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media1.mp3" ContentType="audio/mp3"/>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77" r:id="rId3"/>
    <p:sldId id="319" r:id="rId5"/>
    <p:sldId id="271" r:id="rId6"/>
    <p:sldId id="314" r:id="rId7"/>
    <p:sldId id="315" r:id="rId8"/>
    <p:sldId id="316" r:id="rId9"/>
    <p:sldId id="317" r:id="rId10"/>
    <p:sldId id="318" r:id="rId11"/>
    <p:sldId id="344" r:id="rId12"/>
    <p:sldId id="326" r:id="rId13"/>
    <p:sldId id="327" r:id="rId14"/>
    <p:sldId id="328" r:id="rId15"/>
    <p:sldId id="331" r:id="rId16"/>
    <p:sldId id="332" r:id="rId17"/>
    <p:sldId id="345" r:id="rId18"/>
    <p:sldId id="333" r:id="rId19"/>
    <p:sldId id="334" r:id="rId20"/>
    <p:sldId id="335" r:id="rId21"/>
    <p:sldId id="346" r:id="rId22"/>
    <p:sldId id="336" r:id="rId23"/>
    <p:sldId id="337" r:id="rId24"/>
    <p:sldId id="340" r:id="rId25"/>
    <p:sldId id="342" r:id="rId26"/>
    <p:sldId id="338" r:id="rId27"/>
    <p:sldId id="349" r:id="rId28"/>
  </p:sldIdLst>
  <p:sldSz cx="9144000" cy="5143500" type="screen16x9"/>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0401"/>
    <a:srgbClr val="7A0000"/>
    <a:srgbClr val="C00000"/>
    <a:srgbClr val="E71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714" autoAdjust="0"/>
  </p:normalViewPr>
  <p:slideViewPr>
    <p:cSldViewPr showGuides="1">
      <p:cViewPr>
        <p:scale>
          <a:sx n="71" d="100"/>
          <a:sy n="71" d="100"/>
        </p:scale>
        <p:origin x="690" y="384"/>
      </p:cViewPr>
      <p:guideLst>
        <p:guide orient="horz" pos="1620"/>
        <p:guide orient="horz" pos="441"/>
        <p:guide orient="horz" pos="2890"/>
        <p:guide pos="2880"/>
        <p:guide pos="431"/>
      </p:guideLst>
    </p:cSldViewPr>
  </p:slideViewPr>
  <p:notesTextViewPr>
    <p:cViewPr>
      <p:scale>
        <a:sx n="1" d="1"/>
        <a:sy n="1" d="1"/>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E0D26-703C-4A39-A614-1256A7EE055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431BAB-7619-44F5-BBA8-051559469DE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431BAB-7619-44F5-BBA8-051559469DE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4.png"/><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211735" cy="5181600"/>
          </a:xfrm>
          <a:prstGeom prst="rect">
            <a:avLst/>
          </a:prstGeom>
        </p:spPr>
      </p:pic>
      <p:pic>
        <p:nvPicPr>
          <p:cNvPr id="4" name="图片"/>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18815" y="227420"/>
            <a:ext cx="1354179" cy="2000209"/>
          </a:xfrm>
          <a:prstGeom prst="rect">
            <a:avLst/>
          </a:prstGeom>
        </p:spPr>
      </p:pic>
      <p:pic>
        <p:nvPicPr>
          <p:cNvPr id="5" name="图片"/>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512" y="177548"/>
            <a:ext cx="1368152" cy="2020848"/>
          </a:xfrm>
          <a:prstGeom prst="rect">
            <a:avLst/>
          </a:prstGeom>
        </p:spPr>
      </p:pic>
      <p:pic>
        <p:nvPicPr>
          <p:cNvPr id="8" name="图片（屋檐）"/>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036" y="-92546"/>
            <a:ext cx="9165475" cy="63993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0.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8.png"/><Relationship Id="rId2" Type="http://schemas.microsoft.com/office/2007/relationships/hdphoto" Target="../media/image31.wdp"/><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8.png"/><Relationship Id="rId2" Type="http://schemas.microsoft.com/office/2007/relationships/hdphoto" Target="../media/image31.wdp"/><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8.png"/><Relationship Id="rId2" Type="http://schemas.microsoft.com/office/2007/relationships/hdphoto" Target="../media/image31.wdp"/><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a:off x="0" y="4023000"/>
            <a:ext cx="9144000" cy="1120501"/>
          </a:xfrm>
          <a:prstGeom prst="triangle">
            <a:avLst>
              <a:gd name="adj" fmla="val 9249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TextBox 4"/>
          <p:cNvSpPr txBox="1"/>
          <p:nvPr/>
        </p:nvSpPr>
        <p:spPr>
          <a:xfrm>
            <a:off x="3635896" y="3066750"/>
            <a:ext cx="4968552" cy="646331"/>
          </a:xfrm>
          <a:prstGeom prst="rect">
            <a:avLst/>
          </a:prstGeom>
          <a:noFill/>
        </p:spPr>
        <p:txBody>
          <a:bodyPr wrap="square" rtlCol="0">
            <a:spAutoFit/>
          </a:bodyPr>
          <a:lstStyle/>
          <a:p>
            <a:r>
              <a:rPr lang="zh-CN" altLang="en-US" sz="2800" b="1" dirty="0">
                <a:solidFill>
                  <a:srgbClr val="C00000"/>
                </a:solidFill>
                <a:effectLst>
                  <a:outerShdw blurRad="63500" sx="102000" sy="102000" algn="ctr" rotWithShape="0">
                    <a:prstClr val="black">
                      <a:alpha val="40000"/>
                    </a:prstClr>
                  </a:outerShdw>
                </a:effectLst>
                <a:cs typeface="+mn-ea"/>
                <a:sym typeface="+mn-lt"/>
              </a:rPr>
              <a:t>●</a:t>
            </a:r>
            <a:r>
              <a:rPr lang="zh-CN" altLang="en-US" sz="3600" b="1" dirty="0">
                <a:solidFill>
                  <a:srgbClr val="C00000"/>
                </a:solidFill>
                <a:effectLst>
                  <a:outerShdw blurRad="63500" sx="102000" sy="102000" algn="ctr" rotWithShape="0">
                    <a:prstClr val="black">
                      <a:alpha val="40000"/>
                    </a:prstClr>
                  </a:outerShdw>
                </a:effectLst>
                <a:cs typeface="+mn-ea"/>
                <a:sym typeface="+mn-lt"/>
              </a:rPr>
              <a:t>工作总结暨年会颁奖</a:t>
            </a:r>
            <a:r>
              <a:rPr lang="zh-CN" altLang="en-US" sz="2800" b="1" dirty="0">
                <a:solidFill>
                  <a:srgbClr val="C00000"/>
                </a:solidFill>
                <a:effectLst>
                  <a:outerShdw blurRad="63500" sx="102000" sy="102000" algn="ctr" rotWithShape="0">
                    <a:prstClr val="black">
                      <a:alpha val="40000"/>
                    </a:prstClr>
                  </a:outerShdw>
                </a:effectLst>
                <a:cs typeface="+mn-ea"/>
                <a:sym typeface="+mn-lt"/>
              </a:rPr>
              <a:t>●</a:t>
            </a:r>
            <a:endParaRPr lang="zh-CN" altLang="en-US" sz="3600" b="1" dirty="0">
              <a:solidFill>
                <a:srgbClr val="C00000"/>
              </a:solidFill>
              <a:effectLst>
                <a:outerShdw blurRad="63500" sx="102000" sy="102000" algn="ctr" rotWithShape="0">
                  <a:prstClr val="black">
                    <a:alpha val="40000"/>
                  </a:prstClr>
                </a:outerShdw>
              </a:effectLst>
              <a:cs typeface="+mn-ea"/>
              <a:sym typeface="+mn-lt"/>
            </a:endParaRPr>
          </a:p>
        </p:txBody>
      </p:sp>
      <p:sp>
        <p:nvSpPr>
          <p:cNvPr id="53" name="等腰三角形 52"/>
          <p:cNvSpPr/>
          <p:nvPr/>
        </p:nvSpPr>
        <p:spPr>
          <a:xfrm rot="5658625">
            <a:off x="133668" y="3290140"/>
            <a:ext cx="1116117" cy="3253999"/>
          </a:xfrm>
          <a:prstGeom prst="triangle">
            <a:avLst>
              <a:gd name="adj" fmla="val 31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纯音乐 - 金蛇狂舞 - 纯音乐版3">
            <a:hlinkClick r:id="" action="ppaction://media"/>
          </p:cNvPr>
          <p:cNvPicPr>
            <a:picLocks noChangeAspect="1"/>
          </p:cNvPicPr>
          <p:nvPr>
            <a:audioFile r:link="rId1"/>
            <p:extLst>
              <p:ext uri="{DAA4B4D4-6D71-4841-9C94-3DE7FCFB9230}">
                <p14:media xmlns:p14="http://schemas.microsoft.com/office/powerpoint/2010/main" r:embed="rId2">
                  <p14:fade in="4250.000000" out="4250.000000"/>
                </p14:media>
              </p:ext>
            </p:extLst>
          </p:nvPr>
        </p:nvPicPr>
        <p:blipFill>
          <a:blip r:embed="rId3"/>
          <a:stretch>
            <a:fillRect/>
          </a:stretch>
        </p:blipFill>
        <p:spPr>
          <a:xfrm>
            <a:off x="-1000938" y="3621342"/>
            <a:ext cx="609600" cy="6096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692" y="538861"/>
            <a:ext cx="3941256" cy="3031735"/>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26" y="2029684"/>
            <a:ext cx="3364180" cy="3364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2"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1+#ppt_w/2"/>
                                          </p:val>
                                        </p:tav>
                                        <p:tav tm="100000">
                                          <p:val>
                                            <p:strVal val="#ppt_x"/>
                                          </p:val>
                                        </p:tav>
                                      </p:tavLst>
                                    </p:anim>
                                    <p:anim calcmode="lin" valueType="num">
                                      <p:cBhvr additive="base">
                                        <p:cTn id="11" dur="500" fill="hold"/>
                                        <p:tgtEl>
                                          <p:spTgt spid="2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righ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remove" display="0">
                  <p:stCondLst>
                    <p:cond delay="indefinite"/>
                  </p:stCondLst>
                  <p:endCondLst>
                    <p:cond evt="onStopAudio" delay="0">
                      <p:tgtEl>
                        <p:sldTgt/>
                      </p:tgtEl>
                    </p:cond>
                  </p:endCondLst>
                </p:cTn>
                <p:tgtEl>
                  <p:spTgt spid="4"/>
                </p:tgtEl>
              </p:cMediaNode>
            </p:audio>
          </p:childTnLst>
        </p:cTn>
      </p:par>
    </p:tnLst>
    <p:bldLst>
      <p:bldP spid="22" grpId="0" animBg="1"/>
      <p:bldP spid="5" grpId="0"/>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grpSp>
        <p:nvGrpSpPr>
          <p:cNvPr id="73" name="组合 72"/>
          <p:cNvGrpSpPr/>
          <p:nvPr/>
        </p:nvGrpSpPr>
        <p:grpSpPr>
          <a:xfrm>
            <a:off x="4155533" y="2159898"/>
            <a:ext cx="3253979" cy="907072"/>
            <a:chOff x="4584120" y="1336741"/>
            <a:chExt cx="4338638" cy="1209429"/>
          </a:xfrm>
        </p:grpSpPr>
        <p:sp>
          <p:nvSpPr>
            <p:cNvPr id="74" name="矩形 73"/>
            <p:cNvSpPr/>
            <p:nvPr/>
          </p:nvSpPr>
          <p:spPr bwMode="auto">
            <a:xfrm>
              <a:off x="4584120" y="1336741"/>
              <a:ext cx="4338638" cy="1209429"/>
            </a:xfrm>
            <a:prstGeom prst="rect">
              <a:avLst/>
            </a:prstGeom>
            <a:solidFill>
              <a:srgbClr val="C30F18"/>
            </a:solidFill>
            <a:ln w="19050">
              <a:noFill/>
              <a:round/>
            </a:ln>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grpSp>
          <p:nvGrpSpPr>
            <p:cNvPr id="75" name="组合 74"/>
            <p:cNvGrpSpPr/>
            <p:nvPr/>
          </p:nvGrpSpPr>
          <p:grpSpPr>
            <a:xfrm>
              <a:off x="5060880" y="1569492"/>
              <a:ext cx="3155350" cy="743926"/>
              <a:chOff x="6798354" y="2041661"/>
              <a:chExt cx="4207134" cy="991902"/>
            </a:xfrm>
          </p:grpSpPr>
          <p:sp>
            <p:nvSpPr>
              <p:cNvPr id="86" name="文本框 20"/>
              <p:cNvSpPr txBox="1"/>
              <p:nvPr/>
            </p:nvSpPr>
            <p:spPr>
              <a:xfrm>
                <a:off x="6798354" y="2041661"/>
                <a:ext cx="4207134" cy="422406"/>
              </a:xfrm>
              <a:prstGeom prst="rect">
                <a:avLst/>
              </a:prstGeom>
              <a:noFill/>
            </p:spPr>
            <p:txBody>
              <a:bodyPr wrap="none" lIns="54000" tIns="54000" rIns="54000" bIns="54000" anchor="b" anchorCtr="0">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prstClr val="white"/>
                    </a:solidFill>
                    <a:effectLst/>
                    <a:uLnTx/>
                    <a:uFillTx/>
                    <a:cs typeface="+mn-ea"/>
                    <a:sym typeface="+mn-lt"/>
                  </a:rPr>
                  <a:t>《</a:t>
                </a:r>
                <a:r>
                  <a:rPr kumimoji="0" lang="zh-CN" altLang="en-US" sz="1200" b="1" i="0" u="none" strike="noStrike" kern="0" cap="none" spc="0" normalizeH="0" baseline="0" noProof="0" dirty="0">
                    <a:ln>
                      <a:noFill/>
                    </a:ln>
                    <a:solidFill>
                      <a:prstClr val="white"/>
                    </a:solidFill>
                    <a:effectLst/>
                    <a:uLnTx/>
                    <a:uFillTx/>
                    <a:cs typeface="+mn-ea"/>
                    <a:sym typeface="+mn-lt"/>
                  </a:rPr>
                  <a:t>最佳奉献奖</a:t>
                </a:r>
                <a:r>
                  <a:rPr kumimoji="0" lang="en-US" altLang="zh-CN" sz="1200" b="1" i="0" u="none" strike="noStrike" kern="0" cap="none" spc="0" normalizeH="0" baseline="0" noProof="0" dirty="0">
                    <a:ln>
                      <a:noFill/>
                    </a:ln>
                    <a:solidFill>
                      <a:prstClr val="white"/>
                    </a:solidFill>
                    <a:effectLst/>
                    <a:uLnTx/>
                    <a:uFillTx/>
                    <a:cs typeface="+mn-ea"/>
                    <a:sym typeface="+mn-lt"/>
                  </a:rPr>
                  <a:t>》</a:t>
                </a:r>
                <a:endParaRPr kumimoji="0" lang="zh-CN" altLang="en-US" sz="1200" b="1" i="0" u="none" strike="noStrike" kern="0" cap="none" spc="0" normalizeH="0" baseline="0" noProof="0" dirty="0">
                  <a:ln>
                    <a:noFill/>
                  </a:ln>
                  <a:solidFill>
                    <a:prstClr val="white"/>
                  </a:solidFill>
                  <a:effectLst/>
                  <a:uLnTx/>
                  <a:uFillTx/>
                  <a:cs typeface="+mn-ea"/>
                  <a:sym typeface="+mn-lt"/>
                </a:endParaRPr>
              </a:p>
            </p:txBody>
          </p:sp>
          <p:sp>
            <p:nvSpPr>
              <p:cNvPr id="87" name="文本框 21"/>
              <p:cNvSpPr txBox="1"/>
              <p:nvPr/>
            </p:nvSpPr>
            <p:spPr>
              <a:xfrm>
                <a:off x="6798354" y="2464067"/>
                <a:ext cx="4207134" cy="569496"/>
              </a:xfrm>
              <a:prstGeom prst="rect">
                <a:avLst/>
              </a:prstGeom>
              <a:noFill/>
            </p:spPr>
            <p:txBody>
              <a:bodyPr wrap="square" lIns="54000" tIns="54000" rIns="54000" bIns="54000" anchor="t" anchorCtr="0">
                <a:noAutofit/>
              </a:bodyPr>
              <a:lstStyle/>
              <a:p>
                <a:pPr marL="0" marR="0" lvl="0" indent="0" defTabSz="808355" eaLnBrk="1" fontAlgn="auto" latinLnBrk="0" hangingPunct="1">
                  <a:lnSpc>
                    <a:spcPct val="150000"/>
                  </a:lnSpc>
                  <a:spcBef>
                    <a:spcPts val="0"/>
                  </a:spcBef>
                  <a:spcAft>
                    <a:spcPts val="1060"/>
                  </a:spcAft>
                  <a:buClrTx/>
                  <a:buSzTx/>
                  <a:buFontTx/>
                  <a:buNone/>
                  <a:defRPr/>
                </a:pPr>
                <a:r>
                  <a:rPr kumimoji="0" lang="zh-CN" altLang="en-US" sz="825" b="0" i="0" u="none" strike="noStrike" kern="0" cap="none" spc="0" normalizeH="0" baseline="0" noProof="0" dirty="0">
                    <a:ln>
                      <a:noFill/>
                    </a:ln>
                    <a:solidFill>
                      <a:prstClr val="white"/>
                    </a:solidFill>
                    <a:effectLst/>
                    <a:uLnTx/>
                    <a:uFillTx/>
                    <a:cs typeface="+mn-ea"/>
                    <a:sym typeface="+mn-lt"/>
                  </a:rPr>
                  <a:t>他们没有豪情壮语，他们没有丰功伟绩。但他们用行动告诉我们什么是主人翁的精神。 </a:t>
                </a:r>
                <a:endParaRPr kumimoji="0" lang="en-US" altLang="zh-CN" sz="825" b="0" i="0" u="none" strike="noStrike" kern="0" cap="none" spc="0" normalizeH="0" baseline="0" noProof="0" dirty="0">
                  <a:ln>
                    <a:noFill/>
                  </a:ln>
                  <a:solidFill>
                    <a:prstClr val="white"/>
                  </a:solidFill>
                  <a:effectLst/>
                  <a:uLnTx/>
                  <a:uFillTx/>
                  <a:cs typeface="+mn-ea"/>
                  <a:sym typeface="+mn-lt"/>
                </a:endParaRPr>
              </a:p>
            </p:txBody>
          </p:sp>
        </p:grpSp>
      </p:grpSp>
      <p:pic>
        <p:nvPicPr>
          <p:cNvPr id="88" name="图片 87"/>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grpSp>
        <p:nvGrpSpPr>
          <p:cNvPr id="90" name="组合 89"/>
          <p:cNvGrpSpPr/>
          <p:nvPr/>
        </p:nvGrpSpPr>
        <p:grpSpPr>
          <a:xfrm>
            <a:off x="883376" y="2159898"/>
            <a:ext cx="3234654" cy="1846291"/>
            <a:chOff x="345504" y="1787852"/>
            <a:chExt cx="5750496" cy="3282295"/>
          </a:xfrm>
        </p:grpSpPr>
        <p:grpSp>
          <p:nvGrpSpPr>
            <p:cNvPr id="91" name="组合 90"/>
            <p:cNvGrpSpPr/>
            <p:nvPr/>
          </p:nvGrpSpPr>
          <p:grpSpPr bwMode="auto">
            <a:xfrm>
              <a:off x="345504" y="1787852"/>
              <a:ext cx="5750496" cy="3282295"/>
              <a:chOff x="8540751" y="4843463"/>
              <a:chExt cx="8012112" cy="4562475"/>
            </a:xfrm>
            <a:effectLst/>
          </p:grpSpPr>
          <p:sp>
            <p:nvSpPr>
              <p:cNvPr id="93" name="任意多边形: 形状 18"/>
              <p:cNvSpPr/>
              <p:nvPr/>
            </p:nvSpPr>
            <p:spPr bwMode="auto">
              <a:xfrm>
                <a:off x="9321800" y="4843463"/>
                <a:ext cx="6480176" cy="4421188"/>
              </a:xfrm>
              <a:custGeom>
                <a:avLst/>
                <a:gdLst>
                  <a:gd name="T0" fmla="*/ 17508 w 18000"/>
                  <a:gd name="T1" fmla="*/ 12280 h 12281"/>
                  <a:gd name="T2" fmla="*/ 491 w 18000"/>
                  <a:gd name="T3" fmla="*/ 12280 h 12281"/>
                  <a:gd name="T4" fmla="*/ 0 w 18000"/>
                  <a:gd name="T5" fmla="*/ 11792 h 12281"/>
                  <a:gd name="T6" fmla="*/ 0 w 18000"/>
                  <a:gd name="T7" fmla="*/ 488 h 12281"/>
                  <a:gd name="T8" fmla="*/ 491 w 18000"/>
                  <a:gd name="T9" fmla="*/ 0 h 12281"/>
                  <a:gd name="T10" fmla="*/ 17508 w 18000"/>
                  <a:gd name="T11" fmla="*/ 0 h 12281"/>
                  <a:gd name="T12" fmla="*/ 17999 w 18000"/>
                  <a:gd name="T13" fmla="*/ 488 h 12281"/>
                  <a:gd name="T14" fmla="*/ 17999 w 18000"/>
                  <a:gd name="T15" fmla="*/ 11792 h 12281"/>
                  <a:gd name="T16" fmla="*/ 17508 w 18000"/>
                  <a:gd name="T17" fmla="*/ 12280 h 12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00"/>
                  <a:gd name="T28" fmla="*/ 0 h 12281"/>
                  <a:gd name="T29" fmla="*/ 18000 w 18000"/>
                  <a:gd name="T30" fmla="*/ 12281 h 12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00" h="12281">
                    <a:moveTo>
                      <a:pt x="17508" y="12280"/>
                    </a:moveTo>
                    <a:lnTo>
                      <a:pt x="491" y="12280"/>
                    </a:lnTo>
                    <a:cubicBezTo>
                      <a:pt x="220" y="12280"/>
                      <a:pt x="0" y="12061"/>
                      <a:pt x="0" y="11792"/>
                    </a:cubicBezTo>
                    <a:lnTo>
                      <a:pt x="0" y="488"/>
                    </a:lnTo>
                    <a:cubicBezTo>
                      <a:pt x="0" y="219"/>
                      <a:pt x="220" y="0"/>
                      <a:pt x="491" y="0"/>
                    </a:cubicBezTo>
                    <a:lnTo>
                      <a:pt x="17508" y="0"/>
                    </a:lnTo>
                    <a:cubicBezTo>
                      <a:pt x="17779" y="0"/>
                      <a:pt x="17999" y="219"/>
                      <a:pt x="17999" y="488"/>
                    </a:cubicBezTo>
                    <a:lnTo>
                      <a:pt x="17999" y="11792"/>
                    </a:lnTo>
                    <a:cubicBezTo>
                      <a:pt x="17999" y="12061"/>
                      <a:pt x="17779" y="12280"/>
                      <a:pt x="17508" y="12280"/>
                    </a:cubicBezTo>
                  </a:path>
                </a:pathLst>
              </a:custGeom>
              <a:solidFill>
                <a:srgbClr val="44546A">
                  <a:lumMod val="50000"/>
                </a:srgbClr>
              </a:solidFill>
              <a:ln>
                <a:noFill/>
              </a:ln>
              <a:extLst>
                <a:ext uri="{91240B29-F687-4F45-9708-019B960494DF}">
                  <a14:hiddenLine xmlns:a14="http://schemas.microsoft.com/office/drawing/2010/main" w="9525">
                    <a:solidFill>
                      <a:srgbClr val="000000"/>
                    </a:solidFill>
                    <a:bevel/>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sp>
            <p:nvSpPr>
              <p:cNvPr id="94" name="任意多边形: 形状 19"/>
              <p:cNvSpPr/>
              <p:nvPr/>
            </p:nvSpPr>
            <p:spPr bwMode="auto">
              <a:xfrm>
                <a:off x="8542336" y="9169402"/>
                <a:ext cx="8008936" cy="142874"/>
              </a:xfrm>
              <a:custGeom>
                <a:avLst/>
                <a:gdLst>
                  <a:gd name="T0" fmla="*/ 22247 w 22248"/>
                  <a:gd name="T1" fmla="*/ 398 h 657"/>
                  <a:gd name="T2" fmla="*/ 21410 w 22248"/>
                  <a:gd name="T3" fmla="*/ 656 h 657"/>
                  <a:gd name="T4" fmla="*/ 870 w 22248"/>
                  <a:gd name="T5" fmla="*/ 656 h 657"/>
                  <a:gd name="T6" fmla="*/ 0 w 22248"/>
                  <a:gd name="T7" fmla="*/ 398 h 657"/>
                  <a:gd name="T8" fmla="*/ 0 w 22248"/>
                  <a:gd name="T9" fmla="*/ 0 h 657"/>
                  <a:gd name="T10" fmla="*/ 22247 w 22248"/>
                  <a:gd name="T11" fmla="*/ 0 h 657"/>
                  <a:gd name="T12" fmla="*/ 22247 w 22248"/>
                  <a:gd name="T13" fmla="*/ 398 h 657"/>
                  <a:gd name="T14" fmla="*/ 0 60000 65536"/>
                  <a:gd name="T15" fmla="*/ 0 60000 65536"/>
                  <a:gd name="T16" fmla="*/ 0 60000 65536"/>
                  <a:gd name="T17" fmla="*/ 0 60000 65536"/>
                  <a:gd name="T18" fmla="*/ 0 60000 65536"/>
                  <a:gd name="T19" fmla="*/ 0 60000 65536"/>
                  <a:gd name="T20" fmla="*/ 0 60000 65536"/>
                  <a:gd name="T21" fmla="*/ 0 w 22248"/>
                  <a:gd name="T22" fmla="*/ 0 h 657"/>
                  <a:gd name="T23" fmla="*/ 22248 w 22248"/>
                  <a:gd name="T24" fmla="*/ 657 h 6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48" h="657">
                    <a:moveTo>
                      <a:pt x="22247" y="398"/>
                    </a:moveTo>
                    <a:cubicBezTo>
                      <a:pt x="22247" y="398"/>
                      <a:pt x="21890" y="656"/>
                      <a:pt x="21410" y="656"/>
                    </a:cubicBezTo>
                    <a:lnTo>
                      <a:pt x="870" y="656"/>
                    </a:lnTo>
                    <a:cubicBezTo>
                      <a:pt x="462" y="656"/>
                      <a:pt x="0" y="398"/>
                      <a:pt x="0" y="398"/>
                    </a:cubicBezTo>
                    <a:lnTo>
                      <a:pt x="0" y="0"/>
                    </a:lnTo>
                    <a:lnTo>
                      <a:pt x="22247" y="0"/>
                    </a:lnTo>
                    <a:lnTo>
                      <a:pt x="22247" y="398"/>
                    </a:lnTo>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bevel/>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sp>
            <p:nvSpPr>
              <p:cNvPr id="95" name="任意多边形: 形状 20"/>
              <p:cNvSpPr/>
              <p:nvPr/>
            </p:nvSpPr>
            <p:spPr bwMode="auto">
              <a:xfrm>
                <a:off x="8542339" y="9169399"/>
                <a:ext cx="8008939" cy="236539"/>
              </a:xfrm>
              <a:custGeom>
                <a:avLst/>
                <a:gdLst>
                  <a:gd name="T0" fmla="*/ 22247 w 22248"/>
                  <a:gd name="T1" fmla="*/ 398 h 657"/>
                  <a:gd name="T2" fmla="*/ 21410 w 22248"/>
                  <a:gd name="T3" fmla="*/ 656 h 657"/>
                  <a:gd name="T4" fmla="*/ 870 w 22248"/>
                  <a:gd name="T5" fmla="*/ 656 h 657"/>
                  <a:gd name="T6" fmla="*/ 0 w 22248"/>
                  <a:gd name="T7" fmla="*/ 398 h 657"/>
                  <a:gd name="T8" fmla="*/ 0 w 22248"/>
                  <a:gd name="T9" fmla="*/ 0 h 657"/>
                  <a:gd name="T10" fmla="*/ 22247 w 22248"/>
                  <a:gd name="T11" fmla="*/ 0 h 657"/>
                  <a:gd name="T12" fmla="*/ 22247 w 22248"/>
                  <a:gd name="T13" fmla="*/ 398 h 657"/>
                  <a:gd name="T14" fmla="*/ 0 60000 65536"/>
                  <a:gd name="T15" fmla="*/ 0 60000 65536"/>
                  <a:gd name="T16" fmla="*/ 0 60000 65536"/>
                  <a:gd name="T17" fmla="*/ 0 60000 65536"/>
                  <a:gd name="T18" fmla="*/ 0 60000 65536"/>
                  <a:gd name="T19" fmla="*/ 0 60000 65536"/>
                  <a:gd name="T20" fmla="*/ 0 60000 65536"/>
                  <a:gd name="T21" fmla="*/ 0 w 22248"/>
                  <a:gd name="T22" fmla="*/ 0 h 657"/>
                  <a:gd name="T23" fmla="*/ 22248 w 22248"/>
                  <a:gd name="T24" fmla="*/ 657 h 6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48" h="657">
                    <a:moveTo>
                      <a:pt x="22247" y="398"/>
                    </a:moveTo>
                    <a:cubicBezTo>
                      <a:pt x="22247" y="398"/>
                      <a:pt x="21890" y="656"/>
                      <a:pt x="21410" y="656"/>
                    </a:cubicBezTo>
                    <a:lnTo>
                      <a:pt x="870" y="656"/>
                    </a:lnTo>
                    <a:cubicBezTo>
                      <a:pt x="462" y="656"/>
                      <a:pt x="0" y="398"/>
                      <a:pt x="0" y="398"/>
                    </a:cubicBezTo>
                    <a:lnTo>
                      <a:pt x="0" y="0"/>
                    </a:lnTo>
                    <a:lnTo>
                      <a:pt x="22247" y="0"/>
                    </a:lnTo>
                    <a:lnTo>
                      <a:pt x="22247" y="398"/>
                    </a:lnTo>
                  </a:path>
                </a:pathLst>
              </a:custGeom>
              <a:noFill/>
              <a:ln w="10080">
                <a:solidFill>
                  <a:srgbClr val="44546A"/>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sp>
            <p:nvSpPr>
              <p:cNvPr id="96" name="任意多边形: 形状 21"/>
              <p:cNvSpPr/>
              <p:nvPr/>
            </p:nvSpPr>
            <p:spPr bwMode="auto">
              <a:xfrm>
                <a:off x="8540751" y="9312275"/>
                <a:ext cx="8012112" cy="93663"/>
              </a:xfrm>
              <a:custGeom>
                <a:avLst/>
                <a:gdLst>
                  <a:gd name="T0" fmla="*/ 0 w 22256"/>
                  <a:gd name="T1" fmla="*/ 0 h 262"/>
                  <a:gd name="T2" fmla="*/ 870 w 22256"/>
                  <a:gd name="T3" fmla="*/ 261 h 262"/>
                  <a:gd name="T4" fmla="*/ 21418 w 22256"/>
                  <a:gd name="T5" fmla="*/ 261 h 262"/>
                  <a:gd name="T6" fmla="*/ 22255 w 22256"/>
                  <a:gd name="T7" fmla="*/ 0 h 262"/>
                  <a:gd name="T8" fmla="*/ 0 w 22256"/>
                  <a:gd name="T9" fmla="*/ 0 h 262"/>
                  <a:gd name="T10" fmla="*/ 0 60000 65536"/>
                  <a:gd name="T11" fmla="*/ 0 60000 65536"/>
                  <a:gd name="T12" fmla="*/ 0 60000 65536"/>
                  <a:gd name="T13" fmla="*/ 0 60000 65536"/>
                  <a:gd name="T14" fmla="*/ 0 60000 65536"/>
                  <a:gd name="T15" fmla="*/ 0 w 22256"/>
                  <a:gd name="T16" fmla="*/ 0 h 262"/>
                  <a:gd name="T17" fmla="*/ 22256 w 22256"/>
                  <a:gd name="T18" fmla="*/ 262 h 262"/>
                </a:gdLst>
                <a:ahLst/>
                <a:cxnLst>
                  <a:cxn ang="T10">
                    <a:pos x="T0" y="T1"/>
                  </a:cxn>
                  <a:cxn ang="T11">
                    <a:pos x="T2" y="T3"/>
                  </a:cxn>
                  <a:cxn ang="T12">
                    <a:pos x="T4" y="T5"/>
                  </a:cxn>
                  <a:cxn ang="T13">
                    <a:pos x="T6" y="T7"/>
                  </a:cxn>
                  <a:cxn ang="T14">
                    <a:pos x="T8" y="T9"/>
                  </a:cxn>
                </a:cxnLst>
                <a:rect l="T15" t="T16" r="T17" b="T18"/>
                <a:pathLst>
                  <a:path w="22256" h="262">
                    <a:moveTo>
                      <a:pt x="0" y="0"/>
                    </a:moveTo>
                    <a:cubicBezTo>
                      <a:pt x="0" y="0"/>
                      <a:pt x="462" y="261"/>
                      <a:pt x="870" y="261"/>
                    </a:cubicBezTo>
                    <a:lnTo>
                      <a:pt x="21418" y="261"/>
                    </a:lnTo>
                    <a:cubicBezTo>
                      <a:pt x="21898" y="261"/>
                      <a:pt x="22255" y="0"/>
                      <a:pt x="22255" y="0"/>
                    </a:cubicBezTo>
                    <a:lnTo>
                      <a:pt x="0" y="0"/>
                    </a:lnTo>
                  </a:path>
                </a:pathLst>
              </a:custGeom>
              <a:solidFill>
                <a:srgbClr val="44546A">
                  <a:lumMod val="50000"/>
                </a:srgbClr>
              </a:solidFill>
              <a:ln>
                <a:noFill/>
              </a:ln>
              <a:extLst>
                <a:ext uri="{91240B29-F687-4F45-9708-019B960494DF}">
                  <a14:hiddenLine xmlns:a14="http://schemas.microsoft.com/office/drawing/2010/main" w="9525">
                    <a:solidFill>
                      <a:srgbClr val="000000"/>
                    </a:solidFill>
                    <a:bevel/>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sp>
            <p:nvSpPr>
              <p:cNvPr id="97" name="任意多边形: 形状 22"/>
              <p:cNvSpPr/>
              <p:nvPr/>
            </p:nvSpPr>
            <p:spPr bwMode="auto">
              <a:xfrm>
                <a:off x="11979275" y="9167813"/>
                <a:ext cx="1141413" cy="88900"/>
              </a:xfrm>
              <a:custGeom>
                <a:avLst/>
                <a:gdLst>
                  <a:gd name="T0" fmla="*/ 0 w 3171"/>
                  <a:gd name="T1" fmla="*/ 0 h 249"/>
                  <a:gd name="T2" fmla="*/ 349 w 3171"/>
                  <a:gd name="T3" fmla="*/ 248 h 249"/>
                  <a:gd name="T4" fmla="*/ 2821 w 3171"/>
                  <a:gd name="T5" fmla="*/ 248 h 249"/>
                  <a:gd name="T6" fmla="*/ 3170 w 3171"/>
                  <a:gd name="T7" fmla="*/ 0 h 249"/>
                  <a:gd name="T8" fmla="*/ 0 w 3171"/>
                  <a:gd name="T9" fmla="*/ 0 h 249"/>
                  <a:gd name="T10" fmla="*/ 0 60000 65536"/>
                  <a:gd name="T11" fmla="*/ 0 60000 65536"/>
                  <a:gd name="T12" fmla="*/ 0 60000 65536"/>
                  <a:gd name="T13" fmla="*/ 0 60000 65536"/>
                  <a:gd name="T14" fmla="*/ 0 60000 65536"/>
                  <a:gd name="T15" fmla="*/ 0 w 3171"/>
                  <a:gd name="T16" fmla="*/ 0 h 249"/>
                  <a:gd name="T17" fmla="*/ 3171 w 3171"/>
                  <a:gd name="T18" fmla="*/ 249 h 249"/>
                </a:gdLst>
                <a:ahLst/>
                <a:cxnLst>
                  <a:cxn ang="T10">
                    <a:pos x="T0" y="T1"/>
                  </a:cxn>
                  <a:cxn ang="T11">
                    <a:pos x="T2" y="T3"/>
                  </a:cxn>
                  <a:cxn ang="T12">
                    <a:pos x="T4" y="T5"/>
                  </a:cxn>
                  <a:cxn ang="T13">
                    <a:pos x="T6" y="T7"/>
                  </a:cxn>
                  <a:cxn ang="T14">
                    <a:pos x="T8" y="T9"/>
                  </a:cxn>
                </a:cxnLst>
                <a:rect l="T15" t="T16" r="T17" b="T18"/>
                <a:pathLst>
                  <a:path w="3171" h="249">
                    <a:moveTo>
                      <a:pt x="0" y="0"/>
                    </a:moveTo>
                    <a:cubicBezTo>
                      <a:pt x="49" y="144"/>
                      <a:pt x="187" y="248"/>
                      <a:pt x="349" y="248"/>
                    </a:cubicBezTo>
                    <a:lnTo>
                      <a:pt x="2821" y="248"/>
                    </a:lnTo>
                    <a:cubicBezTo>
                      <a:pt x="2983" y="248"/>
                      <a:pt x="3120" y="144"/>
                      <a:pt x="3170" y="0"/>
                    </a:cubicBezTo>
                    <a:lnTo>
                      <a:pt x="0" y="0"/>
                    </a:lnTo>
                  </a:path>
                </a:pathLst>
              </a:custGeom>
              <a:solidFill>
                <a:srgbClr val="44546A">
                  <a:lumMod val="50000"/>
                </a:srgbClr>
              </a:solidFill>
              <a:ln>
                <a:noFill/>
              </a:ln>
              <a:extLst>
                <a:ext uri="{91240B29-F687-4F45-9708-019B960494DF}">
                  <a14:hiddenLine xmlns:a14="http://schemas.microsoft.com/office/drawing/2010/main" w="9525">
                    <a:solidFill>
                      <a:srgbClr val="000000"/>
                    </a:solidFill>
                    <a:bevel/>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sp>
            <p:nvSpPr>
              <p:cNvPr id="98" name="任意多边形: 形状 23"/>
              <p:cNvSpPr/>
              <p:nvPr/>
            </p:nvSpPr>
            <p:spPr bwMode="auto">
              <a:xfrm>
                <a:off x="12571413" y="4937125"/>
                <a:ext cx="38100" cy="36513"/>
              </a:xfrm>
              <a:custGeom>
                <a:avLst/>
                <a:gdLst>
                  <a:gd name="T0" fmla="*/ 51 w 104"/>
                  <a:gd name="T1" fmla="*/ 102 h 103"/>
                  <a:gd name="T2" fmla="*/ 0 w 104"/>
                  <a:gd name="T3" fmla="*/ 51 h 103"/>
                  <a:gd name="T4" fmla="*/ 51 w 104"/>
                  <a:gd name="T5" fmla="*/ 0 h 103"/>
                  <a:gd name="T6" fmla="*/ 103 w 104"/>
                  <a:gd name="T7" fmla="*/ 51 h 103"/>
                  <a:gd name="T8" fmla="*/ 51 w 104"/>
                  <a:gd name="T9" fmla="*/ 102 h 103"/>
                  <a:gd name="T10" fmla="*/ 0 60000 65536"/>
                  <a:gd name="T11" fmla="*/ 0 60000 65536"/>
                  <a:gd name="T12" fmla="*/ 0 60000 65536"/>
                  <a:gd name="T13" fmla="*/ 0 60000 65536"/>
                  <a:gd name="T14" fmla="*/ 0 60000 65536"/>
                  <a:gd name="T15" fmla="*/ 0 w 104"/>
                  <a:gd name="T16" fmla="*/ 0 h 103"/>
                  <a:gd name="T17" fmla="*/ 104 w 104"/>
                  <a:gd name="T18" fmla="*/ 103 h 103"/>
                </a:gdLst>
                <a:ahLst/>
                <a:cxnLst>
                  <a:cxn ang="T10">
                    <a:pos x="T0" y="T1"/>
                  </a:cxn>
                  <a:cxn ang="T11">
                    <a:pos x="T2" y="T3"/>
                  </a:cxn>
                  <a:cxn ang="T12">
                    <a:pos x="T4" y="T5"/>
                  </a:cxn>
                  <a:cxn ang="T13">
                    <a:pos x="T6" y="T7"/>
                  </a:cxn>
                  <a:cxn ang="T14">
                    <a:pos x="T8" y="T9"/>
                  </a:cxn>
                </a:cxnLst>
                <a:rect l="T15" t="T16" r="T17" b="T18"/>
                <a:pathLst>
                  <a:path w="104" h="103">
                    <a:moveTo>
                      <a:pt x="51" y="102"/>
                    </a:moveTo>
                    <a:cubicBezTo>
                      <a:pt x="23" y="102"/>
                      <a:pt x="0" y="79"/>
                      <a:pt x="0" y="51"/>
                    </a:cubicBezTo>
                    <a:cubicBezTo>
                      <a:pt x="0" y="22"/>
                      <a:pt x="23" y="0"/>
                      <a:pt x="51" y="0"/>
                    </a:cubicBezTo>
                    <a:cubicBezTo>
                      <a:pt x="80" y="0"/>
                      <a:pt x="103" y="22"/>
                      <a:pt x="103" y="51"/>
                    </a:cubicBezTo>
                    <a:cubicBezTo>
                      <a:pt x="103" y="79"/>
                      <a:pt x="80" y="102"/>
                      <a:pt x="51" y="102"/>
                    </a:cubicBezTo>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grpSp>
        <p:sp>
          <p:nvSpPr>
            <p:cNvPr id="92" name="矩形 91"/>
            <p:cNvSpPr/>
            <p:nvPr/>
          </p:nvSpPr>
          <p:spPr>
            <a:xfrm>
              <a:off x="1085227" y="2041661"/>
              <a:ext cx="4271050" cy="270070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white"/>
                </a:solidFill>
                <a:effectLst/>
                <a:uLnTx/>
                <a:uFillTx/>
                <a:cs typeface="+mn-ea"/>
                <a:sym typeface="+mn-lt"/>
              </a:endParaRPr>
            </a:p>
          </p:txBody>
        </p:sp>
      </p:grpSp>
      <p:grpSp>
        <p:nvGrpSpPr>
          <p:cNvPr id="99" name="组合 98"/>
          <p:cNvGrpSpPr/>
          <p:nvPr/>
        </p:nvGrpSpPr>
        <p:grpSpPr>
          <a:xfrm>
            <a:off x="4155533" y="3105340"/>
            <a:ext cx="3253979" cy="907072"/>
            <a:chOff x="4584120" y="2597330"/>
            <a:chExt cx="4338638" cy="1209429"/>
          </a:xfrm>
        </p:grpSpPr>
        <p:sp>
          <p:nvSpPr>
            <p:cNvPr id="100" name="矩形 99"/>
            <p:cNvSpPr/>
            <p:nvPr/>
          </p:nvSpPr>
          <p:spPr bwMode="auto">
            <a:xfrm>
              <a:off x="4584120" y="2597330"/>
              <a:ext cx="4338638" cy="1209429"/>
            </a:xfrm>
            <a:prstGeom prst="rect">
              <a:avLst/>
            </a:prstGeom>
            <a:solidFill>
              <a:srgbClr val="FF0000"/>
            </a:solidFill>
            <a:ln w="19050">
              <a:noFill/>
              <a:round/>
            </a:ln>
          </p:spPr>
          <p:txBody>
            <a:bodyPr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sz="1350" b="0" i="0" u="none" strike="noStrike" kern="0" cap="none" spc="0" normalizeH="0" baseline="0" noProof="0">
                <a:ln>
                  <a:noFill/>
                </a:ln>
                <a:solidFill>
                  <a:prstClr val="black"/>
                </a:solidFill>
                <a:effectLst/>
                <a:uLnTx/>
                <a:uFillTx/>
                <a:cs typeface="+mn-ea"/>
                <a:sym typeface="+mn-lt"/>
              </a:endParaRPr>
            </a:p>
          </p:txBody>
        </p:sp>
        <p:grpSp>
          <p:nvGrpSpPr>
            <p:cNvPr id="101" name="组合 100"/>
            <p:cNvGrpSpPr/>
            <p:nvPr/>
          </p:nvGrpSpPr>
          <p:grpSpPr>
            <a:xfrm>
              <a:off x="5079167" y="2704597"/>
              <a:ext cx="3609553" cy="675634"/>
              <a:chOff x="6822737" y="1870973"/>
              <a:chExt cx="4812738" cy="900846"/>
            </a:xfrm>
          </p:grpSpPr>
          <p:sp>
            <p:nvSpPr>
              <p:cNvPr id="102" name="文本框 25"/>
              <p:cNvSpPr txBox="1"/>
              <p:nvPr/>
            </p:nvSpPr>
            <p:spPr>
              <a:xfrm>
                <a:off x="6822738" y="1870973"/>
                <a:ext cx="4207134" cy="422406"/>
              </a:xfrm>
              <a:prstGeom prst="rect">
                <a:avLst/>
              </a:prstGeom>
              <a:noFill/>
            </p:spPr>
            <p:txBody>
              <a:bodyPr wrap="none" lIns="54000" tIns="54000" rIns="54000" bIns="54000" anchor="b" anchorCtr="0">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1200" b="1" i="0" u="none" strike="noStrike" kern="0" cap="none" spc="0" normalizeH="0" baseline="0" noProof="0" dirty="0">
                    <a:ln>
                      <a:noFill/>
                    </a:ln>
                    <a:solidFill>
                      <a:schemeClr val="bg1"/>
                    </a:solidFill>
                    <a:effectLst/>
                    <a:uLnTx/>
                    <a:uFillTx/>
                    <a:cs typeface="+mn-ea"/>
                    <a:sym typeface="+mn-lt"/>
                  </a:rPr>
                  <a:t>《</a:t>
                </a:r>
                <a:r>
                  <a:rPr kumimoji="0" lang="zh-CN" altLang="en-US" sz="1200" b="1" i="0" u="none" strike="noStrike" kern="0" cap="none" spc="0" normalizeH="0" baseline="0" noProof="0" dirty="0">
                    <a:ln>
                      <a:noFill/>
                    </a:ln>
                    <a:solidFill>
                      <a:schemeClr val="bg1"/>
                    </a:solidFill>
                    <a:effectLst/>
                    <a:uLnTx/>
                    <a:uFillTx/>
                    <a:cs typeface="+mn-ea"/>
                    <a:sym typeface="+mn-lt"/>
                  </a:rPr>
                  <a:t>最佳敬业奖</a:t>
                </a:r>
                <a:r>
                  <a:rPr kumimoji="0" lang="en-US" altLang="zh-CN" sz="1200" b="1" i="0" u="none" strike="noStrike" kern="0" cap="none" spc="0" normalizeH="0" baseline="0" noProof="0" dirty="0">
                    <a:ln>
                      <a:noFill/>
                    </a:ln>
                    <a:solidFill>
                      <a:schemeClr val="bg1"/>
                    </a:solidFill>
                    <a:effectLst/>
                    <a:uLnTx/>
                    <a:uFillTx/>
                    <a:cs typeface="+mn-ea"/>
                    <a:sym typeface="+mn-lt"/>
                  </a:rPr>
                  <a:t>》</a:t>
                </a:r>
                <a:endParaRPr kumimoji="0" lang="zh-CN" altLang="en-US" sz="1200" b="1" i="0" u="none" strike="noStrike" kern="0" cap="none" spc="0" normalizeH="0" baseline="0" noProof="0" dirty="0">
                  <a:ln>
                    <a:noFill/>
                  </a:ln>
                  <a:solidFill>
                    <a:schemeClr val="bg1"/>
                  </a:solidFill>
                  <a:effectLst/>
                  <a:uLnTx/>
                  <a:uFillTx/>
                  <a:cs typeface="+mn-ea"/>
                  <a:sym typeface="+mn-lt"/>
                </a:endParaRPr>
              </a:p>
            </p:txBody>
          </p:sp>
          <p:sp>
            <p:nvSpPr>
              <p:cNvPr id="103" name="文本框 26"/>
              <p:cNvSpPr txBox="1"/>
              <p:nvPr/>
            </p:nvSpPr>
            <p:spPr>
              <a:xfrm>
                <a:off x="6822737" y="2122691"/>
                <a:ext cx="4812738" cy="649128"/>
              </a:xfrm>
              <a:prstGeom prst="rect">
                <a:avLst/>
              </a:prstGeom>
              <a:noFill/>
            </p:spPr>
            <p:txBody>
              <a:bodyPr wrap="square" lIns="54000" tIns="54000" rIns="54000" bIns="54000" anchor="t" anchorCtr="0">
                <a:noAutofit/>
              </a:bodyPr>
              <a:lstStyle/>
              <a:p>
                <a:pPr marL="0" marR="0" lvl="0" indent="0" defTabSz="808355" eaLnBrk="1" fontAlgn="auto" latinLnBrk="0" hangingPunct="1">
                  <a:lnSpc>
                    <a:spcPct val="150000"/>
                  </a:lnSpc>
                  <a:spcBef>
                    <a:spcPts val="0"/>
                  </a:spcBef>
                  <a:spcAft>
                    <a:spcPts val="1060"/>
                  </a:spcAft>
                  <a:buClrTx/>
                  <a:buSzTx/>
                  <a:buFontTx/>
                  <a:buNone/>
                  <a:defRPr/>
                </a:pPr>
                <a:r>
                  <a:rPr kumimoji="0" lang="zh-CN" altLang="en-US" sz="750" b="0" i="0" u="none" strike="noStrike" kern="0" cap="none" spc="0" normalizeH="0" baseline="0" noProof="0" dirty="0">
                    <a:ln>
                      <a:noFill/>
                    </a:ln>
                    <a:solidFill>
                      <a:schemeClr val="bg1"/>
                    </a:solidFill>
                    <a:effectLst/>
                    <a:uLnTx/>
                    <a:uFillTx/>
                    <a:cs typeface="+mn-ea"/>
                    <a:sym typeface="+mn-lt"/>
                  </a:rPr>
                  <a:t>他在工作岗位上兢兢业业，锐意进取，服从整体安排，他 任劳任怨。工作态度诚恳，有上进心，能坚持原则。 而他在工作岗位上尽职尽责，克己奉公， 严于律己，率先垂范，无私奉献。 </a:t>
                </a:r>
                <a:endParaRPr kumimoji="0" lang="en-US" altLang="zh-CN" sz="750" b="0" i="0" u="none" strike="noStrike" kern="0" cap="none" spc="0" normalizeH="0" baseline="0" noProof="0" dirty="0">
                  <a:ln>
                    <a:noFill/>
                  </a:ln>
                  <a:solidFill>
                    <a:schemeClr val="bg1"/>
                  </a:solidFill>
                  <a:effectLst/>
                  <a:uLnTx/>
                  <a:uFillTx/>
                  <a:cs typeface="+mn-ea"/>
                  <a:sym typeface="+mn-lt"/>
                </a:endParaRPr>
              </a:p>
            </p:txBody>
          </p:sp>
        </p:grpSp>
      </p:grpSp>
      <p:sp>
        <p:nvSpPr>
          <p:cNvPr id="104" name="矩形 103"/>
          <p:cNvSpPr/>
          <p:nvPr/>
        </p:nvSpPr>
        <p:spPr>
          <a:xfrm>
            <a:off x="1287171" y="2293985"/>
            <a:ext cx="2414765" cy="1518044"/>
          </a:xfrm>
          <a:prstGeom prst="rect">
            <a:avLst/>
          </a:prstGeom>
          <a:solidFill>
            <a:srgbClr val="7A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pic>
        <p:nvPicPr>
          <p:cNvPr id="105" name="图片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4167" y="2268603"/>
            <a:ext cx="1571360" cy="1571360"/>
          </a:xfrm>
          <a:prstGeom prst="rect">
            <a:avLst/>
          </a:prstGeom>
        </p:spPr>
      </p:pic>
      <p:sp>
        <p:nvSpPr>
          <p:cNvPr id="106" name="TextBox 47"/>
          <p:cNvSpPr txBox="1"/>
          <p:nvPr/>
        </p:nvSpPr>
        <p:spPr>
          <a:xfrm>
            <a:off x="3864116" y="525909"/>
            <a:ext cx="1415772" cy="461665"/>
          </a:xfrm>
          <a:prstGeom prst="rect">
            <a:avLst/>
          </a:prstGeom>
          <a:noFill/>
        </p:spPr>
        <p:txBody>
          <a:bodyPr wrap="none" rtlCol="0">
            <a:spAutoFit/>
          </a:bodyPr>
          <a:lstStyle/>
          <a:p>
            <a:pPr algn="ctr" defTabSz="685800">
              <a:defRPr/>
            </a:pPr>
            <a:r>
              <a:rPr lang="zh-CN" altLang="en-US" sz="2400" b="1" dirty="0">
                <a:ln w="12700">
                  <a:solidFill>
                    <a:srgbClr val="9C1819">
                      <a:alpha val="40000"/>
                    </a:srgbClr>
                  </a:solidFill>
                </a:ln>
                <a:solidFill>
                  <a:srgbClr val="BC1A03"/>
                </a:solidFill>
                <a:cs typeface="+mn-ea"/>
                <a:sym typeface="+mn-lt"/>
              </a:rPr>
              <a:t>奖项颁布</a:t>
            </a:r>
            <a:endParaRPr lang="zh-CN" altLang="en-US" sz="2400" b="1" dirty="0">
              <a:ln w="12700">
                <a:solidFill>
                  <a:srgbClr val="9C1819">
                    <a:alpha val="40000"/>
                  </a:srgbClr>
                </a:solidFill>
              </a:ln>
              <a:solidFill>
                <a:srgbClr val="BC1A03"/>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1000"/>
                                        <p:tgtEl>
                                          <p:spTgt spid="104"/>
                                        </p:tgtEl>
                                      </p:cBhvr>
                                    </p:animEffect>
                                    <p:anim calcmode="lin" valueType="num">
                                      <p:cBhvr>
                                        <p:cTn id="13" dur="1000" fill="hold"/>
                                        <p:tgtEl>
                                          <p:spTgt spid="104"/>
                                        </p:tgtEl>
                                        <p:attrNameLst>
                                          <p:attrName>ppt_x</p:attrName>
                                        </p:attrNameLst>
                                      </p:cBhvr>
                                      <p:tavLst>
                                        <p:tav tm="0">
                                          <p:val>
                                            <p:strVal val="#ppt_x"/>
                                          </p:val>
                                        </p:tav>
                                        <p:tav tm="100000">
                                          <p:val>
                                            <p:strVal val="#ppt_x"/>
                                          </p:val>
                                        </p:tav>
                                      </p:tavLst>
                                    </p:anim>
                                    <p:anim calcmode="lin" valueType="num">
                                      <p:cBhvr>
                                        <p:cTn id="14" dur="1000" fill="hold"/>
                                        <p:tgtEl>
                                          <p:spTgt spid="10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barn(outVertical)">
                                      <p:cBhvr>
                                        <p:cTn id="18" dur="500"/>
                                        <p:tgtEl>
                                          <p:spTgt spid="8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1000"/>
                                        <p:tgtEl>
                                          <p:spTgt spid="90"/>
                                        </p:tgtEl>
                                      </p:cBhvr>
                                    </p:animEffect>
                                    <p:anim calcmode="lin" valueType="num">
                                      <p:cBhvr>
                                        <p:cTn id="23" dur="1000" fill="hold"/>
                                        <p:tgtEl>
                                          <p:spTgt spid="90"/>
                                        </p:tgtEl>
                                        <p:attrNameLst>
                                          <p:attrName>ppt_x</p:attrName>
                                        </p:attrNameLst>
                                      </p:cBhvr>
                                      <p:tavLst>
                                        <p:tav tm="0">
                                          <p:val>
                                            <p:strVal val="#ppt_x"/>
                                          </p:val>
                                        </p:tav>
                                        <p:tav tm="100000">
                                          <p:val>
                                            <p:strVal val="#ppt_x"/>
                                          </p:val>
                                        </p:tav>
                                      </p:tavLst>
                                    </p:anim>
                                    <p:anim calcmode="lin" valueType="num">
                                      <p:cBhvr>
                                        <p:cTn id="24" dur="1000" fill="hold"/>
                                        <p:tgtEl>
                                          <p:spTgt spid="9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 presetClass="entr" presetSubtype="8" fill="hold" nodeType="afterEffect">
                                  <p:stCondLst>
                                    <p:cond delay="0"/>
                                  </p:stCondLst>
                                  <p:childTnLst>
                                    <p:set>
                                      <p:cBhvr>
                                        <p:cTn id="27" dur="1" fill="hold">
                                          <p:stCondLst>
                                            <p:cond delay="0"/>
                                          </p:stCondLst>
                                        </p:cTn>
                                        <p:tgtEl>
                                          <p:spTgt spid="99"/>
                                        </p:tgtEl>
                                        <p:attrNameLst>
                                          <p:attrName>style.visibility</p:attrName>
                                        </p:attrNameLst>
                                      </p:cBhvr>
                                      <p:to>
                                        <p:strVal val="visible"/>
                                      </p:to>
                                    </p:set>
                                    <p:anim calcmode="lin" valueType="num">
                                      <p:cBhvr additive="base">
                                        <p:cTn id="28" dur="500" fill="hold"/>
                                        <p:tgtEl>
                                          <p:spTgt spid="99"/>
                                        </p:tgtEl>
                                        <p:attrNameLst>
                                          <p:attrName>ppt_x</p:attrName>
                                        </p:attrNameLst>
                                      </p:cBhvr>
                                      <p:tavLst>
                                        <p:tav tm="0">
                                          <p:val>
                                            <p:strVal val="0-#ppt_w/2"/>
                                          </p:val>
                                        </p:tav>
                                        <p:tav tm="100000">
                                          <p:val>
                                            <p:strVal val="#ppt_x"/>
                                          </p:val>
                                        </p:tav>
                                      </p:tavLst>
                                    </p:anim>
                                    <p:anim calcmode="lin" valueType="num">
                                      <p:cBhvr additive="base">
                                        <p:cTn id="29" dur="500" fill="hold"/>
                                        <p:tgtEl>
                                          <p:spTgt spid="99"/>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73"/>
                                        </p:tgtEl>
                                        <p:attrNameLst>
                                          <p:attrName>style.visibility</p:attrName>
                                        </p:attrNameLst>
                                      </p:cBhvr>
                                      <p:to>
                                        <p:strVal val="visible"/>
                                      </p:to>
                                    </p:set>
                                    <p:anim calcmode="lin" valueType="num">
                                      <p:cBhvr additive="base">
                                        <p:cTn id="32" dur="500" fill="hold"/>
                                        <p:tgtEl>
                                          <p:spTgt spid="73"/>
                                        </p:tgtEl>
                                        <p:attrNameLst>
                                          <p:attrName>ppt_x</p:attrName>
                                        </p:attrNameLst>
                                      </p:cBhvr>
                                      <p:tavLst>
                                        <p:tav tm="0">
                                          <p:val>
                                            <p:strVal val="0-#ppt_w/2"/>
                                          </p:val>
                                        </p:tav>
                                        <p:tav tm="100000">
                                          <p:val>
                                            <p:strVal val="#ppt_x"/>
                                          </p:val>
                                        </p:tav>
                                      </p:tavLst>
                                    </p:anim>
                                    <p:anim calcmode="lin" valueType="num">
                                      <p:cBhvr additive="base">
                                        <p:cTn id="33" dur="500" fill="hold"/>
                                        <p:tgtEl>
                                          <p:spTgt spid="73"/>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nodeType="after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additive="base">
                                        <p:cTn id="37" dur="500" fill="hold"/>
                                        <p:tgtEl>
                                          <p:spTgt spid="105"/>
                                        </p:tgtEl>
                                        <p:attrNameLst>
                                          <p:attrName>ppt_x</p:attrName>
                                        </p:attrNameLst>
                                      </p:cBhvr>
                                      <p:tavLst>
                                        <p:tav tm="0">
                                          <p:val>
                                            <p:strVal val="1+#ppt_w/2"/>
                                          </p:val>
                                        </p:tav>
                                        <p:tav tm="100000">
                                          <p:val>
                                            <p:strVal val="#ppt_x"/>
                                          </p:val>
                                        </p:tav>
                                      </p:tavLst>
                                    </p:anim>
                                    <p:anim calcmode="lin" valueType="num">
                                      <p:cBhvr additive="base">
                                        <p:cTn id="38" dur="500" fill="hold"/>
                                        <p:tgtEl>
                                          <p:spTgt spid="105"/>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42" presetClass="entr" presetSubtype="0" fill="hold" grpId="0" nodeType="after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fade">
                                      <p:cBhvr>
                                        <p:cTn id="42" dur="1000"/>
                                        <p:tgtEl>
                                          <p:spTgt spid="106"/>
                                        </p:tgtEl>
                                      </p:cBhvr>
                                    </p:animEffect>
                                    <p:anim calcmode="lin" valueType="num">
                                      <p:cBhvr>
                                        <p:cTn id="43" dur="1000" fill="hold"/>
                                        <p:tgtEl>
                                          <p:spTgt spid="106"/>
                                        </p:tgtEl>
                                        <p:attrNameLst>
                                          <p:attrName>ppt_x</p:attrName>
                                        </p:attrNameLst>
                                      </p:cBhvr>
                                      <p:tavLst>
                                        <p:tav tm="0">
                                          <p:val>
                                            <p:strVal val="#ppt_x"/>
                                          </p:val>
                                        </p:tav>
                                        <p:tav tm="100000">
                                          <p:val>
                                            <p:strVal val="#ppt_x"/>
                                          </p:val>
                                        </p:tav>
                                      </p:tavLst>
                                    </p:anim>
                                    <p:anim calcmode="lin" valueType="num">
                                      <p:cBhvr>
                                        <p:cTn id="44"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3" name="圆角矩形 156"/>
          <p:cNvSpPr/>
          <p:nvPr/>
        </p:nvSpPr>
        <p:spPr>
          <a:xfrm>
            <a:off x="1728216" y="3527654"/>
            <a:ext cx="2496312" cy="66202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sp>
        <p:nvSpPr>
          <p:cNvPr id="74" name="圆角矩形 1"/>
          <p:cNvSpPr/>
          <p:nvPr/>
        </p:nvSpPr>
        <p:spPr>
          <a:xfrm>
            <a:off x="1728216" y="1933956"/>
            <a:ext cx="2496312" cy="2235852"/>
          </a:xfrm>
          <a:prstGeom prst="roundRect">
            <a:avLst/>
          </a:prstGeom>
          <a:noFill/>
          <a:ln w="12700" cap="flat" cmpd="thinThick"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sp>
        <p:nvSpPr>
          <p:cNvPr id="75" name="圆角矩形 157"/>
          <p:cNvSpPr/>
          <p:nvPr/>
        </p:nvSpPr>
        <p:spPr>
          <a:xfrm>
            <a:off x="4676535" y="3507784"/>
            <a:ext cx="2496312" cy="662024"/>
          </a:xfrm>
          <a:prstGeom prst="roundRect">
            <a:avLst/>
          </a:prstGeom>
          <a:solidFill>
            <a:srgbClr val="C0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sp>
        <p:nvSpPr>
          <p:cNvPr id="76" name="圆角矩形 158"/>
          <p:cNvSpPr/>
          <p:nvPr/>
        </p:nvSpPr>
        <p:spPr>
          <a:xfrm>
            <a:off x="4676535" y="1914086"/>
            <a:ext cx="2496312" cy="2235852"/>
          </a:xfrm>
          <a:prstGeom prst="roundRect">
            <a:avLst/>
          </a:prstGeom>
          <a:noFill/>
          <a:ln w="12700" cap="flat" cmpd="thinThick"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sp>
        <p:nvSpPr>
          <p:cNvPr id="79" name="文本框 78"/>
          <p:cNvSpPr txBox="1"/>
          <p:nvPr/>
        </p:nvSpPr>
        <p:spPr>
          <a:xfrm>
            <a:off x="2127407" y="3567396"/>
            <a:ext cx="1829588" cy="625226"/>
          </a:xfrm>
          <a:prstGeom prst="rect">
            <a:avLst/>
          </a:prstGeom>
          <a:noFill/>
        </p:spPr>
        <p:txBody>
          <a:bodyPr wrap="square" lIns="68568" tIns="34285" rIns="68568" bIns="34285" rtlCol="0">
            <a:spAutoFit/>
          </a:bodyPr>
          <a:lstStyle/>
          <a:p>
            <a:pPr algn="ctr" defTabSz="685800">
              <a:lnSpc>
                <a:spcPct val="125000"/>
              </a:lnSpc>
              <a:spcBef>
                <a:spcPts val="450"/>
              </a:spcBef>
            </a:pPr>
            <a:r>
              <a:rPr lang="en-US" altLang="zh-CN" b="1" dirty="0">
                <a:solidFill>
                  <a:prstClr val="white"/>
                </a:solidFill>
                <a:cs typeface="+mn-ea"/>
                <a:sym typeface="+mn-lt"/>
              </a:rPr>
              <a:t>《</a:t>
            </a:r>
            <a:r>
              <a:rPr lang="zh-CN" altLang="en-US" b="1" dirty="0">
                <a:solidFill>
                  <a:prstClr val="white"/>
                </a:solidFill>
                <a:cs typeface="+mn-ea"/>
                <a:sym typeface="+mn-lt"/>
              </a:rPr>
              <a:t>最佳敬业奖</a:t>
            </a:r>
            <a:r>
              <a:rPr lang="en-US" altLang="zh-CN" b="1" dirty="0">
                <a:solidFill>
                  <a:prstClr val="white"/>
                </a:solidFill>
                <a:cs typeface="+mn-ea"/>
                <a:sym typeface="+mn-lt"/>
              </a:rPr>
              <a:t>》</a:t>
            </a:r>
            <a:r>
              <a:rPr lang="zh-CN" altLang="en-US" sz="1200" dirty="0">
                <a:solidFill>
                  <a:prstClr val="white"/>
                </a:solidFill>
                <a:cs typeface="+mn-ea"/>
                <a:sym typeface="+mn-lt"/>
              </a:rPr>
              <a:t>姓名</a:t>
            </a:r>
            <a:endParaRPr lang="en-US" altLang="zh-CN" sz="1200" dirty="0">
              <a:solidFill>
                <a:prstClr val="white"/>
              </a:solidFill>
              <a:cs typeface="+mn-ea"/>
              <a:sym typeface="+mn-lt"/>
            </a:endParaRPr>
          </a:p>
        </p:txBody>
      </p:sp>
      <p:sp>
        <p:nvSpPr>
          <p:cNvPr id="80" name="文本框 79"/>
          <p:cNvSpPr txBox="1"/>
          <p:nvPr/>
        </p:nvSpPr>
        <p:spPr>
          <a:xfrm>
            <a:off x="5153171" y="3545979"/>
            <a:ext cx="1829588" cy="625226"/>
          </a:xfrm>
          <a:prstGeom prst="rect">
            <a:avLst/>
          </a:prstGeom>
          <a:noFill/>
        </p:spPr>
        <p:txBody>
          <a:bodyPr wrap="square" lIns="68568" tIns="34285" rIns="68568" bIns="34285" rtlCol="0">
            <a:spAutoFit/>
          </a:bodyPr>
          <a:lstStyle/>
          <a:p>
            <a:pPr algn="ctr" defTabSz="685800">
              <a:lnSpc>
                <a:spcPct val="125000"/>
              </a:lnSpc>
              <a:spcBef>
                <a:spcPts val="450"/>
              </a:spcBef>
            </a:pPr>
            <a:r>
              <a:rPr lang="en-US" altLang="zh-CN" b="1" dirty="0">
                <a:solidFill>
                  <a:prstClr val="white"/>
                </a:solidFill>
                <a:cs typeface="+mn-ea"/>
                <a:sym typeface="+mn-lt"/>
              </a:rPr>
              <a:t>《</a:t>
            </a:r>
            <a:r>
              <a:rPr lang="zh-CN" altLang="en-US" b="1" dirty="0">
                <a:solidFill>
                  <a:prstClr val="white"/>
                </a:solidFill>
                <a:cs typeface="+mn-ea"/>
                <a:sym typeface="+mn-lt"/>
              </a:rPr>
              <a:t>最佳奉献奖</a:t>
            </a:r>
            <a:r>
              <a:rPr lang="en-US" altLang="zh-CN" b="1" dirty="0">
                <a:solidFill>
                  <a:prstClr val="white"/>
                </a:solidFill>
                <a:cs typeface="+mn-ea"/>
                <a:sym typeface="+mn-lt"/>
              </a:rPr>
              <a:t>》</a:t>
            </a:r>
            <a:r>
              <a:rPr lang="zh-CN" altLang="en-US" sz="1200" dirty="0">
                <a:solidFill>
                  <a:prstClr val="white"/>
                </a:solidFill>
                <a:cs typeface="+mn-ea"/>
                <a:sym typeface="+mn-lt"/>
              </a:rPr>
              <a:t>姓名</a:t>
            </a:r>
            <a:endParaRPr lang="en-US" altLang="zh-CN" sz="1200" dirty="0">
              <a:solidFill>
                <a:prstClr val="white"/>
              </a:solidFill>
              <a:cs typeface="+mn-ea"/>
              <a:sym typeface="+mn-lt"/>
            </a:endParaRPr>
          </a:p>
        </p:txBody>
      </p:sp>
      <p:sp>
        <p:nvSpPr>
          <p:cNvPr id="81" name="矩形 80"/>
          <p:cNvSpPr/>
          <p:nvPr/>
        </p:nvSpPr>
        <p:spPr>
          <a:xfrm>
            <a:off x="2096448" y="2067694"/>
            <a:ext cx="1759847" cy="1358309"/>
          </a:xfrm>
          <a:prstGeom prst="rect">
            <a:avLst/>
          </a:prstGeom>
          <a:blipFill>
            <a:blip r:embed="rId3"/>
            <a:stretch>
              <a:fillRect l="2124" t="-6596" r="-2124" b="-169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矩形 81"/>
          <p:cNvSpPr/>
          <p:nvPr/>
        </p:nvSpPr>
        <p:spPr>
          <a:xfrm>
            <a:off x="5061689" y="2046277"/>
            <a:ext cx="1759847" cy="1358309"/>
          </a:xfrm>
          <a:prstGeom prst="rect">
            <a:avLst/>
          </a:prstGeom>
          <a:blipFill>
            <a:blip r:embed="rId3"/>
            <a:stretch>
              <a:fillRect l="2124" t="-6596" r="-2124" b="-169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TextBox 47"/>
          <p:cNvSpPr txBox="1"/>
          <p:nvPr/>
        </p:nvSpPr>
        <p:spPr>
          <a:xfrm>
            <a:off x="3864116" y="525909"/>
            <a:ext cx="1415772" cy="461665"/>
          </a:xfrm>
          <a:prstGeom prst="rect">
            <a:avLst/>
          </a:prstGeom>
          <a:noFill/>
        </p:spPr>
        <p:txBody>
          <a:bodyPr wrap="none" rtlCol="0">
            <a:spAutoFit/>
          </a:bodyPr>
          <a:lstStyle/>
          <a:p>
            <a:pPr algn="ctr" defTabSz="685800">
              <a:defRPr/>
            </a:pPr>
            <a:r>
              <a:rPr lang="zh-CN" altLang="en-US" sz="2400" b="1" dirty="0">
                <a:ln w="12700">
                  <a:solidFill>
                    <a:srgbClr val="9C1819">
                      <a:alpha val="40000"/>
                    </a:srgbClr>
                  </a:solidFill>
                </a:ln>
                <a:solidFill>
                  <a:srgbClr val="BC1A03"/>
                </a:solidFill>
                <a:cs typeface="+mn-ea"/>
                <a:sym typeface="+mn-lt"/>
              </a:rPr>
              <a:t>奖项颁布</a:t>
            </a:r>
            <a:endParaRPr lang="zh-CN" altLang="en-US" sz="2400" b="1" dirty="0">
              <a:ln w="12700">
                <a:solidFill>
                  <a:srgbClr val="9C1819">
                    <a:alpha val="40000"/>
                  </a:srgbClr>
                </a:solidFill>
              </a:ln>
              <a:solidFill>
                <a:srgbClr val="BC1A03"/>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barn(outVertical)">
                                      <p:cBhvr>
                                        <p:cTn id="18" dur="500"/>
                                        <p:tgtEl>
                                          <p:spTgt spid="71"/>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wipe(down)">
                                      <p:cBhvr>
                                        <p:cTn id="22" dur="500"/>
                                        <p:tgtEl>
                                          <p:spTgt spid="76"/>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wipe(down)">
                                      <p:cBhvr>
                                        <p:cTn id="26" dur="500"/>
                                        <p:tgtEl>
                                          <p:spTgt spid="82"/>
                                        </p:tgtEl>
                                      </p:cBhvr>
                                    </p:animEffec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down)">
                                      <p:cBhvr>
                                        <p:cTn id="30" dur="500"/>
                                        <p:tgtEl>
                                          <p:spTgt spid="74"/>
                                        </p:tgtEl>
                                      </p:cBhvr>
                                    </p:animEffect>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down)">
                                      <p:cBhvr>
                                        <p:cTn id="34" dur="500"/>
                                        <p:tgtEl>
                                          <p:spTgt spid="81"/>
                                        </p:tgtEl>
                                      </p:cBhvr>
                                    </p:animEffect>
                                  </p:childTnLst>
                                </p:cTn>
                              </p:par>
                            </p:childTnLst>
                          </p:cTn>
                        </p:par>
                        <p:par>
                          <p:cTn id="35" fill="hold">
                            <p:stCondLst>
                              <p:cond delay="4000"/>
                            </p:stCondLst>
                            <p:childTnLst>
                              <p:par>
                                <p:cTn id="36" presetID="2" presetClass="entr" presetSubtype="4" fill="hold" grpId="0" nodeType="afterEffect">
                                  <p:stCondLst>
                                    <p:cond delay="0"/>
                                  </p:stCondLst>
                                  <p:childTnLst>
                                    <p:set>
                                      <p:cBhvr>
                                        <p:cTn id="37" dur="1" fill="hold">
                                          <p:stCondLst>
                                            <p:cond delay="0"/>
                                          </p:stCondLst>
                                        </p:cTn>
                                        <p:tgtEl>
                                          <p:spTgt spid="73"/>
                                        </p:tgtEl>
                                        <p:attrNameLst>
                                          <p:attrName>style.visibility</p:attrName>
                                        </p:attrNameLst>
                                      </p:cBhvr>
                                      <p:to>
                                        <p:strVal val="visible"/>
                                      </p:to>
                                    </p:set>
                                    <p:anim calcmode="lin" valueType="num">
                                      <p:cBhvr additive="base">
                                        <p:cTn id="38" dur="500" fill="hold"/>
                                        <p:tgtEl>
                                          <p:spTgt spid="73"/>
                                        </p:tgtEl>
                                        <p:attrNameLst>
                                          <p:attrName>ppt_x</p:attrName>
                                        </p:attrNameLst>
                                      </p:cBhvr>
                                      <p:tavLst>
                                        <p:tav tm="0">
                                          <p:val>
                                            <p:strVal val="#ppt_x"/>
                                          </p:val>
                                        </p:tav>
                                        <p:tav tm="100000">
                                          <p:val>
                                            <p:strVal val="#ppt_x"/>
                                          </p:val>
                                        </p:tav>
                                      </p:tavLst>
                                    </p:anim>
                                    <p:anim calcmode="lin" valueType="num">
                                      <p:cBhvr additive="base">
                                        <p:cTn id="39" dur="500" fill="hold"/>
                                        <p:tgtEl>
                                          <p:spTgt spid="73"/>
                                        </p:tgtEl>
                                        <p:attrNameLst>
                                          <p:attrName>ppt_y</p:attrName>
                                        </p:attrNameLst>
                                      </p:cBhvr>
                                      <p:tavLst>
                                        <p:tav tm="0">
                                          <p:val>
                                            <p:strVal val="1+#ppt_h/2"/>
                                          </p:val>
                                        </p:tav>
                                        <p:tav tm="100000">
                                          <p:val>
                                            <p:strVal val="#ppt_y"/>
                                          </p:val>
                                        </p:tav>
                                      </p:tavLst>
                                    </p:anim>
                                  </p:childTnLst>
                                </p:cTn>
                              </p:par>
                            </p:childTnLst>
                          </p:cTn>
                        </p:par>
                        <p:par>
                          <p:cTn id="40" fill="hold">
                            <p:stCondLst>
                              <p:cond delay="4500"/>
                            </p:stCondLst>
                            <p:childTnLst>
                              <p:par>
                                <p:cTn id="41" presetID="2" presetClass="entr" presetSubtype="4" fill="hold" grpId="0" nodeType="after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additive="base">
                                        <p:cTn id="43" dur="500" fill="hold"/>
                                        <p:tgtEl>
                                          <p:spTgt spid="75"/>
                                        </p:tgtEl>
                                        <p:attrNameLst>
                                          <p:attrName>ppt_x</p:attrName>
                                        </p:attrNameLst>
                                      </p:cBhvr>
                                      <p:tavLst>
                                        <p:tav tm="0">
                                          <p:val>
                                            <p:strVal val="#ppt_x"/>
                                          </p:val>
                                        </p:tav>
                                        <p:tav tm="100000">
                                          <p:val>
                                            <p:strVal val="#ppt_x"/>
                                          </p:val>
                                        </p:tav>
                                      </p:tavLst>
                                    </p:anim>
                                    <p:anim calcmode="lin" valueType="num">
                                      <p:cBhvr additive="base">
                                        <p:cTn id="44" dur="500" fill="hold"/>
                                        <p:tgtEl>
                                          <p:spTgt spid="75"/>
                                        </p:tgtEl>
                                        <p:attrNameLst>
                                          <p:attrName>ppt_y</p:attrName>
                                        </p:attrNameLst>
                                      </p:cBhvr>
                                      <p:tavLst>
                                        <p:tav tm="0">
                                          <p:val>
                                            <p:strVal val="1+#ppt_h/2"/>
                                          </p:val>
                                        </p:tav>
                                        <p:tav tm="100000">
                                          <p:val>
                                            <p:strVal val="#ppt_y"/>
                                          </p:val>
                                        </p:tav>
                                      </p:tavLst>
                                    </p:anim>
                                  </p:childTnLst>
                                </p:cTn>
                              </p:par>
                            </p:childTnLst>
                          </p:cTn>
                        </p:par>
                        <p:par>
                          <p:cTn id="45" fill="hold">
                            <p:stCondLst>
                              <p:cond delay="5000"/>
                            </p:stCondLst>
                            <p:childTnLst>
                              <p:par>
                                <p:cTn id="46" presetID="22" presetClass="entr" presetSubtype="1"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wipe(up)">
                                      <p:cBhvr>
                                        <p:cTn id="48" dur="500"/>
                                        <p:tgtEl>
                                          <p:spTgt spid="79"/>
                                        </p:tgtEl>
                                      </p:cBhvr>
                                    </p:animEffect>
                                  </p:childTnLst>
                                </p:cTn>
                              </p:par>
                            </p:childTnLst>
                          </p:cTn>
                        </p:par>
                        <p:par>
                          <p:cTn id="49" fill="hold">
                            <p:stCondLst>
                              <p:cond delay="5500"/>
                            </p:stCondLst>
                            <p:childTnLst>
                              <p:par>
                                <p:cTn id="50" presetID="22" presetClass="entr" presetSubtype="1"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wipe(up)">
                                      <p:cBhvr>
                                        <p:cTn id="5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9" grpId="0"/>
      <p:bldP spid="80" grpId="0"/>
      <p:bldP spid="81" grpId="0" animBg="1"/>
      <p:bldP spid="82" grpId="0" animBg="1"/>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64116" y="525909"/>
            <a:ext cx="1415772" cy="461665"/>
          </a:xfrm>
          <a:prstGeom prst="rect">
            <a:avLst/>
          </a:prstGeom>
          <a:noFill/>
        </p:spPr>
        <p:txBody>
          <a:bodyPr wrap="none" rtlCol="0">
            <a:spAutoFit/>
          </a:bodyPr>
          <a:lstStyle/>
          <a:p>
            <a:pPr algn="ctr" defTabSz="685800">
              <a:defRPr/>
            </a:pPr>
            <a:r>
              <a:rPr lang="zh-CN" altLang="en-US" sz="2400" b="1" dirty="0">
                <a:ln w="12700">
                  <a:solidFill>
                    <a:srgbClr val="9C1819">
                      <a:alpha val="40000"/>
                    </a:srgbClr>
                  </a:solidFill>
                </a:ln>
                <a:solidFill>
                  <a:srgbClr val="BC1A03"/>
                </a:solidFill>
                <a:cs typeface="+mn-ea"/>
                <a:sym typeface="+mn-lt"/>
              </a:rPr>
              <a:t>奖项颁布</a:t>
            </a:r>
            <a:endParaRPr lang="zh-CN" altLang="en-US" sz="2400" b="1" dirty="0">
              <a:ln w="12700">
                <a:solidFill>
                  <a:srgbClr val="9C1819">
                    <a:alpha val="40000"/>
                  </a:srgbClr>
                </a:solidFill>
              </a:ln>
              <a:solidFill>
                <a:srgbClr val="BC1A03"/>
              </a:solidFill>
              <a:cs typeface="+mn-ea"/>
              <a:sym typeface="+mn-lt"/>
            </a:endParaRPr>
          </a:p>
        </p:txBody>
      </p:sp>
      <p:sp>
        <p:nvSpPr>
          <p:cNvPr id="73" name="圆角矩形 7"/>
          <p:cNvSpPr/>
          <p:nvPr/>
        </p:nvSpPr>
        <p:spPr>
          <a:xfrm>
            <a:off x="1718749" y="1716342"/>
            <a:ext cx="6230726" cy="2255109"/>
          </a:xfrm>
          <a:prstGeom prst="roundRect">
            <a:avLst/>
          </a:prstGeom>
          <a:noFill/>
          <a:ln w="12700" cap="flat" cmpd="sng" algn="ctr">
            <a:solidFill>
              <a:srgbClr val="C00000"/>
            </a:solidFill>
            <a:prstDash val="dash"/>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sp>
        <p:nvSpPr>
          <p:cNvPr id="74" name="TextBox 5"/>
          <p:cNvSpPr txBox="1"/>
          <p:nvPr/>
        </p:nvSpPr>
        <p:spPr>
          <a:xfrm>
            <a:off x="1910937" y="2337918"/>
            <a:ext cx="5971810" cy="1436224"/>
          </a:xfrm>
          <a:prstGeom prst="roundRect">
            <a:avLst/>
          </a:prstGeom>
          <a:noFill/>
          <a:ln>
            <a:noFill/>
          </a:ln>
          <a:effectLst/>
        </p:spPr>
        <p:txBody>
          <a:bodyPr wrap="square" lIns="80912" tIns="40456" rIns="80912" bIns="40456"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charset="-122"/>
                <a:ea typeface="微软雅黑" panose="020B0503020204020204" charset="-122"/>
              </a:defRPr>
            </a:lvl1pPr>
          </a:lstStyle>
          <a:p>
            <a:pPr marL="252730" marR="0" lvl="0" indent="-252730" algn="l" defTabSz="808355" eaLnBrk="1" fontAlgn="auto" latinLnBrk="0" hangingPunct="1">
              <a:lnSpc>
                <a:spcPct val="150000"/>
              </a:lnSpc>
              <a:spcBef>
                <a:spcPts val="0"/>
              </a:spcBef>
              <a:spcAft>
                <a:spcPts val="1060"/>
              </a:spcAft>
              <a:buClrTx/>
              <a:buSzTx/>
              <a:buFont typeface="Wingdings" panose="05000000000000000000" pitchFamily="2" charset="2"/>
              <a:buChar char="n"/>
              <a:defRPr/>
            </a:pPr>
            <a:r>
              <a:rPr kumimoji="0" lang="zh-CN" altLang="en-US" sz="1200" b="0" i="0" u="none" strike="noStrike" kern="0" cap="none" spc="0" normalizeH="0" baseline="0" noProof="0" dirty="0">
                <a:ln>
                  <a:noFill/>
                </a:ln>
                <a:solidFill>
                  <a:prstClr val="black">
                    <a:lumMod val="95000"/>
                    <a:lumOff val="5000"/>
                  </a:prstClr>
                </a:solidFill>
                <a:effectLst/>
                <a:uLnTx/>
                <a:uFillTx/>
                <a:latin typeface="+mn-lt"/>
                <a:ea typeface="+mn-ea"/>
                <a:cs typeface="+mn-ea"/>
                <a:sym typeface="+mn-lt"/>
              </a:rPr>
              <a:t>他们互相鼓励，一路挥汗如雨，一路过关斩将。他们有无私奉献的后勤人员，激情洋溢的工作团体。 </a:t>
            </a:r>
            <a:endParaRPr kumimoji="0" lang="en-US" altLang="zh-CN" sz="1200" b="0" i="0" u="none" strike="noStrike" kern="0" cap="none" spc="0" normalizeH="0" baseline="0" noProof="0" dirty="0">
              <a:ln>
                <a:noFill/>
              </a:ln>
              <a:solidFill>
                <a:prstClr val="black">
                  <a:lumMod val="95000"/>
                  <a:lumOff val="5000"/>
                </a:prstClr>
              </a:solidFill>
              <a:effectLst/>
              <a:uLnTx/>
              <a:uFillTx/>
              <a:latin typeface="+mn-lt"/>
              <a:ea typeface="+mn-ea"/>
              <a:cs typeface="+mn-ea"/>
              <a:sym typeface="+mn-lt"/>
            </a:endParaRPr>
          </a:p>
          <a:p>
            <a:pPr marL="252730" marR="0" lvl="0" indent="-252730" algn="l" defTabSz="808355" eaLnBrk="1" fontAlgn="auto" latinLnBrk="0" hangingPunct="1">
              <a:lnSpc>
                <a:spcPct val="150000"/>
              </a:lnSpc>
              <a:spcBef>
                <a:spcPts val="0"/>
              </a:spcBef>
              <a:spcAft>
                <a:spcPts val="1060"/>
              </a:spcAft>
              <a:buClrTx/>
              <a:buSzTx/>
              <a:buFont typeface="Wingdings" panose="05000000000000000000" pitchFamily="2" charset="2"/>
              <a:buChar char="n"/>
              <a:defRPr/>
            </a:pPr>
            <a:r>
              <a:rPr kumimoji="0" lang="zh-CN" altLang="en-US" sz="1200" b="0" i="0" u="none" strike="noStrike" kern="0" cap="none" spc="0" normalizeH="0" baseline="0" noProof="0" dirty="0">
                <a:ln>
                  <a:noFill/>
                </a:ln>
                <a:solidFill>
                  <a:prstClr val="black">
                    <a:lumMod val="95000"/>
                    <a:lumOff val="5000"/>
                  </a:prstClr>
                </a:solidFill>
                <a:effectLst/>
                <a:uLnTx/>
                <a:uFillTx/>
                <a:latin typeface="+mn-lt"/>
                <a:ea typeface="+mn-ea"/>
                <a:cs typeface="+mn-ea"/>
                <a:sym typeface="+mn-lt"/>
              </a:rPr>
              <a:t>他排除万难，敢为人先，率先拿下六个大客户，并第一个让大客户付了预付款。为自己带来销量翻番，为公司开拓公司市场这个销售渠道打下了良好的开端。</a:t>
            </a:r>
            <a:endParaRPr kumimoji="0" lang="en-US" altLang="zh-CN" sz="1200" b="0" i="0" u="none" strike="noStrike" kern="0" cap="none" spc="0" normalizeH="0" baseline="0" noProof="0" dirty="0">
              <a:ln>
                <a:noFill/>
              </a:ln>
              <a:solidFill>
                <a:prstClr val="black">
                  <a:lumMod val="95000"/>
                  <a:lumOff val="5000"/>
                </a:prstClr>
              </a:solidFill>
              <a:effectLst/>
              <a:uLnTx/>
              <a:uFillTx/>
              <a:latin typeface="+mn-lt"/>
              <a:ea typeface="+mn-ea"/>
              <a:cs typeface="+mn-ea"/>
              <a:sym typeface="+mn-lt"/>
            </a:endParaRPr>
          </a:p>
        </p:txBody>
      </p:sp>
      <p:sp>
        <p:nvSpPr>
          <p:cNvPr id="75" name="文本框 74"/>
          <p:cNvSpPr txBox="1"/>
          <p:nvPr/>
        </p:nvSpPr>
        <p:spPr>
          <a:xfrm>
            <a:off x="2907506" y="1884252"/>
            <a:ext cx="3328988" cy="369332"/>
          </a:xfrm>
          <a:prstGeom prst="rect">
            <a:avLst/>
          </a:prstGeom>
          <a:noFill/>
        </p:spPr>
        <p:txBody>
          <a:bodyPr wrap="square" rtlCol="0">
            <a:spAutoFit/>
          </a:bodyPr>
          <a:lstStyle/>
          <a:p>
            <a:pPr algn="ctr" defTabSz="685800"/>
            <a:r>
              <a:rPr lang="en-US" altLang="zh-CN" b="1" dirty="0">
                <a:solidFill>
                  <a:srgbClr val="BC1A03"/>
                </a:solidFill>
                <a:cs typeface="+mn-ea"/>
                <a:sym typeface="+mn-lt"/>
              </a:rPr>
              <a:t>《</a:t>
            </a:r>
            <a:r>
              <a:rPr lang="zh-CN" altLang="en-US" b="1" dirty="0">
                <a:solidFill>
                  <a:srgbClr val="BC1A03"/>
                </a:solidFill>
                <a:cs typeface="+mn-ea"/>
                <a:sym typeface="+mn-lt"/>
              </a:rPr>
              <a:t>最佳团队奖</a:t>
            </a:r>
            <a:r>
              <a:rPr lang="en-US" altLang="zh-CN" b="1" dirty="0">
                <a:solidFill>
                  <a:srgbClr val="BC1A03"/>
                </a:solidFill>
                <a:cs typeface="+mn-ea"/>
                <a:sym typeface="+mn-lt"/>
              </a:rPr>
              <a:t>》</a:t>
            </a:r>
            <a:endParaRPr lang="zh-CN" altLang="en-US" b="1" dirty="0">
              <a:solidFill>
                <a:srgbClr val="BC1A03"/>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p:cTn id="27" dur="500" fill="hold"/>
                                        <p:tgtEl>
                                          <p:spTgt spid="75"/>
                                        </p:tgtEl>
                                        <p:attrNameLst>
                                          <p:attrName>ppt_w</p:attrName>
                                        </p:attrNameLst>
                                      </p:cBhvr>
                                      <p:tavLst>
                                        <p:tav tm="0">
                                          <p:val>
                                            <p:fltVal val="0"/>
                                          </p:val>
                                        </p:tav>
                                        <p:tav tm="100000">
                                          <p:val>
                                            <p:strVal val="#ppt_w"/>
                                          </p:val>
                                        </p:tav>
                                      </p:tavLst>
                                    </p:anim>
                                    <p:anim calcmode="lin" valueType="num">
                                      <p:cBhvr>
                                        <p:cTn id="28" dur="500" fill="hold"/>
                                        <p:tgtEl>
                                          <p:spTgt spid="75"/>
                                        </p:tgtEl>
                                        <p:attrNameLst>
                                          <p:attrName>ppt_h</p:attrName>
                                        </p:attrNameLst>
                                      </p:cBhvr>
                                      <p:tavLst>
                                        <p:tav tm="0">
                                          <p:val>
                                            <p:fltVal val="0"/>
                                          </p:val>
                                        </p:tav>
                                        <p:tav tm="100000">
                                          <p:val>
                                            <p:strVal val="#ppt_h"/>
                                          </p:val>
                                        </p:tav>
                                      </p:tavLst>
                                    </p:anim>
                                    <p:animEffect transition="in" filter="fade">
                                      <p:cBhvr>
                                        <p:cTn id="29" dur="500"/>
                                        <p:tgtEl>
                                          <p:spTgt spid="75"/>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wipe(left)">
                                      <p:cBhvr>
                                        <p:cTn id="3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animBg="1"/>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64116" y="525909"/>
            <a:ext cx="1415772"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奖项颁布</a:t>
            </a:r>
            <a:endPar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sp>
        <p:nvSpPr>
          <p:cNvPr id="76" name="椭圆 75"/>
          <p:cNvSpPr/>
          <p:nvPr/>
        </p:nvSpPr>
        <p:spPr>
          <a:xfrm>
            <a:off x="1586026" y="1594577"/>
            <a:ext cx="2757734" cy="2724505"/>
          </a:xfrm>
          <a:prstGeom prst="ellipse">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00"/>
            <a:endParaRPr lang="zh-CN" altLang="en-US">
              <a:solidFill>
                <a:prstClr val="white"/>
              </a:solidFill>
              <a:cs typeface="+mn-ea"/>
              <a:sym typeface="+mn-lt"/>
            </a:endParaRPr>
          </a:p>
        </p:txBody>
      </p:sp>
      <p:sp>
        <p:nvSpPr>
          <p:cNvPr id="77" name="文本框 76"/>
          <p:cNvSpPr txBox="1"/>
          <p:nvPr/>
        </p:nvSpPr>
        <p:spPr>
          <a:xfrm>
            <a:off x="4572000" y="2284684"/>
            <a:ext cx="3328988" cy="646331"/>
          </a:xfrm>
          <a:prstGeom prst="rect">
            <a:avLst/>
          </a:prstGeom>
          <a:noFill/>
        </p:spPr>
        <p:txBody>
          <a:bodyPr wrap="square" rtlCol="0">
            <a:spAutoFit/>
          </a:bodyPr>
          <a:lstStyle/>
          <a:p>
            <a:pPr algn="ctr" defTabSz="685800"/>
            <a:r>
              <a:rPr lang="en-US" altLang="zh-CN" sz="3600" b="1" dirty="0">
                <a:solidFill>
                  <a:srgbClr val="BC1A03"/>
                </a:solidFill>
                <a:cs typeface="+mn-ea"/>
                <a:sym typeface="+mn-lt"/>
              </a:rPr>
              <a:t>《</a:t>
            </a:r>
            <a:r>
              <a:rPr lang="zh-CN" altLang="en-US" sz="3600" b="1" dirty="0">
                <a:solidFill>
                  <a:srgbClr val="BC1A03"/>
                </a:solidFill>
                <a:cs typeface="+mn-ea"/>
                <a:sym typeface="+mn-lt"/>
              </a:rPr>
              <a:t>最佳团队奖</a:t>
            </a:r>
            <a:r>
              <a:rPr lang="en-US" altLang="zh-CN" sz="3600" b="1" dirty="0">
                <a:solidFill>
                  <a:srgbClr val="BC1A03"/>
                </a:solidFill>
                <a:cs typeface="+mn-ea"/>
                <a:sym typeface="+mn-lt"/>
              </a:rPr>
              <a:t>》</a:t>
            </a:r>
            <a:endParaRPr lang="zh-CN" altLang="en-US" sz="3600" b="1" dirty="0">
              <a:solidFill>
                <a:srgbClr val="BC1A03"/>
              </a:solidFill>
              <a:cs typeface="+mn-ea"/>
              <a:sym typeface="+mn-lt"/>
            </a:endParaRPr>
          </a:p>
        </p:txBody>
      </p:sp>
      <p:sp>
        <p:nvSpPr>
          <p:cNvPr id="80" name="Rectangle 24"/>
          <p:cNvSpPr>
            <a:spLocks noChangeArrowheads="1"/>
          </p:cNvSpPr>
          <p:nvPr/>
        </p:nvSpPr>
        <p:spPr bwMode="auto">
          <a:xfrm>
            <a:off x="5166732" y="3031870"/>
            <a:ext cx="21395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685800"/>
            <a:r>
              <a:rPr lang="en-US" altLang="zh-CN" sz="2000" dirty="0">
                <a:solidFill>
                  <a:srgbClr val="BC1A03"/>
                </a:solidFill>
                <a:cs typeface="+mn-ea"/>
                <a:sym typeface="+mn-lt"/>
              </a:rPr>
              <a:t>【</a:t>
            </a:r>
            <a:r>
              <a:rPr lang="zh-CN" altLang="en-US" sz="2000" dirty="0">
                <a:solidFill>
                  <a:srgbClr val="BC1A03"/>
                </a:solidFill>
                <a:cs typeface="+mn-ea"/>
                <a:sym typeface="+mn-lt"/>
              </a:rPr>
              <a:t>某某团队成员</a:t>
            </a:r>
            <a:r>
              <a:rPr lang="en-US" altLang="zh-CN" sz="2000" dirty="0">
                <a:solidFill>
                  <a:srgbClr val="BC1A03"/>
                </a:solidFill>
                <a:cs typeface="+mn-ea"/>
                <a:sym typeface="+mn-lt"/>
              </a:rPr>
              <a:t>】</a:t>
            </a:r>
            <a:endParaRPr lang="zh-CN" altLang="en-US" sz="2000" dirty="0">
              <a:solidFill>
                <a:srgbClr val="BC1A03"/>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par>
                                <p:cTn id="19" presetID="2" presetClass="entr" presetSubtype="8" fill="hold" grpId="0" nodeType="withEffect">
                                  <p:stCondLst>
                                    <p:cond delay="600"/>
                                  </p:stCondLst>
                                  <p:childTnLst>
                                    <p:set>
                                      <p:cBhvr>
                                        <p:cTn id="20" dur="1" fill="hold">
                                          <p:stCondLst>
                                            <p:cond delay="0"/>
                                          </p:stCondLst>
                                        </p:cTn>
                                        <p:tgtEl>
                                          <p:spTgt spid="76"/>
                                        </p:tgtEl>
                                        <p:attrNameLst>
                                          <p:attrName>style.visibility</p:attrName>
                                        </p:attrNameLst>
                                      </p:cBhvr>
                                      <p:to>
                                        <p:strVal val="visible"/>
                                      </p:to>
                                    </p:set>
                                    <p:anim calcmode="lin" valueType="num">
                                      <p:cBhvr additive="base">
                                        <p:cTn id="21" dur="500" fill="hold"/>
                                        <p:tgtEl>
                                          <p:spTgt spid="76"/>
                                        </p:tgtEl>
                                        <p:attrNameLst>
                                          <p:attrName>ppt_x</p:attrName>
                                        </p:attrNameLst>
                                      </p:cBhvr>
                                      <p:tavLst>
                                        <p:tav tm="0">
                                          <p:val>
                                            <p:strVal val="0-#ppt_w/2"/>
                                          </p:val>
                                        </p:tav>
                                        <p:tav tm="100000">
                                          <p:val>
                                            <p:strVal val="#ppt_x"/>
                                          </p:val>
                                        </p:tav>
                                      </p:tavLst>
                                    </p:anim>
                                    <p:anim calcmode="lin" valueType="num">
                                      <p:cBhvr additive="base">
                                        <p:cTn id="22" dur="500" fill="hold"/>
                                        <p:tgtEl>
                                          <p:spTgt spid="76"/>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cBhvr>
                                        <p:cTn id="26" dur="500" fill="hold"/>
                                        <p:tgtEl>
                                          <p:spTgt spid="77"/>
                                        </p:tgtEl>
                                        <p:attrNameLst>
                                          <p:attrName>ppt_w</p:attrName>
                                        </p:attrNameLst>
                                      </p:cBhvr>
                                      <p:tavLst>
                                        <p:tav tm="0">
                                          <p:val>
                                            <p:fltVal val="0"/>
                                          </p:val>
                                        </p:tav>
                                        <p:tav tm="100000">
                                          <p:val>
                                            <p:strVal val="#ppt_w"/>
                                          </p:val>
                                        </p:tav>
                                      </p:tavLst>
                                    </p:anim>
                                    <p:anim calcmode="lin" valueType="num">
                                      <p:cBhvr>
                                        <p:cTn id="27" dur="500" fill="hold"/>
                                        <p:tgtEl>
                                          <p:spTgt spid="77"/>
                                        </p:tgtEl>
                                        <p:attrNameLst>
                                          <p:attrName>ppt_h</p:attrName>
                                        </p:attrNameLst>
                                      </p:cBhvr>
                                      <p:tavLst>
                                        <p:tav tm="0">
                                          <p:val>
                                            <p:fltVal val="0"/>
                                          </p:val>
                                        </p:tav>
                                        <p:tav tm="100000">
                                          <p:val>
                                            <p:strVal val="#ppt_h"/>
                                          </p:val>
                                        </p:tav>
                                      </p:tavLst>
                                    </p:anim>
                                    <p:animEffect transition="in" filter="fade">
                                      <p:cBhvr>
                                        <p:cTn id="28" dur="500"/>
                                        <p:tgtEl>
                                          <p:spTgt spid="77"/>
                                        </p:tgtEl>
                                      </p:cBhvr>
                                    </p:animEffect>
                                  </p:childTnLst>
                                </p:cTn>
                              </p:par>
                              <p:par>
                                <p:cTn id="29" presetID="2" presetClass="entr" presetSubtype="2" fill="hold" grpId="0" nodeType="withEffect">
                                  <p:stCondLst>
                                    <p:cond delay="60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1+#ppt_w/2"/>
                                          </p:val>
                                        </p:tav>
                                        <p:tav tm="100000">
                                          <p:val>
                                            <p:strVal val="#ppt_x"/>
                                          </p:val>
                                        </p:tav>
                                      </p:tavLst>
                                    </p:anim>
                                    <p:anim calcmode="lin" valueType="num">
                                      <p:cBhvr additive="base">
                                        <p:cTn id="32"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6" grpId="0" animBg="1"/>
      <p:bldP spid="77" grpId="0"/>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64116" y="525909"/>
            <a:ext cx="1415772"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奖项颁布</a:t>
            </a:r>
            <a:endPar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sp>
        <p:nvSpPr>
          <p:cNvPr id="8" name="TextBox 5"/>
          <p:cNvSpPr txBox="1"/>
          <p:nvPr/>
        </p:nvSpPr>
        <p:spPr>
          <a:xfrm>
            <a:off x="451057" y="2164894"/>
            <a:ext cx="4222713" cy="1773692"/>
          </a:xfrm>
          <a:prstGeom prst="roundRect">
            <a:avLst/>
          </a:prstGeom>
          <a:noFill/>
          <a:ln>
            <a:noFill/>
          </a:ln>
          <a:effectLst/>
        </p:spPr>
        <p:txBody>
          <a:bodyPr wrap="square" lIns="80912" tIns="40456" rIns="80912" bIns="40456" rtlCol="0">
            <a:spAutoFit/>
          </a:bodyPr>
          <a:lstStyle>
            <a:defPPr>
              <a:defRPr lang="zh-CN"/>
            </a:defPPr>
            <a:lvl1pPr algn="ctr">
              <a:defRPr sz="48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charset="-122"/>
                <a:ea typeface="微软雅黑" panose="020B0503020204020204" charset="-122"/>
              </a:defRPr>
            </a:lvl1pPr>
          </a:lstStyle>
          <a:p>
            <a:pPr defTabSz="808355">
              <a:lnSpc>
                <a:spcPct val="150000"/>
              </a:lnSpc>
              <a:spcAft>
                <a:spcPts val="1060"/>
              </a:spcAft>
            </a:pPr>
            <a:r>
              <a:rPr lang="zh-CN" altLang="en-US" sz="1350" b="0" dirty="0">
                <a:solidFill>
                  <a:prstClr val="black">
                    <a:lumMod val="95000"/>
                    <a:lumOff val="5000"/>
                  </a:prstClr>
                </a:solidFill>
                <a:latin typeface="+mn-lt"/>
                <a:ea typeface="+mn-ea"/>
                <a:cs typeface="+mn-ea"/>
                <a:sym typeface="+mn-lt"/>
              </a:rPr>
              <a:t>他们是众多员工中的佼佼者、是公司发展壮大的生力军，自身顽强、勤奋、百折不挠。把优质服务融化在销售环节。在与客户共舞、与市场交锋的过程中，用智慧与执著一次又一次地赢得了客户对牧翔药业坚定不移的合作信心。</a:t>
            </a:r>
            <a:endParaRPr lang="en-US" altLang="zh-CN" sz="1350" b="0" dirty="0">
              <a:solidFill>
                <a:prstClr val="black">
                  <a:lumMod val="95000"/>
                  <a:lumOff val="5000"/>
                </a:prstClr>
              </a:solidFill>
              <a:latin typeface="+mn-lt"/>
              <a:ea typeface="+mn-ea"/>
              <a:cs typeface="+mn-ea"/>
              <a:sym typeface="+mn-lt"/>
            </a:endParaRPr>
          </a:p>
        </p:txBody>
      </p:sp>
      <p:sp>
        <p:nvSpPr>
          <p:cNvPr id="9" name="文本框 8"/>
          <p:cNvSpPr txBox="1"/>
          <p:nvPr/>
        </p:nvSpPr>
        <p:spPr>
          <a:xfrm>
            <a:off x="492851" y="1779662"/>
            <a:ext cx="4089137" cy="461665"/>
          </a:xfrm>
          <a:prstGeom prst="rect">
            <a:avLst/>
          </a:prstGeom>
          <a:noFill/>
        </p:spPr>
        <p:txBody>
          <a:bodyPr wrap="square" rtlCol="0">
            <a:spAutoFit/>
          </a:bodyPr>
          <a:lstStyle/>
          <a:p>
            <a:pPr algn="ctr" defTabSz="685800"/>
            <a:r>
              <a:rPr lang="en-US" altLang="zh-CN" sz="2400" b="1" dirty="0">
                <a:solidFill>
                  <a:srgbClr val="BC1A03"/>
                </a:solidFill>
                <a:cs typeface="+mn-ea"/>
                <a:sym typeface="+mn-lt"/>
              </a:rPr>
              <a:t>《</a:t>
            </a:r>
            <a:r>
              <a:rPr lang="zh-CN" altLang="en-US" sz="2400" b="1" dirty="0">
                <a:solidFill>
                  <a:srgbClr val="BC1A03"/>
                </a:solidFill>
                <a:cs typeface="+mn-ea"/>
                <a:sym typeface="+mn-lt"/>
              </a:rPr>
              <a:t>最佳销售奖</a:t>
            </a:r>
            <a:r>
              <a:rPr lang="en-US" altLang="zh-CN" sz="2400" b="1" dirty="0">
                <a:solidFill>
                  <a:srgbClr val="BC1A03"/>
                </a:solidFill>
                <a:cs typeface="+mn-ea"/>
                <a:sym typeface="+mn-lt"/>
              </a:rPr>
              <a:t>》</a:t>
            </a:r>
            <a:endParaRPr lang="zh-CN" altLang="en-US" sz="2400" b="1" dirty="0">
              <a:solidFill>
                <a:srgbClr val="BC1A03"/>
              </a:solidFill>
              <a:cs typeface="+mn-ea"/>
              <a:sym typeface="+mn-lt"/>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380336"/>
            <a:ext cx="4565513" cy="3043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630888" y="987574"/>
            <a:ext cx="5513111" cy="3968541"/>
          </a:xfrm>
          <a:custGeom>
            <a:avLst/>
            <a:gdLst>
              <a:gd name="connsiteX0" fmla="*/ 0 w 5292080"/>
              <a:gd name="connsiteY0" fmla="*/ 0 h 3096344"/>
              <a:gd name="connsiteX1" fmla="*/ 5292080 w 5292080"/>
              <a:gd name="connsiteY1" fmla="*/ 0 h 3096344"/>
              <a:gd name="connsiteX2" fmla="*/ 5292080 w 5292080"/>
              <a:gd name="connsiteY2" fmla="*/ 3096344 h 3096344"/>
              <a:gd name="connsiteX3" fmla="*/ 0 w 5292080"/>
              <a:gd name="connsiteY3" fmla="*/ 3096344 h 3096344"/>
              <a:gd name="connsiteX4" fmla="*/ 0 w 5292080"/>
              <a:gd name="connsiteY4" fmla="*/ 0 h 3096344"/>
              <a:gd name="connsiteX0-1" fmla="*/ 0 w 5292080"/>
              <a:gd name="connsiteY0-2" fmla="*/ 0 h 3096344"/>
              <a:gd name="connsiteX1-3" fmla="*/ 5292080 w 5292080"/>
              <a:gd name="connsiteY1-4" fmla="*/ 0 h 3096344"/>
              <a:gd name="connsiteX2-5" fmla="*/ 4405815 w 5292080"/>
              <a:gd name="connsiteY2-6" fmla="*/ 3096344 h 3096344"/>
              <a:gd name="connsiteX3-7" fmla="*/ 0 w 5292080"/>
              <a:gd name="connsiteY3-8" fmla="*/ 3096344 h 3096344"/>
              <a:gd name="connsiteX4-9" fmla="*/ 0 w 5292080"/>
              <a:gd name="connsiteY4-10" fmla="*/ 0 h 3096344"/>
              <a:gd name="connsiteX0-11" fmla="*/ 126609 w 5418689"/>
              <a:gd name="connsiteY0-12" fmla="*/ 0 h 3096344"/>
              <a:gd name="connsiteX1-13" fmla="*/ 5418689 w 5418689"/>
              <a:gd name="connsiteY1-14" fmla="*/ 0 h 3096344"/>
              <a:gd name="connsiteX2-15" fmla="*/ 4532424 w 5418689"/>
              <a:gd name="connsiteY2-16" fmla="*/ 3096344 h 3096344"/>
              <a:gd name="connsiteX3-17" fmla="*/ 0 w 5418689"/>
              <a:gd name="connsiteY3-18" fmla="*/ 2646178 h 3096344"/>
              <a:gd name="connsiteX4-19" fmla="*/ 126609 w 5418689"/>
              <a:gd name="connsiteY4-20" fmla="*/ 0 h 3096344"/>
              <a:gd name="connsiteX0-21" fmla="*/ 126609 w 5418689"/>
              <a:gd name="connsiteY0-22" fmla="*/ 0 h 3335495"/>
              <a:gd name="connsiteX1-23" fmla="*/ 5418689 w 5418689"/>
              <a:gd name="connsiteY1-24" fmla="*/ 0 h 3335495"/>
              <a:gd name="connsiteX2-25" fmla="*/ 4898184 w 5418689"/>
              <a:gd name="connsiteY2-26" fmla="*/ 3335495 h 3335495"/>
              <a:gd name="connsiteX3-27" fmla="*/ 0 w 5418689"/>
              <a:gd name="connsiteY3-28" fmla="*/ 2646178 h 3335495"/>
              <a:gd name="connsiteX4-29" fmla="*/ 126609 w 5418689"/>
              <a:gd name="connsiteY4-30" fmla="*/ 0 h 3335495"/>
              <a:gd name="connsiteX0-31" fmla="*/ 225083 w 5517163"/>
              <a:gd name="connsiteY0-32" fmla="*/ 0 h 3335495"/>
              <a:gd name="connsiteX1-33" fmla="*/ 5517163 w 5517163"/>
              <a:gd name="connsiteY1-34" fmla="*/ 0 h 3335495"/>
              <a:gd name="connsiteX2-35" fmla="*/ 4996658 w 5517163"/>
              <a:gd name="connsiteY2-36" fmla="*/ 3335495 h 3335495"/>
              <a:gd name="connsiteX3-37" fmla="*/ 0 w 5517163"/>
              <a:gd name="connsiteY3-38" fmla="*/ 2603975 h 3335495"/>
              <a:gd name="connsiteX4-39" fmla="*/ 225083 w 5517163"/>
              <a:gd name="connsiteY4-40" fmla="*/ 0 h 3335495"/>
              <a:gd name="connsiteX0-41" fmla="*/ 225083 w 5517163"/>
              <a:gd name="connsiteY0-42" fmla="*/ 0 h 3827864"/>
              <a:gd name="connsiteX1-43" fmla="*/ 5517163 w 5517163"/>
              <a:gd name="connsiteY1-44" fmla="*/ 0 h 3827864"/>
              <a:gd name="connsiteX2-45" fmla="*/ 5517163 w 5517163"/>
              <a:gd name="connsiteY2-46" fmla="*/ 3827864 h 3827864"/>
              <a:gd name="connsiteX3-47" fmla="*/ 0 w 5517163"/>
              <a:gd name="connsiteY3-48" fmla="*/ 2603975 h 3827864"/>
              <a:gd name="connsiteX4-49" fmla="*/ 225083 w 5517163"/>
              <a:gd name="connsiteY4-50" fmla="*/ 0 h 3827864"/>
              <a:gd name="connsiteX0-51" fmla="*/ 225083 w 5517163"/>
              <a:gd name="connsiteY0-52" fmla="*/ 0 h 3968541"/>
              <a:gd name="connsiteX1-53" fmla="*/ 5517163 w 5517163"/>
              <a:gd name="connsiteY1-54" fmla="*/ 0 h 3968541"/>
              <a:gd name="connsiteX2-55" fmla="*/ 5517163 w 5517163"/>
              <a:gd name="connsiteY2-56" fmla="*/ 3968541 h 3968541"/>
              <a:gd name="connsiteX3-57" fmla="*/ 0 w 5517163"/>
              <a:gd name="connsiteY3-58" fmla="*/ 2603975 h 3968541"/>
              <a:gd name="connsiteX4-59" fmla="*/ 225083 w 5517163"/>
              <a:gd name="connsiteY4-60" fmla="*/ 0 h 3968541"/>
              <a:gd name="connsiteX0-61" fmla="*/ 815926 w 5517163"/>
              <a:gd name="connsiteY0-62" fmla="*/ 14068 h 3968541"/>
              <a:gd name="connsiteX1-63" fmla="*/ 5517163 w 5517163"/>
              <a:gd name="connsiteY1-64" fmla="*/ 0 h 3968541"/>
              <a:gd name="connsiteX2-65" fmla="*/ 5517163 w 5517163"/>
              <a:gd name="connsiteY2-66" fmla="*/ 3968541 h 3968541"/>
              <a:gd name="connsiteX3-67" fmla="*/ 0 w 5517163"/>
              <a:gd name="connsiteY3-68" fmla="*/ 2603975 h 3968541"/>
              <a:gd name="connsiteX4-69" fmla="*/ 815926 w 5517163"/>
              <a:gd name="connsiteY4-70" fmla="*/ 14068 h 3968541"/>
              <a:gd name="connsiteX0-71" fmla="*/ 680336 w 5517163"/>
              <a:gd name="connsiteY0-72" fmla="*/ 14068 h 3968541"/>
              <a:gd name="connsiteX1-73" fmla="*/ 5517163 w 5517163"/>
              <a:gd name="connsiteY1-74" fmla="*/ 0 h 3968541"/>
              <a:gd name="connsiteX2-75" fmla="*/ 5517163 w 5517163"/>
              <a:gd name="connsiteY2-76" fmla="*/ 3968541 h 3968541"/>
              <a:gd name="connsiteX3-77" fmla="*/ 0 w 5517163"/>
              <a:gd name="connsiteY3-78" fmla="*/ 2603975 h 3968541"/>
              <a:gd name="connsiteX4-79" fmla="*/ 680336 w 5517163"/>
              <a:gd name="connsiteY4-80" fmla="*/ 14068 h 3968541"/>
              <a:gd name="connsiteX0-81" fmla="*/ 476950 w 5313777"/>
              <a:gd name="connsiteY0-82" fmla="*/ 14068 h 3968541"/>
              <a:gd name="connsiteX1-83" fmla="*/ 5313777 w 5313777"/>
              <a:gd name="connsiteY1-84" fmla="*/ 0 h 3968541"/>
              <a:gd name="connsiteX2-85" fmla="*/ 5313777 w 5313777"/>
              <a:gd name="connsiteY2-86" fmla="*/ 3968541 h 3968541"/>
              <a:gd name="connsiteX3-87" fmla="*/ 0 w 5313777"/>
              <a:gd name="connsiteY3-88" fmla="*/ 2618043 h 3968541"/>
              <a:gd name="connsiteX4-89" fmla="*/ 476950 w 5313777"/>
              <a:gd name="connsiteY4-90" fmla="*/ 14068 h 39685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13777" h="3968541">
                <a:moveTo>
                  <a:pt x="476950" y="14068"/>
                </a:moveTo>
                <a:lnTo>
                  <a:pt x="5313777" y="0"/>
                </a:lnTo>
                <a:lnTo>
                  <a:pt x="5313777" y="3968541"/>
                </a:lnTo>
                <a:lnTo>
                  <a:pt x="0" y="2618043"/>
                </a:lnTo>
                <a:lnTo>
                  <a:pt x="476950" y="1406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3" name="TextBox 32"/>
          <p:cNvSpPr txBox="1"/>
          <p:nvPr/>
        </p:nvSpPr>
        <p:spPr>
          <a:xfrm>
            <a:off x="4556904" y="2360749"/>
            <a:ext cx="3570208" cy="1107996"/>
          </a:xfrm>
          <a:prstGeom prst="rect">
            <a:avLst/>
          </a:prstGeom>
          <a:noFill/>
        </p:spPr>
        <p:txBody>
          <a:bodyPr wrap="none" rtlCol="0">
            <a:spAutoFit/>
          </a:bodyPr>
          <a:lstStyle/>
          <a:p>
            <a:pPr lvl="0"/>
            <a:r>
              <a:rPr lang="zh-CN" altLang="en-US" sz="6600" b="1" dirty="0">
                <a:solidFill>
                  <a:prstClr val="white"/>
                </a:solidFill>
                <a:cs typeface="+mn-ea"/>
                <a:sym typeface="+mn-lt"/>
              </a:rPr>
              <a:t>文艺演出</a:t>
            </a:r>
            <a:endParaRPr lang="zh-CN" altLang="en-US" sz="6600" b="1" dirty="0">
              <a:solidFill>
                <a:prstClr val="white"/>
              </a:solidFill>
              <a:cs typeface="+mn-ea"/>
              <a:sym typeface="+mn-lt"/>
            </a:endParaRPr>
          </a:p>
        </p:txBody>
      </p:sp>
      <p:sp>
        <p:nvSpPr>
          <p:cNvPr id="22" name="等腰三角形 21"/>
          <p:cNvSpPr/>
          <p:nvPr/>
        </p:nvSpPr>
        <p:spPr>
          <a:xfrm rot="5400000">
            <a:off x="-739969" y="2888381"/>
            <a:ext cx="2595554" cy="1115616"/>
          </a:xfrm>
          <a:prstGeom prst="triangle">
            <a:avLst>
              <a:gd name="adj" fmla="val 187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116" name="TextBox 32"/>
          <p:cNvSpPr txBox="1"/>
          <p:nvPr/>
        </p:nvSpPr>
        <p:spPr>
          <a:xfrm>
            <a:off x="4929686" y="1305686"/>
            <a:ext cx="245233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white"/>
                </a:solidFill>
                <a:effectLst/>
                <a:uLnTx/>
                <a:uFillTx/>
                <a:cs typeface="+mn-ea"/>
                <a:sym typeface="+mn-lt"/>
              </a:rPr>
              <a:t>Part 03</a:t>
            </a:r>
            <a:endParaRPr kumimoji="0" lang="en-US" altLang="zh-CN" sz="6000" b="1" i="0" u="none" strike="noStrike" kern="1200" cap="none" spc="0" normalizeH="0" baseline="0" noProof="0" dirty="0">
              <a:ln>
                <a:noFill/>
              </a:ln>
              <a:solidFill>
                <a:prstClr val="white"/>
              </a:solidFill>
              <a:effectLst/>
              <a:uLnTx/>
              <a:uFillTx/>
              <a:cs typeface="+mn-ea"/>
              <a:sym typeface="+mn-lt"/>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888" y="1418834"/>
            <a:ext cx="2737136" cy="2737136"/>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1500"/>
                            </p:stCondLst>
                            <p:childTnLst>
                              <p:par>
                                <p:cTn id="26" presetID="12" presetClass="entr" presetSubtype="4" fill="hold" nodeType="afterEffect">
                                  <p:stCondLst>
                                    <p:cond delay="0"/>
                                  </p:stCondLst>
                                  <p:childTnLst>
                                    <p:set>
                                      <p:cBhvr>
                                        <p:cTn id="27" dur="1" fill="hold">
                                          <p:stCondLst>
                                            <p:cond delay="0"/>
                                          </p:stCondLst>
                                        </p:cTn>
                                        <p:tgtEl>
                                          <p:spTgt spid="115"/>
                                        </p:tgtEl>
                                        <p:attrNameLst>
                                          <p:attrName>style.visibility</p:attrName>
                                        </p:attrNameLst>
                                      </p:cBhvr>
                                      <p:to>
                                        <p:strVal val="visible"/>
                                      </p:to>
                                    </p:set>
                                    <p:anim calcmode="lin" valueType="num">
                                      <p:cBhvr additive="base">
                                        <p:cTn id="28" dur="500"/>
                                        <p:tgtEl>
                                          <p:spTgt spid="115"/>
                                        </p:tgtEl>
                                        <p:attrNameLst>
                                          <p:attrName>ppt_y</p:attrName>
                                        </p:attrNameLst>
                                      </p:cBhvr>
                                      <p:tavLst>
                                        <p:tav tm="0">
                                          <p:val>
                                            <p:strVal val="#ppt_y+#ppt_h*1.125000"/>
                                          </p:val>
                                        </p:tav>
                                        <p:tav tm="100000">
                                          <p:val>
                                            <p:strVal val="#ppt_y"/>
                                          </p:val>
                                        </p:tav>
                                      </p:tavLst>
                                    </p:anim>
                                    <p:animEffect transition="in" filter="wipe(up)">
                                      <p:cBhvr>
                                        <p:cTn id="2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P spid="22" grpId="0" animBg="1"/>
      <p:bldP spid="1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BEBA8EAE-BF5A-486C-A8C5-ECC9F3942E4B}">
                <a14:imgProps xmlns:a14="http://schemas.microsoft.com/office/drawing/2010/main">
                  <a14:imgLayer r:embed="rId2">
                    <a14:imgEffect>
                      <a14:backgroundRemoval t="7937" b="92945" l="4968" r="95326">
                        <a14:foregroundMark x1="4350" y1="8172" x2="7407" y2="8583"/>
                        <a14:foregroundMark x1="7407" y1="8583" x2="8495" y2="7937"/>
                        <a14:foregroundMark x1="4968" y1="16226" x2="7319" y2="16931"/>
                        <a14:foregroundMark x1="7731" y1="15403" x2="8760" y2="16226"/>
                        <a14:foregroundMark x1="5732" y1="21046" x2="7878" y2="22046"/>
                        <a14:foregroundMark x1="6908" y1="21634" x2="6496" y2="50676"/>
                        <a14:foregroundMark x1="6849" y1="50852" x2="5379" y2="65785"/>
                        <a14:foregroundMark x1="5379" y1="65785" x2="6437" y2="87654"/>
                        <a14:foregroundMark x1="6437" y1="87654" x2="6702" y2="88360"/>
                        <a14:foregroundMark x1="5438" y1="91711" x2="7672" y2="92651"/>
                        <a14:foregroundMark x1="12992" y1="19106" x2="19253" y2="19988"/>
                        <a14:foregroundMark x1="19253" y1="19988" x2="29071" y2="19518"/>
                        <a14:foregroundMark x1="29071" y1="19518" x2="36155" y2="19518"/>
                        <a14:foregroundMark x1="36155" y1="19518" x2="46767" y2="18283"/>
                        <a14:foregroundMark x1="46767" y1="18283" x2="57231" y2="18989"/>
                        <a14:foregroundMark x1="56055" y1="19518" x2="68989" y2="21458"/>
                        <a14:foregroundMark x1="68989" y1="21458" x2="82451" y2="19694"/>
                        <a14:foregroundMark x1="82451" y1="19694" x2="85303" y2="19694"/>
                        <a14:foregroundMark x1="85303" y1="19694" x2="88713" y2="19518"/>
                        <a14:foregroundMark x1="88713" y1="19518" x2="92769" y2="19518"/>
                        <a14:foregroundMark x1="91299" y1="8054" x2="94121" y2="8172"/>
                        <a14:foregroundMark x1="94121" y1="8172" x2="95326" y2="7937"/>
                        <a14:foregroundMark x1="91446" y1="93239" x2="94062" y2="92769"/>
                        <a14:foregroundMark x1="94062" y1="92769" x2="95326" y2="92945"/>
                      </a14:backgroundRemoval>
                    </a14:imgEffect>
                  </a14:imgLayer>
                </a14:imgProps>
              </a:ext>
              <a:ext uri="{28A0092B-C50C-407E-A947-70E740481C1C}">
                <a14:useLocalDpi xmlns:a14="http://schemas.microsoft.com/office/drawing/2010/main" val="0"/>
              </a:ext>
            </a:extLst>
          </a:blip>
          <a:stretch>
            <a:fillRect/>
          </a:stretch>
        </p:blipFill>
        <p:spPr>
          <a:xfrm>
            <a:off x="1449672" y="1250800"/>
            <a:ext cx="6388673" cy="3194336"/>
          </a:xfrm>
          <a:prstGeom prst="rect">
            <a:avLst/>
          </a:prstGeom>
        </p:spPr>
      </p:pic>
      <p:pic>
        <p:nvPicPr>
          <p:cNvPr id="115" name="图片 114" descr="cb97e088fb6b87b3d75a770c98c410d0"/>
          <p:cNvPicPr>
            <a:picLocks noChangeAspect="1"/>
          </p:cNvPicPr>
          <p:nvPr/>
        </p:nvPicPr>
        <p:blipFill>
          <a:blip r:embed="rId3"/>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64116" y="525909"/>
            <a:ext cx="1415772" cy="461665"/>
          </a:xfrm>
          <a:prstGeom prst="rect">
            <a:avLst/>
          </a:prstGeom>
          <a:noFill/>
        </p:spPr>
        <p:txBody>
          <a:bodyPr wrap="none" rtlCol="0">
            <a:spAutoFit/>
          </a:bodyPr>
          <a:lstStyle/>
          <a:p>
            <a:pPr lvl="0" algn="ctr" defTabSz="685800">
              <a:defRPr/>
            </a:pPr>
            <a:r>
              <a:rPr lang="zh-CN" altLang="en-US" sz="2400" b="1" dirty="0">
                <a:ln w="12700">
                  <a:solidFill>
                    <a:srgbClr val="9C1819">
                      <a:alpha val="40000"/>
                    </a:srgbClr>
                  </a:solidFill>
                </a:ln>
                <a:solidFill>
                  <a:srgbClr val="BC1A03"/>
                </a:solidFill>
                <a:cs typeface="+mn-ea"/>
                <a:sym typeface="+mn-lt"/>
              </a:rPr>
              <a:t>节目表演</a:t>
            </a:r>
            <a:endParaRPr lang="zh-CN" altLang="en-US" sz="2400" b="1" dirty="0">
              <a:ln w="12700">
                <a:solidFill>
                  <a:srgbClr val="9C1819">
                    <a:alpha val="40000"/>
                  </a:srgbClr>
                </a:solidFill>
              </a:ln>
              <a:solidFill>
                <a:srgbClr val="BC1A03"/>
              </a:solidFill>
              <a:cs typeface="+mn-ea"/>
              <a:sym typeface="+mn-lt"/>
            </a:endParaRPr>
          </a:p>
        </p:txBody>
      </p:sp>
      <p:sp>
        <p:nvSpPr>
          <p:cNvPr id="13" name="文本框 12"/>
          <p:cNvSpPr txBox="1"/>
          <p:nvPr/>
        </p:nvSpPr>
        <p:spPr>
          <a:xfrm>
            <a:off x="1907704" y="1921564"/>
            <a:ext cx="5743575" cy="1656415"/>
          </a:xfrm>
          <a:prstGeom prst="rect">
            <a:avLst/>
          </a:prstGeom>
          <a:noFill/>
        </p:spPr>
        <p:txBody>
          <a:bodyPr wrap="square" rtlCol="0">
            <a:spAutoFit/>
          </a:bodyPr>
          <a:lstStyle/>
          <a:p>
            <a:pPr algn="ctr">
              <a:lnSpc>
                <a:spcPct val="150000"/>
              </a:lnSpc>
            </a:pPr>
            <a:r>
              <a:rPr lang="zh-CN" altLang="en-US" sz="3600" b="1" dirty="0">
                <a:solidFill>
                  <a:srgbClr val="C00000"/>
                </a:solidFill>
                <a:cs typeface="+mn-ea"/>
                <a:sym typeface="+mn-lt"/>
              </a:rPr>
              <a:t>第一个节目</a:t>
            </a:r>
            <a:endParaRPr lang="en-US" altLang="zh-CN" sz="3600" b="1" dirty="0">
              <a:solidFill>
                <a:srgbClr val="C00000"/>
              </a:solidFill>
              <a:cs typeface="+mn-ea"/>
              <a:sym typeface="+mn-lt"/>
            </a:endParaRPr>
          </a:p>
          <a:p>
            <a:pPr algn="ctr">
              <a:lnSpc>
                <a:spcPct val="150000"/>
              </a:lnSpc>
            </a:pPr>
            <a:r>
              <a:rPr lang="zh-CN" altLang="en-US" sz="3600" b="1" dirty="0">
                <a:solidFill>
                  <a:srgbClr val="C00000"/>
                </a:solidFill>
                <a:cs typeface="+mn-ea"/>
                <a:sym typeface="+mn-lt"/>
              </a:rPr>
              <a:t>市场部歌曲</a:t>
            </a:r>
            <a:r>
              <a:rPr lang="en-US" altLang="zh-CN" sz="3600" b="1" dirty="0">
                <a:solidFill>
                  <a:srgbClr val="C00000"/>
                </a:solidFill>
                <a:cs typeface="+mn-ea"/>
                <a:sym typeface="+mn-lt"/>
              </a:rPr>
              <a:t>《</a:t>
            </a:r>
            <a:r>
              <a:rPr lang="zh-CN" altLang="en-US" sz="3600" b="1" dirty="0">
                <a:solidFill>
                  <a:srgbClr val="C00000"/>
                </a:solidFill>
                <a:cs typeface="+mn-ea"/>
                <a:sym typeface="+mn-lt"/>
              </a:rPr>
              <a:t>开门红</a:t>
            </a:r>
            <a:r>
              <a:rPr lang="en-US" altLang="zh-CN" sz="3600" b="1" dirty="0">
                <a:solidFill>
                  <a:srgbClr val="C00000"/>
                </a:solidFill>
                <a:cs typeface="+mn-ea"/>
                <a:sym typeface="+mn-lt"/>
              </a:rPr>
              <a:t>》</a:t>
            </a:r>
            <a:endParaRPr lang="zh-CN" altLang="en-US" sz="3600" b="1" dirty="0">
              <a:solidFill>
                <a:srgbClr val="C00000"/>
              </a:solidFill>
              <a:cs typeface="+mn-ea"/>
              <a:sym typeface="+mn-lt"/>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0" presetClass="entr" presetSubtype="0" decel="10000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BEBA8EAE-BF5A-486C-A8C5-ECC9F3942E4B}">
                <a14:imgProps xmlns:a14="http://schemas.microsoft.com/office/drawing/2010/main">
                  <a14:imgLayer r:embed="rId2">
                    <a14:imgEffect>
                      <a14:backgroundRemoval t="7937" b="92945" l="4968" r="95326">
                        <a14:foregroundMark x1="4350" y1="8172" x2="7407" y2="8583"/>
                        <a14:foregroundMark x1="7407" y1="8583" x2="8495" y2="7937"/>
                        <a14:foregroundMark x1="4968" y1="16226" x2="7319" y2="16931"/>
                        <a14:foregroundMark x1="7731" y1="15403" x2="8760" y2="16226"/>
                        <a14:foregroundMark x1="5732" y1="21046" x2="7878" y2="22046"/>
                        <a14:foregroundMark x1="6908" y1="21634" x2="6496" y2="50676"/>
                        <a14:foregroundMark x1="6849" y1="50852" x2="5379" y2="65785"/>
                        <a14:foregroundMark x1="5379" y1="65785" x2="6437" y2="87654"/>
                        <a14:foregroundMark x1="6437" y1="87654" x2="6702" y2="88360"/>
                        <a14:foregroundMark x1="5438" y1="91711" x2="7672" y2="92651"/>
                        <a14:foregroundMark x1="12992" y1="19106" x2="19253" y2="19988"/>
                        <a14:foregroundMark x1="19253" y1="19988" x2="29071" y2="19518"/>
                        <a14:foregroundMark x1="29071" y1="19518" x2="36155" y2="19518"/>
                        <a14:foregroundMark x1="36155" y1="19518" x2="46767" y2="18283"/>
                        <a14:foregroundMark x1="46767" y1="18283" x2="57231" y2="18989"/>
                        <a14:foregroundMark x1="56055" y1="19518" x2="68989" y2="21458"/>
                        <a14:foregroundMark x1="68989" y1="21458" x2="82451" y2="19694"/>
                        <a14:foregroundMark x1="82451" y1="19694" x2="85303" y2="19694"/>
                        <a14:foregroundMark x1="85303" y1="19694" x2="88713" y2="19518"/>
                        <a14:foregroundMark x1="88713" y1="19518" x2="92769" y2="19518"/>
                        <a14:foregroundMark x1="91299" y1="8054" x2="94121" y2="8172"/>
                        <a14:foregroundMark x1="94121" y1="8172" x2="95326" y2="7937"/>
                        <a14:foregroundMark x1="91446" y1="93239" x2="94062" y2="92769"/>
                        <a14:foregroundMark x1="94062" y1="92769" x2="95326" y2="92945"/>
                      </a14:backgroundRemoval>
                    </a14:imgEffect>
                  </a14:imgLayer>
                </a14:imgProps>
              </a:ext>
              <a:ext uri="{28A0092B-C50C-407E-A947-70E740481C1C}">
                <a14:useLocalDpi xmlns:a14="http://schemas.microsoft.com/office/drawing/2010/main" val="0"/>
              </a:ext>
            </a:extLst>
          </a:blip>
          <a:stretch>
            <a:fillRect/>
          </a:stretch>
        </p:blipFill>
        <p:spPr>
          <a:xfrm>
            <a:off x="1449672" y="1250800"/>
            <a:ext cx="6388673" cy="3194336"/>
          </a:xfrm>
          <a:prstGeom prst="rect">
            <a:avLst/>
          </a:prstGeom>
        </p:spPr>
      </p:pic>
      <p:pic>
        <p:nvPicPr>
          <p:cNvPr id="115" name="图片 114" descr="cb97e088fb6b87b3d75a770c98c410d0"/>
          <p:cNvPicPr>
            <a:picLocks noChangeAspect="1"/>
          </p:cNvPicPr>
          <p:nvPr/>
        </p:nvPicPr>
        <p:blipFill>
          <a:blip r:embed="rId3"/>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64116" y="525909"/>
            <a:ext cx="1415772"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节目表演</a:t>
            </a:r>
            <a:endPar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sp>
        <p:nvSpPr>
          <p:cNvPr id="13" name="文本框 12"/>
          <p:cNvSpPr txBox="1"/>
          <p:nvPr/>
        </p:nvSpPr>
        <p:spPr>
          <a:xfrm>
            <a:off x="1907704" y="1921564"/>
            <a:ext cx="5743575" cy="1656415"/>
          </a:xfrm>
          <a:prstGeom prst="rect">
            <a:avLst/>
          </a:prstGeom>
          <a:noFill/>
        </p:spPr>
        <p:txBody>
          <a:bodyPr wrap="square" rtlCol="0">
            <a:spAutoFit/>
          </a:bodyPr>
          <a:lstStyle/>
          <a:p>
            <a:pPr lvl="0" algn="ctr">
              <a:lnSpc>
                <a:spcPct val="150000"/>
              </a:lnSpc>
            </a:pPr>
            <a:r>
              <a:rPr lang="zh-CN" altLang="en-US" sz="3600" b="1" dirty="0">
                <a:solidFill>
                  <a:srgbClr val="C00000"/>
                </a:solidFill>
                <a:cs typeface="+mn-ea"/>
                <a:sym typeface="+mn-lt"/>
              </a:rPr>
              <a:t>第二个节目</a:t>
            </a:r>
            <a:endParaRPr lang="zh-CN" altLang="en-US" sz="3600" b="1" dirty="0">
              <a:solidFill>
                <a:srgbClr val="C00000"/>
              </a:solidFill>
              <a:cs typeface="+mn-ea"/>
              <a:sym typeface="+mn-lt"/>
            </a:endParaRPr>
          </a:p>
          <a:p>
            <a:pPr lvl="0" algn="ctr">
              <a:lnSpc>
                <a:spcPct val="150000"/>
              </a:lnSpc>
            </a:pPr>
            <a:r>
              <a:rPr lang="zh-CN" altLang="en-US" sz="3600" b="1" dirty="0">
                <a:solidFill>
                  <a:srgbClr val="C00000"/>
                </a:solidFill>
                <a:cs typeface="+mn-ea"/>
                <a:sym typeface="+mn-lt"/>
              </a:rPr>
              <a:t>宣传部歌曲</a:t>
            </a:r>
            <a:r>
              <a:rPr lang="en-US" altLang="zh-CN" sz="3600" b="1" dirty="0">
                <a:solidFill>
                  <a:srgbClr val="C00000"/>
                </a:solidFill>
                <a:cs typeface="+mn-ea"/>
                <a:sym typeface="+mn-lt"/>
              </a:rPr>
              <a:t>《</a:t>
            </a:r>
            <a:r>
              <a:rPr lang="zh-CN" altLang="en-US" sz="3600" b="1" dirty="0">
                <a:solidFill>
                  <a:srgbClr val="C00000"/>
                </a:solidFill>
                <a:cs typeface="+mn-ea"/>
                <a:sym typeface="+mn-lt"/>
              </a:rPr>
              <a:t>新年好</a:t>
            </a:r>
            <a:r>
              <a:rPr lang="en-US" altLang="zh-CN" sz="3600" b="1" dirty="0">
                <a:solidFill>
                  <a:srgbClr val="C00000"/>
                </a:solidFill>
                <a:cs typeface="+mn-ea"/>
                <a:sym typeface="+mn-lt"/>
              </a:rPr>
              <a:t>》</a:t>
            </a:r>
            <a:endParaRPr lang="en-US" altLang="zh-CN" sz="3600" b="1" dirty="0">
              <a:solidFill>
                <a:srgbClr val="C00000"/>
              </a:solidFill>
              <a:cs typeface="+mn-ea"/>
              <a:sym typeface="+mn-lt"/>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0" presetClass="entr" presetSubtype="0" decel="10000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BEBA8EAE-BF5A-486C-A8C5-ECC9F3942E4B}">
                <a14:imgProps xmlns:a14="http://schemas.microsoft.com/office/drawing/2010/main">
                  <a14:imgLayer r:embed="rId2">
                    <a14:imgEffect>
                      <a14:backgroundRemoval t="7937" b="92945" l="4968" r="95326">
                        <a14:foregroundMark x1="4350" y1="8172" x2="7407" y2="8583"/>
                        <a14:foregroundMark x1="7407" y1="8583" x2="8495" y2="7937"/>
                        <a14:foregroundMark x1="4968" y1="16226" x2="7319" y2="16931"/>
                        <a14:foregroundMark x1="7731" y1="15403" x2="8760" y2="16226"/>
                        <a14:foregroundMark x1="5732" y1="21046" x2="7878" y2="22046"/>
                        <a14:foregroundMark x1="6908" y1="21634" x2="6496" y2="50676"/>
                        <a14:foregroundMark x1="6849" y1="50852" x2="5379" y2="65785"/>
                        <a14:foregroundMark x1="5379" y1="65785" x2="6437" y2="87654"/>
                        <a14:foregroundMark x1="6437" y1="87654" x2="6702" y2="88360"/>
                        <a14:foregroundMark x1="5438" y1="91711" x2="7672" y2="92651"/>
                        <a14:foregroundMark x1="12992" y1="19106" x2="19253" y2="19988"/>
                        <a14:foregroundMark x1="19253" y1="19988" x2="29071" y2="19518"/>
                        <a14:foregroundMark x1="29071" y1="19518" x2="36155" y2="19518"/>
                        <a14:foregroundMark x1="36155" y1="19518" x2="46767" y2="18283"/>
                        <a14:foregroundMark x1="46767" y1="18283" x2="57231" y2="18989"/>
                        <a14:foregroundMark x1="56055" y1="19518" x2="68989" y2="21458"/>
                        <a14:foregroundMark x1="68989" y1="21458" x2="82451" y2="19694"/>
                        <a14:foregroundMark x1="82451" y1="19694" x2="85303" y2="19694"/>
                        <a14:foregroundMark x1="85303" y1="19694" x2="88713" y2="19518"/>
                        <a14:foregroundMark x1="88713" y1="19518" x2="92769" y2="19518"/>
                        <a14:foregroundMark x1="91299" y1="8054" x2="94121" y2="8172"/>
                        <a14:foregroundMark x1="94121" y1="8172" x2="95326" y2="7937"/>
                        <a14:foregroundMark x1="91446" y1="93239" x2="94062" y2="92769"/>
                        <a14:foregroundMark x1="94062" y1="92769" x2="95326" y2="92945"/>
                      </a14:backgroundRemoval>
                    </a14:imgEffect>
                  </a14:imgLayer>
                </a14:imgProps>
              </a:ext>
              <a:ext uri="{28A0092B-C50C-407E-A947-70E740481C1C}">
                <a14:useLocalDpi xmlns:a14="http://schemas.microsoft.com/office/drawing/2010/main" val="0"/>
              </a:ext>
            </a:extLst>
          </a:blip>
          <a:stretch>
            <a:fillRect/>
          </a:stretch>
        </p:blipFill>
        <p:spPr>
          <a:xfrm>
            <a:off x="1449672" y="1250800"/>
            <a:ext cx="6388673" cy="3194336"/>
          </a:xfrm>
          <a:prstGeom prst="rect">
            <a:avLst/>
          </a:prstGeom>
        </p:spPr>
      </p:pic>
      <p:pic>
        <p:nvPicPr>
          <p:cNvPr id="115" name="图片 114" descr="cb97e088fb6b87b3d75a770c98c410d0"/>
          <p:cNvPicPr>
            <a:picLocks noChangeAspect="1"/>
          </p:cNvPicPr>
          <p:nvPr/>
        </p:nvPicPr>
        <p:blipFill>
          <a:blip r:embed="rId3"/>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64116" y="525909"/>
            <a:ext cx="1415772"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节目表演</a:t>
            </a:r>
            <a:endPar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sp>
        <p:nvSpPr>
          <p:cNvPr id="13" name="文本框 12"/>
          <p:cNvSpPr txBox="1"/>
          <p:nvPr/>
        </p:nvSpPr>
        <p:spPr>
          <a:xfrm>
            <a:off x="1907704" y="1921564"/>
            <a:ext cx="5743575" cy="1656415"/>
          </a:xfrm>
          <a:prstGeom prst="rect">
            <a:avLst/>
          </a:prstGeom>
          <a:noFill/>
        </p:spPr>
        <p:txBody>
          <a:bodyPr wrap="square" rtlCol="0">
            <a:spAutoFit/>
          </a:bodyPr>
          <a:lstStyle/>
          <a:p>
            <a:pPr lvl="0" algn="ctr">
              <a:lnSpc>
                <a:spcPct val="150000"/>
              </a:lnSpc>
            </a:pPr>
            <a:r>
              <a:rPr lang="zh-CN" altLang="en-US" sz="3600" b="1" dirty="0">
                <a:solidFill>
                  <a:srgbClr val="C00000"/>
                </a:solidFill>
                <a:cs typeface="+mn-ea"/>
                <a:sym typeface="+mn-lt"/>
              </a:rPr>
              <a:t>第三个节目</a:t>
            </a:r>
            <a:endParaRPr lang="zh-CN" altLang="en-US" sz="3600" b="1" dirty="0">
              <a:solidFill>
                <a:srgbClr val="C00000"/>
              </a:solidFill>
              <a:cs typeface="+mn-ea"/>
              <a:sym typeface="+mn-lt"/>
            </a:endParaRPr>
          </a:p>
          <a:p>
            <a:pPr lvl="0" algn="ctr">
              <a:lnSpc>
                <a:spcPct val="150000"/>
              </a:lnSpc>
            </a:pPr>
            <a:r>
              <a:rPr lang="zh-CN" altLang="en-US" sz="3600" b="1" dirty="0">
                <a:solidFill>
                  <a:srgbClr val="C00000"/>
                </a:solidFill>
                <a:cs typeface="+mn-ea"/>
                <a:sym typeface="+mn-lt"/>
              </a:rPr>
              <a:t>公关部歌曲</a:t>
            </a:r>
            <a:r>
              <a:rPr lang="en-US" altLang="zh-CN" sz="3600" b="1" dirty="0">
                <a:solidFill>
                  <a:srgbClr val="C00000"/>
                </a:solidFill>
                <a:cs typeface="+mn-ea"/>
                <a:sym typeface="+mn-lt"/>
              </a:rPr>
              <a:t>《</a:t>
            </a:r>
            <a:r>
              <a:rPr lang="zh-CN" altLang="en-US" sz="3600" b="1" dirty="0">
                <a:solidFill>
                  <a:srgbClr val="C00000"/>
                </a:solidFill>
                <a:cs typeface="+mn-ea"/>
                <a:sym typeface="+mn-lt"/>
              </a:rPr>
              <a:t>江南</a:t>
            </a:r>
            <a:r>
              <a:rPr lang="en-US" altLang="zh-CN" sz="3600" b="1" dirty="0">
                <a:solidFill>
                  <a:srgbClr val="C00000"/>
                </a:solidFill>
                <a:cs typeface="+mn-ea"/>
                <a:sym typeface="+mn-lt"/>
              </a:rPr>
              <a:t>》</a:t>
            </a:r>
            <a:endParaRPr lang="en-US" altLang="zh-CN" sz="3600" b="1" dirty="0">
              <a:solidFill>
                <a:srgbClr val="C00000"/>
              </a:solidFill>
              <a:cs typeface="+mn-ea"/>
              <a:sym typeface="+mn-lt"/>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0" presetClass="entr" presetSubtype="0" decel="10000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630888" y="987574"/>
            <a:ext cx="5513111" cy="3968541"/>
          </a:xfrm>
          <a:custGeom>
            <a:avLst/>
            <a:gdLst>
              <a:gd name="connsiteX0" fmla="*/ 0 w 5292080"/>
              <a:gd name="connsiteY0" fmla="*/ 0 h 3096344"/>
              <a:gd name="connsiteX1" fmla="*/ 5292080 w 5292080"/>
              <a:gd name="connsiteY1" fmla="*/ 0 h 3096344"/>
              <a:gd name="connsiteX2" fmla="*/ 5292080 w 5292080"/>
              <a:gd name="connsiteY2" fmla="*/ 3096344 h 3096344"/>
              <a:gd name="connsiteX3" fmla="*/ 0 w 5292080"/>
              <a:gd name="connsiteY3" fmla="*/ 3096344 h 3096344"/>
              <a:gd name="connsiteX4" fmla="*/ 0 w 5292080"/>
              <a:gd name="connsiteY4" fmla="*/ 0 h 3096344"/>
              <a:gd name="connsiteX0-1" fmla="*/ 0 w 5292080"/>
              <a:gd name="connsiteY0-2" fmla="*/ 0 h 3096344"/>
              <a:gd name="connsiteX1-3" fmla="*/ 5292080 w 5292080"/>
              <a:gd name="connsiteY1-4" fmla="*/ 0 h 3096344"/>
              <a:gd name="connsiteX2-5" fmla="*/ 4405815 w 5292080"/>
              <a:gd name="connsiteY2-6" fmla="*/ 3096344 h 3096344"/>
              <a:gd name="connsiteX3-7" fmla="*/ 0 w 5292080"/>
              <a:gd name="connsiteY3-8" fmla="*/ 3096344 h 3096344"/>
              <a:gd name="connsiteX4-9" fmla="*/ 0 w 5292080"/>
              <a:gd name="connsiteY4-10" fmla="*/ 0 h 3096344"/>
              <a:gd name="connsiteX0-11" fmla="*/ 126609 w 5418689"/>
              <a:gd name="connsiteY0-12" fmla="*/ 0 h 3096344"/>
              <a:gd name="connsiteX1-13" fmla="*/ 5418689 w 5418689"/>
              <a:gd name="connsiteY1-14" fmla="*/ 0 h 3096344"/>
              <a:gd name="connsiteX2-15" fmla="*/ 4532424 w 5418689"/>
              <a:gd name="connsiteY2-16" fmla="*/ 3096344 h 3096344"/>
              <a:gd name="connsiteX3-17" fmla="*/ 0 w 5418689"/>
              <a:gd name="connsiteY3-18" fmla="*/ 2646178 h 3096344"/>
              <a:gd name="connsiteX4-19" fmla="*/ 126609 w 5418689"/>
              <a:gd name="connsiteY4-20" fmla="*/ 0 h 3096344"/>
              <a:gd name="connsiteX0-21" fmla="*/ 126609 w 5418689"/>
              <a:gd name="connsiteY0-22" fmla="*/ 0 h 3335495"/>
              <a:gd name="connsiteX1-23" fmla="*/ 5418689 w 5418689"/>
              <a:gd name="connsiteY1-24" fmla="*/ 0 h 3335495"/>
              <a:gd name="connsiteX2-25" fmla="*/ 4898184 w 5418689"/>
              <a:gd name="connsiteY2-26" fmla="*/ 3335495 h 3335495"/>
              <a:gd name="connsiteX3-27" fmla="*/ 0 w 5418689"/>
              <a:gd name="connsiteY3-28" fmla="*/ 2646178 h 3335495"/>
              <a:gd name="connsiteX4-29" fmla="*/ 126609 w 5418689"/>
              <a:gd name="connsiteY4-30" fmla="*/ 0 h 3335495"/>
              <a:gd name="connsiteX0-31" fmla="*/ 225083 w 5517163"/>
              <a:gd name="connsiteY0-32" fmla="*/ 0 h 3335495"/>
              <a:gd name="connsiteX1-33" fmla="*/ 5517163 w 5517163"/>
              <a:gd name="connsiteY1-34" fmla="*/ 0 h 3335495"/>
              <a:gd name="connsiteX2-35" fmla="*/ 4996658 w 5517163"/>
              <a:gd name="connsiteY2-36" fmla="*/ 3335495 h 3335495"/>
              <a:gd name="connsiteX3-37" fmla="*/ 0 w 5517163"/>
              <a:gd name="connsiteY3-38" fmla="*/ 2603975 h 3335495"/>
              <a:gd name="connsiteX4-39" fmla="*/ 225083 w 5517163"/>
              <a:gd name="connsiteY4-40" fmla="*/ 0 h 3335495"/>
              <a:gd name="connsiteX0-41" fmla="*/ 225083 w 5517163"/>
              <a:gd name="connsiteY0-42" fmla="*/ 0 h 3827864"/>
              <a:gd name="connsiteX1-43" fmla="*/ 5517163 w 5517163"/>
              <a:gd name="connsiteY1-44" fmla="*/ 0 h 3827864"/>
              <a:gd name="connsiteX2-45" fmla="*/ 5517163 w 5517163"/>
              <a:gd name="connsiteY2-46" fmla="*/ 3827864 h 3827864"/>
              <a:gd name="connsiteX3-47" fmla="*/ 0 w 5517163"/>
              <a:gd name="connsiteY3-48" fmla="*/ 2603975 h 3827864"/>
              <a:gd name="connsiteX4-49" fmla="*/ 225083 w 5517163"/>
              <a:gd name="connsiteY4-50" fmla="*/ 0 h 3827864"/>
              <a:gd name="connsiteX0-51" fmla="*/ 225083 w 5517163"/>
              <a:gd name="connsiteY0-52" fmla="*/ 0 h 3968541"/>
              <a:gd name="connsiteX1-53" fmla="*/ 5517163 w 5517163"/>
              <a:gd name="connsiteY1-54" fmla="*/ 0 h 3968541"/>
              <a:gd name="connsiteX2-55" fmla="*/ 5517163 w 5517163"/>
              <a:gd name="connsiteY2-56" fmla="*/ 3968541 h 3968541"/>
              <a:gd name="connsiteX3-57" fmla="*/ 0 w 5517163"/>
              <a:gd name="connsiteY3-58" fmla="*/ 2603975 h 3968541"/>
              <a:gd name="connsiteX4-59" fmla="*/ 225083 w 5517163"/>
              <a:gd name="connsiteY4-60" fmla="*/ 0 h 3968541"/>
              <a:gd name="connsiteX0-61" fmla="*/ 815926 w 5517163"/>
              <a:gd name="connsiteY0-62" fmla="*/ 14068 h 3968541"/>
              <a:gd name="connsiteX1-63" fmla="*/ 5517163 w 5517163"/>
              <a:gd name="connsiteY1-64" fmla="*/ 0 h 3968541"/>
              <a:gd name="connsiteX2-65" fmla="*/ 5517163 w 5517163"/>
              <a:gd name="connsiteY2-66" fmla="*/ 3968541 h 3968541"/>
              <a:gd name="connsiteX3-67" fmla="*/ 0 w 5517163"/>
              <a:gd name="connsiteY3-68" fmla="*/ 2603975 h 3968541"/>
              <a:gd name="connsiteX4-69" fmla="*/ 815926 w 5517163"/>
              <a:gd name="connsiteY4-70" fmla="*/ 14068 h 3968541"/>
              <a:gd name="connsiteX0-71" fmla="*/ 680336 w 5517163"/>
              <a:gd name="connsiteY0-72" fmla="*/ 14068 h 3968541"/>
              <a:gd name="connsiteX1-73" fmla="*/ 5517163 w 5517163"/>
              <a:gd name="connsiteY1-74" fmla="*/ 0 h 3968541"/>
              <a:gd name="connsiteX2-75" fmla="*/ 5517163 w 5517163"/>
              <a:gd name="connsiteY2-76" fmla="*/ 3968541 h 3968541"/>
              <a:gd name="connsiteX3-77" fmla="*/ 0 w 5517163"/>
              <a:gd name="connsiteY3-78" fmla="*/ 2603975 h 3968541"/>
              <a:gd name="connsiteX4-79" fmla="*/ 680336 w 5517163"/>
              <a:gd name="connsiteY4-80" fmla="*/ 14068 h 3968541"/>
              <a:gd name="connsiteX0-81" fmla="*/ 476950 w 5313777"/>
              <a:gd name="connsiteY0-82" fmla="*/ 14068 h 3968541"/>
              <a:gd name="connsiteX1-83" fmla="*/ 5313777 w 5313777"/>
              <a:gd name="connsiteY1-84" fmla="*/ 0 h 3968541"/>
              <a:gd name="connsiteX2-85" fmla="*/ 5313777 w 5313777"/>
              <a:gd name="connsiteY2-86" fmla="*/ 3968541 h 3968541"/>
              <a:gd name="connsiteX3-87" fmla="*/ 0 w 5313777"/>
              <a:gd name="connsiteY3-88" fmla="*/ 2618043 h 3968541"/>
              <a:gd name="connsiteX4-89" fmla="*/ 476950 w 5313777"/>
              <a:gd name="connsiteY4-90" fmla="*/ 14068 h 39685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13777" h="3968541">
                <a:moveTo>
                  <a:pt x="476950" y="14068"/>
                </a:moveTo>
                <a:lnTo>
                  <a:pt x="5313777" y="0"/>
                </a:lnTo>
                <a:lnTo>
                  <a:pt x="5313777" y="3968541"/>
                </a:lnTo>
                <a:lnTo>
                  <a:pt x="0" y="2618043"/>
                </a:lnTo>
                <a:lnTo>
                  <a:pt x="476950" y="1406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3" name="TextBox 32"/>
          <p:cNvSpPr txBox="1"/>
          <p:nvPr/>
        </p:nvSpPr>
        <p:spPr>
          <a:xfrm>
            <a:off x="4556904" y="2360749"/>
            <a:ext cx="3595856" cy="1107996"/>
          </a:xfrm>
          <a:prstGeom prst="rect">
            <a:avLst/>
          </a:prstGeom>
          <a:noFill/>
        </p:spPr>
        <p:txBody>
          <a:bodyPr wrap="none" rtlCol="0">
            <a:spAutoFit/>
          </a:bodyPr>
          <a:lstStyle/>
          <a:p>
            <a:pPr lvl="0"/>
            <a:r>
              <a:rPr lang="zh-CN" altLang="en-US" sz="6600" b="1" dirty="0">
                <a:solidFill>
                  <a:prstClr val="white"/>
                </a:solidFill>
                <a:cs typeface="+mn-ea"/>
                <a:sym typeface="+mn-lt"/>
              </a:rPr>
              <a:t>展望</a:t>
            </a:r>
            <a:r>
              <a:rPr lang="en-US" altLang="zh-CN" sz="6600" b="1" dirty="0">
                <a:solidFill>
                  <a:prstClr val="white"/>
                </a:solidFill>
                <a:cs typeface="+mn-ea"/>
                <a:sym typeface="+mn-lt"/>
              </a:rPr>
              <a:t>2021</a:t>
            </a:r>
            <a:endParaRPr lang="en-US" altLang="zh-CN" sz="6600" b="1" dirty="0">
              <a:solidFill>
                <a:prstClr val="white"/>
              </a:solidFill>
              <a:cs typeface="+mn-ea"/>
              <a:sym typeface="+mn-lt"/>
            </a:endParaRPr>
          </a:p>
        </p:txBody>
      </p:sp>
      <p:sp>
        <p:nvSpPr>
          <p:cNvPr id="22" name="等腰三角形 21"/>
          <p:cNvSpPr/>
          <p:nvPr/>
        </p:nvSpPr>
        <p:spPr>
          <a:xfrm rot="5400000">
            <a:off x="-739969" y="2888381"/>
            <a:ext cx="2595554" cy="1115616"/>
          </a:xfrm>
          <a:prstGeom prst="triangle">
            <a:avLst>
              <a:gd name="adj" fmla="val 187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116" name="TextBox 32"/>
          <p:cNvSpPr txBox="1"/>
          <p:nvPr/>
        </p:nvSpPr>
        <p:spPr>
          <a:xfrm>
            <a:off x="4929686" y="1305686"/>
            <a:ext cx="256352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white"/>
                </a:solidFill>
                <a:effectLst/>
                <a:uLnTx/>
                <a:uFillTx/>
                <a:cs typeface="+mn-ea"/>
                <a:sym typeface="+mn-lt"/>
              </a:rPr>
              <a:t>Part 04</a:t>
            </a:r>
            <a:endParaRPr kumimoji="0" lang="en-US" altLang="zh-CN" sz="6000" b="1" i="0" u="none" strike="noStrike" kern="1200" cap="none" spc="0" normalizeH="0" baseline="0" noProof="0" dirty="0">
              <a:ln>
                <a:noFill/>
              </a:ln>
              <a:solidFill>
                <a:prstClr val="white"/>
              </a:solidFill>
              <a:effectLst/>
              <a:uLnTx/>
              <a:uFillTx/>
              <a:cs typeface="+mn-ea"/>
              <a:sym typeface="+mn-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749" y="1423649"/>
            <a:ext cx="2641661" cy="264166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1500"/>
                            </p:stCondLst>
                            <p:childTnLst>
                              <p:par>
                                <p:cTn id="26" presetID="12" presetClass="entr" presetSubtype="4" fill="hold" nodeType="afterEffect">
                                  <p:stCondLst>
                                    <p:cond delay="0"/>
                                  </p:stCondLst>
                                  <p:childTnLst>
                                    <p:set>
                                      <p:cBhvr>
                                        <p:cTn id="27" dur="1" fill="hold">
                                          <p:stCondLst>
                                            <p:cond delay="0"/>
                                          </p:stCondLst>
                                        </p:cTn>
                                        <p:tgtEl>
                                          <p:spTgt spid="115"/>
                                        </p:tgtEl>
                                        <p:attrNameLst>
                                          <p:attrName>style.visibility</p:attrName>
                                        </p:attrNameLst>
                                      </p:cBhvr>
                                      <p:to>
                                        <p:strVal val="visible"/>
                                      </p:to>
                                    </p:set>
                                    <p:anim calcmode="lin" valueType="num">
                                      <p:cBhvr additive="base">
                                        <p:cTn id="28" dur="500"/>
                                        <p:tgtEl>
                                          <p:spTgt spid="115"/>
                                        </p:tgtEl>
                                        <p:attrNameLst>
                                          <p:attrName>ppt_y</p:attrName>
                                        </p:attrNameLst>
                                      </p:cBhvr>
                                      <p:tavLst>
                                        <p:tav tm="0">
                                          <p:val>
                                            <p:strVal val="#ppt_y+#ppt_h*1.125000"/>
                                          </p:val>
                                        </p:tav>
                                        <p:tav tm="100000">
                                          <p:val>
                                            <p:strVal val="#ppt_y"/>
                                          </p:val>
                                        </p:tav>
                                      </p:tavLst>
                                    </p:anim>
                                    <p:animEffect transition="in" filter="wipe(up)">
                                      <p:cBhvr>
                                        <p:cTn id="2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P spid="22" grpId="0" animBg="1"/>
      <p:bldP spid="1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任意多边形 76"/>
          <p:cNvSpPr/>
          <p:nvPr/>
        </p:nvSpPr>
        <p:spPr>
          <a:xfrm>
            <a:off x="60682" y="448118"/>
            <a:ext cx="9100701" cy="1208190"/>
          </a:xfrm>
          <a:custGeom>
            <a:avLst/>
            <a:gdLst>
              <a:gd name="connsiteX0" fmla="*/ 35213 w 12326859"/>
              <a:gd name="connsiteY0" fmla="*/ 0 h 1610920"/>
              <a:gd name="connsiteX1" fmla="*/ 316567 w 12326859"/>
              <a:gd name="connsiteY1" fmla="*/ 175846 h 1610920"/>
              <a:gd name="connsiteX2" fmla="*/ 2338797 w 12326859"/>
              <a:gd name="connsiteY2" fmla="*/ 861646 h 1610920"/>
              <a:gd name="connsiteX3" fmla="*/ 5750213 w 12326859"/>
              <a:gd name="connsiteY3" fmla="*/ 1582615 h 1610920"/>
              <a:gd name="connsiteX4" fmla="*/ 8264813 w 12326859"/>
              <a:gd name="connsiteY4" fmla="*/ 1406769 h 1610920"/>
              <a:gd name="connsiteX5" fmla="*/ 11430044 w 12326859"/>
              <a:gd name="connsiteY5" fmla="*/ 861646 h 1610920"/>
              <a:gd name="connsiteX6" fmla="*/ 12326859 w 12326859"/>
              <a:gd name="connsiteY6" fmla="*/ 228600 h 1610920"/>
              <a:gd name="connsiteX0-1" fmla="*/ 35213 w 12193509"/>
              <a:gd name="connsiteY0-2" fmla="*/ 0 h 1610920"/>
              <a:gd name="connsiteX1-3" fmla="*/ 316567 w 12193509"/>
              <a:gd name="connsiteY1-4" fmla="*/ 175846 h 1610920"/>
              <a:gd name="connsiteX2-5" fmla="*/ 2338797 w 12193509"/>
              <a:gd name="connsiteY2-6" fmla="*/ 861646 h 1610920"/>
              <a:gd name="connsiteX3-7" fmla="*/ 5750213 w 12193509"/>
              <a:gd name="connsiteY3-8" fmla="*/ 1582615 h 1610920"/>
              <a:gd name="connsiteX4-9" fmla="*/ 8264813 w 12193509"/>
              <a:gd name="connsiteY4-10" fmla="*/ 1406769 h 1610920"/>
              <a:gd name="connsiteX5-11" fmla="*/ 11430044 w 12193509"/>
              <a:gd name="connsiteY5-12" fmla="*/ 861646 h 1610920"/>
              <a:gd name="connsiteX6-13" fmla="*/ 12193509 w 12193509"/>
              <a:gd name="connsiteY6-14" fmla="*/ 266700 h 1610920"/>
              <a:gd name="connsiteX0-15" fmla="*/ 35213 w 12215177"/>
              <a:gd name="connsiteY0-16" fmla="*/ 0 h 1610920"/>
              <a:gd name="connsiteX1-17" fmla="*/ 316567 w 12215177"/>
              <a:gd name="connsiteY1-18" fmla="*/ 175846 h 1610920"/>
              <a:gd name="connsiteX2-19" fmla="*/ 2338797 w 12215177"/>
              <a:gd name="connsiteY2-20" fmla="*/ 861646 h 1610920"/>
              <a:gd name="connsiteX3-21" fmla="*/ 5750213 w 12215177"/>
              <a:gd name="connsiteY3-22" fmla="*/ 1582615 h 1610920"/>
              <a:gd name="connsiteX4-23" fmla="*/ 8264813 w 12215177"/>
              <a:gd name="connsiteY4-24" fmla="*/ 1406769 h 1610920"/>
              <a:gd name="connsiteX5-25" fmla="*/ 11430044 w 12215177"/>
              <a:gd name="connsiteY5-26" fmla="*/ 861646 h 1610920"/>
              <a:gd name="connsiteX6-27" fmla="*/ 12215177 w 12215177"/>
              <a:gd name="connsiteY6-28" fmla="*/ 292702 h 1610920"/>
              <a:gd name="connsiteX0-29" fmla="*/ 35213 w 12215177"/>
              <a:gd name="connsiteY0-30" fmla="*/ 0 h 1610920"/>
              <a:gd name="connsiteX1-31" fmla="*/ 316567 w 12215177"/>
              <a:gd name="connsiteY1-32" fmla="*/ 175846 h 1610920"/>
              <a:gd name="connsiteX2-33" fmla="*/ 2338797 w 12215177"/>
              <a:gd name="connsiteY2-34" fmla="*/ 861646 h 1610920"/>
              <a:gd name="connsiteX3-35" fmla="*/ 5750213 w 12215177"/>
              <a:gd name="connsiteY3-36" fmla="*/ 1582615 h 1610920"/>
              <a:gd name="connsiteX4-37" fmla="*/ 8264813 w 12215177"/>
              <a:gd name="connsiteY4-38" fmla="*/ 1406769 h 1610920"/>
              <a:gd name="connsiteX5-39" fmla="*/ 11430044 w 12215177"/>
              <a:gd name="connsiteY5-40" fmla="*/ 861646 h 1610920"/>
              <a:gd name="connsiteX6-41" fmla="*/ 12215177 w 12215177"/>
              <a:gd name="connsiteY6-42" fmla="*/ 292702 h 16109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215177" h="1610920">
                <a:moveTo>
                  <a:pt x="35213" y="0"/>
                </a:moveTo>
                <a:cubicBezTo>
                  <a:pt x="-16076" y="16119"/>
                  <a:pt x="-67364" y="32238"/>
                  <a:pt x="316567" y="175846"/>
                </a:cubicBezTo>
                <a:cubicBezTo>
                  <a:pt x="700498" y="319454"/>
                  <a:pt x="1433189" y="627185"/>
                  <a:pt x="2338797" y="861646"/>
                </a:cubicBezTo>
                <a:cubicBezTo>
                  <a:pt x="3244405" y="1096107"/>
                  <a:pt x="4762544" y="1491761"/>
                  <a:pt x="5750213" y="1582615"/>
                </a:cubicBezTo>
                <a:cubicBezTo>
                  <a:pt x="6737882" y="1673469"/>
                  <a:pt x="7318175" y="1526931"/>
                  <a:pt x="8264813" y="1406769"/>
                </a:cubicBezTo>
                <a:cubicBezTo>
                  <a:pt x="9211452" y="1286608"/>
                  <a:pt x="10771650" y="1047324"/>
                  <a:pt x="11430044" y="861646"/>
                </a:cubicBezTo>
                <a:cubicBezTo>
                  <a:pt x="12088438" y="675968"/>
                  <a:pt x="12191946" y="511044"/>
                  <a:pt x="12215177" y="292702"/>
                </a:cubicBezTo>
              </a:path>
            </a:pathLst>
          </a:custGeom>
          <a:noFill/>
          <a:ln w="34925"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grpSp>
        <p:nvGrpSpPr>
          <p:cNvPr id="74" name="组合 73"/>
          <p:cNvGrpSpPr/>
          <p:nvPr/>
        </p:nvGrpSpPr>
        <p:grpSpPr>
          <a:xfrm>
            <a:off x="323696" y="1022492"/>
            <a:ext cx="1724801" cy="2445086"/>
            <a:chOff x="467266" y="1556915"/>
            <a:chExt cx="2299735" cy="3260114"/>
          </a:xfrm>
        </p:grpSpPr>
        <p:grpSp>
          <p:nvGrpSpPr>
            <p:cNvPr id="75" name="组合 74"/>
            <p:cNvGrpSpPr/>
            <p:nvPr/>
          </p:nvGrpSpPr>
          <p:grpSpPr>
            <a:xfrm flipH="1">
              <a:off x="467266" y="1556915"/>
              <a:ext cx="2299735" cy="3260114"/>
              <a:chOff x="1578687" y="538163"/>
              <a:chExt cx="2501900" cy="3546704"/>
            </a:xfrm>
          </p:grpSpPr>
          <p:sp>
            <p:nvSpPr>
              <p:cNvPr id="87" name="Freeform 6"/>
              <p:cNvSpPr>
                <a:spLocks noEditPoints="1"/>
              </p:cNvSpPr>
              <p:nvPr/>
            </p:nvSpPr>
            <p:spPr bwMode="auto">
              <a:xfrm>
                <a:off x="1578687" y="538163"/>
                <a:ext cx="2166938" cy="2500313"/>
              </a:xfrm>
              <a:custGeom>
                <a:avLst/>
                <a:gdLst>
                  <a:gd name="T0" fmla="*/ 1200 w 2415"/>
                  <a:gd name="T1" fmla="*/ 646 h 2788"/>
                  <a:gd name="T2" fmla="*/ 1669 w 2415"/>
                  <a:gd name="T3" fmla="*/ 1044 h 2788"/>
                  <a:gd name="T4" fmla="*/ 1713 w 2415"/>
                  <a:gd name="T5" fmla="*/ 1223 h 2788"/>
                  <a:gd name="T6" fmla="*/ 2260 w 2415"/>
                  <a:gd name="T7" fmla="*/ 2408 h 2788"/>
                  <a:gd name="T8" fmla="*/ 1756 w 2415"/>
                  <a:gd name="T9" fmla="*/ 2772 h 2788"/>
                  <a:gd name="T10" fmla="*/ 2108 w 2415"/>
                  <a:gd name="T11" fmla="*/ 1548 h 2788"/>
                  <a:gd name="T12" fmla="*/ 1634 w 2415"/>
                  <a:gd name="T13" fmla="*/ 1216 h 2788"/>
                  <a:gd name="T14" fmla="*/ 2063 w 2415"/>
                  <a:gd name="T15" fmla="*/ 2493 h 2788"/>
                  <a:gd name="T16" fmla="*/ 1733 w 2415"/>
                  <a:gd name="T17" fmla="*/ 2714 h 2788"/>
                  <a:gd name="T18" fmla="*/ 1573 w 2415"/>
                  <a:gd name="T19" fmla="*/ 1222 h 2788"/>
                  <a:gd name="T20" fmla="*/ 1725 w 2415"/>
                  <a:gd name="T21" fmla="*/ 2691 h 2788"/>
                  <a:gd name="T22" fmla="*/ 1798 w 2415"/>
                  <a:gd name="T23" fmla="*/ 1936 h 2788"/>
                  <a:gd name="T24" fmla="*/ 1441 w 2415"/>
                  <a:gd name="T25" fmla="*/ 1212 h 2788"/>
                  <a:gd name="T26" fmla="*/ 1580 w 2415"/>
                  <a:gd name="T27" fmla="*/ 1369 h 2788"/>
                  <a:gd name="T28" fmla="*/ 1622 w 2415"/>
                  <a:gd name="T29" fmla="*/ 2595 h 2788"/>
                  <a:gd name="T30" fmla="*/ 1529 w 2415"/>
                  <a:gd name="T31" fmla="*/ 2588 h 2788"/>
                  <a:gd name="T32" fmla="*/ 1429 w 2415"/>
                  <a:gd name="T33" fmla="*/ 2496 h 2788"/>
                  <a:gd name="T34" fmla="*/ 1350 w 2415"/>
                  <a:gd name="T35" fmla="*/ 2460 h 2788"/>
                  <a:gd name="T36" fmla="*/ 1271 w 2415"/>
                  <a:gd name="T37" fmla="*/ 2543 h 2788"/>
                  <a:gd name="T38" fmla="*/ 1229 w 2415"/>
                  <a:gd name="T39" fmla="*/ 2488 h 2788"/>
                  <a:gd name="T40" fmla="*/ 1037 w 2415"/>
                  <a:gd name="T41" fmla="*/ 2464 h 2788"/>
                  <a:gd name="T42" fmla="*/ 835 w 2415"/>
                  <a:gd name="T43" fmla="*/ 2570 h 2788"/>
                  <a:gd name="T44" fmla="*/ 657 w 2415"/>
                  <a:gd name="T45" fmla="*/ 2303 h 2788"/>
                  <a:gd name="T46" fmla="*/ 941 w 2415"/>
                  <a:gd name="T47" fmla="*/ 1227 h 2788"/>
                  <a:gd name="T48" fmla="*/ 925 w 2415"/>
                  <a:gd name="T49" fmla="*/ 1224 h 2788"/>
                  <a:gd name="T50" fmla="*/ 708 w 2415"/>
                  <a:gd name="T51" fmla="*/ 2541 h 2788"/>
                  <a:gd name="T52" fmla="*/ 600 w 2415"/>
                  <a:gd name="T53" fmla="*/ 2628 h 2788"/>
                  <a:gd name="T54" fmla="*/ 442 w 2415"/>
                  <a:gd name="T55" fmla="*/ 1578 h 2788"/>
                  <a:gd name="T56" fmla="*/ 414 w 2415"/>
                  <a:gd name="T57" fmla="*/ 2592 h 2788"/>
                  <a:gd name="T58" fmla="*/ 730 w 2415"/>
                  <a:gd name="T59" fmla="*/ 1228 h 2788"/>
                  <a:gd name="T60" fmla="*/ 735 w 2415"/>
                  <a:gd name="T61" fmla="*/ 1216 h 2788"/>
                  <a:gd name="T62" fmla="*/ 544 w 2415"/>
                  <a:gd name="T63" fmla="*/ 2719 h 2788"/>
                  <a:gd name="T64" fmla="*/ 541 w 2415"/>
                  <a:gd name="T65" fmla="*/ 2751 h 2788"/>
                  <a:gd name="T66" fmla="*/ 0 w 2415"/>
                  <a:gd name="T67" fmla="*/ 2036 h 2788"/>
                  <a:gd name="T68" fmla="*/ 285 w 2415"/>
                  <a:gd name="T69" fmla="*/ 1446 h 2788"/>
                  <a:gd name="T70" fmla="*/ 695 w 2415"/>
                  <a:gd name="T71" fmla="*/ 1113 h 2788"/>
                  <a:gd name="T72" fmla="*/ 1110 w 2415"/>
                  <a:gd name="T73" fmla="*/ 1021 h 2788"/>
                  <a:gd name="T74" fmla="*/ 680 w 2415"/>
                  <a:gd name="T75" fmla="*/ 285 h 2788"/>
                  <a:gd name="T76" fmla="*/ 864 w 2415"/>
                  <a:gd name="T77" fmla="*/ 0 h 2788"/>
                  <a:gd name="T78" fmla="*/ 1202 w 2415"/>
                  <a:gd name="T79" fmla="*/ 785 h 2788"/>
                  <a:gd name="T80" fmla="*/ 825 w 2415"/>
                  <a:gd name="T81" fmla="*/ 45 h 2788"/>
                  <a:gd name="T82" fmla="*/ 784 w 2415"/>
                  <a:gd name="T83" fmla="*/ 371 h 2788"/>
                  <a:gd name="T84" fmla="*/ 1211 w 2415"/>
                  <a:gd name="T85" fmla="*/ 1044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5" h="2788">
                    <a:moveTo>
                      <a:pt x="864" y="0"/>
                    </a:moveTo>
                    <a:cubicBezTo>
                      <a:pt x="891" y="7"/>
                      <a:pt x="909" y="24"/>
                      <a:pt x="923" y="47"/>
                    </a:cubicBezTo>
                    <a:cubicBezTo>
                      <a:pt x="1037" y="237"/>
                      <a:pt x="1134" y="434"/>
                      <a:pt x="1200" y="646"/>
                    </a:cubicBezTo>
                    <a:cubicBezTo>
                      <a:pt x="1237" y="769"/>
                      <a:pt x="1263" y="894"/>
                      <a:pt x="1259" y="1024"/>
                    </a:cubicBezTo>
                    <a:cubicBezTo>
                      <a:pt x="1258" y="1040"/>
                      <a:pt x="1264" y="1044"/>
                      <a:pt x="1279" y="1044"/>
                    </a:cubicBezTo>
                    <a:cubicBezTo>
                      <a:pt x="1409" y="1044"/>
                      <a:pt x="1539" y="1044"/>
                      <a:pt x="1669" y="1044"/>
                    </a:cubicBezTo>
                    <a:cubicBezTo>
                      <a:pt x="1689" y="1043"/>
                      <a:pt x="1694" y="1049"/>
                      <a:pt x="1693" y="1068"/>
                    </a:cubicBezTo>
                    <a:cubicBezTo>
                      <a:pt x="1692" y="1110"/>
                      <a:pt x="1694" y="1152"/>
                      <a:pt x="1693" y="1194"/>
                    </a:cubicBezTo>
                    <a:cubicBezTo>
                      <a:pt x="1692" y="1210"/>
                      <a:pt x="1697" y="1217"/>
                      <a:pt x="1713" y="1223"/>
                    </a:cubicBezTo>
                    <a:cubicBezTo>
                      <a:pt x="1862" y="1276"/>
                      <a:pt x="1998" y="1351"/>
                      <a:pt x="2116" y="1457"/>
                    </a:cubicBezTo>
                    <a:cubicBezTo>
                      <a:pt x="2237" y="1566"/>
                      <a:pt x="2327" y="1694"/>
                      <a:pt x="2366" y="1854"/>
                    </a:cubicBezTo>
                    <a:cubicBezTo>
                      <a:pt x="2415" y="2054"/>
                      <a:pt x="2375" y="2239"/>
                      <a:pt x="2260" y="2408"/>
                    </a:cubicBezTo>
                    <a:cubicBezTo>
                      <a:pt x="2144" y="2580"/>
                      <a:pt x="1980" y="2694"/>
                      <a:pt x="1792" y="2776"/>
                    </a:cubicBezTo>
                    <a:cubicBezTo>
                      <a:pt x="1783" y="2780"/>
                      <a:pt x="1774" y="2784"/>
                      <a:pt x="1763" y="2788"/>
                    </a:cubicBezTo>
                    <a:cubicBezTo>
                      <a:pt x="1760" y="2782"/>
                      <a:pt x="1757" y="2776"/>
                      <a:pt x="1756" y="2772"/>
                    </a:cubicBezTo>
                    <a:cubicBezTo>
                      <a:pt x="1805" y="2741"/>
                      <a:pt x="1855" y="2713"/>
                      <a:pt x="1902" y="2680"/>
                    </a:cubicBezTo>
                    <a:cubicBezTo>
                      <a:pt x="2058" y="2568"/>
                      <a:pt x="2177" y="2427"/>
                      <a:pt x="2235" y="2242"/>
                    </a:cubicBezTo>
                    <a:cubicBezTo>
                      <a:pt x="2315" y="1989"/>
                      <a:pt x="2266" y="1757"/>
                      <a:pt x="2108" y="1548"/>
                    </a:cubicBezTo>
                    <a:cubicBezTo>
                      <a:pt x="1991" y="1392"/>
                      <a:pt x="1835" y="1288"/>
                      <a:pt x="1655" y="1217"/>
                    </a:cubicBezTo>
                    <a:cubicBezTo>
                      <a:pt x="1651" y="1216"/>
                      <a:pt x="1648" y="1215"/>
                      <a:pt x="1644" y="1214"/>
                    </a:cubicBezTo>
                    <a:cubicBezTo>
                      <a:pt x="1642" y="1214"/>
                      <a:pt x="1640" y="1215"/>
                      <a:pt x="1634" y="1216"/>
                    </a:cubicBezTo>
                    <a:cubicBezTo>
                      <a:pt x="1642" y="1220"/>
                      <a:pt x="1646" y="1223"/>
                      <a:pt x="1651" y="1225"/>
                    </a:cubicBezTo>
                    <a:cubicBezTo>
                      <a:pt x="1830" y="1302"/>
                      <a:pt x="1980" y="1413"/>
                      <a:pt x="2091" y="1575"/>
                    </a:cubicBezTo>
                    <a:cubicBezTo>
                      <a:pt x="2285" y="1861"/>
                      <a:pt x="2274" y="2219"/>
                      <a:pt x="2063" y="2493"/>
                    </a:cubicBezTo>
                    <a:cubicBezTo>
                      <a:pt x="1980" y="2601"/>
                      <a:pt x="1878" y="2686"/>
                      <a:pt x="1759" y="2752"/>
                    </a:cubicBezTo>
                    <a:cubicBezTo>
                      <a:pt x="1747" y="2759"/>
                      <a:pt x="1737" y="2760"/>
                      <a:pt x="1728" y="2751"/>
                    </a:cubicBezTo>
                    <a:cubicBezTo>
                      <a:pt x="1730" y="2738"/>
                      <a:pt x="1730" y="2726"/>
                      <a:pt x="1733" y="2714"/>
                    </a:cubicBezTo>
                    <a:cubicBezTo>
                      <a:pt x="1734" y="2708"/>
                      <a:pt x="1737" y="2702"/>
                      <a:pt x="1742" y="2698"/>
                    </a:cubicBezTo>
                    <a:cubicBezTo>
                      <a:pt x="1914" y="2551"/>
                      <a:pt x="2016" y="2365"/>
                      <a:pt x="2051" y="2141"/>
                    </a:cubicBezTo>
                    <a:cubicBezTo>
                      <a:pt x="2107" y="1769"/>
                      <a:pt x="1909" y="1387"/>
                      <a:pt x="1573" y="1222"/>
                    </a:cubicBezTo>
                    <a:cubicBezTo>
                      <a:pt x="1566" y="1218"/>
                      <a:pt x="1558" y="1216"/>
                      <a:pt x="1550" y="1214"/>
                    </a:cubicBezTo>
                    <a:cubicBezTo>
                      <a:pt x="1884" y="1412"/>
                      <a:pt x="2041" y="1706"/>
                      <a:pt x="2017" y="2091"/>
                    </a:cubicBezTo>
                    <a:cubicBezTo>
                      <a:pt x="2002" y="2329"/>
                      <a:pt x="1900" y="2529"/>
                      <a:pt x="1725" y="2691"/>
                    </a:cubicBezTo>
                    <a:cubicBezTo>
                      <a:pt x="1697" y="2664"/>
                      <a:pt x="1670" y="2639"/>
                      <a:pt x="1642" y="2614"/>
                    </a:cubicBezTo>
                    <a:cubicBezTo>
                      <a:pt x="1662" y="2575"/>
                      <a:pt x="1685" y="2535"/>
                      <a:pt x="1704" y="2492"/>
                    </a:cubicBezTo>
                    <a:cubicBezTo>
                      <a:pt x="1782" y="2315"/>
                      <a:pt x="1810" y="2129"/>
                      <a:pt x="1798" y="1936"/>
                    </a:cubicBezTo>
                    <a:cubicBezTo>
                      <a:pt x="1790" y="1788"/>
                      <a:pt x="1757" y="1646"/>
                      <a:pt x="1693" y="1512"/>
                    </a:cubicBezTo>
                    <a:cubicBezTo>
                      <a:pt x="1640" y="1401"/>
                      <a:pt x="1569" y="1304"/>
                      <a:pt x="1470" y="1229"/>
                    </a:cubicBezTo>
                    <a:cubicBezTo>
                      <a:pt x="1461" y="1222"/>
                      <a:pt x="1450" y="1217"/>
                      <a:pt x="1441" y="1212"/>
                    </a:cubicBezTo>
                    <a:cubicBezTo>
                      <a:pt x="1439" y="1213"/>
                      <a:pt x="1438" y="1215"/>
                      <a:pt x="1437" y="1217"/>
                    </a:cubicBezTo>
                    <a:cubicBezTo>
                      <a:pt x="1440" y="1220"/>
                      <a:pt x="1444" y="1224"/>
                      <a:pt x="1447" y="1227"/>
                    </a:cubicBezTo>
                    <a:cubicBezTo>
                      <a:pt x="1499" y="1267"/>
                      <a:pt x="1543" y="1315"/>
                      <a:pt x="1580" y="1369"/>
                    </a:cubicBezTo>
                    <a:cubicBezTo>
                      <a:pt x="1677" y="1506"/>
                      <a:pt x="1727" y="1660"/>
                      <a:pt x="1748" y="1824"/>
                    </a:cubicBezTo>
                    <a:cubicBezTo>
                      <a:pt x="1776" y="2038"/>
                      <a:pt x="1764" y="2249"/>
                      <a:pt x="1687" y="2453"/>
                    </a:cubicBezTo>
                    <a:cubicBezTo>
                      <a:pt x="1668" y="2502"/>
                      <a:pt x="1643" y="2548"/>
                      <a:pt x="1622" y="2595"/>
                    </a:cubicBezTo>
                    <a:cubicBezTo>
                      <a:pt x="1617" y="2604"/>
                      <a:pt x="1612" y="2609"/>
                      <a:pt x="1600" y="2607"/>
                    </a:cubicBezTo>
                    <a:cubicBezTo>
                      <a:pt x="1590" y="2606"/>
                      <a:pt x="1578" y="2605"/>
                      <a:pt x="1569" y="2608"/>
                    </a:cubicBezTo>
                    <a:cubicBezTo>
                      <a:pt x="1547" y="2615"/>
                      <a:pt x="1538" y="2605"/>
                      <a:pt x="1529" y="2588"/>
                    </a:cubicBezTo>
                    <a:cubicBezTo>
                      <a:pt x="1517" y="2566"/>
                      <a:pt x="1502" y="2545"/>
                      <a:pt x="1487" y="2524"/>
                    </a:cubicBezTo>
                    <a:cubicBezTo>
                      <a:pt x="1484" y="2519"/>
                      <a:pt x="1480" y="2514"/>
                      <a:pt x="1475" y="2512"/>
                    </a:cubicBezTo>
                    <a:cubicBezTo>
                      <a:pt x="1460" y="2505"/>
                      <a:pt x="1444" y="2499"/>
                      <a:pt x="1429" y="2496"/>
                    </a:cubicBezTo>
                    <a:cubicBezTo>
                      <a:pt x="1408" y="2493"/>
                      <a:pt x="1403" y="2510"/>
                      <a:pt x="1395" y="2528"/>
                    </a:cubicBezTo>
                    <a:cubicBezTo>
                      <a:pt x="1392" y="2522"/>
                      <a:pt x="1387" y="2516"/>
                      <a:pt x="1387" y="2510"/>
                    </a:cubicBezTo>
                    <a:cubicBezTo>
                      <a:pt x="1386" y="2484"/>
                      <a:pt x="1376" y="2466"/>
                      <a:pt x="1350" y="2460"/>
                    </a:cubicBezTo>
                    <a:cubicBezTo>
                      <a:pt x="1331" y="2456"/>
                      <a:pt x="1311" y="2454"/>
                      <a:pt x="1291" y="2455"/>
                    </a:cubicBezTo>
                    <a:cubicBezTo>
                      <a:pt x="1264" y="2457"/>
                      <a:pt x="1247" y="2471"/>
                      <a:pt x="1242" y="2492"/>
                    </a:cubicBezTo>
                    <a:cubicBezTo>
                      <a:pt x="1237" y="2516"/>
                      <a:pt x="1249" y="2530"/>
                      <a:pt x="1271" y="2543"/>
                    </a:cubicBezTo>
                    <a:cubicBezTo>
                      <a:pt x="1258" y="2547"/>
                      <a:pt x="1249" y="2551"/>
                      <a:pt x="1239" y="2555"/>
                    </a:cubicBezTo>
                    <a:cubicBezTo>
                      <a:pt x="1232" y="2541"/>
                      <a:pt x="1225" y="2528"/>
                      <a:pt x="1217" y="2513"/>
                    </a:cubicBezTo>
                    <a:cubicBezTo>
                      <a:pt x="1220" y="2506"/>
                      <a:pt x="1226" y="2497"/>
                      <a:pt x="1229" y="2488"/>
                    </a:cubicBezTo>
                    <a:cubicBezTo>
                      <a:pt x="1236" y="2471"/>
                      <a:pt x="1230" y="2456"/>
                      <a:pt x="1219" y="2444"/>
                    </a:cubicBezTo>
                    <a:cubicBezTo>
                      <a:pt x="1207" y="2431"/>
                      <a:pt x="1191" y="2428"/>
                      <a:pt x="1176" y="2436"/>
                    </a:cubicBezTo>
                    <a:cubicBezTo>
                      <a:pt x="1133" y="2462"/>
                      <a:pt x="1084" y="2460"/>
                      <a:pt x="1037" y="2464"/>
                    </a:cubicBezTo>
                    <a:cubicBezTo>
                      <a:pt x="1000" y="2467"/>
                      <a:pt x="963" y="2468"/>
                      <a:pt x="928" y="2485"/>
                    </a:cubicBezTo>
                    <a:cubicBezTo>
                      <a:pt x="897" y="2500"/>
                      <a:pt x="872" y="2520"/>
                      <a:pt x="860" y="2554"/>
                    </a:cubicBezTo>
                    <a:cubicBezTo>
                      <a:pt x="855" y="2566"/>
                      <a:pt x="847" y="2569"/>
                      <a:pt x="835" y="2570"/>
                    </a:cubicBezTo>
                    <a:cubicBezTo>
                      <a:pt x="814" y="2571"/>
                      <a:pt x="792" y="2573"/>
                      <a:pt x="770" y="2578"/>
                    </a:cubicBezTo>
                    <a:cubicBezTo>
                      <a:pt x="756" y="2582"/>
                      <a:pt x="755" y="2573"/>
                      <a:pt x="750" y="2565"/>
                    </a:cubicBezTo>
                    <a:cubicBezTo>
                      <a:pt x="707" y="2482"/>
                      <a:pt x="677" y="2394"/>
                      <a:pt x="657" y="2303"/>
                    </a:cubicBezTo>
                    <a:cubicBezTo>
                      <a:pt x="646" y="2256"/>
                      <a:pt x="632" y="2210"/>
                      <a:pt x="628" y="2162"/>
                    </a:cubicBezTo>
                    <a:cubicBezTo>
                      <a:pt x="606" y="1901"/>
                      <a:pt x="644" y="1651"/>
                      <a:pt x="776" y="1420"/>
                    </a:cubicBezTo>
                    <a:cubicBezTo>
                      <a:pt x="818" y="1345"/>
                      <a:pt x="872" y="1280"/>
                      <a:pt x="941" y="1227"/>
                    </a:cubicBezTo>
                    <a:cubicBezTo>
                      <a:pt x="944" y="1225"/>
                      <a:pt x="946" y="1223"/>
                      <a:pt x="949" y="1220"/>
                    </a:cubicBezTo>
                    <a:cubicBezTo>
                      <a:pt x="950" y="1219"/>
                      <a:pt x="950" y="1218"/>
                      <a:pt x="948" y="1212"/>
                    </a:cubicBezTo>
                    <a:cubicBezTo>
                      <a:pt x="941" y="1216"/>
                      <a:pt x="932" y="1219"/>
                      <a:pt x="925" y="1224"/>
                    </a:cubicBezTo>
                    <a:cubicBezTo>
                      <a:pt x="836" y="1289"/>
                      <a:pt x="770" y="1372"/>
                      <a:pt x="718" y="1468"/>
                    </a:cubicBezTo>
                    <a:cubicBezTo>
                      <a:pt x="638" y="1616"/>
                      <a:pt x="599" y="1775"/>
                      <a:pt x="590" y="1942"/>
                    </a:cubicBezTo>
                    <a:cubicBezTo>
                      <a:pt x="578" y="2152"/>
                      <a:pt x="613" y="2353"/>
                      <a:pt x="708" y="2541"/>
                    </a:cubicBezTo>
                    <a:cubicBezTo>
                      <a:pt x="716" y="2559"/>
                      <a:pt x="726" y="2575"/>
                      <a:pt x="735" y="2592"/>
                    </a:cubicBezTo>
                    <a:cubicBezTo>
                      <a:pt x="720" y="2612"/>
                      <a:pt x="703" y="2618"/>
                      <a:pt x="677" y="2615"/>
                    </a:cubicBezTo>
                    <a:cubicBezTo>
                      <a:pt x="654" y="2613"/>
                      <a:pt x="630" y="2623"/>
                      <a:pt x="600" y="2628"/>
                    </a:cubicBezTo>
                    <a:cubicBezTo>
                      <a:pt x="411" y="2412"/>
                      <a:pt x="334" y="2156"/>
                      <a:pt x="380" y="1867"/>
                    </a:cubicBezTo>
                    <a:cubicBezTo>
                      <a:pt x="426" y="1576"/>
                      <a:pt x="582" y="1359"/>
                      <a:pt x="842" y="1217"/>
                    </a:cubicBezTo>
                    <a:cubicBezTo>
                      <a:pt x="769" y="1205"/>
                      <a:pt x="531" y="1421"/>
                      <a:pt x="442" y="1578"/>
                    </a:cubicBezTo>
                    <a:cubicBezTo>
                      <a:pt x="262" y="1897"/>
                      <a:pt x="288" y="2345"/>
                      <a:pt x="588" y="2645"/>
                    </a:cubicBezTo>
                    <a:cubicBezTo>
                      <a:pt x="578" y="2667"/>
                      <a:pt x="569" y="2688"/>
                      <a:pt x="558" y="2714"/>
                    </a:cubicBezTo>
                    <a:cubicBezTo>
                      <a:pt x="510" y="2674"/>
                      <a:pt x="460" y="2636"/>
                      <a:pt x="414" y="2592"/>
                    </a:cubicBezTo>
                    <a:cubicBezTo>
                      <a:pt x="283" y="2465"/>
                      <a:pt x="196" y="2312"/>
                      <a:pt x="168" y="2130"/>
                    </a:cubicBezTo>
                    <a:cubicBezTo>
                      <a:pt x="138" y="1929"/>
                      <a:pt x="183" y="1745"/>
                      <a:pt x="296" y="1578"/>
                    </a:cubicBezTo>
                    <a:cubicBezTo>
                      <a:pt x="404" y="1417"/>
                      <a:pt x="553" y="1305"/>
                      <a:pt x="730" y="1228"/>
                    </a:cubicBezTo>
                    <a:cubicBezTo>
                      <a:pt x="738" y="1225"/>
                      <a:pt x="745" y="1222"/>
                      <a:pt x="753" y="1218"/>
                    </a:cubicBezTo>
                    <a:cubicBezTo>
                      <a:pt x="752" y="1217"/>
                      <a:pt x="752" y="1215"/>
                      <a:pt x="751" y="1213"/>
                    </a:cubicBezTo>
                    <a:cubicBezTo>
                      <a:pt x="746" y="1214"/>
                      <a:pt x="740" y="1214"/>
                      <a:pt x="735" y="1216"/>
                    </a:cubicBezTo>
                    <a:cubicBezTo>
                      <a:pt x="527" y="1299"/>
                      <a:pt x="352" y="1425"/>
                      <a:pt x="232" y="1618"/>
                    </a:cubicBezTo>
                    <a:cubicBezTo>
                      <a:pt x="65" y="1886"/>
                      <a:pt x="80" y="2211"/>
                      <a:pt x="267" y="2465"/>
                    </a:cubicBezTo>
                    <a:cubicBezTo>
                      <a:pt x="343" y="2568"/>
                      <a:pt x="437" y="2650"/>
                      <a:pt x="544" y="2719"/>
                    </a:cubicBezTo>
                    <a:cubicBezTo>
                      <a:pt x="564" y="2732"/>
                      <a:pt x="580" y="2752"/>
                      <a:pt x="598" y="2769"/>
                    </a:cubicBezTo>
                    <a:cubicBezTo>
                      <a:pt x="596" y="2771"/>
                      <a:pt x="595" y="2773"/>
                      <a:pt x="594" y="2775"/>
                    </a:cubicBezTo>
                    <a:cubicBezTo>
                      <a:pt x="576" y="2767"/>
                      <a:pt x="558" y="2759"/>
                      <a:pt x="541" y="2751"/>
                    </a:cubicBezTo>
                    <a:cubicBezTo>
                      <a:pt x="382" y="2673"/>
                      <a:pt x="244" y="2570"/>
                      <a:pt x="140" y="2425"/>
                    </a:cubicBezTo>
                    <a:cubicBezTo>
                      <a:pt x="60" y="2315"/>
                      <a:pt x="12" y="2192"/>
                      <a:pt x="3" y="2055"/>
                    </a:cubicBezTo>
                    <a:cubicBezTo>
                      <a:pt x="3" y="2049"/>
                      <a:pt x="1" y="2042"/>
                      <a:pt x="0" y="2036"/>
                    </a:cubicBezTo>
                    <a:cubicBezTo>
                      <a:pt x="0" y="2023"/>
                      <a:pt x="0" y="2009"/>
                      <a:pt x="0" y="1996"/>
                    </a:cubicBezTo>
                    <a:cubicBezTo>
                      <a:pt x="5" y="1960"/>
                      <a:pt x="8" y="1923"/>
                      <a:pt x="15" y="1888"/>
                    </a:cubicBezTo>
                    <a:cubicBezTo>
                      <a:pt x="51" y="1708"/>
                      <a:pt x="149" y="1565"/>
                      <a:pt x="285" y="1446"/>
                    </a:cubicBezTo>
                    <a:cubicBezTo>
                      <a:pt x="400" y="1345"/>
                      <a:pt x="533" y="1273"/>
                      <a:pt x="677" y="1222"/>
                    </a:cubicBezTo>
                    <a:cubicBezTo>
                      <a:pt x="691" y="1217"/>
                      <a:pt x="696" y="1210"/>
                      <a:pt x="696" y="1195"/>
                    </a:cubicBezTo>
                    <a:cubicBezTo>
                      <a:pt x="695" y="1168"/>
                      <a:pt x="695" y="1141"/>
                      <a:pt x="695" y="1113"/>
                    </a:cubicBezTo>
                    <a:cubicBezTo>
                      <a:pt x="695" y="1091"/>
                      <a:pt x="695" y="1068"/>
                      <a:pt x="695" y="1043"/>
                    </a:cubicBezTo>
                    <a:cubicBezTo>
                      <a:pt x="837" y="1043"/>
                      <a:pt x="976" y="1043"/>
                      <a:pt x="1116" y="1043"/>
                    </a:cubicBezTo>
                    <a:cubicBezTo>
                      <a:pt x="1113" y="1033"/>
                      <a:pt x="1112" y="1027"/>
                      <a:pt x="1110" y="1021"/>
                    </a:cubicBezTo>
                    <a:cubicBezTo>
                      <a:pt x="1090" y="959"/>
                      <a:pt x="1071" y="897"/>
                      <a:pt x="1048" y="837"/>
                    </a:cubicBezTo>
                    <a:cubicBezTo>
                      <a:pt x="983" y="665"/>
                      <a:pt x="890" y="510"/>
                      <a:pt x="752" y="385"/>
                    </a:cubicBezTo>
                    <a:cubicBezTo>
                      <a:pt x="721" y="357"/>
                      <a:pt x="697" y="324"/>
                      <a:pt x="680" y="285"/>
                    </a:cubicBezTo>
                    <a:cubicBezTo>
                      <a:pt x="640" y="195"/>
                      <a:pt x="663" y="109"/>
                      <a:pt x="744" y="51"/>
                    </a:cubicBezTo>
                    <a:cubicBezTo>
                      <a:pt x="779" y="26"/>
                      <a:pt x="818" y="9"/>
                      <a:pt x="860" y="0"/>
                    </a:cubicBezTo>
                    <a:cubicBezTo>
                      <a:pt x="861" y="0"/>
                      <a:pt x="863" y="0"/>
                      <a:pt x="864" y="0"/>
                    </a:cubicBezTo>
                    <a:close/>
                    <a:moveTo>
                      <a:pt x="1226" y="973"/>
                    </a:moveTo>
                    <a:cubicBezTo>
                      <a:pt x="1228" y="973"/>
                      <a:pt x="1229" y="973"/>
                      <a:pt x="1231" y="972"/>
                    </a:cubicBezTo>
                    <a:cubicBezTo>
                      <a:pt x="1221" y="910"/>
                      <a:pt x="1215" y="847"/>
                      <a:pt x="1202" y="785"/>
                    </a:cubicBezTo>
                    <a:cubicBezTo>
                      <a:pt x="1158" y="583"/>
                      <a:pt x="1077" y="394"/>
                      <a:pt x="979" y="212"/>
                    </a:cubicBezTo>
                    <a:cubicBezTo>
                      <a:pt x="953" y="163"/>
                      <a:pt x="925" y="116"/>
                      <a:pt x="896" y="68"/>
                    </a:cubicBezTo>
                    <a:cubicBezTo>
                      <a:pt x="877" y="38"/>
                      <a:pt x="858" y="31"/>
                      <a:pt x="825" y="45"/>
                    </a:cubicBezTo>
                    <a:cubicBezTo>
                      <a:pt x="799" y="57"/>
                      <a:pt x="772" y="71"/>
                      <a:pt x="750" y="89"/>
                    </a:cubicBezTo>
                    <a:cubicBezTo>
                      <a:pt x="694" y="134"/>
                      <a:pt x="680" y="195"/>
                      <a:pt x="705" y="261"/>
                    </a:cubicBezTo>
                    <a:cubicBezTo>
                      <a:pt x="722" y="305"/>
                      <a:pt x="750" y="340"/>
                      <a:pt x="784" y="371"/>
                    </a:cubicBezTo>
                    <a:cubicBezTo>
                      <a:pt x="844" y="426"/>
                      <a:pt x="896" y="488"/>
                      <a:pt x="942" y="556"/>
                    </a:cubicBezTo>
                    <a:cubicBezTo>
                      <a:pt x="1032" y="690"/>
                      <a:pt x="1090" y="838"/>
                      <a:pt x="1136" y="992"/>
                    </a:cubicBezTo>
                    <a:cubicBezTo>
                      <a:pt x="1153" y="1048"/>
                      <a:pt x="1152" y="1047"/>
                      <a:pt x="1211" y="1044"/>
                    </a:cubicBezTo>
                    <a:cubicBezTo>
                      <a:pt x="1222" y="1044"/>
                      <a:pt x="1227" y="1040"/>
                      <a:pt x="1227" y="1029"/>
                    </a:cubicBezTo>
                    <a:cubicBezTo>
                      <a:pt x="1226" y="1010"/>
                      <a:pt x="1226" y="992"/>
                      <a:pt x="1226" y="973"/>
                    </a:cubicBezTo>
                    <a:close/>
                  </a:path>
                </a:pathLst>
              </a:custGeom>
              <a:gradFill>
                <a:gsLst>
                  <a:gs pos="0">
                    <a:srgbClr val="9D1203"/>
                  </a:gs>
                  <a:gs pos="63000">
                    <a:srgbClr val="C24C20"/>
                  </a:gs>
                  <a:gs pos="100000">
                    <a:srgbClr val="BA0300"/>
                  </a:gs>
                </a:gsLst>
                <a:lin ang="5400000" scaled="1"/>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88" name="组合 87"/>
              <p:cNvGrpSpPr/>
              <p:nvPr/>
            </p:nvGrpSpPr>
            <p:grpSpPr>
              <a:xfrm>
                <a:off x="2110499" y="2749550"/>
                <a:ext cx="1019175" cy="471488"/>
                <a:chOff x="2110499" y="2749550"/>
                <a:chExt cx="1019175" cy="471488"/>
              </a:xfrm>
              <a:solidFill>
                <a:srgbClr val="C00000"/>
              </a:solidFill>
            </p:grpSpPr>
            <p:sp>
              <p:nvSpPr>
                <p:cNvPr id="97" name="Freeform 9"/>
                <p:cNvSpPr>
                  <a:spLocks noEditPoints="1"/>
                </p:cNvSpPr>
                <p:nvPr/>
              </p:nvSpPr>
              <p:spPr bwMode="auto">
                <a:xfrm>
                  <a:off x="2110499" y="2749550"/>
                  <a:ext cx="998538" cy="471488"/>
                </a:xfrm>
                <a:custGeom>
                  <a:avLst/>
                  <a:gdLst>
                    <a:gd name="T0" fmla="*/ 1010 w 1113"/>
                    <a:gd name="T1" fmla="*/ 253 h 525"/>
                    <a:gd name="T2" fmla="*/ 934 w 1113"/>
                    <a:gd name="T3" fmla="*/ 226 h 525"/>
                    <a:gd name="T4" fmla="*/ 119 w 1113"/>
                    <a:gd name="T5" fmla="*/ 352 h 525"/>
                    <a:gd name="T6" fmla="*/ 97 w 1113"/>
                    <a:gd name="T7" fmla="*/ 339 h 525"/>
                    <a:gd name="T8" fmla="*/ 249 w 1113"/>
                    <a:gd name="T9" fmla="*/ 261 h 525"/>
                    <a:gd name="T10" fmla="*/ 337 w 1113"/>
                    <a:gd name="T11" fmla="*/ 236 h 525"/>
                    <a:gd name="T12" fmla="*/ 247 w 1113"/>
                    <a:gd name="T13" fmla="*/ 192 h 525"/>
                    <a:gd name="T14" fmla="*/ 108 w 1113"/>
                    <a:gd name="T15" fmla="*/ 219 h 525"/>
                    <a:gd name="T16" fmla="*/ 84 w 1113"/>
                    <a:gd name="T17" fmla="*/ 288 h 525"/>
                    <a:gd name="T18" fmla="*/ 4 w 1113"/>
                    <a:gd name="T19" fmla="*/ 235 h 525"/>
                    <a:gd name="T20" fmla="*/ 237 w 1113"/>
                    <a:gd name="T21" fmla="*/ 135 h 525"/>
                    <a:gd name="T22" fmla="*/ 469 w 1113"/>
                    <a:gd name="T23" fmla="*/ 28 h 525"/>
                    <a:gd name="T24" fmla="*/ 600 w 1113"/>
                    <a:gd name="T25" fmla="*/ 23 h 525"/>
                    <a:gd name="T26" fmla="*/ 319 w 1113"/>
                    <a:gd name="T27" fmla="*/ 112 h 525"/>
                    <a:gd name="T28" fmla="*/ 505 w 1113"/>
                    <a:gd name="T29" fmla="*/ 197 h 525"/>
                    <a:gd name="T30" fmla="*/ 438 w 1113"/>
                    <a:gd name="T31" fmla="*/ 144 h 525"/>
                    <a:gd name="T32" fmla="*/ 419 w 1113"/>
                    <a:gd name="T33" fmla="*/ 206 h 525"/>
                    <a:gd name="T34" fmla="*/ 540 w 1113"/>
                    <a:gd name="T35" fmla="*/ 79 h 525"/>
                    <a:gd name="T36" fmla="*/ 647 w 1113"/>
                    <a:gd name="T37" fmla="*/ 122 h 525"/>
                    <a:gd name="T38" fmla="*/ 829 w 1113"/>
                    <a:gd name="T39" fmla="*/ 139 h 525"/>
                    <a:gd name="T40" fmla="*/ 739 w 1113"/>
                    <a:gd name="T41" fmla="*/ 213 h 525"/>
                    <a:gd name="T42" fmla="*/ 778 w 1113"/>
                    <a:gd name="T43" fmla="*/ 161 h 525"/>
                    <a:gd name="T44" fmla="*/ 755 w 1113"/>
                    <a:gd name="T45" fmla="*/ 133 h 525"/>
                    <a:gd name="T46" fmla="*/ 644 w 1113"/>
                    <a:gd name="T47" fmla="*/ 216 h 525"/>
                    <a:gd name="T48" fmla="*/ 884 w 1113"/>
                    <a:gd name="T49" fmla="*/ 152 h 525"/>
                    <a:gd name="T50" fmla="*/ 843 w 1113"/>
                    <a:gd name="T51" fmla="*/ 63 h 525"/>
                    <a:gd name="T52" fmla="*/ 925 w 1113"/>
                    <a:gd name="T53" fmla="*/ 163 h 525"/>
                    <a:gd name="T54" fmla="*/ 1102 w 1113"/>
                    <a:gd name="T55" fmla="*/ 242 h 525"/>
                    <a:gd name="T56" fmla="*/ 1014 w 1113"/>
                    <a:gd name="T57" fmla="*/ 306 h 525"/>
                    <a:gd name="T58" fmla="*/ 1099 w 1113"/>
                    <a:gd name="T59" fmla="*/ 368 h 525"/>
                    <a:gd name="T60" fmla="*/ 1079 w 1113"/>
                    <a:gd name="T61" fmla="*/ 519 h 525"/>
                    <a:gd name="T62" fmla="*/ 1046 w 1113"/>
                    <a:gd name="T63" fmla="*/ 518 h 525"/>
                    <a:gd name="T64" fmla="*/ 986 w 1113"/>
                    <a:gd name="T65" fmla="*/ 405 h 525"/>
                    <a:gd name="T66" fmla="*/ 943 w 1113"/>
                    <a:gd name="T67" fmla="*/ 433 h 525"/>
                    <a:gd name="T68" fmla="*/ 862 w 1113"/>
                    <a:gd name="T69" fmla="*/ 519 h 525"/>
                    <a:gd name="T70" fmla="*/ 839 w 1113"/>
                    <a:gd name="T71" fmla="*/ 423 h 525"/>
                    <a:gd name="T72" fmla="*/ 798 w 1113"/>
                    <a:gd name="T73" fmla="*/ 433 h 525"/>
                    <a:gd name="T74" fmla="*/ 759 w 1113"/>
                    <a:gd name="T75" fmla="*/ 497 h 525"/>
                    <a:gd name="T76" fmla="*/ 727 w 1113"/>
                    <a:gd name="T77" fmla="*/ 425 h 525"/>
                    <a:gd name="T78" fmla="*/ 684 w 1113"/>
                    <a:gd name="T79" fmla="*/ 519 h 525"/>
                    <a:gd name="T80" fmla="*/ 641 w 1113"/>
                    <a:gd name="T81" fmla="*/ 406 h 525"/>
                    <a:gd name="T82" fmla="*/ 572 w 1113"/>
                    <a:gd name="T83" fmla="*/ 519 h 525"/>
                    <a:gd name="T84" fmla="*/ 539 w 1113"/>
                    <a:gd name="T85" fmla="*/ 519 h 525"/>
                    <a:gd name="T86" fmla="*/ 479 w 1113"/>
                    <a:gd name="T87" fmla="*/ 407 h 525"/>
                    <a:gd name="T88" fmla="*/ 438 w 1113"/>
                    <a:gd name="T89" fmla="*/ 410 h 525"/>
                    <a:gd name="T90" fmla="*/ 355 w 1113"/>
                    <a:gd name="T91" fmla="*/ 518 h 525"/>
                    <a:gd name="T92" fmla="*/ 322 w 1113"/>
                    <a:gd name="T93" fmla="*/ 519 h 525"/>
                    <a:gd name="T94" fmla="*/ 261 w 1113"/>
                    <a:gd name="T95" fmla="*/ 408 h 525"/>
                    <a:gd name="T96" fmla="*/ 219 w 1113"/>
                    <a:gd name="T97" fmla="*/ 433 h 525"/>
                    <a:gd name="T98" fmla="*/ 138 w 1113"/>
                    <a:gd name="T99" fmla="*/ 517 h 525"/>
                    <a:gd name="T100" fmla="*/ 115 w 1113"/>
                    <a:gd name="T101" fmla="*/ 421 h 525"/>
                    <a:gd name="T102" fmla="*/ 84 w 1113"/>
                    <a:gd name="T103" fmla="*/ 447 h 525"/>
                    <a:gd name="T104" fmla="*/ 591 w 1113"/>
                    <a:gd name="T105" fmla="*/ 297 h 525"/>
                    <a:gd name="T106" fmla="*/ 945 w 1113"/>
                    <a:gd name="T107" fmla="*/ 322 h 525"/>
                    <a:gd name="T108" fmla="*/ 197 w 1113"/>
                    <a:gd name="T109" fmla="*/ 294 h 525"/>
                    <a:gd name="T110" fmla="*/ 144 w 1113"/>
                    <a:gd name="T111" fmla="*/ 31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3" h="525">
                      <a:moveTo>
                        <a:pt x="945" y="322"/>
                      </a:moveTo>
                      <a:cubicBezTo>
                        <a:pt x="921" y="278"/>
                        <a:pt x="929" y="264"/>
                        <a:pt x="980" y="258"/>
                      </a:cubicBezTo>
                      <a:cubicBezTo>
                        <a:pt x="990" y="257"/>
                        <a:pt x="1000" y="256"/>
                        <a:pt x="1010" y="253"/>
                      </a:cubicBezTo>
                      <a:cubicBezTo>
                        <a:pt x="1023" y="250"/>
                        <a:pt x="1033" y="241"/>
                        <a:pt x="1030" y="228"/>
                      </a:cubicBezTo>
                      <a:cubicBezTo>
                        <a:pt x="1027" y="220"/>
                        <a:pt x="1014" y="209"/>
                        <a:pt x="1006" y="209"/>
                      </a:cubicBezTo>
                      <a:cubicBezTo>
                        <a:pt x="982" y="212"/>
                        <a:pt x="953" y="213"/>
                        <a:pt x="934" y="226"/>
                      </a:cubicBezTo>
                      <a:cubicBezTo>
                        <a:pt x="852" y="280"/>
                        <a:pt x="764" y="284"/>
                        <a:pt x="674" y="265"/>
                      </a:cubicBezTo>
                      <a:cubicBezTo>
                        <a:pt x="571" y="244"/>
                        <a:pt x="471" y="255"/>
                        <a:pt x="372" y="284"/>
                      </a:cubicBezTo>
                      <a:cubicBezTo>
                        <a:pt x="288" y="308"/>
                        <a:pt x="204" y="329"/>
                        <a:pt x="119" y="352"/>
                      </a:cubicBezTo>
                      <a:cubicBezTo>
                        <a:pt x="115" y="353"/>
                        <a:pt x="110" y="356"/>
                        <a:pt x="106" y="356"/>
                      </a:cubicBezTo>
                      <a:cubicBezTo>
                        <a:pt x="102" y="355"/>
                        <a:pt x="96" y="353"/>
                        <a:pt x="94" y="350"/>
                      </a:cubicBezTo>
                      <a:cubicBezTo>
                        <a:pt x="93" y="348"/>
                        <a:pt x="94" y="341"/>
                        <a:pt x="97" y="339"/>
                      </a:cubicBezTo>
                      <a:cubicBezTo>
                        <a:pt x="114" y="326"/>
                        <a:pt x="120" y="310"/>
                        <a:pt x="122" y="288"/>
                      </a:cubicBezTo>
                      <a:cubicBezTo>
                        <a:pt x="124" y="262"/>
                        <a:pt x="161" y="240"/>
                        <a:pt x="191" y="245"/>
                      </a:cubicBezTo>
                      <a:cubicBezTo>
                        <a:pt x="211" y="248"/>
                        <a:pt x="230" y="256"/>
                        <a:pt x="249" y="261"/>
                      </a:cubicBezTo>
                      <a:cubicBezTo>
                        <a:pt x="266" y="265"/>
                        <a:pt x="283" y="268"/>
                        <a:pt x="300" y="270"/>
                      </a:cubicBezTo>
                      <a:cubicBezTo>
                        <a:pt x="308" y="271"/>
                        <a:pt x="319" y="268"/>
                        <a:pt x="324" y="263"/>
                      </a:cubicBezTo>
                      <a:cubicBezTo>
                        <a:pt x="331" y="256"/>
                        <a:pt x="333" y="245"/>
                        <a:pt x="337" y="236"/>
                      </a:cubicBezTo>
                      <a:cubicBezTo>
                        <a:pt x="329" y="233"/>
                        <a:pt x="322" y="228"/>
                        <a:pt x="313" y="226"/>
                      </a:cubicBezTo>
                      <a:cubicBezTo>
                        <a:pt x="307" y="224"/>
                        <a:pt x="300" y="226"/>
                        <a:pt x="294" y="226"/>
                      </a:cubicBezTo>
                      <a:cubicBezTo>
                        <a:pt x="257" y="228"/>
                        <a:pt x="257" y="228"/>
                        <a:pt x="247" y="192"/>
                      </a:cubicBezTo>
                      <a:cubicBezTo>
                        <a:pt x="242" y="172"/>
                        <a:pt x="233" y="168"/>
                        <a:pt x="216" y="178"/>
                      </a:cubicBezTo>
                      <a:cubicBezTo>
                        <a:pt x="206" y="183"/>
                        <a:pt x="198" y="189"/>
                        <a:pt x="189" y="196"/>
                      </a:cubicBezTo>
                      <a:cubicBezTo>
                        <a:pt x="165" y="214"/>
                        <a:pt x="140" y="226"/>
                        <a:pt x="108" y="219"/>
                      </a:cubicBezTo>
                      <a:cubicBezTo>
                        <a:pt x="94" y="216"/>
                        <a:pt x="79" y="221"/>
                        <a:pt x="65" y="225"/>
                      </a:cubicBezTo>
                      <a:cubicBezTo>
                        <a:pt x="44" y="232"/>
                        <a:pt x="40" y="246"/>
                        <a:pt x="55" y="263"/>
                      </a:cubicBezTo>
                      <a:cubicBezTo>
                        <a:pt x="63" y="273"/>
                        <a:pt x="75" y="279"/>
                        <a:pt x="84" y="288"/>
                      </a:cubicBezTo>
                      <a:cubicBezTo>
                        <a:pt x="88" y="293"/>
                        <a:pt x="90" y="300"/>
                        <a:pt x="94" y="305"/>
                      </a:cubicBezTo>
                      <a:cubicBezTo>
                        <a:pt x="86" y="309"/>
                        <a:pt x="78" y="316"/>
                        <a:pt x="71" y="315"/>
                      </a:cubicBezTo>
                      <a:cubicBezTo>
                        <a:pt x="42" y="313"/>
                        <a:pt x="0" y="262"/>
                        <a:pt x="4" y="235"/>
                      </a:cubicBezTo>
                      <a:cubicBezTo>
                        <a:pt x="9" y="203"/>
                        <a:pt x="51" y="173"/>
                        <a:pt x="86" y="180"/>
                      </a:cubicBezTo>
                      <a:cubicBezTo>
                        <a:pt x="113" y="186"/>
                        <a:pt x="132" y="181"/>
                        <a:pt x="152" y="162"/>
                      </a:cubicBezTo>
                      <a:cubicBezTo>
                        <a:pt x="175" y="139"/>
                        <a:pt x="206" y="133"/>
                        <a:pt x="237" y="135"/>
                      </a:cubicBezTo>
                      <a:cubicBezTo>
                        <a:pt x="268" y="137"/>
                        <a:pt x="287" y="127"/>
                        <a:pt x="297" y="97"/>
                      </a:cubicBezTo>
                      <a:cubicBezTo>
                        <a:pt x="306" y="70"/>
                        <a:pt x="328" y="53"/>
                        <a:pt x="355" y="46"/>
                      </a:cubicBezTo>
                      <a:cubicBezTo>
                        <a:pt x="392" y="38"/>
                        <a:pt x="431" y="31"/>
                        <a:pt x="469" y="28"/>
                      </a:cubicBezTo>
                      <a:cubicBezTo>
                        <a:pt x="510" y="25"/>
                        <a:pt x="552" y="24"/>
                        <a:pt x="589" y="2"/>
                      </a:cubicBezTo>
                      <a:cubicBezTo>
                        <a:pt x="593" y="0"/>
                        <a:pt x="599" y="2"/>
                        <a:pt x="605" y="3"/>
                      </a:cubicBezTo>
                      <a:cubicBezTo>
                        <a:pt x="603" y="10"/>
                        <a:pt x="604" y="18"/>
                        <a:pt x="600" y="23"/>
                      </a:cubicBezTo>
                      <a:cubicBezTo>
                        <a:pt x="576" y="49"/>
                        <a:pt x="545" y="65"/>
                        <a:pt x="508" y="63"/>
                      </a:cubicBezTo>
                      <a:cubicBezTo>
                        <a:pt x="457" y="59"/>
                        <a:pt x="409" y="70"/>
                        <a:pt x="361" y="87"/>
                      </a:cubicBezTo>
                      <a:cubicBezTo>
                        <a:pt x="346" y="92"/>
                        <a:pt x="331" y="101"/>
                        <a:pt x="319" y="112"/>
                      </a:cubicBezTo>
                      <a:cubicBezTo>
                        <a:pt x="301" y="127"/>
                        <a:pt x="300" y="147"/>
                        <a:pt x="316" y="163"/>
                      </a:cubicBezTo>
                      <a:cubicBezTo>
                        <a:pt x="343" y="189"/>
                        <a:pt x="370" y="216"/>
                        <a:pt x="401" y="238"/>
                      </a:cubicBezTo>
                      <a:cubicBezTo>
                        <a:pt x="432" y="260"/>
                        <a:pt x="495" y="234"/>
                        <a:pt x="505" y="197"/>
                      </a:cubicBezTo>
                      <a:cubicBezTo>
                        <a:pt x="509" y="181"/>
                        <a:pt x="519" y="163"/>
                        <a:pt x="503" y="148"/>
                      </a:cubicBezTo>
                      <a:cubicBezTo>
                        <a:pt x="487" y="133"/>
                        <a:pt x="467" y="133"/>
                        <a:pt x="447" y="141"/>
                      </a:cubicBezTo>
                      <a:cubicBezTo>
                        <a:pt x="444" y="142"/>
                        <a:pt x="441" y="142"/>
                        <a:pt x="438" y="144"/>
                      </a:cubicBezTo>
                      <a:cubicBezTo>
                        <a:pt x="426" y="149"/>
                        <a:pt x="411" y="153"/>
                        <a:pt x="403" y="162"/>
                      </a:cubicBezTo>
                      <a:cubicBezTo>
                        <a:pt x="400" y="166"/>
                        <a:pt x="412" y="183"/>
                        <a:pt x="416" y="194"/>
                      </a:cubicBezTo>
                      <a:cubicBezTo>
                        <a:pt x="418" y="197"/>
                        <a:pt x="418" y="202"/>
                        <a:pt x="419" y="206"/>
                      </a:cubicBezTo>
                      <a:cubicBezTo>
                        <a:pt x="387" y="205"/>
                        <a:pt x="354" y="171"/>
                        <a:pt x="356" y="144"/>
                      </a:cubicBezTo>
                      <a:cubicBezTo>
                        <a:pt x="358" y="117"/>
                        <a:pt x="397" y="90"/>
                        <a:pt x="427" y="95"/>
                      </a:cubicBezTo>
                      <a:cubicBezTo>
                        <a:pt x="467" y="102"/>
                        <a:pt x="504" y="104"/>
                        <a:pt x="540" y="79"/>
                      </a:cubicBezTo>
                      <a:cubicBezTo>
                        <a:pt x="553" y="70"/>
                        <a:pt x="575" y="71"/>
                        <a:pt x="592" y="72"/>
                      </a:cubicBezTo>
                      <a:cubicBezTo>
                        <a:pt x="606" y="72"/>
                        <a:pt x="611" y="84"/>
                        <a:pt x="611" y="98"/>
                      </a:cubicBezTo>
                      <a:cubicBezTo>
                        <a:pt x="611" y="131"/>
                        <a:pt x="614" y="133"/>
                        <a:pt x="647" y="122"/>
                      </a:cubicBezTo>
                      <a:cubicBezTo>
                        <a:pt x="681" y="111"/>
                        <a:pt x="716" y="98"/>
                        <a:pt x="751" y="89"/>
                      </a:cubicBezTo>
                      <a:cubicBezTo>
                        <a:pt x="788" y="80"/>
                        <a:pt x="799" y="89"/>
                        <a:pt x="812" y="124"/>
                      </a:cubicBezTo>
                      <a:cubicBezTo>
                        <a:pt x="814" y="131"/>
                        <a:pt x="822" y="135"/>
                        <a:pt x="829" y="139"/>
                      </a:cubicBezTo>
                      <a:cubicBezTo>
                        <a:pt x="852" y="154"/>
                        <a:pt x="853" y="171"/>
                        <a:pt x="829" y="184"/>
                      </a:cubicBezTo>
                      <a:cubicBezTo>
                        <a:pt x="807" y="195"/>
                        <a:pt x="784" y="204"/>
                        <a:pt x="761" y="213"/>
                      </a:cubicBezTo>
                      <a:cubicBezTo>
                        <a:pt x="754" y="215"/>
                        <a:pt x="745" y="216"/>
                        <a:pt x="739" y="213"/>
                      </a:cubicBezTo>
                      <a:cubicBezTo>
                        <a:pt x="731" y="209"/>
                        <a:pt x="725" y="201"/>
                        <a:pt x="718" y="195"/>
                      </a:cubicBezTo>
                      <a:cubicBezTo>
                        <a:pt x="724" y="189"/>
                        <a:pt x="728" y="182"/>
                        <a:pt x="735" y="178"/>
                      </a:cubicBezTo>
                      <a:cubicBezTo>
                        <a:pt x="749" y="172"/>
                        <a:pt x="764" y="168"/>
                        <a:pt x="778" y="161"/>
                      </a:cubicBezTo>
                      <a:cubicBezTo>
                        <a:pt x="783" y="159"/>
                        <a:pt x="790" y="150"/>
                        <a:pt x="789" y="145"/>
                      </a:cubicBezTo>
                      <a:cubicBezTo>
                        <a:pt x="788" y="140"/>
                        <a:pt x="779" y="135"/>
                        <a:pt x="773" y="133"/>
                      </a:cubicBezTo>
                      <a:cubicBezTo>
                        <a:pt x="768" y="131"/>
                        <a:pt x="761" y="132"/>
                        <a:pt x="755" y="133"/>
                      </a:cubicBezTo>
                      <a:cubicBezTo>
                        <a:pt x="725" y="142"/>
                        <a:pt x="696" y="151"/>
                        <a:pt x="666" y="161"/>
                      </a:cubicBezTo>
                      <a:cubicBezTo>
                        <a:pt x="660" y="163"/>
                        <a:pt x="654" y="166"/>
                        <a:pt x="648" y="170"/>
                      </a:cubicBezTo>
                      <a:cubicBezTo>
                        <a:pt x="627" y="183"/>
                        <a:pt x="625" y="200"/>
                        <a:pt x="644" y="216"/>
                      </a:cubicBezTo>
                      <a:cubicBezTo>
                        <a:pt x="665" y="233"/>
                        <a:pt x="688" y="246"/>
                        <a:pt x="715" y="244"/>
                      </a:cubicBezTo>
                      <a:cubicBezTo>
                        <a:pt x="773" y="239"/>
                        <a:pt x="827" y="225"/>
                        <a:pt x="875" y="192"/>
                      </a:cubicBezTo>
                      <a:cubicBezTo>
                        <a:pt x="896" y="179"/>
                        <a:pt x="897" y="172"/>
                        <a:pt x="884" y="152"/>
                      </a:cubicBezTo>
                      <a:cubicBezTo>
                        <a:pt x="873" y="135"/>
                        <a:pt x="861" y="119"/>
                        <a:pt x="850" y="102"/>
                      </a:cubicBezTo>
                      <a:cubicBezTo>
                        <a:pt x="846" y="95"/>
                        <a:pt x="841" y="89"/>
                        <a:pt x="839" y="81"/>
                      </a:cubicBezTo>
                      <a:cubicBezTo>
                        <a:pt x="838" y="76"/>
                        <a:pt x="842" y="69"/>
                        <a:pt x="843" y="63"/>
                      </a:cubicBezTo>
                      <a:cubicBezTo>
                        <a:pt x="849" y="65"/>
                        <a:pt x="856" y="65"/>
                        <a:pt x="860" y="68"/>
                      </a:cubicBezTo>
                      <a:cubicBezTo>
                        <a:pt x="871" y="82"/>
                        <a:pt x="883" y="96"/>
                        <a:pt x="893" y="110"/>
                      </a:cubicBezTo>
                      <a:cubicBezTo>
                        <a:pt x="904" y="127"/>
                        <a:pt x="914" y="146"/>
                        <a:pt x="925" y="163"/>
                      </a:cubicBezTo>
                      <a:cubicBezTo>
                        <a:pt x="933" y="176"/>
                        <a:pt x="945" y="180"/>
                        <a:pt x="960" y="176"/>
                      </a:cubicBezTo>
                      <a:cubicBezTo>
                        <a:pt x="1011" y="163"/>
                        <a:pt x="1050" y="181"/>
                        <a:pt x="1081" y="220"/>
                      </a:cubicBezTo>
                      <a:cubicBezTo>
                        <a:pt x="1087" y="228"/>
                        <a:pt x="1095" y="234"/>
                        <a:pt x="1102" y="242"/>
                      </a:cubicBezTo>
                      <a:cubicBezTo>
                        <a:pt x="1113" y="257"/>
                        <a:pt x="1110" y="266"/>
                        <a:pt x="1092" y="272"/>
                      </a:cubicBezTo>
                      <a:cubicBezTo>
                        <a:pt x="1087" y="273"/>
                        <a:pt x="1082" y="274"/>
                        <a:pt x="1077" y="274"/>
                      </a:cubicBezTo>
                      <a:cubicBezTo>
                        <a:pt x="1050" y="273"/>
                        <a:pt x="1030" y="284"/>
                        <a:pt x="1014" y="306"/>
                      </a:cubicBezTo>
                      <a:cubicBezTo>
                        <a:pt x="1005" y="317"/>
                        <a:pt x="988" y="322"/>
                        <a:pt x="973" y="330"/>
                      </a:cubicBezTo>
                      <a:cubicBezTo>
                        <a:pt x="990" y="335"/>
                        <a:pt x="1007" y="339"/>
                        <a:pt x="1024" y="344"/>
                      </a:cubicBezTo>
                      <a:cubicBezTo>
                        <a:pt x="1049" y="352"/>
                        <a:pt x="1074" y="359"/>
                        <a:pt x="1099" y="368"/>
                      </a:cubicBezTo>
                      <a:cubicBezTo>
                        <a:pt x="1104" y="370"/>
                        <a:pt x="1111" y="377"/>
                        <a:pt x="1111" y="382"/>
                      </a:cubicBezTo>
                      <a:cubicBezTo>
                        <a:pt x="1112" y="427"/>
                        <a:pt x="1112" y="473"/>
                        <a:pt x="1112" y="519"/>
                      </a:cubicBezTo>
                      <a:cubicBezTo>
                        <a:pt x="1100" y="519"/>
                        <a:pt x="1091" y="519"/>
                        <a:pt x="1079" y="519"/>
                      </a:cubicBezTo>
                      <a:cubicBezTo>
                        <a:pt x="1082" y="489"/>
                        <a:pt x="1085" y="460"/>
                        <a:pt x="1088" y="432"/>
                      </a:cubicBezTo>
                      <a:cubicBezTo>
                        <a:pt x="1091" y="405"/>
                        <a:pt x="1090" y="405"/>
                        <a:pt x="1059" y="407"/>
                      </a:cubicBezTo>
                      <a:cubicBezTo>
                        <a:pt x="1055" y="443"/>
                        <a:pt x="1050" y="480"/>
                        <a:pt x="1046" y="518"/>
                      </a:cubicBezTo>
                      <a:cubicBezTo>
                        <a:pt x="1033" y="518"/>
                        <a:pt x="1021" y="518"/>
                        <a:pt x="1007" y="518"/>
                      </a:cubicBezTo>
                      <a:cubicBezTo>
                        <a:pt x="1011" y="482"/>
                        <a:pt x="1014" y="447"/>
                        <a:pt x="1018" y="409"/>
                      </a:cubicBezTo>
                      <a:cubicBezTo>
                        <a:pt x="1007" y="408"/>
                        <a:pt x="999" y="406"/>
                        <a:pt x="986" y="405"/>
                      </a:cubicBezTo>
                      <a:cubicBezTo>
                        <a:pt x="982" y="443"/>
                        <a:pt x="978" y="480"/>
                        <a:pt x="974" y="518"/>
                      </a:cubicBezTo>
                      <a:cubicBezTo>
                        <a:pt x="962" y="518"/>
                        <a:pt x="949" y="518"/>
                        <a:pt x="935" y="518"/>
                      </a:cubicBezTo>
                      <a:cubicBezTo>
                        <a:pt x="937" y="490"/>
                        <a:pt x="940" y="462"/>
                        <a:pt x="943" y="433"/>
                      </a:cubicBezTo>
                      <a:cubicBezTo>
                        <a:pt x="946" y="405"/>
                        <a:pt x="944" y="404"/>
                        <a:pt x="914" y="408"/>
                      </a:cubicBezTo>
                      <a:cubicBezTo>
                        <a:pt x="910" y="444"/>
                        <a:pt x="905" y="481"/>
                        <a:pt x="901" y="519"/>
                      </a:cubicBezTo>
                      <a:cubicBezTo>
                        <a:pt x="888" y="519"/>
                        <a:pt x="877" y="519"/>
                        <a:pt x="862" y="519"/>
                      </a:cubicBezTo>
                      <a:cubicBezTo>
                        <a:pt x="865" y="487"/>
                        <a:pt x="868" y="456"/>
                        <a:pt x="872" y="425"/>
                      </a:cubicBezTo>
                      <a:cubicBezTo>
                        <a:pt x="874" y="410"/>
                        <a:pt x="868" y="407"/>
                        <a:pt x="854" y="406"/>
                      </a:cubicBezTo>
                      <a:cubicBezTo>
                        <a:pt x="840" y="405"/>
                        <a:pt x="840" y="414"/>
                        <a:pt x="839" y="423"/>
                      </a:cubicBezTo>
                      <a:cubicBezTo>
                        <a:pt x="836" y="455"/>
                        <a:pt x="832" y="486"/>
                        <a:pt x="829" y="519"/>
                      </a:cubicBezTo>
                      <a:cubicBezTo>
                        <a:pt x="815" y="519"/>
                        <a:pt x="804" y="519"/>
                        <a:pt x="790" y="519"/>
                      </a:cubicBezTo>
                      <a:cubicBezTo>
                        <a:pt x="793" y="490"/>
                        <a:pt x="796" y="461"/>
                        <a:pt x="798" y="433"/>
                      </a:cubicBezTo>
                      <a:cubicBezTo>
                        <a:pt x="800" y="421"/>
                        <a:pt x="806" y="407"/>
                        <a:pt x="784" y="406"/>
                      </a:cubicBezTo>
                      <a:cubicBezTo>
                        <a:pt x="764" y="404"/>
                        <a:pt x="768" y="418"/>
                        <a:pt x="766" y="429"/>
                      </a:cubicBezTo>
                      <a:cubicBezTo>
                        <a:pt x="764" y="451"/>
                        <a:pt x="760" y="474"/>
                        <a:pt x="759" y="497"/>
                      </a:cubicBezTo>
                      <a:cubicBezTo>
                        <a:pt x="759" y="515"/>
                        <a:pt x="752" y="523"/>
                        <a:pt x="733" y="520"/>
                      </a:cubicBezTo>
                      <a:cubicBezTo>
                        <a:pt x="729" y="519"/>
                        <a:pt x="724" y="520"/>
                        <a:pt x="717" y="519"/>
                      </a:cubicBezTo>
                      <a:cubicBezTo>
                        <a:pt x="721" y="487"/>
                        <a:pt x="723" y="456"/>
                        <a:pt x="727" y="425"/>
                      </a:cubicBezTo>
                      <a:cubicBezTo>
                        <a:pt x="729" y="413"/>
                        <a:pt x="725" y="407"/>
                        <a:pt x="712" y="406"/>
                      </a:cubicBezTo>
                      <a:cubicBezTo>
                        <a:pt x="700" y="405"/>
                        <a:pt x="695" y="408"/>
                        <a:pt x="694" y="420"/>
                      </a:cubicBezTo>
                      <a:cubicBezTo>
                        <a:pt x="692" y="453"/>
                        <a:pt x="688" y="485"/>
                        <a:pt x="684" y="519"/>
                      </a:cubicBezTo>
                      <a:cubicBezTo>
                        <a:pt x="671" y="519"/>
                        <a:pt x="658" y="519"/>
                        <a:pt x="644" y="519"/>
                      </a:cubicBezTo>
                      <a:cubicBezTo>
                        <a:pt x="648" y="488"/>
                        <a:pt x="651" y="458"/>
                        <a:pt x="654" y="429"/>
                      </a:cubicBezTo>
                      <a:cubicBezTo>
                        <a:pt x="655" y="418"/>
                        <a:pt x="658" y="408"/>
                        <a:pt x="641" y="406"/>
                      </a:cubicBezTo>
                      <a:cubicBezTo>
                        <a:pt x="624" y="404"/>
                        <a:pt x="623" y="412"/>
                        <a:pt x="622" y="425"/>
                      </a:cubicBezTo>
                      <a:cubicBezTo>
                        <a:pt x="619" y="456"/>
                        <a:pt x="615" y="487"/>
                        <a:pt x="611" y="519"/>
                      </a:cubicBezTo>
                      <a:cubicBezTo>
                        <a:pt x="598" y="519"/>
                        <a:pt x="586" y="519"/>
                        <a:pt x="572" y="519"/>
                      </a:cubicBezTo>
                      <a:cubicBezTo>
                        <a:pt x="575" y="490"/>
                        <a:pt x="578" y="461"/>
                        <a:pt x="581" y="433"/>
                      </a:cubicBezTo>
                      <a:cubicBezTo>
                        <a:pt x="584" y="406"/>
                        <a:pt x="583" y="404"/>
                        <a:pt x="551" y="407"/>
                      </a:cubicBezTo>
                      <a:cubicBezTo>
                        <a:pt x="547" y="444"/>
                        <a:pt x="543" y="481"/>
                        <a:pt x="539" y="519"/>
                      </a:cubicBezTo>
                      <a:cubicBezTo>
                        <a:pt x="526" y="519"/>
                        <a:pt x="514" y="519"/>
                        <a:pt x="500" y="519"/>
                      </a:cubicBezTo>
                      <a:cubicBezTo>
                        <a:pt x="503" y="490"/>
                        <a:pt x="505" y="462"/>
                        <a:pt x="508" y="434"/>
                      </a:cubicBezTo>
                      <a:cubicBezTo>
                        <a:pt x="511" y="405"/>
                        <a:pt x="511" y="405"/>
                        <a:pt x="479" y="407"/>
                      </a:cubicBezTo>
                      <a:cubicBezTo>
                        <a:pt x="476" y="434"/>
                        <a:pt x="473" y="462"/>
                        <a:pt x="470" y="489"/>
                      </a:cubicBezTo>
                      <a:cubicBezTo>
                        <a:pt x="467" y="523"/>
                        <a:pt x="464" y="525"/>
                        <a:pt x="428" y="517"/>
                      </a:cubicBezTo>
                      <a:cubicBezTo>
                        <a:pt x="431" y="482"/>
                        <a:pt x="434" y="447"/>
                        <a:pt x="438" y="410"/>
                      </a:cubicBezTo>
                      <a:cubicBezTo>
                        <a:pt x="428" y="408"/>
                        <a:pt x="419" y="406"/>
                        <a:pt x="407" y="405"/>
                      </a:cubicBezTo>
                      <a:cubicBezTo>
                        <a:pt x="403" y="443"/>
                        <a:pt x="398" y="480"/>
                        <a:pt x="394" y="518"/>
                      </a:cubicBezTo>
                      <a:cubicBezTo>
                        <a:pt x="382" y="518"/>
                        <a:pt x="370" y="518"/>
                        <a:pt x="355" y="518"/>
                      </a:cubicBezTo>
                      <a:cubicBezTo>
                        <a:pt x="359" y="483"/>
                        <a:pt x="362" y="447"/>
                        <a:pt x="366" y="409"/>
                      </a:cubicBezTo>
                      <a:cubicBezTo>
                        <a:pt x="355" y="407"/>
                        <a:pt x="346" y="406"/>
                        <a:pt x="334" y="405"/>
                      </a:cubicBezTo>
                      <a:cubicBezTo>
                        <a:pt x="330" y="443"/>
                        <a:pt x="326" y="480"/>
                        <a:pt x="322" y="519"/>
                      </a:cubicBezTo>
                      <a:cubicBezTo>
                        <a:pt x="309" y="519"/>
                        <a:pt x="297" y="519"/>
                        <a:pt x="282" y="519"/>
                      </a:cubicBezTo>
                      <a:cubicBezTo>
                        <a:pt x="285" y="490"/>
                        <a:pt x="289" y="461"/>
                        <a:pt x="291" y="433"/>
                      </a:cubicBezTo>
                      <a:cubicBezTo>
                        <a:pt x="294" y="405"/>
                        <a:pt x="293" y="404"/>
                        <a:pt x="261" y="408"/>
                      </a:cubicBezTo>
                      <a:cubicBezTo>
                        <a:pt x="257" y="444"/>
                        <a:pt x="253" y="481"/>
                        <a:pt x="249" y="519"/>
                      </a:cubicBezTo>
                      <a:cubicBezTo>
                        <a:pt x="237" y="519"/>
                        <a:pt x="225" y="519"/>
                        <a:pt x="210" y="519"/>
                      </a:cubicBezTo>
                      <a:cubicBezTo>
                        <a:pt x="213" y="490"/>
                        <a:pt x="216" y="461"/>
                        <a:pt x="219" y="433"/>
                      </a:cubicBezTo>
                      <a:cubicBezTo>
                        <a:pt x="222" y="406"/>
                        <a:pt x="219" y="404"/>
                        <a:pt x="189" y="408"/>
                      </a:cubicBezTo>
                      <a:cubicBezTo>
                        <a:pt x="186" y="435"/>
                        <a:pt x="183" y="463"/>
                        <a:pt x="180" y="490"/>
                      </a:cubicBezTo>
                      <a:cubicBezTo>
                        <a:pt x="176" y="524"/>
                        <a:pt x="175" y="524"/>
                        <a:pt x="138" y="517"/>
                      </a:cubicBezTo>
                      <a:cubicBezTo>
                        <a:pt x="141" y="487"/>
                        <a:pt x="144" y="456"/>
                        <a:pt x="147" y="425"/>
                      </a:cubicBezTo>
                      <a:cubicBezTo>
                        <a:pt x="149" y="414"/>
                        <a:pt x="146" y="407"/>
                        <a:pt x="134" y="406"/>
                      </a:cubicBezTo>
                      <a:cubicBezTo>
                        <a:pt x="121" y="404"/>
                        <a:pt x="116" y="409"/>
                        <a:pt x="115" y="421"/>
                      </a:cubicBezTo>
                      <a:cubicBezTo>
                        <a:pt x="112" y="447"/>
                        <a:pt x="108" y="473"/>
                        <a:pt x="107" y="499"/>
                      </a:cubicBezTo>
                      <a:cubicBezTo>
                        <a:pt x="106" y="518"/>
                        <a:pt x="99" y="524"/>
                        <a:pt x="79" y="517"/>
                      </a:cubicBezTo>
                      <a:cubicBezTo>
                        <a:pt x="81" y="494"/>
                        <a:pt x="82" y="471"/>
                        <a:pt x="84" y="447"/>
                      </a:cubicBezTo>
                      <a:cubicBezTo>
                        <a:pt x="85" y="439"/>
                        <a:pt x="86" y="431"/>
                        <a:pt x="87" y="423"/>
                      </a:cubicBezTo>
                      <a:cubicBezTo>
                        <a:pt x="91" y="375"/>
                        <a:pt x="91" y="375"/>
                        <a:pt x="139" y="364"/>
                      </a:cubicBezTo>
                      <a:cubicBezTo>
                        <a:pt x="288" y="332"/>
                        <a:pt x="438" y="304"/>
                        <a:pt x="591" y="297"/>
                      </a:cubicBezTo>
                      <a:cubicBezTo>
                        <a:pt x="704" y="292"/>
                        <a:pt x="815" y="299"/>
                        <a:pt x="926" y="320"/>
                      </a:cubicBezTo>
                      <a:cubicBezTo>
                        <a:pt x="931" y="321"/>
                        <a:pt x="936" y="322"/>
                        <a:pt x="941" y="323"/>
                      </a:cubicBezTo>
                      <a:cubicBezTo>
                        <a:pt x="942" y="323"/>
                        <a:pt x="944" y="322"/>
                        <a:pt x="945" y="322"/>
                      </a:cubicBezTo>
                      <a:close/>
                      <a:moveTo>
                        <a:pt x="156" y="322"/>
                      </a:moveTo>
                      <a:cubicBezTo>
                        <a:pt x="168" y="316"/>
                        <a:pt x="181" y="311"/>
                        <a:pt x="192" y="305"/>
                      </a:cubicBezTo>
                      <a:cubicBezTo>
                        <a:pt x="195" y="303"/>
                        <a:pt x="198" y="296"/>
                        <a:pt x="197" y="294"/>
                      </a:cubicBezTo>
                      <a:cubicBezTo>
                        <a:pt x="195" y="290"/>
                        <a:pt x="188" y="285"/>
                        <a:pt x="186" y="286"/>
                      </a:cubicBezTo>
                      <a:cubicBezTo>
                        <a:pt x="172" y="290"/>
                        <a:pt x="159" y="296"/>
                        <a:pt x="146" y="303"/>
                      </a:cubicBezTo>
                      <a:cubicBezTo>
                        <a:pt x="144" y="304"/>
                        <a:pt x="142" y="312"/>
                        <a:pt x="144" y="315"/>
                      </a:cubicBezTo>
                      <a:cubicBezTo>
                        <a:pt x="145" y="318"/>
                        <a:pt x="151" y="319"/>
                        <a:pt x="156" y="322"/>
                      </a:cubicBezTo>
                      <a:close/>
                    </a:path>
                  </a:pathLst>
                </a:custGeom>
                <a:grp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98" name="Freeform 15"/>
                <p:cNvSpPr/>
                <p:nvPr/>
              </p:nvSpPr>
              <p:spPr bwMode="auto">
                <a:xfrm>
                  <a:off x="2721687" y="2763838"/>
                  <a:ext cx="71438" cy="33338"/>
                </a:xfrm>
                <a:custGeom>
                  <a:avLst/>
                  <a:gdLst>
                    <a:gd name="T0" fmla="*/ 42 w 81"/>
                    <a:gd name="T1" fmla="*/ 36 h 36"/>
                    <a:gd name="T2" fmla="*/ 10 w 81"/>
                    <a:gd name="T3" fmla="*/ 30 h 36"/>
                    <a:gd name="T4" fmla="*/ 0 w 81"/>
                    <a:gd name="T5" fmla="*/ 19 h 36"/>
                    <a:gd name="T6" fmla="*/ 8 w 81"/>
                    <a:gd name="T7" fmla="*/ 9 h 36"/>
                    <a:gd name="T8" fmla="*/ 74 w 81"/>
                    <a:gd name="T9" fmla="*/ 11 h 36"/>
                    <a:gd name="T10" fmla="*/ 81 w 81"/>
                    <a:gd name="T11" fmla="*/ 26 h 36"/>
                    <a:gd name="T12" fmla="*/ 69 w 81"/>
                    <a:gd name="T13" fmla="*/ 34 h 36"/>
                    <a:gd name="T14" fmla="*/ 42 w 81"/>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6">
                      <a:moveTo>
                        <a:pt x="42" y="36"/>
                      </a:moveTo>
                      <a:cubicBezTo>
                        <a:pt x="35" y="34"/>
                        <a:pt x="22" y="33"/>
                        <a:pt x="10" y="30"/>
                      </a:cubicBezTo>
                      <a:cubicBezTo>
                        <a:pt x="6" y="29"/>
                        <a:pt x="1" y="23"/>
                        <a:pt x="0" y="19"/>
                      </a:cubicBezTo>
                      <a:cubicBezTo>
                        <a:pt x="0" y="16"/>
                        <a:pt x="4" y="10"/>
                        <a:pt x="8" y="9"/>
                      </a:cubicBezTo>
                      <a:cubicBezTo>
                        <a:pt x="30" y="0"/>
                        <a:pt x="52" y="1"/>
                        <a:pt x="74" y="11"/>
                      </a:cubicBezTo>
                      <a:cubicBezTo>
                        <a:pt x="78" y="13"/>
                        <a:pt x="81" y="21"/>
                        <a:pt x="81" y="26"/>
                      </a:cubicBezTo>
                      <a:cubicBezTo>
                        <a:pt x="81" y="29"/>
                        <a:pt x="74" y="33"/>
                        <a:pt x="69" y="34"/>
                      </a:cubicBezTo>
                      <a:cubicBezTo>
                        <a:pt x="62" y="35"/>
                        <a:pt x="54" y="35"/>
                        <a:pt x="4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99" name="Freeform 16"/>
                <p:cNvSpPr/>
                <p:nvPr/>
              </p:nvSpPr>
              <p:spPr bwMode="auto">
                <a:xfrm>
                  <a:off x="3066174" y="3032125"/>
                  <a:ext cx="63500" cy="28575"/>
                </a:xfrm>
                <a:custGeom>
                  <a:avLst/>
                  <a:gdLst>
                    <a:gd name="T0" fmla="*/ 29 w 71"/>
                    <a:gd name="T1" fmla="*/ 33 h 33"/>
                    <a:gd name="T2" fmla="*/ 1 w 71"/>
                    <a:gd name="T3" fmla="*/ 17 h 33"/>
                    <a:gd name="T4" fmla="*/ 32 w 71"/>
                    <a:gd name="T5" fmla="*/ 1 h 33"/>
                    <a:gd name="T6" fmla="*/ 59 w 71"/>
                    <a:gd name="T7" fmla="*/ 3 h 33"/>
                    <a:gd name="T8" fmla="*/ 70 w 71"/>
                    <a:gd name="T9" fmla="*/ 16 h 33"/>
                    <a:gd name="T10" fmla="*/ 58 w 71"/>
                    <a:gd name="T11" fmla="*/ 27 h 33"/>
                    <a:gd name="T12" fmla="*/ 31 w 71"/>
                    <a:gd name="T13" fmla="*/ 29 h 33"/>
                    <a:gd name="T14" fmla="*/ 29 w 71"/>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3">
                      <a:moveTo>
                        <a:pt x="29" y="33"/>
                      </a:moveTo>
                      <a:cubicBezTo>
                        <a:pt x="19" y="28"/>
                        <a:pt x="0" y="21"/>
                        <a:pt x="1" y="17"/>
                      </a:cubicBezTo>
                      <a:cubicBezTo>
                        <a:pt x="2" y="0"/>
                        <a:pt x="19" y="1"/>
                        <a:pt x="32" y="1"/>
                      </a:cubicBezTo>
                      <a:cubicBezTo>
                        <a:pt x="41" y="0"/>
                        <a:pt x="51" y="0"/>
                        <a:pt x="59" y="3"/>
                      </a:cubicBezTo>
                      <a:cubicBezTo>
                        <a:pt x="64" y="5"/>
                        <a:pt x="69" y="11"/>
                        <a:pt x="70" y="16"/>
                      </a:cubicBezTo>
                      <a:cubicBezTo>
                        <a:pt x="71" y="19"/>
                        <a:pt x="63" y="25"/>
                        <a:pt x="58" y="27"/>
                      </a:cubicBezTo>
                      <a:cubicBezTo>
                        <a:pt x="50" y="29"/>
                        <a:pt x="40" y="29"/>
                        <a:pt x="31" y="29"/>
                      </a:cubicBezTo>
                      <a:cubicBezTo>
                        <a:pt x="30" y="31"/>
                        <a:pt x="30" y="32"/>
                        <a:pt x="2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00" name="Freeform 17"/>
                <p:cNvSpPr/>
                <p:nvPr/>
              </p:nvSpPr>
              <p:spPr bwMode="auto">
                <a:xfrm>
                  <a:off x="2508962" y="2900363"/>
                  <a:ext cx="33338" cy="36513"/>
                </a:xfrm>
                <a:custGeom>
                  <a:avLst/>
                  <a:gdLst>
                    <a:gd name="T0" fmla="*/ 37 w 37"/>
                    <a:gd name="T1" fmla="*/ 6 h 41"/>
                    <a:gd name="T2" fmla="*/ 17 w 37"/>
                    <a:gd name="T3" fmla="*/ 41 h 41"/>
                    <a:gd name="T4" fmla="*/ 11 w 37"/>
                    <a:gd name="T5" fmla="*/ 39 h 41"/>
                    <a:gd name="T6" fmla="*/ 0 w 37"/>
                    <a:gd name="T7" fmla="*/ 8 h 41"/>
                    <a:gd name="T8" fmla="*/ 32 w 37"/>
                    <a:gd name="T9" fmla="*/ 0 h 41"/>
                    <a:gd name="T10" fmla="*/ 37 w 37"/>
                    <a:gd name="T11" fmla="*/ 6 h 41"/>
                  </a:gdLst>
                  <a:ahLst/>
                  <a:cxnLst>
                    <a:cxn ang="0">
                      <a:pos x="T0" y="T1"/>
                    </a:cxn>
                    <a:cxn ang="0">
                      <a:pos x="T2" y="T3"/>
                    </a:cxn>
                    <a:cxn ang="0">
                      <a:pos x="T4" y="T5"/>
                    </a:cxn>
                    <a:cxn ang="0">
                      <a:pos x="T6" y="T7"/>
                    </a:cxn>
                    <a:cxn ang="0">
                      <a:pos x="T8" y="T9"/>
                    </a:cxn>
                    <a:cxn ang="0">
                      <a:pos x="T10" y="T11"/>
                    </a:cxn>
                  </a:cxnLst>
                  <a:rect l="0" t="0" r="r" b="b"/>
                  <a:pathLst>
                    <a:path w="37" h="41">
                      <a:moveTo>
                        <a:pt x="37" y="6"/>
                      </a:moveTo>
                      <a:cubicBezTo>
                        <a:pt x="30" y="18"/>
                        <a:pt x="24" y="30"/>
                        <a:pt x="17" y="41"/>
                      </a:cubicBezTo>
                      <a:cubicBezTo>
                        <a:pt x="15" y="41"/>
                        <a:pt x="13" y="40"/>
                        <a:pt x="11" y="39"/>
                      </a:cubicBezTo>
                      <a:cubicBezTo>
                        <a:pt x="8" y="30"/>
                        <a:pt x="4" y="20"/>
                        <a:pt x="0" y="8"/>
                      </a:cubicBezTo>
                      <a:cubicBezTo>
                        <a:pt x="11" y="5"/>
                        <a:pt x="22" y="2"/>
                        <a:pt x="32" y="0"/>
                      </a:cubicBezTo>
                      <a:cubicBezTo>
                        <a:pt x="34" y="2"/>
                        <a:pt x="35" y="4"/>
                        <a:pt x="3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sp>
            <p:nvSpPr>
              <p:cNvPr id="89" name="Freeform 22"/>
              <p:cNvSpPr/>
              <p:nvPr/>
            </p:nvSpPr>
            <p:spPr bwMode="auto">
              <a:xfrm>
                <a:off x="2237499" y="3005138"/>
                <a:ext cx="50800" cy="33338"/>
              </a:xfrm>
              <a:custGeom>
                <a:avLst/>
                <a:gdLst>
                  <a:gd name="T0" fmla="*/ 14 w 56"/>
                  <a:gd name="T1" fmla="*/ 37 h 37"/>
                  <a:gd name="T2" fmla="*/ 2 w 56"/>
                  <a:gd name="T3" fmla="*/ 30 h 37"/>
                  <a:gd name="T4" fmla="*/ 4 w 56"/>
                  <a:gd name="T5" fmla="*/ 18 h 37"/>
                  <a:gd name="T6" fmla="*/ 44 w 56"/>
                  <a:gd name="T7" fmla="*/ 1 h 37"/>
                  <a:gd name="T8" fmla="*/ 55 w 56"/>
                  <a:gd name="T9" fmla="*/ 9 h 37"/>
                  <a:gd name="T10" fmla="*/ 50 w 56"/>
                  <a:gd name="T11" fmla="*/ 20 h 37"/>
                  <a:gd name="T12" fmla="*/ 14 w 5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56" h="37">
                    <a:moveTo>
                      <a:pt x="14" y="37"/>
                    </a:moveTo>
                    <a:cubicBezTo>
                      <a:pt x="9" y="34"/>
                      <a:pt x="3" y="33"/>
                      <a:pt x="2" y="30"/>
                    </a:cubicBezTo>
                    <a:cubicBezTo>
                      <a:pt x="0" y="27"/>
                      <a:pt x="2" y="19"/>
                      <a:pt x="4" y="18"/>
                    </a:cubicBezTo>
                    <a:cubicBezTo>
                      <a:pt x="17" y="11"/>
                      <a:pt x="30" y="5"/>
                      <a:pt x="44" y="1"/>
                    </a:cubicBezTo>
                    <a:cubicBezTo>
                      <a:pt x="46" y="0"/>
                      <a:pt x="53" y="5"/>
                      <a:pt x="55" y="9"/>
                    </a:cubicBezTo>
                    <a:cubicBezTo>
                      <a:pt x="56" y="11"/>
                      <a:pt x="53" y="18"/>
                      <a:pt x="50" y="20"/>
                    </a:cubicBezTo>
                    <a:cubicBezTo>
                      <a:pt x="39" y="26"/>
                      <a:pt x="26" y="31"/>
                      <a:pt x="14"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90" name="组合 89"/>
              <p:cNvGrpSpPr/>
              <p:nvPr/>
            </p:nvGrpSpPr>
            <p:grpSpPr>
              <a:xfrm>
                <a:off x="2195318" y="3236682"/>
                <a:ext cx="1885269" cy="848185"/>
                <a:chOff x="2195318" y="3236682"/>
                <a:chExt cx="1885269" cy="848185"/>
              </a:xfrm>
            </p:grpSpPr>
            <p:sp>
              <p:nvSpPr>
                <p:cNvPr id="91" name="Freeform 10"/>
                <p:cNvSpPr/>
                <p:nvPr/>
              </p:nvSpPr>
              <p:spPr bwMode="auto">
                <a:xfrm>
                  <a:off x="2628024" y="3240088"/>
                  <a:ext cx="917575" cy="841375"/>
                </a:xfrm>
                <a:custGeom>
                  <a:avLst/>
                  <a:gdLst>
                    <a:gd name="T0" fmla="*/ 164 w 1022"/>
                    <a:gd name="T1" fmla="*/ 0 h 939"/>
                    <a:gd name="T2" fmla="*/ 143 w 1022"/>
                    <a:gd name="T3" fmla="*/ 127 h 939"/>
                    <a:gd name="T4" fmla="*/ 152 w 1022"/>
                    <a:gd name="T5" fmla="*/ 391 h 939"/>
                    <a:gd name="T6" fmla="*/ 473 w 1022"/>
                    <a:gd name="T7" fmla="*/ 687 h 939"/>
                    <a:gd name="T8" fmla="*/ 721 w 1022"/>
                    <a:gd name="T9" fmla="*/ 717 h 939"/>
                    <a:gd name="T10" fmla="*/ 1006 w 1022"/>
                    <a:gd name="T11" fmla="*/ 802 h 939"/>
                    <a:gd name="T12" fmla="*/ 1022 w 1022"/>
                    <a:gd name="T13" fmla="*/ 812 h 939"/>
                    <a:gd name="T14" fmla="*/ 872 w 1022"/>
                    <a:gd name="T15" fmla="*/ 934 h 939"/>
                    <a:gd name="T16" fmla="*/ 875 w 1022"/>
                    <a:gd name="T17" fmla="*/ 939 h 939"/>
                    <a:gd name="T18" fmla="*/ 858 w 1022"/>
                    <a:gd name="T19" fmla="*/ 929 h 939"/>
                    <a:gd name="T20" fmla="*/ 479 w 1022"/>
                    <a:gd name="T21" fmla="*/ 783 h 939"/>
                    <a:gd name="T22" fmla="*/ 324 w 1022"/>
                    <a:gd name="T23" fmla="*/ 752 h 939"/>
                    <a:gd name="T24" fmla="*/ 85 w 1022"/>
                    <a:gd name="T25" fmla="*/ 536 h 939"/>
                    <a:gd name="T26" fmla="*/ 20 w 1022"/>
                    <a:gd name="T27" fmla="*/ 15 h 939"/>
                    <a:gd name="T28" fmla="*/ 33 w 1022"/>
                    <a:gd name="T29" fmla="*/ 1 h 939"/>
                    <a:gd name="T30" fmla="*/ 164 w 1022"/>
                    <a:gd name="T3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2" h="939">
                      <a:moveTo>
                        <a:pt x="164" y="0"/>
                      </a:moveTo>
                      <a:cubicBezTo>
                        <a:pt x="157" y="45"/>
                        <a:pt x="150" y="86"/>
                        <a:pt x="143" y="127"/>
                      </a:cubicBezTo>
                      <a:cubicBezTo>
                        <a:pt x="128" y="216"/>
                        <a:pt x="129" y="304"/>
                        <a:pt x="152" y="391"/>
                      </a:cubicBezTo>
                      <a:cubicBezTo>
                        <a:pt x="196" y="558"/>
                        <a:pt x="302" y="660"/>
                        <a:pt x="473" y="687"/>
                      </a:cubicBezTo>
                      <a:cubicBezTo>
                        <a:pt x="555" y="700"/>
                        <a:pt x="638" y="706"/>
                        <a:pt x="721" y="717"/>
                      </a:cubicBezTo>
                      <a:cubicBezTo>
                        <a:pt x="821" y="729"/>
                        <a:pt x="918" y="750"/>
                        <a:pt x="1006" y="802"/>
                      </a:cubicBezTo>
                      <a:cubicBezTo>
                        <a:pt x="1012" y="805"/>
                        <a:pt x="1018" y="810"/>
                        <a:pt x="1022" y="812"/>
                      </a:cubicBezTo>
                      <a:cubicBezTo>
                        <a:pt x="971" y="853"/>
                        <a:pt x="922" y="893"/>
                        <a:pt x="872" y="934"/>
                      </a:cubicBezTo>
                      <a:cubicBezTo>
                        <a:pt x="873" y="936"/>
                        <a:pt x="874" y="937"/>
                        <a:pt x="875" y="939"/>
                      </a:cubicBezTo>
                      <a:cubicBezTo>
                        <a:pt x="869" y="936"/>
                        <a:pt x="864" y="932"/>
                        <a:pt x="858" y="929"/>
                      </a:cubicBezTo>
                      <a:cubicBezTo>
                        <a:pt x="743" y="850"/>
                        <a:pt x="614" y="808"/>
                        <a:pt x="479" y="783"/>
                      </a:cubicBezTo>
                      <a:cubicBezTo>
                        <a:pt x="427" y="774"/>
                        <a:pt x="375" y="765"/>
                        <a:pt x="324" y="752"/>
                      </a:cubicBezTo>
                      <a:cubicBezTo>
                        <a:pt x="208" y="721"/>
                        <a:pt x="126" y="648"/>
                        <a:pt x="85" y="536"/>
                      </a:cubicBezTo>
                      <a:cubicBezTo>
                        <a:pt x="23" y="368"/>
                        <a:pt x="0" y="194"/>
                        <a:pt x="20" y="15"/>
                      </a:cubicBezTo>
                      <a:cubicBezTo>
                        <a:pt x="21" y="10"/>
                        <a:pt x="29" y="1"/>
                        <a:pt x="33" y="1"/>
                      </a:cubicBezTo>
                      <a:cubicBezTo>
                        <a:pt x="75" y="0"/>
                        <a:pt x="117" y="0"/>
                        <a:pt x="164" y="0"/>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92" name="Freeform 11"/>
                <p:cNvSpPr/>
                <p:nvPr/>
              </p:nvSpPr>
              <p:spPr bwMode="auto">
                <a:xfrm>
                  <a:off x="2815349" y="3241675"/>
                  <a:ext cx="923925" cy="668338"/>
                </a:xfrm>
                <a:custGeom>
                  <a:avLst/>
                  <a:gdLst>
                    <a:gd name="T0" fmla="*/ 1030 w 1030"/>
                    <a:gd name="T1" fmla="*/ 628 h 745"/>
                    <a:gd name="T2" fmla="*/ 896 w 1030"/>
                    <a:gd name="T3" fmla="*/ 745 h 745"/>
                    <a:gd name="T4" fmla="*/ 765 w 1030"/>
                    <a:gd name="T5" fmla="*/ 682 h 745"/>
                    <a:gd name="T6" fmla="*/ 485 w 1030"/>
                    <a:gd name="T7" fmla="*/ 633 h 745"/>
                    <a:gd name="T8" fmla="*/ 319 w 1030"/>
                    <a:gd name="T9" fmla="*/ 627 h 745"/>
                    <a:gd name="T10" fmla="*/ 71 w 1030"/>
                    <a:gd name="T11" fmla="*/ 470 h 745"/>
                    <a:gd name="T12" fmla="*/ 4 w 1030"/>
                    <a:gd name="T13" fmla="*/ 238 h 745"/>
                    <a:gd name="T14" fmla="*/ 4 w 1030"/>
                    <a:gd name="T15" fmla="*/ 0 h 745"/>
                    <a:gd name="T16" fmla="*/ 83 w 1030"/>
                    <a:gd name="T17" fmla="*/ 0 h 745"/>
                    <a:gd name="T18" fmla="*/ 79 w 1030"/>
                    <a:gd name="T19" fmla="*/ 50 h 745"/>
                    <a:gd name="T20" fmla="*/ 134 w 1030"/>
                    <a:gd name="T21" fmla="*/ 358 h 745"/>
                    <a:gd name="T22" fmla="*/ 341 w 1030"/>
                    <a:gd name="T23" fmla="*/ 491 h 745"/>
                    <a:gd name="T24" fmla="*/ 649 w 1030"/>
                    <a:gd name="T25" fmla="*/ 515 h 745"/>
                    <a:gd name="T26" fmla="*/ 1015 w 1030"/>
                    <a:gd name="T27" fmla="*/ 619 h 745"/>
                    <a:gd name="T28" fmla="*/ 1030 w 1030"/>
                    <a:gd name="T29" fmla="*/ 628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0" h="745">
                      <a:moveTo>
                        <a:pt x="1030" y="628"/>
                      </a:moveTo>
                      <a:cubicBezTo>
                        <a:pt x="985" y="667"/>
                        <a:pt x="940" y="707"/>
                        <a:pt x="896" y="745"/>
                      </a:cubicBezTo>
                      <a:cubicBezTo>
                        <a:pt x="854" y="725"/>
                        <a:pt x="811" y="701"/>
                        <a:pt x="765" y="682"/>
                      </a:cubicBezTo>
                      <a:cubicBezTo>
                        <a:pt x="675" y="646"/>
                        <a:pt x="580" y="637"/>
                        <a:pt x="485" y="633"/>
                      </a:cubicBezTo>
                      <a:cubicBezTo>
                        <a:pt x="430" y="631"/>
                        <a:pt x="374" y="628"/>
                        <a:pt x="319" y="627"/>
                      </a:cubicBezTo>
                      <a:cubicBezTo>
                        <a:pt x="204" y="625"/>
                        <a:pt x="128" y="561"/>
                        <a:pt x="71" y="470"/>
                      </a:cubicBezTo>
                      <a:cubicBezTo>
                        <a:pt x="26" y="399"/>
                        <a:pt x="9" y="319"/>
                        <a:pt x="4" y="238"/>
                      </a:cubicBezTo>
                      <a:cubicBezTo>
                        <a:pt x="0" y="159"/>
                        <a:pt x="4" y="81"/>
                        <a:pt x="4" y="0"/>
                      </a:cubicBezTo>
                      <a:cubicBezTo>
                        <a:pt x="30" y="0"/>
                        <a:pt x="55" y="0"/>
                        <a:pt x="83" y="0"/>
                      </a:cubicBezTo>
                      <a:cubicBezTo>
                        <a:pt x="82" y="18"/>
                        <a:pt x="81" y="34"/>
                        <a:pt x="79" y="50"/>
                      </a:cubicBezTo>
                      <a:cubicBezTo>
                        <a:pt x="69" y="157"/>
                        <a:pt x="82" y="261"/>
                        <a:pt x="134" y="358"/>
                      </a:cubicBezTo>
                      <a:cubicBezTo>
                        <a:pt x="179" y="440"/>
                        <a:pt x="247" y="484"/>
                        <a:pt x="341" y="491"/>
                      </a:cubicBezTo>
                      <a:cubicBezTo>
                        <a:pt x="443" y="498"/>
                        <a:pt x="547" y="503"/>
                        <a:pt x="649" y="515"/>
                      </a:cubicBezTo>
                      <a:cubicBezTo>
                        <a:pt x="776" y="530"/>
                        <a:pt x="899" y="563"/>
                        <a:pt x="1015" y="619"/>
                      </a:cubicBezTo>
                      <a:cubicBezTo>
                        <a:pt x="1020" y="622"/>
                        <a:pt x="1026" y="625"/>
                        <a:pt x="1030" y="628"/>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93" name="Freeform 12"/>
                <p:cNvSpPr/>
                <p:nvPr/>
              </p:nvSpPr>
              <p:spPr bwMode="auto">
                <a:xfrm>
                  <a:off x="2367674" y="3240088"/>
                  <a:ext cx="471488" cy="752475"/>
                </a:xfrm>
                <a:custGeom>
                  <a:avLst/>
                  <a:gdLst>
                    <a:gd name="T0" fmla="*/ 138 w 526"/>
                    <a:gd name="T1" fmla="*/ 0 h 838"/>
                    <a:gd name="T2" fmla="*/ 259 w 526"/>
                    <a:gd name="T3" fmla="*/ 0 h 838"/>
                    <a:gd name="T4" fmla="*/ 247 w 526"/>
                    <a:gd name="T5" fmla="*/ 100 h 838"/>
                    <a:gd name="T6" fmla="*/ 296 w 526"/>
                    <a:gd name="T7" fmla="*/ 535 h 838"/>
                    <a:gd name="T8" fmla="*/ 508 w 526"/>
                    <a:gd name="T9" fmla="*/ 819 h 838"/>
                    <a:gd name="T10" fmla="*/ 525 w 526"/>
                    <a:gd name="T11" fmla="*/ 833 h 838"/>
                    <a:gd name="T12" fmla="*/ 526 w 526"/>
                    <a:gd name="T13" fmla="*/ 838 h 838"/>
                    <a:gd name="T14" fmla="*/ 352 w 526"/>
                    <a:gd name="T15" fmla="*/ 797 h 838"/>
                    <a:gd name="T16" fmla="*/ 13 w 526"/>
                    <a:gd name="T17" fmla="*/ 375 h 838"/>
                    <a:gd name="T18" fmla="*/ 4 w 526"/>
                    <a:gd name="T19" fmla="*/ 134 h 838"/>
                    <a:gd name="T20" fmla="*/ 12 w 526"/>
                    <a:gd name="T21" fmla="*/ 1 h 838"/>
                    <a:gd name="T22" fmla="*/ 78 w 526"/>
                    <a:gd name="T23" fmla="*/ 1 h 838"/>
                    <a:gd name="T24" fmla="*/ 224 w 526"/>
                    <a:gd name="T25" fmla="*/ 626 h 838"/>
                    <a:gd name="T26" fmla="*/ 122 w 526"/>
                    <a:gd name="T27" fmla="*/ 323 h 838"/>
                    <a:gd name="T28" fmla="*/ 138 w 526"/>
                    <a:gd name="T29"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6" h="838">
                      <a:moveTo>
                        <a:pt x="138" y="0"/>
                      </a:moveTo>
                      <a:cubicBezTo>
                        <a:pt x="180" y="0"/>
                        <a:pt x="219" y="0"/>
                        <a:pt x="259" y="0"/>
                      </a:cubicBezTo>
                      <a:cubicBezTo>
                        <a:pt x="255" y="35"/>
                        <a:pt x="250" y="67"/>
                        <a:pt x="247" y="100"/>
                      </a:cubicBezTo>
                      <a:cubicBezTo>
                        <a:pt x="232" y="249"/>
                        <a:pt x="243" y="394"/>
                        <a:pt x="296" y="535"/>
                      </a:cubicBezTo>
                      <a:cubicBezTo>
                        <a:pt x="340" y="650"/>
                        <a:pt x="417" y="739"/>
                        <a:pt x="508" y="819"/>
                      </a:cubicBezTo>
                      <a:cubicBezTo>
                        <a:pt x="514" y="824"/>
                        <a:pt x="519" y="828"/>
                        <a:pt x="525" y="833"/>
                      </a:cubicBezTo>
                      <a:cubicBezTo>
                        <a:pt x="525" y="834"/>
                        <a:pt x="525" y="836"/>
                        <a:pt x="526" y="838"/>
                      </a:cubicBezTo>
                      <a:cubicBezTo>
                        <a:pt x="465" y="835"/>
                        <a:pt x="407" y="821"/>
                        <a:pt x="352" y="797"/>
                      </a:cubicBezTo>
                      <a:cubicBezTo>
                        <a:pt x="167" y="714"/>
                        <a:pt x="47" y="577"/>
                        <a:pt x="13" y="375"/>
                      </a:cubicBezTo>
                      <a:cubicBezTo>
                        <a:pt x="0" y="296"/>
                        <a:pt x="5" y="214"/>
                        <a:pt x="4" y="134"/>
                      </a:cubicBezTo>
                      <a:cubicBezTo>
                        <a:pt x="4" y="90"/>
                        <a:pt x="10" y="46"/>
                        <a:pt x="12" y="1"/>
                      </a:cubicBezTo>
                      <a:cubicBezTo>
                        <a:pt x="35" y="1"/>
                        <a:pt x="55" y="1"/>
                        <a:pt x="78" y="1"/>
                      </a:cubicBezTo>
                      <a:cubicBezTo>
                        <a:pt x="36" y="231"/>
                        <a:pt x="66" y="444"/>
                        <a:pt x="224" y="626"/>
                      </a:cubicBezTo>
                      <a:cubicBezTo>
                        <a:pt x="181" y="528"/>
                        <a:pt x="136" y="431"/>
                        <a:pt x="122" y="323"/>
                      </a:cubicBezTo>
                      <a:cubicBezTo>
                        <a:pt x="109" y="215"/>
                        <a:pt x="116" y="107"/>
                        <a:pt x="138" y="0"/>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94" name="Freeform 13"/>
                <p:cNvSpPr/>
                <p:nvPr/>
              </p:nvSpPr>
              <p:spPr bwMode="auto">
                <a:xfrm>
                  <a:off x="3018549" y="3238500"/>
                  <a:ext cx="1062038" cy="512763"/>
                </a:xfrm>
                <a:custGeom>
                  <a:avLst/>
                  <a:gdLst>
                    <a:gd name="T0" fmla="*/ 98 w 1182"/>
                    <a:gd name="T1" fmla="*/ 0 h 571"/>
                    <a:gd name="T2" fmla="*/ 98 w 1182"/>
                    <a:gd name="T3" fmla="*/ 47 h 571"/>
                    <a:gd name="T4" fmla="*/ 202 w 1182"/>
                    <a:gd name="T5" fmla="*/ 185 h 571"/>
                    <a:gd name="T6" fmla="*/ 422 w 1182"/>
                    <a:gd name="T7" fmla="*/ 222 h 571"/>
                    <a:gd name="T8" fmla="*/ 1135 w 1182"/>
                    <a:gd name="T9" fmla="*/ 457 h 571"/>
                    <a:gd name="T10" fmla="*/ 1182 w 1182"/>
                    <a:gd name="T11" fmla="*/ 486 h 571"/>
                    <a:gd name="T12" fmla="*/ 1057 w 1182"/>
                    <a:gd name="T13" fmla="*/ 525 h 571"/>
                    <a:gd name="T14" fmla="*/ 937 w 1182"/>
                    <a:gd name="T15" fmla="*/ 571 h 571"/>
                    <a:gd name="T16" fmla="*/ 822 w 1182"/>
                    <a:gd name="T17" fmla="*/ 494 h 571"/>
                    <a:gd name="T18" fmla="*/ 342 w 1182"/>
                    <a:gd name="T19" fmla="*/ 304 h 571"/>
                    <a:gd name="T20" fmla="*/ 151 w 1182"/>
                    <a:gd name="T21" fmla="*/ 260 h 571"/>
                    <a:gd name="T22" fmla="*/ 32 w 1182"/>
                    <a:gd name="T23" fmla="*/ 178 h 571"/>
                    <a:gd name="T24" fmla="*/ 5 w 1182"/>
                    <a:gd name="T25" fmla="*/ 44 h 571"/>
                    <a:gd name="T26" fmla="*/ 52 w 1182"/>
                    <a:gd name="T27" fmla="*/ 0 h 571"/>
                    <a:gd name="T28" fmla="*/ 98 w 1182"/>
                    <a:gd name="T29"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2" h="571">
                      <a:moveTo>
                        <a:pt x="98" y="0"/>
                      </a:moveTo>
                      <a:cubicBezTo>
                        <a:pt x="98" y="17"/>
                        <a:pt x="98" y="32"/>
                        <a:pt x="98" y="47"/>
                      </a:cubicBezTo>
                      <a:cubicBezTo>
                        <a:pt x="96" y="124"/>
                        <a:pt x="126" y="169"/>
                        <a:pt x="202" y="185"/>
                      </a:cubicBezTo>
                      <a:cubicBezTo>
                        <a:pt x="274" y="201"/>
                        <a:pt x="349" y="210"/>
                        <a:pt x="422" y="222"/>
                      </a:cubicBezTo>
                      <a:cubicBezTo>
                        <a:pt x="673" y="261"/>
                        <a:pt x="913" y="332"/>
                        <a:pt x="1135" y="457"/>
                      </a:cubicBezTo>
                      <a:cubicBezTo>
                        <a:pt x="1149" y="465"/>
                        <a:pt x="1163" y="474"/>
                        <a:pt x="1182" y="486"/>
                      </a:cubicBezTo>
                      <a:cubicBezTo>
                        <a:pt x="1137" y="500"/>
                        <a:pt x="1096" y="511"/>
                        <a:pt x="1057" y="525"/>
                      </a:cubicBezTo>
                      <a:cubicBezTo>
                        <a:pt x="1018" y="538"/>
                        <a:pt x="979" y="555"/>
                        <a:pt x="937" y="571"/>
                      </a:cubicBezTo>
                      <a:cubicBezTo>
                        <a:pt x="903" y="548"/>
                        <a:pt x="863" y="520"/>
                        <a:pt x="822" y="494"/>
                      </a:cubicBezTo>
                      <a:cubicBezTo>
                        <a:pt x="675" y="399"/>
                        <a:pt x="512" y="342"/>
                        <a:pt x="342" y="304"/>
                      </a:cubicBezTo>
                      <a:cubicBezTo>
                        <a:pt x="278" y="290"/>
                        <a:pt x="214" y="276"/>
                        <a:pt x="151" y="260"/>
                      </a:cubicBezTo>
                      <a:cubicBezTo>
                        <a:pt x="101" y="248"/>
                        <a:pt x="62" y="220"/>
                        <a:pt x="32" y="178"/>
                      </a:cubicBezTo>
                      <a:cubicBezTo>
                        <a:pt x="2" y="137"/>
                        <a:pt x="0" y="92"/>
                        <a:pt x="5" y="44"/>
                      </a:cubicBezTo>
                      <a:cubicBezTo>
                        <a:pt x="9" y="2"/>
                        <a:pt x="8" y="1"/>
                        <a:pt x="52" y="0"/>
                      </a:cubicBezTo>
                      <a:cubicBezTo>
                        <a:pt x="67" y="0"/>
                        <a:pt x="82" y="0"/>
                        <a:pt x="98" y="0"/>
                      </a:cubicBezTo>
                      <a:close/>
                    </a:path>
                  </a:pathLst>
                </a:custGeom>
                <a:gradFill>
                  <a:gsLst>
                    <a:gs pos="0">
                      <a:srgbClr val="9D1203"/>
                    </a:gs>
                    <a:gs pos="63000">
                      <a:srgbClr val="C24C20"/>
                    </a:gs>
                    <a:gs pos="100000">
                      <a:srgbClr val="BA0300"/>
                    </a:gs>
                  </a:gsLst>
                  <a:lin ang="5400000" scaled="1"/>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95" name="Freeform 14"/>
                <p:cNvSpPr/>
                <p:nvPr/>
              </p:nvSpPr>
              <p:spPr bwMode="auto">
                <a:xfrm>
                  <a:off x="2918537" y="3238500"/>
                  <a:ext cx="681038" cy="446088"/>
                </a:xfrm>
                <a:custGeom>
                  <a:avLst/>
                  <a:gdLst>
                    <a:gd name="T0" fmla="*/ 70 w 758"/>
                    <a:gd name="T1" fmla="*/ 1 h 497"/>
                    <a:gd name="T2" fmla="*/ 70 w 758"/>
                    <a:gd name="T3" fmla="*/ 121 h 497"/>
                    <a:gd name="T4" fmla="*/ 226 w 758"/>
                    <a:gd name="T5" fmla="*/ 325 h 497"/>
                    <a:gd name="T6" fmla="*/ 453 w 758"/>
                    <a:gd name="T7" fmla="*/ 370 h 497"/>
                    <a:gd name="T8" fmla="*/ 746 w 758"/>
                    <a:gd name="T9" fmla="*/ 482 h 497"/>
                    <a:gd name="T10" fmla="*/ 758 w 758"/>
                    <a:gd name="T11" fmla="*/ 497 h 497"/>
                    <a:gd name="T12" fmla="*/ 678 w 758"/>
                    <a:gd name="T13" fmla="*/ 492 h 497"/>
                    <a:gd name="T14" fmla="*/ 222 w 758"/>
                    <a:gd name="T15" fmla="*/ 421 h 497"/>
                    <a:gd name="T16" fmla="*/ 10 w 758"/>
                    <a:gd name="T17" fmla="*/ 207 h 497"/>
                    <a:gd name="T18" fmla="*/ 0 w 758"/>
                    <a:gd name="T19" fmla="*/ 79 h 497"/>
                    <a:gd name="T20" fmla="*/ 4 w 758"/>
                    <a:gd name="T21" fmla="*/ 18 h 497"/>
                    <a:gd name="T22" fmla="*/ 23 w 758"/>
                    <a:gd name="T23" fmla="*/ 1 h 497"/>
                    <a:gd name="T24" fmla="*/ 70 w 758"/>
                    <a:gd name="T25"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8" h="497">
                      <a:moveTo>
                        <a:pt x="70" y="1"/>
                      </a:moveTo>
                      <a:cubicBezTo>
                        <a:pt x="70" y="44"/>
                        <a:pt x="67" y="82"/>
                        <a:pt x="70" y="121"/>
                      </a:cubicBezTo>
                      <a:cubicBezTo>
                        <a:pt x="79" y="221"/>
                        <a:pt x="128" y="291"/>
                        <a:pt x="226" y="325"/>
                      </a:cubicBezTo>
                      <a:cubicBezTo>
                        <a:pt x="300" y="350"/>
                        <a:pt x="376" y="360"/>
                        <a:pt x="453" y="370"/>
                      </a:cubicBezTo>
                      <a:cubicBezTo>
                        <a:pt x="560" y="382"/>
                        <a:pt x="659" y="416"/>
                        <a:pt x="746" y="482"/>
                      </a:cubicBezTo>
                      <a:cubicBezTo>
                        <a:pt x="750" y="485"/>
                        <a:pt x="755" y="489"/>
                        <a:pt x="758" y="497"/>
                      </a:cubicBezTo>
                      <a:cubicBezTo>
                        <a:pt x="731" y="495"/>
                        <a:pt x="705" y="494"/>
                        <a:pt x="678" y="492"/>
                      </a:cubicBezTo>
                      <a:cubicBezTo>
                        <a:pt x="524" y="478"/>
                        <a:pt x="372" y="461"/>
                        <a:pt x="222" y="421"/>
                      </a:cubicBezTo>
                      <a:cubicBezTo>
                        <a:pt x="110" y="391"/>
                        <a:pt x="34" y="323"/>
                        <a:pt x="10" y="207"/>
                      </a:cubicBezTo>
                      <a:cubicBezTo>
                        <a:pt x="2" y="165"/>
                        <a:pt x="2" y="122"/>
                        <a:pt x="0" y="79"/>
                      </a:cubicBezTo>
                      <a:cubicBezTo>
                        <a:pt x="0" y="59"/>
                        <a:pt x="4" y="38"/>
                        <a:pt x="4" y="18"/>
                      </a:cubicBezTo>
                      <a:cubicBezTo>
                        <a:pt x="5" y="5"/>
                        <a:pt x="11" y="0"/>
                        <a:pt x="23" y="1"/>
                      </a:cubicBezTo>
                      <a:cubicBezTo>
                        <a:pt x="38" y="2"/>
                        <a:pt x="54" y="1"/>
                        <a:pt x="70" y="1"/>
                      </a:cubicBezTo>
                      <a:close/>
                    </a:path>
                  </a:pathLst>
                </a:custGeom>
                <a:gradFill>
                  <a:gsLst>
                    <a:gs pos="0">
                      <a:srgbClr val="9D1203"/>
                    </a:gs>
                    <a:gs pos="63000">
                      <a:srgbClr val="C24C20"/>
                    </a:gs>
                    <a:gs pos="100000">
                      <a:srgbClr val="BA0300"/>
                    </a:gs>
                  </a:gsLst>
                  <a:lin ang="5400000" scaled="1"/>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pic>
              <p:nvPicPr>
                <p:cNvPr id="96" name="图片 95"/>
                <p:cNvPicPr>
                  <a:picLocks noChangeAspect="1"/>
                </p:cNvPicPr>
                <p:nvPr/>
              </p:nvPicPr>
              <p:blipFill rotWithShape="1">
                <a:blip r:embed="rId2"/>
                <a:srcRect b="12499"/>
                <a:stretch>
                  <a:fillRect/>
                </a:stretch>
              </p:blipFill>
              <p:spPr>
                <a:xfrm>
                  <a:off x="2195318" y="3236682"/>
                  <a:ext cx="1140051" cy="848185"/>
                </a:xfrm>
                <a:prstGeom prst="rect">
                  <a:avLst/>
                </a:prstGeom>
              </p:spPr>
            </p:pic>
          </p:grpSp>
        </p:grpSp>
        <p:sp>
          <p:nvSpPr>
            <p:cNvPr id="86" name="文本框 85"/>
            <p:cNvSpPr txBox="1"/>
            <p:nvPr/>
          </p:nvSpPr>
          <p:spPr>
            <a:xfrm>
              <a:off x="1433503" y="2880168"/>
              <a:ext cx="607432" cy="55399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100" b="1" i="0" u="none" strike="noStrike" kern="0" cap="none" spc="0" normalizeH="0" baseline="0" noProof="0" dirty="0">
                  <a:ln>
                    <a:noFill/>
                  </a:ln>
                  <a:solidFill>
                    <a:prstClr val="white"/>
                  </a:solidFill>
                  <a:effectLst/>
                  <a:uLnTx/>
                  <a:uFillTx/>
                  <a:cs typeface="+mn-ea"/>
                  <a:sym typeface="+mn-lt"/>
                </a:rPr>
                <a:t>01</a:t>
              </a:r>
              <a:endParaRPr kumimoji="0" lang="zh-CN" altLang="en-US" sz="2100" b="1" i="0" u="none" strike="noStrike" kern="0" cap="none" spc="0" normalizeH="0" baseline="0" noProof="0" dirty="0">
                <a:ln>
                  <a:noFill/>
                </a:ln>
                <a:solidFill>
                  <a:prstClr val="white"/>
                </a:solidFill>
                <a:effectLst/>
                <a:uLnTx/>
                <a:uFillTx/>
                <a:cs typeface="+mn-ea"/>
                <a:sym typeface="+mn-lt"/>
              </a:endParaRPr>
            </a:p>
          </p:txBody>
        </p:sp>
      </p:grpSp>
      <p:grpSp>
        <p:nvGrpSpPr>
          <p:cNvPr id="101" name="组合 100"/>
          <p:cNvGrpSpPr/>
          <p:nvPr/>
        </p:nvGrpSpPr>
        <p:grpSpPr>
          <a:xfrm>
            <a:off x="2458256" y="1499125"/>
            <a:ext cx="1724801" cy="2445086"/>
            <a:chOff x="3295898" y="2209812"/>
            <a:chExt cx="2299735" cy="3260114"/>
          </a:xfrm>
        </p:grpSpPr>
        <p:grpSp>
          <p:nvGrpSpPr>
            <p:cNvPr id="102" name="组合 101"/>
            <p:cNvGrpSpPr/>
            <p:nvPr/>
          </p:nvGrpSpPr>
          <p:grpSpPr>
            <a:xfrm flipH="1">
              <a:off x="3295898" y="2209812"/>
              <a:ext cx="2299735" cy="3260114"/>
              <a:chOff x="1578687" y="538163"/>
              <a:chExt cx="2501900" cy="3546704"/>
            </a:xfrm>
          </p:grpSpPr>
          <p:sp>
            <p:nvSpPr>
              <p:cNvPr id="104" name="Freeform 6"/>
              <p:cNvSpPr>
                <a:spLocks noEditPoints="1"/>
              </p:cNvSpPr>
              <p:nvPr/>
            </p:nvSpPr>
            <p:spPr bwMode="auto">
              <a:xfrm>
                <a:off x="1578687" y="538163"/>
                <a:ext cx="2166938" cy="2500313"/>
              </a:xfrm>
              <a:custGeom>
                <a:avLst/>
                <a:gdLst>
                  <a:gd name="T0" fmla="*/ 1200 w 2415"/>
                  <a:gd name="T1" fmla="*/ 646 h 2788"/>
                  <a:gd name="T2" fmla="*/ 1669 w 2415"/>
                  <a:gd name="T3" fmla="*/ 1044 h 2788"/>
                  <a:gd name="T4" fmla="*/ 1713 w 2415"/>
                  <a:gd name="T5" fmla="*/ 1223 h 2788"/>
                  <a:gd name="T6" fmla="*/ 2260 w 2415"/>
                  <a:gd name="T7" fmla="*/ 2408 h 2788"/>
                  <a:gd name="T8" fmla="*/ 1756 w 2415"/>
                  <a:gd name="T9" fmla="*/ 2772 h 2788"/>
                  <a:gd name="T10" fmla="*/ 2108 w 2415"/>
                  <a:gd name="T11" fmla="*/ 1548 h 2788"/>
                  <a:gd name="T12" fmla="*/ 1634 w 2415"/>
                  <a:gd name="T13" fmla="*/ 1216 h 2788"/>
                  <a:gd name="T14" fmla="*/ 2063 w 2415"/>
                  <a:gd name="T15" fmla="*/ 2493 h 2788"/>
                  <a:gd name="T16" fmla="*/ 1733 w 2415"/>
                  <a:gd name="T17" fmla="*/ 2714 h 2788"/>
                  <a:gd name="T18" fmla="*/ 1573 w 2415"/>
                  <a:gd name="T19" fmla="*/ 1222 h 2788"/>
                  <a:gd name="T20" fmla="*/ 1725 w 2415"/>
                  <a:gd name="T21" fmla="*/ 2691 h 2788"/>
                  <a:gd name="T22" fmla="*/ 1798 w 2415"/>
                  <a:gd name="T23" fmla="*/ 1936 h 2788"/>
                  <a:gd name="T24" fmla="*/ 1441 w 2415"/>
                  <a:gd name="T25" fmla="*/ 1212 h 2788"/>
                  <a:gd name="T26" fmla="*/ 1580 w 2415"/>
                  <a:gd name="T27" fmla="*/ 1369 h 2788"/>
                  <a:gd name="T28" fmla="*/ 1622 w 2415"/>
                  <a:gd name="T29" fmla="*/ 2595 h 2788"/>
                  <a:gd name="T30" fmla="*/ 1529 w 2415"/>
                  <a:gd name="T31" fmla="*/ 2588 h 2788"/>
                  <a:gd name="T32" fmla="*/ 1429 w 2415"/>
                  <a:gd name="T33" fmla="*/ 2496 h 2788"/>
                  <a:gd name="T34" fmla="*/ 1350 w 2415"/>
                  <a:gd name="T35" fmla="*/ 2460 h 2788"/>
                  <a:gd name="T36" fmla="*/ 1271 w 2415"/>
                  <a:gd name="T37" fmla="*/ 2543 h 2788"/>
                  <a:gd name="T38" fmla="*/ 1229 w 2415"/>
                  <a:gd name="T39" fmla="*/ 2488 h 2788"/>
                  <a:gd name="T40" fmla="*/ 1037 w 2415"/>
                  <a:gd name="T41" fmla="*/ 2464 h 2788"/>
                  <a:gd name="T42" fmla="*/ 835 w 2415"/>
                  <a:gd name="T43" fmla="*/ 2570 h 2788"/>
                  <a:gd name="T44" fmla="*/ 657 w 2415"/>
                  <a:gd name="T45" fmla="*/ 2303 h 2788"/>
                  <a:gd name="T46" fmla="*/ 941 w 2415"/>
                  <a:gd name="T47" fmla="*/ 1227 h 2788"/>
                  <a:gd name="T48" fmla="*/ 925 w 2415"/>
                  <a:gd name="T49" fmla="*/ 1224 h 2788"/>
                  <a:gd name="T50" fmla="*/ 708 w 2415"/>
                  <a:gd name="T51" fmla="*/ 2541 h 2788"/>
                  <a:gd name="T52" fmla="*/ 600 w 2415"/>
                  <a:gd name="T53" fmla="*/ 2628 h 2788"/>
                  <a:gd name="T54" fmla="*/ 442 w 2415"/>
                  <a:gd name="T55" fmla="*/ 1578 h 2788"/>
                  <a:gd name="T56" fmla="*/ 414 w 2415"/>
                  <a:gd name="T57" fmla="*/ 2592 h 2788"/>
                  <a:gd name="T58" fmla="*/ 730 w 2415"/>
                  <a:gd name="T59" fmla="*/ 1228 h 2788"/>
                  <a:gd name="T60" fmla="*/ 735 w 2415"/>
                  <a:gd name="T61" fmla="*/ 1216 h 2788"/>
                  <a:gd name="T62" fmla="*/ 544 w 2415"/>
                  <a:gd name="T63" fmla="*/ 2719 h 2788"/>
                  <a:gd name="T64" fmla="*/ 541 w 2415"/>
                  <a:gd name="T65" fmla="*/ 2751 h 2788"/>
                  <a:gd name="T66" fmla="*/ 0 w 2415"/>
                  <a:gd name="T67" fmla="*/ 2036 h 2788"/>
                  <a:gd name="T68" fmla="*/ 285 w 2415"/>
                  <a:gd name="T69" fmla="*/ 1446 h 2788"/>
                  <a:gd name="T70" fmla="*/ 695 w 2415"/>
                  <a:gd name="T71" fmla="*/ 1113 h 2788"/>
                  <a:gd name="T72" fmla="*/ 1110 w 2415"/>
                  <a:gd name="T73" fmla="*/ 1021 h 2788"/>
                  <a:gd name="T74" fmla="*/ 680 w 2415"/>
                  <a:gd name="T75" fmla="*/ 285 h 2788"/>
                  <a:gd name="T76" fmla="*/ 864 w 2415"/>
                  <a:gd name="T77" fmla="*/ 0 h 2788"/>
                  <a:gd name="T78" fmla="*/ 1202 w 2415"/>
                  <a:gd name="T79" fmla="*/ 785 h 2788"/>
                  <a:gd name="T80" fmla="*/ 825 w 2415"/>
                  <a:gd name="T81" fmla="*/ 45 h 2788"/>
                  <a:gd name="T82" fmla="*/ 784 w 2415"/>
                  <a:gd name="T83" fmla="*/ 371 h 2788"/>
                  <a:gd name="T84" fmla="*/ 1211 w 2415"/>
                  <a:gd name="T85" fmla="*/ 1044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5" h="2788">
                    <a:moveTo>
                      <a:pt x="864" y="0"/>
                    </a:moveTo>
                    <a:cubicBezTo>
                      <a:pt x="891" y="7"/>
                      <a:pt x="909" y="24"/>
                      <a:pt x="923" y="47"/>
                    </a:cubicBezTo>
                    <a:cubicBezTo>
                      <a:pt x="1037" y="237"/>
                      <a:pt x="1134" y="434"/>
                      <a:pt x="1200" y="646"/>
                    </a:cubicBezTo>
                    <a:cubicBezTo>
                      <a:pt x="1237" y="769"/>
                      <a:pt x="1263" y="894"/>
                      <a:pt x="1259" y="1024"/>
                    </a:cubicBezTo>
                    <a:cubicBezTo>
                      <a:pt x="1258" y="1040"/>
                      <a:pt x="1264" y="1044"/>
                      <a:pt x="1279" y="1044"/>
                    </a:cubicBezTo>
                    <a:cubicBezTo>
                      <a:pt x="1409" y="1044"/>
                      <a:pt x="1539" y="1044"/>
                      <a:pt x="1669" y="1044"/>
                    </a:cubicBezTo>
                    <a:cubicBezTo>
                      <a:pt x="1689" y="1043"/>
                      <a:pt x="1694" y="1049"/>
                      <a:pt x="1693" y="1068"/>
                    </a:cubicBezTo>
                    <a:cubicBezTo>
                      <a:pt x="1692" y="1110"/>
                      <a:pt x="1694" y="1152"/>
                      <a:pt x="1693" y="1194"/>
                    </a:cubicBezTo>
                    <a:cubicBezTo>
                      <a:pt x="1692" y="1210"/>
                      <a:pt x="1697" y="1217"/>
                      <a:pt x="1713" y="1223"/>
                    </a:cubicBezTo>
                    <a:cubicBezTo>
                      <a:pt x="1862" y="1276"/>
                      <a:pt x="1998" y="1351"/>
                      <a:pt x="2116" y="1457"/>
                    </a:cubicBezTo>
                    <a:cubicBezTo>
                      <a:pt x="2237" y="1566"/>
                      <a:pt x="2327" y="1694"/>
                      <a:pt x="2366" y="1854"/>
                    </a:cubicBezTo>
                    <a:cubicBezTo>
                      <a:pt x="2415" y="2054"/>
                      <a:pt x="2375" y="2239"/>
                      <a:pt x="2260" y="2408"/>
                    </a:cubicBezTo>
                    <a:cubicBezTo>
                      <a:pt x="2144" y="2580"/>
                      <a:pt x="1980" y="2694"/>
                      <a:pt x="1792" y="2776"/>
                    </a:cubicBezTo>
                    <a:cubicBezTo>
                      <a:pt x="1783" y="2780"/>
                      <a:pt x="1774" y="2784"/>
                      <a:pt x="1763" y="2788"/>
                    </a:cubicBezTo>
                    <a:cubicBezTo>
                      <a:pt x="1760" y="2782"/>
                      <a:pt x="1757" y="2776"/>
                      <a:pt x="1756" y="2772"/>
                    </a:cubicBezTo>
                    <a:cubicBezTo>
                      <a:pt x="1805" y="2741"/>
                      <a:pt x="1855" y="2713"/>
                      <a:pt x="1902" y="2680"/>
                    </a:cubicBezTo>
                    <a:cubicBezTo>
                      <a:pt x="2058" y="2568"/>
                      <a:pt x="2177" y="2427"/>
                      <a:pt x="2235" y="2242"/>
                    </a:cubicBezTo>
                    <a:cubicBezTo>
                      <a:pt x="2315" y="1989"/>
                      <a:pt x="2266" y="1757"/>
                      <a:pt x="2108" y="1548"/>
                    </a:cubicBezTo>
                    <a:cubicBezTo>
                      <a:pt x="1991" y="1392"/>
                      <a:pt x="1835" y="1288"/>
                      <a:pt x="1655" y="1217"/>
                    </a:cubicBezTo>
                    <a:cubicBezTo>
                      <a:pt x="1651" y="1216"/>
                      <a:pt x="1648" y="1215"/>
                      <a:pt x="1644" y="1214"/>
                    </a:cubicBezTo>
                    <a:cubicBezTo>
                      <a:pt x="1642" y="1214"/>
                      <a:pt x="1640" y="1215"/>
                      <a:pt x="1634" y="1216"/>
                    </a:cubicBezTo>
                    <a:cubicBezTo>
                      <a:pt x="1642" y="1220"/>
                      <a:pt x="1646" y="1223"/>
                      <a:pt x="1651" y="1225"/>
                    </a:cubicBezTo>
                    <a:cubicBezTo>
                      <a:pt x="1830" y="1302"/>
                      <a:pt x="1980" y="1413"/>
                      <a:pt x="2091" y="1575"/>
                    </a:cubicBezTo>
                    <a:cubicBezTo>
                      <a:pt x="2285" y="1861"/>
                      <a:pt x="2274" y="2219"/>
                      <a:pt x="2063" y="2493"/>
                    </a:cubicBezTo>
                    <a:cubicBezTo>
                      <a:pt x="1980" y="2601"/>
                      <a:pt x="1878" y="2686"/>
                      <a:pt x="1759" y="2752"/>
                    </a:cubicBezTo>
                    <a:cubicBezTo>
                      <a:pt x="1747" y="2759"/>
                      <a:pt x="1737" y="2760"/>
                      <a:pt x="1728" y="2751"/>
                    </a:cubicBezTo>
                    <a:cubicBezTo>
                      <a:pt x="1730" y="2738"/>
                      <a:pt x="1730" y="2726"/>
                      <a:pt x="1733" y="2714"/>
                    </a:cubicBezTo>
                    <a:cubicBezTo>
                      <a:pt x="1734" y="2708"/>
                      <a:pt x="1737" y="2702"/>
                      <a:pt x="1742" y="2698"/>
                    </a:cubicBezTo>
                    <a:cubicBezTo>
                      <a:pt x="1914" y="2551"/>
                      <a:pt x="2016" y="2365"/>
                      <a:pt x="2051" y="2141"/>
                    </a:cubicBezTo>
                    <a:cubicBezTo>
                      <a:pt x="2107" y="1769"/>
                      <a:pt x="1909" y="1387"/>
                      <a:pt x="1573" y="1222"/>
                    </a:cubicBezTo>
                    <a:cubicBezTo>
                      <a:pt x="1566" y="1218"/>
                      <a:pt x="1558" y="1216"/>
                      <a:pt x="1550" y="1214"/>
                    </a:cubicBezTo>
                    <a:cubicBezTo>
                      <a:pt x="1884" y="1412"/>
                      <a:pt x="2041" y="1706"/>
                      <a:pt x="2017" y="2091"/>
                    </a:cubicBezTo>
                    <a:cubicBezTo>
                      <a:pt x="2002" y="2329"/>
                      <a:pt x="1900" y="2529"/>
                      <a:pt x="1725" y="2691"/>
                    </a:cubicBezTo>
                    <a:cubicBezTo>
                      <a:pt x="1697" y="2664"/>
                      <a:pt x="1670" y="2639"/>
                      <a:pt x="1642" y="2614"/>
                    </a:cubicBezTo>
                    <a:cubicBezTo>
                      <a:pt x="1662" y="2575"/>
                      <a:pt x="1685" y="2535"/>
                      <a:pt x="1704" y="2492"/>
                    </a:cubicBezTo>
                    <a:cubicBezTo>
                      <a:pt x="1782" y="2315"/>
                      <a:pt x="1810" y="2129"/>
                      <a:pt x="1798" y="1936"/>
                    </a:cubicBezTo>
                    <a:cubicBezTo>
                      <a:pt x="1790" y="1788"/>
                      <a:pt x="1757" y="1646"/>
                      <a:pt x="1693" y="1512"/>
                    </a:cubicBezTo>
                    <a:cubicBezTo>
                      <a:pt x="1640" y="1401"/>
                      <a:pt x="1569" y="1304"/>
                      <a:pt x="1470" y="1229"/>
                    </a:cubicBezTo>
                    <a:cubicBezTo>
                      <a:pt x="1461" y="1222"/>
                      <a:pt x="1450" y="1217"/>
                      <a:pt x="1441" y="1212"/>
                    </a:cubicBezTo>
                    <a:cubicBezTo>
                      <a:pt x="1439" y="1213"/>
                      <a:pt x="1438" y="1215"/>
                      <a:pt x="1437" y="1217"/>
                    </a:cubicBezTo>
                    <a:cubicBezTo>
                      <a:pt x="1440" y="1220"/>
                      <a:pt x="1444" y="1224"/>
                      <a:pt x="1447" y="1227"/>
                    </a:cubicBezTo>
                    <a:cubicBezTo>
                      <a:pt x="1499" y="1267"/>
                      <a:pt x="1543" y="1315"/>
                      <a:pt x="1580" y="1369"/>
                    </a:cubicBezTo>
                    <a:cubicBezTo>
                      <a:pt x="1677" y="1506"/>
                      <a:pt x="1727" y="1660"/>
                      <a:pt x="1748" y="1824"/>
                    </a:cubicBezTo>
                    <a:cubicBezTo>
                      <a:pt x="1776" y="2038"/>
                      <a:pt x="1764" y="2249"/>
                      <a:pt x="1687" y="2453"/>
                    </a:cubicBezTo>
                    <a:cubicBezTo>
                      <a:pt x="1668" y="2502"/>
                      <a:pt x="1643" y="2548"/>
                      <a:pt x="1622" y="2595"/>
                    </a:cubicBezTo>
                    <a:cubicBezTo>
                      <a:pt x="1617" y="2604"/>
                      <a:pt x="1612" y="2609"/>
                      <a:pt x="1600" y="2607"/>
                    </a:cubicBezTo>
                    <a:cubicBezTo>
                      <a:pt x="1590" y="2606"/>
                      <a:pt x="1578" y="2605"/>
                      <a:pt x="1569" y="2608"/>
                    </a:cubicBezTo>
                    <a:cubicBezTo>
                      <a:pt x="1547" y="2615"/>
                      <a:pt x="1538" y="2605"/>
                      <a:pt x="1529" y="2588"/>
                    </a:cubicBezTo>
                    <a:cubicBezTo>
                      <a:pt x="1517" y="2566"/>
                      <a:pt x="1502" y="2545"/>
                      <a:pt x="1487" y="2524"/>
                    </a:cubicBezTo>
                    <a:cubicBezTo>
                      <a:pt x="1484" y="2519"/>
                      <a:pt x="1480" y="2514"/>
                      <a:pt x="1475" y="2512"/>
                    </a:cubicBezTo>
                    <a:cubicBezTo>
                      <a:pt x="1460" y="2505"/>
                      <a:pt x="1444" y="2499"/>
                      <a:pt x="1429" y="2496"/>
                    </a:cubicBezTo>
                    <a:cubicBezTo>
                      <a:pt x="1408" y="2493"/>
                      <a:pt x="1403" y="2510"/>
                      <a:pt x="1395" y="2528"/>
                    </a:cubicBezTo>
                    <a:cubicBezTo>
                      <a:pt x="1392" y="2522"/>
                      <a:pt x="1387" y="2516"/>
                      <a:pt x="1387" y="2510"/>
                    </a:cubicBezTo>
                    <a:cubicBezTo>
                      <a:pt x="1386" y="2484"/>
                      <a:pt x="1376" y="2466"/>
                      <a:pt x="1350" y="2460"/>
                    </a:cubicBezTo>
                    <a:cubicBezTo>
                      <a:pt x="1331" y="2456"/>
                      <a:pt x="1311" y="2454"/>
                      <a:pt x="1291" y="2455"/>
                    </a:cubicBezTo>
                    <a:cubicBezTo>
                      <a:pt x="1264" y="2457"/>
                      <a:pt x="1247" y="2471"/>
                      <a:pt x="1242" y="2492"/>
                    </a:cubicBezTo>
                    <a:cubicBezTo>
                      <a:pt x="1237" y="2516"/>
                      <a:pt x="1249" y="2530"/>
                      <a:pt x="1271" y="2543"/>
                    </a:cubicBezTo>
                    <a:cubicBezTo>
                      <a:pt x="1258" y="2547"/>
                      <a:pt x="1249" y="2551"/>
                      <a:pt x="1239" y="2555"/>
                    </a:cubicBezTo>
                    <a:cubicBezTo>
                      <a:pt x="1232" y="2541"/>
                      <a:pt x="1225" y="2528"/>
                      <a:pt x="1217" y="2513"/>
                    </a:cubicBezTo>
                    <a:cubicBezTo>
                      <a:pt x="1220" y="2506"/>
                      <a:pt x="1226" y="2497"/>
                      <a:pt x="1229" y="2488"/>
                    </a:cubicBezTo>
                    <a:cubicBezTo>
                      <a:pt x="1236" y="2471"/>
                      <a:pt x="1230" y="2456"/>
                      <a:pt x="1219" y="2444"/>
                    </a:cubicBezTo>
                    <a:cubicBezTo>
                      <a:pt x="1207" y="2431"/>
                      <a:pt x="1191" y="2428"/>
                      <a:pt x="1176" y="2436"/>
                    </a:cubicBezTo>
                    <a:cubicBezTo>
                      <a:pt x="1133" y="2462"/>
                      <a:pt x="1084" y="2460"/>
                      <a:pt x="1037" y="2464"/>
                    </a:cubicBezTo>
                    <a:cubicBezTo>
                      <a:pt x="1000" y="2467"/>
                      <a:pt x="963" y="2468"/>
                      <a:pt x="928" y="2485"/>
                    </a:cubicBezTo>
                    <a:cubicBezTo>
                      <a:pt x="897" y="2500"/>
                      <a:pt x="872" y="2520"/>
                      <a:pt x="860" y="2554"/>
                    </a:cubicBezTo>
                    <a:cubicBezTo>
                      <a:pt x="855" y="2566"/>
                      <a:pt x="847" y="2569"/>
                      <a:pt x="835" y="2570"/>
                    </a:cubicBezTo>
                    <a:cubicBezTo>
                      <a:pt x="814" y="2571"/>
                      <a:pt x="792" y="2573"/>
                      <a:pt x="770" y="2578"/>
                    </a:cubicBezTo>
                    <a:cubicBezTo>
                      <a:pt x="756" y="2582"/>
                      <a:pt x="755" y="2573"/>
                      <a:pt x="750" y="2565"/>
                    </a:cubicBezTo>
                    <a:cubicBezTo>
                      <a:pt x="707" y="2482"/>
                      <a:pt x="677" y="2394"/>
                      <a:pt x="657" y="2303"/>
                    </a:cubicBezTo>
                    <a:cubicBezTo>
                      <a:pt x="646" y="2256"/>
                      <a:pt x="632" y="2210"/>
                      <a:pt x="628" y="2162"/>
                    </a:cubicBezTo>
                    <a:cubicBezTo>
                      <a:pt x="606" y="1901"/>
                      <a:pt x="644" y="1651"/>
                      <a:pt x="776" y="1420"/>
                    </a:cubicBezTo>
                    <a:cubicBezTo>
                      <a:pt x="818" y="1345"/>
                      <a:pt x="872" y="1280"/>
                      <a:pt x="941" y="1227"/>
                    </a:cubicBezTo>
                    <a:cubicBezTo>
                      <a:pt x="944" y="1225"/>
                      <a:pt x="946" y="1223"/>
                      <a:pt x="949" y="1220"/>
                    </a:cubicBezTo>
                    <a:cubicBezTo>
                      <a:pt x="950" y="1219"/>
                      <a:pt x="950" y="1218"/>
                      <a:pt x="948" y="1212"/>
                    </a:cubicBezTo>
                    <a:cubicBezTo>
                      <a:pt x="941" y="1216"/>
                      <a:pt x="932" y="1219"/>
                      <a:pt x="925" y="1224"/>
                    </a:cubicBezTo>
                    <a:cubicBezTo>
                      <a:pt x="836" y="1289"/>
                      <a:pt x="770" y="1372"/>
                      <a:pt x="718" y="1468"/>
                    </a:cubicBezTo>
                    <a:cubicBezTo>
                      <a:pt x="638" y="1616"/>
                      <a:pt x="599" y="1775"/>
                      <a:pt x="590" y="1942"/>
                    </a:cubicBezTo>
                    <a:cubicBezTo>
                      <a:pt x="578" y="2152"/>
                      <a:pt x="613" y="2353"/>
                      <a:pt x="708" y="2541"/>
                    </a:cubicBezTo>
                    <a:cubicBezTo>
                      <a:pt x="716" y="2559"/>
                      <a:pt x="726" y="2575"/>
                      <a:pt x="735" y="2592"/>
                    </a:cubicBezTo>
                    <a:cubicBezTo>
                      <a:pt x="720" y="2612"/>
                      <a:pt x="703" y="2618"/>
                      <a:pt x="677" y="2615"/>
                    </a:cubicBezTo>
                    <a:cubicBezTo>
                      <a:pt x="654" y="2613"/>
                      <a:pt x="630" y="2623"/>
                      <a:pt x="600" y="2628"/>
                    </a:cubicBezTo>
                    <a:cubicBezTo>
                      <a:pt x="411" y="2412"/>
                      <a:pt x="334" y="2156"/>
                      <a:pt x="380" y="1867"/>
                    </a:cubicBezTo>
                    <a:cubicBezTo>
                      <a:pt x="426" y="1576"/>
                      <a:pt x="582" y="1359"/>
                      <a:pt x="842" y="1217"/>
                    </a:cubicBezTo>
                    <a:cubicBezTo>
                      <a:pt x="769" y="1205"/>
                      <a:pt x="531" y="1421"/>
                      <a:pt x="442" y="1578"/>
                    </a:cubicBezTo>
                    <a:cubicBezTo>
                      <a:pt x="262" y="1897"/>
                      <a:pt x="288" y="2345"/>
                      <a:pt x="588" y="2645"/>
                    </a:cubicBezTo>
                    <a:cubicBezTo>
                      <a:pt x="578" y="2667"/>
                      <a:pt x="569" y="2688"/>
                      <a:pt x="558" y="2714"/>
                    </a:cubicBezTo>
                    <a:cubicBezTo>
                      <a:pt x="510" y="2674"/>
                      <a:pt x="460" y="2636"/>
                      <a:pt x="414" y="2592"/>
                    </a:cubicBezTo>
                    <a:cubicBezTo>
                      <a:pt x="283" y="2465"/>
                      <a:pt x="196" y="2312"/>
                      <a:pt x="168" y="2130"/>
                    </a:cubicBezTo>
                    <a:cubicBezTo>
                      <a:pt x="138" y="1929"/>
                      <a:pt x="183" y="1745"/>
                      <a:pt x="296" y="1578"/>
                    </a:cubicBezTo>
                    <a:cubicBezTo>
                      <a:pt x="404" y="1417"/>
                      <a:pt x="553" y="1305"/>
                      <a:pt x="730" y="1228"/>
                    </a:cubicBezTo>
                    <a:cubicBezTo>
                      <a:pt x="738" y="1225"/>
                      <a:pt x="745" y="1222"/>
                      <a:pt x="753" y="1218"/>
                    </a:cubicBezTo>
                    <a:cubicBezTo>
                      <a:pt x="752" y="1217"/>
                      <a:pt x="752" y="1215"/>
                      <a:pt x="751" y="1213"/>
                    </a:cubicBezTo>
                    <a:cubicBezTo>
                      <a:pt x="746" y="1214"/>
                      <a:pt x="740" y="1214"/>
                      <a:pt x="735" y="1216"/>
                    </a:cubicBezTo>
                    <a:cubicBezTo>
                      <a:pt x="527" y="1299"/>
                      <a:pt x="352" y="1425"/>
                      <a:pt x="232" y="1618"/>
                    </a:cubicBezTo>
                    <a:cubicBezTo>
                      <a:pt x="65" y="1886"/>
                      <a:pt x="80" y="2211"/>
                      <a:pt x="267" y="2465"/>
                    </a:cubicBezTo>
                    <a:cubicBezTo>
                      <a:pt x="343" y="2568"/>
                      <a:pt x="437" y="2650"/>
                      <a:pt x="544" y="2719"/>
                    </a:cubicBezTo>
                    <a:cubicBezTo>
                      <a:pt x="564" y="2732"/>
                      <a:pt x="580" y="2752"/>
                      <a:pt x="598" y="2769"/>
                    </a:cubicBezTo>
                    <a:cubicBezTo>
                      <a:pt x="596" y="2771"/>
                      <a:pt x="595" y="2773"/>
                      <a:pt x="594" y="2775"/>
                    </a:cubicBezTo>
                    <a:cubicBezTo>
                      <a:pt x="576" y="2767"/>
                      <a:pt x="558" y="2759"/>
                      <a:pt x="541" y="2751"/>
                    </a:cubicBezTo>
                    <a:cubicBezTo>
                      <a:pt x="382" y="2673"/>
                      <a:pt x="244" y="2570"/>
                      <a:pt x="140" y="2425"/>
                    </a:cubicBezTo>
                    <a:cubicBezTo>
                      <a:pt x="60" y="2315"/>
                      <a:pt x="12" y="2192"/>
                      <a:pt x="3" y="2055"/>
                    </a:cubicBezTo>
                    <a:cubicBezTo>
                      <a:pt x="3" y="2049"/>
                      <a:pt x="1" y="2042"/>
                      <a:pt x="0" y="2036"/>
                    </a:cubicBezTo>
                    <a:cubicBezTo>
                      <a:pt x="0" y="2023"/>
                      <a:pt x="0" y="2009"/>
                      <a:pt x="0" y="1996"/>
                    </a:cubicBezTo>
                    <a:cubicBezTo>
                      <a:pt x="5" y="1960"/>
                      <a:pt x="8" y="1923"/>
                      <a:pt x="15" y="1888"/>
                    </a:cubicBezTo>
                    <a:cubicBezTo>
                      <a:pt x="51" y="1708"/>
                      <a:pt x="149" y="1565"/>
                      <a:pt x="285" y="1446"/>
                    </a:cubicBezTo>
                    <a:cubicBezTo>
                      <a:pt x="400" y="1345"/>
                      <a:pt x="533" y="1273"/>
                      <a:pt x="677" y="1222"/>
                    </a:cubicBezTo>
                    <a:cubicBezTo>
                      <a:pt x="691" y="1217"/>
                      <a:pt x="696" y="1210"/>
                      <a:pt x="696" y="1195"/>
                    </a:cubicBezTo>
                    <a:cubicBezTo>
                      <a:pt x="695" y="1168"/>
                      <a:pt x="695" y="1141"/>
                      <a:pt x="695" y="1113"/>
                    </a:cubicBezTo>
                    <a:cubicBezTo>
                      <a:pt x="695" y="1091"/>
                      <a:pt x="695" y="1068"/>
                      <a:pt x="695" y="1043"/>
                    </a:cubicBezTo>
                    <a:cubicBezTo>
                      <a:pt x="837" y="1043"/>
                      <a:pt x="976" y="1043"/>
                      <a:pt x="1116" y="1043"/>
                    </a:cubicBezTo>
                    <a:cubicBezTo>
                      <a:pt x="1113" y="1033"/>
                      <a:pt x="1112" y="1027"/>
                      <a:pt x="1110" y="1021"/>
                    </a:cubicBezTo>
                    <a:cubicBezTo>
                      <a:pt x="1090" y="959"/>
                      <a:pt x="1071" y="897"/>
                      <a:pt x="1048" y="837"/>
                    </a:cubicBezTo>
                    <a:cubicBezTo>
                      <a:pt x="983" y="665"/>
                      <a:pt x="890" y="510"/>
                      <a:pt x="752" y="385"/>
                    </a:cubicBezTo>
                    <a:cubicBezTo>
                      <a:pt x="721" y="357"/>
                      <a:pt x="697" y="324"/>
                      <a:pt x="680" y="285"/>
                    </a:cubicBezTo>
                    <a:cubicBezTo>
                      <a:pt x="640" y="195"/>
                      <a:pt x="663" y="109"/>
                      <a:pt x="744" y="51"/>
                    </a:cubicBezTo>
                    <a:cubicBezTo>
                      <a:pt x="779" y="26"/>
                      <a:pt x="818" y="9"/>
                      <a:pt x="860" y="0"/>
                    </a:cubicBezTo>
                    <a:cubicBezTo>
                      <a:pt x="861" y="0"/>
                      <a:pt x="863" y="0"/>
                      <a:pt x="864" y="0"/>
                    </a:cubicBezTo>
                    <a:close/>
                    <a:moveTo>
                      <a:pt x="1226" y="973"/>
                    </a:moveTo>
                    <a:cubicBezTo>
                      <a:pt x="1228" y="973"/>
                      <a:pt x="1229" y="973"/>
                      <a:pt x="1231" y="972"/>
                    </a:cubicBezTo>
                    <a:cubicBezTo>
                      <a:pt x="1221" y="910"/>
                      <a:pt x="1215" y="847"/>
                      <a:pt x="1202" y="785"/>
                    </a:cubicBezTo>
                    <a:cubicBezTo>
                      <a:pt x="1158" y="583"/>
                      <a:pt x="1077" y="394"/>
                      <a:pt x="979" y="212"/>
                    </a:cubicBezTo>
                    <a:cubicBezTo>
                      <a:pt x="953" y="163"/>
                      <a:pt x="925" y="116"/>
                      <a:pt x="896" y="68"/>
                    </a:cubicBezTo>
                    <a:cubicBezTo>
                      <a:pt x="877" y="38"/>
                      <a:pt x="858" y="31"/>
                      <a:pt x="825" y="45"/>
                    </a:cubicBezTo>
                    <a:cubicBezTo>
                      <a:pt x="799" y="57"/>
                      <a:pt x="772" y="71"/>
                      <a:pt x="750" y="89"/>
                    </a:cubicBezTo>
                    <a:cubicBezTo>
                      <a:pt x="694" y="134"/>
                      <a:pt x="680" y="195"/>
                      <a:pt x="705" y="261"/>
                    </a:cubicBezTo>
                    <a:cubicBezTo>
                      <a:pt x="722" y="305"/>
                      <a:pt x="750" y="340"/>
                      <a:pt x="784" y="371"/>
                    </a:cubicBezTo>
                    <a:cubicBezTo>
                      <a:pt x="844" y="426"/>
                      <a:pt x="896" y="488"/>
                      <a:pt x="942" y="556"/>
                    </a:cubicBezTo>
                    <a:cubicBezTo>
                      <a:pt x="1032" y="690"/>
                      <a:pt x="1090" y="838"/>
                      <a:pt x="1136" y="992"/>
                    </a:cubicBezTo>
                    <a:cubicBezTo>
                      <a:pt x="1153" y="1048"/>
                      <a:pt x="1152" y="1047"/>
                      <a:pt x="1211" y="1044"/>
                    </a:cubicBezTo>
                    <a:cubicBezTo>
                      <a:pt x="1222" y="1044"/>
                      <a:pt x="1227" y="1040"/>
                      <a:pt x="1227" y="1029"/>
                    </a:cubicBezTo>
                    <a:cubicBezTo>
                      <a:pt x="1226" y="1010"/>
                      <a:pt x="1226" y="992"/>
                      <a:pt x="1226" y="973"/>
                    </a:cubicBezTo>
                    <a:close/>
                  </a:path>
                </a:pathLst>
              </a:custGeom>
              <a:gradFill>
                <a:gsLst>
                  <a:gs pos="0">
                    <a:srgbClr val="F0EB39"/>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105" name="组合 104"/>
              <p:cNvGrpSpPr/>
              <p:nvPr/>
            </p:nvGrpSpPr>
            <p:grpSpPr>
              <a:xfrm>
                <a:off x="2110499" y="2749550"/>
                <a:ext cx="1019175" cy="471488"/>
                <a:chOff x="2110499" y="2749550"/>
                <a:chExt cx="1019175" cy="471488"/>
              </a:xfrm>
              <a:solidFill>
                <a:srgbClr val="C00000"/>
              </a:solidFill>
            </p:grpSpPr>
            <p:sp>
              <p:nvSpPr>
                <p:cNvPr id="114" name="Freeform 9"/>
                <p:cNvSpPr>
                  <a:spLocks noEditPoints="1"/>
                </p:cNvSpPr>
                <p:nvPr/>
              </p:nvSpPr>
              <p:spPr bwMode="auto">
                <a:xfrm>
                  <a:off x="2110499" y="2749550"/>
                  <a:ext cx="998538" cy="471488"/>
                </a:xfrm>
                <a:custGeom>
                  <a:avLst/>
                  <a:gdLst>
                    <a:gd name="T0" fmla="*/ 1010 w 1113"/>
                    <a:gd name="T1" fmla="*/ 253 h 525"/>
                    <a:gd name="T2" fmla="*/ 934 w 1113"/>
                    <a:gd name="T3" fmla="*/ 226 h 525"/>
                    <a:gd name="T4" fmla="*/ 119 w 1113"/>
                    <a:gd name="T5" fmla="*/ 352 h 525"/>
                    <a:gd name="T6" fmla="*/ 97 w 1113"/>
                    <a:gd name="T7" fmla="*/ 339 h 525"/>
                    <a:gd name="T8" fmla="*/ 249 w 1113"/>
                    <a:gd name="T9" fmla="*/ 261 h 525"/>
                    <a:gd name="T10" fmla="*/ 337 w 1113"/>
                    <a:gd name="T11" fmla="*/ 236 h 525"/>
                    <a:gd name="T12" fmla="*/ 247 w 1113"/>
                    <a:gd name="T13" fmla="*/ 192 h 525"/>
                    <a:gd name="T14" fmla="*/ 108 w 1113"/>
                    <a:gd name="T15" fmla="*/ 219 h 525"/>
                    <a:gd name="T16" fmla="*/ 84 w 1113"/>
                    <a:gd name="T17" fmla="*/ 288 h 525"/>
                    <a:gd name="T18" fmla="*/ 4 w 1113"/>
                    <a:gd name="T19" fmla="*/ 235 h 525"/>
                    <a:gd name="T20" fmla="*/ 237 w 1113"/>
                    <a:gd name="T21" fmla="*/ 135 h 525"/>
                    <a:gd name="T22" fmla="*/ 469 w 1113"/>
                    <a:gd name="T23" fmla="*/ 28 h 525"/>
                    <a:gd name="T24" fmla="*/ 600 w 1113"/>
                    <a:gd name="T25" fmla="*/ 23 h 525"/>
                    <a:gd name="T26" fmla="*/ 319 w 1113"/>
                    <a:gd name="T27" fmla="*/ 112 h 525"/>
                    <a:gd name="T28" fmla="*/ 505 w 1113"/>
                    <a:gd name="T29" fmla="*/ 197 h 525"/>
                    <a:gd name="T30" fmla="*/ 438 w 1113"/>
                    <a:gd name="T31" fmla="*/ 144 h 525"/>
                    <a:gd name="T32" fmla="*/ 419 w 1113"/>
                    <a:gd name="T33" fmla="*/ 206 h 525"/>
                    <a:gd name="T34" fmla="*/ 540 w 1113"/>
                    <a:gd name="T35" fmla="*/ 79 h 525"/>
                    <a:gd name="T36" fmla="*/ 647 w 1113"/>
                    <a:gd name="T37" fmla="*/ 122 h 525"/>
                    <a:gd name="T38" fmla="*/ 829 w 1113"/>
                    <a:gd name="T39" fmla="*/ 139 h 525"/>
                    <a:gd name="T40" fmla="*/ 739 w 1113"/>
                    <a:gd name="T41" fmla="*/ 213 h 525"/>
                    <a:gd name="T42" fmla="*/ 778 w 1113"/>
                    <a:gd name="T43" fmla="*/ 161 h 525"/>
                    <a:gd name="T44" fmla="*/ 755 w 1113"/>
                    <a:gd name="T45" fmla="*/ 133 h 525"/>
                    <a:gd name="T46" fmla="*/ 644 w 1113"/>
                    <a:gd name="T47" fmla="*/ 216 h 525"/>
                    <a:gd name="T48" fmla="*/ 884 w 1113"/>
                    <a:gd name="T49" fmla="*/ 152 h 525"/>
                    <a:gd name="T50" fmla="*/ 843 w 1113"/>
                    <a:gd name="T51" fmla="*/ 63 h 525"/>
                    <a:gd name="T52" fmla="*/ 925 w 1113"/>
                    <a:gd name="T53" fmla="*/ 163 h 525"/>
                    <a:gd name="T54" fmla="*/ 1102 w 1113"/>
                    <a:gd name="T55" fmla="*/ 242 h 525"/>
                    <a:gd name="T56" fmla="*/ 1014 w 1113"/>
                    <a:gd name="T57" fmla="*/ 306 h 525"/>
                    <a:gd name="T58" fmla="*/ 1099 w 1113"/>
                    <a:gd name="T59" fmla="*/ 368 h 525"/>
                    <a:gd name="T60" fmla="*/ 1079 w 1113"/>
                    <a:gd name="T61" fmla="*/ 519 h 525"/>
                    <a:gd name="T62" fmla="*/ 1046 w 1113"/>
                    <a:gd name="T63" fmla="*/ 518 h 525"/>
                    <a:gd name="T64" fmla="*/ 986 w 1113"/>
                    <a:gd name="T65" fmla="*/ 405 h 525"/>
                    <a:gd name="T66" fmla="*/ 943 w 1113"/>
                    <a:gd name="T67" fmla="*/ 433 h 525"/>
                    <a:gd name="T68" fmla="*/ 862 w 1113"/>
                    <a:gd name="T69" fmla="*/ 519 h 525"/>
                    <a:gd name="T70" fmla="*/ 839 w 1113"/>
                    <a:gd name="T71" fmla="*/ 423 h 525"/>
                    <a:gd name="T72" fmla="*/ 798 w 1113"/>
                    <a:gd name="T73" fmla="*/ 433 h 525"/>
                    <a:gd name="T74" fmla="*/ 759 w 1113"/>
                    <a:gd name="T75" fmla="*/ 497 h 525"/>
                    <a:gd name="T76" fmla="*/ 727 w 1113"/>
                    <a:gd name="T77" fmla="*/ 425 h 525"/>
                    <a:gd name="T78" fmla="*/ 684 w 1113"/>
                    <a:gd name="T79" fmla="*/ 519 h 525"/>
                    <a:gd name="T80" fmla="*/ 641 w 1113"/>
                    <a:gd name="T81" fmla="*/ 406 h 525"/>
                    <a:gd name="T82" fmla="*/ 572 w 1113"/>
                    <a:gd name="T83" fmla="*/ 519 h 525"/>
                    <a:gd name="T84" fmla="*/ 539 w 1113"/>
                    <a:gd name="T85" fmla="*/ 519 h 525"/>
                    <a:gd name="T86" fmla="*/ 479 w 1113"/>
                    <a:gd name="T87" fmla="*/ 407 h 525"/>
                    <a:gd name="T88" fmla="*/ 438 w 1113"/>
                    <a:gd name="T89" fmla="*/ 410 h 525"/>
                    <a:gd name="T90" fmla="*/ 355 w 1113"/>
                    <a:gd name="T91" fmla="*/ 518 h 525"/>
                    <a:gd name="T92" fmla="*/ 322 w 1113"/>
                    <a:gd name="T93" fmla="*/ 519 h 525"/>
                    <a:gd name="T94" fmla="*/ 261 w 1113"/>
                    <a:gd name="T95" fmla="*/ 408 h 525"/>
                    <a:gd name="T96" fmla="*/ 219 w 1113"/>
                    <a:gd name="T97" fmla="*/ 433 h 525"/>
                    <a:gd name="T98" fmla="*/ 138 w 1113"/>
                    <a:gd name="T99" fmla="*/ 517 h 525"/>
                    <a:gd name="T100" fmla="*/ 115 w 1113"/>
                    <a:gd name="T101" fmla="*/ 421 h 525"/>
                    <a:gd name="T102" fmla="*/ 84 w 1113"/>
                    <a:gd name="T103" fmla="*/ 447 h 525"/>
                    <a:gd name="T104" fmla="*/ 591 w 1113"/>
                    <a:gd name="T105" fmla="*/ 297 h 525"/>
                    <a:gd name="T106" fmla="*/ 945 w 1113"/>
                    <a:gd name="T107" fmla="*/ 322 h 525"/>
                    <a:gd name="T108" fmla="*/ 197 w 1113"/>
                    <a:gd name="T109" fmla="*/ 294 h 525"/>
                    <a:gd name="T110" fmla="*/ 144 w 1113"/>
                    <a:gd name="T111" fmla="*/ 31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3" h="525">
                      <a:moveTo>
                        <a:pt x="945" y="322"/>
                      </a:moveTo>
                      <a:cubicBezTo>
                        <a:pt x="921" y="278"/>
                        <a:pt x="929" y="264"/>
                        <a:pt x="980" y="258"/>
                      </a:cubicBezTo>
                      <a:cubicBezTo>
                        <a:pt x="990" y="257"/>
                        <a:pt x="1000" y="256"/>
                        <a:pt x="1010" y="253"/>
                      </a:cubicBezTo>
                      <a:cubicBezTo>
                        <a:pt x="1023" y="250"/>
                        <a:pt x="1033" y="241"/>
                        <a:pt x="1030" y="228"/>
                      </a:cubicBezTo>
                      <a:cubicBezTo>
                        <a:pt x="1027" y="220"/>
                        <a:pt x="1014" y="209"/>
                        <a:pt x="1006" y="209"/>
                      </a:cubicBezTo>
                      <a:cubicBezTo>
                        <a:pt x="982" y="212"/>
                        <a:pt x="953" y="213"/>
                        <a:pt x="934" y="226"/>
                      </a:cubicBezTo>
                      <a:cubicBezTo>
                        <a:pt x="852" y="280"/>
                        <a:pt x="764" y="284"/>
                        <a:pt x="674" y="265"/>
                      </a:cubicBezTo>
                      <a:cubicBezTo>
                        <a:pt x="571" y="244"/>
                        <a:pt x="471" y="255"/>
                        <a:pt x="372" y="284"/>
                      </a:cubicBezTo>
                      <a:cubicBezTo>
                        <a:pt x="288" y="308"/>
                        <a:pt x="204" y="329"/>
                        <a:pt x="119" y="352"/>
                      </a:cubicBezTo>
                      <a:cubicBezTo>
                        <a:pt x="115" y="353"/>
                        <a:pt x="110" y="356"/>
                        <a:pt x="106" y="356"/>
                      </a:cubicBezTo>
                      <a:cubicBezTo>
                        <a:pt x="102" y="355"/>
                        <a:pt x="96" y="353"/>
                        <a:pt x="94" y="350"/>
                      </a:cubicBezTo>
                      <a:cubicBezTo>
                        <a:pt x="93" y="348"/>
                        <a:pt x="94" y="341"/>
                        <a:pt x="97" y="339"/>
                      </a:cubicBezTo>
                      <a:cubicBezTo>
                        <a:pt x="114" y="326"/>
                        <a:pt x="120" y="310"/>
                        <a:pt x="122" y="288"/>
                      </a:cubicBezTo>
                      <a:cubicBezTo>
                        <a:pt x="124" y="262"/>
                        <a:pt x="161" y="240"/>
                        <a:pt x="191" y="245"/>
                      </a:cubicBezTo>
                      <a:cubicBezTo>
                        <a:pt x="211" y="248"/>
                        <a:pt x="230" y="256"/>
                        <a:pt x="249" y="261"/>
                      </a:cubicBezTo>
                      <a:cubicBezTo>
                        <a:pt x="266" y="265"/>
                        <a:pt x="283" y="268"/>
                        <a:pt x="300" y="270"/>
                      </a:cubicBezTo>
                      <a:cubicBezTo>
                        <a:pt x="308" y="271"/>
                        <a:pt x="319" y="268"/>
                        <a:pt x="324" y="263"/>
                      </a:cubicBezTo>
                      <a:cubicBezTo>
                        <a:pt x="331" y="256"/>
                        <a:pt x="333" y="245"/>
                        <a:pt x="337" y="236"/>
                      </a:cubicBezTo>
                      <a:cubicBezTo>
                        <a:pt x="329" y="233"/>
                        <a:pt x="322" y="228"/>
                        <a:pt x="313" y="226"/>
                      </a:cubicBezTo>
                      <a:cubicBezTo>
                        <a:pt x="307" y="224"/>
                        <a:pt x="300" y="226"/>
                        <a:pt x="294" y="226"/>
                      </a:cubicBezTo>
                      <a:cubicBezTo>
                        <a:pt x="257" y="228"/>
                        <a:pt x="257" y="228"/>
                        <a:pt x="247" y="192"/>
                      </a:cubicBezTo>
                      <a:cubicBezTo>
                        <a:pt x="242" y="172"/>
                        <a:pt x="233" y="168"/>
                        <a:pt x="216" y="178"/>
                      </a:cubicBezTo>
                      <a:cubicBezTo>
                        <a:pt x="206" y="183"/>
                        <a:pt x="198" y="189"/>
                        <a:pt x="189" y="196"/>
                      </a:cubicBezTo>
                      <a:cubicBezTo>
                        <a:pt x="165" y="214"/>
                        <a:pt x="140" y="226"/>
                        <a:pt x="108" y="219"/>
                      </a:cubicBezTo>
                      <a:cubicBezTo>
                        <a:pt x="94" y="216"/>
                        <a:pt x="79" y="221"/>
                        <a:pt x="65" y="225"/>
                      </a:cubicBezTo>
                      <a:cubicBezTo>
                        <a:pt x="44" y="232"/>
                        <a:pt x="40" y="246"/>
                        <a:pt x="55" y="263"/>
                      </a:cubicBezTo>
                      <a:cubicBezTo>
                        <a:pt x="63" y="273"/>
                        <a:pt x="75" y="279"/>
                        <a:pt x="84" y="288"/>
                      </a:cubicBezTo>
                      <a:cubicBezTo>
                        <a:pt x="88" y="293"/>
                        <a:pt x="90" y="300"/>
                        <a:pt x="94" y="305"/>
                      </a:cubicBezTo>
                      <a:cubicBezTo>
                        <a:pt x="86" y="309"/>
                        <a:pt x="78" y="316"/>
                        <a:pt x="71" y="315"/>
                      </a:cubicBezTo>
                      <a:cubicBezTo>
                        <a:pt x="42" y="313"/>
                        <a:pt x="0" y="262"/>
                        <a:pt x="4" y="235"/>
                      </a:cubicBezTo>
                      <a:cubicBezTo>
                        <a:pt x="9" y="203"/>
                        <a:pt x="51" y="173"/>
                        <a:pt x="86" y="180"/>
                      </a:cubicBezTo>
                      <a:cubicBezTo>
                        <a:pt x="113" y="186"/>
                        <a:pt x="132" y="181"/>
                        <a:pt x="152" y="162"/>
                      </a:cubicBezTo>
                      <a:cubicBezTo>
                        <a:pt x="175" y="139"/>
                        <a:pt x="206" y="133"/>
                        <a:pt x="237" y="135"/>
                      </a:cubicBezTo>
                      <a:cubicBezTo>
                        <a:pt x="268" y="137"/>
                        <a:pt x="287" y="127"/>
                        <a:pt x="297" y="97"/>
                      </a:cubicBezTo>
                      <a:cubicBezTo>
                        <a:pt x="306" y="70"/>
                        <a:pt x="328" y="53"/>
                        <a:pt x="355" y="46"/>
                      </a:cubicBezTo>
                      <a:cubicBezTo>
                        <a:pt x="392" y="38"/>
                        <a:pt x="431" y="31"/>
                        <a:pt x="469" y="28"/>
                      </a:cubicBezTo>
                      <a:cubicBezTo>
                        <a:pt x="510" y="25"/>
                        <a:pt x="552" y="24"/>
                        <a:pt x="589" y="2"/>
                      </a:cubicBezTo>
                      <a:cubicBezTo>
                        <a:pt x="593" y="0"/>
                        <a:pt x="599" y="2"/>
                        <a:pt x="605" y="3"/>
                      </a:cubicBezTo>
                      <a:cubicBezTo>
                        <a:pt x="603" y="10"/>
                        <a:pt x="604" y="18"/>
                        <a:pt x="600" y="23"/>
                      </a:cubicBezTo>
                      <a:cubicBezTo>
                        <a:pt x="576" y="49"/>
                        <a:pt x="545" y="65"/>
                        <a:pt x="508" y="63"/>
                      </a:cubicBezTo>
                      <a:cubicBezTo>
                        <a:pt x="457" y="59"/>
                        <a:pt x="409" y="70"/>
                        <a:pt x="361" y="87"/>
                      </a:cubicBezTo>
                      <a:cubicBezTo>
                        <a:pt x="346" y="92"/>
                        <a:pt x="331" y="101"/>
                        <a:pt x="319" y="112"/>
                      </a:cubicBezTo>
                      <a:cubicBezTo>
                        <a:pt x="301" y="127"/>
                        <a:pt x="300" y="147"/>
                        <a:pt x="316" y="163"/>
                      </a:cubicBezTo>
                      <a:cubicBezTo>
                        <a:pt x="343" y="189"/>
                        <a:pt x="370" y="216"/>
                        <a:pt x="401" y="238"/>
                      </a:cubicBezTo>
                      <a:cubicBezTo>
                        <a:pt x="432" y="260"/>
                        <a:pt x="495" y="234"/>
                        <a:pt x="505" y="197"/>
                      </a:cubicBezTo>
                      <a:cubicBezTo>
                        <a:pt x="509" y="181"/>
                        <a:pt x="519" y="163"/>
                        <a:pt x="503" y="148"/>
                      </a:cubicBezTo>
                      <a:cubicBezTo>
                        <a:pt x="487" y="133"/>
                        <a:pt x="467" y="133"/>
                        <a:pt x="447" y="141"/>
                      </a:cubicBezTo>
                      <a:cubicBezTo>
                        <a:pt x="444" y="142"/>
                        <a:pt x="441" y="142"/>
                        <a:pt x="438" y="144"/>
                      </a:cubicBezTo>
                      <a:cubicBezTo>
                        <a:pt x="426" y="149"/>
                        <a:pt x="411" y="153"/>
                        <a:pt x="403" y="162"/>
                      </a:cubicBezTo>
                      <a:cubicBezTo>
                        <a:pt x="400" y="166"/>
                        <a:pt x="412" y="183"/>
                        <a:pt x="416" y="194"/>
                      </a:cubicBezTo>
                      <a:cubicBezTo>
                        <a:pt x="418" y="197"/>
                        <a:pt x="418" y="202"/>
                        <a:pt x="419" y="206"/>
                      </a:cubicBezTo>
                      <a:cubicBezTo>
                        <a:pt x="387" y="205"/>
                        <a:pt x="354" y="171"/>
                        <a:pt x="356" y="144"/>
                      </a:cubicBezTo>
                      <a:cubicBezTo>
                        <a:pt x="358" y="117"/>
                        <a:pt x="397" y="90"/>
                        <a:pt x="427" y="95"/>
                      </a:cubicBezTo>
                      <a:cubicBezTo>
                        <a:pt x="467" y="102"/>
                        <a:pt x="504" y="104"/>
                        <a:pt x="540" y="79"/>
                      </a:cubicBezTo>
                      <a:cubicBezTo>
                        <a:pt x="553" y="70"/>
                        <a:pt x="575" y="71"/>
                        <a:pt x="592" y="72"/>
                      </a:cubicBezTo>
                      <a:cubicBezTo>
                        <a:pt x="606" y="72"/>
                        <a:pt x="611" y="84"/>
                        <a:pt x="611" y="98"/>
                      </a:cubicBezTo>
                      <a:cubicBezTo>
                        <a:pt x="611" y="131"/>
                        <a:pt x="614" y="133"/>
                        <a:pt x="647" y="122"/>
                      </a:cubicBezTo>
                      <a:cubicBezTo>
                        <a:pt x="681" y="111"/>
                        <a:pt x="716" y="98"/>
                        <a:pt x="751" y="89"/>
                      </a:cubicBezTo>
                      <a:cubicBezTo>
                        <a:pt x="788" y="80"/>
                        <a:pt x="799" y="89"/>
                        <a:pt x="812" y="124"/>
                      </a:cubicBezTo>
                      <a:cubicBezTo>
                        <a:pt x="814" y="131"/>
                        <a:pt x="822" y="135"/>
                        <a:pt x="829" y="139"/>
                      </a:cubicBezTo>
                      <a:cubicBezTo>
                        <a:pt x="852" y="154"/>
                        <a:pt x="853" y="171"/>
                        <a:pt x="829" y="184"/>
                      </a:cubicBezTo>
                      <a:cubicBezTo>
                        <a:pt x="807" y="195"/>
                        <a:pt x="784" y="204"/>
                        <a:pt x="761" y="213"/>
                      </a:cubicBezTo>
                      <a:cubicBezTo>
                        <a:pt x="754" y="215"/>
                        <a:pt x="745" y="216"/>
                        <a:pt x="739" y="213"/>
                      </a:cubicBezTo>
                      <a:cubicBezTo>
                        <a:pt x="731" y="209"/>
                        <a:pt x="725" y="201"/>
                        <a:pt x="718" y="195"/>
                      </a:cubicBezTo>
                      <a:cubicBezTo>
                        <a:pt x="724" y="189"/>
                        <a:pt x="728" y="182"/>
                        <a:pt x="735" y="178"/>
                      </a:cubicBezTo>
                      <a:cubicBezTo>
                        <a:pt x="749" y="172"/>
                        <a:pt x="764" y="168"/>
                        <a:pt x="778" y="161"/>
                      </a:cubicBezTo>
                      <a:cubicBezTo>
                        <a:pt x="783" y="159"/>
                        <a:pt x="790" y="150"/>
                        <a:pt x="789" y="145"/>
                      </a:cubicBezTo>
                      <a:cubicBezTo>
                        <a:pt x="788" y="140"/>
                        <a:pt x="779" y="135"/>
                        <a:pt x="773" y="133"/>
                      </a:cubicBezTo>
                      <a:cubicBezTo>
                        <a:pt x="768" y="131"/>
                        <a:pt x="761" y="132"/>
                        <a:pt x="755" y="133"/>
                      </a:cubicBezTo>
                      <a:cubicBezTo>
                        <a:pt x="725" y="142"/>
                        <a:pt x="696" y="151"/>
                        <a:pt x="666" y="161"/>
                      </a:cubicBezTo>
                      <a:cubicBezTo>
                        <a:pt x="660" y="163"/>
                        <a:pt x="654" y="166"/>
                        <a:pt x="648" y="170"/>
                      </a:cubicBezTo>
                      <a:cubicBezTo>
                        <a:pt x="627" y="183"/>
                        <a:pt x="625" y="200"/>
                        <a:pt x="644" y="216"/>
                      </a:cubicBezTo>
                      <a:cubicBezTo>
                        <a:pt x="665" y="233"/>
                        <a:pt x="688" y="246"/>
                        <a:pt x="715" y="244"/>
                      </a:cubicBezTo>
                      <a:cubicBezTo>
                        <a:pt x="773" y="239"/>
                        <a:pt x="827" y="225"/>
                        <a:pt x="875" y="192"/>
                      </a:cubicBezTo>
                      <a:cubicBezTo>
                        <a:pt x="896" y="179"/>
                        <a:pt x="897" y="172"/>
                        <a:pt x="884" y="152"/>
                      </a:cubicBezTo>
                      <a:cubicBezTo>
                        <a:pt x="873" y="135"/>
                        <a:pt x="861" y="119"/>
                        <a:pt x="850" y="102"/>
                      </a:cubicBezTo>
                      <a:cubicBezTo>
                        <a:pt x="846" y="95"/>
                        <a:pt x="841" y="89"/>
                        <a:pt x="839" y="81"/>
                      </a:cubicBezTo>
                      <a:cubicBezTo>
                        <a:pt x="838" y="76"/>
                        <a:pt x="842" y="69"/>
                        <a:pt x="843" y="63"/>
                      </a:cubicBezTo>
                      <a:cubicBezTo>
                        <a:pt x="849" y="65"/>
                        <a:pt x="856" y="65"/>
                        <a:pt x="860" y="68"/>
                      </a:cubicBezTo>
                      <a:cubicBezTo>
                        <a:pt x="871" y="82"/>
                        <a:pt x="883" y="96"/>
                        <a:pt x="893" y="110"/>
                      </a:cubicBezTo>
                      <a:cubicBezTo>
                        <a:pt x="904" y="127"/>
                        <a:pt x="914" y="146"/>
                        <a:pt x="925" y="163"/>
                      </a:cubicBezTo>
                      <a:cubicBezTo>
                        <a:pt x="933" y="176"/>
                        <a:pt x="945" y="180"/>
                        <a:pt x="960" y="176"/>
                      </a:cubicBezTo>
                      <a:cubicBezTo>
                        <a:pt x="1011" y="163"/>
                        <a:pt x="1050" y="181"/>
                        <a:pt x="1081" y="220"/>
                      </a:cubicBezTo>
                      <a:cubicBezTo>
                        <a:pt x="1087" y="228"/>
                        <a:pt x="1095" y="234"/>
                        <a:pt x="1102" y="242"/>
                      </a:cubicBezTo>
                      <a:cubicBezTo>
                        <a:pt x="1113" y="257"/>
                        <a:pt x="1110" y="266"/>
                        <a:pt x="1092" y="272"/>
                      </a:cubicBezTo>
                      <a:cubicBezTo>
                        <a:pt x="1087" y="273"/>
                        <a:pt x="1082" y="274"/>
                        <a:pt x="1077" y="274"/>
                      </a:cubicBezTo>
                      <a:cubicBezTo>
                        <a:pt x="1050" y="273"/>
                        <a:pt x="1030" y="284"/>
                        <a:pt x="1014" y="306"/>
                      </a:cubicBezTo>
                      <a:cubicBezTo>
                        <a:pt x="1005" y="317"/>
                        <a:pt x="988" y="322"/>
                        <a:pt x="973" y="330"/>
                      </a:cubicBezTo>
                      <a:cubicBezTo>
                        <a:pt x="990" y="335"/>
                        <a:pt x="1007" y="339"/>
                        <a:pt x="1024" y="344"/>
                      </a:cubicBezTo>
                      <a:cubicBezTo>
                        <a:pt x="1049" y="352"/>
                        <a:pt x="1074" y="359"/>
                        <a:pt x="1099" y="368"/>
                      </a:cubicBezTo>
                      <a:cubicBezTo>
                        <a:pt x="1104" y="370"/>
                        <a:pt x="1111" y="377"/>
                        <a:pt x="1111" y="382"/>
                      </a:cubicBezTo>
                      <a:cubicBezTo>
                        <a:pt x="1112" y="427"/>
                        <a:pt x="1112" y="473"/>
                        <a:pt x="1112" y="519"/>
                      </a:cubicBezTo>
                      <a:cubicBezTo>
                        <a:pt x="1100" y="519"/>
                        <a:pt x="1091" y="519"/>
                        <a:pt x="1079" y="519"/>
                      </a:cubicBezTo>
                      <a:cubicBezTo>
                        <a:pt x="1082" y="489"/>
                        <a:pt x="1085" y="460"/>
                        <a:pt x="1088" y="432"/>
                      </a:cubicBezTo>
                      <a:cubicBezTo>
                        <a:pt x="1091" y="405"/>
                        <a:pt x="1090" y="405"/>
                        <a:pt x="1059" y="407"/>
                      </a:cubicBezTo>
                      <a:cubicBezTo>
                        <a:pt x="1055" y="443"/>
                        <a:pt x="1050" y="480"/>
                        <a:pt x="1046" y="518"/>
                      </a:cubicBezTo>
                      <a:cubicBezTo>
                        <a:pt x="1033" y="518"/>
                        <a:pt x="1021" y="518"/>
                        <a:pt x="1007" y="518"/>
                      </a:cubicBezTo>
                      <a:cubicBezTo>
                        <a:pt x="1011" y="482"/>
                        <a:pt x="1014" y="447"/>
                        <a:pt x="1018" y="409"/>
                      </a:cubicBezTo>
                      <a:cubicBezTo>
                        <a:pt x="1007" y="408"/>
                        <a:pt x="999" y="406"/>
                        <a:pt x="986" y="405"/>
                      </a:cubicBezTo>
                      <a:cubicBezTo>
                        <a:pt x="982" y="443"/>
                        <a:pt x="978" y="480"/>
                        <a:pt x="974" y="518"/>
                      </a:cubicBezTo>
                      <a:cubicBezTo>
                        <a:pt x="962" y="518"/>
                        <a:pt x="949" y="518"/>
                        <a:pt x="935" y="518"/>
                      </a:cubicBezTo>
                      <a:cubicBezTo>
                        <a:pt x="937" y="490"/>
                        <a:pt x="940" y="462"/>
                        <a:pt x="943" y="433"/>
                      </a:cubicBezTo>
                      <a:cubicBezTo>
                        <a:pt x="946" y="405"/>
                        <a:pt x="944" y="404"/>
                        <a:pt x="914" y="408"/>
                      </a:cubicBezTo>
                      <a:cubicBezTo>
                        <a:pt x="910" y="444"/>
                        <a:pt x="905" y="481"/>
                        <a:pt x="901" y="519"/>
                      </a:cubicBezTo>
                      <a:cubicBezTo>
                        <a:pt x="888" y="519"/>
                        <a:pt x="877" y="519"/>
                        <a:pt x="862" y="519"/>
                      </a:cubicBezTo>
                      <a:cubicBezTo>
                        <a:pt x="865" y="487"/>
                        <a:pt x="868" y="456"/>
                        <a:pt x="872" y="425"/>
                      </a:cubicBezTo>
                      <a:cubicBezTo>
                        <a:pt x="874" y="410"/>
                        <a:pt x="868" y="407"/>
                        <a:pt x="854" y="406"/>
                      </a:cubicBezTo>
                      <a:cubicBezTo>
                        <a:pt x="840" y="405"/>
                        <a:pt x="840" y="414"/>
                        <a:pt x="839" y="423"/>
                      </a:cubicBezTo>
                      <a:cubicBezTo>
                        <a:pt x="836" y="455"/>
                        <a:pt x="832" y="486"/>
                        <a:pt x="829" y="519"/>
                      </a:cubicBezTo>
                      <a:cubicBezTo>
                        <a:pt x="815" y="519"/>
                        <a:pt x="804" y="519"/>
                        <a:pt x="790" y="519"/>
                      </a:cubicBezTo>
                      <a:cubicBezTo>
                        <a:pt x="793" y="490"/>
                        <a:pt x="796" y="461"/>
                        <a:pt x="798" y="433"/>
                      </a:cubicBezTo>
                      <a:cubicBezTo>
                        <a:pt x="800" y="421"/>
                        <a:pt x="806" y="407"/>
                        <a:pt x="784" y="406"/>
                      </a:cubicBezTo>
                      <a:cubicBezTo>
                        <a:pt x="764" y="404"/>
                        <a:pt x="768" y="418"/>
                        <a:pt x="766" y="429"/>
                      </a:cubicBezTo>
                      <a:cubicBezTo>
                        <a:pt x="764" y="451"/>
                        <a:pt x="760" y="474"/>
                        <a:pt x="759" y="497"/>
                      </a:cubicBezTo>
                      <a:cubicBezTo>
                        <a:pt x="759" y="515"/>
                        <a:pt x="752" y="523"/>
                        <a:pt x="733" y="520"/>
                      </a:cubicBezTo>
                      <a:cubicBezTo>
                        <a:pt x="729" y="519"/>
                        <a:pt x="724" y="520"/>
                        <a:pt x="717" y="519"/>
                      </a:cubicBezTo>
                      <a:cubicBezTo>
                        <a:pt x="721" y="487"/>
                        <a:pt x="723" y="456"/>
                        <a:pt x="727" y="425"/>
                      </a:cubicBezTo>
                      <a:cubicBezTo>
                        <a:pt x="729" y="413"/>
                        <a:pt x="725" y="407"/>
                        <a:pt x="712" y="406"/>
                      </a:cubicBezTo>
                      <a:cubicBezTo>
                        <a:pt x="700" y="405"/>
                        <a:pt x="695" y="408"/>
                        <a:pt x="694" y="420"/>
                      </a:cubicBezTo>
                      <a:cubicBezTo>
                        <a:pt x="692" y="453"/>
                        <a:pt x="688" y="485"/>
                        <a:pt x="684" y="519"/>
                      </a:cubicBezTo>
                      <a:cubicBezTo>
                        <a:pt x="671" y="519"/>
                        <a:pt x="658" y="519"/>
                        <a:pt x="644" y="519"/>
                      </a:cubicBezTo>
                      <a:cubicBezTo>
                        <a:pt x="648" y="488"/>
                        <a:pt x="651" y="458"/>
                        <a:pt x="654" y="429"/>
                      </a:cubicBezTo>
                      <a:cubicBezTo>
                        <a:pt x="655" y="418"/>
                        <a:pt x="658" y="408"/>
                        <a:pt x="641" y="406"/>
                      </a:cubicBezTo>
                      <a:cubicBezTo>
                        <a:pt x="624" y="404"/>
                        <a:pt x="623" y="412"/>
                        <a:pt x="622" y="425"/>
                      </a:cubicBezTo>
                      <a:cubicBezTo>
                        <a:pt x="619" y="456"/>
                        <a:pt x="615" y="487"/>
                        <a:pt x="611" y="519"/>
                      </a:cubicBezTo>
                      <a:cubicBezTo>
                        <a:pt x="598" y="519"/>
                        <a:pt x="586" y="519"/>
                        <a:pt x="572" y="519"/>
                      </a:cubicBezTo>
                      <a:cubicBezTo>
                        <a:pt x="575" y="490"/>
                        <a:pt x="578" y="461"/>
                        <a:pt x="581" y="433"/>
                      </a:cubicBezTo>
                      <a:cubicBezTo>
                        <a:pt x="584" y="406"/>
                        <a:pt x="583" y="404"/>
                        <a:pt x="551" y="407"/>
                      </a:cubicBezTo>
                      <a:cubicBezTo>
                        <a:pt x="547" y="444"/>
                        <a:pt x="543" y="481"/>
                        <a:pt x="539" y="519"/>
                      </a:cubicBezTo>
                      <a:cubicBezTo>
                        <a:pt x="526" y="519"/>
                        <a:pt x="514" y="519"/>
                        <a:pt x="500" y="519"/>
                      </a:cubicBezTo>
                      <a:cubicBezTo>
                        <a:pt x="503" y="490"/>
                        <a:pt x="505" y="462"/>
                        <a:pt x="508" y="434"/>
                      </a:cubicBezTo>
                      <a:cubicBezTo>
                        <a:pt x="511" y="405"/>
                        <a:pt x="511" y="405"/>
                        <a:pt x="479" y="407"/>
                      </a:cubicBezTo>
                      <a:cubicBezTo>
                        <a:pt x="476" y="434"/>
                        <a:pt x="473" y="462"/>
                        <a:pt x="470" y="489"/>
                      </a:cubicBezTo>
                      <a:cubicBezTo>
                        <a:pt x="467" y="523"/>
                        <a:pt x="464" y="525"/>
                        <a:pt x="428" y="517"/>
                      </a:cubicBezTo>
                      <a:cubicBezTo>
                        <a:pt x="431" y="482"/>
                        <a:pt x="434" y="447"/>
                        <a:pt x="438" y="410"/>
                      </a:cubicBezTo>
                      <a:cubicBezTo>
                        <a:pt x="428" y="408"/>
                        <a:pt x="419" y="406"/>
                        <a:pt x="407" y="405"/>
                      </a:cubicBezTo>
                      <a:cubicBezTo>
                        <a:pt x="403" y="443"/>
                        <a:pt x="398" y="480"/>
                        <a:pt x="394" y="518"/>
                      </a:cubicBezTo>
                      <a:cubicBezTo>
                        <a:pt x="382" y="518"/>
                        <a:pt x="370" y="518"/>
                        <a:pt x="355" y="518"/>
                      </a:cubicBezTo>
                      <a:cubicBezTo>
                        <a:pt x="359" y="483"/>
                        <a:pt x="362" y="447"/>
                        <a:pt x="366" y="409"/>
                      </a:cubicBezTo>
                      <a:cubicBezTo>
                        <a:pt x="355" y="407"/>
                        <a:pt x="346" y="406"/>
                        <a:pt x="334" y="405"/>
                      </a:cubicBezTo>
                      <a:cubicBezTo>
                        <a:pt x="330" y="443"/>
                        <a:pt x="326" y="480"/>
                        <a:pt x="322" y="519"/>
                      </a:cubicBezTo>
                      <a:cubicBezTo>
                        <a:pt x="309" y="519"/>
                        <a:pt x="297" y="519"/>
                        <a:pt x="282" y="519"/>
                      </a:cubicBezTo>
                      <a:cubicBezTo>
                        <a:pt x="285" y="490"/>
                        <a:pt x="289" y="461"/>
                        <a:pt x="291" y="433"/>
                      </a:cubicBezTo>
                      <a:cubicBezTo>
                        <a:pt x="294" y="405"/>
                        <a:pt x="293" y="404"/>
                        <a:pt x="261" y="408"/>
                      </a:cubicBezTo>
                      <a:cubicBezTo>
                        <a:pt x="257" y="444"/>
                        <a:pt x="253" y="481"/>
                        <a:pt x="249" y="519"/>
                      </a:cubicBezTo>
                      <a:cubicBezTo>
                        <a:pt x="237" y="519"/>
                        <a:pt x="225" y="519"/>
                        <a:pt x="210" y="519"/>
                      </a:cubicBezTo>
                      <a:cubicBezTo>
                        <a:pt x="213" y="490"/>
                        <a:pt x="216" y="461"/>
                        <a:pt x="219" y="433"/>
                      </a:cubicBezTo>
                      <a:cubicBezTo>
                        <a:pt x="222" y="406"/>
                        <a:pt x="219" y="404"/>
                        <a:pt x="189" y="408"/>
                      </a:cubicBezTo>
                      <a:cubicBezTo>
                        <a:pt x="186" y="435"/>
                        <a:pt x="183" y="463"/>
                        <a:pt x="180" y="490"/>
                      </a:cubicBezTo>
                      <a:cubicBezTo>
                        <a:pt x="176" y="524"/>
                        <a:pt x="175" y="524"/>
                        <a:pt x="138" y="517"/>
                      </a:cubicBezTo>
                      <a:cubicBezTo>
                        <a:pt x="141" y="487"/>
                        <a:pt x="144" y="456"/>
                        <a:pt x="147" y="425"/>
                      </a:cubicBezTo>
                      <a:cubicBezTo>
                        <a:pt x="149" y="414"/>
                        <a:pt x="146" y="407"/>
                        <a:pt x="134" y="406"/>
                      </a:cubicBezTo>
                      <a:cubicBezTo>
                        <a:pt x="121" y="404"/>
                        <a:pt x="116" y="409"/>
                        <a:pt x="115" y="421"/>
                      </a:cubicBezTo>
                      <a:cubicBezTo>
                        <a:pt x="112" y="447"/>
                        <a:pt x="108" y="473"/>
                        <a:pt x="107" y="499"/>
                      </a:cubicBezTo>
                      <a:cubicBezTo>
                        <a:pt x="106" y="518"/>
                        <a:pt x="99" y="524"/>
                        <a:pt x="79" y="517"/>
                      </a:cubicBezTo>
                      <a:cubicBezTo>
                        <a:pt x="81" y="494"/>
                        <a:pt x="82" y="471"/>
                        <a:pt x="84" y="447"/>
                      </a:cubicBezTo>
                      <a:cubicBezTo>
                        <a:pt x="85" y="439"/>
                        <a:pt x="86" y="431"/>
                        <a:pt x="87" y="423"/>
                      </a:cubicBezTo>
                      <a:cubicBezTo>
                        <a:pt x="91" y="375"/>
                        <a:pt x="91" y="375"/>
                        <a:pt x="139" y="364"/>
                      </a:cubicBezTo>
                      <a:cubicBezTo>
                        <a:pt x="288" y="332"/>
                        <a:pt x="438" y="304"/>
                        <a:pt x="591" y="297"/>
                      </a:cubicBezTo>
                      <a:cubicBezTo>
                        <a:pt x="704" y="292"/>
                        <a:pt x="815" y="299"/>
                        <a:pt x="926" y="320"/>
                      </a:cubicBezTo>
                      <a:cubicBezTo>
                        <a:pt x="931" y="321"/>
                        <a:pt x="936" y="322"/>
                        <a:pt x="941" y="323"/>
                      </a:cubicBezTo>
                      <a:cubicBezTo>
                        <a:pt x="942" y="323"/>
                        <a:pt x="944" y="322"/>
                        <a:pt x="945" y="322"/>
                      </a:cubicBezTo>
                      <a:close/>
                      <a:moveTo>
                        <a:pt x="156" y="322"/>
                      </a:moveTo>
                      <a:cubicBezTo>
                        <a:pt x="168" y="316"/>
                        <a:pt x="181" y="311"/>
                        <a:pt x="192" y="305"/>
                      </a:cubicBezTo>
                      <a:cubicBezTo>
                        <a:pt x="195" y="303"/>
                        <a:pt x="198" y="296"/>
                        <a:pt x="197" y="294"/>
                      </a:cubicBezTo>
                      <a:cubicBezTo>
                        <a:pt x="195" y="290"/>
                        <a:pt x="188" y="285"/>
                        <a:pt x="186" y="286"/>
                      </a:cubicBezTo>
                      <a:cubicBezTo>
                        <a:pt x="172" y="290"/>
                        <a:pt x="159" y="296"/>
                        <a:pt x="146" y="303"/>
                      </a:cubicBezTo>
                      <a:cubicBezTo>
                        <a:pt x="144" y="304"/>
                        <a:pt x="142" y="312"/>
                        <a:pt x="144" y="315"/>
                      </a:cubicBezTo>
                      <a:cubicBezTo>
                        <a:pt x="145" y="318"/>
                        <a:pt x="151" y="319"/>
                        <a:pt x="156" y="322"/>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16" name="Freeform 15"/>
                <p:cNvSpPr/>
                <p:nvPr/>
              </p:nvSpPr>
              <p:spPr bwMode="auto">
                <a:xfrm>
                  <a:off x="2721687" y="2763838"/>
                  <a:ext cx="71438" cy="33338"/>
                </a:xfrm>
                <a:custGeom>
                  <a:avLst/>
                  <a:gdLst>
                    <a:gd name="T0" fmla="*/ 42 w 81"/>
                    <a:gd name="T1" fmla="*/ 36 h 36"/>
                    <a:gd name="T2" fmla="*/ 10 w 81"/>
                    <a:gd name="T3" fmla="*/ 30 h 36"/>
                    <a:gd name="T4" fmla="*/ 0 w 81"/>
                    <a:gd name="T5" fmla="*/ 19 h 36"/>
                    <a:gd name="T6" fmla="*/ 8 w 81"/>
                    <a:gd name="T7" fmla="*/ 9 h 36"/>
                    <a:gd name="T8" fmla="*/ 74 w 81"/>
                    <a:gd name="T9" fmla="*/ 11 h 36"/>
                    <a:gd name="T10" fmla="*/ 81 w 81"/>
                    <a:gd name="T11" fmla="*/ 26 h 36"/>
                    <a:gd name="T12" fmla="*/ 69 w 81"/>
                    <a:gd name="T13" fmla="*/ 34 h 36"/>
                    <a:gd name="T14" fmla="*/ 42 w 81"/>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6">
                      <a:moveTo>
                        <a:pt x="42" y="36"/>
                      </a:moveTo>
                      <a:cubicBezTo>
                        <a:pt x="35" y="34"/>
                        <a:pt x="22" y="33"/>
                        <a:pt x="10" y="30"/>
                      </a:cubicBezTo>
                      <a:cubicBezTo>
                        <a:pt x="6" y="29"/>
                        <a:pt x="1" y="23"/>
                        <a:pt x="0" y="19"/>
                      </a:cubicBezTo>
                      <a:cubicBezTo>
                        <a:pt x="0" y="16"/>
                        <a:pt x="4" y="10"/>
                        <a:pt x="8" y="9"/>
                      </a:cubicBezTo>
                      <a:cubicBezTo>
                        <a:pt x="30" y="0"/>
                        <a:pt x="52" y="1"/>
                        <a:pt x="74" y="11"/>
                      </a:cubicBezTo>
                      <a:cubicBezTo>
                        <a:pt x="78" y="13"/>
                        <a:pt x="81" y="21"/>
                        <a:pt x="81" y="26"/>
                      </a:cubicBezTo>
                      <a:cubicBezTo>
                        <a:pt x="81" y="29"/>
                        <a:pt x="74" y="33"/>
                        <a:pt x="69" y="34"/>
                      </a:cubicBezTo>
                      <a:cubicBezTo>
                        <a:pt x="62" y="35"/>
                        <a:pt x="54" y="35"/>
                        <a:pt x="4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17" name="Freeform 16"/>
                <p:cNvSpPr/>
                <p:nvPr/>
              </p:nvSpPr>
              <p:spPr bwMode="auto">
                <a:xfrm>
                  <a:off x="3066174" y="3032125"/>
                  <a:ext cx="63500" cy="28575"/>
                </a:xfrm>
                <a:custGeom>
                  <a:avLst/>
                  <a:gdLst>
                    <a:gd name="T0" fmla="*/ 29 w 71"/>
                    <a:gd name="T1" fmla="*/ 33 h 33"/>
                    <a:gd name="T2" fmla="*/ 1 w 71"/>
                    <a:gd name="T3" fmla="*/ 17 h 33"/>
                    <a:gd name="T4" fmla="*/ 32 w 71"/>
                    <a:gd name="T5" fmla="*/ 1 h 33"/>
                    <a:gd name="T6" fmla="*/ 59 w 71"/>
                    <a:gd name="T7" fmla="*/ 3 h 33"/>
                    <a:gd name="T8" fmla="*/ 70 w 71"/>
                    <a:gd name="T9" fmla="*/ 16 h 33"/>
                    <a:gd name="T10" fmla="*/ 58 w 71"/>
                    <a:gd name="T11" fmla="*/ 27 h 33"/>
                    <a:gd name="T12" fmla="*/ 31 w 71"/>
                    <a:gd name="T13" fmla="*/ 29 h 33"/>
                    <a:gd name="T14" fmla="*/ 29 w 71"/>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3">
                      <a:moveTo>
                        <a:pt x="29" y="33"/>
                      </a:moveTo>
                      <a:cubicBezTo>
                        <a:pt x="19" y="28"/>
                        <a:pt x="0" y="21"/>
                        <a:pt x="1" y="17"/>
                      </a:cubicBezTo>
                      <a:cubicBezTo>
                        <a:pt x="2" y="0"/>
                        <a:pt x="19" y="1"/>
                        <a:pt x="32" y="1"/>
                      </a:cubicBezTo>
                      <a:cubicBezTo>
                        <a:pt x="41" y="0"/>
                        <a:pt x="51" y="0"/>
                        <a:pt x="59" y="3"/>
                      </a:cubicBezTo>
                      <a:cubicBezTo>
                        <a:pt x="64" y="5"/>
                        <a:pt x="69" y="11"/>
                        <a:pt x="70" y="16"/>
                      </a:cubicBezTo>
                      <a:cubicBezTo>
                        <a:pt x="71" y="19"/>
                        <a:pt x="63" y="25"/>
                        <a:pt x="58" y="27"/>
                      </a:cubicBezTo>
                      <a:cubicBezTo>
                        <a:pt x="50" y="29"/>
                        <a:pt x="40" y="29"/>
                        <a:pt x="31" y="29"/>
                      </a:cubicBezTo>
                      <a:cubicBezTo>
                        <a:pt x="30" y="31"/>
                        <a:pt x="30" y="32"/>
                        <a:pt x="2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18" name="Freeform 17"/>
                <p:cNvSpPr/>
                <p:nvPr/>
              </p:nvSpPr>
              <p:spPr bwMode="auto">
                <a:xfrm>
                  <a:off x="2508962" y="2900363"/>
                  <a:ext cx="33338" cy="36513"/>
                </a:xfrm>
                <a:custGeom>
                  <a:avLst/>
                  <a:gdLst>
                    <a:gd name="T0" fmla="*/ 37 w 37"/>
                    <a:gd name="T1" fmla="*/ 6 h 41"/>
                    <a:gd name="T2" fmla="*/ 17 w 37"/>
                    <a:gd name="T3" fmla="*/ 41 h 41"/>
                    <a:gd name="T4" fmla="*/ 11 w 37"/>
                    <a:gd name="T5" fmla="*/ 39 h 41"/>
                    <a:gd name="T6" fmla="*/ 0 w 37"/>
                    <a:gd name="T7" fmla="*/ 8 h 41"/>
                    <a:gd name="T8" fmla="*/ 32 w 37"/>
                    <a:gd name="T9" fmla="*/ 0 h 41"/>
                    <a:gd name="T10" fmla="*/ 37 w 37"/>
                    <a:gd name="T11" fmla="*/ 6 h 41"/>
                  </a:gdLst>
                  <a:ahLst/>
                  <a:cxnLst>
                    <a:cxn ang="0">
                      <a:pos x="T0" y="T1"/>
                    </a:cxn>
                    <a:cxn ang="0">
                      <a:pos x="T2" y="T3"/>
                    </a:cxn>
                    <a:cxn ang="0">
                      <a:pos x="T4" y="T5"/>
                    </a:cxn>
                    <a:cxn ang="0">
                      <a:pos x="T6" y="T7"/>
                    </a:cxn>
                    <a:cxn ang="0">
                      <a:pos x="T8" y="T9"/>
                    </a:cxn>
                    <a:cxn ang="0">
                      <a:pos x="T10" y="T11"/>
                    </a:cxn>
                  </a:cxnLst>
                  <a:rect l="0" t="0" r="r" b="b"/>
                  <a:pathLst>
                    <a:path w="37" h="41">
                      <a:moveTo>
                        <a:pt x="37" y="6"/>
                      </a:moveTo>
                      <a:cubicBezTo>
                        <a:pt x="30" y="18"/>
                        <a:pt x="24" y="30"/>
                        <a:pt x="17" y="41"/>
                      </a:cubicBezTo>
                      <a:cubicBezTo>
                        <a:pt x="15" y="41"/>
                        <a:pt x="13" y="40"/>
                        <a:pt x="11" y="39"/>
                      </a:cubicBezTo>
                      <a:cubicBezTo>
                        <a:pt x="8" y="30"/>
                        <a:pt x="4" y="20"/>
                        <a:pt x="0" y="8"/>
                      </a:cubicBezTo>
                      <a:cubicBezTo>
                        <a:pt x="11" y="5"/>
                        <a:pt x="22" y="2"/>
                        <a:pt x="32" y="0"/>
                      </a:cubicBezTo>
                      <a:cubicBezTo>
                        <a:pt x="34" y="2"/>
                        <a:pt x="35" y="4"/>
                        <a:pt x="3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sp>
            <p:nvSpPr>
              <p:cNvPr id="106" name="Freeform 22"/>
              <p:cNvSpPr/>
              <p:nvPr/>
            </p:nvSpPr>
            <p:spPr bwMode="auto">
              <a:xfrm>
                <a:off x="2237499" y="3005138"/>
                <a:ext cx="50800" cy="33338"/>
              </a:xfrm>
              <a:custGeom>
                <a:avLst/>
                <a:gdLst>
                  <a:gd name="T0" fmla="*/ 14 w 56"/>
                  <a:gd name="T1" fmla="*/ 37 h 37"/>
                  <a:gd name="T2" fmla="*/ 2 w 56"/>
                  <a:gd name="T3" fmla="*/ 30 h 37"/>
                  <a:gd name="T4" fmla="*/ 4 w 56"/>
                  <a:gd name="T5" fmla="*/ 18 h 37"/>
                  <a:gd name="T6" fmla="*/ 44 w 56"/>
                  <a:gd name="T7" fmla="*/ 1 h 37"/>
                  <a:gd name="T8" fmla="*/ 55 w 56"/>
                  <a:gd name="T9" fmla="*/ 9 h 37"/>
                  <a:gd name="T10" fmla="*/ 50 w 56"/>
                  <a:gd name="T11" fmla="*/ 20 h 37"/>
                  <a:gd name="T12" fmla="*/ 14 w 5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56" h="37">
                    <a:moveTo>
                      <a:pt x="14" y="37"/>
                    </a:moveTo>
                    <a:cubicBezTo>
                      <a:pt x="9" y="34"/>
                      <a:pt x="3" y="33"/>
                      <a:pt x="2" y="30"/>
                    </a:cubicBezTo>
                    <a:cubicBezTo>
                      <a:pt x="0" y="27"/>
                      <a:pt x="2" y="19"/>
                      <a:pt x="4" y="18"/>
                    </a:cubicBezTo>
                    <a:cubicBezTo>
                      <a:pt x="17" y="11"/>
                      <a:pt x="30" y="5"/>
                      <a:pt x="44" y="1"/>
                    </a:cubicBezTo>
                    <a:cubicBezTo>
                      <a:pt x="46" y="0"/>
                      <a:pt x="53" y="5"/>
                      <a:pt x="55" y="9"/>
                    </a:cubicBezTo>
                    <a:cubicBezTo>
                      <a:pt x="56" y="11"/>
                      <a:pt x="53" y="18"/>
                      <a:pt x="50" y="20"/>
                    </a:cubicBezTo>
                    <a:cubicBezTo>
                      <a:pt x="39" y="26"/>
                      <a:pt x="26" y="31"/>
                      <a:pt x="14"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107" name="组合 106"/>
              <p:cNvGrpSpPr/>
              <p:nvPr/>
            </p:nvGrpSpPr>
            <p:grpSpPr>
              <a:xfrm>
                <a:off x="2195318" y="3236682"/>
                <a:ext cx="1885269" cy="848185"/>
                <a:chOff x="2195318" y="3236682"/>
                <a:chExt cx="1885269" cy="848185"/>
              </a:xfrm>
            </p:grpSpPr>
            <p:sp>
              <p:nvSpPr>
                <p:cNvPr id="108" name="Freeform 10"/>
                <p:cNvSpPr/>
                <p:nvPr/>
              </p:nvSpPr>
              <p:spPr bwMode="auto">
                <a:xfrm>
                  <a:off x="2628024" y="3240088"/>
                  <a:ext cx="917575" cy="841375"/>
                </a:xfrm>
                <a:custGeom>
                  <a:avLst/>
                  <a:gdLst>
                    <a:gd name="T0" fmla="*/ 164 w 1022"/>
                    <a:gd name="T1" fmla="*/ 0 h 939"/>
                    <a:gd name="T2" fmla="*/ 143 w 1022"/>
                    <a:gd name="T3" fmla="*/ 127 h 939"/>
                    <a:gd name="T4" fmla="*/ 152 w 1022"/>
                    <a:gd name="T5" fmla="*/ 391 h 939"/>
                    <a:gd name="T6" fmla="*/ 473 w 1022"/>
                    <a:gd name="T7" fmla="*/ 687 h 939"/>
                    <a:gd name="T8" fmla="*/ 721 w 1022"/>
                    <a:gd name="T9" fmla="*/ 717 h 939"/>
                    <a:gd name="T10" fmla="*/ 1006 w 1022"/>
                    <a:gd name="T11" fmla="*/ 802 h 939"/>
                    <a:gd name="T12" fmla="*/ 1022 w 1022"/>
                    <a:gd name="T13" fmla="*/ 812 h 939"/>
                    <a:gd name="T14" fmla="*/ 872 w 1022"/>
                    <a:gd name="T15" fmla="*/ 934 h 939"/>
                    <a:gd name="T16" fmla="*/ 875 w 1022"/>
                    <a:gd name="T17" fmla="*/ 939 h 939"/>
                    <a:gd name="T18" fmla="*/ 858 w 1022"/>
                    <a:gd name="T19" fmla="*/ 929 h 939"/>
                    <a:gd name="T20" fmla="*/ 479 w 1022"/>
                    <a:gd name="T21" fmla="*/ 783 h 939"/>
                    <a:gd name="T22" fmla="*/ 324 w 1022"/>
                    <a:gd name="T23" fmla="*/ 752 h 939"/>
                    <a:gd name="T24" fmla="*/ 85 w 1022"/>
                    <a:gd name="T25" fmla="*/ 536 h 939"/>
                    <a:gd name="T26" fmla="*/ 20 w 1022"/>
                    <a:gd name="T27" fmla="*/ 15 h 939"/>
                    <a:gd name="T28" fmla="*/ 33 w 1022"/>
                    <a:gd name="T29" fmla="*/ 1 h 939"/>
                    <a:gd name="T30" fmla="*/ 164 w 1022"/>
                    <a:gd name="T3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2" h="939">
                      <a:moveTo>
                        <a:pt x="164" y="0"/>
                      </a:moveTo>
                      <a:cubicBezTo>
                        <a:pt x="157" y="45"/>
                        <a:pt x="150" y="86"/>
                        <a:pt x="143" y="127"/>
                      </a:cubicBezTo>
                      <a:cubicBezTo>
                        <a:pt x="128" y="216"/>
                        <a:pt x="129" y="304"/>
                        <a:pt x="152" y="391"/>
                      </a:cubicBezTo>
                      <a:cubicBezTo>
                        <a:pt x="196" y="558"/>
                        <a:pt x="302" y="660"/>
                        <a:pt x="473" y="687"/>
                      </a:cubicBezTo>
                      <a:cubicBezTo>
                        <a:pt x="555" y="700"/>
                        <a:pt x="638" y="706"/>
                        <a:pt x="721" y="717"/>
                      </a:cubicBezTo>
                      <a:cubicBezTo>
                        <a:pt x="821" y="729"/>
                        <a:pt x="918" y="750"/>
                        <a:pt x="1006" y="802"/>
                      </a:cubicBezTo>
                      <a:cubicBezTo>
                        <a:pt x="1012" y="805"/>
                        <a:pt x="1018" y="810"/>
                        <a:pt x="1022" y="812"/>
                      </a:cubicBezTo>
                      <a:cubicBezTo>
                        <a:pt x="971" y="853"/>
                        <a:pt x="922" y="893"/>
                        <a:pt x="872" y="934"/>
                      </a:cubicBezTo>
                      <a:cubicBezTo>
                        <a:pt x="873" y="936"/>
                        <a:pt x="874" y="937"/>
                        <a:pt x="875" y="939"/>
                      </a:cubicBezTo>
                      <a:cubicBezTo>
                        <a:pt x="869" y="936"/>
                        <a:pt x="864" y="932"/>
                        <a:pt x="858" y="929"/>
                      </a:cubicBezTo>
                      <a:cubicBezTo>
                        <a:pt x="743" y="850"/>
                        <a:pt x="614" y="808"/>
                        <a:pt x="479" y="783"/>
                      </a:cubicBezTo>
                      <a:cubicBezTo>
                        <a:pt x="427" y="774"/>
                        <a:pt x="375" y="765"/>
                        <a:pt x="324" y="752"/>
                      </a:cubicBezTo>
                      <a:cubicBezTo>
                        <a:pt x="208" y="721"/>
                        <a:pt x="126" y="648"/>
                        <a:pt x="85" y="536"/>
                      </a:cubicBezTo>
                      <a:cubicBezTo>
                        <a:pt x="23" y="368"/>
                        <a:pt x="0" y="194"/>
                        <a:pt x="20" y="15"/>
                      </a:cubicBezTo>
                      <a:cubicBezTo>
                        <a:pt x="21" y="10"/>
                        <a:pt x="29" y="1"/>
                        <a:pt x="33" y="1"/>
                      </a:cubicBezTo>
                      <a:cubicBezTo>
                        <a:pt x="75" y="0"/>
                        <a:pt x="117" y="0"/>
                        <a:pt x="164" y="0"/>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09" name="Freeform 11"/>
                <p:cNvSpPr/>
                <p:nvPr/>
              </p:nvSpPr>
              <p:spPr bwMode="auto">
                <a:xfrm>
                  <a:off x="2815349" y="3241675"/>
                  <a:ext cx="923925" cy="668338"/>
                </a:xfrm>
                <a:custGeom>
                  <a:avLst/>
                  <a:gdLst>
                    <a:gd name="T0" fmla="*/ 1030 w 1030"/>
                    <a:gd name="T1" fmla="*/ 628 h 745"/>
                    <a:gd name="T2" fmla="*/ 896 w 1030"/>
                    <a:gd name="T3" fmla="*/ 745 h 745"/>
                    <a:gd name="T4" fmla="*/ 765 w 1030"/>
                    <a:gd name="T5" fmla="*/ 682 h 745"/>
                    <a:gd name="T6" fmla="*/ 485 w 1030"/>
                    <a:gd name="T7" fmla="*/ 633 h 745"/>
                    <a:gd name="T8" fmla="*/ 319 w 1030"/>
                    <a:gd name="T9" fmla="*/ 627 h 745"/>
                    <a:gd name="T10" fmla="*/ 71 w 1030"/>
                    <a:gd name="T11" fmla="*/ 470 h 745"/>
                    <a:gd name="T12" fmla="*/ 4 w 1030"/>
                    <a:gd name="T13" fmla="*/ 238 h 745"/>
                    <a:gd name="T14" fmla="*/ 4 w 1030"/>
                    <a:gd name="T15" fmla="*/ 0 h 745"/>
                    <a:gd name="T16" fmla="*/ 83 w 1030"/>
                    <a:gd name="T17" fmla="*/ 0 h 745"/>
                    <a:gd name="T18" fmla="*/ 79 w 1030"/>
                    <a:gd name="T19" fmla="*/ 50 h 745"/>
                    <a:gd name="T20" fmla="*/ 134 w 1030"/>
                    <a:gd name="T21" fmla="*/ 358 h 745"/>
                    <a:gd name="T22" fmla="*/ 341 w 1030"/>
                    <a:gd name="T23" fmla="*/ 491 h 745"/>
                    <a:gd name="T24" fmla="*/ 649 w 1030"/>
                    <a:gd name="T25" fmla="*/ 515 h 745"/>
                    <a:gd name="T26" fmla="*/ 1015 w 1030"/>
                    <a:gd name="T27" fmla="*/ 619 h 745"/>
                    <a:gd name="T28" fmla="*/ 1030 w 1030"/>
                    <a:gd name="T29" fmla="*/ 628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0" h="745">
                      <a:moveTo>
                        <a:pt x="1030" y="628"/>
                      </a:moveTo>
                      <a:cubicBezTo>
                        <a:pt x="985" y="667"/>
                        <a:pt x="940" y="707"/>
                        <a:pt x="896" y="745"/>
                      </a:cubicBezTo>
                      <a:cubicBezTo>
                        <a:pt x="854" y="725"/>
                        <a:pt x="811" y="701"/>
                        <a:pt x="765" y="682"/>
                      </a:cubicBezTo>
                      <a:cubicBezTo>
                        <a:pt x="675" y="646"/>
                        <a:pt x="580" y="637"/>
                        <a:pt x="485" y="633"/>
                      </a:cubicBezTo>
                      <a:cubicBezTo>
                        <a:pt x="430" y="631"/>
                        <a:pt x="374" y="628"/>
                        <a:pt x="319" y="627"/>
                      </a:cubicBezTo>
                      <a:cubicBezTo>
                        <a:pt x="204" y="625"/>
                        <a:pt x="128" y="561"/>
                        <a:pt x="71" y="470"/>
                      </a:cubicBezTo>
                      <a:cubicBezTo>
                        <a:pt x="26" y="399"/>
                        <a:pt x="9" y="319"/>
                        <a:pt x="4" y="238"/>
                      </a:cubicBezTo>
                      <a:cubicBezTo>
                        <a:pt x="0" y="159"/>
                        <a:pt x="4" y="81"/>
                        <a:pt x="4" y="0"/>
                      </a:cubicBezTo>
                      <a:cubicBezTo>
                        <a:pt x="30" y="0"/>
                        <a:pt x="55" y="0"/>
                        <a:pt x="83" y="0"/>
                      </a:cubicBezTo>
                      <a:cubicBezTo>
                        <a:pt x="82" y="18"/>
                        <a:pt x="81" y="34"/>
                        <a:pt x="79" y="50"/>
                      </a:cubicBezTo>
                      <a:cubicBezTo>
                        <a:pt x="69" y="157"/>
                        <a:pt x="82" y="261"/>
                        <a:pt x="134" y="358"/>
                      </a:cubicBezTo>
                      <a:cubicBezTo>
                        <a:pt x="179" y="440"/>
                        <a:pt x="247" y="484"/>
                        <a:pt x="341" y="491"/>
                      </a:cubicBezTo>
                      <a:cubicBezTo>
                        <a:pt x="443" y="498"/>
                        <a:pt x="547" y="503"/>
                        <a:pt x="649" y="515"/>
                      </a:cubicBezTo>
                      <a:cubicBezTo>
                        <a:pt x="776" y="530"/>
                        <a:pt x="899" y="563"/>
                        <a:pt x="1015" y="619"/>
                      </a:cubicBezTo>
                      <a:cubicBezTo>
                        <a:pt x="1020" y="622"/>
                        <a:pt x="1026" y="625"/>
                        <a:pt x="1030" y="628"/>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10" name="Freeform 12"/>
                <p:cNvSpPr/>
                <p:nvPr/>
              </p:nvSpPr>
              <p:spPr bwMode="auto">
                <a:xfrm>
                  <a:off x="2367674" y="3240088"/>
                  <a:ext cx="471488" cy="752475"/>
                </a:xfrm>
                <a:custGeom>
                  <a:avLst/>
                  <a:gdLst>
                    <a:gd name="T0" fmla="*/ 138 w 526"/>
                    <a:gd name="T1" fmla="*/ 0 h 838"/>
                    <a:gd name="T2" fmla="*/ 259 w 526"/>
                    <a:gd name="T3" fmla="*/ 0 h 838"/>
                    <a:gd name="T4" fmla="*/ 247 w 526"/>
                    <a:gd name="T5" fmla="*/ 100 h 838"/>
                    <a:gd name="T6" fmla="*/ 296 w 526"/>
                    <a:gd name="T7" fmla="*/ 535 h 838"/>
                    <a:gd name="T8" fmla="*/ 508 w 526"/>
                    <a:gd name="T9" fmla="*/ 819 h 838"/>
                    <a:gd name="T10" fmla="*/ 525 w 526"/>
                    <a:gd name="T11" fmla="*/ 833 h 838"/>
                    <a:gd name="T12" fmla="*/ 526 w 526"/>
                    <a:gd name="T13" fmla="*/ 838 h 838"/>
                    <a:gd name="T14" fmla="*/ 352 w 526"/>
                    <a:gd name="T15" fmla="*/ 797 h 838"/>
                    <a:gd name="T16" fmla="*/ 13 w 526"/>
                    <a:gd name="T17" fmla="*/ 375 h 838"/>
                    <a:gd name="T18" fmla="*/ 4 w 526"/>
                    <a:gd name="T19" fmla="*/ 134 h 838"/>
                    <a:gd name="T20" fmla="*/ 12 w 526"/>
                    <a:gd name="T21" fmla="*/ 1 h 838"/>
                    <a:gd name="T22" fmla="*/ 78 w 526"/>
                    <a:gd name="T23" fmla="*/ 1 h 838"/>
                    <a:gd name="T24" fmla="*/ 224 w 526"/>
                    <a:gd name="T25" fmla="*/ 626 h 838"/>
                    <a:gd name="T26" fmla="*/ 122 w 526"/>
                    <a:gd name="T27" fmla="*/ 323 h 838"/>
                    <a:gd name="T28" fmla="*/ 138 w 526"/>
                    <a:gd name="T29"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6" h="838">
                      <a:moveTo>
                        <a:pt x="138" y="0"/>
                      </a:moveTo>
                      <a:cubicBezTo>
                        <a:pt x="180" y="0"/>
                        <a:pt x="219" y="0"/>
                        <a:pt x="259" y="0"/>
                      </a:cubicBezTo>
                      <a:cubicBezTo>
                        <a:pt x="255" y="35"/>
                        <a:pt x="250" y="67"/>
                        <a:pt x="247" y="100"/>
                      </a:cubicBezTo>
                      <a:cubicBezTo>
                        <a:pt x="232" y="249"/>
                        <a:pt x="243" y="394"/>
                        <a:pt x="296" y="535"/>
                      </a:cubicBezTo>
                      <a:cubicBezTo>
                        <a:pt x="340" y="650"/>
                        <a:pt x="417" y="739"/>
                        <a:pt x="508" y="819"/>
                      </a:cubicBezTo>
                      <a:cubicBezTo>
                        <a:pt x="514" y="824"/>
                        <a:pt x="519" y="828"/>
                        <a:pt x="525" y="833"/>
                      </a:cubicBezTo>
                      <a:cubicBezTo>
                        <a:pt x="525" y="834"/>
                        <a:pt x="525" y="836"/>
                        <a:pt x="526" y="838"/>
                      </a:cubicBezTo>
                      <a:cubicBezTo>
                        <a:pt x="465" y="835"/>
                        <a:pt x="407" y="821"/>
                        <a:pt x="352" y="797"/>
                      </a:cubicBezTo>
                      <a:cubicBezTo>
                        <a:pt x="167" y="714"/>
                        <a:pt x="47" y="577"/>
                        <a:pt x="13" y="375"/>
                      </a:cubicBezTo>
                      <a:cubicBezTo>
                        <a:pt x="0" y="296"/>
                        <a:pt x="5" y="214"/>
                        <a:pt x="4" y="134"/>
                      </a:cubicBezTo>
                      <a:cubicBezTo>
                        <a:pt x="4" y="90"/>
                        <a:pt x="10" y="46"/>
                        <a:pt x="12" y="1"/>
                      </a:cubicBezTo>
                      <a:cubicBezTo>
                        <a:pt x="35" y="1"/>
                        <a:pt x="55" y="1"/>
                        <a:pt x="78" y="1"/>
                      </a:cubicBezTo>
                      <a:cubicBezTo>
                        <a:pt x="36" y="231"/>
                        <a:pt x="66" y="444"/>
                        <a:pt x="224" y="626"/>
                      </a:cubicBezTo>
                      <a:cubicBezTo>
                        <a:pt x="181" y="528"/>
                        <a:pt x="136" y="431"/>
                        <a:pt x="122" y="323"/>
                      </a:cubicBezTo>
                      <a:cubicBezTo>
                        <a:pt x="109" y="215"/>
                        <a:pt x="116" y="107"/>
                        <a:pt x="138" y="0"/>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11" name="Freeform 13"/>
                <p:cNvSpPr/>
                <p:nvPr/>
              </p:nvSpPr>
              <p:spPr bwMode="auto">
                <a:xfrm>
                  <a:off x="3018549" y="3238500"/>
                  <a:ext cx="1062038" cy="512763"/>
                </a:xfrm>
                <a:custGeom>
                  <a:avLst/>
                  <a:gdLst>
                    <a:gd name="T0" fmla="*/ 98 w 1182"/>
                    <a:gd name="T1" fmla="*/ 0 h 571"/>
                    <a:gd name="T2" fmla="*/ 98 w 1182"/>
                    <a:gd name="T3" fmla="*/ 47 h 571"/>
                    <a:gd name="T4" fmla="*/ 202 w 1182"/>
                    <a:gd name="T5" fmla="*/ 185 h 571"/>
                    <a:gd name="T6" fmla="*/ 422 w 1182"/>
                    <a:gd name="T7" fmla="*/ 222 h 571"/>
                    <a:gd name="T8" fmla="*/ 1135 w 1182"/>
                    <a:gd name="T9" fmla="*/ 457 h 571"/>
                    <a:gd name="T10" fmla="*/ 1182 w 1182"/>
                    <a:gd name="T11" fmla="*/ 486 h 571"/>
                    <a:gd name="T12" fmla="*/ 1057 w 1182"/>
                    <a:gd name="T13" fmla="*/ 525 h 571"/>
                    <a:gd name="T14" fmla="*/ 937 w 1182"/>
                    <a:gd name="T15" fmla="*/ 571 h 571"/>
                    <a:gd name="T16" fmla="*/ 822 w 1182"/>
                    <a:gd name="T17" fmla="*/ 494 h 571"/>
                    <a:gd name="T18" fmla="*/ 342 w 1182"/>
                    <a:gd name="T19" fmla="*/ 304 h 571"/>
                    <a:gd name="T20" fmla="*/ 151 w 1182"/>
                    <a:gd name="T21" fmla="*/ 260 h 571"/>
                    <a:gd name="T22" fmla="*/ 32 w 1182"/>
                    <a:gd name="T23" fmla="*/ 178 h 571"/>
                    <a:gd name="T24" fmla="*/ 5 w 1182"/>
                    <a:gd name="T25" fmla="*/ 44 h 571"/>
                    <a:gd name="T26" fmla="*/ 52 w 1182"/>
                    <a:gd name="T27" fmla="*/ 0 h 571"/>
                    <a:gd name="T28" fmla="*/ 98 w 1182"/>
                    <a:gd name="T29"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2" h="571">
                      <a:moveTo>
                        <a:pt x="98" y="0"/>
                      </a:moveTo>
                      <a:cubicBezTo>
                        <a:pt x="98" y="17"/>
                        <a:pt x="98" y="32"/>
                        <a:pt x="98" y="47"/>
                      </a:cubicBezTo>
                      <a:cubicBezTo>
                        <a:pt x="96" y="124"/>
                        <a:pt x="126" y="169"/>
                        <a:pt x="202" y="185"/>
                      </a:cubicBezTo>
                      <a:cubicBezTo>
                        <a:pt x="274" y="201"/>
                        <a:pt x="349" y="210"/>
                        <a:pt x="422" y="222"/>
                      </a:cubicBezTo>
                      <a:cubicBezTo>
                        <a:pt x="673" y="261"/>
                        <a:pt x="913" y="332"/>
                        <a:pt x="1135" y="457"/>
                      </a:cubicBezTo>
                      <a:cubicBezTo>
                        <a:pt x="1149" y="465"/>
                        <a:pt x="1163" y="474"/>
                        <a:pt x="1182" y="486"/>
                      </a:cubicBezTo>
                      <a:cubicBezTo>
                        <a:pt x="1137" y="500"/>
                        <a:pt x="1096" y="511"/>
                        <a:pt x="1057" y="525"/>
                      </a:cubicBezTo>
                      <a:cubicBezTo>
                        <a:pt x="1018" y="538"/>
                        <a:pt x="979" y="555"/>
                        <a:pt x="937" y="571"/>
                      </a:cubicBezTo>
                      <a:cubicBezTo>
                        <a:pt x="903" y="548"/>
                        <a:pt x="863" y="520"/>
                        <a:pt x="822" y="494"/>
                      </a:cubicBezTo>
                      <a:cubicBezTo>
                        <a:pt x="675" y="399"/>
                        <a:pt x="512" y="342"/>
                        <a:pt x="342" y="304"/>
                      </a:cubicBezTo>
                      <a:cubicBezTo>
                        <a:pt x="278" y="290"/>
                        <a:pt x="214" y="276"/>
                        <a:pt x="151" y="260"/>
                      </a:cubicBezTo>
                      <a:cubicBezTo>
                        <a:pt x="101" y="248"/>
                        <a:pt x="62" y="220"/>
                        <a:pt x="32" y="178"/>
                      </a:cubicBezTo>
                      <a:cubicBezTo>
                        <a:pt x="2" y="137"/>
                        <a:pt x="0" y="92"/>
                        <a:pt x="5" y="44"/>
                      </a:cubicBezTo>
                      <a:cubicBezTo>
                        <a:pt x="9" y="2"/>
                        <a:pt x="8" y="1"/>
                        <a:pt x="52" y="0"/>
                      </a:cubicBezTo>
                      <a:cubicBezTo>
                        <a:pt x="67" y="0"/>
                        <a:pt x="82" y="0"/>
                        <a:pt x="98" y="0"/>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12" name="Freeform 14"/>
                <p:cNvSpPr/>
                <p:nvPr/>
              </p:nvSpPr>
              <p:spPr bwMode="auto">
                <a:xfrm>
                  <a:off x="2918537" y="3238500"/>
                  <a:ext cx="681038" cy="446088"/>
                </a:xfrm>
                <a:custGeom>
                  <a:avLst/>
                  <a:gdLst>
                    <a:gd name="T0" fmla="*/ 70 w 758"/>
                    <a:gd name="T1" fmla="*/ 1 h 497"/>
                    <a:gd name="T2" fmla="*/ 70 w 758"/>
                    <a:gd name="T3" fmla="*/ 121 h 497"/>
                    <a:gd name="T4" fmla="*/ 226 w 758"/>
                    <a:gd name="T5" fmla="*/ 325 h 497"/>
                    <a:gd name="T6" fmla="*/ 453 w 758"/>
                    <a:gd name="T7" fmla="*/ 370 h 497"/>
                    <a:gd name="T8" fmla="*/ 746 w 758"/>
                    <a:gd name="T9" fmla="*/ 482 h 497"/>
                    <a:gd name="T10" fmla="*/ 758 w 758"/>
                    <a:gd name="T11" fmla="*/ 497 h 497"/>
                    <a:gd name="T12" fmla="*/ 678 w 758"/>
                    <a:gd name="T13" fmla="*/ 492 h 497"/>
                    <a:gd name="T14" fmla="*/ 222 w 758"/>
                    <a:gd name="T15" fmla="*/ 421 h 497"/>
                    <a:gd name="T16" fmla="*/ 10 w 758"/>
                    <a:gd name="T17" fmla="*/ 207 h 497"/>
                    <a:gd name="T18" fmla="*/ 0 w 758"/>
                    <a:gd name="T19" fmla="*/ 79 h 497"/>
                    <a:gd name="T20" fmla="*/ 4 w 758"/>
                    <a:gd name="T21" fmla="*/ 18 h 497"/>
                    <a:gd name="T22" fmla="*/ 23 w 758"/>
                    <a:gd name="T23" fmla="*/ 1 h 497"/>
                    <a:gd name="T24" fmla="*/ 70 w 758"/>
                    <a:gd name="T25"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8" h="497">
                      <a:moveTo>
                        <a:pt x="70" y="1"/>
                      </a:moveTo>
                      <a:cubicBezTo>
                        <a:pt x="70" y="44"/>
                        <a:pt x="67" y="82"/>
                        <a:pt x="70" y="121"/>
                      </a:cubicBezTo>
                      <a:cubicBezTo>
                        <a:pt x="79" y="221"/>
                        <a:pt x="128" y="291"/>
                        <a:pt x="226" y="325"/>
                      </a:cubicBezTo>
                      <a:cubicBezTo>
                        <a:pt x="300" y="350"/>
                        <a:pt x="376" y="360"/>
                        <a:pt x="453" y="370"/>
                      </a:cubicBezTo>
                      <a:cubicBezTo>
                        <a:pt x="560" y="382"/>
                        <a:pt x="659" y="416"/>
                        <a:pt x="746" y="482"/>
                      </a:cubicBezTo>
                      <a:cubicBezTo>
                        <a:pt x="750" y="485"/>
                        <a:pt x="755" y="489"/>
                        <a:pt x="758" y="497"/>
                      </a:cubicBezTo>
                      <a:cubicBezTo>
                        <a:pt x="731" y="495"/>
                        <a:pt x="705" y="494"/>
                        <a:pt x="678" y="492"/>
                      </a:cubicBezTo>
                      <a:cubicBezTo>
                        <a:pt x="524" y="478"/>
                        <a:pt x="372" y="461"/>
                        <a:pt x="222" y="421"/>
                      </a:cubicBezTo>
                      <a:cubicBezTo>
                        <a:pt x="110" y="391"/>
                        <a:pt x="34" y="323"/>
                        <a:pt x="10" y="207"/>
                      </a:cubicBezTo>
                      <a:cubicBezTo>
                        <a:pt x="2" y="165"/>
                        <a:pt x="2" y="122"/>
                        <a:pt x="0" y="79"/>
                      </a:cubicBezTo>
                      <a:cubicBezTo>
                        <a:pt x="0" y="59"/>
                        <a:pt x="4" y="38"/>
                        <a:pt x="4" y="18"/>
                      </a:cubicBezTo>
                      <a:cubicBezTo>
                        <a:pt x="5" y="5"/>
                        <a:pt x="11" y="0"/>
                        <a:pt x="23" y="1"/>
                      </a:cubicBezTo>
                      <a:cubicBezTo>
                        <a:pt x="38" y="2"/>
                        <a:pt x="54" y="1"/>
                        <a:pt x="70" y="1"/>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pic>
              <p:nvPicPr>
                <p:cNvPr id="113" name="图片 112"/>
                <p:cNvPicPr>
                  <a:picLocks noChangeAspect="1"/>
                </p:cNvPicPr>
                <p:nvPr/>
              </p:nvPicPr>
              <p:blipFill rotWithShape="1">
                <a:blip r:embed="rId2"/>
                <a:srcRect b="12499"/>
                <a:stretch>
                  <a:fillRect/>
                </a:stretch>
              </p:blipFill>
              <p:spPr>
                <a:xfrm>
                  <a:off x="2195318" y="3236682"/>
                  <a:ext cx="1140051" cy="848185"/>
                </a:xfrm>
                <a:prstGeom prst="rect">
                  <a:avLst/>
                </a:prstGeom>
              </p:spPr>
            </p:pic>
          </p:grpSp>
        </p:grpSp>
        <p:sp>
          <p:nvSpPr>
            <p:cNvPr id="103" name="文本框 102"/>
            <p:cNvSpPr txBox="1"/>
            <p:nvPr/>
          </p:nvSpPr>
          <p:spPr>
            <a:xfrm>
              <a:off x="4334621" y="3525212"/>
              <a:ext cx="607432" cy="55399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100" b="1" i="0" u="none" strike="noStrike" kern="0" cap="none" spc="0" normalizeH="0" baseline="0" noProof="0" dirty="0">
                  <a:ln>
                    <a:noFill/>
                  </a:ln>
                  <a:solidFill>
                    <a:prstClr val="white"/>
                  </a:solidFill>
                  <a:effectLst/>
                  <a:uLnTx/>
                  <a:uFillTx/>
                  <a:cs typeface="+mn-ea"/>
                  <a:sym typeface="+mn-lt"/>
                </a:rPr>
                <a:t>02</a:t>
              </a:r>
              <a:endParaRPr kumimoji="0" lang="en-US" altLang="zh-CN" sz="2100" b="1" i="0" u="none" strike="noStrike" kern="0" cap="none" spc="0" normalizeH="0" baseline="0" noProof="0" dirty="0">
                <a:ln>
                  <a:noFill/>
                </a:ln>
                <a:solidFill>
                  <a:prstClr val="white"/>
                </a:solidFill>
                <a:effectLst/>
                <a:uLnTx/>
                <a:uFillTx/>
                <a:cs typeface="+mn-ea"/>
                <a:sym typeface="+mn-lt"/>
              </a:endParaRPr>
            </a:p>
          </p:txBody>
        </p:sp>
      </p:grpSp>
      <p:grpSp>
        <p:nvGrpSpPr>
          <p:cNvPr id="119" name="组合 118"/>
          <p:cNvGrpSpPr/>
          <p:nvPr/>
        </p:nvGrpSpPr>
        <p:grpSpPr>
          <a:xfrm>
            <a:off x="5158909" y="1538978"/>
            <a:ext cx="1724801" cy="2445086"/>
            <a:chOff x="6750331" y="2261299"/>
            <a:chExt cx="2299735" cy="3260114"/>
          </a:xfrm>
        </p:grpSpPr>
        <p:grpSp>
          <p:nvGrpSpPr>
            <p:cNvPr id="120" name="组合 119"/>
            <p:cNvGrpSpPr/>
            <p:nvPr/>
          </p:nvGrpSpPr>
          <p:grpSpPr>
            <a:xfrm>
              <a:off x="6750331" y="2261299"/>
              <a:ext cx="2299735" cy="3260114"/>
              <a:chOff x="1578687" y="538163"/>
              <a:chExt cx="2501900" cy="3546704"/>
            </a:xfrm>
          </p:grpSpPr>
          <p:sp>
            <p:nvSpPr>
              <p:cNvPr id="122" name="Freeform 6"/>
              <p:cNvSpPr>
                <a:spLocks noEditPoints="1"/>
              </p:cNvSpPr>
              <p:nvPr/>
            </p:nvSpPr>
            <p:spPr bwMode="auto">
              <a:xfrm>
                <a:off x="1578687" y="538163"/>
                <a:ext cx="2166938" cy="2500313"/>
              </a:xfrm>
              <a:custGeom>
                <a:avLst/>
                <a:gdLst>
                  <a:gd name="T0" fmla="*/ 1200 w 2415"/>
                  <a:gd name="T1" fmla="*/ 646 h 2788"/>
                  <a:gd name="T2" fmla="*/ 1669 w 2415"/>
                  <a:gd name="T3" fmla="*/ 1044 h 2788"/>
                  <a:gd name="T4" fmla="*/ 1713 w 2415"/>
                  <a:gd name="T5" fmla="*/ 1223 h 2788"/>
                  <a:gd name="T6" fmla="*/ 2260 w 2415"/>
                  <a:gd name="T7" fmla="*/ 2408 h 2788"/>
                  <a:gd name="T8" fmla="*/ 1756 w 2415"/>
                  <a:gd name="T9" fmla="*/ 2772 h 2788"/>
                  <a:gd name="T10" fmla="*/ 2108 w 2415"/>
                  <a:gd name="T11" fmla="*/ 1548 h 2788"/>
                  <a:gd name="T12" fmla="*/ 1634 w 2415"/>
                  <a:gd name="T13" fmla="*/ 1216 h 2788"/>
                  <a:gd name="T14" fmla="*/ 2063 w 2415"/>
                  <a:gd name="T15" fmla="*/ 2493 h 2788"/>
                  <a:gd name="T16" fmla="*/ 1733 w 2415"/>
                  <a:gd name="T17" fmla="*/ 2714 h 2788"/>
                  <a:gd name="T18" fmla="*/ 1573 w 2415"/>
                  <a:gd name="T19" fmla="*/ 1222 h 2788"/>
                  <a:gd name="T20" fmla="*/ 1725 w 2415"/>
                  <a:gd name="T21" fmla="*/ 2691 h 2788"/>
                  <a:gd name="T22" fmla="*/ 1798 w 2415"/>
                  <a:gd name="T23" fmla="*/ 1936 h 2788"/>
                  <a:gd name="T24" fmla="*/ 1441 w 2415"/>
                  <a:gd name="T25" fmla="*/ 1212 h 2788"/>
                  <a:gd name="T26" fmla="*/ 1580 w 2415"/>
                  <a:gd name="T27" fmla="*/ 1369 h 2788"/>
                  <a:gd name="T28" fmla="*/ 1622 w 2415"/>
                  <a:gd name="T29" fmla="*/ 2595 h 2788"/>
                  <a:gd name="T30" fmla="*/ 1529 w 2415"/>
                  <a:gd name="T31" fmla="*/ 2588 h 2788"/>
                  <a:gd name="T32" fmla="*/ 1429 w 2415"/>
                  <a:gd name="T33" fmla="*/ 2496 h 2788"/>
                  <a:gd name="T34" fmla="*/ 1350 w 2415"/>
                  <a:gd name="T35" fmla="*/ 2460 h 2788"/>
                  <a:gd name="T36" fmla="*/ 1271 w 2415"/>
                  <a:gd name="T37" fmla="*/ 2543 h 2788"/>
                  <a:gd name="T38" fmla="*/ 1229 w 2415"/>
                  <a:gd name="T39" fmla="*/ 2488 h 2788"/>
                  <a:gd name="T40" fmla="*/ 1037 w 2415"/>
                  <a:gd name="T41" fmla="*/ 2464 h 2788"/>
                  <a:gd name="T42" fmla="*/ 835 w 2415"/>
                  <a:gd name="T43" fmla="*/ 2570 h 2788"/>
                  <a:gd name="T44" fmla="*/ 657 w 2415"/>
                  <a:gd name="T45" fmla="*/ 2303 h 2788"/>
                  <a:gd name="T46" fmla="*/ 941 w 2415"/>
                  <a:gd name="T47" fmla="*/ 1227 h 2788"/>
                  <a:gd name="T48" fmla="*/ 925 w 2415"/>
                  <a:gd name="T49" fmla="*/ 1224 h 2788"/>
                  <a:gd name="T50" fmla="*/ 708 w 2415"/>
                  <a:gd name="T51" fmla="*/ 2541 h 2788"/>
                  <a:gd name="T52" fmla="*/ 600 w 2415"/>
                  <a:gd name="T53" fmla="*/ 2628 h 2788"/>
                  <a:gd name="T54" fmla="*/ 442 w 2415"/>
                  <a:gd name="T55" fmla="*/ 1578 h 2788"/>
                  <a:gd name="T56" fmla="*/ 414 w 2415"/>
                  <a:gd name="T57" fmla="*/ 2592 h 2788"/>
                  <a:gd name="T58" fmla="*/ 730 w 2415"/>
                  <a:gd name="T59" fmla="*/ 1228 h 2788"/>
                  <a:gd name="T60" fmla="*/ 735 w 2415"/>
                  <a:gd name="T61" fmla="*/ 1216 h 2788"/>
                  <a:gd name="T62" fmla="*/ 544 w 2415"/>
                  <a:gd name="T63" fmla="*/ 2719 h 2788"/>
                  <a:gd name="T64" fmla="*/ 541 w 2415"/>
                  <a:gd name="T65" fmla="*/ 2751 h 2788"/>
                  <a:gd name="T66" fmla="*/ 0 w 2415"/>
                  <a:gd name="T67" fmla="*/ 2036 h 2788"/>
                  <a:gd name="T68" fmla="*/ 285 w 2415"/>
                  <a:gd name="T69" fmla="*/ 1446 h 2788"/>
                  <a:gd name="T70" fmla="*/ 695 w 2415"/>
                  <a:gd name="T71" fmla="*/ 1113 h 2788"/>
                  <a:gd name="T72" fmla="*/ 1110 w 2415"/>
                  <a:gd name="T73" fmla="*/ 1021 h 2788"/>
                  <a:gd name="T74" fmla="*/ 680 w 2415"/>
                  <a:gd name="T75" fmla="*/ 285 h 2788"/>
                  <a:gd name="T76" fmla="*/ 864 w 2415"/>
                  <a:gd name="T77" fmla="*/ 0 h 2788"/>
                  <a:gd name="T78" fmla="*/ 1202 w 2415"/>
                  <a:gd name="T79" fmla="*/ 785 h 2788"/>
                  <a:gd name="T80" fmla="*/ 825 w 2415"/>
                  <a:gd name="T81" fmla="*/ 45 h 2788"/>
                  <a:gd name="T82" fmla="*/ 784 w 2415"/>
                  <a:gd name="T83" fmla="*/ 371 h 2788"/>
                  <a:gd name="T84" fmla="*/ 1211 w 2415"/>
                  <a:gd name="T85" fmla="*/ 1044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5" h="2788">
                    <a:moveTo>
                      <a:pt x="864" y="0"/>
                    </a:moveTo>
                    <a:cubicBezTo>
                      <a:pt x="891" y="7"/>
                      <a:pt x="909" y="24"/>
                      <a:pt x="923" y="47"/>
                    </a:cubicBezTo>
                    <a:cubicBezTo>
                      <a:pt x="1037" y="237"/>
                      <a:pt x="1134" y="434"/>
                      <a:pt x="1200" y="646"/>
                    </a:cubicBezTo>
                    <a:cubicBezTo>
                      <a:pt x="1237" y="769"/>
                      <a:pt x="1263" y="894"/>
                      <a:pt x="1259" y="1024"/>
                    </a:cubicBezTo>
                    <a:cubicBezTo>
                      <a:pt x="1258" y="1040"/>
                      <a:pt x="1264" y="1044"/>
                      <a:pt x="1279" y="1044"/>
                    </a:cubicBezTo>
                    <a:cubicBezTo>
                      <a:pt x="1409" y="1044"/>
                      <a:pt x="1539" y="1044"/>
                      <a:pt x="1669" y="1044"/>
                    </a:cubicBezTo>
                    <a:cubicBezTo>
                      <a:pt x="1689" y="1043"/>
                      <a:pt x="1694" y="1049"/>
                      <a:pt x="1693" y="1068"/>
                    </a:cubicBezTo>
                    <a:cubicBezTo>
                      <a:pt x="1692" y="1110"/>
                      <a:pt x="1694" y="1152"/>
                      <a:pt x="1693" y="1194"/>
                    </a:cubicBezTo>
                    <a:cubicBezTo>
                      <a:pt x="1692" y="1210"/>
                      <a:pt x="1697" y="1217"/>
                      <a:pt x="1713" y="1223"/>
                    </a:cubicBezTo>
                    <a:cubicBezTo>
                      <a:pt x="1862" y="1276"/>
                      <a:pt x="1998" y="1351"/>
                      <a:pt x="2116" y="1457"/>
                    </a:cubicBezTo>
                    <a:cubicBezTo>
                      <a:pt x="2237" y="1566"/>
                      <a:pt x="2327" y="1694"/>
                      <a:pt x="2366" y="1854"/>
                    </a:cubicBezTo>
                    <a:cubicBezTo>
                      <a:pt x="2415" y="2054"/>
                      <a:pt x="2375" y="2239"/>
                      <a:pt x="2260" y="2408"/>
                    </a:cubicBezTo>
                    <a:cubicBezTo>
                      <a:pt x="2144" y="2580"/>
                      <a:pt x="1980" y="2694"/>
                      <a:pt x="1792" y="2776"/>
                    </a:cubicBezTo>
                    <a:cubicBezTo>
                      <a:pt x="1783" y="2780"/>
                      <a:pt x="1774" y="2784"/>
                      <a:pt x="1763" y="2788"/>
                    </a:cubicBezTo>
                    <a:cubicBezTo>
                      <a:pt x="1760" y="2782"/>
                      <a:pt x="1757" y="2776"/>
                      <a:pt x="1756" y="2772"/>
                    </a:cubicBezTo>
                    <a:cubicBezTo>
                      <a:pt x="1805" y="2741"/>
                      <a:pt x="1855" y="2713"/>
                      <a:pt x="1902" y="2680"/>
                    </a:cubicBezTo>
                    <a:cubicBezTo>
                      <a:pt x="2058" y="2568"/>
                      <a:pt x="2177" y="2427"/>
                      <a:pt x="2235" y="2242"/>
                    </a:cubicBezTo>
                    <a:cubicBezTo>
                      <a:pt x="2315" y="1989"/>
                      <a:pt x="2266" y="1757"/>
                      <a:pt x="2108" y="1548"/>
                    </a:cubicBezTo>
                    <a:cubicBezTo>
                      <a:pt x="1991" y="1392"/>
                      <a:pt x="1835" y="1288"/>
                      <a:pt x="1655" y="1217"/>
                    </a:cubicBezTo>
                    <a:cubicBezTo>
                      <a:pt x="1651" y="1216"/>
                      <a:pt x="1648" y="1215"/>
                      <a:pt x="1644" y="1214"/>
                    </a:cubicBezTo>
                    <a:cubicBezTo>
                      <a:pt x="1642" y="1214"/>
                      <a:pt x="1640" y="1215"/>
                      <a:pt x="1634" y="1216"/>
                    </a:cubicBezTo>
                    <a:cubicBezTo>
                      <a:pt x="1642" y="1220"/>
                      <a:pt x="1646" y="1223"/>
                      <a:pt x="1651" y="1225"/>
                    </a:cubicBezTo>
                    <a:cubicBezTo>
                      <a:pt x="1830" y="1302"/>
                      <a:pt x="1980" y="1413"/>
                      <a:pt x="2091" y="1575"/>
                    </a:cubicBezTo>
                    <a:cubicBezTo>
                      <a:pt x="2285" y="1861"/>
                      <a:pt x="2274" y="2219"/>
                      <a:pt x="2063" y="2493"/>
                    </a:cubicBezTo>
                    <a:cubicBezTo>
                      <a:pt x="1980" y="2601"/>
                      <a:pt x="1878" y="2686"/>
                      <a:pt x="1759" y="2752"/>
                    </a:cubicBezTo>
                    <a:cubicBezTo>
                      <a:pt x="1747" y="2759"/>
                      <a:pt x="1737" y="2760"/>
                      <a:pt x="1728" y="2751"/>
                    </a:cubicBezTo>
                    <a:cubicBezTo>
                      <a:pt x="1730" y="2738"/>
                      <a:pt x="1730" y="2726"/>
                      <a:pt x="1733" y="2714"/>
                    </a:cubicBezTo>
                    <a:cubicBezTo>
                      <a:pt x="1734" y="2708"/>
                      <a:pt x="1737" y="2702"/>
                      <a:pt x="1742" y="2698"/>
                    </a:cubicBezTo>
                    <a:cubicBezTo>
                      <a:pt x="1914" y="2551"/>
                      <a:pt x="2016" y="2365"/>
                      <a:pt x="2051" y="2141"/>
                    </a:cubicBezTo>
                    <a:cubicBezTo>
                      <a:pt x="2107" y="1769"/>
                      <a:pt x="1909" y="1387"/>
                      <a:pt x="1573" y="1222"/>
                    </a:cubicBezTo>
                    <a:cubicBezTo>
                      <a:pt x="1566" y="1218"/>
                      <a:pt x="1558" y="1216"/>
                      <a:pt x="1550" y="1214"/>
                    </a:cubicBezTo>
                    <a:cubicBezTo>
                      <a:pt x="1884" y="1412"/>
                      <a:pt x="2041" y="1706"/>
                      <a:pt x="2017" y="2091"/>
                    </a:cubicBezTo>
                    <a:cubicBezTo>
                      <a:pt x="2002" y="2329"/>
                      <a:pt x="1900" y="2529"/>
                      <a:pt x="1725" y="2691"/>
                    </a:cubicBezTo>
                    <a:cubicBezTo>
                      <a:pt x="1697" y="2664"/>
                      <a:pt x="1670" y="2639"/>
                      <a:pt x="1642" y="2614"/>
                    </a:cubicBezTo>
                    <a:cubicBezTo>
                      <a:pt x="1662" y="2575"/>
                      <a:pt x="1685" y="2535"/>
                      <a:pt x="1704" y="2492"/>
                    </a:cubicBezTo>
                    <a:cubicBezTo>
                      <a:pt x="1782" y="2315"/>
                      <a:pt x="1810" y="2129"/>
                      <a:pt x="1798" y="1936"/>
                    </a:cubicBezTo>
                    <a:cubicBezTo>
                      <a:pt x="1790" y="1788"/>
                      <a:pt x="1757" y="1646"/>
                      <a:pt x="1693" y="1512"/>
                    </a:cubicBezTo>
                    <a:cubicBezTo>
                      <a:pt x="1640" y="1401"/>
                      <a:pt x="1569" y="1304"/>
                      <a:pt x="1470" y="1229"/>
                    </a:cubicBezTo>
                    <a:cubicBezTo>
                      <a:pt x="1461" y="1222"/>
                      <a:pt x="1450" y="1217"/>
                      <a:pt x="1441" y="1212"/>
                    </a:cubicBezTo>
                    <a:cubicBezTo>
                      <a:pt x="1439" y="1213"/>
                      <a:pt x="1438" y="1215"/>
                      <a:pt x="1437" y="1217"/>
                    </a:cubicBezTo>
                    <a:cubicBezTo>
                      <a:pt x="1440" y="1220"/>
                      <a:pt x="1444" y="1224"/>
                      <a:pt x="1447" y="1227"/>
                    </a:cubicBezTo>
                    <a:cubicBezTo>
                      <a:pt x="1499" y="1267"/>
                      <a:pt x="1543" y="1315"/>
                      <a:pt x="1580" y="1369"/>
                    </a:cubicBezTo>
                    <a:cubicBezTo>
                      <a:pt x="1677" y="1506"/>
                      <a:pt x="1727" y="1660"/>
                      <a:pt x="1748" y="1824"/>
                    </a:cubicBezTo>
                    <a:cubicBezTo>
                      <a:pt x="1776" y="2038"/>
                      <a:pt x="1764" y="2249"/>
                      <a:pt x="1687" y="2453"/>
                    </a:cubicBezTo>
                    <a:cubicBezTo>
                      <a:pt x="1668" y="2502"/>
                      <a:pt x="1643" y="2548"/>
                      <a:pt x="1622" y="2595"/>
                    </a:cubicBezTo>
                    <a:cubicBezTo>
                      <a:pt x="1617" y="2604"/>
                      <a:pt x="1612" y="2609"/>
                      <a:pt x="1600" y="2607"/>
                    </a:cubicBezTo>
                    <a:cubicBezTo>
                      <a:pt x="1590" y="2606"/>
                      <a:pt x="1578" y="2605"/>
                      <a:pt x="1569" y="2608"/>
                    </a:cubicBezTo>
                    <a:cubicBezTo>
                      <a:pt x="1547" y="2615"/>
                      <a:pt x="1538" y="2605"/>
                      <a:pt x="1529" y="2588"/>
                    </a:cubicBezTo>
                    <a:cubicBezTo>
                      <a:pt x="1517" y="2566"/>
                      <a:pt x="1502" y="2545"/>
                      <a:pt x="1487" y="2524"/>
                    </a:cubicBezTo>
                    <a:cubicBezTo>
                      <a:pt x="1484" y="2519"/>
                      <a:pt x="1480" y="2514"/>
                      <a:pt x="1475" y="2512"/>
                    </a:cubicBezTo>
                    <a:cubicBezTo>
                      <a:pt x="1460" y="2505"/>
                      <a:pt x="1444" y="2499"/>
                      <a:pt x="1429" y="2496"/>
                    </a:cubicBezTo>
                    <a:cubicBezTo>
                      <a:pt x="1408" y="2493"/>
                      <a:pt x="1403" y="2510"/>
                      <a:pt x="1395" y="2528"/>
                    </a:cubicBezTo>
                    <a:cubicBezTo>
                      <a:pt x="1392" y="2522"/>
                      <a:pt x="1387" y="2516"/>
                      <a:pt x="1387" y="2510"/>
                    </a:cubicBezTo>
                    <a:cubicBezTo>
                      <a:pt x="1386" y="2484"/>
                      <a:pt x="1376" y="2466"/>
                      <a:pt x="1350" y="2460"/>
                    </a:cubicBezTo>
                    <a:cubicBezTo>
                      <a:pt x="1331" y="2456"/>
                      <a:pt x="1311" y="2454"/>
                      <a:pt x="1291" y="2455"/>
                    </a:cubicBezTo>
                    <a:cubicBezTo>
                      <a:pt x="1264" y="2457"/>
                      <a:pt x="1247" y="2471"/>
                      <a:pt x="1242" y="2492"/>
                    </a:cubicBezTo>
                    <a:cubicBezTo>
                      <a:pt x="1237" y="2516"/>
                      <a:pt x="1249" y="2530"/>
                      <a:pt x="1271" y="2543"/>
                    </a:cubicBezTo>
                    <a:cubicBezTo>
                      <a:pt x="1258" y="2547"/>
                      <a:pt x="1249" y="2551"/>
                      <a:pt x="1239" y="2555"/>
                    </a:cubicBezTo>
                    <a:cubicBezTo>
                      <a:pt x="1232" y="2541"/>
                      <a:pt x="1225" y="2528"/>
                      <a:pt x="1217" y="2513"/>
                    </a:cubicBezTo>
                    <a:cubicBezTo>
                      <a:pt x="1220" y="2506"/>
                      <a:pt x="1226" y="2497"/>
                      <a:pt x="1229" y="2488"/>
                    </a:cubicBezTo>
                    <a:cubicBezTo>
                      <a:pt x="1236" y="2471"/>
                      <a:pt x="1230" y="2456"/>
                      <a:pt x="1219" y="2444"/>
                    </a:cubicBezTo>
                    <a:cubicBezTo>
                      <a:pt x="1207" y="2431"/>
                      <a:pt x="1191" y="2428"/>
                      <a:pt x="1176" y="2436"/>
                    </a:cubicBezTo>
                    <a:cubicBezTo>
                      <a:pt x="1133" y="2462"/>
                      <a:pt x="1084" y="2460"/>
                      <a:pt x="1037" y="2464"/>
                    </a:cubicBezTo>
                    <a:cubicBezTo>
                      <a:pt x="1000" y="2467"/>
                      <a:pt x="963" y="2468"/>
                      <a:pt x="928" y="2485"/>
                    </a:cubicBezTo>
                    <a:cubicBezTo>
                      <a:pt x="897" y="2500"/>
                      <a:pt x="872" y="2520"/>
                      <a:pt x="860" y="2554"/>
                    </a:cubicBezTo>
                    <a:cubicBezTo>
                      <a:pt x="855" y="2566"/>
                      <a:pt x="847" y="2569"/>
                      <a:pt x="835" y="2570"/>
                    </a:cubicBezTo>
                    <a:cubicBezTo>
                      <a:pt x="814" y="2571"/>
                      <a:pt x="792" y="2573"/>
                      <a:pt x="770" y="2578"/>
                    </a:cubicBezTo>
                    <a:cubicBezTo>
                      <a:pt x="756" y="2582"/>
                      <a:pt x="755" y="2573"/>
                      <a:pt x="750" y="2565"/>
                    </a:cubicBezTo>
                    <a:cubicBezTo>
                      <a:pt x="707" y="2482"/>
                      <a:pt x="677" y="2394"/>
                      <a:pt x="657" y="2303"/>
                    </a:cubicBezTo>
                    <a:cubicBezTo>
                      <a:pt x="646" y="2256"/>
                      <a:pt x="632" y="2210"/>
                      <a:pt x="628" y="2162"/>
                    </a:cubicBezTo>
                    <a:cubicBezTo>
                      <a:pt x="606" y="1901"/>
                      <a:pt x="644" y="1651"/>
                      <a:pt x="776" y="1420"/>
                    </a:cubicBezTo>
                    <a:cubicBezTo>
                      <a:pt x="818" y="1345"/>
                      <a:pt x="872" y="1280"/>
                      <a:pt x="941" y="1227"/>
                    </a:cubicBezTo>
                    <a:cubicBezTo>
                      <a:pt x="944" y="1225"/>
                      <a:pt x="946" y="1223"/>
                      <a:pt x="949" y="1220"/>
                    </a:cubicBezTo>
                    <a:cubicBezTo>
                      <a:pt x="950" y="1219"/>
                      <a:pt x="950" y="1218"/>
                      <a:pt x="948" y="1212"/>
                    </a:cubicBezTo>
                    <a:cubicBezTo>
                      <a:pt x="941" y="1216"/>
                      <a:pt x="932" y="1219"/>
                      <a:pt x="925" y="1224"/>
                    </a:cubicBezTo>
                    <a:cubicBezTo>
                      <a:pt x="836" y="1289"/>
                      <a:pt x="770" y="1372"/>
                      <a:pt x="718" y="1468"/>
                    </a:cubicBezTo>
                    <a:cubicBezTo>
                      <a:pt x="638" y="1616"/>
                      <a:pt x="599" y="1775"/>
                      <a:pt x="590" y="1942"/>
                    </a:cubicBezTo>
                    <a:cubicBezTo>
                      <a:pt x="578" y="2152"/>
                      <a:pt x="613" y="2353"/>
                      <a:pt x="708" y="2541"/>
                    </a:cubicBezTo>
                    <a:cubicBezTo>
                      <a:pt x="716" y="2559"/>
                      <a:pt x="726" y="2575"/>
                      <a:pt x="735" y="2592"/>
                    </a:cubicBezTo>
                    <a:cubicBezTo>
                      <a:pt x="720" y="2612"/>
                      <a:pt x="703" y="2618"/>
                      <a:pt x="677" y="2615"/>
                    </a:cubicBezTo>
                    <a:cubicBezTo>
                      <a:pt x="654" y="2613"/>
                      <a:pt x="630" y="2623"/>
                      <a:pt x="600" y="2628"/>
                    </a:cubicBezTo>
                    <a:cubicBezTo>
                      <a:pt x="411" y="2412"/>
                      <a:pt x="334" y="2156"/>
                      <a:pt x="380" y="1867"/>
                    </a:cubicBezTo>
                    <a:cubicBezTo>
                      <a:pt x="426" y="1576"/>
                      <a:pt x="582" y="1359"/>
                      <a:pt x="842" y="1217"/>
                    </a:cubicBezTo>
                    <a:cubicBezTo>
                      <a:pt x="769" y="1205"/>
                      <a:pt x="531" y="1421"/>
                      <a:pt x="442" y="1578"/>
                    </a:cubicBezTo>
                    <a:cubicBezTo>
                      <a:pt x="262" y="1897"/>
                      <a:pt x="288" y="2345"/>
                      <a:pt x="588" y="2645"/>
                    </a:cubicBezTo>
                    <a:cubicBezTo>
                      <a:pt x="578" y="2667"/>
                      <a:pt x="569" y="2688"/>
                      <a:pt x="558" y="2714"/>
                    </a:cubicBezTo>
                    <a:cubicBezTo>
                      <a:pt x="510" y="2674"/>
                      <a:pt x="460" y="2636"/>
                      <a:pt x="414" y="2592"/>
                    </a:cubicBezTo>
                    <a:cubicBezTo>
                      <a:pt x="283" y="2465"/>
                      <a:pt x="196" y="2312"/>
                      <a:pt x="168" y="2130"/>
                    </a:cubicBezTo>
                    <a:cubicBezTo>
                      <a:pt x="138" y="1929"/>
                      <a:pt x="183" y="1745"/>
                      <a:pt x="296" y="1578"/>
                    </a:cubicBezTo>
                    <a:cubicBezTo>
                      <a:pt x="404" y="1417"/>
                      <a:pt x="553" y="1305"/>
                      <a:pt x="730" y="1228"/>
                    </a:cubicBezTo>
                    <a:cubicBezTo>
                      <a:pt x="738" y="1225"/>
                      <a:pt x="745" y="1222"/>
                      <a:pt x="753" y="1218"/>
                    </a:cubicBezTo>
                    <a:cubicBezTo>
                      <a:pt x="752" y="1217"/>
                      <a:pt x="752" y="1215"/>
                      <a:pt x="751" y="1213"/>
                    </a:cubicBezTo>
                    <a:cubicBezTo>
                      <a:pt x="746" y="1214"/>
                      <a:pt x="740" y="1214"/>
                      <a:pt x="735" y="1216"/>
                    </a:cubicBezTo>
                    <a:cubicBezTo>
                      <a:pt x="527" y="1299"/>
                      <a:pt x="352" y="1425"/>
                      <a:pt x="232" y="1618"/>
                    </a:cubicBezTo>
                    <a:cubicBezTo>
                      <a:pt x="65" y="1886"/>
                      <a:pt x="80" y="2211"/>
                      <a:pt x="267" y="2465"/>
                    </a:cubicBezTo>
                    <a:cubicBezTo>
                      <a:pt x="343" y="2568"/>
                      <a:pt x="437" y="2650"/>
                      <a:pt x="544" y="2719"/>
                    </a:cubicBezTo>
                    <a:cubicBezTo>
                      <a:pt x="564" y="2732"/>
                      <a:pt x="580" y="2752"/>
                      <a:pt x="598" y="2769"/>
                    </a:cubicBezTo>
                    <a:cubicBezTo>
                      <a:pt x="596" y="2771"/>
                      <a:pt x="595" y="2773"/>
                      <a:pt x="594" y="2775"/>
                    </a:cubicBezTo>
                    <a:cubicBezTo>
                      <a:pt x="576" y="2767"/>
                      <a:pt x="558" y="2759"/>
                      <a:pt x="541" y="2751"/>
                    </a:cubicBezTo>
                    <a:cubicBezTo>
                      <a:pt x="382" y="2673"/>
                      <a:pt x="244" y="2570"/>
                      <a:pt x="140" y="2425"/>
                    </a:cubicBezTo>
                    <a:cubicBezTo>
                      <a:pt x="60" y="2315"/>
                      <a:pt x="12" y="2192"/>
                      <a:pt x="3" y="2055"/>
                    </a:cubicBezTo>
                    <a:cubicBezTo>
                      <a:pt x="3" y="2049"/>
                      <a:pt x="1" y="2042"/>
                      <a:pt x="0" y="2036"/>
                    </a:cubicBezTo>
                    <a:cubicBezTo>
                      <a:pt x="0" y="2023"/>
                      <a:pt x="0" y="2009"/>
                      <a:pt x="0" y="1996"/>
                    </a:cubicBezTo>
                    <a:cubicBezTo>
                      <a:pt x="5" y="1960"/>
                      <a:pt x="8" y="1923"/>
                      <a:pt x="15" y="1888"/>
                    </a:cubicBezTo>
                    <a:cubicBezTo>
                      <a:pt x="51" y="1708"/>
                      <a:pt x="149" y="1565"/>
                      <a:pt x="285" y="1446"/>
                    </a:cubicBezTo>
                    <a:cubicBezTo>
                      <a:pt x="400" y="1345"/>
                      <a:pt x="533" y="1273"/>
                      <a:pt x="677" y="1222"/>
                    </a:cubicBezTo>
                    <a:cubicBezTo>
                      <a:pt x="691" y="1217"/>
                      <a:pt x="696" y="1210"/>
                      <a:pt x="696" y="1195"/>
                    </a:cubicBezTo>
                    <a:cubicBezTo>
                      <a:pt x="695" y="1168"/>
                      <a:pt x="695" y="1141"/>
                      <a:pt x="695" y="1113"/>
                    </a:cubicBezTo>
                    <a:cubicBezTo>
                      <a:pt x="695" y="1091"/>
                      <a:pt x="695" y="1068"/>
                      <a:pt x="695" y="1043"/>
                    </a:cubicBezTo>
                    <a:cubicBezTo>
                      <a:pt x="837" y="1043"/>
                      <a:pt x="976" y="1043"/>
                      <a:pt x="1116" y="1043"/>
                    </a:cubicBezTo>
                    <a:cubicBezTo>
                      <a:pt x="1113" y="1033"/>
                      <a:pt x="1112" y="1027"/>
                      <a:pt x="1110" y="1021"/>
                    </a:cubicBezTo>
                    <a:cubicBezTo>
                      <a:pt x="1090" y="959"/>
                      <a:pt x="1071" y="897"/>
                      <a:pt x="1048" y="837"/>
                    </a:cubicBezTo>
                    <a:cubicBezTo>
                      <a:pt x="983" y="665"/>
                      <a:pt x="890" y="510"/>
                      <a:pt x="752" y="385"/>
                    </a:cubicBezTo>
                    <a:cubicBezTo>
                      <a:pt x="721" y="357"/>
                      <a:pt x="697" y="324"/>
                      <a:pt x="680" y="285"/>
                    </a:cubicBezTo>
                    <a:cubicBezTo>
                      <a:pt x="640" y="195"/>
                      <a:pt x="663" y="109"/>
                      <a:pt x="744" y="51"/>
                    </a:cubicBezTo>
                    <a:cubicBezTo>
                      <a:pt x="779" y="26"/>
                      <a:pt x="818" y="9"/>
                      <a:pt x="860" y="0"/>
                    </a:cubicBezTo>
                    <a:cubicBezTo>
                      <a:pt x="861" y="0"/>
                      <a:pt x="863" y="0"/>
                      <a:pt x="864" y="0"/>
                    </a:cubicBezTo>
                    <a:close/>
                    <a:moveTo>
                      <a:pt x="1226" y="973"/>
                    </a:moveTo>
                    <a:cubicBezTo>
                      <a:pt x="1228" y="973"/>
                      <a:pt x="1229" y="973"/>
                      <a:pt x="1231" y="972"/>
                    </a:cubicBezTo>
                    <a:cubicBezTo>
                      <a:pt x="1221" y="910"/>
                      <a:pt x="1215" y="847"/>
                      <a:pt x="1202" y="785"/>
                    </a:cubicBezTo>
                    <a:cubicBezTo>
                      <a:pt x="1158" y="583"/>
                      <a:pt x="1077" y="394"/>
                      <a:pt x="979" y="212"/>
                    </a:cubicBezTo>
                    <a:cubicBezTo>
                      <a:pt x="953" y="163"/>
                      <a:pt x="925" y="116"/>
                      <a:pt x="896" y="68"/>
                    </a:cubicBezTo>
                    <a:cubicBezTo>
                      <a:pt x="877" y="38"/>
                      <a:pt x="858" y="31"/>
                      <a:pt x="825" y="45"/>
                    </a:cubicBezTo>
                    <a:cubicBezTo>
                      <a:pt x="799" y="57"/>
                      <a:pt x="772" y="71"/>
                      <a:pt x="750" y="89"/>
                    </a:cubicBezTo>
                    <a:cubicBezTo>
                      <a:pt x="694" y="134"/>
                      <a:pt x="680" y="195"/>
                      <a:pt x="705" y="261"/>
                    </a:cubicBezTo>
                    <a:cubicBezTo>
                      <a:pt x="722" y="305"/>
                      <a:pt x="750" y="340"/>
                      <a:pt x="784" y="371"/>
                    </a:cubicBezTo>
                    <a:cubicBezTo>
                      <a:pt x="844" y="426"/>
                      <a:pt x="896" y="488"/>
                      <a:pt x="942" y="556"/>
                    </a:cubicBezTo>
                    <a:cubicBezTo>
                      <a:pt x="1032" y="690"/>
                      <a:pt x="1090" y="838"/>
                      <a:pt x="1136" y="992"/>
                    </a:cubicBezTo>
                    <a:cubicBezTo>
                      <a:pt x="1153" y="1048"/>
                      <a:pt x="1152" y="1047"/>
                      <a:pt x="1211" y="1044"/>
                    </a:cubicBezTo>
                    <a:cubicBezTo>
                      <a:pt x="1222" y="1044"/>
                      <a:pt x="1227" y="1040"/>
                      <a:pt x="1227" y="1029"/>
                    </a:cubicBezTo>
                    <a:cubicBezTo>
                      <a:pt x="1226" y="1010"/>
                      <a:pt x="1226" y="992"/>
                      <a:pt x="1226" y="973"/>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123" name="组合 122"/>
              <p:cNvGrpSpPr/>
              <p:nvPr/>
            </p:nvGrpSpPr>
            <p:grpSpPr>
              <a:xfrm>
                <a:off x="2110499" y="2749550"/>
                <a:ext cx="1019175" cy="471488"/>
                <a:chOff x="2110499" y="2749550"/>
                <a:chExt cx="1019175" cy="471488"/>
              </a:xfrm>
              <a:solidFill>
                <a:srgbClr val="C00000"/>
              </a:solidFill>
            </p:grpSpPr>
            <p:sp>
              <p:nvSpPr>
                <p:cNvPr id="132" name="Freeform 9"/>
                <p:cNvSpPr>
                  <a:spLocks noEditPoints="1"/>
                </p:cNvSpPr>
                <p:nvPr/>
              </p:nvSpPr>
              <p:spPr bwMode="auto">
                <a:xfrm>
                  <a:off x="2110499" y="2749550"/>
                  <a:ext cx="998538" cy="471488"/>
                </a:xfrm>
                <a:custGeom>
                  <a:avLst/>
                  <a:gdLst>
                    <a:gd name="T0" fmla="*/ 1010 w 1113"/>
                    <a:gd name="T1" fmla="*/ 253 h 525"/>
                    <a:gd name="T2" fmla="*/ 934 w 1113"/>
                    <a:gd name="T3" fmla="*/ 226 h 525"/>
                    <a:gd name="T4" fmla="*/ 119 w 1113"/>
                    <a:gd name="T5" fmla="*/ 352 h 525"/>
                    <a:gd name="T6" fmla="*/ 97 w 1113"/>
                    <a:gd name="T7" fmla="*/ 339 h 525"/>
                    <a:gd name="T8" fmla="*/ 249 w 1113"/>
                    <a:gd name="T9" fmla="*/ 261 h 525"/>
                    <a:gd name="T10" fmla="*/ 337 w 1113"/>
                    <a:gd name="T11" fmla="*/ 236 h 525"/>
                    <a:gd name="T12" fmla="*/ 247 w 1113"/>
                    <a:gd name="T13" fmla="*/ 192 h 525"/>
                    <a:gd name="T14" fmla="*/ 108 w 1113"/>
                    <a:gd name="T15" fmla="*/ 219 h 525"/>
                    <a:gd name="T16" fmla="*/ 84 w 1113"/>
                    <a:gd name="T17" fmla="*/ 288 h 525"/>
                    <a:gd name="T18" fmla="*/ 4 w 1113"/>
                    <a:gd name="T19" fmla="*/ 235 h 525"/>
                    <a:gd name="T20" fmla="*/ 237 w 1113"/>
                    <a:gd name="T21" fmla="*/ 135 h 525"/>
                    <a:gd name="T22" fmla="*/ 469 w 1113"/>
                    <a:gd name="T23" fmla="*/ 28 h 525"/>
                    <a:gd name="T24" fmla="*/ 600 w 1113"/>
                    <a:gd name="T25" fmla="*/ 23 h 525"/>
                    <a:gd name="T26" fmla="*/ 319 w 1113"/>
                    <a:gd name="T27" fmla="*/ 112 h 525"/>
                    <a:gd name="T28" fmla="*/ 505 w 1113"/>
                    <a:gd name="T29" fmla="*/ 197 h 525"/>
                    <a:gd name="T30" fmla="*/ 438 w 1113"/>
                    <a:gd name="T31" fmla="*/ 144 h 525"/>
                    <a:gd name="T32" fmla="*/ 419 w 1113"/>
                    <a:gd name="T33" fmla="*/ 206 h 525"/>
                    <a:gd name="T34" fmla="*/ 540 w 1113"/>
                    <a:gd name="T35" fmla="*/ 79 h 525"/>
                    <a:gd name="T36" fmla="*/ 647 w 1113"/>
                    <a:gd name="T37" fmla="*/ 122 h 525"/>
                    <a:gd name="T38" fmla="*/ 829 w 1113"/>
                    <a:gd name="T39" fmla="*/ 139 h 525"/>
                    <a:gd name="T40" fmla="*/ 739 w 1113"/>
                    <a:gd name="T41" fmla="*/ 213 h 525"/>
                    <a:gd name="T42" fmla="*/ 778 w 1113"/>
                    <a:gd name="T43" fmla="*/ 161 h 525"/>
                    <a:gd name="T44" fmla="*/ 755 w 1113"/>
                    <a:gd name="T45" fmla="*/ 133 h 525"/>
                    <a:gd name="T46" fmla="*/ 644 w 1113"/>
                    <a:gd name="T47" fmla="*/ 216 h 525"/>
                    <a:gd name="T48" fmla="*/ 884 w 1113"/>
                    <a:gd name="T49" fmla="*/ 152 h 525"/>
                    <a:gd name="T50" fmla="*/ 843 w 1113"/>
                    <a:gd name="T51" fmla="*/ 63 h 525"/>
                    <a:gd name="T52" fmla="*/ 925 w 1113"/>
                    <a:gd name="T53" fmla="*/ 163 h 525"/>
                    <a:gd name="T54" fmla="*/ 1102 w 1113"/>
                    <a:gd name="T55" fmla="*/ 242 h 525"/>
                    <a:gd name="T56" fmla="*/ 1014 w 1113"/>
                    <a:gd name="T57" fmla="*/ 306 h 525"/>
                    <a:gd name="T58" fmla="*/ 1099 w 1113"/>
                    <a:gd name="T59" fmla="*/ 368 h 525"/>
                    <a:gd name="T60" fmla="*/ 1079 w 1113"/>
                    <a:gd name="T61" fmla="*/ 519 h 525"/>
                    <a:gd name="T62" fmla="*/ 1046 w 1113"/>
                    <a:gd name="T63" fmla="*/ 518 h 525"/>
                    <a:gd name="T64" fmla="*/ 986 w 1113"/>
                    <a:gd name="T65" fmla="*/ 405 h 525"/>
                    <a:gd name="T66" fmla="*/ 943 w 1113"/>
                    <a:gd name="T67" fmla="*/ 433 h 525"/>
                    <a:gd name="T68" fmla="*/ 862 w 1113"/>
                    <a:gd name="T69" fmla="*/ 519 h 525"/>
                    <a:gd name="T70" fmla="*/ 839 w 1113"/>
                    <a:gd name="T71" fmla="*/ 423 h 525"/>
                    <a:gd name="T72" fmla="*/ 798 w 1113"/>
                    <a:gd name="T73" fmla="*/ 433 h 525"/>
                    <a:gd name="T74" fmla="*/ 759 w 1113"/>
                    <a:gd name="T75" fmla="*/ 497 h 525"/>
                    <a:gd name="T76" fmla="*/ 727 w 1113"/>
                    <a:gd name="T77" fmla="*/ 425 h 525"/>
                    <a:gd name="T78" fmla="*/ 684 w 1113"/>
                    <a:gd name="T79" fmla="*/ 519 h 525"/>
                    <a:gd name="T80" fmla="*/ 641 w 1113"/>
                    <a:gd name="T81" fmla="*/ 406 h 525"/>
                    <a:gd name="T82" fmla="*/ 572 w 1113"/>
                    <a:gd name="T83" fmla="*/ 519 h 525"/>
                    <a:gd name="T84" fmla="*/ 539 w 1113"/>
                    <a:gd name="T85" fmla="*/ 519 h 525"/>
                    <a:gd name="T86" fmla="*/ 479 w 1113"/>
                    <a:gd name="T87" fmla="*/ 407 h 525"/>
                    <a:gd name="T88" fmla="*/ 438 w 1113"/>
                    <a:gd name="T89" fmla="*/ 410 h 525"/>
                    <a:gd name="T90" fmla="*/ 355 w 1113"/>
                    <a:gd name="T91" fmla="*/ 518 h 525"/>
                    <a:gd name="T92" fmla="*/ 322 w 1113"/>
                    <a:gd name="T93" fmla="*/ 519 h 525"/>
                    <a:gd name="T94" fmla="*/ 261 w 1113"/>
                    <a:gd name="T95" fmla="*/ 408 h 525"/>
                    <a:gd name="T96" fmla="*/ 219 w 1113"/>
                    <a:gd name="T97" fmla="*/ 433 h 525"/>
                    <a:gd name="T98" fmla="*/ 138 w 1113"/>
                    <a:gd name="T99" fmla="*/ 517 h 525"/>
                    <a:gd name="T100" fmla="*/ 115 w 1113"/>
                    <a:gd name="T101" fmla="*/ 421 h 525"/>
                    <a:gd name="T102" fmla="*/ 84 w 1113"/>
                    <a:gd name="T103" fmla="*/ 447 h 525"/>
                    <a:gd name="T104" fmla="*/ 591 w 1113"/>
                    <a:gd name="T105" fmla="*/ 297 h 525"/>
                    <a:gd name="T106" fmla="*/ 945 w 1113"/>
                    <a:gd name="T107" fmla="*/ 322 h 525"/>
                    <a:gd name="T108" fmla="*/ 197 w 1113"/>
                    <a:gd name="T109" fmla="*/ 294 h 525"/>
                    <a:gd name="T110" fmla="*/ 144 w 1113"/>
                    <a:gd name="T111" fmla="*/ 31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3" h="525">
                      <a:moveTo>
                        <a:pt x="945" y="322"/>
                      </a:moveTo>
                      <a:cubicBezTo>
                        <a:pt x="921" y="278"/>
                        <a:pt x="929" y="264"/>
                        <a:pt x="980" y="258"/>
                      </a:cubicBezTo>
                      <a:cubicBezTo>
                        <a:pt x="990" y="257"/>
                        <a:pt x="1000" y="256"/>
                        <a:pt x="1010" y="253"/>
                      </a:cubicBezTo>
                      <a:cubicBezTo>
                        <a:pt x="1023" y="250"/>
                        <a:pt x="1033" y="241"/>
                        <a:pt x="1030" y="228"/>
                      </a:cubicBezTo>
                      <a:cubicBezTo>
                        <a:pt x="1027" y="220"/>
                        <a:pt x="1014" y="209"/>
                        <a:pt x="1006" y="209"/>
                      </a:cubicBezTo>
                      <a:cubicBezTo>
                        <a:pt x="982" y="212"/>
                        <a:pt x="953" y="213"/>
                        <a:pt x="934" y="226"/>
                      </a:cubicBezTo>
                      <a:cubicBezTo>
                        <a:pt x="852" y="280"/>
                        <a:pt x="764" y="284"/>
                        <a:pt x="674" y="265"/>
                      </a:cubicBezTo>
                      <a:cubicBezTo>
                        <a:pt x="571" y="244"/>
                        <a:pt x="471" y="255"/>
                        <a:pt x="372" y="284"/>
                      </a:cubicBezTo>
                      <a:cubicBezTo>
                        <a:pt x="288" y="308"/>
                        <a:pt x="204" y="329"/>
                        <a:pt x="119" y="352"/>
                      </a:cubicBezTo>
                      <a:cubicBezTo>
                        <a:pt x="115" y="353"/>
                        <a:pt x="110" y="356"/>
                        <a:pt x="106" y="356"/>
                      </a:cubicBezTo>
                      <a:cubicBezTo>
                        <a:pt x="102" y="355"/>
                        <a:pt x="96" y="353"/>
                        <a:pt x="94" y="350"/>
                      </a:cubicBezTo>
                      <a:cubicBezTo>
                        <a:pt x="93" y="348"/>
                        <a:pt x="94" y="341"/>
                        <a:pt x="97" y="339"/>
                      </a:cubicBezTo>
                      <a:cubicBezTo>
                        <a:pt x="114" y="326"/>
                        <a:pt x="120" y="310"/>
                        <a:pt x="122" y="288"/>
                      </a:cubicBezTo>
                      <a:cubicBezTo>
                        <a:pt x="124" y="262"/>
                        <a:pt x="161" y="240"/>
                        <a:pt x="191" y="245"/>
                      </a:cubicBezTo>
                      <a:cubicBezTo>
                        <a:pt x="211" y="248"/>
                        <a:pt x="230" y="256"/>
                        <a:pt x="249" y="261"/>
                      </a:cubicBezTo>
                      <a:cubicBezTo>
                        <a:pt x="266" y="265"/>
                        <a:pt x="283" y="268"/>
                        <a:pt x="300" y="270"/>
                      </a:cubicBezTo>
                      <a:cubicBezTo>
                        <a:pt x="308" y="271"/>
                        <a:pt x="319" y="268"/>
                        <a:pt x="324" y="263"/>
                      </a:cubicBezTo>
                      <a:cubicBezTo>
                        <a:pt x="331" y="256"/>
                        <a:pt x="333" y="245"/>
                        <a:pt x="337" y="236"/>
                      </a:cubicBezTo>
                      <a:cubicBezTo>
                        <a:pt x="329" y="233"/>
                        <a:pt x="322" y="228"/>
                        <a:pt x="313" y="226"/>
                      </a:cubicBezTo>
                      <a:cubicBezTo>
                        <a:pt x="307" y="224"/>
                        <a:pt x="300" y="226"/>
                        <a:pt x="294" y="226"/>
                      </a:cubicBezTo>
                      <a:cubicBezTo>
                        <a:pt x="257" y="228"/>
                        <a:pt x="257" y="228"/>
                        <a:pt x="247" y="192"/>
                      </a:cubicBezTo>
                      <a:cubicBezTo>
                        <a:pt x="242" y="172"/>
                        <a:pt x="233" y="168"/>
                        <a:pt x="216" y="178"/>
                      </a:cubicBezTo>
                      <a:cubicBezTo>
                        <a:pt x="206" y="183"/>
                        <a:pt x="198" y="189"/>
                        <a:pt x="189" y="196"/>
                      </a:cubicBezTo>
                      <a:cubicBezTo>
                        <a:pt x="165" y="214"/>
                        <a:pt x="140" y="226"/>
                        <a:pt x="108" y="219"/>
                      </a:cubicBezTo>
                      <a:cubicBezTo>
                        <a:pt x="94" y="216"/>
                        <a:pt x="79" y="221"/>
                        <a:pt x="65" y="225"/>
                      </a:cubicBezTo>
                      <a:cubicBezTo>
                        <a:pt x="44" y="232"/>
                        <a:pt x="40" y="246"/>
                        <a:pt x="55" y="263"/>
                      </a:cubicBezTo>
                      <a:cubicBezTo>
                        <a:pt x="63" y="273"/>
                        <a:pt x="75" y="279"/>
                        <a:pt x="84" y="288"/>
                      </a:cubicBezTo>
                      <a:cubicBezTo>
                        <a:pt x="88" y="293"/>
                        <a:pt x="90" y="300"/>
                        <a:pt x="94" y="305"/>
                      </a:cubicBezTo>
                      <a:cubicBezTo>
                        <a:pt x="86" y="309"/>
                        <a:pt x="78" y="316"/>
                        <a:pt x="71" y="315"/>
                      </a:cubicBezTo>
                      <a:cubicBezTo>
                        <a:pt x="42" y="313"/>
                        <a:pt x="0" y="262"/>
                        <a:pt x="4" y="235"/>
                      </a:cubicBezTo>
                      <a:cubicBezTo>
                        <a:pt x="9" y="203"/>
                        <a:pt x="51" y="173"/>
                        <a:pt x="86" y="180"/>
                      </a:cubicBezTo>
                      <a:cubicBezTo>
                        <a:pt x="113" y="186"/>
                        <a:pt x="132" y="181"/>
                        <a:pt x="152" y="162"/>
                      </a:cubicBezTo>
                      <a:cubicBezTo>
                        <a:pt x="175" y="139"/>
                        <a:pt x="206" y="133"/>
                        <a:pt x="237" y="135"/>
                      </a:cubicBezTo>
                      <a:cubicBezTo>
                        <a:pt x="268" y="137"/>
                        <a:pt x="287" y="127"/>
                        <a:pt x="297" y="97"/>
                      </a:cubicBezTo>
                      <a:cubicBezTo>
                        <a:pt x="306" y="70"/>
                        <a:pt x="328" y="53"/>
                        <a:pt x="355" y="46"/>
                      </a:cubicBezTo>
                      <a:cubicBezTo>
                        <a:pt x="392" y="38"/>
                        <a:pt x="431" y="31"/>
                        <a:pt x="469" y="28"/>
                      </a:cubicBezTo>
                      <a:cubicBezTo>
                        <a:pt x="510" y="25"/>
                        <a:pt x="552" y="24"/>
                        <a:pt x="589" y="2"/>
                      </a:cubicBezTo>
                      <a:cubicBezTo>
                        <a:pt x="593" y="0"/>
                        <a:pt x="599" y="2"/>
                        <a:pt x="605" y="3"/>
                      </a:cubicBezTo>
                      <a:cubicBezTo>
                        <a:pt x="603" y="10"/>
                        <a:pt x="604" y="18"/>
                        <a:pt x="600" y="23"/>
                      </a:cubicBezTo>
                      <a:cubicBezTo>
                        <a:pt x="576" y="49"/>
                        <a:pt x="545" y="65"/>
                        <a:pt x="508" y="63"/>
                      </a:cubicBezTo>
                      <a:cubicBezTo>
                        <a:pt x="457" y="59"/>
                        <a:pt x="409" y="70"/>
                        <a:pt x="361" y="87"/>
                      </a:cubicBezTo>
                      <a:cubicBezTo>
                        <a:pt x="346" y="92"/>
                        <a:pt x="331" y="101"/>
                        <a:pt x="319" y="112"/>
                      </a:cubicBezTo>
                      <a:cubicBezTo>
                        <a:pt x="301" y="127"/>
                        <a:pt x="300" y="147"/>
                        <a:pt x="316" y="163"/>
                      </a:cubicBezTo>
                      <a:cubicBezTo>
                        <a:pt x="343" y="189"/>
                        <a:pt x="370" y="216"/>
                        <a:pt x="401" y="238"/>
                      </a:cubicBezTo>
                      <a:cubicBezTo>
                        <a:pt x="432" y="260"/>
                        <a:pt x="495" y="234"/>
                        <a:pt x="505" y="197"/>
                      </a:cubicBezTo>
                      <a:cubicBezTo>
                        <a:pt x="509" y="181"/>
                        <a:pt x="519" y="163"/>
                        <a:pt x="503" y="148"/>
                      </a:cubicBezTo>
                      <a:cubicBezTo>
                        <a:pt x="487" y="133"/>
                        <a:pt x="467" y="133"/>
                        <a:pt x="447" y="141"/>
                      </a:cubicBezTo>
                      <a:cubicBezTo>
                        <a:pt x="444" y="142"/>
                        <a:pt x="441" y="142"/>
                        <a:pt x="438" y="144"/>
                      </a:cubicBezTo>
                      <a:cubicBezTo>
                        <a:pt x="426" y="149"/>
                        <a:pt x="411" y="153"/>
                        <a:pt x="403" y="162"/>
                      </a:cubicBezTo>
                      <a:cubicBezTo>
                        <a:pt x="400" y="166"/>
                        <a:pt x="412" y="183"/>
                        <a:pt x="416" y="194"/>
                      </a:cubicBezTo>
                      <a:cubicBezTo>
                        <a:pt x="418" y="197"/>
                        <a:pt x="418" y="202"/>
                        <a:pt x="419" y="206"/>
                      </a:cubicBezTo>
                      <a:cubicBezTo>
                        <a:pt x="387" y="205"/>
                        <a:pt x="354" y="171"/>
                        <a:pt x="356" y="144"/>
                      </a:cubicBezTo>
                      <a:cubicBezTo>
                        <a:pt x="358" y="117"/>
                        <a:pt x="397" y="90"/>
                        <a:pt x="427" y="95"/>
                      </a:cubicBezTo>
                      <a:cubicBezTo>
                        <a:pt x="467" y="102"/>
                        <a:pt x="504" y="104"/>
                        <a:pt x="540" y="79"/>
                      </a:cubicBezTo>
                      <a:cubicBezTo>
                        <a:pt x="553" y="70"/>
                        <a:pt x="575" y="71"/>
                        <a:pt x="592" y="72"/>
                      </a:cubicBezTo>
                      <a:cubicBezTo>
                        <a:pt x="606" y="72"/>
                        <a:pt x="611" y="84"/>
                        <a:pt x="611" y="98"/>
                      </a:cubicBezTo>
                      <a:cubicBezTo>
                        <a:pt x="611" y="131"/>
                        <a:pt x="614" y="133"/>
                        <a:pt x="647" y="122"/>
                      </a:cubicBezTo>
                      <a:cubicBezTo>
                        <a:pt x="681" y="111"/>
                        <a:pt x="716" y="98"/>
                        <a:pt x="751" y="89"/>
                      </a:cubicBezTo>
                      <a:cubicBezTo>
                        <a:pt x="788" y="80"/>
                        <a:pt x="799" y="89"/>
                        <a:pt x="812" y="124"/>
                      </a:cubicBezTo>
                      <a:cubicBezTo>
                        <a:pt x="814" y="131"/>
                        <a:pt x="822" y="135"/>
                        <a:pt x="829" y="139"/>
                      </a:cubicBezTo>
                      <a:cubicBezTo>
                        <a:pt x="852" y="154"/>
                        <a:pt x="853" y="171"/>
                        <a:pt x="829" y="184"/>
                      </a:cubicBezTo>
                      <a:cubicBezTo>
                        <a:pt x="807" y="195"/>
                        <a:pt x="784" y="204"/>
                        <a:pt x="761" y="213"/>
                      </a:cubicBezTo>
                      <a:cubicBezTo>
                        <a:pt x="754" y="215"/>
                        <a:pt x="745" y="216"/>
                        <a:pt x="739" y="213"/>
                      </a:cubicBezTo>
                      <a:cubicBezTo>
                        <a:pt x="731" y="209"/>
                        <a:pt x="725" y="201"/>
                        <a:pt x="718" y="195"/>
                      </a:cubicBezTo>
                      <a:cubicBezTo>
                        <a:pt x="724" y="189"/>
                        <a:pt x="728" y="182"/>
                        <a:pt x="735" y="178"/>
                      </a:cubicBezTo>
                      <a:cubicBezTo>
                        <a:pt x="749" y="172"/>
                        <a:pt x="764" y="168"/>
                        <a:pt x="778" y="161"/>
                      </a:cubicBezTo>
                      <a:cubicBezTo>
                        <a:pt x="783" y="159"/>
                        <a:pt x="790" y="150"/>
                        <a:pt x="789" y="145"/>
                      </a:cubicBezTo>
                      <a:cubicBezTo>
                        <a:pt x="788" y="140"/>
                        <a:pt x="779" y="135"/>
                        <a:pt x="773" y="133"/>
                      </a:cubicBezTo>
                      <a:cubicBezTo>
                        <a:pt x="768" y="131"/>
                        <a:pt x="761" y="132"/>
                        <a:pt x="755" y="133"/>
                      </a:cubicBezTo>
                      <a:cubicBezTo>
                        <a:pt x="725" y="142"/>
                        <a:pt x="696" y="151"/>
                        <a:pt x="666" y="161"/>
                      </a:cubicBezTo>
                      <a:cubicBezTo>
                        <a:pt x="660" y="163"/>
                        <a:pt x="654" y="166"/>
                        <a:pt x="648" y="170"/>
                      </a:cubicBezTo>
                      <a:cubicBezTo>
                        <a:pt x="627" y="183"/>
                        <a:pt x="625" y="200"/>
                        <a:pt x="644" y="216"/>
                      </a:cubicBezTo>
                      <a:cubicBezTo>
                        <a:pt x="665" y="233"/>
                        <a:pt x="688" y="246"/>
                        <a:pt x="715" y="244"/>
                      </a:cubicBezTo>
                      <a:cubicBezTo>
                        <a:pt x="773" y="239"/>
                        <a:pt x="827" y="225"/>
                        <a:pt x="875" y="192"/>
                      </a:cubicBezTo>
                      <a:cubicBezTo>
                        <a:pt x="896" y="179"/>
                        <a:pt x="897" y="172"/>
                        <a:pt x="884" y="152"/>
                      </a:cubicBezTo>
                      <a:cubicBezTo>
                        <a:pt x="873" y="135"/>
                        <a:pt x="861" y="119"/>
                        <a:pt x="850" y="102"/>
                      </a:cubicBezTo>
                      <a:cubicBezTo>
                        <a:pt x="846" y="95"/>
                        <a:pt x="841" y="89"/>
                        <a:pt x="839" y="81"/>
                      </a:cubicBezTo>
                      <a:cubicBezTo>
                        <a:pt x="838" y="76"/>
                        <a:pt x="842" y="69"/>
                        <a:pt x="843" y="63"/>
                      </a:cubicBezTo>
                      <a:cubicBezTo>
                        <a:pt x="849" y="65"/>
                        <a:pt x="856" y="65"/>
                        <a:pt x="860" y="68"/>
                      </a:cubicBezTo>
                      <a:cubicBezTo>
                        <a:pt x="871" y="82"/>
                        <a:pt x="883" y="96"/>
                        <a:pt x="893" y="110"/>
                      </a:cubicBezTo>
                      <a:cubicBezTo>
                        <a:pt x="904" y="127"/>
                        <a:pt x="914" y="146"/>
                        <a:pt x="925" y="163"/>
                      </a:cubicBezTo>
                      <a:cubicBezTo>
                        <a:pt x="933" y="176"/>
                        <a:pt x="945" y="180"/>
                        <a:pt x="960" y="176"/>
                      </a:cubicBezTo>
                      <a:cubicBezTo>
                        <a:pt x="1011" y="163"/>
                        <a:pt x="1050" y="181"/>
                        <a:pt x="1081" y="220"/>
                      </a:cubicBezTo>
                      <a:cubicBezTo>
                        <a:pt x="1087" y="228"/>
                        <a:pt x="1095" y="234"/>
                        <a:pt x="1102" y="242"/>
                      </a:cubicBezTo>
                      <a:cubicBezTo>
                        <a:pt x="1113" y="257"/>
                        <a:pt x="1110" y="266"/>
                        <a:pt x="1092" y="272"/>
                      </a:cubicBezTo>
                      <a:cubicBezTo>
                        <a:pt x="1087" y="273"/>
                        <a:pt x="1082" y="274"/>
                        <a:pt x="1077" y="274"/>
                      </a:cubicBezTo>
                      <a:cubicBezTo>
                        <a:pt x="1050" y="273"/>
                        <a:pt x="1030" y="284"/>
                        <a:pt x="1014" y="306"/>
                      </a:cubicBezTo>
                      <a:cubicBezTo>
                        <a:pt x="1005" y="317"/>
                        <a:pt x="988" y="322"/>
                        <a:pt x="973" y="330"/>
                      </a:cubicBezTo>
                      <a:cubicBezTo>
                        <a:pt x="990" y="335"/>
                        <a:pt x="1007" y="339"/>
                        <a:pt x="1024" y="344"/>
                      </a:cubicBezTo>
                      <a:cubicBezTo>
                        <a:pt x="1049" y="352"/>
                        <a:pt x="1074" y="359"/>
                        <a:pt x="1099" y="368"/>
                      </a:cubicBezTo>
                      <a:cubicBezTo>
                        <a:pt x="1104" y="370"/>
                        <a:pt x="1111" y="377"/>
                        <a:pt x="1111" y="382"/>
                      </a:cubicBezTo>
                      <a:cubicBezTo>
                        <a:pt x="1112" y="427"/>
                        <a:pt x="1112" y="473"/>
                        <a:pt x="1112" y="519"/>
                      </a:cubicBezTo>
                      <a:cubicBezTo>
                        <a:pt x="1100" y="519"/>
                        <a:pt x="1091" y="519"/>
                        <a:pt x="1079" y="519"/>
                      </a:cubicBezTo>
                      <a:cubicBezTo>
                        <a:pt x="1082" y="489"/>
                        <a:pt x="1085" y="460"/>
                        <a:pt x="1088" y="432"/>
                      </a:cubicBezTo>
                      <a:cubicBezTo>
                        <a:pt x="1091" y="405"/>
                        <a:pt x="1090" y="405"/>
                        <a:pt x="1059" y="407"/>
                      </a:cubicBezTo>
                      <a:cubicBezTo>
                        <a:pt x="1055" y="443"/>
                        <a:pt x="1050" y="480"/>
                        <a:pt x="1046" y="518"/>
                      </a:cubicBezTo>
                      <a:cubicBezTo>
                        <a:pt x="1033" y="518"/>
                        <a:pt x="1021" y="518"/>
                        <a:pt x="1007" y="518"/>
                      </a:cubicBezTo>
                      <a:cubicBezTo>
                        <a:pt x="1011" y="482"/>
                        <a:pt x="1014" y="447"/>
                        <a:pt x="1018" y="409"/>
                      </a:cubicBezTo>
                      <a:cubicBezTo>
                        <a:pt x="1007" y="408"/>
                        <a:pt x="999" y="406"/>
                        <a:pt x="986" y="405"/>
                      </a:cubicBezTo>
                      <a:cubicBezTo>
                        <a:pt x="982" y="443"/>
                        <a:pt x="978" y="480"/>
                        <a:pt x="974" y="518"/>
                      </a:cubicBezTo>
                      <a:cubicBezTo>
                        <a:pt x="962" y="518"/>
                        <a:pt x="949" y="518"/>
                        <a:pt x="935" y="518"/>
                      </a:cubicBezTo>
                      <a:cubicBezTo>
                        <a:pt x="937" y="490"/>
                        <a:pt x="940" y="462"/>
                        <a:pt x="943" y="433"/>
                      </a:cubicBezTo>
                      <a:cubicBezTo>
                        <a:pt x="946" y="405"/>
                        <a:pt x="944" y="404"/>
                        <a:pt x="914" y="408"/>
                      </a:cubicBezTo>
                      <a:cubicBezTo>
                        <a:pt x="910" y="444"/>
                        <a:pt x="905" y="481"/>
                        <a:pt x="901" y="519"/>
                      </a:cubicBezTo>
                      <a:cubicBezTo>
                        <a:pt x="888" y="519"/>
                        <a:pt x="877" y="519"/>
                        <a:pt x="862" y="519"/>
                      </a:cubicBezTo>
                      <a:cubicBezTo>
                        <a:pt x="865" y="487"/>
                        <a:pt x="868" y="456"/>
                        <a:pt x="872" y="425"/>
                      </a:cubicBezTo>
                      <a:cubicBezTo>
                        <a:pt x="874" y="410"/>
                        <a:pt x="868" y="407"/>
                        <a:pt x="854" y="406"/>
                      </a:cubicBezTo>
                      <a:cubicBezTo>
                        <a:pt x="840" y="405"/>
                        <a:pt x="840" y="414"/>
                        <a:pt x="839" y="423"/>
                      </a:cubicBezTo>
                      <a:cubicBezTo>
                        <a:pt x="836" y="455"/>
                        <a:pt x="832" y="486"/>
                        <a:pt x="829" y="519"/>
                      </a:cubicBezTo>
                      <a:cubicBezTo>
                        <a:pt x="815" y="519"/>
                        <a:pt x="804" y="519"/>
                        <a:pt x="790" y="519"/>
                      </a:cubicBezTo>
                      <a:cubicBezTo>
                        <a:pt x="793" y="490"/>
                        <a:pt x="796" y="461"/>
                        <a:pt x="798" y="433"/>
                      </a:cubicBezTo>
                      <a:cubicBezTo>
                        <a:pt x="800" y="421"/>
                        <a:pt x="806" y="407"/>
                        <a:pt x="784" y="406"/>
                      </a:cubicBezTo>
                      <a:cubicBezTo>
                        <a:pt x="764" y="404"/>
                        <a:pt x="768" y="418"/>
                        <a:pt x="766" y="429"/>
                      </a:cubicBezTo>
                      <a:cubicBezTo>
                        <a:pt x="764" y="451"/>
                        <a:pt x="760" y="474"/>
                        <a:pt x="759" y="497"/>
                      </a:cubicBezTo>
                      <a:cubicBezTo>
                        <a:pt x="759" y="515"/>
                        <a:pt x="752" y="523"/>
                        <a:pt x="733" y="520"/>
                      </a:cubicBezTo>
                      <a:cubicBezTo>
                        <a:pt x="729" y="519"/>
                        <a:pt x="724" y="520"/>
                        <a:pt x="717" y="519"/>
                      </a:cubicBezTo>
                      <a:cubicBezTo>
                        <a:pt x="721" y="487"/>
                        <a:pt x="723" y="456"/>
                        <a:pt x="727" y="425"/>
                      </a:cubicBezTo>
                      <a:cubicBezTo>
                        <a:pt x="729" y="413"/>
                        <a:pt x="725" y="407"/>
                        <a:pt x="712" y="406"/>
                      </a:cubicBezTo>
                      <a:cubicBezTo>
                        <a:pt x="700" y="405"/>
                        <a:pt x="695" y="408"/>
                        <a:pt x="694" y="420"/>
                      </a:cubicBezTo>
                      <a:cubicBezTo>
                        <a:pt x="692" y="453"/>
                        <a:pt x="688" y="485"/>
                        <a:pt x="684" y="519"/>
                      </a:cubicBezTo>
                      <a:cubicBezTo>
                        <a:pt x="671" y="519"/>
                        <a:pt x="658" y="519"/>
                        <a:pt x="644" y="519"/>
                      </a:cubicBezTo>
                      <a:cubicBezTo>
                        <a:pt x="648" y="488"/>
                        <a:pt x="651" y="458"/>
                        <a:pt x="654" y="429"/>
                      </a:cubicBezTo>
                      <a:cubicBezTo>
                        <a:pt x="655" y="418"/>
                        <a:pt x="658" y="408"/>
                        <a:pt x="641" y="406"/>
                      </a:cubicBezTo>
                      <a:cubicBezTo>
                        <a:pt x="624" y="404"/>
                        <a:pt x="623" y="412"/>
                        <a:pt x="622" y="425"/>
                      </a:cubicBezTo>
                      <a:cubicBezTo>
                        <a:pt x="619" y="456"/>
                        <a:pt x="615" y="487"/>
                        <a:pt x="611" y="519"/>
                      </a:cubicBezTo>
                      <a:cubicBezTo>
                        <a:pt x="598" y="519"/>
                        <a:pt x="586" y="519"/>
                        <a:pt x="572" y="519"/>
                      </a:cubicBezTo>
                      <a:cubicBezTo>
                        <a:pt x="575" y="490"/>
                        <a:pt x="578" y="461"/>
                        <a:pt x="581" y="433"/>
                      </a:cubicBezTo>
                      <a:cubicBezTo>
                        <a:pt x="584" y="406"/>
                        <a:pt x="583" y="404"/>
                        <a:pt x="551" y="407"/>
                      </a:cubicBezTo>
                      <a:cubicBezTo>
                        <a:pt x="547" y="444"/>
                        <a:pt x="543" y="481"/>
                        <a:pt x="539" y="519"/>
                      </a:cubicBezTo>
                      <a:cubicBezTo>
                        <a:pt x="526" y="519"/>
                        <a:pt x="514" y="519"/>
                        <a:pt x="500" y="519"/>
                      </a:cubicBezTo>
                      <a:cubicBezTo>
                        <a:pt x="503" y="490"/>
                        <a:pt x="505" y="462"/>
                        <a:pt x="508" y="434"/>
                      </a:cubicBezTo>
                      <a:cubicBezTo>
                        <a:pt x="511" y="405"/>
                        <a:pt x="511" y="405"/>
                        <a:pt x="479" y="407"/>
                      </a:cubicBezTo>
                      <a:cubicBezTo>
                        <a:pt x="476" y="434"/>
                        <a:pt x="473" y="462"/>
                        <a:pt x="470" y="489"/>
                      </a:cubicBezTo>
                      <a:cubicBezTo>
                        <a:pt x="467" y="523"/>
                        <a:pt x="464" y="525"/>
                        <a:pt x="428" y="517"/>
                      </a:cubicBezTo>
                      <a:cubicBezTo>
                        <a:pt x="431" y="482"/>
                        <a:pt x="434" y="447"/>
                        <a:pt x="438" y="410"/>
                      </a:cubicBezTo>
                      <a:cubicBezTo>
                        <a:pt x="428" y="408"/>
                        <a:pt x="419" y="406"/>
                        <a:pt x="407" y="405"/>
                      </a:cubicBezTo>
                      <a:cubicBezTo>
                        <a:pt x="403" y="443"/>
                        <a:pt x="398" y="480"/>
                        <a:pt x="394" y="518"/>
                      </a:cubicBezTo>
                      <a:cubicBezTo>
                        <a:pt x="382" y="518"/>
                        <a:pt x="370" y="518"/>
                        <a:pt x="355" y="518"/>
                      </a:cubicBezTo>
                      <a:cubicBezTo>
                        <a:pt x="359" y="483"/>
                        <a:pt x="362" y="447"/>
                        <a:pt x="366" y="409"/>
                      </a:cubicBezTo>
                      <a:cubicBezTo>
                        <a:pt x="355" y="407"/>
                        <a:pt x="346" y="406"/>
                        <a:pt x="334" y="405"/>
                      </a:cubicBezTo>
                      <a:cubicBezTo>
                        <a:pt x="330" y="443"/>
                        <a:pt x="326" y="480"/>
                        <a:pt x="322" y="519"/>
                      </a:cubicBezTo>
                      <a:cubicBezTo>
                        <a:pt x="309" y="519"/>
                        <a:pt x="297" y="519"/>
                        <a:pt x="282" y="519"/>
                      </a:cubicBezTo>
                      <a:cubicBezTo>
                        <a:pt x="285" y="490"/>
                        <a:pt x="289" y="461"/>
                        <a:pt x="291" y="433"/>
                      </a:cubicBezTo>
                      <a:cubicBezTo>
                        <a:pt x="294" y="405"/>
                        <a:pt x="293" y="404"/>
                        <a:pt x="261" y="408"/>
                      </a:cubicBezTo>
                      <a:cubicBezTo>
                        <a:pt x="257" y="444"/>
                        <a:pt x="253" y="481"/>
                        <a:pt x="249" y="519"/>
                      </a:cubicBezTo>
                      <a:cubicBezTo>
                        <a:pt x="237" y="519"/>
                        <a:pt x="225" y="519"/>
                        <a:pt x="210" y="519"/>
                      </a:cubicBezTo>
                      <a:cubicBezTo>
                        <a:pt x="213" y="490"/>
                        <a:pt x="216" y="461"/>
                        <a:pt x="219" y="433"/>
                      </a:cubicBezTo>
                      <a:cubicBezTo>
                        <a:pt x="222" y="406"/>
                        <a:pt x="219" y="404"/>
                        <a:pt x="189" y="408"/>
                      </a:cubicBezTo>
                      <a:cubicBezTo>
                        <a:pt x="186" y="435"/>
                        <a:pt x="183" y="463"/>
                        <a:pt x="180" y="490"/>
                      </a:cubicBezTo>
                      <a:cubicBezTo>
                        <a:pt x="176" y="524"/>
                        <a:pt x="175" y="524"/>
                        <a:pt x="138" y="517"/>
                      </a:cubicBezTo>
                      <a:cubicBezTo>
                        <a:pt x="141" y="487"/>
                        <a:pt x="144" y="456"/>
                        <a:pt x="147" y="425"/>
                      </a:cubicBezTo>
                      <a:cubicBezTo>
                        <a:pt x="149" y="414"/>
                        <a:pt x="146" y="407"/>
                        <a:pt x="134" y="406"/>
                      </a:cubicBezTo>
                      <a:cubicBezTo>
                        <a:pt x="121" y="404"/>
                        <a:pt x="116" y="409"/>
                        <a:pt x="115" y="421"/>
                      </a:cubicBezTo>
                      <a:cubicBezTo>
                        <a:pt x="112" y="447"/>
                        <a:pt x="108" y="473"/>
                        <a:pt x="107" y="499"/>
                      </a:cubicBezTo>
                      <a:cubicBezTo>
                        <a:pt x="106" y="518"/>
                        <a:pt x="99" y="524"/>
                        <a:pt x="79" y="517"/>
                      </a:cubicBezTo>
                      <a:cubicBezTo>
                        <a:pt x="81" y="494"/>
                        <a:pt x="82" y="471"/>
                        <a:pt x="84" y="447"/>
                      </a:cubicBezTo>
                      <a:cubicBezTo>
                        <a:pt x="85" y="439"/>
                        <a:pt x="86" y="431"/>
                        <a:pt x="87" y="423"/>
                      </a:cubicBezTo>
                      <a:cubicBezTo>
                        <a:pt x="91" y="375"/>
                        <a:pt x="91" y="375"/>
                        <a:pt x="139" y="364"/>
                      </a:cubicBezTo>
                      <a:cubicBezTo>
                        <a:pt x="288" y="332"/>
                        <a:pt x="438" y="304"/>
                        <a:pt x="591" y="297"/>
                      </a:cubicBezTo>
                      <a:cubicBezTo>
                        <a:pt x="704" y="292"/>
                        <a:pt x="815" y="299"/>
                        <a:pt x="926" y="320"/>
                      </a:cubicBezTo>
                      <a:cubicBezTo>
                        <a:pt x="931" y="321"/>
                        <a:pt x="936" y="322"/>
                        <a:pt x="941" y="323"/>
                      </a:cubicBezTo>
                      <a:cubicBezTo>
                        <a:pt x="942" y="323"/>
                        <a:pt x="944" y="322"/>
                        <a:pt x="945" y="322"/>
                      </a:cubicBezTo>
                      <a:close/>
                      <a:moveTo>
                        <a:pt x="156" y="322"/>
                      </a:moveTo>
                      <a:cubicBezTo>
                        <a:pt x="168" y="316"/>
                        <a:pt x="181" y="311"/>
                        <a:pt x="192" y="305"/>
                      </a:cubicBezTo>
                      <a:cubicBezTo>
                        <a:pt x="195" y="303"/>
                        <a:pt x="198" y="296"/>
                        <a:pt x="197" y="294"/>
                      </a:cubicBezTo>
                      <a:cubicBezTo>
                        <a:pt x="195" y="290"/>
                        <a:pt x="188" y="285"/>
                        <a:pt x="186" y="286"/>
                      </a:cubicBezTo>
                      <a:cubicBezTo>
                        <a:pt x="172" y="290"/>
                        <a:pt x="159" y="296"/>
                        <a:pt x="146" y="303"/>
                      </a:cubicBezTo>
                      <a:cubicBezTo>
                        <a:pt x="144" y="304"/>
                        <a:pt x="142" y="312"/>
                        <a:pt x="144" y="315"/>
                      </a:cubicBezTo>
                      <a:cubicBezTo>
                        <a:pt x="145" y="318"/>
                        <a:pt x="151" y="319"/>
                        <a:pt x="156" y="322"/>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33" name="Freeform 15"/>
                <p:cNvSpPr/>
                <p:nvPr/>
              </p:nvSpPr>
              <p:spPr bwMode="auto">
                <a:xfrm>
                  <a:off x="2721687" y="2763838"/>
                  <a:ext cx="71438" cy="33338"/>
                </a:xfrm>
                <a:custGeom>
                  <a:avLst/>
                  <a:gdLst>
                    <a:gd name="T0" fmla="*/ 42 w 81"/>
                    <a:gd name="T1" fmla="*/ 36 h 36"/>
                    <a:gd name="T2" fmla="*/ 10 w 81"/>
                    <a:gd name="T3" fmla="*/ 30 h 36"/>
                    <a:gd name="T4" fmla="*/ 0 w 81"/>
                    <a:gd name="T5" fmla="*/ 19 h 36"/>
                    <a:gd name="T6" fmla="*/ 8 w 81"/>
                    <a:gd name="T7" fmla="*/ 9 h 36"/>
                    <a:gd name="T8" fmla="*/ 74 w 81"/>
                    <a:gd name="T9" fmla="*/ 11 h 36"/>
                    <a:gd name="T10" fmla="*/ 81 w 81"/>
                    <a:gd name="T11" fmla="*/ 26 h 36"/>
                    <a:gd name="T12" fmla="*/ 69 w 81"/>
                    <a:gd name="T13" fmla="*/ 34 h 36"/>
                    <a:gd name="T14" fmla="*/ 42 w 81"/>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6">
                      <a:moveTo>
                        <a:pt x="42" y="36"/>
                      </a:moveTo>
                      <a:cubicBezTo>
                        <a:pt x="35" y="34"/>
                        <a:pt x="22" y="33"/>
                        <a:pt x="10" y="30"/>
                      </a:cubicBezTo>
                      <a:cubicBezTo>
                        <a:pt x="6" y="29"/>
                        <a:pt x="1" y="23"/>
                        <a:pt x="0" y="19"/>
                      </a:cubicBezTo>
                      <a:cubicBezTo>
                        <a:pt x="0" y="16"/>
                        <a:pt x="4" y="10"/>
                        <a:pt x="8" y="9"/>
                      </a:cubicBezTo>
                      <a:cubicBezTo>
                        <a:pt x="30" y="0"/>
                        <a:pt x="52" y="1"/>
                        <a:pt x="74" y="11"/>
                      </a:cubicBezTo>
                      <a:cubicBezTo>
                        <a:pt x="78" y="13"/>
                        <a:pt x="81" y="21"/>
                        <a:pt x="81" y="26"/>
                      </a:cubicBezTo>
                      <a:cubicBezTo>
                        <a:pt x="81" y="29"/>
                        <a:pt x="74" y="33"/>
                        <a:pt x="69" y="34"/>
                      </a:cubicBezTo>
                      <a:cubicBezTo>
                        <a:pt x="62" y="35"/>
                        <a:pt x="54" y="35"/>
                        <a:pt x="4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34" name="Freeform 16"/>
                <p:cNvSpPr/>
                <p:nvPr/>
              </p:nvSpPr>
              <p:spPr bwMode="auto">
                <a:xfrm>
                  <a:off x="3066174" y="3032125"/>
                  <a:ext cx="63500" cy="28575"/>
                </a:xfrm>
                <a:custGeom>
                  <a:avLst/>
                  <a:gdLst>
                    <a:gd name="T0" fmla="*/ 29 w 71"/>
                    <a:gd name="T1" fmla="*/ 33 h 33"/>
                    <a:gd name="T2" fmla="*/ 1 w 71"/>
                    <a:gd name="T3" fmla="*/ 17 h 33"/>
                    <a:gd name="T4" fmla="*/ 32 w 71"/>
                    <a:gd name="T5" fmla="*/ 1 h 33"/>
                    <a:gd name="T6" fmla="*/ 59 w 71"/>
                    <a:gd name="T7" fmla="*/ 3 h 33"/>
                    <a:gd name="T8" fmla="*/ 70 w 71"/>
                    <a:gd name="T9" fmla="*/ 16 h 33"/>
                    <a:gd name="T10" fmla="*/ 58 w 71"/>
                    <a:gd name="T11" fmla="*/ 27 h 33"/>
                    <a:gd name="T12" fmla="*/ 31 w 71"/>
                    <a:gd name="T13" fmla="*/ 29 h 33"/>
                    <a:gd name="T14" fmla="*/ 29 w 71"/>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3">
                      <a:moveTo>
                        <a:pt x="29" y="33"/>
                      </a:moveTo>
                      <a:cubicBezTo>
                        <a:pt x="19" y="28"/>
                        <a:pt x="0" y="21"/>
                        <a:pt x="1" y="17"/>
                      </a:cubicBezTo>
                      <a:cubicBezTo>
                        <a:pt x="2" y="0"/>
                        <a:pt x="19" y="1"/>
                        <a:pt x="32" y="1"/>
                      </a:cubicBezTo>
                      <a:cubicBezTo>
                        <a:pt x="41" y="0"/>
                        <a:pt x="51" y="0"/>
                        <a:pt x="59" y="3"/>
                      </a:cubicBezTo>
                      <a:cubicBezTo>
                        <a:pt x="64" y="5"/>
                        <a:pt x="69" y="11"/>
                        <a:pt x="70" y="16"/>
                      </a:cubicBezTo>
                      <a:cubicBezTo>
                        <a:pt x="71" y="19"/>
                        <a:pt x="63" y="25"/>
                        <a:pt x="58" y="27"/>
                      </a:cubicBezTo>
                      <a:cubicBezTo>
                        <a:pt x="50" y="29"/>
                        <a:pt x="40" y="29"/>
                        <a:pt x="31" y="29"/>
                      </a:cubicBezTo>
                      <a:cubicBezTo>
                        <a:pt x="30" y="31"/>
                        <a:pt x="30" y="32"/>
                        <a:pt x="2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35" name="Freeform 17"/>
                <p:cNvSpPr/>
                <p:nvPr/>
              </p:nvSpPr>
              <p:spPr bwMode="auto">
                <a:xfrm>
                  <a:off x="2508962" y="2900363"/>
                  <a:ext cx="33338" cy="36513"/>
                </a:xfrm>
                <a:custGeom>
                  <a:avLst/>
                  <a:gdLst>
                    <a:gd name="T0" fmla="*/ 37 w 37"/>
                    <a:gd name="T1" fmla="*/ 6 h 41"/>
                    <a:gd name="T2" fmla="*/ 17 w 37"/>
                    <a:gd name="T3" fmla="*/ 41 h 41"/>
                    <a:gd name="T4" fmla="*/ 11 w 37"/>
                    <a:gd name="T5" fmla="*/ 39 h 41"/>
                    <a:gd name="T6" fmla="*/ 0 w 37"/>
                    <a:gd name="T7" fmla="*/ 8 h 41"/>
                    <a:gd name="T8" fmla="*/ 32 w 37"/>
                    <a:gd name="T9" fmla="*/ 0 h 41"/>
                    <a:gd name="T10" fmla="*/ 37 w 37"/>
                    <a:gd name="T11" fmla="*/ 6 h 41"/>
                  </a:gdLst>
                  <a:ahLst/>
                  <a:cxnLst>
                    <a:cxn ang="0">
                      <a:pos x="T0" y="T1"/>
                    </a:cxn>
                    <a:cxn ang="0">
                      <a:pos x="T2" y="T3"/>
                    </a:cxn>
                    <a:cxn ang="0">
                      <a:pos x="T4" y="T5"/>
                    </a:cxn>
                    <a:cxn ang="0">
                      <a:pos x="T6" y="T7"/>
                    </a:cxn>
                    <a:cxn ang="0">
                      <a:pos x="T8" y="T9"/>
                    </a:cxn>
                    <a:cxn ang="0">
                      <a:pos x="T10" y="T11"/>
                    </a:cxn>
                  </a:cxnLst>
                  <a:rect l="0" t="0" r="r" b="b"/>
                  <a:pathLst>
                    <a:path w="37" h="41">
                      <a:moveTo>
                        <a:pt x="37" y="6"/>
                      </a:moveTo>
                      <a:cubicBezTo>
                        <a:pt x="30" y="18"/>
                        <a:pt x="24" y="30"/>
                        <a:pt x="17" y="41"/>
                      </a:cubicBezTo>
                      <a:cubicBezTo>
                        <a:pt x="15" y="41"/>
                        <a:pt x="13" y="40"/>
                        <a:pt x="11" y="39"/>
                      </a:cubicBezTo>
                      <a:cubicBezTo>
                        <a:pt x="8" y="30"/>
                        <a:pt x="4" y="20"/>
                        <a:pt x="0" y="8"/>
                      </a:cubicBezTo>
                      <a:cubicBezTo>
                        <a:pt x="11" y="5"/>
                        <a:pt x="22" y="2"/>
                        <a:pt x="32" y="0"/>
                      </a:cubicBezTo>
                      <a:cubicBezTo>
                        <a:pt x="34" y="2"/>
                        <a:pt x="35" y="4"/>
                        <a:pt x="3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sp>
            <p:nvSpPr>
              <p:cNvPr id="124" name="Freeform 22"/>
              <p:cNvSpPr/>
              <p:nvPr/>
            </p:nvSpPr>
            <p:spPr bwMode="auto">
              <a:xfrm>
                <a:off x="2237499" y="3005138"/>
                <a:ext cx="50800" cy="33338"/>
              </a:xfrm>
              <a:custGeom>
                <a:avLst/>
                <a:gdLst>
                  <a:gd name="T0" fmla="*/ 14 w 56"/>
                  <a:gd name="T1" fmla="*/ 37 h 37"/>
                  <a:gd name="T2" fmla="*/ 2 w 56"/>
                  <a:gd name="T3" fmla="*/ 30 h 37"/>
                  <a:gd name="T4" fmla="*/ 4 w 56"/>
                  <a:gd name="T5" fmla="*/ 18 h 37"/>
                  <a:gd name="T6" fmla="*/ 44 w 56"/>
                  <a:gd name="T7" fmla="*/ 1 h 37"/>
                  <a:gd name="T8" fmla="*/ 55 w 56"/>
                  <a:gd name="T9" fmla="*/ 9 h 37"/>
                  <a:gd name="T10" fmla="*/ 50 w 56"/>
                  <a:gd name="T11" fmla="*/ 20 h 37"/>
                  <a:gd name="T12" fmla="*/ 14 w 5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56" h="37">
                    <a:moveTo>
                      <a:pt x="14" y="37"/>
                    </a:moveTo>
                    <a:cubicBezTo>
                      <a:pt x="9" y="34"/>
                      <a:pt x="3" y="33"/>
                      <a:pt x="2" y="30"/>
                    </a:cubicBezTo>
                    <a:cubicBezTo>
                      <a:pt x="0" y="27"/>
                      <a:pt x="2" y="19"/>
                      <a:pt x="4" y="18"/>
                    </a:cubicBezTo>
                    <a:cubicBezTo>
                      <a:pt x="17" y="11"/>
                      <a:pt x="30" y="5"/>
                      <a:pt x="44" y="1"/>
                    </a:cubicBezTo>
                    <a:cubicBezTo>
                      <a:pt x="46" y="0"/>
                      <a:pt x="53" y="5"/>
                      <a:pt x="55" y="9"/>
                    </a:cubicBezTo>
                    <a:cubicBezTo>
                      <a:pt x="56" y="11"/>
                      <a:pt x="53" y="18"/>
                      <a:pt x="50" y="20"/>
                    </a:cubicBezTo>
                    <a:cubicBezTo>
                      <a:pt x="39" y="26"/>
                      <a:pt x="26" y="31"/>
                      <a:pt x="14"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125" name="组合 124"/>
              <p:cNvGrpSpPr/>
              <p:nvPr/>
            </p:nvGrpSpPr>
            <p:grpSpPr>
              <a:xfrm>
                <a:off x="2195318" y="3236682"/>
                <a:ext cx="1885269" cy="848185"/>
                <a:chOff x="2195318" y="3236682"/>
                <a:chExt cx="1885269" cy="848185"/>
              </a:xfrm>
            </p:grpSpPr>
            <p:sp>
              <p:nvSpPr>
                <p:cNvPr id="126" name="Freeform 10"/>
                <p:cNvSpPr/>
                <p:nvPr/>
              </p:nvSpPr>
              <p:spPr bwMode="auto">
                <a:xfrm>
                  <a:off x="2628024" y="3240088"/>
                  <a:ext cx="917575" cy="841375"/>
                </a:xfrm>
                <a:custGeom>
                  <a:avLst/>
                  <a:gdLst>
                    <a:gd name="T0" fmla="*/ 164 w 1022"/>
                    <a:gd name="T1" fmla="*/ 0 h 939"/>
                    <a:gd name="T2" fmla="*/ 143 w 1022"/>
                    <a:gd name="T3" fmla="*/ 127 h 939"/>
                    <a:gd name="T4" fmla="*/ 152 w 1022"/>
                    <a:gd name="T5" fmla="*/ 391 h 939"/>
                    <a:gd name="T6" fmla="*/ 473 w 1022"/>
                    <a:gd name="T7" fmla="*/ 687 h 939"/>
                    <a:gd name="T8" fmla="*/ 721 w 1022"/>
                    <a:gd name="T9" fmla="*/ 717 h 939"/>
                    <a:gd name="T10" fmla="*/ 1006 w 1022"/>
                    <a:gd name="T11" fmla="*/ 802 h 939"/>
                    <a:gd name="T12" fmla="*/ 1022 w 1022"/>
                    <a:gd name="T13" fmla="*/ 812 h 939"/>
                    <a:gd name="T14" fmla="*/ 872 w 1022"/>
                    <a:gd name="T15" fmla="*/ 934 h 939"/>
                    <a:gd name="T16" fmla="*/ 875 w 1022"/>
                    <a:gd name="T17" fmla="*/ 939 h 939"/>
                    <a:gd name="T18" fmla="*/ 858 w 1022"/>
                    <a:gd name="T19" fmla="*/ 929 h 939"/>
                    <a:gd name="T20" fmla="*/ 479 w 1022"/>
                    <a:gd name="T21" fmla="*/ 783 h 939"/>
                    <a:gd name="T22" fmla="*/ 324 w 1022"/>
                    <a:gd name="T23" fmla="*/ 752 h 939"/>
                    <a:gd name="T24" fmla="*/ 85 w 1022"/>
                    <a:gd name="T25" fmla="*/ 536 h 939"/>
                    <a:gd name="T26" fmla="*/ 20 w 1022"/>
                    <a:gd name="T27" fmla="*/ 15 h 939"/>
                    <a:gd name="T28" fmla="*/ 33 w 1022"/>
                    <a:gd name="T29" fmla="*/ 1 h 939"/>
                    <a:gd name="T30" fmla="*/ 164 w 1022"/>
                    <a:gd name="T3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2" h="939">
                      <a:moveTo>
                        <a:pt x="164" y="0"/>
                      </a:moveTo>
                      <a:cubicBezTo>
                        <a:pt x="157" y="45"/>
                        <a:pt x="150" y="86"/>
                        <a:pt x="143" y="127"/>
                      </a:cubicBezTo>
                      <a:cubicBezTo>
                        <a:pt x="128" y="216"/>
                        <a:pt x="129" y="304"/>
                        <a:pt x="152" y="391"/>
                      </a:cubicBezTo>
                      <a:cubicBezTo>
                        <a:pt x="196" y="558"/>
                        <a:pt x="302" y="660"/>
                        <a:pt x="473" y="687"/>
                      </a:cubicBezTo>
                      <a:cubicBezTo>
                        <a:pt x="555" y="700"/>
                        <a:pt x="638" y="706"/>
                        <a:pt x="721" y="717"/>
                      </a:cubicBezTo>
                      <a:cubicBezTo>
                        <a:pt x="821" y="729"/>
                        <a:pt x="918" y="750"/>
                        <a:pt x="1006" y="802"/>
                      </a:cubicBezTo>
                      <a:cubicBezTo>
                        <a:pt x="1012" y="805"/>
                        <a:pt x="1018" y="810"/>
                        <a:pt x="1022" y="812"/>
                      </a:cubicBezTo>
                      <a:cubicBezTo>
                        <a:pt x="971" y="853"/>
                        <a:pt x="922" y="893"/>
                        <a:pt x="872" y="934"/>
                      </a:cubicBezTo>
                      <a:cubicBezTo>
                        <a:pt x="873" y="936"/>
                        <a:pt x="874" y="937"/>
                        <a:pt x="875" y="939"/>
                      </a:cubicBezTo>
                      <a:cubicBezTo>
                        <a:pt x="869" y="936"/>
                        <a:pt x="864" y="932"/>
                        <a:pt x="858" y="929"/>
                      </a:cubicBezTo>
                      <a:cubicBezTo>
                        <a:pt x="743" y="850"/>
                        <a:pt x="614" y="808"/>
                        <a:pt x="479" y="783"/>
                      </a:cubicBezTo>
                      <a:cubicBezTo>
                        <a:pt x="427" y="774"/>
                        <a:pt x="375" y="765"/>
                        <a:pt x="324" y="752"/>
                      </a:cubicBezTo>
                      <a:cubicBezTo>
                        <a:pt x="208" y="721"/>
                        <a:pt x="126" y="648"/>
                        <a:pt x="85" y="536"/>
                      </a:cubicBezTo>
                      <a:cubicBezTo>
                        <a:pt x="23" y="368"/>
                        <a:pt x="0" y="194"/>
                        <a:pt x="20" y="15"/>
                      </a:cubicBezTo>
                      <a:cubicBezTo>
                        <a:pt x="21" y="10"/>
                        <a:pt x="29" y="1"/>
                        <a:pt x="33" y="1"/>
                      </a:cubicBezTo>
                      <a:cubicBezTo>
                        <a:pt x="75" y="0"/>
                        <a:pt x="117" y="0"/>
                        <a:pt x="164" y="0"/>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27" name="Freeform 11"/>
                <p:cNvSpPr/>
                <p:nvPr/>
              </p:nvSpPr>
              <p:spPr bwMode="auto">
                <a:xfrm>
                  <a:off x="2815349" y="3241675"/>
                  <a:ext cx="923925" cy="668338"/>
                </a:xfrm>
                <a:custGeom>
                  <a:avLst/>
                  <a:gdLst>
                    <a:gd name="T0" fmla="*/ 1030 w 1030"/>
                    <a:gd name="T1" fmla="*/ 628 h 745"/>
                    <a:gd name="T2" fmla="*/ 896 w 1030"/>
                    <a:gd name="T3" fmla="*/ 745 h 745"/>
                    <a:gd name="T4" fmla="*/ 765 w 1030"/>
                    <a:gd name="T5" fmla="*/ 682 h 745"/>
                    <a:gd name="T6" fmla="*/ 485 w 1030"/>
                    <a:gd name="T7" fmla="*/ 633 h 745"/>
                    <a:gd name="T8" fmla="*/ 319 w 1030"/>
                    <a:gd name="T9" fmla="*/ 627 h 745"/>
                    <a:gd name="T10" fmla="*/ 71 w 1030"/>
                    <a:gd name="T11" fmla="*/ 470 h 745"/>
                    <a:gd name="T12" fmla="*/ 4 w 1030"/>
                    <a:gd name="T13" fmla="*/ 238 h 745"/>
                    <a:gd name="T14" fmla="*/ 4 w 1030"/>
                    <a:gd name="T15" fmla="*/ 0 h 745"/>
                    <a:gd name="T16" fmla="*/ 83 w 1030"/>
                    <a:gd name="T17" fmla="*/ 0 h 745"/>
                    <a:gd name="T18" fmla="*/ 79 w 1030"/>
                    <a:gd name="T19" fmla="*/ 50 h 745"/>
                    <a:gd name="T20" fmla="*/ 134 w 1030"/>
                    <a:gd name="T21" fmla="*/ 358 h 745"/>
                    <a:gd name="T22" fmla="*/ 341 w 1030"/>
                    <a:gd name="T23" fmla="*/ 491 h 745"/>
                    <a:gd name="T24" fmla="*/ 649 w 1030"/>
                    <a:gd name="T25" fmla="*/ 515 h 745"/>
                    <a:gd name="T26" fmla="*/ 1015 w 1030"/>
                    <a:gd name="T27" fmla="*/ 619 h 745"/>
                    <a:gd name="T28" fmla="*/ 1030 w 1030"/>
                    <a:gd name="T29" fmla="*/ 628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0" h="745">
                      <a:moveTo>
                        <a:pt x="1030" y="628"/>
                      </a:moveTo>
                      <a:cubicBezTo>
                        <a:pt x="985" y="667"/>
                        <a:pt x="940" y="707"/>
                        <a:pt x="896" y="745"/>
                      </a:cubicBezTo>
                      <a:cubicBezTo>
                        <a:pt x="854" y="725"/>
                        <a:pt x="811" y="701"/>
                        <a:pt x="765" y="682"/>
                      </a:cubicBezTo>
                      <a:cubicBezTo>
                        <a:pt x="675" y="646"/>
                        <a:pt x="580" y="637"/>
                        <a:pt x="485" y="633"/>
                      </a:cubicBezTo>
                      <a:cubicBezTo>
                        <a:pt x="430" y="631"/>
                        <a:pt x="374" y="628"/>
                        <a:pt x="319" y="627"/>
                      </a:cubicBezTo>
                      <a:cubicBezTo>
                        <a:pt x="204" y="625"/>
                        <a:pt x="128" y="561"/>
                        <a:pt x="71" y="470"/>
                      </a:cubicBezTo>
                      <a:cubicBezTo>
                        <a:pt x="26" y="399"/>
                        <a:pt x="9" y="319"/>
                        <a:pt x="4" y="238"/>
                      </a:cubicBezTo>
                      <a:cubicBezTo>
                        <a:pt x="0" y="159"/>
                        <a:pt x="4" y="81"/>
                        <a:pt x="4" y="0"/>
                      </a:cubicBezTo>
                      <a:cubicBezTo>
                        <a:pt x="30" y="0"/>
                        <a:pt x="55" y="0"/>
                        <a:pt x="83" y="0"/>
                      </a:cubicBezTo>
                      <a:cubicBezTo>
                        <a:pt x="82" y="18"/>
                        <a:pt x="81" y="34"/>
                        <a:pt x="79" y="50"/>
                      </a:cubicBezTo>
                      <a:cubicBezTo>
                        <a:pt x="69" y="157"/>
                        <a:pt x="82" y="261"/>
                        <a:pt x="134" y="358"/>
                      </a:cubicBezTo>
                      <a:cubicBezTo>
                        <a:pt x="179" y="440"/>
                        <a:pt x="247" y="484"/>
                        <a:pt x="341" y="491"/>
                      </a:cubicBezTo>
                      <a:cubicBezTo>
                        <a:pt x="443" y="498"/>
                        <a:pt x="547" y="503"/>
                        <a:pt x="649" y="515"/>
                      </a:cubicBezTo>
                      <a:cubicBezTo>
                        <a:pt x="776" y="530"/>
                        <a:pt x="899" y="563"/>
                        <a:pt x="1015" y="619"/>
                      </a:cubicBezTo>
                      <a:cubicBezTo>
                        <a:pt x="1020" y="622"/>
                        <a:pt x="1026" y="625"/>
                        <a:pt x="1030" y="628"/>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28" name="Freeform 12"/>
                <p:cNvSpPr/>
                <p:nvPr/>
              </p:nvSpPr>
              <p:spPr bwMode="auto">
                <a:xfrm>
                  <a:off x="2367674" y="3240088"/>
                  <a:ext cx="471488" cy="752475"/>
                </a:xfrm>
                <a:custGeom>
                  <a:avLst/>
                  <a:gdLst>
                    <a:gd name="T0" fmla="*/ 138 w 526"/>
                    <a:gd name="T1" fmla="*/ 0 h 838"/>
                    <a:gd name="T2" fmla="*/ 259 w 526"/>
                    <a:gd name="T3" fmla="*/ 0 h 838"/>
                    <a:gd name="T4" fmla="*/ 247 w 526"/>
                    <a:gd name="T5" fmla="*/ 100 h 838"/>
                    <a:gd name="T6" fmla="*/ 296 w 526"/>
                    <a:gd name="T7" fmla="*/ 535 h 838"/>
                    <a:gd name="T8" fmla="*/ 508 w 526"/>
                    <a:gd name="T9" fmla="*/ 819 h 838"/>
                    <a:gd name="T10" fmla="*/ 525 w 526"/>
                    <a:gd name="T11" fmla="*/ 833 h 838"/>
                    <a:gd name="T12" fmla="*/ 526 w 526"/>
                    <a:gd name="T13" fmla="*/ 838 h 838"/>
                    <a:gd name="T14" fmla="*/ 352 w 526"/>
                    <a:gd name="T15" fmla="*/ 797 h 838"/>
                    <a:gd name="T16" fmla="*/ 13 w 526"/>
                    <a:gd name="T17" fmla="*/ 375 h 838"/>
                    <a:gd name="T18" fmla="*/ 4 w 526"/>
                    <a:gd name="T19" fmla="*/ 134 h 838"/>
                    <a:gd name="T20" fmla="*/ 12 w 526"/>
                    <a:gd name="T21" fmla="*/ 1 h 838"/>
                    <a:gd name="T22" fmla="*/ 78 w 526"/>
                    <a:gd name="T23" fmla="*/ 1 h 838"/>
                    <a:gd name="T24" fmla="*/ 224 w 526"/>
                    <a:gd name="T25" fmla="*/ 626 h 838"/>
                    <a:gd name="T26" fmla="*/ 122 w 526"/>
                    <a:gd name="T27" fmla="*/ 323 h 838"/>
                    <a:gd name="T28" fmla="*/ 138 w 526"/>
                    <a:gd name="T29"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6" h="838">
                      <a:moveTo>
                        <a:pt x="138" y="0"/>
                      </a:moveTo>
                      <a:cubicBezTo>
                        <a:pt x="180" y="0"/>
                        <a:pt x="219" y="0"/>
                        <a:pt x="259" y="0"/>
                      </a:cubicBezTo>
                      <a:cubicBezTo>
                        <a:pt x="255" y="35"/>
                        <a:pt x="250" y="67"/>
                        <a:pt x="247" y="100"/>
                      </a:cubicBezTo>
                      <a:cubicBezTo>
                        <a:pt x="232" y="249"/>
                        <a:pt x="243" y="394"/>
                        <a:pt x="296" y="535"/>
                      </a:cubicBezTo>
                      <a:cubicBezTo>
                        <a:pt x="340" y="650"/>
                        <a:pt x="417" y="739"/>
                        <a:pt x="508" y="819"/>
                      </a:cubicBezTo>
                      <a:cubicBezTo>
                        <a:pt x="514" y="824"/>
                        <a:pt x="519" y="828"/>
                        <a:pt x="525" y="833"/>
                      </a:cubicBezTo>
                      <a:cubicBezTo>
                        <a:pt x="525" y="834"/>
                        <a:pt x="525" y="836"/>
                        <a:pt x="526" y="838"/>
                      </a:cubicBezTo>
                      <a:cubicBezTo>
                        <a:pt x="465" y="835"/>
                        <a:pt x="407" y="821"/>
                        <a:pt x="352" y="797"/>
                      </a:cubicBezTo>
                      <a:cubicBezTo>
                        <a:pt x="167" y="714"/>
                        <a:pt x="47" y="577"/>
                        <a:pt x="13" y="375"/>
                      </a:cubicBezTo>
                      <a:cubicBezTo>
                        <a:pt x="0" y="296"/>
                        <a:pt x="5" y="214"/>
                        <a:pt x="4" y="134"/>
                      </a:cubicBezTo>
                      <a:cubicBezTo>
                        <a:pt x="4" y="90"/>
                        <a:pt x="10" y="46"/>
                        <a:pt x="12" y="1"/>
                      </a:cubicBezTo>
                      <a:cubicBezTo>
                        <a:pt x="35" y="1"/>
                        <a:pt x="55" y="1"/>
                        <a:pt x="78" y="1"/>
                      </a:cubicBezTo>
                      <a:cubicBezTo>
                        <a:pt x="36" y="231"/>
                        <a:pt x="66" y="444"/>
                        <a:pt x="224" y="626"/>
                      </a:cubicBezTo>
                      <a:cubicBezTo>
                        <a:pt x="181" y="528"/>
                        <a:pt x="136" y="431"/>
                        <a:pt x="122" y="323"/>
                      </a:cubicBezTo>
                      <a:cubicBezTo>
                        <a:pt x="109" y="215"/>
                        <a:pt x="116" y="107"/>
                        <a:pt x="138" y="0"/>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29" name="Freeform 13"/>
                <p:cNvSpPr/>
                <p:nvPr/>
              </p:nvSpPr>
              <p:spPr bwMode="auto">
                <a:xfrm>
                  <a:off x="3018549" y="3238500"/>
                  <a:ext cx="1062038" cy="512763"/>
                </a:xfrm>
                <a:custGeom>
                  <a:avLst/>
                  <a:gdLst>
                    <a:gd name="T0" fmla="*/ 98 w 1182"/>
                    <a:gd name="T1" fmla="*/ 0 h 571"/>
                    <a:gd name="T2" fmla="*/ 98 w 1182"/>
                    <a:gd name="T3" fmla="*/ 47 h 571"/>
                    <a:gd name="T4" fmla="*/ 202 w 1182"/>
                    <a:gd name="T5" fmla="*/ 185 h 571"/>
                    <a:gd name="T6" fmla="*/ 422 w 1182"/>
                    <a:gd name="T7" fmla="*/ 222 h 571"/>
                    <a:gd name="T8" fmla="*/ 1135 w 1182"/>
                    <a:gd name="T9" fmla="*/ 457 h 571"/>
                    <a:gd name="T10" fmla="*/ 1182 w 1182"/>
                    <a:gd name="T11" fmla="*/ 486 h 571"/>
                    <a:gd name="T12" fmla="*/ 1057 w 1182"/>
                    <a:gd name="T13" fmla="*/ 525 h 571"/>
                    <a:gd name="T14" fmla="*/ 937 w 1182"/>
                    <a:gd name="T15" fmla="*/ 571 h 571"/>
                    <a:gd name="T16" fmla="*/ 822 w 1182"/>
                    <a:gd name="T17" fmla="*/ 494 h 571"/>
                    <a:gd name="T18" fmla="*/ 342 w 1182"/>
                    <a:gd name="T19" fmla="*/ 304 h 571"/>
                    <a:gd name="T20" fmla="*/ 151 w 1182"/>
                    <a:gd name="T21" fmla="*/ 260 h 571"/>
                    <a:gd name="T22" fmla="*/ 32 w 1182"/>
                    <a:gd name="T23" fmla="*/ 178 h 571"/>
                    <a:gd name="T24" fmla="*/ 5 w 1182"/>
                    <a:gd name="T25" fmla="*/ 44 h 571"/>
                    <a:gd name="T26" fmla="*/ 52 w 1182"/>
                    <a:gd name="T27" fmla="*/ 0 h 571"/>
                    <a:gd name="T28" fmla="*/ 98 w 1182"/>
                    <a:gd name="T29"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2" h="571">
                      <a:moveTo>
                        <a:pt x="98" y="0"/>
                      </a:moveTo>
                      <a:cubicBezTo>
                        <a:pt x="98" y="17"/>
                        <a:pt x="98" y="32"/>
                        <a:pt x="98" y="47"/>
                      </a:cubicBezTo>
                      <a:cubicBezTo>
                        <a:pt x="96" y="124"/>
                        <a:pt x="126" y="169"/>
                        <a:pt x="202" y="185"/>
                      </a:cubicBezTo>
                      <a:cubicBezTo>
                        <a:pt x="274" y="201"/>
                        <a:pt x="349" y="210"/>
                        <a:pt x="422" y="222"/>
                      </a:cubicBezTo>
                      <a:cubicBezTo>
                        <a:pt x="673" y="261"/>
                        <a:pt x="913" y="332"/>
                        <a:pt x="1135" y="457"/>
                      </a:cubicBezTo>
                      <a:cubicBezTo>
                        <a:pt x="1149" y="465"/>
                        <a:pt x="1163" y="474"/>
                        <a:pt x="1182" y="486"/>
                      </a:cubicBezTo>
                      <a:cubicBezTo>
                        <a:pt x="1137" y="500"/>
                        <a:pt x="1096" y="511"/>
                        <a:pt x="1057" y="525"/>
                      </a:cubicBezTo>
                      <a:cubicBezTo>
                        <a:pt x="1018" y="538"/>
                        <a:pt x="979" y="555"/>
                        <a:pt x="937" y="571"/>
                      </a:cubicBezTo>
                      <a:cubicBezTo>
                        <a:pt x="903" y="548"/>
                        <a:pt x="863" y="520"/>
                        <a:pt x="822" y="494"/>
                      </a:cubicBezTo>
                      <a:cubicBezTo>
                        <a:pt x="675" y="399"/>
                        <a:pt x="512" y="342"/>
                        <a:pt x="342" y="304"/>
                      </a:cubicBezTo>
                      <a:cubicBezTo>
                        <a:pt x="278" y="290"/>
                        <a:pt x="214" y="276"/>
                        <a:pt x="151" y="260"/>
                      </a:cubicBezTo>
                      <a:cubicBezTo>
                        <a:pt x="101" y="248"/>
                        <a:pt x="62" y="220"/>
                        <a:pt x="32" y="178"/>
                      </a:cubicBezTo>
                      <a:cubicBezTo>
                        <a:pt x="2" y="137"/>
                        <a:pt x="0" y="92"/>
                        <a:pt x="5" y="44"/>
                      </a:cubicBezTo>
                      <a:cubicBezTo>
                        <a:pt x="9" y="2"/>
                        <a:pt x="8" y="1"/>
                        <a:pt x="52" y="0"/>
                      </a:cubicBezTo>
                      <a:cubicBezTo>
                        <a:pt x="67" y="0"/>
                        <a:pt x="82" y="0"/>
                        <a:pt x="98" y="0"/>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30" name="Freeform 14"/>
                <p:cNvSpPr/>
                <p:nvPr/>
              </p:nvSpPr>
              <p:spPr bwMode="auto">
                <a:xfrm>
                  <a:off x="2918537" y="3238500"/>
                  <a:ext cx="681038" cy="446088"/>
                </a:xfrm>
                <a:custGeom>
                  <a:avLst/>
                  <a:gdLst>
                    <a:gd name="T0" fmla="*/ 70 w 758"/>
                    <a:gd name="T1" fmla="*/ 1 h 497"/>
                    <a:gd name="T2" fmla="*/ 70 w 758"/>
                    <a:gd name="T3" fmla="*/ 121 h 497"/>
                    <a:gd name="T4" fmla="*/ 226 w 758"/>
                    <a:gd name="T5" fmla="*/ 325 h 497"/>
                    <a:gd name="T6" fmla="*/ 453 w 758"/>
                    <a:gd name="T7" fmla="*/ 370 h 497"/>
                    <a:gd name="T8" fmla="*/ 746 w 758"/>
                    <a:gd name="T9" fmla="*/ 482 h 497"/>
                    <a:gd name="T10" fmla="*/ 758 w 758"/>
                    <a:gd name="T11" fmla="*/ 497 h 497"/>
                    <a:gd name="T12" fmla="*/ 678 w 758"/>
                    <a:gd name="T13" fmla="*/ 492 h 497"/>
                    <a:gd name="T14" fmla="*/ 222 w 758"/>
                    <a:gd name="T15" fmla="*/ 421 h 497"/>
                    <a:gd name="T16" fmla="*/ 10 w 758"/>
                    <a:gd name="T17" fmla="*/ 207 h 497"/>
                    <a:gd name="T18" fmla="*/ 0 w 758"/>
                    <a:gd name="T19" fmla="*/ 79 h 497"/>
                    <a:gd name="T20" fmla="*/ 4 w 758"/>
                    <a:gd name="T21" fmla="*/ 18 h 497"/>
                    <a:gd name="T22" fmla="*/ 23 w 758"/>
                    <a:gd name="T23" fmla="*/ 1 h 497"/>
                    <a:gd name="T24" fmla="*/ 70 w 758"/>
                    <a:gd name="T25"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8" h="497">
                      <a:moveTo>
                        <a:pt x="70" y="1"/>
                      </a:moveTo>
                      <a:cubicBezTo>
                        <a:pt x="70" y="44"/>
                        <a:pt x="67" y="82"/>
                        <a:pt x="70" y="121"/>
                      </a:cubicBezTo>
                      <a:cubicBezTo>
                        <a:pt x="79" y="221"/>
                        <a:pt x="128" y="291"/>
                        <a:pt x="226" y="325"/>
                      </a:cubicBezTo>
                      <a:cubicBezTo>
                        <a:pt x="300" y="350"/>
                        <a:pt x="376" y="360"/>
                        <a:pt x="453" y="370"/>
                      </a:cubicBezTo>
                      <a:cubicBezTo>
                        <a:pt x="560" y="382"/>
                        <a:pt x="659" y="416"/>
                        <a:pt x="746" y="482"/>
                      </a:cubicBezTo>
                      <a:cubicBezTo>
                        <a:pt x="750" y="485"/>
                        <a:pt x="755" y="489"/>
                        <a:pt x="758" y="497"/>
                      </a:cubicBezTo>
                      <a:cubicBezTo>
                        <a:pt x="731" y="495"/>
                        <a:pt x="705" y="494"/>
                        <a:pt x="678" y="492"/>
                      </a:cubicBezTo>
                      <a:cubicBezTo>
                        <a:pt x="524" y="478"/>
                        <a:pt x="372" y="461"/>
                        <a:pt x="222" y="421"/>
                      </a:cubicBezTo>
                      <a:cubicBezTo>
                        <a:pt x="110" y="391"/>
                        <a:pt x="34" y="323"/>
                        <a:pt x="10" y="207"/>
                      </a:cubicBezTo>
                      <a:cubicBezTo>
                        <a:pt x="2" y="165"/>
                        <a:pt x="2" y="122"/>
                        <a:pt x="0" y="79"/>
                      </a:cubicBezTo>
                      <a:cubicBezTo>
                        <a:pt x="0" y="59"/>
                        <a:pt x="4" y="38"/>
                        <a:pt x="4" y="18"/>
                      </a:cubicBezTo>
                      <a:cubicBezTo>
                        <a:pt x="5" y="5"/>
                        <a:pt x="11" y="0"/>
                        <a:pt x="23" y="1"/>
                      </a:cubicBezTo>
                      <a:cubicBezTo>
                        <a:pt x="38" y="2"/>
                        <a:pt x="54" y="1"/>
                        <a:pt x="70" y="1"/>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pic>
              <p:nvPicPr>
                <p:cNvPr id="131" name="图片 130"/>
                <p:cNvPicPr>
                  <a:picLocks noChangeAspect="1"/>
                </p:cNvPicPr>
                <p:nvPr/>
              </p:nvPicPr>
              <p:blipFill rotWithShape="1">
                <a:blip r:embed="rId2"/>
                <a:srcRect b="12499"/>
                <a:stretch>
                  <a:fillRect/>
                </a:stretch>
              </p:blipFill>
              <p:spPr>
                <a:xfrm>
                  <a:off x="2195318" y="3236682"/>
                  <a:ext cx="1140051" cy="848185"/>
                </a:xfrm>
                <a:prstGeom prst="rect">
                  <a:avLst/>
                </a:prstGeom>
              </p:spPr>
            </p:pic>
          </p:grpSp>
        </p:grpSp>
        <p:sp>
          <p:nvSpPr>
            <p:cNvPr id="121" name="文本框 120"/>
            <p:cNvSpPr txBox="1"/>
            <p:nvPr/>
          </p:nvSpPr>
          <p:spPr>
            <a:xfrm>
              <a:off x="7495219" y="3560433"/>
              <a:ext cx="607432" cy="55399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100" b="1" i="0" u="none" strike="noStrike" kern="0" cap="none" spc="0" normalizeH="0" baseline="0" noProof="0" dirty="0">
                  <a:ln>
                    <a:noFill/>
                  </a:ln>
                  <a:solidFill>
                    <a:prstClr val="white"/>
                  </a:solidFill>
                  <a:effectLst/>
                  <a:uLnTx/>
                  <a:uFillTx/>
                  <a:cs typeface="+mn-ea"/>
                  <a:sym typeface="+mn-lt"/>
                </a:rPr>
                <a:t>03</a:t>
              </a:r>
              <a:endParaRPr kumimoji="0" lang="zh-CN" altLang="en-US" sz="2100" b="1" i="0" u="none" strike="noStrike" kern="0" cap="none" spc="0" normalizeH="0" baseline="0" noProof="0" dirty="0">
                <a:ln>
                  <a:noFill/>
                </a:ln>
                <a:solidFill>
                  <a:prstClr val="white"/>
                </a:solidFill>
                <a:effectLst/>
                <a:uLnTx/>
                <a:uFillTx/>
                <a:cs typeface="+mn-ea"/>
                <a:sym typeface="+mn-lt"/>
              </a:endParaRPr>
            </a:p>
          </p:txBody>
        </p:sp>
      </p:grpSp>
      <p:grpSp>
        <p:nvGrpSpPr>
          <p:cNvPr id="136" name="组合 135"/>
          <p:cNvGrpSpPr/>
          <p:nvPr/>
        </p:nvGrpSpPr>
        <p:grpSpPr>
          <a:xfrm>
            <a:off x="7405463" y="1203001"/>
            <a:ext cx="1724801" cy="2445086"/>
            <a:chOff x="9826430" y="1814882"/>
            <a:chExt cx="2299735" cy="3260114"/>
          </a:xfrm>
        </p:grpSpPr>
        <p:grpSp>
          <p:nvGrpSpPr>
            <p:cNvPr id="137" name="组合 136"/>
            <p:cNvGrpSpPr/>
            <p:nvPr/>
          </p:nvGrpSpPr>
          <p:grpSpPr>
            <a:xfrm>
              <a:off x="9826430" y="1814882"/>
              <a:ext cx="2299735" cy="3260114"/>
              <a:chOff x="1578687" y="538163"/>
              <a:chExt cx="2501900" cy="3546704"/>
            </a:xfrm>
          </p:grpSpPr>
          <p:sp>
            <p:nvSpPr>
              <p:cNvPr id="139" name="Freeform 6"/>
              <p:cNvSpPr>
                <a:spLocks noEditPoints="1"/>
              </p:cNvSpPr>
              <p:nvPr/>
            </p:nvSpPr>
            <p:spPr bwMode="auto">
              <a:xfrm>
                <a:off x="1578687" y="538163"/>
                <a:ext cx="2166938" cy="2500313"/>
              </a:xfrm>
              <a:custGeom>
                <a:avLst/>
                <a:gdLst>
                  <a:gd name="T0" fmla="*/ 1200 w 2415"/>
                  <a:gd name="T1" fmla="*/ 646 h 2788"/>
                  <a:gd name="T2" fmla="*/ 1669 w 2415"/>
                  <a:gd name="T3" fmla="*/ 1044 h 2788"/>
                  <a:gd name="T4" fmla="*/ 1713 w 2415"/>
                  <a:gd name="T5" fmla="*/ 1223 h 2788"/>
                  <a:gd name="T6" fmla="*/ 2260 w 2415"/>
                  <a:gd name="T7" fmla="*/ 2408 h 2788"/>
                  <a:gd name="T8" fmla="*/ 1756 w 2415"/>
                  <a:gd name="T9" fmla="*/ 2772 h 2788"/>
                  <a:gd name="T10" fmla="*/ 2108 w 2415"/>
                  <a:gd name="T11" fmla="*/ 1548 h 2788"/>
                  <a:gd name="T12" fmla="*/ 1634 w 2415"/>
                  <a:gd name="T13" fmla="*/ 1216 h 2788"/>
                  <a:gd name="T14" fmla="*/ 2063 w 2415"/>
                  <a:gd name="T15" fmla="*/ 2493 h 2788"/>
                  <a:gd name="T16" fmla="*/ 1733 w 2415"/>
                  <a:gd name="T17" fmla="*/ 2714 h 2788"/>
                  <a:gd name="T18" fmla="*/ 1573 w 2415"/>
                  <a:gd name="T19" fmla="*/ 1222 h 2788"/>
                  <a:gd name="T20" fmla="*/ 1725 w 2415"/>
                  <a:gd name="T21" fmla="*/ 2691 h 2788"/>
                  <a:gd name="T22" fmla="*/ 1798 w 2415"/>
                  <a:gd name="T23" fmla="*/ 1936 h 2788"/>
                  <a:gd name="T24" fmla="*/ 1441 w 2415"/>
                  <a:gd name="T25" fmla="*/ 1212 h 2788"/>
                  <a:gd name="T26" fmla="*/ 1580 w 2415"/>
                  <a:gd name="T27" fmla="*/ 1369 h 2788"/>
                  <a:gd name="T28" fmla="*/ 1622 w 2415"/>
                  <a:gd name="T29" fmla="*/ 2595 h 2788"/>
                  <a:gd name="T30" fmla="*/ 1529 w 2415"/>
                  <a:gd name="T31" fmla="*/ 2588 h 2788"/>
                  <a:gd name="T32" fmla="*/ 1429 w 2415"/>
                  <a:gd name="T33" fmla="*/ 2496 h 2788"/>
                  <a:gd name="T34" fmla="*/ 1350 w 2415"/>
                  <a:gd name="T35" fmla="*/ 2460 h 2788"/>
                  <a:gd name="T36" fmla="*/ 1271 w 2415"/>
                  <a:gd name="T37" fmla="*/ 2543 h 2788"/>
                  <a:gd name="T38" fmla="*/ 1229 w 2415"/>
                  <a:gd name="T39" fmla="*/ 2488 h 2788"/>
                  <a:gd name="T40" fmla="*/ 1037 w 2415"/>
                  <a:gd name="T41" fmla="*/ 2464 h 2788"/>
                  <a:gd name="T42" fmla="*/ 835 w 2415"/>
                  <a:gd name="T43" fmla="*/ 2570 h 2788"/>
                  <a:gd name="T44" fmla="*/ 657 w 2415"/>
                  <a:gd name="T45" fmla="*/ 2303 h 2788"/>
                  <a:gd name="T46" fmla="*/ 941 w 2415"/>
                  <a:gd name="T47" fmla="*/ 1227 h 2788"/>
                  <a:gd name="T48" fmla="*/ 925 w 2415"/>
                  <a:gd name="T49" fmla="*/ 1224 h 2788"/>
                  <a:gd name="T50" fmla="*/ 708 w 2415"/>
                  <a:gd name="T51" fmla="*/ 2541 h 2788"/>
                  <a:gd name="T52" fmla="*/ 600 w 2415"/>
                  <a:gd name="T53" fmla="*/ 2628 h 2788"/>
                  <a:gd name="T54" fmla="*/ 442 w 2415"/>
                  <a:gd name="T55" fmla="*/ 1578 h 2788"/>
                  <a:gd name="T56" fmla="*/ 414 w 2415"/>
                  <a:gd name="T57" fmla="*/ 2592 h 2788"/>
                  <a:gd name="T58" fmla="*/ 730 w 2415"/>
                  <a:gd name="T59" fmla="*/ 1228 h 2788"/>
                  <a:gd name="T60" fmla="*/ 735 w 2415"/>
                  <a:gd name="T61" fmla="*/ 1216 h 2788"/>
                  <a:gd name="T62" fmla="*/ 544 w 2415"/>
                  <a:gd name="T63" fmla="*/ 2719 h 2788"/>
                  <a:gd name="T64" fmla="*/ 541 w 2415"/>
                  <a:gd name="T65" fmla="*/ 2751 h 2788"/>
                  <a:gd name="T66" fmla="*/ 0 w 2415"/>
                  <a:gd name="T67" fmla="*/ 2036 h 2788"/>
                  <a:gd name="T68" fmla="*/ 285 w 2415"/>
                  <a:gd name="T69" fmla="*/ 1446 h 2788"/>
                  <a:gd name="T70" fmla="*/ 695 w 2415"/>
                  <a:gd name="T71" fmla="*/ 1113 h 2788"/>
                  <a:gd name="T72" fmla="*/ 1110 w 2415"/>
                  <a:gd name="T73" fmla="*/ 1021 h 2788"/>
                  <a:gd name="T74" fmla="*/ 680 w 2415"/>
                  <a:gd name="T75" fmla="*/ 285 h 2788"/>
                  <a:gd name="T76" fmla="*/ 864 w 2415"/>
                  <a:gd name="T77" fmla="*/ 0 h 2788"/>
                  <a:gd name="T78" fmla="*/ 1202 w 2415"/>
                  <a:gd name="T79" fmla="*/ 785 h 2788"/>
                  <a:gd name="T80" fmla="*/ 825 w 2415"/>
                  <a:gd name="T81" fmla="*/ 45 h 2788"/>
                  <a:gd name="T82" fmla="*/ 784 w 2415"/>
                  <a:gd name="T83" fmla="*/ 371 h 2788"/>
                  <a:gd name="T84" fmla="*/ 1211 w 2415"/>
                  <a:gd name="T85" fmla="*/ 1044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5" h="2788">
                    <a:moveTo>
                      <a:pt x="864" y="0"/>
                    </a:moveTo>
                    <a:cubicBezTo>
                      <a:pt x="891" y="7"/>
                      <a:pt x="909" y="24"/>
                      <a:pt x="923" y="47"/>
                    </a:cubicBezTo>
                    <a:cubicBezTo>
                      <a:pt x="1037" y="237"/>
                      <a:pt x="1134" y="434"/>
                      <a:pt x="1200" y="646"/>
                    </a:cubicBezTo>
                    <a:cubicBezTo>
                      <a:pt x="1237" y="769"/>
                      <a:pt x="1263" y="894"/>
                      <a:pt x="1259" y="1024"/>
                    </a:cubicBezTo>
                    <a:cubicBezTo>
                      <a:pt x="1258" y="1040"/>
                      <a:pt x="1264" y="1044"/>
                      <a:pt x="1279" y="1044"/>
                    </a:cubicBezTo>
                    <a:cubicBezTo>
                      <a:pt x="1409" y="1044"/>
                      <a:pt x="1539" y="1044"/>
                      <a:pt x="1669" y="1044"/>
                    </a:cubicBezTo>
                    <a:cubicBezTo>
                      <a:pt x="1689" y="1043"/>
                      <a:pt x="1694" y="1049"/>
                      <a:pt x="1693" y="1068"/>
                    </a:cubicBezTo>
                    <a:cubicBezTo>
                      <a:pt x="1692" y="1110"/>
                      <a:pt x="1694" y="1152"/>
                      <a:pt x="1693" y="1194"/>
                    </a:cubicBezTo>
                    <a:cubicBezTo>
                      <a:pt x="1692" y="1210"/>
                      <a:pt x="1697" y="1217"/>
                      <a:pt x="1713" y="1223"/>
                    </a:cubicBezTo>
                    <a:cubicBezTo>
                      <a:pt x="1862" y="1276"/>
                      <a:pt x="1998" y="1351"/>
                      <a:pt x="2116" y="1457"/>
                    </a:cubicBezTo>
                    <a:cubicBezTo>
                      <a:pt x="2237" y="1566"/>
                      <a:pt x="2327" y="1694"/>
                      <a:pt x="2366" y="1854"/>
                    </a:cubicBezTo>
                    <a:cubicBezTo>
                      <a:pt x="2415" y="2054"/>
                      <a:pt x="2375" y="2239"/>
                      <a:pt x="2260" y="2408"/>
                    </a:cubicBezTo>
                    <a:cubicBezTo>
                      <a:pt x="2144" y="2580"/>
                      <a:pt x="1980" y="2694"/>
                      <a:pt x="1792" y="2776"/>
                    </a:cubicBezTo>
                    <a:cubicBezTo>
                      <a:pt x="1783" y="2780"/>
                      <a:pt x="1774" y="2784"/>
                      <a:pt x="1763" y="2788"/>
                    </a:cubicBezTo>
                    <a:cubicBezTo>
                      <a:pt x="1760" y="2782"/>
                      <a:pt x="1757" y="2776"/>
                      <a:pt x="1756" y="2772"/>
                    </a:cubicBezTo>
                    <a:cubicBezTo>
                      <a:pt x="1805" y="2741"/>
                      <a:pt x="1855" y="2713"/>
                      <a:pt x="1902" y="2680"/>
                    </a:cubicBezTo>
                    <a:cubicBezTo>
                      <a:pt x="2058" y="2568"/>
                      <a:pt x="2177" y="2427"/>
                      <a:pt x="2235" y="2242"/>
                    </a:cubicBezTo>
                    <a:cubicBezTo>
                      <a:pt x="2315" y="1989"/>
                      <a:pt x="2266" y="1757"/>
                      <a:pt x="2108" y="1548"/>
                    </a:cubicBezTo>
                    <a:cubicBezTo>
                      <a:pt x="1991" y="1392"/>
                      <a:pt x="1835" y="1288"/>
                      <a:pt x="1655" y="1217"/>
                    </a:cubicBezTo>
                    <a:cubicBezTo>
                      <a:pt x="1651" y="1216"/>
                      <a:pt x="1648" y="1215"/>
                      <a:pt x="1644" y="1214"/>
                    </a:cubicBezTo>
                    <a:cubicBezTo>
                      <a:pt x="1642" y="1214"/>
                      <a:pt x="1640" y="1215"/>
                      <a:pt x="1634" y="1216"/>
                    </a:cubicBezTo>
                    <a:cubicBezTo>
                      <a:pt x="1642" y="1220"/>
                      <a:pt x="1646" y="1223"/>
                      <a:pt x="1651" y="1225"/>
                    </a:cubicBezTo>
                    <a:cubicBezTo>
                      <a:pt x="1830" y="1302"/>
                      <a:pt x="1980" y="1413"/>
                      <a:pt x="2091" y="1575"/>
                    </a:cubicBezTo>
                    <a:cubicBezTo>
                      <a:pt x="2285" y="1861"/>
                      <a:pt x="2274" y="2219"/>
                      <a:pt x="2063" y="2493"/>
                    </a:cubicBezTo>
                    <a:cubicBezTo>
                      <a:pt x="1980" y="2601"/>
                      <a:pt x="1878" y="2686"/>
                      <a:pt x="1759" y="2752"/>
                    </a:cubicBezTo>
                    <a:cubicBezTo>
                      <a:pt x="1747" y="2759"/>
                      <a:pt x="1737" y="2760"/>
                      <a:pt x="1728" y="2751"/>
                    </a:cubicBezTo>
                    <a:cubicBezTo>
                      <a:pt x="1730" y="2738"/>
                      <a:pt x="1730" y="2726"/>
                      <a:pt x="1733" y="2714"/>
                    </a:cubicBezTo>
                    <a:cubicBezTo>
                      <a:pt x="1734" y="2708"/>
                      <a:pt x="1737" y="2702"/>
                      <a:pt x="1742" y="2698"/>
                    </a:cubicBezTo>
                    <a:cubicBezTo>
                      <a:pt x="1914" y="2551"/>
                      <a:pt x="2016" y="2365"/>
                      <a:pt x="2051" y="2141"/>
                    </a:cubicBezTo>
                    <a:cubicBezTo>
                      <a:pt x="2107" y="1769"/>
                      <a:pt x="1909" y="1387"/>
                      <a:pt x="1573" y="1222"/>
                    </a:cubicBezTo>
                    <a:cubicBezTo>
                      <a:pt x="1566" y="1218"/>
                      <a:pt x="1558" y="1216"/>
                      <a:pt x="1550" y="1214"/>
                    </a:cubicBezTo>
                    <a:cubicBezTo>
                      <a:pt x="1884" y="1412"/>
                      <a:pt x="2041" y="1706"/>
                      <a:pt x="2017" y="2091"/>
                    </a:cubicBezTo>
                    <a:cubicBezTo>
                      <a:pt x="2002" y="2329"/>
                      <a:pt x="1900" y="2529"/>
                      <a:pt x="1725" y="2691"/>
                    </a:cubicBezTo>
                    <a:cubicBezTo>
                      <a:pt x="1697" y="2664"/>
                      <a:pt x="1670" y="2639"/>
                      <a:pt x="1642" y="2614"/>
                    </a:cubicBezTo>
                    <a:cubicBezTo>
                      <a:pt x="1662" y="2575"/>
                      <a:pt x="1685" y="2535"/>
                      <a:pt x="1704" y="2492"/>
                    </a:cubicBezTo>
                    <a:cubicBezTo>
                      <a:pt x="1782" y="2315"/>
                      <a:pt x="1810" y="2129"/>
                      <a:pt x="1798" y="1936"/>
                    </a:cubicBezTo>
                    <a:cubicBezTo>
                      <a:pt x="1790" y="1788"/>
                      <a:pt x="1757" y="1646"/>
                      <a:pt x="1693" y="1512"/>
                    </a:cubicBezTo>
                    <a:cubicBezTo>
                      <a:pt x="1640" y="1401"/>
                      <a:pt x="1569" y="1304"/>
                      <a:pt x="1470" y="1229"/>
                    </a:cubicBezTo>
                    <a:cubicBezTo>
                      <a:pt x="1461" y="1222"/>
                      <a:pt x="1450" y="1217"/>
                      <a:pt x="1441" y="1212"/>
                    </a:cubicBezTo>
                    <a:cubicBezTo>
                      <a:pt x="1439" y="1213"/>
                      <a:pt x="1438" y="1215"/>
                      <a:pt x="1437" y="1217"/>
                    </a:cubicBezTo>
                    <a:cubicBezTo>
                      <a:pt x="1440" y="1220"/>
                      <a:pt x="1444" y="1224"/>
                      <a:pt x="1447" y="1227"/>
                    </a:cubicBezTo>
                    <a:cubicBezTo>
                      <a:pt x="1499" y="1267"/>
                      <a:pt x="1543" y="1315"/>
                      <a:pt x="1580" y="1369"/>
                    </a:cubicBezTo>
                    <a:cubicBezTo>
                      <a:pt x="1677" y="1506"/>
                      <a:pt x="1727" y="1660"/>
                      <a:pt x="1748" y="1824"/>
                    </a:cubicBezTo>
                    <a:cubicBezTo>
                      <a:pt x="1776" y="2038"/>
                      <a:pt x="1764" y="2249"/>
                      <a:pt x="1687" y="2453"/>
                    </a:cubicBezTo>
                    <a:cubicBezTo>
                      <a:pt x="1668" y="2502"/>
                      <a:pt x="1643" y="2548"/>
                      <a:pt x="1622" y="2595"/>
                    </a:cubicBezTo>
                    <a:cubicBezTo>
                      <a:pt x="1617" y="2604"/>
                      <a:pt x="1612" y="2609"/>
                      <a:pt x="1600" y="2607"/>
                    </a:cubicBezTo>
                    <a:cubicBezTo>
                      <a:pt x="1590" y="2606"/>
                      <a:pt x="1578" y="2605"/>
                      <a:pt x="1569" y="2608"/>
                    </a:cubicBezTo>
                    <a:cubicBezTo>
                      <a:pt x="1547" y="2615"/>
                      <a:pt x="1538" y="2605"/>
                      <a:pt x="1529" y="2588"/>
                    </a:cubicBezTo>
                    <a:cubicBezTo>
                      <a:pt x="1517" y="2566"/>
                      <a:pt x="1502" y="2545"/>
                      <a:pt x="1487" y="2524"/>
                    </a:cubicBezTo>
                    <a:cubicBezTo>
                      <a:pt x="1484" y="2519"/>
                      <a:pt x="1480" y="2514"/>
                      <a:pt x="1475" y="2512"/>
                    </a:cubicBezTo>
                    <a:cubicBezTo>
                      <a:pt x="1460" y="2505"/>
                      <a:pt x="1444" y="2499"/>
                      <a:pt x="1429" y="2496"/>
                    </a:cubicBezTo>
                    <a:cubicBezTo>
                      <a:pt x="1408" y="2493"/>
                      <a:pt x="1403" y="2510"/>
                      <a:pt x="1395" y="2528"/>
                    </a:cubicBezTo>
                    <a:cubicBezTo>
                      <a:pt x="1392" y="2522"/>
                      <a:pt x="1387" y="2516"/>
                      <a:pt x="1387" y="2510"/>
                    </a:cubicBezTo>
                    <a:cubicBezTo>
                      <a:pt x="1386" y="2484"/>
                      <a:pt x="1376" y="2466"/>
                      <a:pt x="1350" y="2460"/>
                    </a:cubicBezTo>
                    <a:cubicBezTo>
                      <a:pt x="1331" y="2456"/>
                      <a:pt x="1311" y="2454"/>
                      <a:pt x="1291" y="2455"/>
                    </a:cubicBezTo>
                    <a:cubicBezTo>
                      <a:pt x="1264" y="2457"/>
                      <a:pt x="1247" y="2471"/>
                      <a:pt x="1242" y="2492"/>
                    </a:cubicBezTo>
                    <a:cubicBezTo>
                      <a:pt x="1237" y="2516"/>
                      <a:pt x="1249" y="2530"/>
                      <a:pt x="1271" y="2543"/>
                    </a:cubicBezTo>
                    <a:cubicBezTo>
                      <a:pt x="1258" y="2547"/>
                      <a:pt x="1249" y="2551"/>
                      <a:pt x="1239" y="2555"/>
                    </a:cubicBezTo>
                    <a:cubicBezTo>
                      <a:pt x="1232" y="2541"/>
                      <a:pt x="1225" y="2528"/>
                      <a:pt x="1217" y="2513"/>
                    </a:cubicBezTo>
                    <a:cubicBezTo>
                      <a:pt x="1220" y="2506"/>
                      <a:pt x="1226" y="2497"/>
                      <a:pt x="1229" y="2488"/>
                    </a:cubicBezTo>
                    <a:cubicBezTo>
                      <a:pt x="1236" y="2471"/>
                      <a:pt x="1230" y="2456"/>
                      <a:pt x="1219" y="2444"/>
                    </a:cubicBezTo>
                    <a:cubicBezTo>
                      <a:pt x="1207" y="2431"/>
                      <a:pt x="1191" y="2428"/>
                      <a:pt x="1176" y="2436"/>
                    </a:cubicBezTo>
                    <a:cubicBezTo>
                      <a:pt x="1133" y="2462"/>
                      <a:pt x="1084" y="2460"/>
                      <a:pt x="1037" y="2464"/>
                    </a:cubicBezTo>
                    <a:cubicBezTo>
                      <a:pt x="1000" y="2467"/>
                      <a:pt x="963" y="2468"/>
                      <a:pt x="928" y="2485"/>
                    </a:cubicBezTo>
                    <a:cubicBezTo>
                      <a:pt x="897" y="2500"/>
                      <a:pt x="872" y="2520"/>
                      <a:pt x="860" y="2554"/>
                    </a:cubicBezTo>
                    <a:cubicBezTo>
                      <a:pt x="855" y="2566"/>
                      <a:pt x="847" y="2569"/>
                      <a:pt x="835" y="2570"/>
                    </a:cubicBezTo>
                    <a:cubicBezTo>
                      <a:pt x="814" y="2571"/>
                      <a:pt x="792" y="2573"/>
                      <a:pt x="770" y="2578"/>
                    </a:cubicBezTo>
                    <a:cubicBezTo>
                      <a:pt x="756" y="2582"/>
                      <a:pt x="755" y="2573"/>
                      <a:pt x="750" y="2565"/>
                    </a:cubicBezTo>
                    <a:cubicBezTo>
                      <a:pt x="707" y="2482"/>
                      <a:pt x="677" y="2394"/>
                      <a:pt x="657" y="2303"/>
                    </a:cubicBezTo>
                    <a:cubicBezTo>
                      <a:pt x="646" y="2256"/>
                      <a:pt x="632" y="2210"/>
                      <a:pt x="628" y="2162"/>
                    </a:cubicBezTo>
                    <a:cubicBezTo>
                      <a:pt x="606" y="1901"/>
                      <a:pt x="644" y="1651"/>
                      <a:pt x="776" y="1420"/>
                    </a:cubicBezTo>
                    <a:cubicBezTo>
                      <a:pt x="818" y="1345"/>
                      <a:pt x="872" y="1280"/>
                      <a:pt x="941" y="1227"/>
                    </a:cubicBezTo>
                    <a:cubicBezTo>
                      <a:pt x="944" y="1225"/>
                      <a:pt x="946" y="1223"/>
                      <a:pt x="949" y="1220"/>
                    </a:cubicBezTo>
                    <a:cubicBezTo>
                      <a:pt x="950" y="1219"/>
                      <a:pt x="950" y="1218"/>
                      <a:pt x="948" y="1212"/>
                    </a:cubicBezTo>
                    <a:cubicBezTo>
                      <a:pt x="941" y="1216"/>
                      <a:pt x="932" y="1219"/>
                      <a:pt x="925" y="1224"/>
                    </a:cubicBezTo>
                    <a:cubicBezTo>
                      <a:pt x="836" y="1289"/>
                      <a:pt x="770" y="1372"/>
                      <a:pt x="718" y="1468"/>
                    </a:cubicBezTo>
                    <a:cubicBezTo>
                      <a:pt x="638" y="1616"/>
                      <a:pt x="599" y="1775"/>
                      <a:pt x="590" y="1942"/>
                    </a:cubicBezTo>
                    <a:cubicBezTo>
                      <a:pt x="578" y="2152"/>
                      <a:pt x="613" y="2353"/>
                      <a:pt x="708" y="2541"/>
                    </a:cubicBezTo>
                    <a:cubicBezTo>
                      <a:pt x="716" y="2559"/>
                      <a:pt x="726" y="2575"/>
                      <a:pt x="735" y="2592"/>
                    </a:cubicBezTo>
                    <a:cubicBezTo>
                      <a:pt x="720" y="2612"/>
                      <a:pt x="703" y="2618"/>
                      <a:pt x="677" y="2615"/>
                    </a:cubicBezTo>
                    <a:cubicBezTo>
                      <a:pt x="654" y="2613"/>
                      <a:pt x="630" y="2623"/>
                      <a:pt x="600" y="2628"/>
                    </a:cubicBezTo>
                    <a:cubicBezTo>
                      <a:pt x="411" y="2412"/>
                      <a:pt x="334" y="2156"/>
                      <a:pt x="380" y="1867"/>
                    </a:cubicBezTo>
                    <a:cubicBezTo>
                      <a:pt x="426" y="1576"/>
                      <a:pt x="582" y="1359"/>
                      <a:pt x="842" y="1217"/>
                    </a:cubicBezTo>
                    <a:cubicBezTo>
                      <a:pt x="769" y="1205"/>
                      <a:pt x="531" y="1421"/>
                      <a:pt x="442" y="1578"/>
                    </a:cubicBezTo>
                    <a:cubicBezTo>
                      <a:pt x="262" y="1897"/>
                      <a:pt x="288" y="2345"/>
                      <a:pt x="588" y="2645"/>
                    </a:cubicBezTo>
                    <a:cubicBezTo>
                      <a:pt x="578" y="2667"/>
                      <a:pt x="569" y="2688"/>
                      <a:pt x="558" y="2714"/>
                    </a:cubicBezTo>
                    <a:cubicBezTo>
                      <a:pt x="510" y="2674"/>
                      <a:pt x="460" y="2636"/>
                      <a:pt x="414" y="2592"/>
                    </a:cubicBezTo>
                    <a:cubicBezTo>
                      <a:pt x="283" y="2465"/>
                      <a:pt x="196" y="2312"/>
                      <a:pt x="168" y="2130"/>
                    </a:cubicBezTo>
                    <a:cubicBezTo>
                      <a:pt x="138" y="1929"/>
                      <a:pt x="183" y="1745"/>
                      <a:pt x="296" y="1578"/>
                    </a:cubicBezTo>
                    <a:cubicBezTo>
                      <a:pt x="404" y="1417"/>
                      <a:pt x="553" y="1305"/>
                      <a:pt x="730" y="1228"/>
                    </a:cubicBezTo>
                    <a:cubicBezTo>
                      <a:pt x="738" y="1225"/>
                      <a:pt x="745" y="1222"/>
                      <a:pt x="753" y="1218"/>
                    </a:cubicBezTo>
                    <a:cubicBezTo>
                      <a:pt x="752" y="1217"/>
                      <a:pt x="752" y="1215"/>
                      <a:pt x="751" y="1213"/>
                    </a:cubicBezTo>
                    <a:cubicBezTo>
                      <a:pt x="746" y="1214"/>
                      <a:pt x="740" y="1214"/>
                      <a:pt x="735" y="1216"/>
                    </a:cubicBezTo>
                    <a:cubicBezTo>
                      <a:pt x="527" y="1299"/>
                      <a:pt x="352" y="1425"/>
                      <a:pt x="232" y="1618"/>
                    </a:cubicBezTo>
                    <a:cubicBezTo>
                      <a:pt x="65" y="1886"/>
                      <a:pt x="80" y="2211"/>
                      <a:pt x="267" y="2465"/>
                    </a:cubicBezTo>
                    <a:cubicBezTo>
                      <a:pt x="343" y="2568"/>
                      <a:pt x="437" y="2650"/>
                      <a:pt x="544" y="2719"/>
                    </a:cubicBezTo>
                    <a:cubicBezTo>
                      <a:pt x="564" y="2732"/>
                      <a:pt x="580" y="2752"/>
                      <a:pt x="598" y="2769"/>
                    </a:cubicBezTo>
                    <a:cubicBezTo>
                      <a:pt x="596" y="2771"/>
                      <a:pt x="595" y="2773"/>
                      <a:pt x="594" y="2775"/>
                    </a:cubicBezTo>
                    <a:cubicBezTo>
                      <a:pt x="576" y="2767"/>
                      <a:pt x="558" y="2759"/>
                      <a:pt x="541" y="2751"/>
                    </a:cubicBezTo>
                    <a:cubicBezTo>
                      <a:pt x="382" y="2673"/>
                      <a:pt x="244" y="2570"/>
                      <a:pt x="140" y="2425"/>
                    </a:cubicBezTo>
                    <a:cubicBezTo>
                      <a:pt x="60" y="2315"/>
                      <a:pt x="12" y="2192"/>
                      <a:pt x="3" y="2055"/>
                    </a:cubicBezTo>
                    <a:cubicBezTo>
                      <a:pt x="3" y="2049"/>
                      <a:pt x="1" y="2042"/>
                      <a:pt x="0" y="2036"/>
                    </a:cubicBezTo>
                    <a:cubicBezTo>
                      <a:pt x="0" y="2023"/>
                      <a:pt x="0" y="2009"/>
                      <a:pt x="0" y="1996"/>
                    </a:cubicBezTo>
                    <a:cubicBezTo>
                      <a:pt x="5" y="1960"/>
                      <a:pt x="8" y="1923"/>
                      <a:pt x="15" y="1888"/>
                    </a:cubicBezTo>
                    <a:cubicBezTo>
                      <a:pt x="51" y="1708"/>
                      <a:pt x="149" y="1565"/>
                      <a:pt x="285" y="1446"/>
                    </a:cubicBezTo>
                    <a:cubicBezTo>
                      <a:pt x="400" y="1345"/>
                      <a:pt x="533" y="1273"/>
                      <a:pt x="677" y="1222"/>
                    </a:cubicBezTo>
                    <a:cubicBezTo>
                      <a:pt x="691" y="1217"/>
                      <a:pt x="696" y="1210"/>
                      <a:pt x="696" y="1195"/>
                    </a:cubicBezTo>
                    <a:cubicBezTo>
                      <a:pt x="695" y="1168"/>
                      <a:pt x="695" y="1141"/>
                      <a:pt x="695" y="1113"/>
                    </a:cubicBezTo>
                    <a:cubicBezTo>
                      <a:pt x="695" y="1091"/>
                      <a:pt x="695" y="1068"/>
                      <a:pt x="695" y="1043"/>
                    </a:cubicBezTo>
                    <a:cubicBezTo>
                      <a:pt x="837" y="1043"/>
                      <a:pt x="976" y="1043"/>
                      <a:pt x="1116" y="1043"/>
                    </a:cubicBezTo>
                    <a:cubicBezTo>
                      <a:pt x="1113" y="1033"/>
                      <a:pt x="1112" y="1027"/>
                      <a:pt x="1110" y="1021"/>
                    </a:cubicBezTo>
                    <a:cubicBezTo>
                      <a:pt x="1090" y="959"/>
                      <a:pt x="1071" y="897"/>
                      <a:pt x="1048" y="837"/>
                    </a:cubicBezTo>
                    <a:cubicBezTo>
                      <a:pt x="983" y="665"/>
                      <a:pt x="890" y="510"/>
                      <a:pt x="752" y="385"/>
                    </a:cubicBezTo>
                    <a:cubicBezTo>
                      <a:pt x="721" y="357"/>
                      <a:pt x="697" y="324"/>
                      <a:pt x="680" y="285"/>
                    </a:cubicBezTo>
                    <a:cubicBezTo>
                      <a:pt x="640" y="195"/>
                      <a:pt x="663" y="109"/>
                      <a:pt x="744" y="51"/>
                    </a:cubicBezTo>
                    <a:cubicBezTo>
                      <a:pt x="779" y="26"/>
                      <a:pt x="818" y="9"/>
                      <a:pt x="860" y="0"/>
                    </a:cubicBezTo>
                    <a:cubicBezTo>
                      <a:pt x="861" y="0"/>
                      <a:pt x="863" y="0"/>
                      <a:pt x="864" y="0"/>
                    </a:cubicBezTo>
                    <a:close/>
                    <a:moveTo>
                      <a:pt x="1226" y="973"/>
                    </a:moveTo>
                    <a:cubicBezTo>
                      <a:pt x="1228" y="973"/>
                      <a:pt x="1229" y="973"/>
                      <a:pt x="1231" y="972"/>
                    </a:cubicBezTo>
                    <a:cubicBezTo>
                      <a:pt x="1221" y="910"/>
                      <a:pt x="1215" y="847"/>
                      <a:pt x="1202" y="785"/>
                    </a:cubicBezTo>
                    <a:cubicBezTo>
                      <a:pt x="1158" y="583"/>
                      <a:pt x="1077" y="394"/>
                      <a:pt x="979" y="212"/>
                    </a:cubicBezTo>
                    <a:cubicBezTo>
                      <a:pt x="953" y="163"/>
                      <a:pt x="925" y="116"/>
                      <a:pt x="896" y="68"/>
                    </a:cubicBezTo>
                    <a:cubicBezTo>
                      <a:pt x="877" y="38"/>
                      <a:pt x="858" y="31"/>
                      <a:pt x="825" y="45"/>
                    </a:cubicBezTo>
                    <a:cubicBezTo>
                      <a:pt x="799" y="57"/>
                      <a:pt x="772" y="71"/>
                      <a:pt x="750" y="89"/>
                    </a:cubicBezTo>
                    <a:cubicBezTo>
                      <a:pt x="694" y="134"/>
                      <a:pt x="680" y="195"/>
                      <a:pt x="705" y="261"/>
                    </a:cubicBezTo>
                    <a:cubicBezTo>
                      <a:pt x="722" y="305"/>
                      <a:pt x="750" y="340"/>
                      <a:pt x="784" y="371"/>
                    </a:cubicBezTo>
                    <a:cubicBezTo>
                      <a:pt x="844" y="426"/>
                      <a:pt x="896" y="488"/>
                      <a:pt x="942" y="556"/>
                    </a:cubicBezTo>
                    <a:cubicBezTo>
                      <a:pt x="1032" y="690"/>
                      <a:pt x="1090" y="838"/>
                      <a:pt x="1136" y="992"/>
                    </a:cubicBezTo>
                    <a:cubicBezTo>
                      <a:pt x="1153" y="1048"/>
                      <a:pt x="1152" y="1047"/>
                      <a:pt x="1211" y="1044"/>
                    </a:cubicBezTo>
                    <a:cubicBezTo>
                      <a:pt x="1222" y="1044"/>
                      <a:pt x="1227" y="1040"/>
                      <a:pt x="1227" y="1029"/>
                    </a:cubicBezTo>
                    <a:cubicBezTo>
                      <a:pt x="1226" y="1010"/>
                      <a:pt x="1226" y="992"/>
                      <a:pt x="1226" y="973"/>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140" name="组合 139"/>
              <p:cNvGrpSpPr/>
              <p:nvPr/>
            </p:nvGrpSpPr>
            <p:grpSpPr>
              <a:xfrm>
                <a:off x="2110499" y="2749550"/>
                <a:ext cx="1019175" cy="471488"/>
                <a:chOff x="2110499" y="2749550"/>
                <a:chExt cx="1019175" cy="471488"/>
              </a:xfrm>
              <a:solidFill>
                <a:srgbClr val="C00000"/>
              </a:solidFill>
            </p:grpSpPr>
            <p:sp>
              <p:nvSpPr>
                <p:cNvPr id="149" name="Freeform 9"/>
                <p:cNvSpPr>
                  <a:spLocks noEditPoints="1"/>
                </p:cNvSpPr>
                <p:nvPr/>
              </p:nvSpPr>
              <p:spPr bwMode="auto">
                <a:xfrm>
                  <a:off x="2110499" y="2749550"/>
                  <a:ext cx="998538" cy="471488"/>
                </a:xfrm>
                <a:custGeom>
                  <a:avLst/>
                  <a:gdLst>
                    <a:gd name="T0" fmla="*/ 1010 w 1113"/>
                    <a:gd name="T1" fmla="*/ 253 h 525"/>
                    <a:gd name="T2" fmla="*/ 934 w 1113"/>
                    <a:gd name="T3" fmla="*/ 226 h 525"/>
                    <a:gd name="T4" fmla="*/ 119 w 1113"/>
                    <a:gd name="T5" fmla="*/ 352 h 525"/>
                    <a:gd name="T6" fmla="*/ 97 w 1113"/>
                    <a:gd name="T7" fmla="*/ 339 h 525"/>
                    <a:gd name="T8" fmla="*/ 249 w 1113"/>
                    <a:gd name="T9" fmla="*/ 261 h 525"/>
                    <a:gd name="T10" fmla="*/ 337 w 1113"/>
                    <a:gd name="T11" fmla="*/ 236 h 525"/>
                    <a:gd name="T12" fmla="*/ 247 w 1113"/>
                    <a:gd name="T13" fmla="*/ 192 h 525"/>
                    <a:gd name="T14" fmla="*/ 108 w 1113"/>
                    <a:gd name="T15" fmla="*/ 219 h 525"/>
                    <a:gd name="T16" fmla="*/ 84 w 1113"/>
                    <a:gd name="T17" fmla="*/ 288 h 525"/>
                    <a:gd name="T18" fmla="*/ 4 w 1113"/>
                    <a:gd name="T19" fmla="*/ 235 h 525"/>
                    <a:gd name="T20" fmla="*/ 237 w 1113"/>
                    <a:gd name="T21" fmla="*/ 135 h 525"/>
                    <a:gd name="T22" fmla="*/ 469 w 1113"/>
                    <a:gd name="T23" fmla="*/ 28 h 525"/>
                    <a:gd name="T24" fmla="*/ 600 w 1113"/>
                    <a:gd name="T25" fmla="*/ 23 h 525"/>
                    <a:gd name="T26" fmla="*/ 319 w 1113"/>
                    <a:gd name="T27" fmla="*/ 112 h 525"/>
                    <a:gd name="T28" fmla="*/ 505 w 1113"/>
                    <a:gd name="T29" fmla="*/ 197 h 525"/>
                    <a:gd name="T30" fmla="*/ 438 w 1113"/>
                    <a:gd name="T31" fmla="*/ 144 h 525"/>
                    <a:gd name="T32" fmla="*/ 419 w 1113"/>
                    <a:gd name="T33" fmla="*/ 206 h 525"/>
                    <a:gd name="T34" fmla="*/ 540 w 1113"/>
                    <a:gd name="T35" fmla="*/ 79 h 525"/>
                    <a:gd name="T36" fmla="*/ 647 w 1113"/>
                    <a:gd name="T37" fmla="*/ 122 h 525"/>
                    <a:gd name="T38" fmla="*/ 829 w 1113"/>
                    <a:gd name="T39" fmla="*/ 139 h 525"/>
                    <a:gd name="T40" fmla="*/ 739 w 1113"/>
                    <a:gd name="T41" fmla="*/ 213 h 525"/>
                    <a:gd name="T42" fmla="*/ 778 w 1113"/>
                    <a:gd name="T43" fmla="*/ 161 h 525"/>
                    <a:gd name="T44" fmla="*/ 755 w 1113"/>
                    <a:gd name="T45" fmla="*/ 133 h 525"/>
                    <a:gd name="T46" fmla="*/ 644 w 1113"/>
                    <a:gd name="T47" fmla="*/ 216 h 525"/>
                    <a:gd name="T48" fmla="*/ 884 w 1113"/>
                    <a:gd name="T49" fmla="*/ 152 h 525"/>
                    <a:gd name="T50" fmla="*/ 843 w 1113"/>
                    <a:gd name="T51" fmla="*/ 63 h 525"/>
                    <a:gd name="T52" fmla="*/ 925 w 1113"/>
                    <a:gd name="T53" fmla="*/ 163 h 525"/>
                    <a:gd name="T54" fmla="*/ 1102 w 1113"/>
                    <a:gd name="T55" fmla="*/ 242 h 525"/>
                    <a:gd name="T56" fmla="*/ 1014 w 1113"/>
                    <a:gd name="T57" fmla="*/ 306 h 525"/>
                    <a:gd name="T58" fmla="*/ 1099 w 1113"/>
                    <a:gd name="T59" fmla="*/ 368 h 525"/>
                    <a:gd name="T60" fmla="*/ 1079 w 1113"/>
                    <a:gd name="T61" fmla="*/ 519 h 525"/>
                    <a:gd name="T62" fmla="*/ 1046 w 1113"/>
                    <a:gd name="T63" fmla="*/ 518 h 525"/>
                    <a:gd name="T64" fmla="*/ 986 w 1113"/>
                    <a:gd name="T65" fmla="*/ 405 h 525"/>
                    <a:gd name="T66" fmla="*/ 943 w 1113"/>
                    <a:gd name="T67" fmla="*/ 433 h 525"/>
                    <a:gd name="T68" fmla="*/ 862 w 1113"/>
                    <a:gd name="T69" fmla="*/ 519 h 525"/>
                    <a:gd name="T70" fmla="*/ 839 w 1113"/>
                    <a:gd name="T71" fmla="*/ 423 h 525"/>
                    <a:gd name="T72" fmla="*/ 798 w 1113"/>
                    <a:gd name="T73" fmla="*/ 433 h 525"/>
                    <a:gd name="T74" fmla="*/ 759 w 1113"/>
                    <a:gd name="T75" fmla="*/ 497 h 525"/>
                    <a:gd name="T76" fmla="*/ 727 w 1113"/>
                    <a:gd name="T77" fmla="*/ 425 h 525"/>
                    <a:gd name="T78" fmla="*/ 684 w 1113"/>
                    <a:gd name="T79" fmla="*/ 519 h 525"/>
                    <a:gd name="T80" fmla="*/ 641 w 1113"/>
                    <a:gd name="T81" fmla="*/ 406 h 525"/>
                    <a:gd name="T82" fmla="*/ 572 w 1113"/>
                    <a:gd name="T83" fmla="*/ 519 h 525"/>
                    <a:gd name="T84" fmla="*/ 539 w 1113"/>
                    <a:gd name="T85" fmla="*/ 519 h 525"/>
                    <a:gd name="T86" fmla="*/ 479 w 1113"/>
                    <a:gd name="T87" fmla="*/ 407 h 525"/>
                    <a:gd name="T88" fmla="*/ 438 w 1113"/>
                    <a:gd name="T89" fmla="*/ 410 h 525"/>
                    <a:gd name="T90" fmla="*/ 355 w 1113"/>
                    <a:gd name="T91" fmla="*/ 518 h 525"/>
                    <a:gd name="T92" fmla="*/ 322 w 1113"/>
                    <a:gd name="T93" fmla="*/ 519 h 525"/>
                    <a:gd name="T94" fmla="*/ 261 w 1113"/>
                    <a:gd name="T95" fmla="*/ 408 h 525"/>
                    <a:gd name="T96" fmla="*/ 219 w 1113"/>
                    <a:gd name="T97" fmla="*/ 433 h 525"/>
                    <a:gd name="T98" fmla="*/ 138 w 1113"/>
                    <a:gd name="T99" fmla="*/ 517 h 525"/>
                    <a:gd name="T100" fmla="*/ 115 w 1113"/>
                    <a:gd name="T101" fmla="*/ 421 h 525"/>
                    <a:gd name="T102" fmla="*/ 84 w 1113"/>
                    <a:gd name="T103" fmla="*/ 447 h 525"/>
                    <a:gd name="T104" fmla="*/ 591 w 1113"/>
                    <a:gd name="T105" fmla="*/ 297 h 525"/>
                    <a:gd name="T106" fmla="*/ 945 w 1113"/>
                    <a:gd name="T107" fmla="*/ 322 h 525"/>
                    <a:gd name="T108" fmla="*/ 197 w 1113"/>
                    <a:gd name="T109" fmla="*/ 294 h 525"/>
                    <a:gd name="T110" fmla="*/ 144 w 1113"/>
                    <a:gd name="T111" fmla="*/ 31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3" h="525">
                      <a:moveTo>
                        <a:pt x="945" y="322"/>
                      </a:moveTo>
                      <a:cubicBezTo>
                        <a:pt x="921" y="278"/>
                        <a:pt x="929" y="264"/>
                        <a:pt x="980" y="258"/>
                      </a:cubicBezTo>
                      <a:cubicBezTo>
                        <a:pt x="990" y="257"/>
                        <a:pt x="1000" y="256"/>
                        <a:pt x="1010" y="253"/>
                      </a:cubicBezTo>
                      <a:cubicBezTo>
                        <a:pt x="1023" y="250"/>
                        <a:pt x="1033" y="241"/>
                        <a:pt x="1030" y="228"/>
                      </a:cubicBezTo>
                      <a:cubicBezTo>
                        <a:pt x="1027" y="220"/>
                        <a:pt x="1014" y="209"/>
                        <a:pt x="1006" y="209"/>
                      </a:cubicBezTo>
                      <a:cubicBezTo>
                        <a:pt x="982" y="212"/>
                        <a:pt x="953" y="213"/>
                        <a:pt x="934" y="226"/>
                      </a:cubicBezTo>
                      <a:cubicBezTo>
                        <a:pt x="852" y="280"/>
                        <a:pt x="764" y="284"/>
                        <a:pt x="674" y="265"/>
                      </a:cubicBezTo>
                      <a:cubicBezTo>
                        <a:pt x="571" y="244"/>
                        <a:pt x="471" y="255"/>
                        <a:pt x="372" y="284"/>
                      </a:cubicBezTo>
                      <a:cubicBezTo>
                        <a:pt x="288" y="308"/>
                        <a:pt x="204" y="329"/>
                        <a:pt x="119" y="352"/>
                      </a:cubicBezTo>
                      <a:cubicBezTo>
                        <a:pt x="115" y="353"/>
                        <a:pt x="110" y="356"/>
                        <a:pt x="106" y="356"/>
                      </a:cubicBezTo>
                      <a:cubicBezTo>
                        <a:pt x="102" y="355"/>
                        <a:pt x="96" y="353"/>
                        <a:pt x="94" y="350"/>
                      </a:cubicBezTo>
                      <a:cubicBezTo>
                        <a:pt x="93" y="348"/>
                        <a:pt x="94" y="341"/>
                        <a:pt x="97" y="339"/>
                      </a:cubicBezTo>
                      <a:cubicBezTo>
                        <a:pt x="114" y="326"/>
                        <a:pt x="120" y="310"/>
                        <a:pt x="122" y="288"/>
                      </a:cubicBezTo>
                      <a:cubicBezTo>
                        <a:pt x="124" y="262"/>
                        <a:pt x="161" y="240"/>
                        <a:pt x="191" y="245"/>
                      </a:cubicBezTo>
                      <a:cubicBezTo>
                        <a:pt x="211" y="248"/>
                        <a:pt x="230" y="256"/>
                        <a:pt x="249" y="261"/>
                      </a:cubicBezTo>
                      <a:cubicBezTo>
                        <a:pt x="266" y="265"/>
                        <a:pt x="283" y="268"/>
                        <a:pt x="300" y="270"/>
                      </a:cubicBezTo>
                      <a:cubicBezTo>
                        <a:pt x="308" y="271"/>
                        <a:pt x="319" y="268"/>
                        <a:pt x="324" y="263"/>
                      </a:cubicBezTo>
                      <a:cubicBezTo>
                        <a:pt x="331" y="256"/>
                        <a:pt x="333" y="245"/>
                        <a:pt x="337" y="236"/>
                      </a:cubicBezTo>
                      <a:cubicBezTo>
                        <a:pt x="329" y="233"/>
                        <a:pt x="322" y="228"/>
                        <a:pt x="313" y="226"/>
                      </a:cubicBezTo>
                      <a:cubicBezTo>
                        <a:pt x="307" y="224"/>
                        <a:pt x="300" y="226"/>
                        <a:pt x="294" y="226"/>
                      </a:cubicBezTo>
                      <a:cubicBezTo>
                        <a:pt x="257" y="228"/>
                        <a:pt x="257" y="228"/>
                        <a:pt x="247" y="192"/>
                      </a:cubicBezTo>
                      <a:cubicBezTo>
                        <a:pt x="242" y="172"/>
                        <a:pt x="233" y="168"/>
                        <a:pt x="216" y="178"/>
                      </a:cubicBezTo>
                      <a:cubicBezTo>
                        <a:pt x="206" y="183"/>
                        <a:pt x="198" y="189"/>
                        <a:pt x="189" y="196"/>
                      </a:cubicBezTo>
                      <a:cubicBezTo>
                        <a:pt x="165" y="214"/>
                        <a:pt x="140" y="226"/>
                        <a:pt x="108" y="219"/>
                      </a:cubicBezTo>
                      <a:cubicBezTo>
                        <a:pt x="94" y="216"/>
                        <a:pt x="79" y="221"/>
                        <a:pt x="65" y="225"/>
                      </a:cubicBezTo>
                      <a:cubicBezTo>
                        <a:pt x="44" y="232"/>
                        <a:pt x="40" y="246"/>
                        <a:pt x="55" y="263"/>
                      </a:cubicBezTo>
                      <a:cubicBezTo>
                        <a:pt x="63" y="273"/>
                        <a:pt x="75" y="279"/>
                        <a:pt x="84" y="288"/>
                      </a:cubicBezTo>
                      <a:cubicBezTo>
                        <a:pt x="88" y="293"/>
                        <a:pt x="90" y="300"/>
                        <a:pt x="94" y="305"/>
                      </a:cubicBezTo>
                      <a:cubicBezTo>
                        <a:pt x="86" y="309"/>
                        <a:pt x="78" y="316"/>
                        <a:pt x="71" y="315"/>
                      </a:cubicBezTo>
                      <a:cubicBezTo>
                        <a:pt x="42" y="313"/>
                        <a:pt x="0" y="262"/>
                        <a:pt x="4" y="235"/>
                      </a:cubicBezTo>
                      <a:cubicBezTo>
                        <a:pt x="9" y="203"/>
                        <a:pt x="51" y="173"/>
                        <a:pt x="86" y="180"/>
                      </a:cubicBezTo>
                      <a:cubicBezTo>
                        <a:pt x="113" y="186"/>
                        <a:pt x="132" y="181"/>
                        <a:pt x="152" y="162"/>
                      </a:cubicBezTo>
                      <a:cubicBezTo>
                        <a:pt x="175" y="139"/>
                        <a:pt x="206" y="133"/>
                        <a:pt x="237" y="135"/>
                      </a:cubicBezTo>
                      <a:cubicBezTo>
                        <a:pt x="268" y="137"/>
                        <a:pt x="287" y="127"/>
                        <a:pt x="297" y="97"/>
                      </a:cubicBezTo>
                      <a:cubicBezTo>
                        <a:pt x="306" y="70"/>
                        <a:pt x="328" y="53"/>
                        <a:pt x="355" y="46"/>
                      </a:cubicBezTo>
                      <a:cubicBezTo>
                        <a:pt x="392" y="38"/>
                        <a:pt x="431" y="31"/>
                        <a:pt x="469" y="28"/>
                      </a:cubicBezTo>
                      <a:cubicBezTo>
                        <a:pt x="510" y="25"/>
                        <a:pt x="552" y="24"/>
                        <a:pt x="589" y="2"/>
                      </a:cubicBezTo>
                      <a:cubicBezTo>
                        <a:pt x="593" y="0"/>
                        <a:pt x="599" y="2"/>
                        <a:pt x="605" y="3"/>
                      </a:cubicBezTo>
                      <a:cubicBezTo>
                        <a:pt x="603" y="10"/>
                        <a:pt x="604" y="18"/>
                        <a:pt x="600" y="23"/>
                      </a:cubicBezTo>
                      <a:cubicBezTo>
                        <a:pt x="576" y="49"/>
                        <a:pt x="545" y="65"/>
                        <a:pt x="508" y="63"/>
                      </a:cubicBezTo>
                      <a:cubicBezTo>
                        <a:pt x="457" y="59"/>
                        <a:pt x="409" y="70"/>
                        <a:pt x="361" y="87"/>
                      </a:cubicBezTo>
                      <a:cubicBezTo>
                        <a:pt x="346" y="92"/>
                        <a:pt x="331" y="101"/>
                        <a:pt x="319" y="112"/>
                      </a:cubicBezTo>
                      <a:cubicBezTo>
                        <a:pt x="301" y="127"/>
                        <a:pt x="300" y="147"/>
                        <a:pt x="316" y="163"/>
                      </a:cubicBezTo>
                      <a:cubicBezTo>
                        <a:pt x="343" y="189"/>
                        <a:pt x="370" y="216"/>
                        <a:pt x="401" y="238"/>
                      </a:cubicBezTo>
                      <a:cubicBezTo>
                        <a:pt x="432" y="260"/>
                        <a:pt x="495" y="234"/>
                        <a:pt x="505" y="197"/>
                      </a:cubicBezTo>
                      <a:cubicBezTo>
                        <a:pt x="509" y="181"/>
                        <a:pt x="519" y="163"/>
                        <a:pt x="503" y="148"/>
                      </a:cubicBezTo>
                      <a:cubicBezTo>
                        <a:pt x="487" y="133"/>
                        <a:pt x="467" y="133"/>
                        <a:pt x="447" y="141"/>
                      </a:cubicBezTo>
                      <a:cubicBezTo>
                        <a:pt x="444" y="142"/>
                        <a:pt x="441" y="142"/>
                        <a:pt x="438" y="144"/>
                      </a:cubicBezTo>
                      <a:cubicBezTo>
                        <a:pt x="426" y="149"/>
                        <a:pt x="411" y="153"/>
                        <a:pt x="403" y="162"/>
                      </a:cubicBezTo>
                      <a:cubicBezTo>
                        <a:pt x="400" y="166"/>
                        <a:pt x="412" y="183"/>
                        <a:pt x="416" y="194"/>
                      </a:cubicBezTo>
                      <a:cubicBezTo>
                        <a:pt x="418" y="197"/>
                        <a:pt x="418" y="202"/>
                        <a:pt x="419" y="206"/>
                      </a:cubicBezTo>
                      <a:cubicBezTo>
                        <a:pt x="387" y="205"/>
                        <a:pt x="354" y="171"/>
                        <a:pt x="356" y="144"/>
                      </a:cubicBezTo>
                      <a:cubicBezTo>
                        <a:pt x="358" y="117"/>
                        <a:pt x="397" y="90"/>
                        <a:pt x="427" y="95"/>
                      </a:cubicBezTo>
                      <a:cubicBezTo>
                        <a:pt x="467" y="102"/>
                        <a:pt x="504" y="104"/>
                        <a:pt x="540" y="79"/>
                      </a:cubicBezTo>
                      <a:cubicBezTo>
                        <a:pt x="553" y="70"/>
                        <a:pt x="575" y="71"/>
                        <a:pt x="592" y="72"/>
                      </a:cubicBezTo>
                      <a:cubicBezTo>
                        <a:pt x="606" y="72"/>
                        <a:pt x="611" y="84"/>
                        <a:pt x="611" y="98"/>
                      </a:cubicBezTo>
                      <a:cubicBezTo>
                        <a:pt x="611" y="131"/>
                        <a:pt x="614" y="133"/>
                        <a:pt x="647" y="122"/>
                      </a:cubicBezTo>
                      <a:cubicBezTo>
                        <a:pt x="681" y="111"/>
                        <a:pt x="716" y="98"/>
                        <a:pt x="751" y="89"/>
                      </a:cubicBezTo>
                      <a:cubicBezTo>
                        <a:pt x="788" y="80"/>
                        <a:pt x="799" y="89"/>
                        <a:pt x="812" y="124"/>
                      </a:cubicBezTo>
                      <a:cubicBezTo>
                        <a:pt x="814" y="131"/>
                        <a:pt x="822" y="135"/>
                        <a:pt x="829" y="139"/>
                      </a:cubicBezTo>
                      <a:cubicBezTo>
                        <a:pt x="852" y="154"/>
                        <a:pt x="853" y="171"/>
                        <a:pt x="829" y="184"/>
                      </a:cubicBezTo>
                      <a:cubicBezTo>
                        <a:pt x="807" y="195"/>
                        <a:pt x="784" y="204"/>
                        <a:pt x="761" y="213"/>
                      </a:cubicBezTo>
                      <a:cubicBezTo>
                        <a:pt x="754" y="215"/>
                        <a:pt x="745" y="216"/>
                        <a:pt x="739" y="213"/>
                      </a:cubicBezTo>
                      <a:cubicBezTo>
                        <a:pt x="731" y="209"/>
                        <a:pt x="725" y="201"/>
                        <a:pt x="718" y="195"/>
                      </a:cubicBezTo>
                      <a:cubicBezTo>
                        <a:pt x="724" y="189"/>
                        <a:pt x="728" y="182"/>
                        <a:pt x="735" y="178"/>
                      </a:cubicBezTo>
                      <a:cubicBezTo>
                        <a:pt x="749" y="172"/>
                        <a:pt x="764" y="168"/>
                        <a:pt x="778" y="161"/>
                      </a:cubicBezTo>
                      <a:cubicBezTo>
                        <a:pt x="783" y="159"/>
                        <a:pt x="790" y="150"/>
                        <a:pt x="789" y="145"/>
                      </a:cubicBezTo>
                      <a:cubicBezTo>
                        <a:pt x="788" y="140"/>
                        <a:pt x="779" y="135"/>
                        <a:pt x="773" y="133"/>
                      </a:cubicBezTo>
                      <a:cubicBezTo>
                        <a:pt x="768" y="131"/>
                        <a:pt x="761" y="132"/>
                        <a:pt x="755" y="133"/>
                      </a:cubicBezTo>
                      <a:cubicBezTo>
                        <a:pt x="725" y="142"/>
                        <a:pt x="696" y="151"/>
                        <a:pt x="666" y="161"/>
                      </a:cubicBezTo>
                      <a:cubicBezTo>
                        <a:pt x="660" y="163"/>
                        <a:pt x="654" y="166"/>
                        <a:pt x="648" y="170"/>
                      </a:cubicBezTo>
                      <a:cubicBezTo>
                        <a:pt x="627" y="183"/>
                        <a:pt x="625" y="200"/>
                        <a:pt x="644" y="216"/>
                      </a:cubicBezTo>
                      <a:cubicBezTo>
                        <a:pt x="665" y="233"/>
                        <a:pt x="688" y="246"/>
                        <a:pt x="715" y="244"/>
                      </a:cubicBezTo>
                      <a:cubicBezTo>
                        <a:pt x="773" y="239"/>
                        <a:pt x="827" y="225"/>
                        <a:pt x="875" y="192"/>
                      </a:cubicBezTo>
                      <a:cubicBezTo>
                        <a:pt x="896" y="179"/>
                        <a:pt x="897" y="172"/>
                        <a:pt x="884" y="152"/>
                      </a:cubicBezTo>
                      <a:cubicBezTo>
                        <a:pt x="873" y="135"/>
                        <a:pt x="861" y="119"/>
                        <a:pt x="850" y="102"/>
                      </a:cubicBezTo>
                      <a:cubicBezTo>
                        <a:pt x="846" y="95"/>
                        <a:pt x="841" y="89"/>
                        <a:pt x="839" y="81"/>
                      </a:cubicBezTo>
                      <a:cubicBezTo>
                        <a:pt x="838" y="76"/>
                        <a:pt x="842" y="69"/>
                        <a:pt x="843" y="63"/>
                      </a:cubicBezTo>
                      <a:cubicBezTo>
                        <a:pt x="849" y="65"/>
                        <a:pt x="856" y="65"/>
                        <a:pt x="860" y="68"/>
                      </a:cubicBezTo>
                      <a:cubicBezTo>
                        <a:pt x="871" y="82"/>
                        <a:pt x="883" y="96"/>
                        <a:pt x="893" y="110"/>
                      </a:cubicBezTo>
                      <a:cubicBezTo>
                        <a:pt x="904" y="127"/>
                        <a:pt x="914" y="146"/>
                        <a:pt x="925" y="163"/>
                      </a:cubicBezTo>
                      <a:cubicBezTo>
                        <a:pt x="933" y="176"/>
                        <a:pt x="945" y="180"/>
                        <a:pt x="960" y="176"/>
                      </a:cubicBezTo>
                      <a:cubicBezTo>
                        <a:pt x="1011" y="163"/>
                        <a:pt x="1050" y="181"/>
                        <a:pt x="1081" y="220"/>
                      </a:cubicBezTo>
                      <a:cubicBezTo>
                        <a:pt x="1087" y="228"/>
                        <a:pt x="1095" y="234"/>
                        <a:pt x="1102" y="242"/>
                      </a:cubicBezTo>
                      <a:cubicBezTo>
                        <a:pt x="1113" y="257"/>
                        <a:pt x="1110" y="266"/>
                        <a:pt x="1092" y="272"/>
                      </a:cubicBezTo>
                      <a:cubicBezTo>
                        <a:pt x="1087" y="273"/>
                        <a:pt x="1082" y="274"/>
                        <a:pt x="1077" y="274"/>
                      </a:cubicBezTo>
                      <a:cubicBezTo>
                        <a:pt x="1050" y="273"/>
                        <a:pt x="1030" y="284"/>
                        <a:pt x="1014" y="306"/>
                      </a:cubicBezTo>
                      <a:cubicBezTo>
                        <a:pt x="1005" y="317"/>
                        <a:pt x="988" y="322"/>
                        <a:pt x="973" y="330"/>
                      </a:cubicBezTo>
                      <a:cubicBezTo>
                        <a:pt x="990" y="335"/>
                        <a:pt x="1007" y="339"/>
                        <a:pt x="1024" y="344"/>
                      </a:cubicBezTo>
                      <a:cubicBezTo>
                        <a:pt x="1049" y="352"/>
                        <a:pt x="1074" y="359"/>
                        <a:pt x="1099" y="368"/>
                      </a:cubicBezTo>
                      <a:cubicBezTo>
                        <a:pt x="1104" y="370"/>
                        <a:pt x="1111" y="377"/>
                        <a:pt x="1111" y="382"/>
                      </a:cubicBezTo>
                      <a:cubicBezTo>
                        <a:pt x="1112" y="427"/>
                        <a:pt x="1112" y="473"/>
                        <a:pt x="1112" y="519"/>
                      </a:cubicBezTo>
                      <a:cubicBezTo>
                        <a:pt x="1100" y="519"/>
                        <a:pt x="1091" y="519"/>
                        <a:pt x="1079" y="519"/>
                      </a:cubicBezTo>
                      <a:cubicBezTo>
                        <a:pt x="1082" y="489"/>
                        <a:pt x="1085" y="460"/>
                        <a:pt x="1088" y="432"/>
                      </a:cubicBezTo>
                      <a:cubicBezTo>
                        <a:pt x="1091" y="405"/>
                        <a:pt x="1090" y="405"/>
                        <a:pt x="1059" y="407"/>
                      </a:cubicBezTo>
                      <a:cubicBezTo>
                        <a:pt x="1055" y="443"/>
                        <a:pt x="1050" y="480"/>
                        <a:pt x="1046" y="518"/>
                      </a:cubicBezTo>
                      <a:cubicBezTo>
                        <a:pt x="1033" y="518"/>
                        <a:pt x="1021" y="518"/>
                        <a:pt x="1007" y="518"/>
                      </a:cubicBezTo>
                      <a:cubicBezTo>
                        <a:pt x="1011" y="482"/>
                        <a:pt x="1014" y="447"/>
                        <a:pt x="1018" y="409"/>
                      </a:cubicBezTo>
                      <a:cubicBezTo>
                        <a:pt x="1007" y="408"/>
                        <a:pt x="999" y="406"/>
                        <a:pt x="986" y="405"/>
                      </a:cubicBezTo>
                      <a:cubicBezTo>
                        <a:pt x="982" y="443"/>
                        <a:pt x="978" y="480"/>
                        <a:pt x="974" y="518"/>
                      </a:cubicBezTo>
                      <a:cubicBezTo>
                        <a:pt x="962" y="518"/>
                        <a:pt x="949" y="518"/>
                        <a:pt x="935" y="518"/>
                      </a:cubicBezTo>
                      <a:cubicBezTo>
                        <a:pt x="937" y="490"/>
                        <a:pt x="940" y="462"/>
                        <a:pt x="943" y="433"/>
                      </a:cubicBezTo>
                      <a:cubicBezTo>
                        <a:pt x="946" y="405"/>
                        <a:pt x="944" y="404"/>
                        <a:pt x="914" y="408"/>
                      </a:cubicBezTo>
                      <a:cubicBezTo>
                        <a:pt x="910" y="444"/>
                        <a:pt x="905" y="481"/>
                        <a:pt x="901" y="519"/>
                      </a:cubicBezTo>
                      <a:cubicBezTo>
                        <a:pt x="888" y="519"/>
                        <a:pt x="877" y="519"/>
                        <a:pt x="862" y="519"/>
                      </a:cubicBezTo>
                      <a:cubicBezTo>
                        <a:pt x="865" y="487"/>
                        <a:pt x="868" y="456"/>
                        <a:pt x="872" y="425"/>
                      </a:cubicBezTo>
                      <a:cubicBezTo>
                        <a:pt x="874" y="410"/>
                        <a:pt x="868" y="407"/>
                        <a:pt x="854" y="406"/>
                      </a:cubicBezTo>
                      <a:cubicBezTo>
                        <a:pt x="840" y="405"/>
                        <a:pt x="840" y="414"/>
                        <a:pt x="839" y="423"/>
                      </a:cubicBezTo>
                      <a:cubicBezTo>
                        <a:pt x="836" y="455"/>
                        <a:pt x="832" y="486"/>
                        <a:pt x="829" y="519"/>
                      </a:cubicBezTo>
                      <a:cubicBezTo>
                        <a:pt x="815" y="519"/>
                        <a:pt x="804" y="519"/>
                        <a:pt x="790" y="519"/>
                      </a:cubicBezTo>
                      <a:cubicBezTo>
                        <a:pt x="793" y="490"/>
                        <a:pt x="796" y="461"/>
                        <a:pt x="798" y="433"/>
                      </a:cubicBezTo>
                      <a:cubicBezTo>
                        <a:pt x="800" y="421"/>
                        <a:pt x="806" y="407"/>
                        <a:pt x="784" y="406"/>
                      </a:cubicBezTo>
                      <a:cubicBezTo>
                        <a:pt x="764" y="404"/>
                        <a:pt x="768" y="418"/>
                        <a:pt x="766" y="429"/>
                      </a:cubicBezTo>
                      <a:cubicBezTo>
                        <a:pt x="764" y="451"/>
                        <a:pt x="760" y="474"/>
                        <a:pt x="759" y="497"/>
                      </a:cubicBezTo>
                      <a:cubicBezTo>
                        <a:pt x="759" y="515"/>
                        <a:pt x="752" y="523"/>
                        <a:pt x="733" y="520"/>
                      </a:cubicBezTo>
                      <a:cubicBezTo>
                        <a:pt x="729" y="519"/>
                        <a:pt x="724" y="520"/>
                        <a:pt x="717" y="519"/>
                      </a:cubicBezTo>
                      <a:cubicBezTo>
                        <a:pt x="721" y="487"/>
                        <a:pt x="723" y="456"/>
                        <a:pt x="727" y="425"/>
                      </a:cubicBezTo>
                      <a:cubicBezTo>
                        <a:pt x="729" y="413"/>
                        <a:pt x="725" y="407"/>
                        <a:pt x="712" y="406"/>
                      </a:cubicBezTo>
                      <a:cubicBezTo>
                        <a:pt x="700" y="405"/>
                        <a:pt x="695" y="408"/>
                        <a:pt x="694" y="420"/>
                      </a:cubicBezTo>
                      <a:cubicBezTo>
                        <a:pt x="692" y="453"/>
                        <a:pt x="688" y="485"/>
                        <a:pt x="684" y="519"/>
                      </a:cubicBezTo>
                      <a:cubicBezTo>
                        <a:pt x="671" y="519"/>
                        <a:pt x="658" y="519"/>
                        <a:pt x="644" y="519"/>
                      </a:cubicBezTo>
                      <a:cubicBezTo>
                        <a:pt x="648" y="488"/>
                        <a:pt x="651" y="458"/>
                        <a:pt x="654" y="429"/>
                      </a:cubicBezTo>
                      <a:cubicBezTo>
                        <a:pt x="655" y="418"/>
                        <a:pt x="658" y="408"/>
                        <a:pt x="641" y="406"/>
                      </a:cubicBezTo>
                      <a:cubicBezTo>
                        <a:pt x="624" y="404"/>
                        <a:pt x="623" y="412"/>
                        <a:pt x="622" y="425"/>
                      </a:cubicBezTo>
                      <a:cubicBezTo>
                        <a:pt x="619" y="456"/>
                        <a:pt x="615" y="487"/>
                        <a:pt x="611" y="519"/>
                      </a:cubicBezTo>
                      <a:cubicBezTo>
                        <a:pt x="598" y="519"/>
                        <a:pt x="586" y="519"/>
                        <a:pt x="572" y="519"/>
                      </a:cubicBezTo>
                      <a:cubicBezTo>
                        <a:pt x="575" y="490"/>
                        <a:pt x="578" y="461"/>
                        <a:pt x="581" y="433"/>
                      </a:cubicBezTo>
                      <a:cubicBezTo>
                        <a:pt x="584" y="406"/>
                        <a:pt x="583" y="404"/>
                        <a:pt x="551" y="407"/>
                      </a:cubicBezTo>
                      <a:cubicBezTo>
                        <a:pt x="547" y="444"/>
                        <a:pt x="543" y="481"/>
                        <a:pt x="539" y="519"/>
                      </a:cubicBezTo>
                      <a:cubicBezTo>
                        <a:pt x="526" y="519"/>
                        <a:pt x="514" y="519"/>
                        <a:pt x="500" y="519"/>
                      </a:cubicBezTo>
                      <a:cubicBezTo>
                        <a:pt x="503" y="490"/>
                        <a:pt x="505" y="462"/>
                        <a:pt x="508" y="434"/>
                      </a:cubicBezTo>
                      <a:cubicBezTo>
                        <a:pt x="511" y="405"/>
                        <a:pt x="511" y="405"/>
                        <a:pt x="479" y="407"/>
                      </a:cubicBezTo>
                      <a:cubicBezTo>
                        <a:pt x="476" y="434"/>
                        <a:pt x="473" y="462"/>
                        <a:pt x="470" y="489"/>
                      </a:cubicBezTo>
                      <a:cubicBezTo>
                        <a:pt x="467" y="523"/>
                        <a:pt x="464" y="525"/>
                        <a:pt x="428" y="517"/>
                      </a:cubicBezTo>
                      <a:cubicBezTo>
                        <a:pt x="431" y="482"/>
                        <a:pt x="434" y="447"/>
                        <a:pt x="438" y="410"/>
                      </a:cubicBezTo>
                      <a:cubicBezTo>
                        <a:pt x="428" y="408"/>
                        <a:pt x="419" y="406"/>
                        <a:pt x="407" y="405"/>
                      </a:cubicBezTo>
                      <a:cubicBezTo>
                        <a:pt x="403" y="443"/>
                        <a:pt x="398" y="480"/>
                        <a:pt x="394" y="518"/>
                      </a:cubicBezTo>
                      <a:cubicBezTo>
                        <a:pt x="382" y="518"/>
                        <a:pt x="370" y="518"/>
                        <a:pt x="355" y="518"/>
                      </a:cubicBezTo>
                      <a:cubicBezTo>
                        <a:pt x="359" y="483"/>
                        <a:pt x="362" y="447"/>
                        <a:pt x="366" y="409"/>
                      </a:cubicBezTo>
                      <a:cubicBezTo>
                        <a:pt x="355" y="407"/>
                        <a:pt x="346" y="406"/>
                        <a:pt x="334" y="405"/>
                      </a:cubicBezTo>
                      <a:cubicBezTo>
                        <a:pt x="330" y="443"/>
                        <a:pt x="326" y="480"/>
                        <a:pt x="322" y="519"/>
                      </a:cubicBezTo>
                      <a:cubicBezTo>
                        <a:pt x="309" y="519"/>
                        <a:pt x="297" y="519"/>
                        <a:pt x="282" y="519"/>
                      </a:cubicBezTo>
                      <a:cubicBezTo>
                        <a:pt x="285" y="490"/>
                        <a:pt x="289" y="461"/>
                        <a:pt x="291" y="433"/>
                      </a:cubicBezTo>
                      <a:cubicBezTo>
                        <a:pt x="294" y="405"/>
                        <a:pt x="293" y="404"/>
                        <a:pt x="261" y="408"/>
                      </a:cubicBezTo>
                      <a:cubicBezTo>
                        <a:pt x="257" y="444"/>
                        <a:pt x="253" y="481"/>
                        <a:pt x="249" y="519"/>
                      </a:cubicBezTo>
                      <a:cubicBezTo>
                        <a:pt x="237" y="519"/>
                        <a:pt x="225" y="519"/>
                        <a:pt x="210" y="519"/>
                      </a:cubicBezTo>
                      <a:cubicBezTo>
                        <a:pt x="213" y="490"/>
                        <a:pt x="216" y="461"/>
                        <a:pt x="219" y="433"/>
                      </a:cubicBezTo>
                      <a:cubicBezTo>
                        <a:pt x="222" y="406"/>
                        <a:pt x="219" y="404"/>
                        <a:pt x="189" y="408"/>
                      </a:cubicBezTo>
                      <a:cubicBezTo>
                        <a:pt x="186" y="435"/>
                        <a:pt x="183" y="463"/>
                        <a:pt x="180" y="490"/>
                      </a:cubicBezTo>
                      <a:cubicBezTo>
                        <a:pt x="176" y="524"/>
                        <a:pt x="175" y="524"/>
                        <a:pt x="138" y="517"/>
                      </a:cubicBezTo>
                      <a:cubicBezTo>
                        <a:pt x="141" y="487"/>
                        <a:pt x="144" y="456"/>
                        <a:pt x="147" y="425"/>
                      </a:cubicBezTo>
                      <a:cubicBezTo>
                        <a:pt x="149" y="414"/>
                        <a:pt x="146" y="407"/>
                        <a:pt x="134" y="406"/>
                      </a:cubicBezTo>
                      <a:cubicBezTo>
                        <a:pt x="121" y="404"/>
                        <a:pt x="116" y="409"/>
                        <a:pt x="115" y="421"/>
                      </a:cubicBezTo>
                      <a:cubicBezTo>
                        <a:pt x="112" y="447"/>
                        <a:pt x="108" y="473"/>
                        <a:pt x="107" y="499"/>
                      </a:cubicBezTo>
                      <a:cubicBezTo>
                        <a:pt x="106" y="518"/>
                        <a:pt x="99" y="524"/>
                        <a:pt x="79" y="517"/>
                      </a:cubicBezTo>
                      <a:cubicBezTo>
                        <a:pt x="81" y="494"/>
                        <a:pt x="82" y="471"/>
                        <a:pt x="84" y="447"/>
                      </a:cubicBezTo>
                      <a:cubicBezTo>
                        <a:pt x="85" y="439"/>
                        <a:pt x="86" y="431"/>
                        <a:pt x="87" y="423"/>
                      </a:cubicBezTo>
                      <a:cubicBezTo>
                        <a:pt x="91" y="375"/>
                        <a:pt x="91" y="375"/>
                        <a:pt x="139" y="364"/>
                      </a:cubicBezTo>
                      <a:cubicBezTo>
                        <a:pt x="288" y="332"/>
                        <a:pt x="438" y="304"/>
                        <a:pt x="591" y="297"/>
                      </a:cubicBezTo>
                      <a:cubicBezTo>
                        <a:pt x="704" y="292"/>
                        <a:pt x="815" y="299"/>
                        <a:pt x="926" y="320"/>
                      </a:cubicBezTo>
                      <a:cubicBezTo>
                        <a:pt x="931" y="321"/>
                        <a:pt x="936" y="322"/>
                        <a:pt x="941" y="323"/>
                      </a:cubicBezTo>
                      <a:cubicBezTo>
                        <a:pt x="942" y="323"/>
                        <a:pt x="944" y="322"/>
                        <a:pt x="945" y="322"/>
                      </a:cubicBezTo>
                      <a:close/>
                      <a:moveTo>
                        <a:pt x="156" y="322"/>
                      </a:moveTo>
                      <a:cubicBezTo>
                        <a:pt x="168" y="316"/>
                        <a:pt x="181" y="311"/>
                        <a:pt x="192" y="305"/>
                      </a:cubicBezTo>
                      <a:cubicBezTo>
                        <a:pt x="195" y="303"/>
                        <a:pt x="198" y="296"/>
                        <a:pt x="197" y="294"/>
                      </a:cubicBezTo>
                      <a:cubicBezTo>
                        <a:pt x="195" y="290"/>
                        <a:pt x="188" y="285"/>
                        <a:pt x="186" y="286"/>
                      </a:cubicBezTo>
                      <a:cubicBezTo>
                        <a:pt x="172" y="290"/>
                        <a:pt x="159" y="296"/>
                        <a:pt x="146" y="303"/>
                      </a:cubicBezTo>
                      <a:cubicBezTo>
                        <a:pt x="144" y="304"/>
                        <a:pt x="142" y="312"/>
                        <a:pt x="144" y="315"/>
                      </a:cubicBezTo>
                      <a:cubicBezTo>
                        <a:pt x="145" y="318"/>
                        <a:pt x="151" y="319"/>
                        <a:pt x="156" y="322"/>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50" name="Freeform 15"/>
                <p:cNvSpPr/>
                <p:nvPr/>
              </p:nvSpPr>
              <p:spPr bwMode="auto">
                <a:xfrm>
                  <a:off x="2721687" y="2763838"/>
                  <a:ext cx="71438" cy="33338"/>
                </a:xfrm>
                <a:custGeom>
                  <a:avLst/>
                  <a:gdLst>
                    <a:gd name="T0" fmla="*/ 42 w 81"/>
                    <a:gd name="T1" fmla="*/ 36 h 36"/>
                    <a:gd name="T2" fmla="*/ 10 w 81"/>
                    <a:gd name="T3" fmla="*/ 30 h 36"/>
                    <a:gd name="T4" fmla="*/ 0 w 81"/>
                    <a:gd name="T5" fmla="*/ 19 h 36"/>
                    <a:gd name="T6" fmla="*/ 8 w 81"/>
                    <a:gd name="T7" fmla="*/ 9 h 36"/>
                    <a:gd name="T8" fmla="*/ 74 w 81"/>
                    <a:gd name="T9" fmla="*/ 11 h 36"/>
                    <a:gd name="T10" fmla="*/ 81 w 81"/>
                    <a:gd name="T11" fmla="*/ 26 h 36"/>
                    <a:gd name="T12" fmla="*/ 69 w 81"/>
                    <a:gd name="T13" fmla="*/ 34 h 36"/>
                    <a:gd name="T14" fmla="*/ 42 w 81"/>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6">
                      <a:moveTo>
                        <a:pt x="42" y="36"/>
                      </a:moveTo>
                      <a:cubicBezTo>
                        <a:pt x="35" y="34"/>
                        <a:pt x="22" y="33"/>
                        <a:pt x="10" y="30"/>
                      </a:cubicBezTo>
                      <a:cubicBezTo>
                        <a:pt x="6" y="29"/>
                        <a:pt x="1" y="23"/>
                        <a:pt x="0" y="19"/>
                      </a:cubicBezTo>
                      <a:cubicBezTo>
                        <a:pt x="0" y="16"/>
                        <a:pt x="4" y="10"/>
                        <a:pt x="8" y="9"/>
                      </a:cubicBezTo>
                      <a:cubicBezTo>
                        <a:pt x="30" y="0"/>
                        <a:pt x="52" y="1"/>
                        <a:pt x="74" y="11"/>
                      </a:cubicBezTo>
                      <a:cubicBezTo>
                        <a:pt x="78" y="13"/>
                        <a:pt x="81" y="21"/>
                        <a:pt x="81" y="26"/>
                      </a:cubicBezTo>
                      <a:cubicBezTo>
                        <a:pt x="81" y="29"/>
                        <a:pt x="74" y="33"/>
                        <a:pt x="69" y="34"/>
                      </a:cubicBezTo>
                      <a:cubicBezTo>
                        <a:pt x="62" y="35"/>
                        <a:pt x="54" y="35"/>
                        <a:pt x="4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51" name="Freeform 16"/>
                <p:cNvSpPr/>
                <p:nvPr/>
              </p:nvSpPr>
              <p:spPr bwMode="auto">
                <a:xfrm>
                  <a:off x="3066174" y="3032125"/>
                  <a:ext cx="63500" cy="28575"/>
                </a:xfrm>
                <a:custGeom>
                  <a:avLst/>
                  <a:gdLst>
                    <a:gd name="T0" fmla="*/ 29 w 71"/>
                    <a:gd name="T1" fmla="*/ 33 h 33"/>
                    <a:gd name="T2" fmla="*/ 1 w 71"/>
                    <a:gd name="T3" fmla="*/ 17 h 33"/>
                    <a:gd name="T4" fmla="*/ 32 w 71"/>
                    <a:gd name="T5" fmla="*/ 1 h 33"/>
                    <a:gd name="T6" fmla="*/ 59 w 71"/>
                    <a:gd name="T7" fmla="*/ 3 h 33"/>
                    <a:gd name="T8" fmla="*/ 70 w 71"/>
                    <a:gd name="T9" fmla="*/ 16 h 33"/>
                    <a:gd name="T10" fmla="*/ 58 w 71"/>
                    <a:gd name="T11" fmla="*/ 27 h 33"/>
                    <a:gd name="T12" fmla="*/ 31 w 71"/>
                    <a:gd name="T13" fmla="*/ 29 h 33"/>
                    <a:gd name="T14" fmla="*/ 29 w 71"/>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3">
                      <a:moveTo>
                        <a:pt x="29" y="33"/>
                      </a:moveTo>
                      <a:cubicBezTo>
                        <a:pt x="19" y="28"/>
                        <a:pt x="0" y="21"/>
                        <a:pt x="1" y="17"/>
                      </a:cubicBezTo>
                      <a:cubicBezTo>
                        <a:pt x="2" y="0"/>
                        <a:pt x="19" y="1"/>
                        <a:pt x="32" y="1"/>
                      </a:cubicBezTo>
                      <a:cubicBezTo>
                        <a:pt x="41" y="0"/>
                        <a:pt x="51" y="0"/>
                        <a:pt x="59" y="3"/>
                      </a:cubicBezTo>
                      <a:cubicBezTo>
                        <a:pt x="64" y="5"/>
                        <a:pt x="69" y="11"/>
                        <a:pt x="70" y="16"/>
                      </a:cubicBezTo>
                      <a:cubicBezTo>
                        <a:pt x="71" y="19"/>
                        <a:pt x="63" y="25"/>
                        <a:pt x="58" y="27"/>
                      </a:cubicBezTo>
                      <a:cubicBezTo>
                        <a:pt x="50" y="29"/>
                        <a:pt x="40" y="29"/>
                        <a:pt x="31" y="29"/>
                      </a:cubicBezTo>
                      <a:cubicBezTo>
                        <a:pt x="30" y="31"/>
                        <a:pt x="30" y="32"/>
                        <a:pt x="2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52" name="Freeform 17"/>
                <p:cNvSpPr/>
                <p:nvPr/>
              </p:nvSpPr>
              <p:spPr bwMode="auto">
                <a:xfrm>
                  <a:off x="2508962" y="2900363"/>
                  <a:ext cx="33338" cy="36513"/>
                </a:xfrm>
                <a:custGeom>
                  <a:avLst/>
                  <a:gdLst>
                    <a:gd name="T0" fmla="*/ 37 w 37"/>
                    <a:gd name="T1" fmla="*/ 6 h 41"/>
                    <a:gd name="T2" fmla="*/ 17 w 37"/>
                    <a:gd name="T3" fmla="*/ 41 h 41"/>
                    <a:gd name="T4" fmla="*/ 11 w 37"/>
                    <a:gd name="T5" fmla="*/ 39 h 41"/>
                    <a:gd name="T6" fmla="*/ 0 w 37"/>
                    <a:gd name="T7" fmla="*/ 8 h 41"/>
                    <a:gd name="T8" fmla="*/ 32 w 37"/>
                    <a:gd name="T9" fmla="*/ 0 h 41"/>
                    <a:gd name="T10" fmla="*/ 37 w 37"/>
                    <a:gd name="T11" fmla="*/ 6 h 41"/>
                  </a:gdLst>
                  <a:ahLst/>
                  <a:cxnLst>
                    <a:cxn ang="0">
                      <a:pos x="T0" y="T1"/>
                    </a:cxn>
                    <a:cxn ang="0">
                      <a:pos x="T2" y="T3"/>
                    </a:cxn>
                    <a:cxn ang="0">
                      <a:pos x="T4" y="T5"/>
                    </a:cxn>
                    <a:cxn ang="0">
                      <a:pos x="T6" y="T7"/>
                    </a:cxn>
                    <a:cxn ang="0">
                      <a:pos x="T8" y="T9"/>
                    </a:cxn>
                    <a:cxn ang="0">
                      <a:pos x="T10" y="T11"/>
                    </a:cxn>
                  </a:cxnLst>
                  <a:rect l="0" t="0" r="r" b="b"/>
                  <a:pathLst>
                    <a:path w="37" h="41">
                      <a:moveTo>
                        <a:pt x="37" y="6"/>
                      </a:moveTo>
                      <a:cubicBezTo>
                        <a:pt x="30" y="18"/>
                        <a:pt x="24" y="30"/>
                        <a:pt x="17" y="41"/>
                      </a:cubicBezTo>
                      <a:cubicBezTo>
                        <a:pt x="15" y="41"/>
                        <a:pt x="13" y="40"/>
                        <a:pt x="11" y="39"/>
                      </a:cubicBezTo>
                      <a:cubicBezTo>
                        <a:pt x="8" y="30"/>
                        <a:pt x="4" y="20"/>
                        <a:pt x="0" y="8"/>
                      </a:cubicBezTo>
                      <a:cubicBezTo>
                        <a:pt x="11" y="5"/>
                        <a:pt x="22" y="2"/>
                        <a:pt x="32" y="0"/>
                      </a:cubicBezTo>
                      <a:cubicBezTo>
                        <a:pt x="34" y="2"/>
                        <a:pt x="35" y="4"/>
                        <a:pt x="3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sp>
            <p:nvSpPr>
              <p:cNvPr id="141" name="Freeform 22"/>
              <p:cNvSpPr/>
              <p:nvPr/>
            </p:nvSpPr>
            <p:spPr bwMode="auto">
              <a:xfrm>
                <a:off x="2237499" y="3005138"/>
                <a:ext cx="50800" cy="33338"/>
              </a:xfrm>
              <a:custGeom>
                <a:avLst/>
                <a:gdLst>
                  <a:gd name="T0" fmla="*/ 14 w 56"/>
                  <a:gd name="T1" fmla="*/ 37 h 37"/>
                  <a:gd name="T2" fmla="*/ 2 w 56"/>
                  <a:gd name="T3" fmla="*/ 30 h 37"/>
                  <a:gd name="T4" fmla="*/ 4 w 56"/>
                  <a:gd name="T5" fmla="*/ 18 h 37"/>
                  <a:gd name="T6" fmla="*/ 44 w 56"/>
                  <a:gd name="T7" fmla="*/ 1 h 37"/>
                  <a:gd name="T8" fmla="*/ 55 w 56"/>
                  <a:gd name="T9" fmla="*/ 9 h 37"/>
                  <a:gd name="T10" fmla="*/ 50 w 56"/>
                  <a:gd name="T11" fmla="*/ 20 h 37"/>
                  <a:gd name="T12" fmla="*/ 14 w 5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56" h="37">
                    <a:moveTo>
                      <a:pt x="14" y="37"/>
                    </a:moveTo>
                    <a:cubicBezTo>
                      <a:pt x="9" y="34"/>
                      <a:pt x="3" y="33"/>
                      <a:pt x="2" y="30"/>
                    </a:cubicBezTo>
                    <a:cubicBezTo>
                      <a:pt x="0" y="27"/>
                      <a:pt x="2" y="19"/>
                      <a:pt x="4" y="18"/>
                    </a:cubicBezTo>
                    <a:cubicBezTo>
                      <a:pt x="17" y="11"/>
                      <a:pt x="30" y="5"/>
                      <a:pt x="44" y="1"/>
                    </a:cubicBezTo>
                    <a:cubicBezTo>
                      <a:pt x="46" y="0"/>
                      <a:pt x="53" y="5"/>
                      <a:pt x="55" y="9"/>
                    </a:cubicBezTo>
                    <a:cubicBezTo>
                      <a:pt x="56" y="11"/>
                      <a:pt x="53" y="18"/>
                      <a:pt x="50" y="20"/>
                    </a:cubicBezTo>
                    <a:cubicBezTo>
                      <a:pt x="39" y="26"/>
                      <a:pt x="26" y="31"/>
                      <a:pt x="14"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grpSp>
            <p:nvGrpSpPr>
              <p:cNvPr id="142" name="组合 141"/>
              <p:cNvGrpSpPr/>
              <p:nvPr/>
            </p:nvGrpSpPr>
            <p:grpSpPr>
              <a:xfrm>
                <a:off x="2195318" y="3236682"/>
                <a:ext cx="1885269" cy="848185"/>
                <a:chOff x="2195318" y="3236682"/>
                <a:chExt cx="1885269" cy="848185"/>
              </a:xfrm>
            </p:grpSpPr>
            <p:sp>
              <p:nvSpPr>
                <p:cNvPr id="143" name="Freeform 10"/>
                <p:cNvSpPr/>
                <p:nvPr/>
              </p:nvSpPr>
              <p:spPr bwMode="auto">
                <a:xfrm>
                  <a:off x="2628024" y="3240088"/>
                  <a:ext cx="917575" cy="841375"/>
                </a:xfrm>
                <a:custGeom>
                  <a:avLst/>
                  <a:gdLst>
                    <a:gd name="T0" fmla="*/ 164 w 1022"/>
                    <a:gd name="T1" fmla="*/ 0 h 939"/>
                    <a:gd name="T2" fmla="*/ 143 w 1022"/>
                    <a:gd name="T3" fmla="*/ 127 h 939"/>
                    <a:gd name="T4" fmla="*/ 152 w 1022"/>
                    <a:gd name="T5" fmla="*/ 391 h 939"/>
                    <a:gd name="T6" fmla="*/ 473 w 1022"/>
                    <a:gd name="T7" fmla="*/ 687 h 939"/>
                    <a:gd name="T8" fmla="*/ 721 w 1022"/>
                    <a:gd name="T9" fmla="*/ 717 h 939"/>
                    <a:gd name="T10" fmla="*/ 1006 w 1022"/>
                    <a:gd name="T11" fmla="*/ 802 h 939"/>
                    <a:gd name="T12" fmla="*/ 1022 w 1022"/>
                    <a:gd name="T13" fmla="*/ 812 h 939"/>
                    <a:gd name="T14" fmla="*/ 872 w 1022"/>
                    <a:gd name="T15" fmla="*/ 934 h 939"/>
                    <a:gd name="T16" fmla="*/ 875 w 1022"/>
                    <a:gd name="T17" fmla="*/ 939 h 939"/>
                    <a:gd name="T18" fmla="*/ 858 w 1022"/>
                    <a:gd name="T19" fmla="*/ 929 h 939"/>
                    <a:gd name="T20" fmla="*/ 479 w 1022"/>
                    <a:gd name="T21" fmla="*/ 783 h 939"/>
                    <a:gd name="T22" fmla="*/ 324 w 1022"/>
                    <a:gd name="T23" fmla="*/ 752 h 939"/>
                    <a:gd name="T24" fmla="*/ 85 w 1022"/>
                    <a:gd name="T25" fmla="*/ 536 h 939"/>
                    <a:gd name="T26" fmla="*/ 20 w 1022"/>
                    <a:gd name="T27" fmla="*/ 15 h 939"/>
                    <a:gd name="T28" fmla="*/ 33 w 1022"/>
                    <a:gd name="T29" fmla="*/ 1 h 939"/>
                    <a:gd name="T30" fmla="*/ 164 w 1022"/>
                    <a:gd name="T3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2" h="939">
                      <a:moveTo>
                        <a:pt x="164" y="0"/>
                      </a:moveTo>
                      <a:cubicBezTo>
                        <a:pt x="157" y="45"/>
                        <a:pt x="150" y="86"/>
                        <a:pt x="143" y="127"/>
                      </a:cubicBezTo>
                      <a:cubicBezTo>
                        <a:pt x="128" y="216"/>
                        <a:pt x="129" y="304"/>
                        <a:pt x="152" y="391"/>
                      </a:cubicBezTo>
                      <a:cubicBezTo>
                        <a:pt x="196" y="558"/>
                        <a:pt x="302" y="660"/>
                        <a:pt x="473" y="687"/>
                      </a:cubicBezTo>
                      <a:cubicBezTo>
                        <a:pt x="555" y="700"/>
                        <a:pt x="638" y="706"/>
                        <a:pt x="721" y="717"/>
                      </a:cubicBezTo>
                      <a:cubicBezTo>
                        <a:pt x="821" y="729"/>
                        <a:pt x="918" y="750"/>
                        <a:pt x="1006" y="802"/>
                      </a:cubicBezTo>
                      <a:cubicBezTo>
                        <a:pt x="1012" y="805"/>
                        <a:pt x="1018" y="810"/>
                        <a:pt x="1022" y="812"/>
                      </a:cubicBezTo>
                      <a:cubicBezTo>
                        <a:pt x="971" y="853"/>
                        <a:pt x="922" y="893"/>
                        <a:pt x="872" y="934"/>
                      </a:cubicBezTo>
                      <a:cubicBezTo>
                        <a:pt x="873" y="936"/>
                        <a:pt x="874" y="937"/>
                        <a:pt x="875" y="939"/>
                      </a:cubicBezTo>
                      <a:cubicBezTo>
                        <a:pt x="869" y="936"/>
                        <a:pt x="864" y="932"/>
                        <a:pt x="858" y="929"/>
                      </a:cubicBezTo>
                      <a:cubicBezTo>
                        <a:pt x="743" y="850"/>
                        <a:pt x="614" y="808"/>
                        <a:pt x="479" y="783"/>
                      </a:cubicBezTo>
                      <a:cubicBezTo>
                        <a:pt x="427" y="774"/>
                        <a:pt x="375" y="765"/>
                        <a:pt x="324" y="752"/>
                      </a:cubicBezTo>
                      <a:cubicBezTo>
                        <a:pt x="208" y="721"/>
                        <a:pt x="126" y="648"/>
                        <a:pt x="85" y="536"/>
                      </a:cubicBezTo>
                      <a:cubicBezTo>
                        <a:pt x="23" y="368"/>
                        <a:pt x="0" y="194"/>
                        <a:pt x="20" y="15"/>
                      </a:cubicBezTo>
                      <a:cubicBezTo>
                        <a:pt x="21" y="10"/>
                        <a:pt x="29" y="1"/>
                        <a:pt x="33" y="1"/>
                      </a:cubicBezTo>
                      <a:cubicBezTo>
                        <a:pt x="75" y="0"/>
                        <a:pt x="117" y="0"/>
                        <a:pt x="164" y="0"/>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44" name="Freeform 11"/>
                <p:cNvSpPr/>
                <p:nvPr/>
              </p:nvSpPr>
              <p:spPr bwMode="auto">
                <a:xfrm>
                  <a:off x="2815349" y="3241675"/>
                  <a:ext cx="923925" cy="668338"/>
                </a:xfrm>
                <a:custGeom>
                  <a:avLst/>
                  <a:gdLst>
                    <a:gd name="T0" fmla="*/ 1030 w 1030"/>
                    <a:gd name="T1" fmla="*/ 628 h 745"/>
                    <a:gd name="T2" fmla="*/ 896 w 1030"/>
                    <a:gd name="T3" fmla="*/ 745 h 745"/>
                    <a:gd name="T4" fmla="*/ 765 w 1030"/>
                    <a:gd name="T5" fmla="*/ 682 h 745"/>
                    <a:gd name="T6" fmla="*/ 485 w 1030"/>
                    <a:gd name="T7" fmla="*/ 633 h 745"/>
                    <a:gd name="T8" fmla="*/ 319 w 1030"/>
                    <a:gd name="T9" fmla="*/ 627 h 745"/>
                    <a:gd name="T10" fmla="*/ 71 w 1030"/>
                    <a:gd name="T11" fmla="*/ 470 h 745"/>
                    <a:gd name="T12" fmla="*/ 4 w 1030"/>
                    <a:gd name="T13" fmla="*/ 238 h 745"/>
                    <a:gd name="T14" fmla="*/ 4 w 1030"/>
                    <a:gd name="T15" fmla="*/ 0 h 745"/>
                    <a:gd name="T16" fmla="*/ 83 w 1030"/>
                    <a:gd name="T17" fmla="*/ 0 h 745"/>
                    <a:gd name="T18" fmla="*/ 79 w 1030"/>
                    <a:gd name="T19" fmla="*/ 50 h 745"/>
                    <a:gd name="T20" fmla="*/ 134 w 1030"/>
                    <a:gd name="T21" fmla="*/ 358 h 745"/>
                    <a:gd name="T22" fmla="*/ 341 w 1030"/>
                    <a:gd name="T23" fmla="*/ 491 h 745"/>
                    <a:gd name="T24" fmla="*/ 649 w 1030"/>
                    <a:gd name="T25" fmla="*/ 515 h 745"/>
                    <a:gd name="T26" fmla="*/ 1015 w 1030"/>
                    <a:gd name="T27" fmla="*/ 619 h 745"/>
                    <a:gd name="T28" fmla="*/ 1030 w 1030"/>
                    <a:gd name="T29" fmla="*/ 628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0" h="745">
                      <a:moveTo>
                        <a:pt x="1030" y="628"/>
                      </a:moveTo>
                      <a:cubicBezTo>
                        <a:pt x="985" y="667"/>
                        <a:pt x="940" y="707"/>
                        <a:pt x="896" y="745"/>
                      </a:cubicBezTo>
                      <a:cubicBezTo>
                        <a:pt x="854" y="725"/>
                        <a:pt x="811" y="701"/>
                        <a:pt x="765" y="682"/>
                      </a:cubicBezTo>
                      <a:cubicBezTo>
                        <a:pt x="675" y="646"/>
                        <a:pt x="580" y="637"/>
                        <a:pt x="485" y="633"/>
                      </a:cubicBezTo>
                      <a:cubicBezTo>
                        <a:pt x="430" y="631"/>
                        <a:pt x="374" y="628"/>
                        <a:pt x="319" y="627"/>
                      </a:cubicBezTo>
                      <a:cubicBezTo>
                        <a:pt x="204" y="625"/>
                        <a:pt x="128" y="561"/>
                        <a:pt x="71" y="470"/>
                      </a:cubicBezTo>
                      <a:cubicBezTo>
                        <a:pt x="26" y="399"/>
                        <a:pt x="9" y="319"/>
                        <a:pt x="4" y="238"/>
                      </a:cubicBezTo>
                      <a:cubicBezTo>
                        <a:pt x="0" y="159"/>
                        <a:pt x="4" y="81"/>
                        <a:pt x="4" y="0"/>
                      </a:cubicBezTo>
                      <a:cubicBezTo>
                        <a:pt x="30" y="0"/>
                        <a:pt x="55" y="0"/>
                        <a:pt x="83" y="0"/>
                      </a:cubicBezTo>
                      <a:cubicBezTo>
                        <a:pt x="82" y="18"/>
                        <a:pt x="81" y="34"/>
                        <a:pt x="79" y="50"/>
                      </a:cubicBezTo>
                      <a:cubicBezTo>
                        <a:pt x="69" y="157"/>
                        <a:pt x="82" y="261"/>
                        <a:pt x="134" y="358"/>
                      </a:cubicBezTo>
                      <a:cubicBezTo>
                        <a:pt x="179" y="440"/>
                        <a:pt x="247" y="484"/>
                        <a:pt x="341" y="491"/>
                      </a:cubicBezTo>
                      <a:cubicBezTo>
                        <a:pt x="443" y="498"/>
                        <a:pt x="547" y="503"/>
                        <a:pt x="649" y="515"/>
                      </a:cubicBezTo>
                      <a:cubicBezTo>
                        <a:pt x="776" y="530"/>
                        <a:pt x="899" y="563"/>
                        <a:pt x="1015" y="619"/>
                      </a:cubicBezTo>
                      <a:cubicBezTo>
                        <a:pt x="1020" y="622"/>
                        <a:pt x="1026" y="625"/>
                        <a:pt x="1030" y="628"/>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45" name="Freeform 12"/>
                <p:cNvSpPr/>
                <p:nvPr/>
              </p:nvSpPr>
              <p:spPr bwMode="auto">
                <a:xfrm>
                  <a:off x="2367674" y="3240088"/>
                  <a:ext cx="471488" cy="752475"/>
                </a:xfrm>
                <a:custGeom>
                  <a:avLst/>
                  <a:gdLst>
                    <a:gd name="T0" fmla="*/ 138 w 526"/>
                    <a:gd name="T1" fmla="*/ 0 h 838"/>
                    <a:gd name="T2" fmla="*/ 259 w 526"/>
                    <a:gd name="T3" fmla="*/ 0 h 838"/>
                    <a:gd name="T4" fmla="*/ 247 w 526"/>
                    <a:gd name="T5" fmla="*/ 100 h 838"/>
                    <a:gd name="T6" fmla="*/ 296 w 526"/>
                    <a:gd name="T7" fmla="*/ 535 h 838"/>
                    <a:gd name="T8" fmla="*/ 508 w 526"/>
                    <a:gd name="T9" fmla="*/ 819 h 838"/>
                    <a:gd name="T10" fmla="*/ 525 w 526"/>
                    <a:gd name="T11" fmla="*/ 833 h 838"/>
                    <a:gd name="T12" fmla="*/ 526 w 526"/>
                    <a:gd name="T13" fmla="*/ 838 h 838"/>
                    <a:gd name="T14" fmla="*/ 352 w 526"/>
                    <a:gd name="T15" fmla="*/ 797 h 838"/>
                    <a:gd name="T16" fmla="*/ 13 w 526"/>
                    <a:gd name="T17" fmla="*/ 375 h 838"/>
                    <a:gd name="T18" fmla="*/ 4 w 526"/>
                    <a:gd name="T19" fmla="*/ 134 h 838"/>
                    <a:gd name="T20" fmla="*/ 12 w 526"/>
                    <a:gd name="T21" fmla="*/ 1 h 838"/>
                    <a:gd name="T22" fmla="*/ 78 w 526"/>
                    <a:gd name="T23" fmla="*/ 1 h 838"/>
                    <a:gd name="T24" fmla="*/ 224 w 526"/>
                    <a:gd name="T25" fmla="*/ 626 h 838"/>
                    <a:gd name="T26" fmla="*/ 122 w 526"/>
                    <a:gd name="T27" fmla="*/ 323 h 838"/>
                    <a:gd name="T28" fmla="*/ 138 w 526"/>
                    <a:gd name="T29"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6" h="838">
                      <a:moveTo>
                        <a:pt x="138" y="0"/>
                      </a:moveTo>
                      <a:cubicBezTo>
                        <a:pt x="180" y="0"/>
                        <a:pt x="219" y="0"/>
                        <a:pt x="259" y="0"/>
                      </a:cubicBezTo>
                      <a:cubicBezTo>
                        <a:pt x="255" y="35"/>
                        <a:pt x="250" y="67"/>
                        <a:pt x="247" y="100"/>
                      </a:cubicBezTo>
                      <a:cubicBezTo>
                        <a:pt x="232" y="249"/>
                        <a:pt x="243" y="394"/>
                        <a:pt x="296" y="535"/>
                      </a:cubicBezTo>
                      <a:cubicBezTo>
                        <a:pt x="340" y="650"/>
                        <a:pt x="417" y="739"/>
                        <a:pt x="508" y="819"/>
                      </a:cubicBezTo>
                      <a:cubicBezTo>
                        <a:pt x="514" y="824"/>
                        <a:pt x="519" y="828"/>
                        <a:pt x="525" y="833"/>
                      </a:cubicBezTo>
                      <a:cubicBezTo>
                        <a:pt x="525" y="834"/>
                        <a:pt x="525" y="836"/>
                        <a:pt x="526" y="838"/>
                      </a:cubicBezTo>
                      <a:cubicBezTo>
                        <a:pt x="465" y="835"/>
                        <a:pt x="407" y="821"/>
                        <a:pt x="352" y="797"/>
                      </a:cubicBezTo>
                      <a:cubicBezTo>
                        <a:pt x="167" y="714"/>
                        <a:pt x="47" y="577"/>
                        <a:pt x="13" y="375"/>
                      </a:cubicBezTo>
                      <a:cubicBezTo>
                        <a:pt x="0" y="296"/>
                        <a:pt x="5" y="214"/>
                        <a:pt x="4" y="134"/>
                      </a:cubicBezTo>
                      <a:cubicBezTo>
                        <a:pt x="4" y="90"/>
                        <a:pt x="10" y="46"/>
                        <a:pt x="12" y="1"/>
                      </a:cubicBezTo>
                      <a:cubicBezTo>
                        <a:pt x="35" y="1"/>
                        <a:pt x="55" y="1"/>
                        <a:pt x="78" y="1"/>
                      </a:cubicBezTo>
                      <a:cubicBezTo>
                        <a:pt x="36" y="231"/>
                        <a:pt x="66" y="444"/>
                        <a:pt x="224" y="626"/>
                      </a:cubicBezTo>
                      <a:cubicBezTo>
                        <a:pt x="181" y="528"/>
                        <a:pt x="136" y="431"/>
                        <a:pt x="122" y="323"/>
                      </a:cubicBezTo>
                      <a:cubicBezTo>
                        <a:pt x="109" y="215"/>
                        <a:pt x="116" y="107"/>
                        <a:pt x="138" y="0"/>
                      </a:cubicBezTo>
                      <a:close/>
                    </a:path>
                  </a:pathLst>
                </a:custGeom>
                <a:solidFill>
                  <a:srgbClr val="C00000"/>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46" name="Freeform 13"/>
                <p:cNvSpPr/>
                <p:nvPr/>
              </p:nvSpPr>
              <p:spPr bwMode="auto">
                <a:xfrm>
                  <a:off x="3018549" y="3238500"/>
                  <a:ext cx="1062038" cy="512763"/>
                </a:xfrm>
                <a:custGeom>
                  <a:avLst/>
                  <a:gdLst>
                    <a:gd name="T0" fmla="*/ 98 w 1182"/>
                    <a:gd name="T1" fmla="*/ 0 h 571"/>
                    <a:gd name="T2" fmla="*/ 98 w 1182"/>
                    <a:gd name="T3" fmla="*/ 47 h 571"/>
                    <a:gd name="T4" fmla="*/ 202 w 1182"/>
                    <a:gd name="T5" fmla="*/ 185 h 571"/>
                    <a:gd name="T6" fmla="*/ 422 w 1182"/>
                    <a:gd name="T7" fmla="*/ 222 h 571"/>
                    <a:gd name="T8" fmla="*/ 1135 w 1182"/>
                    <a:gd name="T9" fmla="*/ 457 h 571"/>
                    <a:gd name="T10" fmla="*/ 1182 w 1182"/>
                    <a:gd name="T11" fmla="*/ 486 h 571"/>
                    <a:gd name="T12" fmla="*/ 1057 w 1182"/>
                    <a:gd name="T13" fmla="*/ 525 h 571"/>
                    <a:gd name="T14" fmla="*/ 937 w 1182"/>
                    <a:gd name="T15" fmla="*/ 571 h 571"/>
                    <a:gd name="T16" fmla="*/ 822 w 1182"/>
                    <a:gd name="T17" fmla="*/ 494 h 571"/>
                    <a:gd name="T18" fmla="*/ 342 w 1182"/>
                    <a:gd name="T19" fmla="*/ 304 h 571"/>
                    <a:gd name="T20" fmla="*/ 151 w 1182"/>
                    <a:gd name="T21" fmla="*/ 260 h 571"/>
                    <a:gd name="T22" fmla="*/ 32 w 1182"/>
                    <a:gd name="T23" fmla="*/ 178 h 571"/>
                    <a:gd name="T24" fmla="*/ 5 w 1182"/>
                    <a:gd name="T25" fmla="*/ 44 h 571"/>
                    <a:gd name="T26" fmla="*/ 52 w 1182"/>
                    <a:gd name="T27" fmla="*/ 0 h 571"/>
                    <a:gd name="T28" fmla="*/ 98 w 1182"/>
                    <a:gd name="T29"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2" h="571">
                      <a:moveTo>
                        <a:pt x="98" y="0"/>
                      </a:moveTo>
                      <a:cubicBezTo>
                        <a:pt x="98" y="17"/>
                        <a:pt x="98" y="32"/>
                        <a:pt x="98" y="47"/>
                      </a:cubicBezTo>
                      <a:cubicBezTo>
                        <a:pt x="96" y="124"/>
                        <a:pt x="126" y="169"/>
                        <a:pt x="202" y="185"/>
                      </a:cubicBezTo>
                      <a:cubicBezTo>
                        <a:pt x="274" y="201"/>
                        <a:pt x="349" y="210"/>
                        <a:pt x="422" y="222"/>
                      </a:cubicBezTo>
                      <a:cubicBezTo>
                        <a:pt x="673" y="261"/>
                        <a:pt x="913" y="332"/>
                        <a:pt x="1135" y="457"/>
                      </a:cubicBezTo>
                      <a:cubicBezTo>
                        <a:pt x="1149" y="465"/>
                        <a:pt x="1163" y="474"/>
                        <a:pt x="1182" y="486"/>
                      </a:cubicBezTo>
                      <a:cubicBezTo>
                        <a:pt x="1137" y="500"/>
                        <a:pt x="1096" y="511"/>
                        <a:pt x="1057" y="525"/>
                      </a:cubicBezTo>
                      <a:cubicBezTo>
                        <a:pt x="1018" y="538"/>
                        <a:pt x="979" y="555"/>
                        <a:pt x="937" y="571"/>
                      </a:cubicBezTo>
                      <a:cubicBezTo>
                        <a:pt x="903" y="548"/>
                        <a:pt x="863" y="520"/>
                        <a:pt x="822" y="494"/>
                      </a:cubicBezTo>
                      <a:cubicBezTo>
                        <a:pt x="675" y="399"/>
                        <a:pt x="512" y="342"/>
                        <a:pt x="342" y="304"/>
                      </a:cubicBezTo>
                      <a:cubicBezTo>
                        <a:pt x="278" y="290"/>
                        <a:pt x="214" y="276"/>
                        <a:pt x="151" y="260"/>
                      </a:cubicBezTo>
                      <a:cubicBezTo>
                        <a:pt x="101" y="248"/>
                        <a:pt x="62" y="220"/>
                        <a:pt x="32" y="178"/>
                      </a:cubicBezTo>
                      <a:cubicBezTo>
                        <a:pt x="2" y="137"/>
                        <a:pt x="0" y="92"/>
                        <a:pt x="5" y="44"/>
                      </a:cubicBezTo>
                      <a:cubicBezTo>
                        <a:pt x="9" y="2"/>
                        <a:pt x="8" y="1"/>
                        <a:pt x="52" y="0"/>
                      </a:cubicBezTo>
                      <a:cubicBezTo>
                        <a:pt x="67" y="0"/>
                        <a:pt x="82" y="0"/>
                        <a:pt x="98" y="0"/>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sp>
              <p:nvSpPr>
                <p:cNvPr id="147" name="Freeform 14"/>
                <p:cNvSpPr/>
                <p:nvPr/>
              </p:nvSpPr>
              <p:spPr bwMode="auto">
                <a:xfrm>
                  <a:off x="2918537" y="3238500"/>
                  <a:ext cx="681038" cy="446088"/>
                </a:xfrm>
                <a:custGeom>
                  <a:avLst/>
                  <a:gdLst>
                    <a:gd name="T0" fmla="*/ 70 w 758"/>
                    <a:gd name="T1" fmla="*/ 1 h 497"/>
                    <a:gd name="T2" fmla="*/ 70 w 758"/>
                    <a:gd name="T3" fmla="*/ 121 h 497"/>
                    <a:gd name="T4" fmla="*/ 226 w 758"/>
                    <a:gd name="T5" fmla="*/ 325 h 497"/>
                    <a:gd name="T6" fmla="*/ 453 w 758"/>
                    <a:gd name="T7" fmla="*/ 370 h 497"/>
                    <a:gd name="T8" fmla="*/ 746 w 758"/>
                    <a:gd name="T9" fmla="*/ 482 h 497"/>
                    <a:gd name="T10" fmla="*/ 758 w 758"/>
                    <a:gd name="T11" fmla="*/ 497 h 497"/>
                    <a:gd name="T12" fmla="*/ 678 w 758"/>
                    <a:gd name="T13" fmla="*/ 492 h 497"/>
                    <a:gd name="T14" fmla="*/ 222 w 758"/>
                    <a:gd name="T15" fmla="*/ 421 h 497"/>
                    <a:gd name="T16" fmla="*/ 10 w 758"/>
                    <a:gd name="T17" fmla="*/ 207 h 497"/>
                    <a:gd name="T18" fmla="*/ 0 w 758"/>
                    <a:gd name="T19" fmla="*/ 79 h 497"/>
                    <a:gd name="T20" fmla="*/ 4 w 758"/>
                    <a:gd name="T21" fmla="*/ 18 h 497"/>
                    <a:gd name="T22" fmla="*/ 23 w 758"/>
                    <a:gd name="T23" fmla="*/ 1 h 497"/>
                    <a:gd name="T24" fmla="*/ 70 w 758"/>
                    <a:gd name="T25" fmla="*/ 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8" h="497">
                      <a:moveTo>
                        <a:pt x="70" y="1"/>
                      </a:moveTo>
                      <a:cubicBezTo>
                        <a:pt x="70" y="44"/>
                        <a:pt x="67" y="82"/>
                        <a:pt x="70" y="121"/>
                      </a:cubicBezTo>
                      <a:cubicBezTo>
                        <a:pt x="79" y="221"/>
                        <a:pt x="128" y="291"/>
                        <a:pt x="226" y="325"/>
                      </a:cubicBezTo>
                      <a:cubicBezTo>
                        <a:pt x="300" y="350"/>
                        <a:pt x="376" y="360"/>
                        <a:pt x="453" y="370"/>
                      </a:cubicBezTo>
                      <a:cubicBezTo>
                        <a:pt x="560" y="382"/>
                        <a:pt x="659" y="416"/>
                        <a:pt x="746" y="482"/>
                      </a:cubicBezTo>
                      <a:cubicBezTo>
                        <a:pt x="750" y="485"/>
                        <a:pt x="755" y="489"/>
                        <a:pt x="758" y="497"/>
                      </a:cubicBezTo>
                      <a:cubicBezTo>
                        <a:pt x="731" y="495"/>
                        <a:pt x="705" y="494"/>
                        <a:pt x="678" y="492"/>
                      </a:cubicBezTo>
                      <a:cubicBezTo>
                        <a:pt x="524" y="478"/>
                        <a:pt x="372" y="461"/>
                        <a:pt x="222" y="421"/>
                      </a:cubicBezTo>
                      <a:cubicBezTo>
                        <a:pt x="110" y="391"/>
                        <a:pt x="34" y="323"/>
                        <a:pt x="10" y="207"/>
                      </a:cubicBezTo>
                      <a:cubicBezTo>
                        <a:pt x="2" y="165"/>
                        <a:pt x="2" y="122"/>
                        <a:pt x="0" y="79"/>
                      </a:cubicBezTo>
                      <a:cubicBezTo>
                        <a:pt x="0" y="59"/>
                        <a:pt x="4" y="38"/>
                        <a:pt x="4" y="18"/>
                      </a:cubicBezTo>
                      <a:cubicBezTo>
                        <a:pt x="5" y="5"/>
                        <a:pt x="11" y="0"/>
                        <a:pt x="23" y="1"/>
                      </a:cubicBezTo>
                      <a:cubicBezTo>
                        <a:pt x="38" y="2"/>
                        <a:pt x="54" y="1"/>
                        <a:pt x="70" y="1"/>
                      </a:cubicBezTo>
                      <a:close/>
                    </a:path>
                  </a:pathLst>
                </a:custGeom>
                <a:gradFill>
                  <a:gsLst>
                    <a:gs pos="0">
                      <a:srgbClr val="ED7D31">
                        <a:lumMod val="94000"/>
                        <a:lumOff val="6000"/>
                      </a:srgbClr>
                    </a:gs>
                    <a:gs pos="46000">
                      <a:srgbClr val="971503"/>
                    </a:gs>
                    <a:gs pos="100000">
                      <a:srgbClr val="C00000"/>
                    </a:gs>
                  </a:gsLst>
                  <a:path path="circle">
                    <a:fillToRect l="50000" t="130000" r="50000" b="-30000"/>
                  </a:path>
                </a:gra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cs typeface="+mn-ea"/>
                    <a:sym typeface="+mn-lt"/>
                  </a:endParaRPr>
                </a:p>
              </p:txBody>
            </p:sp>
            <p:pic>
              <p:nvPicPr>
                <p:cNvPr id="148" name="图片 147"/>
                <p:cNvPicPr>
                  <a:picLocks noChangeAspect="1"/>
                </p:cNvPicPr>
                <p:nvPr/>
              </p:nvPicPr>
              <p:blipFill rotWithShape="1">
                <a:blip r:embed="rId2"/>
                <a:srcRect b="12499"/>
                <a:stretch>
                  <a:fillRect/>
                </a:stretch>
              </p:blipFill>
              <p:spPr>
                <a:xfrm>
                  <a:off x="2195318" y="3236682"/>
                  <a:ext cx="1140051" cy="848185"/>
                </a:xfrm>
                <a:prstGeom prst="rect">
                  <a:avLst/>
                </a:prstGeom>
              </p:spPr>
            </p:pic>
          </p:grpSp>
        </p:grpSp>
        <p:sp>
          <p:nvSpPr>
            <p:cNvPr id="138" name="文本框 137"/>
            <p:cNvSpPr txBox="1"/>
            <p:nvPr/>
          </p:nvSpPr>
          <p:spPr>
            <a:xfrm>
              <a:off x="10571318" y="3127456"/>
              <a:ext cx="607432" cy="55399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en-US" altLang="zh-CN" sz="2100" b="1" i="0" u="none" strike="noStrike" kern="0" cap="none" spc="0" normalizeH="0" baseline="0" noProof="0" dirty="0">
                  <a:ln>
                    <a:noFill/>
                  </a:ln>
                  <a:solidFill>
                    <a:prstClr val="white"/>
                  </a:solidFill>
                  <a:effectLst/>
                  <a:uLnTx/>
                  <a:uFillTx/>
                  <a:cs typeface="+mn-ea"/>
                  <a:sym typeface="+mn-lt"/>
                </a:rPr>
                <a:t>04</a:t>
              </a:r>
              <a:endParaRPr kumimoji="0" lang="zh-CN" altLang="en-US" sz="2100" b="1" i="0" u="none" strike="noStrike" kern="0" cap="none" spc="0" normalizeH="0" baseline="0" noProof="0" dirty="0">
                <a:ln>
                  <a:noFill/>
                </a:ln>
                <a:solidFill>
                  <a:prstClr val="white"/>
                </a:solidFill>
                <a:effectLst/>
                <a:uLnTx/>
                <a:uFillTx/>
                <a:cs typeface="+mn-ea"/>
                <a:sym typeface="+mn-lt"/>
              </a:endParaRPr>
            </a:p>
          </p:txBody>
        </p:sp>
      </p:grpSp>
      <p:sp>
        <p:nvSpPr>
          <p:cNvPr id="153" name="矩形 152"/>
          <p:cNvSpPr/>
          <p:nvPr/>
        </p:nvSpPr>
        <p:spPr>
          <a:xfrm>
            <a:off x="3511073" y="305773"/>
            <a:ext cx="2113221" cy="684997"/>
          </a:xfrm>
          <a:prstGeom prst="rect">
            <a:avLst/>
          </a:prstGeom>
          <a:gradFill>
            <a:gsLst>
              <a:gs pos="0">
                <a:srgbClr val="ED7D31">
                  <a:lumMod val="94000"/>
                  <a:lumOff val="6000"/>
                </a:srgbClr>
              </a:gs>
              <a:gs pos="46000">
                <a:srgbClr val="971503"/>
              </a:gs>
              <a:gs pos="100000">
                <a:srgbClr val="C00000"/>
              </a:gs>
            </a:gsLst>
            <a:path path="circle">
              <a:fillToRect l="50000" t="130000" r="50000" b="-30000"/>
            </a:path>
          </a:gradFill>
          <a:ln w="12700" cap="flat" cmpd="sng" algn="ctr">
            <a:noFill/>
            <a:prstDash val="solid"/>
            <a:miter lim="800000"/>
          </a:ln>
          <a:effectLst>
            <a:outerShdw blurRad="215900" dist="38100" dir="2700000" sx="101000" sy="101000" algn="tl" rotWithShape="0">
              <a:srgbClr val="9E2E3B">
                <a:alpha val="66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a:ln>
                <a:noFill/>
              </a:ln>
              <a:solidFill>
                <a:prstClr val="white"/>
              </a:solidFill>
              <a:effectLst/>
              <a:uLnTx/>
              <a:uFillTx/>
              <a:cs typeface="+mn-ea"/>
              <a:sym typeface="+mn-lt"/>
            </a:endParaRPr>
          </a:p>
        </p:txBody>
      </p:sp>
      <p:sp>
        <p:nvSpPr>
          <p:cNvPr id="154" name="矩形 153"/>
          <p:cNvSpPr/>
          <p:nvPr/>
        </p:nvSpPr>
        <p:spPr>
          <a:xfrm>
            <a:off x="3613844" y="375026"/>
            <a:ext cx="1911694" cy="529559"/>
          </a:xfrm>
          <a:prstGeom prst="rect">
            <a:avLst/>
          </a:prstGeom>
          <a:noFill/>
          <a:ln w="12700" cap="flat" cmpd="sng" algn="ctr">
            <a:solidFill>
              <a:srgbClr val="F7E7DE"/>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sp>
        <p:nvSpPr>
          <p:cNvPr id="155" name="文本框 154"/>
          <p:cNvSpPr txBox="1"/>
          <p:nvPr/>
        </p:nvSpPr>
        <p:spPr>
          <a:xfrm>
            <a:off x="3983378" y="319108"/>
            <a:ext cx="1223412" cy="715581"/>
          </a:xfrm>
          <a:prstGeom prst="rect">
            <a:avLst/>
          </a:prstGeom>
          <a:noFill/>
        </p:spPr>
        <p:txBody>
          <a:bodyPr wrap="none" rtlCol="0">
            <a:spAutoFit/>
          </a:bodyPr>
          <a:lstStyle/>
          <a:p>
            <a:pPr defTabSz="685800"/>
            <a:r>
              <a:rPr lang="zh-CN" altLang="en-US" sz="4050" dirty="0">
                <a:solidFill>
                  <a:prstClr val="white"/>
                </a:solidFill>
                <a:cs typeface="+mn-ea"/>
                <a:sym typeface="+mn-lt"/>
              </a:rPr>
              <a:t>目录</a:t>
            </a:r>
            <a:endParaRPr lang="zh-CN" altLang="en-US" sz="4050" dirty="0">
              <a:solidFill>
                <a:prstClr val="white"/>
              </a:solidFill>
              <a:cs typeface="+mn-ea"/>
              <a:sym typeface="+mn-lt"/>
            </a:endParaRPr>
          </a:p>
        </p:txBody>
      </p:sp>
      <p:sp>
        <p:nvSpPr>
          <p:cNvPr id="156" name="矩形 155"/>
          <p:cNvSpPr/>
          <p:nvPr/>
        </p:nvSpPr>
        <p:spPr>
          <a:xfrm>
            <a:off x="326696" y="3694971"/>
            <a:ext cx="1422185" cy="461665"/>
          </a:xfrm>
          <a:prstGeom prst="rect">
            <a:avLst/>
          </a:prstGeom>
        </p:spPr>
        <p:txBody>
          <a:bodyPr wrap="none">
            <a:spAutoFit/>
          </a:bodyPr>
          <a:lstStyle/>
          <a:p>
            <a:pPr algn="ctr" defTabSz="685800"/>
            <a:r>
              <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rPr>
              <a:t>回首</a:t>
            </a:r>
            <a:r>
              <a:rPr lang="en-US" altLang="zh-CN"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rPr>
              <a:t>2020</a:t>
            </a:r>
            <a:endPar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endParaRPr>
          </a:p>
        </p:txBody>
      </p:sp>
      <p:sp>
        <p:nvSpPr>
          <p:cNvPr id="157" name="矩形 156"/>
          <p:cNvSpPr/>
          <p:nvPr/>
        </p:nvSpPr>
        <p:spPr>
          <a:xfrm>
            <a:off x="2449701" y="4167832"/>
            <a:ext cx="1415773" cy="461665"/>
          </a:xfrm>
          <a:prstGeom prst="rect">
            <a:avLst/>
          </a:prstGeom>
        </p:spPr>
        <p:txBody>
          <a:bodyPr wrap="none">
            <a:spAutoFit/>
          </a:bodyPr>
          <a:lstStyle/>
          <a:p>
            <a:pPr algn="ctr" defTabSz="685800"/>
            <a:r>
              <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rPr>
              <a:t>颁奖盛典</a:t>
            </a:r>
            <a:endPar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endParaRPr>
          </a:p>
        </p:txBody>
      </p:sp>
      <p:sp>
        <p:nvSpPr>
          <p:cNvPr id="158" name="矩形 157"/>
          <p:cNvSpPr/>
          <p:nvPr/>
        </p:nvSpPr>
        <p:spPr>
          <a:xfrm>
            <a:off x="5386233" y="4178985"/>
            <a:ext cx="1415773" cy="461665"/>
          </a:xfrm>
          <a:prstGeom prst="rect">
            <a:avLst/>
          </a:prstGeom>
        </p:spPr>
        <p:txBody>
          <a:bodyPr wrap="none">
            <a:spAutoFit/>
          </a:bodyPr>
          <a:lstStyle/>
          <a:p>
            <a:pPr algn="ctr" defTabSz="685800"/>
            <a:r>
              <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rPr>
              <a:t>文艺演出</a:t>
            </a:r>
            <a:endPar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endParaRPr>
          </a:p>
        </p:txBody>
      </p:sp>
      <p:sp>
        <p:nvSpPr>
          <p:cNvPr id="159" name="矩形 158"/>
          <p:cNvSpPr/>
          <p:nvPr/>
        </p:nvSpPr>
        <p:spPr>
          <a:xfrm>
            <a:off x="7407706" y="3714906"/>
            <a:ext cx="1422185" cy="461665"/>
          </a:xfrm>
          <a:prstGeom prst="rect">
            <a:avLst/>
          </a:prstGeom>
        </p:spPr>
        <p:txBody>
          <a:bodyPr wrap="none">
            <a:spAutoFit/>
          </a:bodyPr>
          <a:lstStyle/>
          <a:p>
            <a:pPr algn="ctr" defTabSz="685800"/>
            <a:r>
              <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rPr>
              <a:t>展望</a:t>
            </a:r>
            <a:r>
              <a:rPr lang="en-US" altLang="zh-CN"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rPr>
              <a:t>2021</a:t>
            </a:r>
            <a:endParaRPr lang="zh-CN" altLang="en-US" sz="2400" b="1" dirty="0">
              <a:gradFill>
                <a:gsLst>
                  <a:gs pos="0">
                    <a:srgbClr val="ED7D31">
                      <a:lumMod val="94000"/>
                      <a:lumOff val="6000"/>
                    </a:srgbClr>
                  </a:gs>
                  <a:gs pos="46000">
                    <a:srgbClr val="971503"/>
                  </a:gs>
                  <a:gs pos="100000">
                    <a:srgbClr val="C00000"/>
                  </a:gs>
                </a:gsLst>
                <a:path path="circle">
                  <a:fillToRect l="50000" t="130000" r="50000" b="-30000"/>
                </a:path>
              </a:gra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box(in)">
                                      <p:cBhvr>
                                        <p:cTn id="12" dur="1400"/>
                                        <p:tgtEl>
                                          <p:spTgt spid="153"/>
                                        </p:tgtEl>
                                      </p:cBhvr>
                                    </p:animEffect>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down)">
                                      <p:cBhvr>
                                        <p:cTn id="16" dur="500"/>
                                        <p:tgtEl>
                                          <p:spTgt spid="154"/>
                                        </p:tgtEl>
                                      </p:cBhvr>
                                    </p:animEffect>
                                  </p:childTnLst>
                                </p:cTn>
                              </p:par>
                            </p:childTnLst>
                          </p:cTn>
                        </p:par>
                        <p:par>
                          <p:cTn id="17" fill="hold">
                            <p:stCondLst>
                              <p:cond delay="2500"/>
                            </p:stCondLst>
                            <p:childTnLst>
                              <p:par>
                                <p:cTn id="18" presetID="16" presetClass="entr" presetSubtype="21" fill="hold" grpId="0" nodeType="afterEffect">
                                  <p:stCondLst>
                                    <p:cond delay="0"/>
                                  </p:stCondLst>
                                  <p:childTnLst>
                                    <p:set>
                                      <p:cBhvr>
                                        <p:cTn id="19" dur="1" fill="hold">
                                          <p:stCondLst>
                                            <p:cond delay="0"/>
                                          </p:stCondLst>
                                        </p:cTn>
                                        <p:tgtEl>
                                          <p:spTgt spid="155"/>
                                        </p:tgtEl>
                                        <p:attrNameLst>
                                          <p:attrName>style.visibility</p:attrName>
                                        </p:attrNameLst>
                                      </p:cBhvr>
                                      <p:to>
                                        <p:strVal val="visible"/>
                                      </p:to>
                                    </p:set>
                                    <p:animEffect transition="in" filter="barn(inVertical)">
                                      <p:cBhvr>
                                        <p:cTn id="20" dur="500"/>
                                        <p:tgtEl>
                                          <p:spTgt spid="155"/>
                                        </p:tgtEl>
                                      </p:cBhvr>
                                    </p:animEffec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anim calcmode="lin" valueType="num">
                                      <p:cBhvr>
                                        <p:cTn id="25" dur="1000" fill="hold"/>
                                        <p:tgtEl>
                                          <p:spTgt spid="74"/>
                                        </p:tgtEl>
                                        <p:attrNameLst>
                                          <p:attrName>ppt_x</p:attrName>
                                        </p:attrNameLst>
                                      </p:cBhvr>
                                      <p:tavLst>
                                        <p:tav tm="0">
                                          <p:val>
                                            <p:strVal val="#ppt_x"/>
                                          </p:val>
                                        </p:tav>
                                        <p:tav tm="100000">
                                          <p:val>
                                            <p:strVal val="#ppt_x"/>
                                          </p:val>
                                        </p:tav>
                                      </p:tavLst>
                                    </p:anim>
                                    <p:anim calcmode="lin" valueType="num">
                                      <p:cBhvr>
                                        <p:cTn id="26" dur="1000" fill="hold"/>
                                        <p:tgtEl>
                                          <p:spTgt spid="7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1000"/>
                                        <p:tgtEl>
                                          <p:spTgt spid="101"/>
                                        </p:tgtEl>
                                      </p:cBhvr>
                                    </p:animEffect>
                                    <p:anim calcmode="lin" valueType="num">
                                      <p:cBhvr>
                                        <p:cTn id="31" dur="1000" fill="hold"/>
                                        <p:tgtEl>
                                          <p:spTgt spid="101"/>
                                        </p:tgtEl>
                                        <p:attrNameLst>
                                          <p:attrName>ppt_x</p:attrName>
                                        </p:attrNameLst>
                                      </p:cBhvr>
                                      <p:tavLst>
                                        <p:tav tm="0">
                                          <p:val>
                                            <p:strVal val="#ppt_x"/>
                                          </p:val>
                                        </p:tav>
                                        <p:tav tm="100000">
                                          <p:val>
                                            <p:strVal val="#ppt_x"/>
                                          </p:val>
                                        </p:tav>
                                      </p:tavLst>
                                    </p:anim>
                                    <p:anim calcmode="lin" valueType="num">
                                      <p:cBhvr>
                                        <p:cTn id="32" dur="1000" fill="hold"/>
                                        <p:tgtEl>
                                          <p:spTgt spid="101"/>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2" presetClass="entr" presetSubtype="0" fill="hold" nodeType="after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1000"/>
                                        <p:tgtEl>
                                          <p:spTgt spid="119"/>
                                        </p:tgtEl>
                                      </p:cBhvr>
                                    </p:animEffect>
                                    <p:anim calcmode="lin" valueType="num">
                                      <p:cBhvr>
                                        <p:cTn id="37" dur="1000" fill="hold"/>
                                        <p:tgtEl>
                                          <p:spTgt spid="119"/>
                                        </p:tgtEl>
                                        <p:attrNameLst>
                                          <p:attrName>ppt_x</p:attrName>
                                        </p:attrNameLst>
                                      </p:cBhvr>
                                      <p:tavLst>
                                        <p:tav tm="0">
                                          <p:val>
                                            <p:strVal val="#ppt_x"/>
                                          </p:val>
                                        </p:tav>
                                        <p:tav tm="100000">
                                          <p:val>
                                            <p:strVal val="#ppt_x"/>
                                          </p:val>
                                        </p:tav>
                                      </p:tavLst>
                                    </p:anim>
                                    <p:anim calcmode="lin" valueType="num">
                                      <p:cBhvr>
                                        <p:cTn id="38" dur="1000" fill="hold"/>
                                        <p:tgtEl>
                                          <p:spTgt spid="119"/>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2" presetClass="entr" presetSubtype="0" fill="hold" nodeType="after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fade">
                                      <p:cBhvr>
                                        <p:cTn id="42" dur="1000"/>
                                        <p:tgtEl>
                                          <p:spTgt spid="136"/>
                                        </p:tgtEl>
                                      </p:cBhvr>
                                    </p:animEffect>
                                    <p:anim calcmode="lin" valueType="num">
                                      <p:cBhvr>
                                        <p:cTn id="43" dur="1000" fill="hold"/>
                                        <p:tgtEl>
                                          <p:spTgt spid="136"/>
                                        </p:tgtEl>
                                        <p:attrNameLst>
                                          <p:attrName>ppt_x</p:attrName>
                                        </p:attrNameLst>
                                      </p:cBhvr>
                                      <p:tavLst>
                                        <p:tav tm="0">
                                          <p:val>
                                            <p:strVal val="#ppt_x"/>
                                          </p:val>
                                        </p:tav>
                                        <p:tav tm="100000">
                                          <p:val>
                                            <p:strVal val="#ppt_x"/>
                                          </p:val>
                                        </p:tav>
                                      </p:tavLst>
                                    </p:anim>
                                    <p:anim calcmode="lin" valueType="num">
                                      <p:cBhvr>
                                        <p:cTn id="44" dur="1000" fill="hold"/>
                                        <p:tgtEl>
                                          <p:spTgt spid="136"/>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22" presetClass="entr" presetSubtype="4" fill="hold" grpId="0" nodeType="after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down)">
                                      <p:cBhvr>
                                        <p:cTn id="48" dur="500"/>
                                        <p:tgtEl>
                                          <p:spTgt spid="73"/>
                                        </p:tgtEl>
                                      </p:cBhvr>
                                    </p:animEffect>
                                  </p:childTnLst>
                                </p:cTn>
                              </p:par>
                            </p:childTnLst>
                          </p:cTn>
                        </p:par>
                        <p:par>
                          <p:cTn id="49" fill="hold">
                            <p:stCondLst>
                              <p:cond delay="7500"/>
                            </p:stCondLst>
                            <p:childTnLst>
                              <p:par>
                                <p:cTn id="50" presetID="38" presetClass="entr" presetSubtype="0" accel="50000" fill="hold" grpId="0" nodeType="afterEffect">
                                  <p:stCondLst>
                                    <p:cond delay="0"/>
                                  </p:stCondLst>
                                  <p:iterate type="lt">
                                    <p:tmPct val="50000"/>
                                  </p:iterate>
                                  <p:childTnLst>
                                    <p:set>
                                      <p:cBhvr>
                                        <p:cTn id="51" dur="1" fill="hold">
                                          <p:stCondLst>
                                            <p:cond delay="0"/>
                                          </p:stCondLst>
                                        </p:cTn>
                                        <p:tgtEl>
                                          <p:spTgt spid="156"/>
                                        </p:tgtEl>
                                        <p:attrNameLst>
                                          <p:attrName>style.visibility</p:attrName>
                                        </p:attrNameLst>
                                      </p:cBhvr>
                                      <p:to>
                                        <p:strVal val="visible"/>
                                      </p:to>
                                    </p:set>
                                    <p:set>
                                      <p:cBhvr>
                                        <p:cTn id="52" dur="455" fill="hold">
                                          <p:stCondLst>
                                            <p:cond delay="0"/>
                                          </p:stCondLst>
                                        </p:cTn>
                                        <p:tgtEl>
                                          <p:spTgt spid="156"/>
                                        </p:tgtEl>
                                        <p:attrNameLst>
                                          <p:attrName>style.rotation</p:attrName>
                                        </p:attrNameLst>
                                      </p:cBhvr>
                                      <p:to>
                                        <p:strVal val="-45.0"/>
                                      </p:to>
                                    </p:set>
                                    <p:anim calcmode="lin" valueType="num">
                                      <p:cBhvr>
                                        <p:cTn id="53" dur="455" fill="hold">
                                          <p:stCondLst>
                                            <p:cond delay="455"/>
                                          </p:stCondLst>
                                        </p:cTn>
                                        <p:tgtEl>
                                          <p:spTgt spid="156"/>
                                        </p:tgtEl>
                                        <p:attrNameLst>
                                          <p:attrName>style.rotation</p:attrName>
                                        </p:attrNameLst>
                                      </p:cBhvr>
                                      <p:tavLst>
                                        <p:tav tm="0">
                                          <p:val>
                                            <p:fltVal val="-45"/>
                                          </p:val>
                                        </p:tav>
                                        <p:tav tm="69900">
                                          <p:val>
                                            <p:fltVal val="45"/>
                                          </p:val>
                                        </p:tav>
                                        <p:tav tm="100000">
                                          <p:val>
                                            <p:fltVal val="0"/>
                                          </p:val>
                                        </p:tav>
                                      </p:tavLst>
                                    </p:anim>
                                    <p:anim calcmode="lin" valueType="num">
                                      <p:cBhvr>
                                        <p:cTn id="54" dur="455" fill="hold">
                                          <p:stCondLst>
                                            <p:cond delay="0"/>
                                          </p:stCondLst>
                                        </p:cTn>
                                        <p:tgtEl>
                                          <p:spTgt spid="156"/>
                                        </p:tgtEl>
                                        <p:attrNameLst>
                                          <p:attrName>ppt_y</p:attrName>
                                        </p:attrNameLst>
                                      </p:cBhvr>
                                      <p:tavLst>
                                        <p:tav tm="0">
                                          <p:val>
                                            <p:strVal val="#ppt_y-1"/>
                                          </p:val>
                                        </p:tav>
                                        <p:tav tm="100000">
                                          <p:val>
                                            <p:strVal val="#ppt_y-(0.354*#ppt_w-0.172*#ppt_h)"/>
                                          </p:val>
                                        </p:tav>
                                      </p:tavLst>
                                    </p:anim>
                                    <p:anim calcmode="lin" valueType="num">
                                      <p:cBhvr>
                                        <p:cTn id="55" dur="156" decel="50000" autoRev="1" fill="hold">
                                          <p:stCondLst>
                                            <p:cond delay="455"/>
                                          </p:stCondLst>
                                        </p:cTn>
                                        <p:tgtEl>
                                          <p:spTgt spid="156"/>
                                        </p:tgtEl>
                                        <p:attrNameLst>
                                          <p:attrName>ppt_y</p:attrName>
                                        </p:attrNameLst>
                                      </p:cBhvr>
                                      <p:tavLst>
                                        <p:tav tm="0">
                                          <p:val>
                                            <p:strVal val="#ppt_y-(0.354*#ppt_w-0.172*#ppt_h)"/>
                                          </p:val>
                                        </p:tav>
                                        <p:tav tm="100000">
                                          <p:val>
                                            <p:strVal val="#ppt_y-(0.354*#ppt_w-0.172*#ppt_h)-#ppt_h/2"/>
                                          </p:val>
                                        </p:tav>
                                      </p:tavLst>
                                    </p:anim>
                                    <p:anim calcmode="lin" valueType="num">
                                      <p:cBhvr>
                                        <p:cTn id="56" dur="136" fill="hold">
                                          <p:stCondLst>
                                            <p:cond delay="864"/>
                                          </p:stCondLst>
                                        </p:cTn>
                                        <p:tgtEl>
                                          <p:spTgt spid="156"/>
                                        </p:tgtEl>
                                        <p:attrNameLst>
                                          <p:attrName>ppt_y</p:attrName>
                                        </p:attrNameLst>
                                      </p:cBhvr>
                                      <p:tavLst>
                                        <p:tav tm="0">
                                          <p:val>
                                            <p:strVal val="#ppt_y-(0.354*#ppt_w-0.172*#ppt_h)"/>
                                          </p:val>
                                        </p:tav>
                                        <p:tav tm="100000">
                                          <p:val>
                                            <p:strVal val="#ppt_y"/>
                                          </p:val>
                                        </p:tav>
                                      </p:tavLst>
                                    </p:anim>
                                  </p:childTnLst>
                                </p:cTn>
                              </p:par>
                            </p:childTnLst>
                          </p:cTn>
                        </p:par>
                        <p:par>
                          <p:cTn id="57" fill="hold">
                            <p:stCondLst>
                              <p:cond delay="10899"/>
                            </p:stCondLst>
                            <p:childTnLst>
                              <p:par>
                                <p:cTn id="58" presetID="38" presetClass="entr" presetSubtype="0" accel="50000" fill="hold" grpId="0" nodeType="afterEffect">
                                  <p:stCondLst>
                                    <p:cond delay="0"/>
                                  </p:stCondLst>
                                  <p:iterate type="lt">
                                    <p:tmPct val="50000"/>
                                  </p:iterate>
                                  <p:childTnLst>
                                    <p:set>
                                      <p:cBhvr>
                                        <p:cTn id="59" dur="1" fill="hold">
                                          <p:stCondLst>
                                            <p:cond delay="0"/>
                                          </p:stCondLst>
                                        </p:cTn>
                                        <p:tgtEl>
                                          <p:spTgt spid="157"/>
                                        </p:tgtEl>
                                        <p:attrNameLst>
                                          <p:attrName>style.visibility</p:attrName>
                                        </p:attrNameLst>
                                      </p:cBhvr>
                                      <p:to>
                                        <p:strVal val="visible"/>
                                      </p:to>
                                    </p:set>
                                    <p:set>
                                      <p:cBhvr>
                                        <p:cTn id="60" dur="455" fill="hold">
                                          <p:stCondLst>
                                            <p:cond delay="0"/>
                                          </p:stCondLst>
                                        </p:cTn>
                                        <p:tgtEl>
                                          <p:spTgt spid="157"/>
                                        </p:tgtEl>
                                        <p:attrNameLst>
                                          <p:attrName>style.rotation</p:attrName>
                                        </p:attrNameLst>
                                      </p:cBhvr>
                                      <p:to>
                                        <p:strVal val="-45.0"/>
                                      </p:to>
                                    </p:set>
                                    <p:anim calcmode="lin" valueType="num">
                                      <p:cBhvr>
                                        <p:cTn id="61" dur="455" fill="hold">
                                          <p:stCondLst>
                                            <p:cond delay="455"/>
                                          </p:stCondLst>
                                        </p:cTn>
                                        <p:tgtEl>
                                          <p:spTgt spid="157"/>
                                        </p:tgtEl>
                                        <p:attrNameLst>
                                          <p:attrName>style.rotation</p:attrName>
                                        </p:attrNameLst>
                                      </p:cBhvr>
                                      <p:tavLst>
                                        <p:tav tm="0">
                                          <p:val>
                                            <p:fltVal val="-45"/>
                                          </p:val>
                                        </p:tav>
                                        <p:tav tm="69900">
                                          <p:val>
                                            <p:fltVal val="45"/>
                                          </p:val>
                                        </p:tav>
                                        <p:tav tm="100000">
                                          <p:val>
                                            <p:fltVal val="0"/>
                                          </p:val>
                                        </p:tav>
                                      </p:tavLst>
                                    </p:anim>
                                    <p:anim calcmode="lin" valueType="num">
                                      <p:cBhvr>
                                        <p:cTn id="62" dur="455" fill="hold">
                                          <p:stCondLst>
                                            <p:cond delay="0"/>
                                          </p:stCondLst>
                                        </p:cTn>
                                        <p:tgtEl>
                                          <p:spTgt spid="157"/>
                                        </p:tgtEl>
                                        <p:attrNameLst>
                                          <p:attrName>ppt_y</p:attrName>
                                        </p:attrNameLst>
                                      </p:cBhvr>
                                      <p:tavLst>
                                        <p:tav tm="0">
                                          <p:val>
                                            <p:strVal val="#ppt_y-1"/>
                                          </p:val>
                                        </p:tav>
                                        <p:tav tm="100000">
                                          <p:val>
                                            <p:strVal val="#ppt_y-(0.354*#ppt_w-0.172*#ppt_h)"/>
                                          </p:val>
                                        </p:tav>
                                      </p:tavLst>
                                    </p:anim>
                                    <p:anim calcmode="lin" valueType="num">
                                      <p:cBhvr>
                                        <p:cTn id="63" dur="156" decel="50000" autoRev="1" fill="hold">
                                          <p:stCondLst>
                                            <p:cond delay="455"/>
                                          </p:stCondLst>
                                        </p:cTn>
                                        <p:tgtEl>
                                          <p:spTgt spid="157"/>
                                        </p:tgtEl>
                                        <p:attrNameLst>
                                          <p:attrName>ppt_y</p:attrName>
                                        </p:attrNameLst>
                                      </p:cBhvr>
                                      <p:tavLst>
                                        <p:tav tm="0">
                                          <p:val>
                                            <p:strVal val="#ppt_y-(0.354*#ppt_w-0.172*#ppt_h)"/>
                                          </p:val>
                                        </p:tav>
                                        <p:tav tm="100000">
                                          <p:val>
                                            <p:strVal val="#ppt_y-(0.354*#ppt_w-0.172*#ppt_h)-#ppt_h/2"/>
                                          </p:val>
                                        </p:tav>
                                      </p:tavLst>
                                    </p:anim>
                                    <p:anim calcmode="lin" valueType="num">
                                      <p:cBhvr>
                                        <p:cTn id="64" dur="136" fill="hold">
                                          <p:stCondLst>
                                            <p:cond delay="864"/>
                                          </p:stCondLst>
                                        </p:cTn>
                                        <p:tgtEl>
                                          <p:spTgt spid="157"/>
                                        </p:tgtEl>
                                        <p:attrNameLst>
                                          <p:attrName>ppt_y</p:attrName>
                                        </p:attrNameLst>
                                      </p:cBhvr>
                                      <p:tavLst>
                                        <p:tav tm="0">
                                          <p:val>
                                            <p:strVal val="#ppt_y-(0.354*#ppt_w-0.172*#ppt_h)"/>
                                          </p:val>
                                        </p:tav>
                                        <p:tav tm="100000">
                                          <p:val>
                                            <p:strVal val="#ppt_y"/>
                                          </p:val>
                                        </p:tav>
                                      </p:tavLst>
                                    </p:anim>
                                  </p:childTnLst>
                                </p:cTn>
                              </p:par>
                            </p:childTnLst>
                          </p:cTn>
                        </p:par>
                        <p:par>
                          <p:cTn id="65" fill="hold">
                            <p:stCondLst>
                              <p:cond delay="13399"/>
                            </p:stCondLst>
                            <p:childTnLst>
                              <p:par>
                                <p:cTn id="66" presetID="38" presetClass="entr" presetSubtype="0" accel="50000" fill="hold" grpId="0" nodeType="afterEffect">
                                  <p:stCondLst>
                                    <p:cond delay="0"/>
                                  </p:stCondLst>
                                  <p:iterate type="lt">
                                    <p:tmPct val="50000"/>
                                  </p:iterate>
                                  <p:childTnLst>
                                    <p:set>
                                      <p:cBhvr>
                                        <p:cTn id="67" dur="1" fill="hold">
                                          <p:stCondLst>
                                            <p:cond delay="0"/>
                                          </p:stCondLst>
                                        </p:cTn>
                                        <p:tgtEl>
                                          <p:spTgt spid="158"/>
                                        </p:tgtEl>
                                        <p:attrNameLst>
                                          <p:attrName>style.visibility</p:attrName>
                                        </p:attrNameLst>
                                      </p:cBhvr>
                                      <p:to>
                                        <p:strVal val="visible"/>
                                      </p:to>
                                    </p:set>
                                    <p:set>
                                      <p:cBhvr>
                                        <p:cTn id="68" dur="455" fill="hold">
                                          <p:stCondLst>
                                            <p:cond delay="0"/>
                                          </p:stCondLst>
                                        </p:cTn>
                                        <p:tgtEl>
                                          <p:spTgt spid="158"/>
                                        </p:tgtEl>
                                        <p:attrNameLst>
                                          <p:attrName>style.rotation</p:attrName>
                                        </p:attrNameLst>
                                      </p:cBhvr>
                                      <p:to>
                                        <p:strVal val="-45.0"/>
                                      </p:to>
                                    </p:set>
                                    <p:anim calcmode="lin" valueType="num">
                                      <p:cBhvr>
                                        <p:cTn id="69" dur="455" fill="hold">
                                          <p:stCondLst>
                                            <p:cond delay="455"/>
                                          </p:stCondLst>
                                        </p:cTn>
                                        <p:tgtEl>
                                          <p:spTgt spid="158"/>
                                        </p:tgtEl>
                                        <p:attrNameLst>
                                          <p:attrName>style.rotation</p:attrName>
                                        </p:attrNameLst>
                                      </p:cBhvr>
                                      <p:tavLst>
                                        <p:tav tm="0">
                                          <p:val>
                                            <p:fltVal val="-45"/>
                                          </p:val>
                                        </p:tav>
                                        <p:tav tm="69900">
                                          <p:val>
                                            <p:fltVal val="45"/>
                                          </p:val>
                                        </p:tav>
                                        <p:tav tm="100000">
                                          <p:val>
                                            <p:fltVal val="0"/>
                                          </p:val>
                                        </p:tav>
                                      </p:tavLst>
                                    </p:anim>
                                    <p:anim calcmode="lin" valueType="num">
                                      <p:cBhvr>
                                        <p:cTn id="70" dur="455" fill="hold">
                                          <p:stCondLst>
                                            <p:cond delay="0"/>
                                          </p:stCondLst>
                                        </p:cTn>
                                        <p:tgtEl>
                                          <p:spTgt spid="158"/>
                                        </p:tgtEl>
                                        <p:attrNameLst>
                                          <p:attrName>ppt_y</p:attrName>
                                        </p:attrNameLst>
                                      </p:cBhvr>
                                      <p:tavLst>
                                        <p:tav tm="0">
                                          <p:val>
                                            <p:strVal val="#ppt_y-1"/>
                                          </p:val>
                                        </p:tav>
                                        <p:tav tm="100000">
                                          <p:val>
                                            <p:strVal val="#ppt_y-(0.354*#ppt_w-0.172*#ppt_h)"/>
                                          </p:val>
                                        </p:tav>
                                      </p:tavLst>
                                    </p:anim>
                                    <p:anim calcmode="lin" valueType="num">
                                      <p:cBhvr>
                                        <p:cTn id="71" dur="156" decel="50000" autoRev="1" fill="hold">
                                          <p:stCondLst>
                                            <p:cond delay="455"/>
                                          </p:stCondLst>
                                        </p:cTn>
                                        <p:tgtEl>
                                          <p:spTgt spid="158"/>
                                        </p:tgtEl>
                                        <p:attrNameLst>
                                          <p:attrName>ppt_y</p:attrName>
                                        </p:attrNameLst>
                                      </p:cBhvr>
                                      <p:tavLst>
                                        <p:tav tm="0">
                                          <p:val>
                                            <p:strVal val="#ppt_y-(0.354*#ppt_w-0.172*#ppt_h)"/>
                                          </p:val>
                                        </p:tav>
                                        <p:tav tm="100000">
                                          <p:val>
                                            <p:strVal val="#ppt_y-(0.354*#ppt_w-0.172*#ppt_h)-#ppt_h/2"/>
                                          </p:val>
                                        </p:tav>
                                      </p:tavLst>
                                    </p:anim>
                                    <p:anim calcmode="lin" valueType="num">
                                      <p:cBhvr>
                                        <p:cTn id="72" dur="136" fill="hold">
                                          <p:stCondLst>
                                            <p:cond delay="864"/>
                                          </p:stCondLst>
                                        </p:cTn>
                                        <p:tgtEl>
                                          <p:spTgt spid="158"/>
                                        </p:tgtEl>
                                        <p:attrNameLst>
                                          <p:attrName>ppt_y</p:attrName>
                                        </p:attrNameLst>
                                      </p:cBhvr>
                                      <p:tavLst>
                                        <p:tav tm="0">
                                          <p:val>
                                            <p:strVal val="#ppt_y-(0.354*#ppt_w-0.172*#ppt_h)"/>
                                          </p:val>
                                        </p:tav>
                                        <p:tav tm="100000">
                                          <p:val>
                                            <p:strVal val="#ppt_y"/>
                                          </p:val>
                                        </p:tav>
                                      </p:tavLst>
                                    </p:anim>
                                  </p:childTnLst>
                                </p:cTn>
                              </p:par>
                            </p:childTnLst>
                          </p:cTn>
                        </p:par>
                        <p:par>
                          <p:cTn id="73" fill="hold">
                            <p:stCondLst>
                              <p:cond delay="15899"/>
                            </p:stCondLst>
                            <p:childTnLst>
                              <p:par>
                                <p:cTn id="74" presetID="38" presetClass="entr" presetSubtype="0" accel="50000" fill="hold" grpId="0" nodeType="afterEffect">
                                  <p:stCondLst>
                                    <p:cond delay="0"/>
                                  </p:stCondLst>
                                  <p:iterate type="lt">
                                    <p:tmPct val="50000"/>
                                  </p:iterate>
                                  <p:childTnLst>
                                    <p:set>
                                      <p:cBhvr>
                                        <p:cTn id="75" dur="1" fill="hold">
                                          <p:stCondLst>
                                            <p:cond delay="0"/>
                                          </p:stCondLst>
                                        </p:cTn>
                                        <p:tgtEl>
                                          <p:spTgt spid="159"/>
                                        </p:tgtEl>
                                        <p:attrNameLst>
                                          <p:attrName>style.visibility</p:attrName>
                                        </p:attrNameLst>
                                      </p:cBhvr>
                                      <p:to>
                                        <p:strVal val="visible"/>
                                      </p:to>
                                    </p:set>
                                    <p:set>
                                      <p:cBhvr>
                                        <p:cTn id="76" dur="455" fill="hold">
                                          <p:stCondLst>
                                            <p:cond delay="0"/>
                                          </p:stCondLst>
                                        </p:cTn>
                                        <p:tgtEl>
                                          <p:spTgt spid="159"/>
                                        </p:tgtEl>
                                        <p:attrNameLst>
                                          <p:attrName>style.rotation</p:attrName>
                                        </p:attrNameLst>
                                      </p:cBhvr>
                                      <p:to>
                                        <p:strVal val="-45.0"/>
                                      </p:to>
                                    </p:set>
                                    <p:anim calcmode="lin" valueType="num">
                                      <p:cBhvr>
                                        <p:cTn id="77" dur="455" fill="hold">
                                          <p:stCondLst>
                                            <p:cond delay="455"/>
                                          </p:stCondLst>
                                        </p:cTn>
                                        <p:tgtEl>
                                          <p:spTgt spid="159"/>
                                        </p:tgtEl>
                                        <p:attrNameLst>
                                          <p:attrName>style.rotation</p:attrName>
                                        </p:attrNameLst>
                                      </p:cBhvr>
                                      <p:tavLst>
                                        <p:tav tm="0">
                                          <p:val>
                                            <p:fltVal val="-45"/>
                                          </p:val>
                                        </p:tav>
                                        <p:tav tm="69900">
                                          <p:val>
                                            <p:fltVal val="45"/>
                                          </p:val>
                                        </p:tav>
                                        <p:tav tm="100000">
                                          <p:val>
                                            <p:fltVal val="0"/>
                                          </p:val>
                                        </p:tav>
                                      </p:tavLst>
                                    </p:anim>
                                    <p:anim calcmode="lin" valueType="num">
                                      <p:cBhvr>
                                        <p:cTn id="78" dur="455" fill="hold">
                                          <p:stCondLst>
                                            <p:cond delay="0"/>
                                          </p:stCondLst>
                                        </p:cTn>
                                        <p:tgtEl>
                                          <p:spTgt spid="159"/>
                                        </p:tgtEl>
                                        <p:attrNameLst>
                                          <p:attrName>ppt_y</p:attrName>
                                        </p:attrNameLst>
                                      </p:cBhvr>
                                      <p:tavLst>
                                        <p:tav tm="0">
                                          <p:val>
                                            <p:strVal val="#ppt_y-1"/>
                                          </p:val>
                                        </p:tav>
                                        <p:tav tm="100000">
                                          <p:val>
                                            <p:strVal val="#ppt_y-(0.354*#ppt_w-0.172*#ppt_h)"/>
                                          </p:val>
                                        </p:tav>
                                      </p:tavLst>
                                    </p:anim>
                                    <p:anim calcmode="lin" valueType="num">
                                      <p:cBhvr>
                                        <p:cTn id="79" dur="156" decel="50000" autoRev="1" fill="hold">
                                          <p:stCondLst>
                                            <p:cond delay="455"/>
                                          </p:stCondLst>
                                        </p:cTn>
                                        <p:tgtEl>
                                          <p:spTgt spid="159"/>
                                        </p:tgtEl>
                                        <p:attrNameLst>
                                          <p:attrName>ppt_y</p:attrName>
                                        </p:attrNameLst>
                                      </p:cBhvr>
                                      <p:tavLst>
                                        <p:tav tm="0">
                                          <p:val>
                                            <p:strVal val="#ppt_y-(0.354*#ppt_w-0.172*#ppt_h)"/>
                                          </p:val>
                                        </p:tav>
                                        <p:tav tm="100000">
                                          <p:val>
                                            <p:strVal val="#ppt_y-(0.354*#ppt_w-0.172*#ppt_h)-#ppt_h/2"/>
                                          </p:val>
                                        </p:tav>
                                      </p:tavLst>
                                    </p:anim>
                                    <p:anim calcmode="lin" valueType="num">
                                      <p:cBhvr>
                                        <p:cTn id="80" dur="136" fill="hold">
                                          <p:stCondLst>
                                            <p:cond delay="864"/>
                                          </p:stCondLst>
                                        </p:cTn>
                                        <p:tgtEl>
                                          <p:spTgt spid="15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153" grpId="0" animBg="1"/>
      <p:bldP spid="154" grpId="0" animBg="1"/>
      <p:bldP spid="155" grpId="0"/>
      <p:bldP spid="156" grpId="0"/>
      <p:bldP spid="157" grpId="0"/>
      <p:bldP spid="158" grpId="0"/>
      <p:bldP spid="1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85583" y="525909"/>
            <a:ext cx="1418979" cy="461665"/>
          </a:xfrm>
          <a:prstGeom prst="rect">
            <a:avLst/>
          </a:prstGeom>
          <a:noFill/>
        </p:spPr>
        <p:txBody>
          <a:bodyPr wrap="none" rtlCol="0">
            <a:spAutoFit/>
          </a:bodyPr>
          <a:lstStyle/>
          <a:p>
            <a:pPr lvl="0" algn="ctr" defTabSz="685800">
              <a:defRPr/>
            </a:pPr>
            <a:r>
              <a:rPr lang="en-US" altLang="zh-CN" sz="2400" b="1" dirty="0">
                <a:ln w="12700">
                  <a:solidFill>
                    <a:srgbClr val="9C1819">
                      <a:alpha val="40000"/>
                    </a:srgbClr>
                  </a:solidFill>
                </a:ln>
                <a:solidFill>
                  <a:srgbClr val="BC1A03"/>
                </a:solidFill>
                <a:cs typeface="+mn-ea"/>
                <a:sym typeface="+mn-lt"/>
              </a:rPr>
              <a:t>21</a:t>
            </a:r>
            <a:r>
              <a:rPr lang="zh-CN" altLang="en-US" sz="2400" b="1" dirty="0">
                <a:ln w="12700">
                  <a:solidFill>
                    <a:srgbClr val="9C1819">
                      <a:alpha val="40000"/>
                    </a:srgbClr>
                  </a:solidFill>
                </a:ln>
                <a:solidFill>
                  <a:srgbClr val="BC1A03"/>
                </a:solidFill>
                <a:cs typeface="+mn-ea"/>
                <a:sym typeface="+mn-lt"/>
              </a:rPr>
              <a:t>年目标</a:t>
            </a:r>
            <a:endParaRPr lang="zh-CN" altLang="en-US" sz="2400" b="1" dirty="0">
              <a:ln w="12700">
                <a:solidFill>
                  <a:srgbClr val="9C1819">
                    <a:alpha val="40000"/>
                  </a:srgbClr>
                </a:solidFill>
              </a:ln>
              <a:solidFill>
                <a:srgbClr val="BC1A03"/>
              </a:solidFill>
              <a:cs typeface="+mn-ea"/>
              <a:sym typeface="+mn-lt"/>
            </a:endParaRPr>
          </a:p>
        </p:txBody>
      </p:sp>
      <p:sp>
        <p:nvSpPr>
          <p:cNvPr id="7" name="椭圆 6"/>
          <p:cNvSpPr/>
          <p:nvPr/>
        </p:nvSpPr>
        <p:spPr>
          <a:xfrm>
            <a:off x="1555146" y="1892955"/>
            <a:ext cx="580626" cy="5806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圆角右箭头 3"/>
          <p:cNvSpPr/>
          <p:nvPr/>
        </p:nvSpPr>
        <p:spPr>
          <a:xfrm>
            <a:off x="4225526" y="1651114"/>
            <a:ext cx="1354586" cy="2702535"/>
          </a:xfrm>
          <a:prstGeom prst="bentArrow">
            <a:avLst>
              <a:gd name="adj1" fmla="val 29688"/>
              <a:gd name="adj2" fmla="val 22656"/>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9" name="圆角右箭头 4"/>
          <p:cNvSpPr/>
          <p:nvPr/>
        </p:nvSpPr>
        <p:spPr>
          <a:xfrm>
            <a:off x="4661539" y="2971443"/>
            <a:ext cx="918573" cy="1382206"/>
          </a:xfrm>
          <a:prstGeom prst="bentArrow">
            <a:avLst>
              <a:gd name="adj1" fmla="val 40749"/>
              <a:gd name="adj2" fmla="val 34408"/>
              <a:gd name="adj3" fmla="val 33295"/>
              <a:gd name="adj4" fmla="val 299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0" name="圆角右箭头 5"/>
          <p:cNvSpPr/>
          <p:nvPr/>
        </p:nvSpPr>
        <p:spPr>
          <a:xfrm flipH="1">
            <a:off x="3176082" y="2553449"/>
            <a:ext cx="998449" cy="1800200"/>
          </a:xfrm>
          <a:prstGeom prst="bentArrow">
            <a:avLst>
              <a:gd name="adj1" fmla="val 36601"/>
              <a:gd name="adj2" fmla="val 37173"/>
              <a:gd name="adj3" fmla="val 33295"/>
              <a:gd name="adj4" fmla="val 299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1" name="TextBox 6"/>
          <p:cNvSpPr txBox="1"/>
          <p:nvPr/>
        </p:nvSpPr>
        <p:spPr>
          <a:xfrm>
            <a:off x="539552" y="2680042"/>
            <a:ext cx="2564308" cy="769441"/>
          </a:xfrm>
          <a:prstGeom prst="rect">
            <a:avLst/>
          </a:prstGeom>
          <a:noFill/>
        </p:spPr>
        <p:txBody>
          <a:bodyPr wrap="square" rtlCol="0">
            <a:spAutoFit/>
          </a:bodyPr>
          <a:lstStyle/>
          <a:p>
            <a:pPr algn="just"/>
            <a:r>
              <a:rPr lang="zh-CN" altLang="en-US" sz="1100" dirty="0">
                <a:cs typeface="+mn-ea"/>
                <a:sym typeface="+mn-lt"/>
              </a:rPr>
              <a:t>此处输入文本此处输入文本此处输入文本此处输入文本此处输入文本此处输入文本此处输入文本</a:t>
            </a:r>
            <a:endParaRPr lang="zh-CN" altLang="en-US" sz="1100" dirty="0">
              <a:cs typeface="+mn-ea"/>
              <a:sym typeface="+mn-lt"/>
            </a:endParaRPr>
          </a:p>
          <a:p>
            <a:pPr algn="just"/>
            <a:endParaRPr lang="zh-CN" altLang="en-US" sz="1100" dirty="0">
              <a:cs typeface="+mn-ea"/>
              <a:sym typeface="+mn-lt"/>
            </a:endParaRPr>
          </a:p>
        </p:txBody>
      </p:sp>
      <p:sp>
        <p:nvSpPr>
          <p:cNvPr id="12" name="TextBox 7"/>
          <p:cNvSpPr txBox="1"/>
          <p:nvPr/>
        </p:nvSpPr>
        <p:spPr>
          <a:xfrm>
            <a:off x="6514721" y="1545054"/>
            <a:ext cx="1947810" cy="600164"/>
          </a:xfrm>
          <a:prstGeom prst="rect">
            <a:avLst/>
          </a:prstGeom>
          <a:noFill/>
        </p:spPr>
        <p:txBody>
          <a:bodyPr wrap="square" rtlCol="0">
            <a:spAutoFit/>
          </a:bodyPr>
          <a:lstStyle/>
          <a:p>
            <a:r>
              <a:rPr lang="zh-CN" altLang="en-US" sz="1100" dirty="0">
                <a:cs typeface="+mn-ea"/>
                <a:sym typeface="+mn-lt"/>
              </a:rPr>
              <a:t>此处输入文本此处输入文本此处输入文本此处输入文本此处输入</a:t>
            </a:r>
            <a:endParaRPr lang="zh-CN" altLang="en-US" sz="1100" dirty="0">
              <a:cs typeface="+mn-ea"/>
              <a:sym typeface="+mn-lt"/>
            </a:endParaRPr>
          </a:p>
        </p:txBody>
      </p:sp>
      <p:sp>
        <p:nvSpPr>
          <p:cNvPr id="15" name="TextBox 8"/>
          <p:cNvSpPr txBox="1"/>
          <p:nvPr/>
        </p:nvSpPr>
        <p:spPr>
          <a:xfrm>
            <a:off x="6446307" y="2880967"/>
            <a:ext cx="2088615" cy="769441"/>
          </a:xfrm>
          <a:prstGeom prst="rect">
            <a:avLst/>
          </a:prstGeom>
          <a:noFill/>
        </p:spPr>
        <p:txBody>
          <a:bodyPr wrap="square" rtlCol="0">
            <a:spAutoFit/>
          </a:bodyPr>
          <a:lstStyle/>
          <a:p>
            <a:pPr algn="just"/>
            <a:r>
              <a:rPr lang="zh-CN" altLang="en-US" sz="1100" dirty="0">
                <a:cs typeface="+mn-ea"/>
                <a:sym typeface="+mn-lt"/>
              </a:rPr>
              <a:t>此处输入文本此处输入文本此处输入文本此处输入文本此处输入文本此处输入文本此处输入文本</a:t>
            </a:r>
            <a:endParaRPr lang="zh-CN" altLang="en-US" sz="1100" dirty="0">
              <a:cs typeface="+mn-ea"/>
              <a:sym typeface="+mn-lt"/>
            </a:endParaRPr>
          </a:p>
        </p:txBody>
      </p:sp>
      <p:sp>
        <p:nvSpPr>
          <p:cNvPr id="16" name="TextBox 18"/>
          <p:cNvSpPr txBox="1"/>
          <p:nvPr/>
        </p:nvSpPr>
        <p:spPr>
          <a:xfrm>
            <a:off x="1520424" y="1920388"/>
            <a:ext cx="671979" cy="461665"/>
          </a:xfrm>
          <a:prstGeom prst="rect">
            <a:avLst/>
          </a:prstGeom>
          <a:noFill/>
        </p:spPr>
        <p:txBody>
          <a:bodyPr wrap="none" rtlCol="0">
            <a:spAutoFit/>
          </a:bodyPr>
          <a:lstStyle/>
          <a:p>
            <a:r>
              <a:rPr lang="en-US" altLang="zh-CN" sz="2400" dirty="0">
                <a:solidFill>
                  <a:schemeClr val="bg1"/>
                </a:solidFill>
                <a:cs typeface="+mn-ea"/>
                <a:sym typeface="+mn-lt"/>
              </a:rPr>
              <a:t>75</a:t>
            </a:r>
            <a:r>
              <a:rPr lang="en-US" altLang="zh-CN" sz="1600" dirty="0">
                <a:solidFill>
                  <a:schemeClr val="bg1"/>
                </a:solidFill>
                <a:cs typeface="+mn-ea"/>
                <a:sym typeface="+mn-lt"/>
              </a:rPr>
              <a:t>%</a:t>
            </a:r>
            <a:endParaRPr lang="zh-CN" altLang="en-US" sz="1600" dirty="0">
              <a:solidFill>
                <a:schemeClr val="bg1"/>
              </a:solidFill>
              <a:cs typeface="+mn-ea"/>
              <a:sym typeface="+mn-lt"/>
            </a:endParaRPr>
          </a:p>
        </p:txBody>
      </p:sp>
      <p:sp>
        <p:nvSpPr>
          <p:cNvPr id="17" name="椭圆 16"/>
          <p:cNvSpPr/>
          <p:nvPr/>
        </p:nvSpPr>
        <p:spPr>
          <a:xfrm>
            <a:off x="5830858" y="3117995"/>
            <a:ext cx="580626" cy="5806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TextBox 26"/>
          <p:cNvSpPr txBox="1"/>
          <p:nvPr/>
        </p:nvSpPr>
        <p:spPr>
          <a:xfrm>
            <a:off x="5796136" y="3145428"/>
            <a:ext cx="671979" cy="461665"/>
          </a:xfrm>
          <a:prstGeom prst="rect">
            <a:avLst/>
          </a:prstGeom>
          <a:noFill/>
        </p:spPr>
        <p:txBody>
          <a:bodyPr wrap="none" rtlCol="0">
            <a:spAutoFit/>
          </a:bodyPr>
          <a:lstStyle/>
          <a:p>
            <a:r>
              <a:rPr lang="en-US" altLang="zh-CN" sz="2400" dirty="0">
                <a:solidFill>
                  <a:schemeClr val="bg1"/>
                </a:solidFill>
                <a:cs typeface="+mn-ea"/>
                <a:sym typeface="+mn-lt"/>
              </a:rPr>
              <a:t>65</a:t>
            </a:r>
            <a:r>
              <a:rPr lang="en-US" altLang="zh-CN" sz="1600" dirty="0">
                <a:solidFill>
                  <a:schemeClr val="bg1"/>
                </a:solidFill>
                <a:cs typeface="+mn-ea"/>
                <a:sym typeface="+mn-lt"/>
              </a:rPr>
              <a:t>%</a:t>
            </a:r>
            <a:endParaRPr lang="zh-CN" altLang="en-US" sz="1600" dirty="0">
              <a:solidFill>
                <a:schemeClr val="bg1"/>
              </a:solidFill>
              <a:cs typeface="+mn-ea"/>
              <a:sym typeface="+mn-lt"/>
            </a:endParaRPr>
          </a:p>
        </p:txBody>
      </p:sp>
      <p:sp>
        <p:nvSpPr>
          <p:cNvPr id="19" name="椭圆 18"/>
          <p:cNvSpPr/>
          <p:nvPr/>
        </p:nvSpPr>
        <p:spPr>
          <a:xfrm>
            <a:off x="5832957" y="1545054"/>
            <a:ext cx="580626" cy="5806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TextBox 29"/>
          <p:cNvSpPr txBox="1"/>
          <p:nvPr/>
        </p:nvSpPr>
        <p:spPr>
          <a:xfrm>
            <a:off x="5798235" y="1572487"/>
            <a:ext cx="671979" cy="461665"/>
          </a:xfrm>
          <a:prstGeom prst="rect">
            <a:avLst/>
          </a:prstGeom>
          <a:noFill/>
        </p:spPr>
        <p:txBody>
          <a:bodyPr wrap="none" rtlCol="0">
            <a:spAutoFit/>
          </a:bodyPr>
          <a:lstStyle/>
          <a:p>
            <a:r>
              <a:rPr lang="en-US" altLang="zh-CN" sz="2400" dirty="0">
                <a:solidFill>
                  <a:schemeClr val="bg1"/>
                </a:solidFill>
                <a:cs typeface="+mn-ea"/>
                <a:sym typeface="+mn-lt"/>
              </a:rPr>
              <a:t>85</a:t>
            </a:r>
            <a:r>
              <a:rPr lang="en-US" altLang="zh-CN" sz="1600" dirty="0">
                <a:solidFill>
                  <a:schemeClr val="bg1"/>
                </a:solidFill>
                <a:cs typeface="+mn-ea"/>
                <a:sym typeface="+mn-lt"/>
              </a:rPr>
              <a:t>%</a:t>
            </a:r>
            <a:endParaRPr lang="zh-CN" altLang="en-US" sz="1600" dirty="0">
              <a:solidFill>
                <a:schemeClr val="bg1"/>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par>
                                <p:cTn id="47" presetID="49" presetClass="entr" presetSubtype="0" decel="100000" fill="hold" grpId="0" nodeType="withEffect">
                                  <p:stCondLst>
                                    <p:cond delay="50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 calcmode="lin" valueType="num">
                                      <p:cBhvr>
                                        <p:cTn id="51" dur="500" fill="hold"/>
                                        <p:tgtEl>
                                          <p:spTgt spid="17"/>
                                        </p:tgtEl>
                                        <p:attrNameLst>
                                          <p:attrName>style.rotation</p:attrName>
                                        </p:attrNameLst>
                                      </p:cBhvr>
                                      <p:tavLst>
                                        <p:tav tm="0">
                                          <p:val>
                                            <p:fltVal val="360"/>
                                          </p:val>
                                        </p:tav>
                                        <p:tav tm="100000">
                                          <p:val>
                                            <p:fltVal val="0"/>
                                          </p:val>
                                        </p:tav>
                                      </p:tavLst>
                                    </p:anim>
                                    <p:animEffect transition="in" filter="fade">
                                      <p:cBhvr>
                                        <p:cTn id="52" dur="500"/>
                                        <p:tgtEl>
                                          <p:spTgt spid="17"/>
                                        </p:tgtEl>
                                      </p:cBhvr>
                                    </p:animEffect>
                                  </p:childTnLst>
                                </p:cTn>
                              </p:par>
                              <p:par>
                                <p:cTn id="53" presetID="49" presetClass="entr" presetSubtype="0" decel="100000" fill="hold" grpId="0"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par>
                                <p:cTn id="59" presetID="49" presetClass="entr" presetSubtype="0" decel="100000" fill="hold" grpId="0" nodeType="withEffect">
                                  <p:stCondLst>
                                    <p:cond delay="5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 calcmode="lin" valueType="num">
                                      <p:cBhvr>
                                        <p:cTn id="63" dur="500" fill="hold"/>
                                        <p:tgtEl>
                                          <p:spTgt spid="19"/>
                                        </p:tgtEl>
                                        <p:attrNameLst>
                                          <p:attrName>style.rotation</p:attrName>
                                        </p:attrNameLst>
                                      </p:cBhvr>
                                      <p:tavLst>
                                        <p:tav tm="0">
                                          <p:val>
                                            <p:fltVal val="360"/>
                                          </p:val>
                                        </p:tav>
                                        <p:tav tm="100000">
                                          <p:val>
                                            <p:fltVal val="0"/>
                                          </p:val>
                                        </p:tav>
                                      </p:tavLst>
                                    </p:anim>
                                    <p:animEffect transition="in" filter="fade">
                                      <p:cBhvr>
                                        <p:cTn id="64" dur="500"/>
                                        <p:tgtEl>
                                          <p:spTgt spid="19"/>
                                        </p:tgtEl>
                                      </p:cBhvr>
                                    </p:animEffect>
                                  </p:childTnLst>
                                </p:cTn>
                              </p:par>
                              <p:par>
                                <p:cTn id="65" presetID="49" presetClass="entr" presetSubtype="0" decel="100000" fill="hold" grpId="0" nodeType="withEffect">
                                  <p:stCondLst>
                                    <p:cond delay="50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 calcmode="lin" valueType="num">
                                      <p:cBhvr>
                                        <p:cTn id="69" dur="500" fill="hold"/>
                                        <p:tgtEl>
                                          <p:spTgt spid="20"/>
                                        </p:tgtEl>
                                        <p:attrNameLst>
                                          <p:attrName>style.rotation</p:attrName>
                                        </p:attrNameLst>
                                      </p:cBhvr>
                                      <p:tavLst>
                                        <p:tav tm="0">
                                          <p:val>
                                            <p:fltVal val="360"/>
                                          </p:val>
                                        </p:tav>
                                        <p:tav tm="100000">
                                          <p:val>
                                            <p:fltVal val="0"/>
                                          </p:val>
                                        </p:tav>
                                      </p:tavLst>
                                    </p:anim>
                                    <p:animEffect transition="in" filter="fade">
                                      <p:cBhvr>
                                        <p:cTn id="70" dur="500"/>
                                        <p:tgtEl>
                                          <p:spTgt spid="20"/>
                                        </p:tgtEl>
                                      </p:cBhvr>
                                    </p:animEffect>
                                  </p:childTnLst>
                                </p:cTn>
                              </p:par>
                              <p:par>
                                <p:cTn id="71" presetID="49" presetClass="entr" presetSubtype="0" decel="100000" fill="hold" grpId="0"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 calcmode="lin" valueType="num">
                                      <p:cBhvr>
                                        <p:cTn id="75" dur="500" fill="hold"/>
                                        <p:tgtEl>
                                          <p:spTgt spid="7"/>
                                        </p:tgtEl>
                                        <p:attrNameLst>
                                          <p:attrName>style.rotation</p:attrName>
                                        </p:attrNameLst>
                                      </p:cBhvr>
                                      <p:tavLst>
                                        <p:tav tm="0">
                                          <p:val>
                                            <p:fltVal val="360"/>
                                          </p:val>
                                        </p:tav>
                                        <p:tav tm="100000">
                                          <p:val>
                                            <p:fltVal val="0"/>
                                          </p:val>
                                        </p:tav>
                                      </p:tavLst>
                                    </p:anim>
                                    <p:animEffect transition="in" filter="fade">
                                      <p:cBhvr>
                                        <p:cTn id="76" dur="500"/>
                                        <p:tgtEl>
                                          <p:spTgt spid="7"/>
                                        </p:tgtEl>
                                      </p:cBhvr>
                                    </p:animEffect>
                                  </p:childTnLst>
                                </p:cTn>
                              </p:par>
                              <p:par>
                                <p:cTn id="77" presetID="49" presetClass="entr" presetSubtype="0" decel="100000" fill="hold" grpId="0" nodeType="withEffect">
                                  <p:stCondLst>
                                    <p:cond delay="50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 calcmode="lin" valueType="num">
                                      <p:cBhvr>
                                        <p:cTn id="81" dur="500" fill="hold"/>
                                        <p:tgtEl>
                                          <p:spTgt spid="16"/>
                                        </p:tgtEl>
                                        <p:attrNameLst>
                                          <p:attrName>style.rotation</p:attrName>
                                        </p:attrNameLst>
                                      </p:cBhvr>
                                      <p:tavLst>
                                        <p:tav tm="0">
                                          <p:val>
                                            <p:fltVal val="360"/>
                                          </p:val>
                                        </p:tav>
                                        <p:tav tm="100000">
                                          <p:val>
                                            <p:fltVal val="0"/>
                                          </p:val>
                                        </p:tav>
                                      </p:tavLst>
                                    </p:anim>
                                    <p:animEffect transition="in" filter="fade">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 grpId="0" animBg="1"/>
      <p:bldP spid="8" grpId="0" animBg="1"/>
      <p:bldP spid="9" grpId="0" animBg="1"/>
      <p:bldP spid="10" grpId="0" animBg="1"/>
      <p:bldP spid="11" grpId="0"/>
      <p:bldP spid="12" grpId="0"/>
      <p:bldP spid="15" grpId="0"/>
      <p:bldP spid="16" grpId="0"/>
      <p:bldP spid="17" grpId="0" animBg="1"/>
      <p:bldP spid="18" grpId="0"/>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85583" y="525909"/>
            <a:ext cx="1418979"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400" b="1" dirty="0">
                <a:ln w="12700">
                  <a:solidFill>
                    <a:srgbClr val="9C1819">
                      <a:alpha val="40000"/>
                    </a:srgbClr>
                  </a:solidFill>
                </a:ln>
                <a:solidFill>
                  <a:srgbClr val="BC1A03"/>
                </a:solidFill>
                <a:cs typeface="+mn-ea"/>
                <a:sym typeface="+mn-lt"/>
              </a:rPr>
              <a:t>21</a:t>
            </a:r>
            <a:r>
              <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年目标</a:t>
            </a:r>
            <a:endPar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grpSp>
        <p:nvGrpSpPr>
          <p:cNvPr id="21" name="组合 20"/>
          <p:cNvGrpSpPr/>
          <p:nvPr/>
        </p:nvGrpSpPr>
        <p:grpSpPr>
          <a:xfrm>
            <a:off x="3306906" y="1797043"/>
            <a:ext cx="2550239" cy="2372765"/>
            <a:chOff x="2855206" y="1032604"/>
            <a:chExt cx="3400318" cy="3163687"/>
          </a:xfrm>
          <a:solidFill>
            <a:srgbClr val="C00000"/>
          </a:solidFill>
        </p:grpSpPr>
        <p:grpSp>
          <p:nvGrpSpPr>
            <p:cNvPr id="22" name="Group 2"/>
            <p:cNvGrpSpPr/>
            <p:nvPr/>
          </p:nvGrpSpPr>
          <p:grpSpPr>
            <a:xfrm>
              <a:off x="4396483" y="1032604"/>
              <a:ext cx="1859041" cy="1635020"/>
              <a:chOff x="5782165" y="481983"/>
              <a:chExt cx="3480614" cy="3061191"/>
            </a:xfrm>
            <a:grpFill/>
          </p:grpSpPr>
          <p:sp>
            <p:nvSpPr>
              <p:cNvPr id="78" name="Arrow: Right 70"/>
              <p:cNvSpPr/>
              <p:nvPr/>
            </p:nvSpPr>
            <p:spPr>
              <a:xfrm rot="18900000" flipH="1">
                <a:off x="5782165" y="1651488"/>
                <a:ext cx="2291004" cy="1891686"/>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cs typeface="+mn-ea"/>
                  <a:sym typeface="+mn-lt"/>
                </a:endParaRPr>
              </a:p>
            </p:txBody>
          </p:sp>
          <p:grpSp>
            <p:nvGrpSpPr>
              <p:cNvPr id="79" name="Group 71"/>
              <p:cNvGrpSpPr/>
              <p:nvPr/>
            </p:nvGrpSpPr>
            <p:grpSpPr>
              <a:xfrm>
                <a:off x="7454801" y="481983"/>
                <a:ext cx="1807978" cy="1561534"/>
                <a:chOff x="7454801" y="481983"/>
                <a:chExt cx="1807978" cy="1561534"/>
              </a:xfrm>
              <a:grpFill/>
            </p:grpSpPr>
            <p:sp>
              <p:nvSpPr>
                <p:cNvPr id="80" name="Rectangle 72"/>
                <p:cNvSpPr/>
                <p:nvPr/>
              </p:nvSpPr>
              <p:spPr bwMode="auto">
                <a:xfrm rot="8100000">
                  <a:off x="7916863" y="1084979"/>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81" name="Rectangle 73"/>
                <p:cNvSpPr/>
                <p:nvPr/>
              </p:nvSpPr>
              <p:spPr bwMode="auto">
                <a:xfrm rot="8100000">
                  <a:off x="7972437" y="1826848"/>
                  <a:ext cx="278579" cy="2166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82" name="Rectangle 74"/>
                <p:cNvSpPr/>
                <p:nvPr/>
              </p:nvSpPr>
              <p:spPr bwMode="auto">
                <a:xfrm rot="8100000">
                  <a:off x="7454801" y="1301229"/>
                  <a:ext cx="278579" cy="22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83" name="Freeform: Shape 75"/>
                <p:cNvSpPr/>
                <p:nvPr/>
              </p:nvSpPr>
              <p:spPr bwMode="auto">
                <a:xfrm rot="8100000">
                  <a:off x="8213025" y="1221325"/>
                  <a:ext cx="315336" cy="319199"/>
                </a:xfrm>
                <a:custGeom>
                  <a:avLst/>
                  <a:gdLst>
                    <a:gd name="T0" fmla="*/ 40 w 163"/>
                    <a:gd name="T1" fmla="*/ 0 h 165"/>
                    <a:gd name="T2" fmla="*/ 163 w 163"/>
                    <a:gd name="T3" fmla="*/ 39 h 165"/>
                    <a:gd name="T4" fmla="*/ 125 w 163"/>
                    <a:gd name="T5" fmla="*/ 165 h 165"/>
                    <a:gd name="T6" fmla="*/ 0 w 163"/>
                    <a:gd name="T7" fmla="*/ 124 h 165"/>
                    <a:gd name="T8" fmla="*/ 40 w 163"/>
                    <a:gd name="T9" fmla="*/ 0 h 165"/>
                  </a:gdLst>
                  <a:ahLst/>
                  <a:cxnLst>
                    <a:cxn ang="0">
                      <a:pos x="T0" y="T1"/>
                    </a:cxn>
                    <a:cxn ang="0">
                      <a:pos x="T2" y="T3"/>
                    </a:cxn>
                    <a:cxn ang="0">
                      <a:pos x="T4" y="T5"/>
                    </a:cxn>
                    <a:cxn ang="0">
                      <a:pos x="T6" y="T7"/>
                    </a:cxn>
                    <a:cxn ang="0">
                      <a:pos x="T8" y="T9"/>
                    </a:cxn>
                  </a:cxnLst>
                  <a:rect l="0" t="0" r="r" b="b"/>
                  <a:pathLst>
                    <a:path w="163" h="165">
                      <a:moveTo>
                        <a:pt x="40" y="0"/>
                      </a:moveTo>
                      <a:lnTo>
                        <a:pt x="163" y="39"/>
                      </a:lnTo>
                      <a:lnTo>
                        <a:pt x="125" y="165"/>
                      </a:lnTo>
                      <a:lnTo>
                        <a:pt x="0" y="124"/>
                      </a:lnTo>
                      <a:lnTo>
                        <a:pt x="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84" name="Freeform: Shape 76"/>
                <p:cNvSpPr/>
                <p:nvPr/>
              </p:nvSpPr>
              <p:spPr bwMode="auto">
                <a:xfrm rot="8100000">
                  <a:off x="8449924" y="886025"/>
                  <a:ext cx="266972" cy="268901"/>
                </a:xfrm>
                <a:custGeom>
                  <a:avLst/>
                  <a:gdLst>
                    <a:gd name="T0" fmla="*/ 0 w 138"/>
                    <a:gd name="T1" fmla="*/ 38 h 139"/>
                    <a:gd name="T2" fmla="*/ 102 w 138"/>
                    <a:gd name="T3" fmla="*/ 0 h 139"/>
                    <a:gd name="T4" fmla="*/ 138 w 138"/>
                    <a:gd name="T5" fmla="*/ 103 h 139"/>
                    <a:gd name="T6" fmla="*/ 38 w 138"/>
                    <a:gd name="T7" fmla="*/ 139 h 139"/>
                    <a:gd name="T8" fmla="*/ 0 w 138"/>
                    <a:gd name="T9" fmla="*/ 38 h 139"/>
                  </a:gdLst>
                  <a:ahLst/>
                  <a:cxnLst>
                    <a:cxn ang="0">
                      <a:pos x="T0" y="T1"/>
                    </a:cxn>
                    <a:cxn ang="0">
                      <a:pos x="T2" y="T3"/>
                    </a:cxn>
                    <a:cxn ang="0">
                      <a:pos x="T4" y="T5"/>
                    </a:cxn>
                    <a:cxn ang="0">
                      <a:pos x="T6" y="T7"/>
                    </a:cxn>
                    <a:cxn ang="0">
                      <a:pos x="T8" y="T9"/>
                    </a:cxn>
                  </a:cxnLst>
                  <a:rect l="0" t="0" r="r" b="b"/>
                  <a:pathLst>
                    <a:path w="138" h="139">
                      <a:moveTo>
                        <a:pt x="0" y="38"/>
                      </a:moveTo>
                      <a:lnTo>
                        <a:pt x="102" y="0"/>
                      </a:lnTo>
                      <a:lnTo>
                        <a:pt x="138" y="103"/>
                      </a:lnTo>
                      <a:lnTo>
                        <a:pt x="38" y="139"/>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85" name="Freeform: Shape 77"/>
                <p:cNvSpPr/>
                <p:nvPr/>
              </p:nvSpPr>
              <p:spPr bwMode="auto">
                <a:xfrm rot="8100000">
                  <a:off x="8144899" y="973602"/>
                  <a:ext cx="234084" cy="236013"/>
                </a:xfrm>
                <a:custGeom>
                  <a:avLst/>
                  <a:gdLst>
                    <a:gd name="T0" fmla="*/ 0 w 121"/>
                    <a:gd name="T1" fmla="*/ 12 h 122"/>
                    <a:gd name="T2" fmla="*/ 109 w 121"/>
                    <a:gd name="T3" fmla="*/ 0 h 122"/>
                    <a:gd name="T4" fmla="*/ 121 w 121"/>
                    <a:gd name="T5" fmla="*/ 110 h 122"/>
                    <a:gd name="T6" fmla="*/ 12 w 121"/>
                    <a:gd name="T7" fmla="*/ 122 h 122"/>
                    <a:gd name="T8" fmla="*/ 0 w 121"/>
                    <a:gd name="T9" fmla="*/ 12 h 122"/>
                  </a:gdLst>
                  <a:ahLst/>
                  <a:cxnLst>
                    <a:cxn ang="0">
                      <a:pos x="T0" y="T1"/>
                    </a:cxn>
                    <a:cxn ang="0">
                      <a:pos x="T2" y="T3"/>
                    </a:cxn>
                    <a:cxn ang="0">
                      <a:pos x="T4" y="T5"/>
                    </a:cxn>
                    <a:cxn ang="0">
                      <a:pos x="T6" y="T7"/>
                    </a:cxn>
                    <a:cxn ang="0">
                      <a:pos x="T8" y="T9"/>
                    </a:cxn>
                  </a:cxnLst>
                  <a:rect l="0" t="0" r="r" b="b"/>
                  <a:pathLst>
                    <a:path w="121" h="122">
                      <a:moveTo>
                        <a:pt x="0" y="12"/>
                      </a:moveTo>
                      <a:lnTo>
                        <a:pt x="109" y="0"/>
                      </a:lnTo>
                      <a:lnTo>
                        <a:pt x="121" y="110"/>
                      </a:lnTo>
                      <a:lnTo>
                        <a:pt x="12" y="12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86" name="Rectangle 78"/>
                <p:cNvSpPr/>
                <p:nvPr/>
              </p:nvSpPr>
              <p:spPr bwMode="auto">
                <a:xfrm rot="8100000">
                  <a:off x="8693291" y="721345"/>
                  <a:ext cx="183785" cy="1837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87" name="Rectangle 79"/>
                <p:cNvSpPr/>
                <p:nvPr/>
              </p:nvSpPr>
              <p:spPr bwMode="auto">
                <a:xfrm rot="8100000">
                  <a:off x="8812870" y="489930"/>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88" name="Rectangle 80"/>
                <p:cNvSpPr/>
                <p:nvPr/>
              </p:nvSpPr>
              <p:spPr bwMode="auto">
                <a:xfrm rot="8100000">
                  <a:off x="7882439" y="1401644"/>
                  <a:ext cx="251496"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89" name="Freeform: Shape 81"/>
                <p:cNvSpPr/>
                <p:nvPr/>
              </p:nvSpPr>
              <p:spPr bwMode="auto">
                <a:xfrm rot="8100000">
                  <a:off x="8429249" y="641976"/>
                  <a:ext cx="216673" cy="216669"/>
                </a:xfrm>
                <a:custGeom>
                  <a:avLst/>
                  <a:gdLst>
                    <a:gd name="T0" fmla="*/ 24 w 112"/>
                    <a:gd name="T1" fmla="*/ 0 h 112"/>
                    <a:gd name="T2" fmla="*/ 112 w 112"/>
                    <a:gd name="T3" fmla="*/ 24 h 112"/>
                    <a:gd name="T4" fmla="*/ 88 w 112"/>
                    <a:gd name="T5" fmla="*/ 112 h 112"/>
                    <a:gd name="T6" fmla="*/ 0 w 112"/>
                    <a:gd name="T7" fmla="*/ 88 h 112"/>
                    <a:gd name="T8" fmla="*/ 24 w 112"/>
                    <a:gd name="T9" fmla="*/ 0 h 112"/>
                  </a:gdLst>
                  <a:ahLst/>
                  <a:cxnLst>
                    <a:cxn ang="0">
                      <a:pos x="T0" y="T1"/>
                    </a:cxn>
                    <a:cxn ang="0">
                      <a:pos x="T2" y="T3"/>
                    </a:cxn>
                    <a:cxn ang="0">
                      <a:pos x="T4" y="T5"/>
                    </a:cxn>
                    <a:cxn ang="0">
                      <a:pos x="T6" y="T7"/>
                    </a:cxn>
                    <a:cxn ang="0">
                      <a:pos x="T8" y="T9"/>
                    </a:cxn>
                  </a:cxnLst>
                  <a:rect l="0" t="0" r="r" b="b"/>
                  <a:pathLst>
                    <a:path w="112" h="112">
                      <a:moveTo>
                        <a:pt x="24" y="0"/>
                      </a:moveTo>
                      <a:lnTo>
                        <a:pt x="112" y="24"/>
                      </a:lnTo>
                      <a:lnTo>
                        <a:pt x="88" y="112"/>
                      </a:lnTo>
                      <a:lnTo>
                        <a:pt x="0" y="88"/>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90" name="Freeform: Shape 82"/>
                <p:cNvSpPr/>
                <p:nvPr/>
              </p:nvSpPr>
              <p:spPr bwMode="auto">
                <a:xfrm rot="8100000">
                  <a:off x="9111882" y="481983"/>
                  <a:ext cx="150897" cy="150894"/>
                </a:xfrm>
                <a:custGeom>
                  <a:avLst/>
                  <a:gdLst>
                    <a:gd name="T0" fmla="*/ 0 w 78"/>
                    <a:gd name="T1" fmla="*/ 16 h 78"/>
                    <a:gd name="T2" fmla="*/ 59 w 78"/>
                    <a:gd name="T3" fmla="*/ 0 h 78"/>
                    <a:gd name="T4" fmla="*/ 78 w 78"/>
                    <a:gd name="T5" fmla="*/ 59 h 78"/>
                    <a:gd name="T6" fmla="*/ 19 w 78"/>
                    <a:gd name="T7" fmla="*/ 78 h 78"/>
                    <a:gd name="T8" fmla="*/ 0 w 78"/>
                    <a:gd name="T9" fmla="*/ 16 h 78"/>
                  </a:gdLst>
                  <a:ahLst/>
                  <a:cxnLst>
                    <a:cxn ang="0">
                      <a:pos x="T0" y="T1"/>
                    </a:cxn>
                    <a:cxn ang="0">
                      <a:pos x="T2" y="T3"/>
                    </a:cxn>
                    <a:cxn ang="0">
                      <a:pos x="T4" y="T5"/>
                    </a:cxn>
                    <a:cxn ang="0">
                      <a:pos x="T6" y="T7"/>
                    </a:cxn>
                    <a:cxn ang="0">
                      <a:pos x="T8" y="T9"/>
                    </a:cxn>
                  </a:cxnLst>
                  <a:rect l="0" t="0" r="r" b="b"/>
                  <a:pathLst>
                    <a:path w="78" h="78">
                      <a:moveTo>
                        <a:pt x="0" y="16"/>
                      </a:moveTo>
                      <a:lnTo>
                        <a:pt x="59" y="0"/>
                      </a:lnTo>
                      <a:lnTo>
                        <a:pt x="78" y="59"/>
                      </a:lnTo>
                      <a:lnTo>
                        <a:pt x="19" y="78"/>
                      </a:ln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91" name="Rectangle 83"/>
                <p:cNvSpPr/>
                <p:nvPr/>
              </p:nvSpPr>
              <p:spPr bwMode="auto">
                <a:xfrm rot="8100000">
                  <a:off x="7671010" y="1661502"/>
                  <a:ext cx="189641"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grpSp>
        </p:grpSp>
        <p:grpSp>
          <p:nvGrpSpPr>
            <p:cNvPr id="23" name="Group 3"/>
            <p:cNvGrpSpPr/>
            <p:nvPr/>
          </p:nvGrpSpPr>
          <p:grpSpPr>
            <a:xfrm flipH="1">
              <a:off x="2857122" y="1040978"/>
              <a:ext cx="1859041" cy="1635020"/>
              <a:chOff x="5782165" y="481983"/>
              <a:chExt cx="3480614" cy="3061191"/>
            </a:xfrm>
            <a:grpFill/>
          </p:grpSpPr>
          <p:sp>
            <p:nvSpPr>
              <p:cNvPr id="62" name="Arrow: Right 56"/>
              <p:cNvSpPr/>
              <p:nvPr/>
            </p:nvSpPr>
            <p:spPr>
              <a:xfrm rot="18900000" flipH="1">
                <a:off x="5782165" y="1651488"/>
                <a:ext cx="2291004" cy="1891686"/>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cs typeface="+mn-ea"/>
                  <a:sym typeface="+mn-lt"/>
                </a:endParaRPr>
              </a:p>
            </p:txBody>
          </p:sp>
          <p:grpSp>
            <p:nvGrpSpPr>
              <p:cNvPr id="63" name="Group 57"/>
              <p:cNvGrpSpPr/>
              <p:nvPr/>
            </p:nvGrpSpPr>
            <p:grpSpPr>
              <a:xfrm>
                <a:off x="7454801" y="481983"/>
                <a:ext cx="1807978" cy="1561534"/>
                <a:chOff x="7454801" y="481983"/>
                <a:chExt cx="1807978" cy="1561534"/>
              </a:xfrm>
              <a:grpFill/>
            </p:grpSpPr>
            <p:sp>
              <p:nvSpPr>
                <p:cNvPr id="64" name="Rectangle 58"/>
                <p:cNvSpPr/>
                <p:nvPr/>
              </p:nvSpPr>
              <p:spPr bwMode="auto">
                <a:xfrm rot="8100000">
                  <a:off x="7916863" y="1084979"/>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65" name="Rectangle 59"/>
                <p:cNvSpPr/>
                <p:nvPr/>
              </p:nvSpPr>
              <p:spPr bwMode="auto">
                <a:xfrm rot="8100000">
                  <a:off x="7972437" y="1826848"/>
                  <a:ext cx="278579" cy="2166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66" name="Rectangle 60"/>
                <p:cNvSpPr/>
                <p:nvPr/>
              </p:nvSpPr>
              <p:spPr bwMode="auto">
                <a:xfrm rot="8100000">
                  <a:off x="7454801" y="1301229"/>
                  <a:ext cx="278579" cy="22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67" name="Freeform: Shape 61"/>
                <p:cNvSpPr/>
                <p:nvPr/>
              </p:nvSpPr>
              <p:spPr bwMode="auto">
                <a:xfrm rot="8100000">
                  <a:off x="8213025" y="1221325"/>
                  <a:ext cx="315336" cy="319199"/>
                </a:xfrm>
                <a:custGeom>
                  <a:avLst/>
                  <a:gdLst>
                    <a:gd name="T0" fmla="*/ 40 w 163"/>
                    <a:gd name="T1" fmla="*/ 0 h 165"/>
                    <a:gd name="T2" fmla="*/ 163 w 163"/>
                    <a:gd name="T3" fmla="*/ 39 h 165"/>
                    <a:gd name="T4" fmla="*/ 125 w 163"/>
                    <a:gd name="T5" fmla="*/ 165 h 165"/>
                    <a:gd name="T6" fmla="*/ 0 w 163"/>
                    <a:gd name="T7" fmla="*/ 124 h 165"/>
                    <a:gd name="T8" fmla="*/ 40 w 163"/>
                    <a:gd name="T9" fmla="*/ 0 h 165"/>
                  </a:gdLst>
                  <a:ahLst/>
                  <a:cxnLst>
                    <a:cxn ang="0">
                      <a:pos x="T0" y="T1"/>
                    </a:cxn>
                    <a:cxn ang="0">
                      <a:pos x="T2" y="T3"/>
                    </a:cxn>
                    <a:cxn ang="0">
                      <a:pos x="T4" y="T5"/>
                    </a:cxn>
                    <a:cxn ang="0">
                      <a:pos x="T6" y="T7"/>
                    </a:cxn>
                    <a:cxn ang="0">
                      <a:pos x="T8" y="T9"/>
                    </a:cxn>
                  </a:cxnLst>
                  <a:rect l="0" t="0" r="r" b="b"/>
                  <a:pathLst>
                    <a:path w="163" h="165">
                      <a:moveTo>
                        <a:pt x="40" y="0"/>
                      </a:moveTo>
                      <a:lnTo>
                        <a:pt x="163" y="39"/>
                      </a:lnTo>
                      <a:lnTo>
                        <a:pt x="125" y="165"/>
                      </a:lnTo>
                      <a:lnTo>
                        <a:pt x="0" y="124"/>
                      </a:lnTo>
                      <a:lnTo>
                        <a:pt x="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68" name="Freeform: Shape 62"/>
                <p:cNvSpPr/>
                <p:nvPr/>
              </p:nvSpPr>
              <p:spPr bwMode="auto">
                <a:xfrm rot="8100000">
                  <a:off x="8449924" y="886025"/>
                  <a:ext cx="266972" cy="268901"/>
                </a:xfrm>
                <a:custGeom>
                  <a:avLst/>
                  <a:gdLst>
                    <a:gd name="T0" fmla="*/ 0 w 138"/>
                    <a:gd name="T1" fmla="*/ 38 h 139"/>
                    <a:gd name="T2" fmla="*/ 102 w 138"/>
                    <a:gd name="T3" fmla="*/ 0 h 139"/>
                    <a:gd name="T4" fmla="*/ 138 w 138"/>
                    <a:gd name="T5" fmla="*/ 103 h 139"/>
                    <a:gd name="T6" fmla="*/ 38 w 138"/>
                    <a:gd name="T7" fmla="*/ 139 h 139"/>
                    <a:gd name="T8" fmla="*/ 0 w 138"/>
                    <a:gd name="T9" fmla="*/ 38 h 139"/>
                  </a:gdLst>
                  <a:ahLst/>
                  <a:cxnLst>
                    <a:cxn ang="0">
                      <a:pos x="T0" y="T1"/>
                    </a:cxn>
                    <a:cxn ang="0">
                      <a:pos x="T2" y="T3"/>
                    </a:cxn>
                    <a:cxn ang="0">
                      <a:pos x="T4" y="T5"/>
                    </a:cxn>
                    <a:cxn ang="0">
                      <a:pos x="T6" y="T7"/>
                    </a:cxn>
                    <a:cxn ang="0">
                      <a:pos x="T8" y="T9"/>
                    </a:cxn>
                  </a:cxnLst>
                  <a:rect l="0" t="0" r="r" b="b"/>
                  <a:pathLst>
                    <a:path w="138" h="139">
                      <a:moveTo>
                        <a:pt x="0" y="38"/>
                      </a:moveTo>
                      <a:lnTo>
                        <a:pt x="102" y="0"/>
                      </a:lnTo>
                      <a:lnTo>
                        <a:pt x="138" y="103"/>
                      </a:lnTo>
                      <a:lnTo>
                        <a:pt x="38" y="139"/>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69" name="Freeform: Shape 63"/>
                <p:cNvSpPr/>
                <p:nvPr/>
              </p:nvSpPr>
              <p:spPr bwMode="auto">
                <a:xfrm rot="8100000">
                  <a:off x="8144899" y="973602"/>
                  <a:ext cx="234084" cy="236013"/>
                </a:xfrm>
                <a:custGeom>
                  <a:avLst/>
                  <a:gdLst>
                    <a:gd name="T0" fmla="*/ 0 w 121"/>
                    <a:gd name="T1" fmla="*/ 12 h 122"/>
                    <a:gd name="T2" fmla="*/ 109 w 121"/>
                    <a:gd name="T3" fmla="*/ 0 h 122"/>
                    <a:gd name="T4" fmla="*/ 121 w 121"/>
                    <a:gd name="T5" fmla="*/ 110 h 122"/>
                    <a:gd name="T6" fmla="*/ 12 w 121"/>
                    <a:gd name="T7" fmla="*/ 122 h 122"/>
                    <a:gd name="T8" fmla="*/ 0 w 121"/>
                    <a:gd name="T9" fmla="*/ 12 h 122"/>
                  </a:gdLst>
                  <a:ahLst/>
                  <a:cxnLst>
                    <a:cxn ang="0">
                      <a:pos x="T0" y="T1"/>
                    </a:cxn>
                    <a:cxn ang="0">
                      <a:pos x="T2" y="T3"/>
                    </a:cxn>
                    <a:cxn ang="0">
                      <a:pos x="T4" y="T5"/>
                    </a:cxn>
                    <a:cxn ang="0">
                      <a:pos x="T6" y="T7"/>
                    </a:cxn>
                    <a:cxn ang="0">
                      <a:pos x="T8" y="T9"/>
                    </a:cxn>
                  </a:cxnLst>
                  <a:rect l="0" t="0" r="r" b="b"/>
                  <a:pathLst>
                    <a:path w="121" h="122">
                      <a:moveTo>
                        <a:pt x="0" y="12"/>
                      </a:moveTo>
                      <a:lnTo>
                        <a:pt x="109" y="0"/>
                      </a:lnTo>
                      <a:lnTo>
                        <a:pt x="121" y="110"/>
                      </a:lnTo>
                      <a:lnTo>
                        <a:pt x="12" y="12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70" name="Rectangle 64"/>
                <p:cNvSpPr/>
                <p:nvPr/>
              </p:nvSpPr>
              <p:spPr bwMode="auto">
                <a:xfrm rot="8100000">
                  <a:off x="8693291" y="721345"/>
                  <a:ext cx="183785" cy="1837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73" name="Rectangle 65"/>
                <p:cNvSpPr/>
                <p:nvPr/>
              </p:nvSpPr>
              <p:spPr bwMode="auto">
                <a:xfrm rot="8100000">
                  <a:off x="8812870" y="489930"/>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74" name="Rectangle 66"/>
                <p:cNvSpPr/>
                <p:nvPr/>
              </p:nvSpPr>
              <p:spPr bwMode="auto">
                <a:xfrm rot="8100000">
                  <a:off x="7882439" y="1401644"/>
                  <a:ext cx="251496"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75" name="Freeform: Shape 67"/>
                <p:cNvSpPr/>
                <p:nvPr/>
              </p:nvSpPr>
              <p:spPr bwMode="auto">
                <a:xfrm rot="8100000">
                  <a:off x="8429249" y="641976"/>
                  <a:ext cx="216673" cy="216669"/>
                </a:xfrm>
                <a:custGeom>
                  <a:avLst/>
                  <a:gdLst>
                    <a:gd name="T0" fmla="*/ 24 w 112"/>
                    <a:gd name="T1" fmla="*/ 0 h 112"/>
                    <a:gd name="T2" fmla="*/ 112 w 112"/>
                    <a:gd name="T3" fmla="*/ 24 h 112"/>
                    <a:gd name="T4" fmla="*/ 88 w 112"/>
                    <a:gd name="T5" fmla="*/ 112 h 112"/>
                    <a:gd name="T6" fmla="*/ 0 w 112"/>
                    <a:gd name="T7" fmla="*/ 88 h 112"/>
                    <a:gd name="T8" fmla="*/ 24 w 112"/>
                    <a:gd name="T9" fmla="*/ 0 h 112"/>
                  </a:gdLst>
                  <a:ahLst/>
                  <a:cxnLst>
                    <a:cxn ang="0">
                      <a:pos x="T0" y="T1"/>
                    </a:cxn>
                    <a:cxn ang="0">
                      <a:pos x="T2" y="T3"/>
                    </a:cxn>
                    <a:cxn ang="0">
                      <a:pos x="T4" y="T5"/>
                    </a:cxn>
                    <a:cxn ang="0">
                      <a:pos x="T6" y="T7"/>
                    </a:cxn>
                    <a:cxn ang="0">
                      <a:pos x="T8" y="T9"/>
                    </a:cxn>
                  </a:cxnLst>
                  <a:rect l="0" t="0" r="r" b="b"/>
                  <a:pathLst>
                    <a:path w="112" h="112">
                      <a:moveTo>
                        <a:pt x="24" y="0"/>
                      </a:moveTo>
                      <a:lnTo>
                        <a:pt x="112" y="24"/>
                      </a:lnTo>
                      <a:lnTo>
                        <a:pt x="88" y="112"/>
                      </a:lnTo>
                      <a:lnTo>
                        <a:pt x="0" y="88"/>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76" name="Freeform: Shape 68"/>
                <p:cNvSpPr/>
                <p:nvPr/>
              </p:nvSpPr>
              <p:spPr bwMode="auto">
                <a:xfrm rot="8100000">
                  <a:off x="9111882" y="481983"/>
                  <a:ext cx="150897" cy="150894"/>
                </a:xfrm>
                <a:custGeom>
                  <a:avLst/>
                  <a:gdLst>
                    <a:gd name="T0" fmla="*/ 0 w 78"/>
                    <a:gd name="T1" fmla="*/ 16 h 78"/>
                    <a:gd name="T2" fmla="*/ 59 w 78"/>
                    <a:gd name="T3" fmla="*/ 0 h 78"/>
                    <a:gd name="T4" fmla="*/ 78 w 78"/>
                    <a:gd name="T5" fmla="*/ 59 h 78"/>
                    <a:gd name="T6" fmla="*/ 19 w 78"/>
                    <a:gd name="T7" fmla="*/ 78 h 78"/>
                    <a:gd name="T8" fmla="*/ 0 w 78"/>
                    <a:gd name="T9" fmla="*/ 16 h 78"/>
                  </a:gdLst>
                  <a:ahLst/>
                  <a:cxnLst>
                    <a:cxn ang="0">
                      <a:pos x="T0" y="T1"/>
                    </a:cxn>
                    <a:cxn ang="0">
                      <a:pos x="T2" y="T3"/>
                    </a:cxn>
                    <a:cxn ang="0">
                      <a:pos x="T4" y="T5"/>
                    </a:cxn>
                    <a:cxn ang="0">
                      <a:pos x="T6" y="T7"/>
                    </a:cxn>
                    <a:cxn ang="0">
                      <a:pos x="T8" y="T9"/>
                    </a:cxn>
                  </a:cxnLst>
                  <a:rect l="0" t="0" r="r" b="b"/>
                  <a:pathLst>
                    <a:path w="78" h="78">
                      <a:moveTo>
                        <a:pt x="0" y="16"/>
                      </a:moveTo>
                      <a:lnTo>
                        <a:pt x="59" y="0"/>
                      </a:lnTo>
                      <a:lnTo>
                        <a:pt x="78" y="59"/>
                      </a:lnTo>
                      <a:lnTo>
                        <a:pt x="19" y="78"/>
                      </a:ln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77" name="Rectangle 69"/>
                <p:cNvSpPr/>
                <p:nvPr/>
              </p:nvSpPr>
              <p:spPr bwMode="auto">
                <a:xfrm rot="8100000">
                  <a:off x="7671010" y="1661502"/>
                  <a:ext cx="189641"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grpSp>
        </p:grpSp>
        <p:grpSp>
          <p:nvGrpSpPr>
            <p:cNvPr id="24" name="Group 4"/>
            <p:cNvGrpSpPr/>
            <p:nvPr/>
          </p:nvGrpSpPr>
          <p:grpSpPr>
            <a:xfrm flipV="1">
              <a:off x="4394392" y="2561271"/>
              <a:ext cx="1859041" cy="1635020"/>
              <a:chOff x="5782165" y="481983"/>
              <a:chExt cx="3480614" cy="3061191"/>
            </a:xfrm>
            <a:grpFill/>
          </p:grpSpPr>
          <p:sp>
            <p:nvSpPr>
              <p:cNvPr id="48" name="Arrow: Right 42"/>
              <p:cNvSpPr/>
              <p:nvPr/>
            </p:nvSpPr>
            <p:spPr>
              <a:xfrm rot="18900000" flipH="1">
                <a:off x="5782165" y="1651488"/>
                <a:ext cx="2291004" cy="1891686"/>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cs typeface="+mn-ea"/>
                  <a:sym typeface="+mn-lt"/>
                </a:endParaRPr>
              </a:p>
            </p:txBody>
          </p:sp>
          <p:grpSp>
            <p:nvGrpSpPr>
              <p:cNvPr id="49" name="Group 43"/>
              <p:cNvGrpSpPr/>
              <p:nvPr/>
            </p:nvGrpSpPr>
            <p:grpSpPr>
              <a:xfrm>
                <a:off x="7454801" y="481983"/>
                <a:ext cx="1807978" cy="1561534"/>
                <a:chOff x="7454801" y="481983"/>
                <a:chExt cx="1807978" cy="1561534"/>
              </a:xfrm>
              <a:grpFill/>
            </p:grpSpPr>
            <p:sp>
              <p:nvSpPr>
                <p:cNvPr id="50" name="Rectangle 44"/>
                <p:cNvSpPr/>
                <p:nvPr/>
              </p:nvSpPr>
              <p:spPr bwMode="auto">
                <a:xfrm rot="8100000">
                  <a:off x="7916863" y="1084979"/>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51" name="Rectangle 45"/>
                <p:cNvSpPr/>
                <p:nvPr/>
              </p:nvSpPr>
              <p:spPr bwMode="auto">
                <a:xfrm rot="8100000">
                  <a:off x="7972437" y="1826848"/>
                  <a:ext cx="278579" cy="2166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52" name="Rectangle 46"/>
                <p:cNvSpPr/>
                <p:nvPr/>
              </p:nvSpPr>
              <p:spPr bwMode="auto">
                <a:xfrm rot="8100000">
                  <a:off x="7454801" y="1301229"/>
                  <a:ext cx="278579" cy="22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53" name="Freeform: Shape 47"/>
                <p:cNvSpPr/>
                <p:nvPr/>
              </p:nvSpPr>
              <p:spPr bwMode="auto">
                <a:xfrm rot="8100000">
                  <a:off x="8213025" y="1221325"/>
                  <a:ext cx="315336" cy="319199"/>
                </a:xfrm>
                <a:custGeom>
                  <a:avLst/>
                  <a:gdLst>
                    <a:gd name="T0" fmla="*/ 40 w 163"/>
                    <a:gd name="T1" fmla="*/ 0 h 165"/>
                    <a:gd name="T2" fmla="*/ 163 w 163"/>
                    <a:gd name="T3" fmla="*/ 39 h 165"/>
                    <a:gd name="T4" fmla="*/ 125 w 163"/>
                    <a:gd name="T5" fmla="*/ 165 h 165"/>
                    <a:gd name="T6" fmla="*/ 0 w 163"/>
                    <a:gd name="T7" fmla="*/ 124 h 165"/>
                    <a:gd name="T8" fmla="*/ 40 w 163"/>
                    <a:gd name="T9" fmla="*/ 0 h 165"/>
                  </a:gdLst>
                  <a:ahLst/>
                  <a:cxnLst>
                    <a:cxn ang="0">
                      <a:pos x="T0" y="T1"/>
                    </a:cxn>
                    <a:cxn ang="0">
                      <a:pos x="T2" y="T3"/>
                    </a:cxn>
                    <a:cxn ang="0">
                      <a:pos x="T4" y="T5"/>
                    </a:cxn>
                    <a:cxn ang="0">
                      <a:pos x="T6" y="T7"/>
                    </a:cxn>
                    <a:cxn ang="0">
                      <a:pos x="T8" y="T9"/>
                    </a:cxn>
                  </a:cxnLst>
                  <a:rect l="0" t="0" r="r" b="b"/>
                  <a:pathLst>
                    <a:path w="163" h="165">
                      <a:moveTo>
                        <a:pt x="40" y="0"/>
                      </a:moveTo>
                      <a:lnTo>
                        <a:pt x="163" y="39"/>
                      </a:lnTo>
                      <a:lnTo>
                        <a:pt x="125" y="165"/>
                      </a:lnTo>
                      <a:lnTo>
                        <a:pt x="0" y="124"/>
                      </a:lnTo>
                      <a:lnTo>
                        <a:pt x="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54" name="Freeform: Shape 48"/>
                <p:cNvSpPr/>
                <p:nvPr/>
              </p:nvSpPr>
              <p:spPr bwMode="auto">
                <a:xfrm rot="8100000">
                  <a:off x="8449924" y="886025"/>
                  <a:ext cx="266972" cy="268901"/>
                </a:xfrm>
                <a:custGeom>
                  <a:avLst/>
                  <a:gdLst>
                    <a:gd name="T0" fmla="*/ 0 w 138"/>
                    <a:gd name="T1" fmla="*/ 38 h 139"/>
                    <a:gd name="T2" fmla="*/ 102 w 138"/>
                    <a:gd name="T3" fmla="*/ 0 h 139"/>
                    <a:gd name="T4" fmla="*/ 138 w 138"/>
                    <a:gd name="T5" fmla="*/ 103 h 139"/>
                    <a:gd name="T6" fmla="*/ 38 w 138"/>
                    <a:gd name="T7" fmla="*/ 139 h 139"/>
                    <a:gd name="T8" fmla="*/ 0 w 138"/>
                    <a:gd name="T9" fmla="*/ 38 h 139"/>
                  </a:gdLst>
                  <a:ahLst/>
                  <a:cxnLst>
                    <a:cxn ang="0">
                      <a:pos x="T0" y="T1"/>
                    </a:cxn>
                    <a:cxn ang="0">
                      <a:pos x="T2" y="T3"/>
                    </a:cxn>
                    <a:cxn ang="0">
                      <a:pos x="T4" y="T5"/>
                    </a:cxn>
                    <a:cxn ang="0">
                      <a:pos x="T6" y="T7"/>
                    </a:cxn>
                    <a:cxn ang="0">
                      <a:pos x="T8" y="T9"/>
                    </a:cxn>
                  </a:cxnLst>
                  <a:rect l="0" t="0" r="r" b="b"/>
                  <a:pathLst>
                    <a:path w="138" h="139">
                      <a:moveTo>
                        <a:pt x="0" y="38"/>
                      </a:moveTo>
                      <a:lnTo>
                        <a:pt x="102" y="0"/>
                      </a:lnTo>
                      <a:lnTo>
                        <a:pt x="138" y="103"/>
                      </a:lnTo>
                      <a:lnTo>
                        <a:pt x="38" y="139"/>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55" name="Freeform: Shape 49"/>
                <p:cNvSpPr/>
                <p:nvPr/>
              </p:nvSpPr>
              <p:spPr bwMode="auto">
                <a:xfrm rot="8100000">
                  <a:off x="8144899" y="973602"/>
                  <a:ext cx="234084" cy="236013"/>
                </a:xfrm>
                <a:custGeom>
                  <a:avLst/>
                  <a:gdLst>
                    <a:gd name="T0" fmla="*/ 0 w 121"/>
                    <a:gd name="T1" fmla="*/ 12 h 122"/>
                    <a:gd name="T2" fmla="*/ 109 w 121"/>
                    <a:gd name="T3" fmla="*/ 0 h 122"/>
                    <a:gd name="T4" fmla="*/ 121 w 121"/>
                    <a:gd name="T5" fmla="*/ 110 h 122"/>
                    <a:gd name="T6" fmla="*/ 12 w 121"/>
                    <a:gd name="T7" fmla="*/ 122 h 122"/>
                    <a:gd name="T8" fmla="*/ 0 w 121"/>
                    <a:gd name="T9" fmla="*/ 12 h 122"/>
                  </a:gdLst>
                  <a:ahLst/>
                  <a:cxnLst>
                    <a:cxn ang="0">
                      <a:pos x="T0" y="T1"/>
                    </a:cxn>
                    <a:cxn ang="0">
                      <a:pos x="T2" y="T3"/>
                    </a:cxn>
                    <a:cxn ang="0">
                      <a:pos x="T4" y="T5"/>
                    </a:cxn>
                    <a:cxn ang="0">
                      <a:pos x="T6" y="T7"/>
                    </a:cxn>
                    <a:cxn ang="0">
                      <a:pos x="T8" y="T9"/>
                    </a:cxn>
                  </a:cxnLst>
                  <a:rect l="0" t="0" r="r" b="b"/>
                  <a:pathLst>
                    <a:path w="121" h="122">
                      <a:moveTo>
                        <a:pt x="0" y="12"/>
                      </a:moveTo>
                      <a:lnTo>
                        <a:pt x="109" y="0"/>
                      </a:lnTo>
                      <a:lnTo>
                        <a:pt x="121" y="110"/>
                      </a:lnTo>
                      <a:lnTo>
                        <a:pt x="12" y="12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56" name="Rectangle 50"/>
                <p:cNvSpPr/>
                <p:nvPr/>
              </p:nvSpPr>
              <p:spPr bwMode="auto">
                <a:xfrm rot="8100000">
                  <a:off x="8693291" y="721345"/>
                  <a:ext cx="183785" cy="1837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57" name="Rectangle 51"/>
                <p:cNvSpPr/>
                <p:nvPr/>
              </p:nvSpPr>
              <p:spPr bwMode="auto">
                <a:xfrm rot="8100000">
                  <a:off x="8812870" y="489930"/>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58" name="Rectangle 52"/>
                <p:cNvSpPr/>
                <p:nvPr/>
              </p:nvSpPr>
              <p:spPr bwMode="auto">
                <a:xfrm rot="8100000">
                  <a:off x="7882439" y="1401644"/>
                  <a:ext cx="251496"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59" name="Freeform: Shape 53"/>
                <p:cNvSpPr/>
                <p:nvPr/>
              </p:nvSpPr>
              <p:spPr bwMode="auto">
                <a:xfrm rot="8100000">
                  <a:off x="8429249" y="641976"/>
                  <a:ext cx="216673" cy="216669"/>
                </a:xfrm>
                <a:custGeom>
                  <a:avLst/>
                  <a:gdLst>
                    <a:gd name="T0" fmla="*/ 24 w 112"/>
                    <a:gd name="T1" fmla="*/ 0 h 112"/>
                    <a:gd name="T2" fmla="*/ 112 w 112"/>
                    <a:gd name="T3" fmla="*/ 24 h 112"/>
                    <a:gd name="T4" fmla="*/ 88 w 112"/>
                    <a:gd name="T5" fmla="*/ 112 h 112"/>
                    <a:gd name="T6" fmla="*/ 0 w 112"/>
                    <a:gd name="T7" fmla="*/ 88 h 112"/>
                    <a:gd name="T8" fmla="*/ 24 w 112"/>
                    <a:gd name="T9" fmla="*/ 0 h 112"/>
                  </a:gdLst>
                  <a:ahLst/>
                  <a:cxnLst>
                    <a:cxn ang="0">
                      <a:pos x="T0" y="T1"/>
                    </a:cxn>
                    <a:cxn ang="0">
                      <a:pos x="T2" y="T3"/>
                    </a:cxn>
                    <a:cxn ang="0">
                      <a:pos x="T4" y="T5"/>
                    </a:cxn>
                    <a:cxn ang="0">
                      <a:pos x="T6" y="T7"/>
                    </a:cxn>
                    <a:cxn ang="0">
                      <a:pos x="T8" y="T9"/>
                    </a:cxn>
                  </a:cxnLst>
                  <a:rect l="0" t="0" r="r" b="b"/>
                  <a:pathLst>
                    <a:path w="112" h="112">
                      <a:moveTo>
                        <a:pt x="24" y="0"/>
                      </a:moveTo>
                      <a:lnTo>
                        <a:pt x="112" y="24"/>
                      </a:lnTo>
                      <a:lnTo>
                        <a:pt x="88" y="112"/>
                      </a:lnTo>
                      <a:lnTo>
                        <a:pt x="0" y="88"/>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60" name="Freeform: Shape 54"/>
                <p:cNvSpPr/>
                <p:nvPr/>
              </p:nvSpPr>
              <p:spPr bwMode="auto">
                <a:xfrm rot="8100000">
                  <a:off x="9111882" y="481983"/>
                  <a:ext cx="150897" cy="150894"/>
                </a:xfrm>
                <a:custGeom>
                  <a:avLst/>
                  <a:gdLst>
                    <a:gd name="T0" fmla="*/ 0 w 78"/>
                    <a:gd name="T1" fmla="*/ 16 h 78"/>
                    <a:gd name="T2" fmla="*/ 59 w 78"/>
                    <a:gd name="T3" fmla="*/ 0 h 78"/>
                    <a:gd name="T4" fmla="*/ 78 w 78"/>
                    <a:gd name="T5" fmla="*/ 59 h 78"/>
                    <a:gd name="T6" fmla="*/ 19 w 78"/>
                    <a:gd name="T7" fmla="*/ 78 h 78"/>
                    <a:gd name="T8" fmla="*/ 0 w 78"/>
                    <a:gd name="T9" fmla="*/ 16 h 78"/>
                  </a:gdLst>
                  <a:ahLst/>
                  <a:cxnLst>
                    <a:cxn ang="0">
                      <a:pos x="T0" y="T1"/>
                    </a:cxn>
                    <a:cxn ang="0">
                      <a:pos x="T2" y="T3"/>
                    </a:cxn>
                    <a:cxn ang="0">
                      <a:pos x="T4" y="T5"/>
                    </a:cxn>
                    <a:cxn ang="0">
                      <a:pos x="T6" y="T7"/>
                    </a:cxn>
                    <a:cxn ang="0">
                      <a:pos x="T8" y="T9"/>
                    </a:cxn>
                  </a:cxnLst>
                  <a:rect l="0" t="0" r="r" b="b"/>
                  <a:pathLst>
                    <a:path w="78" h="78">
                      <a:moveTo>
                        <a:pt x="0" y="16"/>
                      </a:moveTo>
                      <a:lnTo>
                        <a:pt x="59" y="0"/>
                      </a:lnTo>
                      <a:lnTo>
                        <a:pt x="78" y="59"/>
                      </a:lnTo>
                      <a:lnTo>
                        <a:pt x="19" y="78"/>
                      </a:ln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61" name="Rectangle 55"/>
                <p:cNvSpPr/>
                <p:nvPr/>
              </p:nvSpPr>
              <p:spPr bwMode="auto">
                <a:xfrm rot="8100000">
                  <a:off x="7671010" y="1661502"/>
                  <a:ext cx="189641"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grpSp>
        </p:grpSp>
        <p:grpSp>
          <p:nvGrpSpPr>
            <p:cNvPr id="25" name="Group 5"/>
            <p:cNvGrpSpPr/>
            <p:nvPr/>
          </p:nvGrpSpPr>
          <p:grpSpPr>
            <a:xfrm flipH="1" flipV="1">
              <a:off x="2855206" y="2560263"/>
              <a:ext cx="1859041" cy="1635020"/>
              <a:chOff x="5782165" y="481983"/>
              <a:chExt cx="3480614" cy="3061191"/>
            </a:xfrm>
            <a:grpFill/>
          </p:grpSpPr>
          <p:sp>
            <p:nvSpPr>
              <p:cNvPr id="34" name="Arrow: Right 28"/>
              <p:cNvSpPr/>
              <p:nvPr/>
            </p:nvSpPr>
            <p:spPr>
              <a:xfrm rot="18900000" flipH="1">
                <a:off x="5782165" y="1651488"/>
                <a:ext cx="2291004" cy="1891686"/>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sz="1350">
                  <a:solidFill>
                    <a:prstClr val="white"/>
                  </a:solidFill>
                  <a:cs typeface="+mn-ea"/>
                  <a:sym typeface="+mn-lt"/>
                </a:endParaRPr>
              </a:p>
            </p:txBody>
          </p:sp>
          <p:grpSp>
            <p:nvGrpSpPr>
              <p:cNvPr id="35" name="Group 29"/>
              <p:cNvGrpSpPr/>
              <p:nvPr/>
            </p:nvGrpSpPr>
            <p:grpSpPr>
              <a:xfrm>
                <a:off x="7454801" y="481983"/>
                <a:ext cx="1807978" cy="1561534"/>
                <a:chOff x="7454801" y="481983"/>
                <a:chExt cx="1807978" cy="1561534"/>
              </a:xfrm>
              <a:grpFill/>
            </p:grpSpPr>
            <p:sp>
              <p:nvSpPr>
                <p:cNvPr id="36" name="Rectangle 30"/>
                <p:cNvSpPr/>
                <p:nvPr/>
              </p:nvSpPr>
              <p:spPr bwMode="auto">
                <a:xfrm rot="8100000">
                  <a:off x="7916863" y="1084979"/>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37" name="Rectangle 31"/>
                <p:cNvSpPr/>
                <p:nvPr/>
              </p:nvSpPr>
              <p:spPr bwMode="auto">
                <a:xfrm rot="8100000">
                  <a:off x="7972437" y="1826848"/>
                  <a:ext cx="278579" cy="2166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38" name="Rectangle 32"/>
                <p:cNvSpPr/>
                <p:nvPr/>
              </p:nvSpPr>
              <p:spPr bwMode="auto">
                <a:xfrm rot="8100000">
                  <a:off x="7454801" y="1301229"/>
                  <a:ext cx="278579" cy="22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39" name="Freeform: Shape 33"/>
                <p:cNvSpPr/>
                <p:nvPr/>
              </p:nvSpPr>
              <p:spPr bwMode="auto">
                <a:xfrm rot="8100000">
                  <a:off x="8213025" y="1221325"/>
                  <a:ext cx="315336" cy="319199"/>
                </a:xfrm>
                <a:custGeom>
                  <a:avLst/>
                  <a:gdLst>
                    <a:gd name="T0" fmla="*/ 40 w 163"/>
                    <a:gd name="T1" fmla="*/ 0 h 165"/>
                    <a:gd name="T2" fmla="*/ 163 w 163"/>
                    <a:gd name="T3" fmla="*/ 39 h 165"/>
                    <a:gd name="T4" fmla="*/ 125 w 163"/>
                    <a:gd name="T5" fmla="*/ 165 h 165"/>
                    <a:gd name="T6" fmla="*/ 0 w 163"/>
                    <a:gd name="T7" fmla="*/ 124 h 165"/>
                    <a:gd name="T8" fmla="*/ 40 w 163"/>
                    <a:gd name="T9" fmla="*/ 0 h 165"/>
                  </a:gdLst>
                  <a:ahLst/>
                  <a:cxnLst>
                    <a:cxn ang="0">
                      <a:pos x="T0" y="T1"/>
                    </a:cxn>
                    <a:cxn ang="0">
                      <a:pos x="T2" y="T3"/>
                    </a:cxn>
                    <a:cxn ang="0">
                      <a:pos x="T4" y="T5"/>
                    </a:cxn>
                    <a:cxn ang="0">
                      <a:pos x="T6" y="T7"/>
                    </a:cxn>
                    <a:cxn ang="0">
                      <a:pos x="T8" y="T9"/>
                    </a:cxn>
                  </a:cxnLst>
                  <a:rect l="0" t="0" r="r" b="b"/>
                  <a:pathLst>
                    <a:path w="163" h="165">
                      <a:moveTo>
                        <a:pt x="40" y="0"/>
                      </a:moveTo>
                      <a:lnTo>
                        <a:pt x="163" y="39"/>
                      </a:lnTo>
                      <a:lnTo>
                        <a:pt x="125" y="165"/>
                      </a:lnTo>
                      <a:lnTo>
                        <a:pt x="0" y="124"/>
                      </a:lnTo>
                      <a:lnTo>
                        <a:pt x="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40" name="Freeform: Shape 34"/>
                <p:cNvSpPr/>
                <p:nvPr/>
              </p:nvSpPr>
              <p:spPr bwMode="auto">
                <a:xfrm rot="8100000">
                  <a:off x="8449924" y="886025"/>
                  <a:ext cx="266972" cy="268901"/>
                </a:xfrm>
                <a:custGeom>
                  <a:avLst/>
                  <a:gdLst>
                    <a:gd name="T0" fmla="*/ 0 w 138"/>
                    <a:gd name="T1" fmla="*/ 38 h 139"/>
                    <a:gd name="T2" fmla="*/ 102 w 138"/>
                    <a:gd name="T3" fmla="*/ 0 h 139"/>
                    <a:gd name="T4" fmla="*/ 138 w 138"/>
                    <a:gd name="T5" fmla="*/ 103 h 139"/>
                    <a:gd name="T6" fmla="*/ 38 w 138"/>
                    <a:gd name="T7" fmla="*/ 139 h 139"/>
                    <a:gd name="T8" fmla="*/ 0 w 138"/>
                    <a:gd name="T9" fmla="*/ 38 h 139"/>
                  </a:gdLst>
                  <a:ahLst/>
                  <a:cxnLst>
                    <a:cxn ang="0">
                      <a:pos x="T0" y="T1"/>
                    </a:cxn>
                    <a:cxn ang="0">
                      <a:pos x="T2" y="T3"/>
                    </a:cxn>
                    <a:cxn ang="0">
                      <a:pos x="T4" y="T5"/>
                    </a:cxn>
                    <a:cxn ang="0">
                      <a:pos x="T6" y="T7"/>
                    </a:cxn>
                    <a:cxn ang="0">
                      <a:pos x="T8" y="T9"/>
                    </a:cxn>
                  </a:cxnLst>
                  <a:rect l="0" t="0" r="r" b="b"/>
                  <a:pathLst>
                    <a:path w="138" h="139">
                      <a:moveTo>
                        <a:pt x="0" y="38"/>
                      </a:moveTo>
                      <a:lnTo>
                        <a:pt x="102" y="0"/>
                      </a:lnTo>
                      <a:lnTo>
                        <a:pt x="138" y="103"/>
                      </a:lnTo>
                      <a:lnTo>
                        <a:pt x="38" y="139"/>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41" name="Freeform: Shape 35"/>
                <p:cNvSpPr/>
                <p:nvPr/>
              </p:nvSpPr>
              <p:spPr bwMode="auto">
                <a:xfrm rot="8100000">
                  <a:off x="8144899" y="973602"/>
                  <a:ext cx="234084" cy="236013"/>
                </a:xfrm>
                <a:custGeom>
                  <a:avLst/>
                  <a:gdLst>
                    <a:gd name="T0" fmla="*/ 0 w 121"/>
                    <a:gd name="T1" fmla="*/ 12 h 122"/>
                    <a:gd name="T2" fmla="*/ 109 w 121"/>
                    <a:gd name="T3" fmla="*/ 0 h 122"/>
                    <a:gd name="T4" fmla="*/ 121 w 121"/>
                    <a:gd name="T5" fmla="*/ 110 h 122"/>
                    <a:gd name="T6" fmla="*/ 12 w 121"/>
                    <a:gd name="T7" fmla="*/ 122 h 122"/>
                    <a:gd name="T8" fmla="*/ 0 w 121"/>
                    <a:gd name="T9" fmla="*/ 12 h 122"/>
                  </a:gdLst>
                  <a:ahLst/>
                  <a:cxnLst>
                    <a:cxn ang="0">
                      <a:pos x="T0" y="T1"/>
                    </a:cxn>
                    <a:cxn ang="0">
                      <a:pos x="T2" y="T3"/>
                    </a:cxn>
                    <a:cxn ang="0">
                      <a:pos x="T4" y="T5"/>
                    </a:cxn>
                    <a:cxn ang="0">
                      <a:pos x="T6" y="T7"/>
                    </a:cxn>
                    <a:cxn ang="0">
                      <a:pos x="T8" y="T9"/>
                    </a:cxn>
                  </a:cxnLst>
                  <a:rect l="0" t="0" r="r" b="b"/>
                  <a:pathLst>
                    <a:path w="121" h="122">
                      <a:moveTo>
                        <a:pt x="0" y="12"/>
                      </a:moveTo>
                      <a:lnTo>
                        <a:pt x="109" y="0"/>
                      </a:lnTo>
                      <a:lnTo>
                        <a:pt x="121" y="110"/>
                      </a:lnTo>
                      <a:lnTo>
                        <a:pt x="12" y="12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42" name="Rectangle 36"/>
                <p:cNvSpPr/>
                <p:nvPr/>
              </p:nvSpPr>
              <p:spPr bwMode="auto">
                <a:xfrm rot="8100000">
                  <a:off x="8693291" y="721345"/>
                  <a:ext cx="183785" cy="1837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43" name="Rectangle 37"/>
                <p:cNvSpPr/>
                <p:nvPr/>
              </p:nvSpPr>
              <p:spPr bwMode="auto">
                <a:xfrm rot="8100000">
                  <a:off x="8812870" y="489930"/>
                  <a:ext cx="179916" cy="1760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44" name="Rectangle 38"/>
                <p:cNvSpPr/>
                <p:nvPr/>
              </p:nvSpPr>
              <p:spPr bwMode="auto">
                <a:xfrm rot="8100000">
                  <a:off x="7882439" y="1401644"/>
                  <a:ext cx="251496"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sp>
              <p:nvSpPr>
                <p:cNvPr id="45" name="Freeform: Shape 39"/>
                <p:cNvSpPr/>
                <p:nvPr/>
              </p:nvSpPr>
              <p:spPr bwMode="auto">
                <a:xfrm rot="8100000">
                  <a:off x="8429249" y="641976"/>
                  <a:ext cx="216673" cy="216669"/>
                </a:xfrm>
                <a:custGeom>
                  <a:avLst/>
                  <a:gdLst>
                    <a:gd name="T0" fmla="*/ 24 w 112"/>
                    <a:gd name="T1" fmla="*/ 0 h 112"/>
                    <a:gd name="T2" fmla="*/ 112 w 112"/>
                    <a:gd name="T3" fmla="*/ 24 h 112"/>
                    <a:gd name="T4" fmla="*/ 88 w 112"/>
                    <a:gd name="T5" fmla="*/ 112 h 112"/>
                    <a:gd name="T6" fmla="*/ 0 w 112"/>
                    <a:gd name="T7" fmla="*/ 88 h 112"/>
                    <a:gd name="T8" fmla="*/ 24 w 112"/>
                    <a:gd name="T9" fmla="*/ 0 h 112"/>
                  </a:gdLst>
                  <a:ahLst/>
                  <a:cxnLst>
                    <a:cxn ang="0">
                      <a:pos x="T0" y="T1"/>
                    </a:cxn>
                    <a:cxn ang="0">
                      <a:pos x="T2" y="T3"/>
                    </a:cxn>
                    <a:cxn ang="0">
                      <a:pos x="T4" y="T5"/>
                    </a:cxn>
                    <a:cxn ang="0">
                      <a:pos x="T6" y="T7"/>
                    </a:cxn>
                    <a:cxn ang="0">
                      <a:pos x="T8" y="T9"/>
                    </a:cxn>
                  </a:cxnLst>
                  <a:rect l="0" t="0" r="r" b="b"/>
                  <a:pathLst>
                    <a:path w="112" h="112">
                      <a:moveTo>
                        <a:pt x="24" y="0"/>
                      </a:moveTo>
                      <a:lnTo>
                        <a:pt x="112" y="24"/>
                      </a:lnTo>
                      <a:lnTo>
                        <a:pt x="88" y="112"/>
                      </a:lnTo>
                      <a:lnTo>
                        <a:pt x="0" y="88"/>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46" name="Freeform: Shape 40"/>
                <p:cNvSpPr/>
                <p:nvPr/>
              </p:nvSpPr>
              <p:spPr bwMode="auto">
                <a:xfrm rot="8100000">
                  <a:off x="9111882" y="481983"/>
                  <a:ext cx="150897" cy="150894"/>
                </a:xfrm>
                <a:custGeom>
                  <a:avLst/>
                  <a:gdLst>
                    <a:gd name="T0" fmla="*/ 0 w 78"/>
                    <a:gd name="T1" fmla="*/ 16 h 78"/>
                    <a:gd name="T2" fmla="*/ 59 w 78"/>
                    <a:gd name="T3" fmla="*/ 0 h 78"/>
                    <a:gd name="T4" fmla="*/ 78 w 78"/>
                    <a:gd name="T5" fmla="*/ 59 h 78"/>
                    <a:gd name="T6" fmla="*/ 19 w 78"/>
                    <a:gd name="T7" fmla="*/ 78 h 78"/>
                    <a:gd name="T8" fmla="*/ 0 w 78"/>
                    <a:gd name="T9" fmla="*/ 16 h 78"/>
                  </a:gdLst>
                  <a:ahLst/>
                  <a:cxnLst>
                    <a:cxn ang="0">
                      <a:pos x="T0" y="T1"/>
                    </a:cxn>
                    <a:cxn ang="0">
                      <a:pos x="T2" y="T3"/>
                    </a:cxn>
                    <a:cxn ang="0">
                      <a:pos x="T4" y="T5"/>
                    </a:cxn>
                    <a:cxn ang="0">
                      <a:pos x="T6" y="T7"/>
                    </a:cxn>
                    <a:cxn ang="0">
                      <a:pos x="T8" y="T9"/>
                    </a:cxn>
                  </a:cxnLst>
                  <a:rect l="0" t="0" r="r" b="b"/>
                  <a:pathLst>
                    <a:path w="78" h="78">
                      <a:moveTo>
                        <a:pt x="0" y="16"/>
                      </a:moveTo>
                      <a:lnTo>
                        <a:pt x="59" y="0"/>
                      </a:lnTo>
                      <a:lnTo>
                        <a:pt x="78" y="59"/>
                      </a:lnTo>
                      <a:lnTo>
                        <a:pt x="19" y="78"/>
                      </a:ln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prstClr val="black"/>
                    </a:solidFill>
                    <a:cs typeface="+mn-ea"/>
                    <a:sym typeface="+mn-lt"/>
                  </a:endParaRPr>
                </a:p>
              </p:txBody>
            </p:sp>
            <p:sp>
              <p:nvSpPr>
                <p:cNvPr id="47" name="Rectangle 41"/>
                <p:cNvSpPr/>
                <p:nvPr/>
              </p:nvSpPr>
              <p:spPr bwMode="auto">
                <a:xfrm rot="8100000">
                  <a:off x="7671010" y="1661502"/>
                  <a:ext cx="189641" cy="232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prstClr val="black"/>
                    </a:solidFill>
                    <a:cs typeface="+mn-ea"/>
                    <a:sym typeface="+mn-lt"/>
                  </a:endParaRPr>
                </a:p>
              </p:txBody>
            </p:sp>
          </p:grpSp>
        </p:grpSp>
        <p:sp>
          <p:nvSpPr>
            <p:cNvPr id="26" name="TextBox 10"/>
            <p:cNvSpPr txBox="1"/>
            <p:nvPr/>
          </p:nvSpPr>
          <p:spPr>
            <a:xfrm rot="2700000">
              <a:off x="3575747" y="1893001"/>
              <a:ext cx="744434" cy="190533"/>
            </a:xfrm>
            <a:prstGeom prst="rect">
              <a:avLst/>
            </a:prstGeom>
            <a:grpFill/>
          </p:spPr>
          <p:txBody>
            <a:bodyPr wrap="none">
              <a:normAutofit fontScale="55000" lnSpcReduction="20000"/>
            </a:bodyPr>
            <a:lstStyle/>
            <a:p>
              <a:pPr algn="r" defTabSz="685800"/>
              <a:r>
                <a:rPr lang="zh-CN" altLang="en-US" sz="790">
                  <a:solidFill>
                    <a:prstClr val="white"/>
                  </a:solidFill>
                  <a:cs typeface="+mn-ea"/>
                  <a:sym typeface="+mn-lt"/>
                </a:rPr>
                <a:t>标题文本预设</a:t>
              </a:r>
              <a:endParaRPr lang="zh-CN" altLang="en-US" sz="790">
                <a:solidFill>
                  <a:prstClr val="white"/>
                </a:solidFill>
                <a:cs typeface="+mn-ea"/>
                <a:sym typeface="+mn-lt"/>
              </a:endParaRPr>
            </a:p>
          </p:txBody>
        </p:sp>
        <p:sp>
          <p:nvSpPr>
            <p:cNvPr id="27" name="TextBox 11"/>
            <p:cNvSpPr txBox="1"/>
            <p:nvPr/>
          </p:nvSpPr>
          <p:spPr>
            <a:xfrm rot="18900000">
              <a:off x="4828515" y="1887669"/>
              <a:ext cx="744434" cy="190533"/>
            </a:xfrm>
            <a:prstGeom prst="rect">
              <a:avLst/>
            </a:prstGeom>
            <a:grpFill/>
          </p:spPr>
          <p:txBody>
            <a:bodyPr wrap="none">
              <a:normAutofit fontScale="55000" lnSpcReduction="20000"/>
            </a:bodyPr>
            <a:lstStyle/>
            <a:p>
              <a:pPr defTabSz="685800"/>
              <a:r>
                <a:rPr lang="zh-CN" altLang="en-US" sz="790">
                  <a:solidFill>
                    <a:prstClr val="white"/>
                  </a:solidFill>
                  <a:cs typeface="+mn-ea"/>
                  <a:sym typeface="+mn-lt"/>
                </a:rPr>
                <a:t>标题文本预设</a:t>
              </a:r>
              <a:endParaRPr lang="zh-CN" altLang="en-US" sz="790">
                <a:solidFill>
                  <a:prstClr val="white"/>
                </a:solidFill>
                <a:cs typeface="+mn-ea"/>
                <a:sym typeface="+mn-lt"/>
              </a:endParaRPr>
            </a:p>
          </p:txBody>
        </p:sp>
        <p:sp>
          <p:nvSpPr>
            <p:cNvPr id="28" name="TextBox 12"/>
            <p:cNvSpPr txBox="1"/>
            <p:nvPr/>
          </p:nvSpPr>
          <p:spPr>
            <a:xfrm rot="18900000" flipH="1">
              <a:off x="3559268" y="3138624"/>
              <a:ext cx="744434" cy="190533"/>
            </a:xfrm>
            <a:prstGeom prst="rect">
              <a:avLst/>
            </a:prstGeom>
            <a:grpFill/>
          </p:spPr>
          <p:txBody>
            <a:bodyPr wrap="none">
              <a:normAutofit fontScale="55000" lnSpcReduction="20000"/>
            </a:bodyPr>
            <a:lstStyle/>
            <a:p>
              <a:pPr algn="r" defTabSz="685800"/>
              <a:r>
                <a:rPr lang="zh-CN" altLang="en-US" sz="790">
                  <a:solidFill>
                    <a:prstClr val="white"/>
                  </a:solidFill>
                  <a:cs typeface="+mn-ea"/>
                  <a:sym typeface="+mn-lt"/>
                </a:rPr>
                <a:t>标题文本预设</a:t>
              </a:r>
              <a:endParaRPr lang="zh-CN" altLang="en-US" sz="790">
                <a:solidFill>
                  <a:prstClr val="white"/>
                </a:solidFill>
                <a:cs typeface="+mn-ea"/>
                <a:sym typeface="+mn-lt"/>
              </a:endParaRPr>
            </a:p>
          </p:txBody>
        </p:sp>
        <p:sp>
          <p:nvSpPr>
            <p:cNvPr id="29" name="TextBox 13"/>
            <p:cNvSpPr txBox="1"/>
            <p:nvPr/>
          </p:nvSpPr>
          <p:spPr>
            <a:xfrm rot="2700000" flipH="1">
              <a:off x="4753788" y="3095154"/>
              <a:ext cx="744434" cy="190533"/>
            </a:xfrm>
            <a:prstGeom prst="rect">
              <a:avLst/>
            </a:prstGeom>
            <a:grpFill/>
          </p:spPr>
          <p:txBody>
            <a:bodyPr wrap="none">
              <a:normAutofit fontScale="55000" lnSpcReduction="20000"/>
            </a:bodyPr>
            <a:lstStyle/>
            <a:p>
              <a:pPr defTabSz="685800"/>
              <a:r>
                <a:rPr lang="zh-CN" altLang="en-US" sz="790">
                  <a:solidFill>
                    <a:prstClr val="white"/>
                  </a:solidFill>
                  <a:cs typeface="+mn-ea"/>
                  <a:sym typeface="+mn-lt"/>
                </a:rPr>
                <a:t>标题文本预设</a:t>
              </a:r>
              <a:endParaRPr lang="zh-CN" altLang="en-US" sz="790">
                <a:solidFill>
                  <a:prstClr val="white"/>
                </a:solidFill>
                <a:cs typeface="+mn-ea"/>
                <a:sym typeface="+mn-lt"/>
              </a:endParaRPr>
            </a:p>
          </p:txBody>
        </p:sp>
        <p:sp>
          <p:nvSpPr>
            <p:cNvPr id="30" name="Freeform: Shape 84"/>
            <p:cNvSpPr/>
            <p:nvPr/>
          </p:nvSpPr>
          <p:spPr>
            <a:xfrm>
              <a:off x="4676922" y="2282687"/>
              <a:ext cx="241847" cy="241847"/>
            </a:xfrm>
            <a:custGeom>
              <a:avLst/>
              <a:gdLst/>
              <a:ahLst/>
              <a:cxnLst>
                <a:cxn ang="0">
                  <a:pos x="wd2" y="hd2"/>
                </a:cxn>
                <a:cxn ang="5400000">
                  <a:pos x="wd2" y="hd2"/>
                </a:cxn>
                <a:cxn ang="10800000">
                  <a:pos x="wd2" y="hd2"/>
                </a:cxn>
                <a:cxn ang="16200000">
                  <a:pos x="wd2" y="hd2"/>
                </a:cxn>
              </a:cxnLst>
              <a:rect l="0" t="0" r="r" b="b"/>
              <a:pathLst>
                <a:path w="21600" h="21600" extrusionOk="0">
                  <a:moveTo>
                    <a:pt x="14896" y="15577"/>
                  </a:moveTo>
                  <a:cubicBezTo>
                    <a:pt x="12144" y="16865"/>
                    <a:pt x="9844" y="18851"/>
                    <a:pt x="8177" y="21278"/>
                  </a:cubicBezTo>
                  <a:cubicBezTo>
                    <a:pt x="9017" y="21487"/>
                    <a:pt x="9895" y="21600"/>
                    <a:pt x="10801" y="21600"/>
                  </a:cubicBezTo>
                  <a:cubicBezTo>
                    <a:pt x="12429" y="21600"/>
                    <a:pt x="13973" y="21237"/>
                    <a:pt x="15358" y="20591"/>
                  </a:cubicBezTo>
                  <a:cubicBezTo>
                    <a:pt x="15580" y="19502"/>
                    <a:pt x="15699" y="18376"/>
                    <a:pt x="15699" y="17222"/>
                  </a:cubicBezTo>
                  <a:cubicBezTo>
                    <a:pt x="15699" y="16807"/>
                    <a:pt x="15679" y="16394"/>
                    <a:pt x="15648" y="15985"/>
                  </a:cubicBezTo>
                  <a:cubicBezTo>
                    <a:pt x="15371" y="15896"/>
                    <a:pt x="15116" y="15757"/>
                    <a:pt x="14896" y="15577"/>
                  </a:cubicBezTo>
                  <a:close/>
                  <a:moveTo>
                    <a:pt x="18049" y="2796"/>
                  </a:moveTo>
                  <a:cubicBezTo>
                    <a:pt x="16319" y="2963"/>
                    <a:pt x="14667" y="3397"/>
                    <a:pt x="13127" y="4050"/>
                  </a:cubicBezTo>
                  <a:cubicBezTo>
                    <a:pt x="13136" y="4125"/>
                    <a:pt x="13139" y="4202"/>
                    <a:pt x="13139" y="4280"/>
                  </a:cubicBezTo>
                  <a:cubicBezTo>
                    <a:pt x="13139" y="4642"/>
                    <a:pt x="13052" y="4984"/>
                    <a:pt x="12904" y="5289"/>
                  </a:cubicBezTo>
                  <a:cubicBezTo>
                    <a:pt x="14441" y="7094"/>
                    <a:pt x="15635" y="9198"/>
                    <a:pt x="16388" y="11500"/>
                  </a:cubicBezTo>
                  <a:cubicBezTo>
                    <a:pt x="17323" y="11517"/>
                    <a:pt x="18121" y="12090"/>
                    <a:pt x="18465" y="12903"/>
                  </a:cubicBezTo>
                  <a:cubicBezTo>
                    <a:pt x="19505" y="12797"/>
                    <a:pt x="20517" y="12599"/>
                    <a:pt x="21493" y="12312"/>
                  </a:cubicBezTo>
                  <a:cubicBezTo>
                    <a:pt x="21562" y="11817"/>
                    <a:pt x="21600" y="11314"/>
                    <a:pt x="21600" y="10799"/>
                  </a:cubicBezTo>
                  <a:cubicBezTo>
                    <a:pt x="21600" y="7626"/>
                    <a:pt x="20230" y="4772"/>
                    <a:pt x="18049" y="2796"/>
                  </a:cubicBezTo>
                  <a:close/>
                  <a:moveTo>
                    <a:pt x="13739" y="14349"/>
                  </a:moveTo>
                  <a:cubicBezTo>
                    <a:pt x="11074" y="13908"/>
                    <a:pt x="8601" y="12890"/>
                    <a:pt x="6450" y="11433"/>
                  </a:cubicBezTo>
                  <a:cubicBezTo>
                    <a:pt x="6101" y="11646"/>
                    <a:pt x="5691" y="11773"/>
                    <a:pt x="5251" y="11773"/>
                  </a:cubicBezTo>
                  <a:cubicBezTo>
                    <a:pt x="5090" y="11773"/>
                    <a:pt x="4933" y="11755"/>
                    <a:pt x="4781" y="11724"/>
                  </a:cubicBezTo>
                  <a:cubicBezTo>
                    <a:pt x="3750" y="13677"/>
                    <a:pt x="3093" y="15854"/>
                    <a:pt x="2903" y="18164"/>
                  </a:cubicBezTo>
                  <a:cubicBezTo>
                    <a:pt x="3931" y="19266"/>
                    <a:pt x="5186" y="20154"/>
                    <a:pt x="6595" y="20750"/>
                  </a:cubicBezTo>
                  <a:cubicBezTo>
                    <a:pt x="8345" y="18059"/>
                    <a:pt x="10792" y="15833"/>
                    <a:pt x="13739" y="14349"/>
                  </a:cubicBezTo>
                  <a:close/>
                  <a:moveTo>
                    <a:pt x="17258" y="15906"/>
                  </a:moveTo>
                  <a:cubicBezTo>
                    <a:pt x="17290" y="16340"/>
                    <a:pt x="17306" y="16780"/>
                    <a:pt x="17306" y="17222"/>
                  </a:cubicBezTo>
                  <a:cubicBezTo>
                    <a:pt x="17306" y="18003"/>
                    <a:pt x="17256" y="18770"/>
                    <a:pt x="17163" y="19525"/>
                  </a:cubicBezTo>
                  <a:cubicBezTo>
                    <a:pt x="18993" y="18186"/>
                    <a:pt x="20389" y="16288"/>
                    <a:pt x="21091" y="14080"/>
                  </a:cubicBezTo>
                  <a:cubicBezTo>
                    <a:pt x="20259" y="14281"/>
                    <a:pt x="19403" y="14425"/>
                    <a:pt x="18531" y="14508"/>
                  </a:cubicBezTo>
                  <a:cubicBezTo>
                    <a:pt x="18326" y="15137"/>
                    <a:pt x="17860" y="15646"/>
                    <a:pt x="17258" y="15906"/>
                  </a:cubicBezTo>
                  <a:close/>
                  <a:moveTo>
                    <a:pt x="14278" y="12804"/>
                  </a:moveTo>
                  <a:cubicBezTo>
                    <a:pt x="14421" y="12507"/>
                    <a:pt x="14624" y="12244"/>
                    <a:pt x="14874" y="12035"/>
                  </a:cubicBezTo>
                  <a:cubicBezTo>
                    <a:pt x="14196" y="9947"/>
                    <a:pt x="13122" y="8037"/>
                    <a:pt x="11738" y="6396"/>
                  </a:cubicBezTo>
                  <a:cubicBezTo>
                    <a:pt x="11462" y="6512"/>
                    <a:pt x="11160" y="6577"/>
                    <a:pt x="10842" y="6577"/>
                  </a:cubicBezTo>
                  <a:cubicBezTo>
                    <a:pt x="10343" y="6577"/>
                    <a:pt x="9883" y="6417"/>
                    <a:pt x="9507" y="6147"/>
                  </a:cubicBezTo>
                  <a:cubicBezTo>
                    <a:pt x="8673" y="6781"/>
                    <a:pt x="7903" y="7490"/>
                    <a:pt x="7202" y="8265"/>
                  </a:cubicBezTo>
                  <a:cubicBezTo>
                    <a:pt x="7421" y="8615"/>
                    <a:pt x="7550" y="9030"/>
                    <a:pt x="7550" y="9475"/>
                  </a:cubicBezTo>
                  <a:cubicBezTo>
                    <a:pt x="7550" y="9715"/>
                    <a:pt x="7513" y="9946"/>
                    <a:pt x="7444" y="10163"/>
                  </a:cubicBezTo>
                  <a:cubicBezTo>
                    <a:pt x="9459" y="11510"/>
                    <a:pt x="11779" y="12433"/>
                    <a:pt x="14278" y="12804"/>
                  </a:cubicBezTo>
                  <a:close/>
                  <a:moveTo>
                    <a:pt x="10842" y="1982"/>
                  </a:moveTo>
                  <a:cubicBezTo>
                    <a:pt x="11448" y="1982"/>
                    <a:pt x="11999" y="2219"/>
                    <a:pt x="12409" y="2604"/>
                  </a:cubicBezTo>
                  <a:cubicBezTo>
                    <a:pt x="13608" y="2088"/>
                    <a:pt x="14870" y="1692"/>
                    <a:pt x="16183" y="1439"/>
                  </a:cubicBezTo>
                  <a:cubicBezTo>
                    <a:pt x="14599" y="526"/>
                    <a:pt x="12761" y="0"/>
                    <a:pt x="10801" y="0"/>
                  </a:cubicBezTo>
                  <a:cubicBezTo>
                    <a:pt x="9464" y="0"/>
                    <a:pt x="8183" y="245"/>
                    <a:pt x="7001" y="690"/>
                  </a:cubicBezTo>
                  <a:cubicBezTo>
                    <a:pt x="7940" y="1152"/>
                    <a:pt x="8833" y="1693"/>
                    <a:pt x="9674" y="2303"/>
                  </a:cubicBezTo>
                  <a:cubicBezTo>
                    <a:pt x="10018" y="2100"/>
                    <a:pt x="10415" y="1982"/>
                    <a:pt x="10842" y="1982"/>
                  </a:cubicBezTo>
                  <a:close/>
                  <a:moveTo>
                    <a:pt x="2954" y="9475"/>
                  </a:moveTo>
                  <a:cubicBezTo>
                    <a:pt x="2954" y="9153"/>
                    <a:pt x="3021" y="8844"/>
                    <a:pt x="3141" y="8566"/>
                  </a:cubicBezTo>
                  <a:cubicBezTo>
                    <a:pt x="2404" y="7757"/>
                    <a:pt x="1736" y="6884"/>
                    <a:pt x="1151" y="5952"/>
                  </a:cubicBezTo>
                  <a:cubicBezTo>
                    <a:pt x="417" y="7410"/>
                    <a:pt x="0" y="9056"/>
                    <a:pt x="0" y="10799"/>
                  </a:cubicBezTo>
                  <a:cubicBezTo>
                    <a:pt x="0" y="12819"/>
                    <a:pt x="556" y="14708"/>
                    <a:pt x="1521" y="16325"/>
                  </a:cubicBezTo>
                  <a:cubicBezTo>
                    <a:pt x="1866" y="14381"/>
                    <a:pt x="2520" y="12545"/>
                    <a:pt x="3424" y="10861"/>
                  </a:cubicBezTo>
                  <a:cubicBezTo>
                    <a:pt x="3130" y="10477"/>
                    <a:pt x="2954" y="9996"/>
                    <a:pt x="2954" y="9475"/>
                  </a:cubicBezTo>
                  <a:close/>
                  <a:moveTo>
                    <a:pt x="5251" y="7176"/>
                  </a:moveTo>
                  <a:cubicBezTo>
                    <a:pt x="5487" y="7176"/>
                    <a:pt x="5715" y="7213"/>
                    <a:pt x="5930" y="7278"/>
                  </a:cubicBezTo>
                  <a:cubicBezTo>
                    <a:pt x="6738" y="6372"/>
                    <a:pt x="7636" y="5547"/>
                    <a:pt x="8608" y="4813"/>
                  </a:cubicBezTo>
                  <a:cubicBezTo>
                    <a:pt x="8567" y="4642"/>
                    <a:pt x="8543" y="4464"/>
                    <a:pt x="8543" y="4280"/>
                  </a:cubicBezTo>
                  <a:cubicBezTo>
                    <a:pt x="8543" y="4026"/>
                    <a:pt x="8587" y="3781"/>
                    <a:pt x="8663" y="3552"/>
                  </a:cubicBezTo>
                  <a:cubicBezTo>
                    <a:pt x="7575" y="2771"/>
                    <a:pt x="6391" y="2115"/>
                    <a:pt x="5131" y="1609"/>
                  </a:cubicBezTo>
                  <a:cubicBezTo>
                    <a:pt x="3949" y="2338"/>
                    <a:pt x="2920" y="3289"/>
                    <a:pt x="2099" y="4405"/>
                  </a:cubicBezTo>
                  <a:cubicBezTo>
                    <a:pt x="2708" y="5484"/>
                    <a:pt x="3433" y="6491"/>
                    <a:pt x="4256" y="7407"/>
                  </a:cubicBezTo>
                  <a:cubicBezTo>
                    <a:pt x="4557" y="7261"/>
                    <a:pt x="4895" y="7176"/>
                    <a:pt x="5251" y="7176"/>
                  </a:cubicBezTo>
                  <a:close/>
                </a:path>
              </a:pathLst>
            </a:custGeom>
            <a:grpFill/>
            <a:ln w="12700">
              <a:miter lim="400000"/>
            </a:ln>
          </p:spPr>
          <p:txBody>
            <a:bodyPr anchor="ctr"/>
            <a:lstStyle/>
            <a:p>
              <a:pPr algn="ctr" defTabSz="685800"/>
              <a:endParaRPr sz="1350">
                <a:solidFill>
                  <a:prstClr val="black"/>
                </a:solidFill>
                <a:cs typeface="+mn-ea"/>
                <a:sym typeface="+mn-lt"/>
              </a:endParaRPr>
            </a:p>
          </p:txBody>
        </p:sp>
        <p:sp>
          <p:nvSpPr>
            <p:cNvPr id="31" name="Freeform: Shape 85"/>
            <p:cNvSpPr>
              <a:spLocks noChangeAspect="1"/>
            </p:cNvSpPr>
            <p:nvPr/>
          </p:nvSpPr>
          <p:spPr bwMode="auto">
            <a:xfrm>
              <a:off x="4679276" y="2751228"/>
              <a:ext cx="241959" cy="206673"/>
            </a:xfrm>
            <a:custGeom>
              <a:avLst/>
              <a:gdLst>
                <a:gd name="T0" fmla="*/ 48 w 48"/>
                <a:gd name="T1" fmla="*/ 38 h 41"/>
                <a:gd name="T2" fmla="*/ 45 w 48"/>
                <a:gd name="T3" fmla="*/ 41 h 41"/>
                <a:gd name="T4" fmla="*/ 37 w 48"/>
                <a:gd name="T5" fmla="*/ 41 h 41"/>
                <a:gd name="T6" fmla="*/ 34 w 48"/>
                <a:gd name="T7" fmla="*/ 38 h 41"/>
                <a:gd name="T8" fmla="*/ 34 w 48"/>
                <a:gd name="T9" fmla="*/ 30 h 41"/>
                <a:gd name="T10" fmla="*/ 37 w 48"/>
                <a:gd name="T11" fmla="*/ 27 h 41"/>
                <a:gd name="T12" fmla="*/ 39 w 48"/>
                <a:gd name="T13" fmla="*/ 27 h 41"/>
                <a:gd name="T14" fmla="*/ 39 w 48"/>
                <a:gd name="T15" fmla="*/ 22 h 41"/>
                <a:gd name="T16" fmla="*/ 25 w 48"/>
                <a:gd name="T17" fmla="*/ 22 h 41"/>
                <a:gd name="T18" fmla="*/ 25 w 48"/>
                <a:gd name="T19" fmla="*/ 27 h 41"/>
                <a:gd name="T20" fmla="*/ 28 w 48"/>
                <a:gd name="T21" fmla="*/ 27 h 41"/>
                <a:gd name="T22" fmla="*/ 31 w 48"/>
                <a:gd name="T23" fmla="*/ 30 h 41"/>
                <a:gd name="T24" fmla="*/ 31 w 48"/>
                <a:gd name="T25" fmla="*/ 38 h 41"/>
                <a:gd name="T26" fmla="*/ 28 w 48"/>
                <a:gd name="T27" fmla="*/ 41 h 41"/>
                <a:gd name="T28" fmla="*/ 19 w 48"/>
                <a:gd name="T29" fmla="*/ 41 h 41"/>
                <a:gd name="T30" fmla="*/ 17 w 48"/>
                <a:gd name="T31" fmla="*/ 38 h 41"/>
                <a:gd name="T32" fmla="*/ 17 w 48"/>
                <a:gd name="T33" fmla="*/ 30 h 41"/>
                <a:gd name="T34" fmla="*/ 19 w 48"/>
                <a:gd name="T35" fmla="*/ 27 h 41"/>
                <a:gd name="T36" fmla="*/ 22 w 48"/>
                <a:gd name="T37" fmla="*/ 27 h 41"/>
                <a:gd name="T38" fmla="*/ 22 w 48"/>
                <a:gd name="T39" fmla="*/ 22 h 41"/>
                <a:gd name="T40" fmla="*/ 8 w 48"/>
                <a:gd name="T41" fmla="*/ 22 h 41"/>
                <a:gd name="T42" fmla="*/ 8 w 48"/>
                <a:gd name="T43" fmla="*/ 27 h 41"/>
                <a:gd name="T44" fmla="*/ 11 w 48"/>
                <a:gd name="T45" fmla="*/ 27 h 41"/>
                <a:gd name="T46" fmla="*/ 13 w 48"/>
                <a:gd name="T47" fmla="*/ 30 h 41"/>
                <a:gd name="T48" fmla="*/ 13 w 48"/>
                <a:gd name="T49" fmla="*/ 38 h 41"/>
                <a:gd name="T50" fmla="*/ 11 w 48"/>
                <a:gd name="T51" fmla="*/ 41 h 41"/>
                <a:gd name="T52" fmla="*/ 2 w 48"/>
                <a:gd name="T53" fmla="*/ 41 h 41"/>
                <a:gd name="T54" fmla="*/ 0 w 48"/>
                <a:gd name="T55" fmla="*/ 38 h 41"/>
                <a:gd name="T56" fmla="*/ 0 w 48"/>
                <a:gd name="T57" fmla="*/ 30 h 41"/>
                <a:gd name="T58" fmla="*/ 2 w 48"/>
                <a:gd name="T59" fmla="*/ 27 h 41"/>
                <a:gd name="T60" fmla="*/ 5 w 48"/>
                <a:gd name="T61" fmla="*/ 27 h 41"/>
                <a:gd name="T62" fmla="*/ 5 w 48"/>
                <a:gd name="T63" fmla="*/ 22 h 41"/>
                <a:gd name="T64" fmla="*/ 8 w 48"/>
                <a:gd name="T65" fmla="*/ 19 h 41"/>
                <a:gd name="T66" fmla="*/ 22 w 48"/>
                <a:gd name="T67" fmla="*/ 19 h 41"/>
                <a:gd name="T68" fmla="*/ 22 w 48"/>
                <a:gd name="T69" fmla="*/ 13 h 41"/>
                <a:gd name="T70" fmla="*/ 19 w 48"/>
                <a:gd name="T71" fmla="*/ 13 h 41"/>
                <a:gd name="T72" fmla="*/ 17 w 48"/>
                <a:gd name="T73" fmla="*/ 11 h 41"/>
                <a:gd name="T74" fmla="*/ 17 w 48"/>
                <a:gd name="T75" fmla="*/ 2 h 41"/>
                <a:gd name="T76" fmla="*/ 19 w 48"/>
                <a:gd name="T77" fmla="*/ 0 h 41"/>
                <a:gd name="T78" fmla="*/ 28 w 48"/>
                <a:gd name="T79" fmla="*/ 0 h 41"/>
                <a:gd name="T80" fmla="*/ 31 w 48"/>
                <a:gd name="T81" fmla="*/ 2 h 41"/>
                <a:gd name="T82" fmla="*/ 31 w 48"/>
                <a:gd name="T83" fmla="*/ 11 h 41"/>
                <a:gd name="T84" fmla="*/ 28 w 48"/>
                <a:gd name="T85" fmla="*/ 13 h 41"/>
                <a:gd name="T86" fmla="*/ 25 w 48"/>
                <a:gd name="T87" fmla="*/ 13 h 41"/>
                <a:gd name="T88" fmla="*/ 25 w 48"/>
                <a:gd name="T89" fmla="*/ 19 h 41"/>
                <a:gd name="T90" fmla="*/ 39 w 48"/>
                <a:gd name="T91" fmla="*/ 19 h 41"/>
                <a:gd name="T92" fmla="*/ 43 w 48"/>
                <a:gd name="T93" fmla="*/ 22 h 41"/>
                <a:gd name="T94" fmla="*/ 43 w 48"/>
                <a:gd name="T95" fmla="*/ 27 h 41"/>
                <a:gd name="T96" fmla="*/ 45 w 48"/>
                <a:gd name="T97" fmla="*/ 27 h 41"/>
                <a:gd name="T98" fmla="*/ 48 w 48"/>
                <a:gd name="T99" fmla="*/ 30 h 41"/>
                <a:gd name="T100" fmla="*/ 48 w 48"/>
                <a:gd name="T101"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1">
                  <a:moveTo>
                    <a:pt x="48" y="38"/>
                  </a:moveTo>
                  <a:cubicBezTo>
                    <a:pt x="48" y="40"/>
                    <a:pt x="47" y="41"/>
                    <a:pt x="45" y="41"/>
                  </a:cubicBezTo>
                  <a:cubicBezTo>
                    <a:pt x="37" y="41"/>
                    <a:pt x="37" y="41"/>
                    <a:pt x="37" y="41"/>
                  </a:cubicBezTo>
                  <a:cubicBezTo>
                    <a:pt x="35" y="41"/>
                    <a:pt x="34" y="40"/>
                    <a:pt x="34" y="38"/>
                  </a:cubicBezTo>
                  <a:cubicBezTo>
                    <a:pt x="34" y="30"/>
                    <a:pt x="34" y="30"/>
                    <a:pt x="34" y="30"/>
                  </a:cubicBezTo>
                  <a:cubicBezTo>
                    <a:pt x="34" y="28"/>
                    <a:pt x="35" y="27"/>
                    <a:pt x="37" y="27"/>
                  </a:cubicBezTo>
                  <a:cubicBezTo>
                    <a:pt x="39" y="27"/>
                    <a:pt x="39" y="27"/>
                    <a:pt x="39" y="27"/>
                  </a:cubicBezTo>
                  <a:cubicBezTo>
                    <a:pt x="39" y="22"/>
                    <a:pt x="39" y="22"/>
                    <a:pt x="39" y="22"/>
                  </a:cubicBezTo>
                  <a:cubicBezTo>
                    <a:pt x="25" y="22"/>
                    <a:pt x="25" y="22"/>
                    <a:pt x="25" y="22"/>
                  </a:cubicBezTo>
                  <a:cubicBezTo>
                    <a:pt x="25" y="27"/>
                    <a:pt x="25" y="27"/>
                    <a:pt x="25" y="27"/>
                  </a:cubicBezTo>
                  <a:cubicBezTo>
                    <a:pt x="28" y="27"/>
                    <a:pt x="28" y="27"/>
                    <a:pt x="28" y="27"/>
                  </a:cubicBezTo>
                  <a:cubicBezTo>
                    <a:pt x="29" y="27"/>
                    <a:pt x="31" y="28"/>
                    <a:pt x="31" y="30"/>
                  </a:cubicBezTo>
                  <a:cubicBezTo>
                    <a:pt x="31" y="38"/>
                    <a:pt x="31" y="38"/>
                    <a:pt x="31" y="38"/>
                  </a:cubicBezTo>
                  <a:cubicBezTo>
                    <a:pt x="31" y="40"/>
                    <a:pt x="29" y="41"/>
                    <a:pt x="28" y="41"/>
                  </a:cubicBezTo>
                  <a:cubicBezTo>
                    <a:pt x="19" y="41"/>
                    <a:pt x="19" y="41"/>
                    <a:pt x="19" y="41"/>
                  </a:cubicBezTo>
                  <a:cubicBezTo>
                    <a:pt x="18" y="41"/>
                    <a:pt x="17" y="40"/>
                    <a:pt x="17" y="38"/>
                  </a:cubicBezTo>
                  <a:cubicBezTo>
                    <a:pt x="17" y="30"/>
                    <a:pt x="17" y="30"/>
                    <a:pt x="17" y="30"/>
                  </a:cubicBezTo>
                  <a:cubicBezTo>
                    <a:pt x="17" y="28"/>
                    <a:pt x="18" y="27"/>
                    <a:pt x="19" y="27"/>
                  </a:cubicBezTo>
                  <a:cubicBezTo>
                    <a:pt x="22" y="27"/>
                    <a:pt x="22" y="27"/>
                    <a:pt x="22" y="27"/>
                  </a:cubicBezTo>
                  <a:cubicBezTo>
                    <a:pt x="22" y="22"/>
                    <a:pt x="22" y="22"/>
                    <a:pt x="22" y="22"/>
                  </a:cubicBezTo>
                  <a:cubicBezTo>
                    <a:pt x="8" y="22"/>
                    <a:pt x="8" y="22"/>
                    <a:pt x="8" y="22"/>
                  </a:cubicBezTo>
                  <a:cubicBezTo>
                    <a:pt x="8" y="27"/>
                    <a:pt x="8" y="27"/>
                    <a:pt x="8" y="27"/>
                  </a:cubicBezTo>
                  <a:cubicBezTo>
                    <a:pt x="11" y="27"/>
                    <a:pt x="11" y="27"/>
                    <a:pt x="11" y="27"/>
                  </a:cubicBezTo>
                  <a:cubicBezTo>
                    <a:pt x="12" y="27"/>
                    <a:pt x="13" y="28"/>
                    <a:pt x="13" y="30"/>
                  </a:cubicBezTo>
                  <a:cubicBezTo>
                    <a:pt x="13" y="38"/>
                    <a:pt x="13" y="38"/>
                    <a:pt x="13" y="38"/>
                  </a:cubicBezTo>
                  <a:cubicBezTo>
                    <a:pt x="13" y="40"/>
                    <a:pt x="12" y="41"/>
                    <a:pt x="11" y="41"/>
                  </a:cubicBezTo>
                  <a:cubicBezTo>
                    <a:pt x="2" y="41"/>
                    <a:pt x="2" y="41"/>
                    <a:pt x="2" y="41"/>
                  </a:cubicBezTo>
                  <a:cubicBezTo>
                    <a:pt x="1" y="41"/>
                    <a:pt x="0" y="40"/>
                    <a:pt x="0" y="38"/>
                  </a:cubicBezTo>
                  <a:cubicBezTo>
                    <a:pt x="0" y="30"/>
                    <a:pt x="0" y="30"/>
                    <a:pt x="0" y="30"/>
                  </a:cubicBezTo>
                  <a:cubicBezTo>
                    <a:pt x="0" y="28"/>
                    <a:pt x="1" y="27"/>
                    <a:pt x="2" y="27"/>
                  </a:cubicBezTo>
                  <a:cubicBezTo>
                    <a:pt x="5" y="27"/>
                    <a:pt x="5" y="27"/>
                    <a:pt x="5" y="27"/>
                  </a:cubicBezTo>
                  <a:cubicBezTo>
                    <a:pt x="5" y="22"/>
                    <a:pt x="5" y="22"/>
                    <a:pt x="5" y="22"/>
                  </a:cubicBezTo>
                  <a:cubicBezTo>
                    <a:pt x="5" y="20"/>
                    <a:pt x="6" y="19"/>
                    <a:pt x="8" y="19"/>
                  </a:cubicBezTo>
                  <a:cubicBezTo>
                    <a:pt x="22" y="19"/>
                    <a:pt x="22" y="19"/>
                    <a:pt x="22" y="19"/>
                  </a:cubicBezTo>
                  <a:cubicBezTo>
                    <a:pt x="22" y="13"/>
                    <a:pt x="22" y="13"/>
                    <a:pt x="22" y="13"/>
                  </a:cubicBezTo>
                  <a:cubicBezTo>
                    <a:pt x="19" y="13"/>
                    <a:pt x="19" y="13"/>
                    <a:pt x="19" y="13"/>
                  </a:cubicBezTo>
                  <a:cubicBezTo>
                    <a:pt x="18" y="13"/>
                    <a:pt x="17" y="12"/>
                    <a:pt x="17" y="11"/>
                  </a:cubicBezTo>
                  <a:cubicBezTo>
                    <a:pt x="17" y="2"/>
                    <a:pt x="17" y="2"/>
                    <a:pt x="17" y="2"/>
                  </a:cubicBezTo>
                  <a:cubicBezTo>
                    <a:pt x="17" y="1"/>
                    <a:pt x="18" y="0"/>
                    <a:pt x="19" y="0"/>
                  </a:cubicBezTo>
                  <a:cubicBezTo>
                    <a:pt x="28" y="0"/>
                    <a:pt x="28" y="0"/>
                    <a:pt x="28" y="0"/>
                  </a:cubicBezTo>
                  <a:cubicBezTo>
                    <a:pt x="29" y="0"/>
                    <a:pt x="31" y="1"/>
                    <a:pt x="31" y="2"/>
                  </a:cubicBezTo>
                  <a:cubicBezTo>
                    <a:pt x="31" y="11"/>
                    <a:pt x="31" y="11"/>
                    <a:pt x="31" y="11"/>
                  </a:cubicBezTo>
                  <a:cubicBezTo>
                    <a:pt x="31" y="12"/>
                    <a:pt x="29" y="13"/>
                    <a:pt x="28" y="13"/>
                  </a:cubicBezTo>
                  <a:cubicBezTo>
                    <a:pt x="25" y="13"/>
                    <a:pt x="25" y="13"/>
                    <a:pt x="25" y="13"/>
                  </a:cubicBezTo>
                  <a:cubicBezTo>
                    <a:pt x="25" y="19"/>
                    <a:pt x="25" y="19"/>
                    <a:pt x="25" y="19"/>
                  </a:cubicBezTo>
                  <a:cubicBezTo>
                    <a:pt x="39" y="19"/>
                    <a:pt x="39" y="19"/>
                    <a:pt x="39" y="19"/>
                  </a:cubicBezTo>
                  <a:cubicBezTo>
                    <a:pt x="41" y="19"/>
                    <a:pt x="43" y="20"/>
                    <a:pt x="43" y="22"/>
                  </a:cubicBezTo>
                  <a:cubicBezTo>
                    <a:pt x="43" y="27"/>
                    <a:pt x="43" y="27"/>
                    <a:pt x="43" y="27"/>
                  </a:cubicBezTo>
                  <a:cubicBezTo>
                    <a:pt x="45" y="27"/>
                    <a:pt x="45" y="27"/>
                    <a:pt x="45" y="27"/>
                  </a:cubicBezTo>
                  <a:cubicBezTo>
                    <a:pt x="47" y="27"/>
                    <a:pt x="48" y="28"/>
                    <a:pt x="48" y="30"/>
                  </a:cubicBezTo>
                  <a:lnTo>
                    <a:pt x="48" y="38"/>
                  </a:lnTo>
                  <a:close/>
                </a:path>
              </a:pathLst>
            </a:custGeom>
            <a:grpFill/>
            <a:ln>
              <a:noFill/>
            </a:ln>
          </p:spPr>
          <p:txBody>
            <a:bodyPr anchor="ctr"/>
            <a:lstStyle/>
            <a:p>
              <a:pPr algn="ctr" defTabSz="685800"/>
              <a:endParaRPr sz="1350">
                <a:solidFill>
                  <a:prstClr val="black"/>
                </a:solidFill>
                <a:cs typeface="+mn-ea"/>
                <a:sym typeface="+mn-lt"/>
              </a:endParaRPr>
            </a:p>
          </p:txBody>
        </p:sp>
        <p:sp>
          <p:nvSpPr>
            <p:cNvPr id="32" name="Freeform: Shape 86"/>
            <p:cNvSpPr/>
            <p:nvPr/>
          </p:nvSpPr>
          <p:spPr bwMode="auto">
            <a:xfrm>
              <a:off x="4161343" y="2737990"/>
              <a:ext cx="253157" cy="253157"/>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grpFill/>
            <a:ln>
              <a:noFill/>
            </a:ln>
          </p:spPr>
          <p:txBody>
            <a:bodyPr anchor="ctr"/>
            <a:lstStyle/>
            <a:p>
              <a:pPr algn="ctr" defTabSz="685800"/>
              <a:endParaRPr sz="1350">
                <a:solidFill>
                  <a:prstClr val="black"/>
                </a:solidFill>
                <a:cs typeface="+mn-ea"/>
                <a:sym typeface="+mn-lt"/>
              </a:endParaRPr>
            </a:p>
          </p:txBody>
        </p:sp>
        <p:sp>
          <p:nvSpPr>
            <p:cNvPr id="33" name="Freeform: Shape 87"/>
            <p:cNvSpPr>
              <a:spLocks noChangeAspect="1"/>
            </p:cNvSpPr>
            <p:nvPr/>
          </p:nvSpPr>
          <p:spPr bwMode="auto">
            <a:xfrm>
              <a:off x="4171249" y="2274342"/>
              <a:ext cx="226837" cy="241959"/>
            </a:xfrm>
            <a:custGeom>
              <a:avLst/>
              <a:gdLst>
                <a:gd name="T0" fmla="*/ 41 w 45"/>
                <a:gd name="T1" fmla="*/ 48 h 48"/>
                <a:gd name="T2" fmla="*/ 0 w 45"/>
                <a:gd name="T3" fmla="*/ 44 h 48"/>
                <a:gd name="T4" fmla="*/ 3 w 45"/>
                <a:gd name="T5" fmla="*/ 7 h 48"/>
                <a:gd name="T6" fmla="*/ 7 w 45"/>
                <a:gd name="T7" fmla="*/ 4 h 48"/>
                <a:gd name="T8" fmla="*/ 13 w 45"/>
                <a:gd name="T9" fmla="*/ 0 h 48"/>
                <a:gd name="T10" fmla="*/ 17 w 45"/>
                <a:gd name="T11" fmla="*/ 7 h 48"/>
                <a:gd name="T12" fmla="*/ 27 w 45"/>
                <a:gd name="T13" fmla="*/ 4 h 48"/>
                <a:gd name="T14" fmla="*/ 33 w 45"/>
                <a:gd name="T15" fmla="*/ 0 h 48"/>
                <a:gd name="T16" fmla="*/ 38 w 45"/>
                <a:gd name="T17" fmla="*/ 7 h 48"/>
                <a:gd name="T18" fmla="*/ 45 w 45"/>
                <a:gd name="T19" fmla="*/ 10 h 48"/>
                <a:gd name="T20" fmla="*/ 11 w 45"/>
                <a:gd name="T21" fmla="*/ 25 h 48"/>
                <a:gd name="T22" fmla="*/ 3 w 45"/>
                <a:gd name="T23" fmla="*/ 17 h 48"/>
                <a:gd name="T24" fmla="*/ 11 w 45"/>
                <a:gd name="T25" fmla="*/ 25 h 48"/>
                <a:gd name="T26" fmla="*/ 11 w 45"/>
                <a:gd name="T27" fmla="*/ 26 h 48"/>
                <a:gd name="T28" fmla="*/ 3 w 45"/>
                <a:gd name="T29" fmla="*/ 35 h 48"/>
                <a:gd name="T30" fmla="*/ 11 w 45"/>
                <a:gd name="T31" fmla="*/ 44 h 48"/>
                <a:gd name="T32" fmla="*/ 3 w 45"/>
                <a:gd name="T33" fmla="*/ 37 h 48"/>
                <a:gd name="T34" fmla="*/ 11 w 45"/>
                <a:gd name="T35" fmla="*/ 44 h 48"/>
                <a:gd name="T36" fmla="*/ 13 w 45"/>
                <a:gd name="T37" fmla="*/ 3 h 48"/>
                <a:gd name="T38" fmla="*/ 10 w 45"/>
                <a:gd name="T39" fmla="*/ 4 h 48"/>
                <a:gd name="T40" fmla="*/ 11 w 45"/>
                <a:gd name="T41" fmla="*/ 13 h 48"/>
                <a:gd name="T42" fmla="*/ 14 w 45"/>
                <a:gd name="T43" fmla="*/ 12 h 48"/>
                <a:gd name="T44" fmla="*/ 21 w 45"/>
                <a:gd name="T45" fmla="*/ 25 h 48"/>
                <a:gd name="T46" fmla="*/ 13 w 45"/>
                <a:gd name="T47" fmla="*/ 17 h 48"/>
                <a:gd name="T48" fmla="*/ 21 w 45"/>
                <a:gd name="T49" fmla="*/ 25 h 48"/>
                <a:gd name="T50" fmla="*/ 21 w 45"/>
                <a:gd name="T51" fmla="*/ 26 h 48"/>
                <a:gd name="T52" fmla="*/ 13 w 45"/>
                <a:gd name="T53" fmla="*/ 35 h 48"/>
                <a:gd name="T54" fmla="*/ 21 w 45"/>
                <a:gd name="T55" fmla="*/ 44 h 48"/>
                <a:gd name="T56" fmla="*/ 13 w 45"/>
                <a:gd name="T57" fmla="*/ 37 h 48"/>
                <a:gd name="T58" fmla="*/ 21 w 45"/>
                <a:gd name="T59" fmla="*/ 44 h 48"/>
                <a:gd name="T60" fmla="*/ 32 w 45"/>
                <a:gd name="T61" fmla="*/ 17 h 48"/>
                <a:gd name="T62" fmla="*/ 23 w 45"/>
                <a:gd name="T63" fmla="*/ 25 h 48"/>
                <a:gd name="T64" fmla="*/ 32 w 45"/>
                <a:gd name="T65" fmla="*/ 35 h 48"/>
                <a:gd name="T66" fmla="*/ 23 w 45"/>
                <a:gd name="T67" fmla="*/ 26 h 48"/>
                <a:gd name="T68" fmla="*/ 32 w 45"/>
                <a:gd name="T69" fmla="*/ 35 h 48"/>
                <a:gd name="T70" fmla="*/ 32 w 45"/>
                <a:gd name="T71" fmla="*/ 37 h 48"/>
                <a:gd name="T72" fmla="*/ 23 w 45"/>
                <a:gd name="T73" fmla="*/ 44 h 48"/>
                <a:gd name="T74" fmla="*/ 34 w 45"/>
                <a:gd name="T75" fmla="*/ 4 h 48"/>
                <a:gd name="T76" fmla="*/ 32 w 45"/>
                <a:gd name="T77" fmla="*/ 3 h 48"/>
                <a:gd name="T78" fmla="*/ 31 w 45"/>
                <a:gd name="T79" fmla="*/ 12 h 48"/>
                <a:gd name="T80" fmla="*/ 33 w 45"/>
                <a:gd name="T81" fmla="*/ 13 h 48"/>
                <a:gd name="T82" fmla="*/ 34 w 45"/>
                <a:gd name="T83" fmla="*/ 4 h 48"/>
                <a:gd name="T84" fmla="*/ 41 w 45"/>
                <a:gd name="T85" fmla="*/ 17 h 48"/>
                <a:gd name="T86" fmla="*/ 33 w 45"/>
                <a:gd name="T87" fmla="*/ 25 h 48"/>
                <a:gd name="T88" fmla="*/ 41 w 45"/>
                <a:gd name="T89" fmla="*/ 35 h 48"/>
                <a:gd name="T90" fmla="*/ 33 w 45"/>
                <a:gd name="T91" fmla="*/ 26 h 48"/>
                <a:gd name="T92" fmla="*/ 41 w 45"/>
                <a:gd name="T93" fmla="*/ 35 h 48"/>
                <a:gd name="T94" fmla="*/ 41 w 45"/>
                <a:gd name="T95" fmla="*/ 37 h 48"/>
                <a:gd name="T96" fmla="*/ 33 w 45"/>
                <a:gd name="T9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8">
                  <a:moveTo>
                    <a:pt x="45" y="44"/>
                  </a:moveTo>
                  <a:cubicBezTo>
                    <a:pt x="45" y="46"/>
                    <a:pt x="43" y="48"/>
                    <a:pt x="41" y="48"/>
                  </a:cubicBezTo>
                  <a:cubicBezTo>
                    <a:pt x="3" y="48"/>
                    <a:pt x="3" y="48"/>
                    <a:pt x="3" y="48"/>
                  </a:cubicBezTo>
                  <a:cubicBezTo>
                    <a:pt x="1" y="48"/>
                    <a:pt x="0" y="46"/>
                    <a:pt x="0" y="44"/>
                  </a:cubicBezTo>
                  <a:cubicBezTo>
                    <a:pt x="0" y="10"/>
                    <a:pt x="0" y="10"/>
                    <a:pt x="0" y="10"/>
                  </a:cubicBezTo>
                  <a:cubicBezTo>
                    <a:pt x="0" y="8"/>
                    <a:pt x="1" y="7"/>
                    <a:pt x="3" y="7"/>
                  </a:cubicBezTo>
                  <a:cubicBezTo>
                    <a:pt x="7" y="7"/>
                    <a:pt x="7" y="7"/>
                    <a:pt x="7" y="7"/>
                  </a:cubicBezTo>
                  <a:cubicBezTo>
                    <a:pt x="7" y="4"/>
                    <a:pt x="7" y="4"/>
                    <a:pt x="7" y="4"/>
                  </a:cubicBezTo>
                  <a:cubicBezTo>
                    <a:pt x="7" y="2"/>
                    <a:pt x="9" y="0"/>
                    <a:pt x="11" y="0"/>
                  </a:cubicBezTo>
                  <a:cubicBezTo>
                    <a:pt x="13" y="0"/>
                    <a:pt x="13" y="0"/>
                    <a:pt x="13" y="0"/>
                  </a:cubicBezTo>
                  <a:cubicBezTo>
                    <a:pt x="15" y="0"/>
                    <a:pt x="17" y="2"/>
                    <a:pt x="17" y="4"/>
                  </a:cubicBezTo>
                  <a:cubicBezTo>
                    <a:pt x="17" y="7"/>
                    <a:pt x="17" y="7"/>
                    <a:pt x="17" y="7"/>
                  </a:cubicBezTo>
                  <a:cubicBezTo>
                    <a:pt x="27" y="7"/>
                    <a:pt x="27" y="7"/>
                    <a:pt x="27" y="7"/>
                  </a:cubicBezTo>
                  <a:cubicBezTo>
                    <a:pt x="27" y="4"/>
                    <a:pt x="27" y="4"/>
                    <a:pt x="27" y="4"/>
                  </a:cubicBezTo>
                  <a:cubicBezTo>
                    <a:pt x="27" y="2"/>
                    <a:pt x="29" y="0"/>
                    <a:pt x="32" y="0"/>
                  </a:cubicBezTo>
                  <a:cubicBezTo>
                    <a:pt x="33" y="0"/>
                    <a:pt x="33" y="0"/>
                    <a:pt x="33" y="0"/>
                  </a:cubicBezTo>
                  <a:cubicBezTo>
                    <a:pt x="36" y="0"/>
                    <a:pt x="38" y="2"/>
                    <a:pt x="38" y="4"/>
                  </a:cubicBezTo>
                  <a:cubicBezTo>
                    <a:pt x="38" y="7"/>
                    <a:pt x="38" y="7"/>
                    <a:pt x="38" y="7"/>
                  </a:cubicBezTo>
                  <a:cubicBezTo>
                    <a:pt x="41" y="7"/>
                    <a:pt x="41" y="7"/>
                    <a:pt x="41" y="7"/>
                  </a:cubicBezTo>
                  <a:cubicBezTo>
                    <a:pt x="43" y="7"/>
                    <a:pt x="45" y="8"/>
                    <a:pt x="45" y="10"/>
                  </a:cubicBezTo>
                  <a:lnTo>
                    <a:pt x="45" y="44"/>
                  </a:lnTo>
                  <a:close/>
                  <a:moveTo>
                    <a:pt x="11" y="25"/>
                  </a:moveTo>
                  <a:cubicBezTo>
                    <a:pt x="11" y="17"/>
                    <a:pt x="11" y="17"/>
                    <a:pt x="11" y="17"/>
                  </a:cubicBezTo>
                  <a:cubicBezTo>
                    <a:pt x="3" y="17"/>
                    <a:pt x="3" y="17"/>
                    <a:pt x="3" y="17"/>
                  </a:cubicBezTo>
                  <a:cubicBezTo>
                    <a:pt x="3" y="25"/>
                    <a:pt x="3" y="25"/>
                    <a:pt x="3" y="25"/>
                  </a:cubicBezTo>
                  <a:lnTo>
                    <a:pt x="11" y="25"/>
                  </a:lnTo>
                  <a:close/>
                  <a:moveTo>
                    <a:pt x="11" y="35"/>
                  </a:moveTo>
                  <a:cubicBezTo>
                    <a:pt x="11" y="26"/>
                    <a:pt x="11" y="26"/>
                    <a:pt x="11" y="26"/>
                  </a:cubicBezTo>
                  <a:cubicBezTo>
                    <a:pt x="3" y="26"/>
                    <a:pt x="3" y="26"/>
                    <a:pt x="3" y="26"/>
                  </a:cubicBezTo>
                  <a:cubicBezTo>
                    <a:pt x="3" y="35"/>
                    <a:pt x="3" y="35"/>
                    <a:pt x="3" y="35"/>
                  </a:cubicBezTo>
                  <a:lnTo>
                    <a:pt x="11" y="35"/>
                  </a:lnTo>
                  <a:close/>
                  <a:moveTo>
                    <a:pt x="11" y="44"/>
                  </a:moveTo>
                  <a:cubicBezTo>
                    <a:pt x="11" y="37"/>
                    <a:pt x="11" y="37"/>
                    <a:pt x="11" y="37"/>
                  </a:cubicBezTo>
                  <a:cubicBezTo>
                    <a:pt x="3" y="37"/>
                    <a:pt x="3" y="37"/>
                    <a:pt x="3" y="37"/>
                  </a:cubicBezTo>
                  <a:cubicBezTo>
                    <a:pt x="3" y="44"/>
                    <a:pt x="3" y="44"/>
                    <a:pt x="3" y="44"/>
                  </a:cubicBezTo>
                  <a:lnTo>
                    <a:pt x="11" y="44"/>
                  </a:lnTo>
                  <a:close/>
                  <a:moveTo>
                    <a:pt x="14" y="4"/>
                  </a:moveTo>
                  <a:cubicBezTo>
                    <a:pt x="14" y="4"/>
                    <a:pt x="13" y="3"/>
                    <a:pt x="13" y="3"/>
                  </a:cubicBezTo>
                  <a:cubicBezTo>
                    <a:pt x="11" y="3"/>
                    <a:pt x="11" y="3"/>
                    <a:pt x="11" y="3"/>
                  </a:cubicBezTo>
                  <a:cubicBezTo>
                    <a:pt x="11" y="3"/>
                    <a:pt x="10" y="4"/>
                    <a:pt x="10" y="4"/>
                  </a:cubicBezTo>
                  <a:cubicBezTo>
                    <a:pt x="10" y="12"/>
                    <a:pt x="10" y="12"/>
                    <a:pt x="10" y="12"/>
                  </a:cubicBezTo>
                  <a:cubicBezTo>
                    <a:pt x="10" y="12"/>
                    <a:pt x="11" y="13"/>
                    <a:pt x="11" y="13"/>
                  </a:cubicBezTo>
                  <a:cubicBezTo>
                    <a:pt x="13" y="13"/>
                    <a:pt x="13" y="13"/>
                    <a:pt x="13" y="13"/>
                  </a:cubicBezTo>
                  <a:cubicBezTo>
                    <a:pt x="13" y="13"/>
                    <a:pt x="14" y="12"/>
                    <a:pt x="14" y="12"/>
                  </a:cubicBezTo>
                  <a:lnTo>
                    <a:pt x="14" y="4"/>
                  </a:lnTo>
                  <a:close/>
                  <a:moveTo>
                    <a:pt x="21" y="25"/>
                  </a:moveTo>
                  <a:cubicBezTo>
                    <a:pt x="21" y="17"/>
                    <a:pt x="21" y="17"/>
                    <a:pt x="21" y="17"/>
                  </a:cubicBezTo>
                  <a:cubicBezTo>
                    <a:pt x="13" y="17"/>
                    <a:pt x="13" y="17"/>
                    <a:pt x="13" y="17"/>
                  </a:cubicBezTo>
                  <a:cubicBezTo>
                    <a:pt x="13" y="25"/>
                    <a:pt x="13" y="25"/>
                    <a:pt x="13" y="25"/>
                  </a:cubicBezTo>
                  <a:lnTo>
                    <a:pt x="21" y="25"/>
                  </a:lnTo>
                  <a:close/>
                  <a:moveTo>
                    <a:pt x="21" y="35"/>
                  </a:moveTo>
                  <a:cubicBezTo>
                    <a:pt x="21" y="26"/>
                    <a:pt x="21" y="26"/>
                    <a:pt x="21" y="26"/>
                  </a:cubicBezTo>
                  <a:cubicBezTo>
                    <a:pt x="13" y="26"/>
                    <a:pt x="13" y="26"/>
                    <a:pt x="13" y="26"/>
                  </a:cubicBezTo>
                  <a:cubicBezTo>
                    <a:pt x="13" y="35"/>
                    <a:pt x="13" y="35"/>
                    <a:pt x="13" y="35"/>
                  </a:cubicBezTo>
                  <a:lnTo>
                    <a:pt x="21" y="35"/>
                  </a:lnTo>
                  <a:close/>
                  <a:moveTo>
                    <a:pt x="21" y="44"/>
                  </a:moveTo>
                  <a:cubicBezTo>
                    <a:pt x="21" y="37"/>
                    <a:pt x="21" y="37"/>
                    <a:pt x="21" y="37"/>
                  </a:cubicBezTo>
                  <a:cubicBezTo>
                    <a:pt x="13" y="37"/>
                    <a:pt x="13" y="37"/>
                    <a:pt x="13" y="37"/>
                  </a:cubicBezTo>
                  <a:cubicBezTo>
                    <a:pt x="13" y="44"/>
                    <a:pt x="13" y="44"/>
                    <a:pt x="13" y="44"/>
                  </a:cubicBezTo>
                  <a:lnTo>
                    <a:pt x="21" y="44"/>
                  </a:lnTo>
                  <a:close/>
                  <a:moveTo>
                    <a:pt x="32" y="25"/>
                  </a:moveTo>
                  <a:cubicBezTo>
                    <a:pt x="32" y="17"/>
                    <a:pt x="32" y="17"/>
                    <a:pt x="32" y="17"/>
                  </a:cubicBezTo>
                  <a:cubicBezTo>
                    <a:pt x="23" y="17"/>
                    <a:pt x="23" y="17"/>
                    <a:pt x="23" y="17"/>
                  </a:cubicBezTo>
                  <a:cubicBezTo>
                    <a:pt x="23" y="25"/>
                    <a:pt x="23" y="25"/>
                    <a:pt x="23" y="25"/>
                  </a:cubicBezTo>
                  <a:lnTo>
                    <a:pt x="32" y="25"/>
                  </a:lnTo>
                  <a:close/>
                  <a:moveTo>
                    <a:pt x="32" y="35"/>
                  </a:moveTo>
                  <a:cubicBezTo>
                    <a:pt x="32" y="26"/>
                    <a:pt x="32" y="26"/>
                    <a:pt x="32" y="26"/>
                  </a:cubicBezTo>
                  <a:cubicBezTo>
                    <a:pt x="23" y="26"/>
                    <a:pt x="23" y="26"/>
                    <a:pt x="23" y="26"/>
                  </a:cubicBezTo>
                  <a:cubicBezTo>
                    <a:pt x="23" y="35"/>
                    <a:pt x="23" y="35"/>
                    <a:pt x="23" y="35"/>
                  </a:cubicBezTo>
                  <a:lnTo>
                    <a:pt x="32" y="35"/>
                  </a:lnTo>
                  <a:close/>
                  <a:moveTo>
                    <a:pt x="32" y="44"/>
                  </a:moveTo>
                  <a:cubicBezTo>
                    <a:pt x="32" y="37"/>
                    <a:pt x="32" y="37"/>
                    <a:pt x="32" y="37"/>
                  </a:cubicBezTo>
                  <a:cubicBezTo>
                    <a:pt x="23" y="37"/>
                    <a:pt x="23" y="37"/>
                    <a:pt x="23" y="37"/>
                  </a:cubicBezTo>
                  <a:cubicBezTo>
                    <a:pt x="23" y="44"/>
                    <a:pt x="23" y="44"/>
                    <a:pt x="23" y="44"/>
                  </a:cubicBezTo>
                  <a:lnTo>
                    <a:pt x="32" y="44"/>
                  </a:lnTo>
                  <a:close/>
                  <a:moveTo>
                    <a:pt x="34" y="4"/>
                  </a:moveTo>
                  <a:cubicBezTo>
                    <a:pt x="34" y="4"/>
                    <a:pt x="34" y="3"/>
                    <a:pt x="33" y="3"/>
                  </a:cubicBezTo>
                  <a:cubicBezTo>
                    <a:pt x="32" y="3"/>
                    <a:pt x="32" y="3"/>
                    <a:pt x="32" y="3"/>
                  </a:cubicBezTo>
                  <a:cubicBezTo>
                    <a:pt x="31" y="3"/>
                    <a:pt x="31" y="4"/>
                    <a:pt x="31" y="4"/>
                  </a:cubicBezTo>
                  <a:cubicBezTo>
                    <a:pt x="31" y="12"/>
                    <a:pt x="31" y="12"/>
                    <a:pt x="31" y="12"/>
                  </a:cubicBezTo>
                  <a:cubicBezTo>
                    <a:pt x="31" y="12"/>
                    <a:pt x="31" y="13"/>
                    <a:pt x="32" y="13"/>
                  </a:cubicBezTo>
                  <a:cubicBezTo>
                    <a:pt x="33" y="13"/>
                    <a:pt x="33" y="13"/>
                    <a:pt x="33" y="13"/>
                  </a:cubicBezTo>
                  <a:cubicBezTo>
                    <a:pt x="34" y="13"/>
                    <a:pt x="34" y="12"/>
                    <a:pt x="34" y="12"/>
                  </a:cubicBezTo>
                  <a:lnTo>
                    <a:pt x="34" y="4"/>
                  </a:lnTo>
                  <a:close/>
                  <a:moveTo>
                    <a:pt x="41" y="25"/>
                  </a:moveTo>
                  <a:cubicBezTo>
                    <a:pt x="41" y="17"/>
                    <a:pt x="41" y="17"/>
                    <a:pt x="41" y="17"/>
                  </a:cubicBezTo>
                  <a:cubicBezTo>
                    <a:pt x="33" y="17"/>
                    <a:pt x="33" y="17"/>
                    <a:pt x="33" y="17"/>
                  </a:cubicBezTo>
                  <a:cubicBezTo>
                    <a:pt x="33" y="25"/>
                    <a:pt x="33" y="25"/>
                    <a:pt x="33" y="25"/>
                  </a:cubicBezTo>
                  <a:lnTo>
                    <a:pt x="41" y="25"/>
                  </a:lnTo>
                  <a:close/>
                  <a:moveTo>
                    <a:pt x="41" y="35"/>
                  </a:moveTo>
                  <a:cubicBezTo>
                    <a:pt x="41" y="26"/>
                    <a:pt x="41" y="26"/>
                    <a:pt x="41" y="26"/>
                  </a:cubicBezTo>
                  <a:cubicBezTo>
                    <a:pt x="33" y="26"/>
                    <a:pt x="33" y="26"/>
                    <a:pt x="33" y="26"/>
                  </a:cubicBezTo>
                  <a:cubicBezTo>
                    <a:pt x="33" y="35"/>
                    <a:pt x="33" y="35"/>
                    <a:pt x="33" y="35"/>
                  </a:cubicBezTo>
                  <a:lnTo>
                    <a:pt x="41" y="35"/>
                  </a:lnTo>
                  <a:close/>
                  <a:moveTo>
                    <a:pt x="41" y="44"/>
                  </a:moveTo>
                  <a:cubicBezTo>
                    <a:pt x="41" y="37"/>
                    <a:pt x="41" y="37"/>
                    <a:pt x="41" y="37"/>
                  </a:cubicBezTo>
                  <a:cubicBezTo>
                    <a:pt x="33" y="37"/>
                    <a:pt x="33" y="37"/>
                    <a:pt x="33" y="37"/>
                  </a:cubicBezTo>
                  <a:cubicBezTo>
                    <a:pt x="33" y="44"/>
                    <a:pt x="33" y="44"/>
                    <a:pt x="33" y="44"/>
                  </a:cubicBezTo>
                  <a:lnTo>
                    <a:pt x="41" y="44"/>
                  </a:lnTo>
                  <a:close/>
                </a:path>
              </a:pathLst>
            </a:custGeom>
            <a:grpFill/>
            <a:ln>
              <a:noFill/>
            </a:ln>
          </p:spPr>
          <p:txBody>
            <a:bodyPr anchor="ctr"/>
            <a:lstStyle/>
            <a:p>
              <a:pPr algn="ctr" defTabSz="685800"/>
              <a:endParaRPr sz="1350">
                <a:solidFill>
                  <a:prstClr val="black"/>
                </a:solidFill>
                <a:cs typeface="+mn-ea"/>
                <a:sym typeface="+mn-lt"/>
              </a:endParaRPr>
            </a:p>
          </p:txBody>
        </p:sp>
      </p:grpSp>
      <p:grpSp>
        <p:nvGrpSpPr>
          <p:cNvPr id="92" name="Group 88"/>
          <p:cNvGrpSpPr/>
          <p:nvPr/>
        </p:nvGrpSpPr>
        <p:grpSpPr>
          <a:xfrm>
            <a:off x="1900953" y="2498964"/>
            <a:ext cx="5407351" cy="1203478"/>
            <a:chOff x="1307468" y="2624665"/>
            <a:chExt cx="9613068" cy="2139516"/>
          </a:xfrm>
        </p:grpSpPr>
        <p:grpSp>
          <p:nvGrpSpPr>
            <p:cNvPr id="93" name="Group 89"/>
            <p:cNvGrpSpPr/>
            <p:nvPr/>
          </p:nvGrpSpPr>
          <p:grpSpPr>
            <a:xfrm>
              <a:off x="8170814" y="2624665"/>
              <a:ext cx="2749722" cy="2139516"/>
              <a:chOff x="8170814" y="1912116"/>
              <a:chExt cx="2749722" cy="2139516"/>
            </a:xfrm>
          </p:grpSpPr>
          <p:grpSp>
            <p:nvGrpSpPr>
              <p:cNvPr id="103" name="Group 99"/>
              <p:cNvGrpSpPr/>
              <p:nvPr/>
            </p:nvGrpSpPr>
            <p:grpSpPr>
              <a:xfrm>
                <a:off x="8170814" y="1912116"/>
                <a:ext cx="2611177" cy="2139516"/>
                <a:chOff x="1193500" y="1491637"/>
                <a:chExt cx="3761195" cy="2139516"/>
              </a:xfrm>
            </p:grpSpPr>
            <p:grpSp>
              <p:nvGrpSpPr>
                <p:cNvPr id="105" name="Group 101"/>
                <p:cNvGrpSpPr/>
                <p:nvPr/>
              </p:nvGrpSpPr>
              <p:grpSpPr>
                <a:xfrm>
                  <a:off x="1193500" y="1491637"/>
                  <a:ext cx="3761195" cy="815608"/>
                  <a:chOff x="1317257" y="1824875"/>
                  <a:chExt cx="3761195" cy="815608"/>
                </a:xfrm>
              </p:grpSpPr>
              <p:sp>
                <p:nvSpPr>
                  <p:cNvPr id="109" name="TextBox 105"/>
                  <p:cNvSpPr txBox="1"/>
                  <p:nvPr/>
                </p:nvSpPr>
                <p:spPr>
                  <a:xfrm>
                    <a:off x="1317257" y="2132652"/>
                    <a:ext cx="3761195" cy="507831"/>
                  </a:xfrm>
                  <a:prstGeom prst="rect">
                    <a:avLst/>
                  </a:prstGeom>
                  <a:noFill/>
                </p:spPr>
                <p:txBody>
                  <a:bodyPr wrap="square" lIns="0" tIns="0" rIns="0" bIns="0">
                    <a:normAutofit/>
                  </a:bodyPr>
                  <a:lstStyle/>
                  <a:p>
                    <a:pPr algn="r" defTabSz="685800">
                      <a:lnSpc>
                        <a:spcPct val="120000"/>
                      </a:lnSpc>
                    </a:pPr>
                    <a:r>
                      <a:rPr lang="zh-CN" altLang="en-US" sz="750">
                        <a:solidFill>
                          <a:prstClr val="black"/>
                        </a:solidFill>
                        <a:cs typeface="+mn-ea"/>
                        <a:sym typeface="+mn-lt"/>
                      </a:rPr>
                      <a:t>此部分内容作为文字排版占位显示</a:t>
                    </a:r>
                    <a:br>
                      <a:rPr lang="zh-CN" altLang="en-US" sz="750">
                        <a:solidFill>
                          <a:prstClr val="black"/>
                        </a:solidFill>
                        <a:cs typeface="+mn-ea"/>
                        <a:sym typeface="+mn-lt"/>
                      </a:rPr>
                    </a:br>
                    <a:r>
                      <a:rPr lang="zh-CN" altLang="en-US" sz="750">
                        <a:solidFill>
                          <a:prstClr val="black"/>
                        </a:solidFill>
                        <a:cs typeface="+mn-ea"/>
                        <a:sym typeface="+mn-lt"/>
                      </a:rPr>
                      <a:t>（建议使用主题字体）</a:t>
                    </a:r>
                    <a:endParaRPr lang="zh-CN" altLang="en-US" sz="750">
                      <a:solidFill>
                        <a:prstClr val="black"/>
                      </a:solidFill>
                      <a:cs typeface="+mn-ea"/>
                      <a:sym typeface="+mn-lt"/>
                    </a:endParaRPr>
                  </a:p>
                </p:txBody>
              </p:sp>
              <p:sp>
                <p:nvSpPr>
                  <p:cNvPr id="110" name="Rectangle 106"/>
                  <p:cNvSpPr/>
                  <p:nvPr/>
                </p:nvSpPr>
                <p:spPr>
                  <a:xfrm>
                    <a:off x="1317257" y="1824875"/>
                    <a:ext cx="3761195" cy="307777"/>
                  </a:xfrm>
                  <a:prstGeom prst="rect">
                    <a:avLst/>
                  </a:prstGeom>
                </p:spPr>
                <p:txBody>
                  <a:bodyPr wrap="none" lIns="0" tIns="0" rIns="0" bIns="0">
                    <a:normAutofit lnSpcReduction="10000"/>
                  </a:bodyPr>
                  <a:lstStyle/>
                  <a:p>
                    <a:pPr algn="r" defTabSz="685800"/>
                    <a:r>
                      <a:rPr lang="zh-CN" altLang="en-US" sz="1200" b="1" dirty="0">
                        <a:solidFill>
                          <a:srgbClr val="9F1E23"/>
                        </a:solidFill>
                        <a:cs typeface="+mn-ea"/>
                        <a:sym typeface="+mn-lt"/>
                      </a:rPr>
                      <a:t>标题文本预设</a:t>
                    </a:r>
                    <a:endParaRPr lang="zh-CN" altLang="en-US" sz="1200" b="1" dirty="0">
                      <a:solidFill>
                        <a:srgbClr val="9F1E23"/>
                      </a:solidFill>
                      <a:cs typeface="+mn-ea"/>
                      <a:sym typeface="+mn-lt"/>
                    </a:endParaRPr>
                  </a:p>
                </p:txBody>
              </p:sp>
            </p:grpSp>
            <p:grpSp>
              <p:nvGrpSpPr>
                <p:cNvPr id="106" name="Group 102"/>
                <p:cNvGrpSpPr/>
                <p:nvPr/>
              </p:nvGrpSpPr>
              <p:grpSpPr>
                <a:xfrm>
                  <a:off x="1193500" y="2815545"/>
                  <a:ext cx="3761195" cy="815608"/>
                  <a:chOff x="1317257" y="1824875"/>
                  <a:chExt cx="3761195" cy="815608"/>
                </a:xfrm>
              </p:grpSpPr>
              <p:sp>
                <p:nvSpPr>
                  <p:cNvPr id="107" name="TextBox 103"/>
                  <p:cNvSpPr txBox="1"/>
                  <p:nvPr/>
                </p:nvSpPr>
                <p:spPr>
                  <a:xfrm>
                    <a:off x="1317257" y="2132652"/>
                    <a:ext cx="3761195" cy="507831"/>
                  </a:xfrm>
                  <a:prstGeom prst="rect">
                    <a:avLst/>
                  </a:prstGeom>
                  <a:noFill/>
                </p:spPr>
                <p:txBody>
                  <a:bodyPr wrap="square" lIns="0" tIns="0" rIns="0" bIns="0">
                    <a:normAutofit/>
                  </a:bodyPr>
                  <a:lstStyle/>
                  <a:p>
                    <a:pPr algn="r" defTabSz="685800">
                      <a:lnSpc>
                        <a:spcPct val="120000"/>
                      </a:lnSpc>
                    </a:pPr>
                    <a:r>
                      <a:rPr lang="zh-CN" altLang="en-US" sz="750">
                        <a:solidFill>
                          <a:prstClr val="black"/>
                        </a:solidFill>
                        <a:cs typeface="+mn-ea"/>
                        <a:sym typeface="+mn-lt"/>
                      </a:rPr>
                      <a:t>此部分内容作为文字排版占位显示</a:t>
                    </a:r>
                    <a:br>
                      <a:rPr lang="zh-CN" altLang="en-US" sz="750">
                        <a:solidFill>
                          <a:prstClr val="black"/>
                        </a:solidFill>
                        <a:cs typeface="+mn-ea"/>
                        <a:sym typeface="+mn-lt"/>
                      </a:rPr>
                    </a:br>
                    <a:r>
                      <a:rPr lang="zh-CN" altLang="en-US" sz="750">
                        <a:solidFill>
                          <a:prstClr val="black"/>
                        </a:solidFill>
                        <a:cs typeface="+mn-ea"/>
                        <a:sym typeface="+mn-lt"/>
                      </a:rPr>
                      <a:t>（建议使用主题字体）</a:t>
                    </a:r>
                    <a:endParaRPr lang="zh-CN" altLang="en-US" sz="750">
                      <a:solidFill>
                        <a:prstClr val="black"/>
                      </a:solidFill>
                      <a:cs typeface="+mn-ea"/>
                      <a:sym typeface="+mn-lt"/>
                    </a:endParaRPr>
                  </a:p>
                </p:txBody>
              </p:sp>
              <p:sp>
                <p:nvSpPr>
                  <p:cNvPr id="108" name="Rectangle 104"/>
                  <p:cNvSpPr/>
                  <p:nvPr/>
                </p:nvSpPr>
                <p:spPr>
                  <a:xfrm>
                    <a:off x="1317257" y="1824875"/>
                    <a:ext cx="3761195" cy="307777"/>
                  </a:xfrm>
                  <a:prstGeom prst="rect">
                    <a:avLst/>
                  </a:prstGeom>
                </p:spPr>
                <p:txBody>
                  <a:bodyPr wrap="none" lIns="0" tIns="0" rIns="0" bIns="0">
                    <a:normAutofit lnSpcReduction="10000"/>
                  </a:bodyPr>
                  <a:lstStyle/>
                  <a:p>
                    <a:pPr algn="r" defTabSz="685800"/>
                    <a:r>
                      <a:rPr lang="zh-CN" altLang="en-US" sz="1200" b="1" dirty="0">
                        <a:solidFill>
                          <a:srgbClr val="9F1E23"/>
                        </a:solidFill>
                        <a:cs typeface="+mn-ea"/>
                        <a:sym typeface="+mn-lt"/>
                      </a:rPr>
                      <a:t>标题文本预设</a:t>
                    </a:r>
                    <a:endParaRPr lang="zh-CN" altLang="en-US" sz="1200" b="1" dirty="0">
                      <a:solidFill>
                        <a:srgbClr val="9F1E23"/>
                      </a:solidFill>
                      <a:cs typeface="+mn-ea"/>
                      <a:sym typeface="+mn-lt"/>
                    </a:endParaRPr>
                  </a:p>
                </p:txBody>
              </p:sp>
            </p:grpSp>
          </p:grpSp>
          <p:cxnSp>
            <p:nvCxnSpPr>
              <p:cNvPr id="104" name="Straight Connector 100"/>
              <p:cNvCxnSpPr/>
              <p:nvPr/>
            </p:nvCxnSpPr>
            <p:spPr>
              <a:xfrm>
                <a:off x="8472264"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0"/>
            <p:cNvGrpSpPr/>
            <p:nvPr/>
          </p:nvGrpSpPr>
          <p:grpSpPr>
            <a:xfrm>
              <a:off x="1307468" y="2624665"/>
              <a:ext cx="2713719" cy="2139516"/>
              <a:chOff x="1307468" y="1697288"/>
              <a:chExt cx="2713719" cy="2139516"/>
            </a:xfrm>
          </p:grpSpPr>
          <p:grpSp>
            <p:nvGrpSpPr>
              <p:cNvPr id="95" name="Group 91"/>
              <p:cNvGrpSpPr/>
              <p:nvPr/>
            </p:nvGrpSpPr>
            <p:grpSpPr>
              <a:xfrm>
                <a:off x="1410010" y="1697288"/>
                <a:ext cx="2611177" cy="2139516"/>
                <a:chOff x="1193500" y="1491637"/>
                <a:chExt cx="3761195" cy="2139516"/>
              </a:xfrm>
            </p:grpSpPr>
            <p:grpSp>
              <p:nvGrpSpPr>
                <p:cNvPr id="97" name="Group 93"/>
                <p:cNvGrpSpPr/>
                <p:nvPr/>
              </p:nvGrpSpPr>
              <p:grpSpPr>
                <a:xfrm>
                  <a:off x="1193500" y="1491637"/>
                  <a:ext cx="3761195" cy="815608"/>
                  <a:chOff x="1317257" y="1824875"/>
                  <a:chExt cx="3761195" cy="815608"/>
                </a:xfrm>
              </p:grpSpPr>
              <p:sp>
                <p:nvSpPr>
                  <p:cNvPr id="101" name="TextBox 97"/>
                  <p:cNvSpPr txBox="1"/>
                  <p:nvPr/>
                </p:nvSpPr>
                <p:spPr>
                  <a:xfrm>
                    <a:off x="1317257" y="2132652"/>
                    <a:ext cx="3761195" cy="507831"/>
                  </a:xfrm>
                  <a:prstGeom prst="rect">
                    <a:avLst/>
                  </a:prstGeom>
                  <a:noFill/>
                </p:spPr>
                <p:txBody>
                  <a:bodyPr wrap="square" lIns="0" tIns="0" rIns="0" bIns="0">
                    <a:normAutofit/>
                  </a:bodyPr>
                  <a:lstStyle/>
                  <a:p>
                    <a:pPr defTabSz="685800">
                      <a:lnSpc>
                        <a:spcPct val="120000"/>
                      </a:lnSpc>
                    </a:pPr>
                    <a:r>
                      <a:rPr lang="zh-CN" altLang="en-US" sz="750" dirty="0">
                        <a:solidFill>
                          <a:prstClr val="black"/>
                        </a:solidFill>
                        <a:cs typeface="+mn-ea"/>
                        <a:sym typeface="+mn-lt"/>
                      </a:rPr>
                      <a:t>此部分内容作为文字排版占位显示</a:t>
                    </a:r>
                    <a:br>
                      <a:rPr lang="zh-CN" altLang="en-US" sz="750" dirty="0">
                        <a:solidFill>
                          <a:prstClr val="black"/>
                        </a:solidFill>
                        <a:cs typeface="+mn-ea"/>
                        <a:sym typeface="+mn-lt"/>
                      </a:rPr>
                    </a:br>
                    <a:r>
                      <a:rPr lang="zh-CN" altLang="en-US" sz="750" dirty="0">
                        <a:solidFill>
                          <a:prstClr val="black"/>
                        </a:solidFill>
                        <a:cs typeface="+mn-ea"/>
                        <a:sym typeface="+mn-lt"/>
                      </a:rPr>
                      <a:t>（建议使用主题字体）</a:t>
                    </a:r>
                    <a:endParaRPr lang="zh-CN" altLang="en-US" sz="750" dirty="0">
                      <a:solidFill>
                        <a:prstClr val="black"/>
                      </a:solidFill>
                      <a:cs typeface="+mn-ea"/>
                      <a:sym typeface="+mn-lt"/>
                    </a:endParaRPr>
                  </a:p>
                </p:txBody>
              </p:sp>
              <p:sp>
                <p:nvSpPr>
                  <p:cNvPr id="102" name="Rectangle 98"/>
                  <p:cNvSpPr/>
                  <p:nvPr/>
                </p:nvSpPr>
                <p:spPr>
                  <a:xfrm>
                    <a:off x="1317257" y="1824875"/>
                    <a:ext cx="3761195" cy="307777"/>
                  </a:xfrm>
                  <a:prstGeom prst="rect">
                    <a:avLst/>
                  </a:prstGeom>
                </p:spPr>
                <p:txBody>
                  <a:bodyPr wrap="none" lIns="0" tIns="0" rIns="0" bIns="0">
                    <a:normAutofit lnSpcReduction="10000"/>
                  </a:bodyPr>
                  <a:lstStyle/>
                  <a:p>
                    <a:pPr defTabSz="685800"/>
                    <a:r>
                      <a:rPr lang="zh-CN" altLang="en-US" sz="1200" b="1" dirty="0">
                        <a:solidFill>
                          <a:srgbClr val="9F1E23"/>
                        </a:solidFill>
                        <a:cs typeface="+mn-ea"/>
                        <a:sym typeface="+mn-lt"/>
                      </a:rPr>
                      <a:t>标题文本预设</a:t>
                    </a:r>
                    <a:endParaRPr lang="zh-CN" altLang="en-US" sz="1200" b="1" dirty="0">
                      <a:solidFill>
                        <a:srgbClr val="9F1E23"/>
                      </a:solidFill>
                      <a:cs typeface="+mn-ea"/>
                      <a:sym typeface="+mn-lt"/>
                    </a:endParaRPr>
                  </a:p>
                </p:txBody>
              </p:sp>
            </p:grpSp>
            <p:grpSp>
              <p:nvGrpSpPr>
                <p:cNvPr id="98" name="Group 94"/>
                <p:cNvGrpSpPr/>
                <p:nvPr/>
              </p:nvGrpSpPr>
              <p:grpSpPr>
                <a:xfrm>
                  <a:off x="1193500" y="2815545"/>
                  <a:ext cx="3761195" cy="815608"/>
                  <a:chOff x="1317257" y="1824875"/>
                  <a:chExt cx="3761195" cy="815608"/>
                </a:xfrm>
              </p:grpSpPr>
              <p:sp>
                <p:nvSpPr>
                  <p:cNvPr id="99" name="TextBox 95"/>
                  <p:cNvSpPr txBox="1"/>
                  <p:nvPr/>
                </p:nvSpPr>
                <p:spPr>
                  <a:xfrm>
                    <a:off x="1317257" y="2132652"/>
                    <a:ext cx="3761195" cy="507831"/>
                  </a:xfrm>
                  <a:prstGeom prst="rect">
                    <a:avLst/>
                  </a:prstGeom>
                  <a:noFill/>
                </p:spPr>
                <p:txBody>
                  <a:bodyPr wrap="square" lIns="0" tIns="0" rIns="0" bIns="0">
                    <a:normAutofit/>
                  </a:bodyPr>
                  <a:lstStyle/>
                  <a:p>
                    <a:pPr defTabSz="685800">
                      <a:lnSpc>
                        <a:spcPct val="120000"/>
                      </a:lnSpc>
                    </a:pPr>
                    <a:r>
                      <a:rPr lang="zh-CN" altLang="en-US" sz="750">
                        <a:solidFill>
                          <a:prstClr val="black"/>
                        </a:solidFill>
                        <a:cs typeface="+mn-ea"/>
                        <a:sym typeface="+mn-lt"/>
                      </a:rPr>
                      <a:t>此部分内容作为文字排版占位显示</a:t>
                    </a:r>
                    <a:br>
                      <a:rPr lang="zh-CN" altLang="en-US" sz="750">
                        <a:solidFill>
                          <a:prstClr val="black"/>
                        </a:solidFill>
                        <a:cs typeface="+mn-ea"/>
                        <a:sym typeface="+mn-lt"/>
                      </a:rPr>
                    </a:br>
                    <a:r>
                      <a:rPr lang="zh-CN" altLang="en-US" sz="750">
                        <a:solidFill>
                          <a:prstClr val="black"/>
                        </a:solidFill>
                        <a:cs typeface="+mn-ea"/>
                        <a:sym typeface="+mn-lt"/>
                      </a:rPr>
                      <a:t>（建议使用主题字体）</a:t>
                    </a:r>
                    <a:endParaRPr lang="zh-CN" altLang="en-US" sz="750">
                      <a:solidFill>
                        <a:prstClr val="black"/>
                      </a:solidFill>
                      <a:cs typeface="+mn-ea"/>
                      <a:sym typeface="+mn-lt"/>
                    </a:endParaRPr>
                  </a:p>
                </p:txBody>
              </p:sp>
              <p:sp>
                <p:nvSpPr>
                  <p:cNvPr id="100" name="Rectangle 96"/>
                  <p:cNvSpPr/>
                  <p:nvPr/>
                </p:nvSpPr>
                <p:spPr>
                  <a:xfrm>
                    <a:off x="1317257" y="1824875"/>
                    <a:ext cx="3761195" cy="307777"/>
                  </a:xfrm>
                  <a:prstGeom prst="rect">
                    <a:avLst/>
                  </a:prstGeom>
                </p:spPr>
                <p:txBody>
                  <a:bodyPr wrap="none" lIns="0" tIns="0" rIns="0" bIns="0">
                    <a:normAutofit lnSpcReduction="10000"/>
                  </a:bodyPr>
                  <a:lstStyle/>
                  <a:p>
                    <a:pPr defTabSz="685800"/>
                    <a:r>
                      <a:rPr lang="zh-CN" altLang="en-US" sz="1200" b="1" dirty="0">
                        <a:solidFill>
                          <a:srgbClr val="9F1E23"/>
                        </a:solidFill>
                        <a:cs typeface="+mn-ea"/>
                        <a:sym typeface="+mn-lt"/>
                      </a:rPr>
                      <a:t>标题文本预设</a:t>
                    </a:r>
                    <a:endParaRPr lang="zh-CN" altLang="en-US" sz="1200" b="1" dirty="0">
                      <a:solidFill>
                        <a:srgbClr val="9F1E23"/>
                      </a:solidFill>
                      <a:cs typeface="+mn-ea"/>
                      <a:sym typeface="+mn-lt"/>
                    </a:endParaRPr>
                  </a:p>
                </p:txBody>
              </p:sp>
            </p:grpSp>
          </p:grpSp>
          <p:cxnSp>
            <p:nvCxnSpPr>
              <p:cNvPr id="96" name="Straight Connector 92"/>
              <p:cNvCxnSpPr/>
              <p:nvPr/>
            </p:nvCxnSpPr>
            <p:spPr>
              <a:xfrm>
                <a:off x="1307468" y="2710116"/>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 calcmode="lin" valueType="num">
                                      <p:cBhvr>
                                        <p:cTn id="24" dur="1000" fill="hold"/>
                                        <p:tgtEl>
                                          <p:spTgt spid="21"/>
                                        </p:tgtEl>
                                        <p:attrNameLst>
                                          <p:attrName>style.rotation</p:attrName>
                                        </p:attrNameLst>
                                      </p:cBhvr>
                                      <p:tavLst>
                                        <p:tav tm="0">
                                          <p:val>
                                            <p:fltVal val="90"/>
                                          </p:val>
                                        </p:tav>
                                        <p:tav tm="100000">
                                          <p:val>
                                            <p:fltVal val="0"/>
                                          </p:val>
                                        </p:tav>
                                      </p:tavLst>
                                    </p:anim>
                                    <p:animEffect transition="in" filter="fade">
                                      <p:cBhvr>
                                        <p:cTn id="25" dur="1000"/>
                                        <p:tgtEl>
                                          <p:spTgt spid="21"/>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p:cTn id="29" dur="500" fill="hold"/>
                                        <p:tgtEl>
                                          <p:spTgt spid="92"/>
                                        </p:tgtEl>
                                        <p:attrNameLst>
                                          <p:attrName>ppt_w</p:attrName>
                                        </p:attrNameLst>
                                      </p:cBhvr>
                                      <p:tavLst>
                                        <p:tav tm="0">
                                          <p:val>
                                            <p:fltVal val="0"/>
                                          </p:val>
                                        </p:tav>
                                        <p:tav tm="100000">
                                          <p:val>
                                            <p:strVal val="#ppt_w"/>
                                          </p:val>
                                        </p:tav>
                                      </p:tavLst>
                                    </p:anim>
                                    <p:anim calcmode="lin" valueType="num">
                                      <p:cBhvr>
                                        <p:cTn id="30" dur="500" fill="hold"/>
                                        <p:tgtEl>
                                          <p:spTgt spid="92"/>
                                        </p:tgtEl>
                                        <p:attrNameLst>
                                          <p:attrName>ppt_h</p:attrName>
                                        </p:attrNameLst>
                                      </p:cBhvr>
                                      <p:tavLst>
                                        <p:tav tm="0">
                                          <p:val>
                                            <p:fltVal val="0"/>
                                          </p:val>
                                        </p:tav>
                                        <p:tav tm="100000">
                                          <p:val>
                                            <p:strVal val="#ppt_h"/>
                                          </p:val>
                                        </p:tav>
                                      </p:tavLst>
                                    </p:anim>
                                    <p:animEffect transition="in" filter="fade">
                                      <p:cBhvr>
                                        <p:cTn id="3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85583" y="525909"/>
            <a:ext cx="1418979"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400" b="1" dirty="0">
                <a:ln w="12700">
                  <a:solidFill>
                    <a:srgbClr val="9C1819">
                      <a:alpha val="40000"/>
                    </a:srgbClr>
                  </a:solidFill>
                </a:ln>
                <a:solidFill>
                  <a:srgbClr val="BC1A03"/>
                </a:solidFill>
                <a:cs typeface="+mn-ea"/>
                <a:sym typeface="+mn-lt"/>
              </a:rPr>
              <a:t>21</a:t>
            </a:r>
            <a:r>
              <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年目标</a:t>
            </a:r>
            <a:endPar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sp>
        <p:nvSpPr>
          <p:cNvPr id="111" name="等腰三角形 110"/>
          <p:cNvSpPr/>
          <p:nvPr/>
        </p:nvSpPr>
        <p:spPr>
          <a:xfrm flipV="1">
            <a:off x="3347865" y="1540915"/>
            <a:ext cx="2448270" cy="278660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2" name="组合 111"/>
          <p:cNvGrpSpPr/>
          <p:nvPr/>
        </p:nvGrpSpPr>
        <p:grpSpPr>
          <a:xfrm>
            <a:off x="670329" y="1794340"/>
            <a:ext cx="3109582" cy="2482879"/>
            <a:chOff x="611560" y="1723658"/>
            <a:chExt cx="3109582" cy="2354560"/>
          </a:xfrm>
          <a:solidFill>
            <a:srgbClr val="C00000"/>
          </a:solidFill>
        </p:grpSpPr>
        <p:sp>
          <p:nvSpPr>
            <p:cNvPr id="113" name="等腰三角形 54"/>
            <p:cNvSpPr/>
            <p:nvPr/>
          </p:nvSpPr>
          <p:spPr>
            <a:xfrm flipV="1">
              <a:off x="611560" y="1923678"/>
              <a:ext cx="1544561" cy="1903928"/>
            </a:xfrm>
            <a:custGeom>
              <a:avLst/>
              <a:gdLst/>
              <a:ahLst/>
              <a:cxnLst/>
              <a:rect l="l" t="t" r="r" b="b"/>
              <a:pathLst>
                <a:path w="1544561" h="1903928">
                  <a:moveTo>
                    <a:pt x="0" y="1903928"/>
                  </a:moveTo>
                  <a:lnTo>
                    <a:pt x="1325197" y="1903928"/>
                  </a:lnTo>
                  <a:lnTo>
                    <a:pt x="1544561" y="1430379"/>
                  </a:lnTo>
                  <a:lnTo>
                    <a:pt x="88196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等腰三角形 56"/>
            <p:cNvSpPr/>
            <p:nvPr/>
          </p:nvSpPr>
          <p:spPr>
            <a:xfrm flipV="1">
              <a:off x="1907704" y="1723658"/>
              <a:ext cx="1813438" cy="2354560"/>
            </a:xfrm>
            <a:custGeom>
              <a:avLst/>
              <a:gdLst/>
              <a:ahLst/>
              <a:cxnLst/>
              <a:rect l="l" t="t" r="r" b="b"/>
              <a:pathLst>
                <a:path w="1813438" h="2354560">
                  <a:moveTo>
                    <a:pt x="0" y="2354560"/>
                  </a:moveTo>
                  <a:lnTo>
                    <a:pt x="1445457" y="2354560"/>
                  </a:lnTo>
                  <a:lnTo>
                    <a:pt x="1813438" y="1560185"/>
                  </a:lnTo>
                  <a:lnTo>
                    <a:pt x="109070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16" name="组合 115"/>
          <p:cNvGrpSpPr/>
          <p:nvPr/>
        </p:nvGrpSpPr>
        <p:grpSpPr>
          <a:xfrm flipH="1">
            <a:off x="5364087" y="1794340"/>
            <a:ext cx="3109582" cy="2482879"/>
            <a:chOff x="611560" y="1723658"/>
            <a:chExt cx="3109582" cy="2354560"/>
          </a:xfrm>
          <a:solidFill>
            <a:srgbClr val="C00000"/>
          </a:solidFill>
        </p:grpSpPr>
        <p:sp>
          <p:nvSpPr>
            <p:cNvPr id="117" name="等腰三角形 54"/>
            <p:cNvSpPr/>
            <p:nvPr/>
          </p:nvSpPr>
          <p:spPr>
            <a:xfrm flipV="1">
              <a:off x="611560" y="1923678"/>
              <a:ext cx="1544561" cy="1903928"/>
            </a:xfrm>
            <a:custGeom>
              <a:avLst/>
              <a:gdLst/>
              <a:ahLst/>
              <a:cxnLst/>
              <a:rect l="l" t="t" r="r" b="b"/>
              <a:pathLst>
                <a:path w="1544561" h="1903928">
                  <a:moveTo>
                    <a:pt x="0" y="1903928"/>
                  </a:moveTo>
                  <a:lnTo>
                    <a:pt x="1325197" y="1903928"/>
                  </a:lnTo>
                  <a:lnTo>
                    <a:pt x="1544561" y="1430379"/>
                  </a:lnTo>
                  <a:lnTo>
                    <a:pt x="88196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等腰三角形 56"/>
            <p:cNvSpPr/>
            <p:nvPr/>
          </p:nvSpPr>
          <p:spPr>
            <a:xfrm flipV="1">
              <a:off x="1907704" y="1723658"/>
              <a:ext cx="1813438" cy="2354560"/>
            </a:xfrm>
            <a:custGeom>
              <a:avLst/>
              <a:gdLst/>
              <a:ahLst/>
              <a:cxnLst/>
              <a:rect l="l" t="t" r="r" b="b"/>
              <a:pathLst>
                <a:path w="1813438" h="2354560">
                  <a:moveTo>
                    <a:pt x="0" y="2354560"/>
                  </a:moveTo>
                  <a:lnTo>
                    <a:pt x="1445457" y="2354560"/>
                  </a:lnTo>
                  <a:lnTo>
                    <a:pt x="1813438" y="1560185"/>
                  </a:lnTo>
                  <a:lnTo>
                    <a:pt x="109070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19" name="等腰三角形 118"/>
          <p:cNvSpPr/>
          <p:nvPr/>
        </p:nvSpPr>
        <p:spPr>
          <a:xfrm flipV="1">
            <a:off x="4368034" y="3599181"/>
            <a:ext cx="407932" cy="4403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等腰三角形 119"/>
          <p:cNvSpPr/>
          <p:nvPr/>
        </p:nvSpPr>
        <p:spPr>
          <a:xfrm flipV="1">
            <a:off x="5956008" y="3775323"/>
            <a:ext cx="272175" cy="2937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等腰三角形 120"/>
          <p:cNvSpPr/>
          <p:nvPr/>
        </p:nvSpPr>
        <p:spPr>
          <a:xfrm flipV="1">
            <a:off x="7476130" y="3602779"/>
            <a:ext cx="225258" cy="2431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等腰三角形 121"/>
          <p:cNvSpPr/>
          <p:nvPr/>
        </p:nvSpPr>
        <p:spPr>
          <a:xfrm flipV="1">
            <a:off x="2933188" y="3770125"/>
            <a:ext cx="272175" cy="2937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等腰三角形 122"/>
          <p:cNvSpPr/>
          <p:nvPr/>
        </p:nvSpPr>
        <p:spPr>
          <a:xfrm flipV="1">
            <a:off x="1447459" y="3602779"/>
            <a:ext cx="225258" cy="2431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4" name="TextBox 40"/>
          <p:cNvSpPr txBox="1"/>
          <p:nvPr/>
        </p:nvSpPr>
        <p:spPr>
          <a:xfrm>
            <a:off x="3888598" y="2389295"/>
            <a:ext cx="1366801" cy="523220"/>
          </a:xfrm>
          <a:prstGeom prst="rect">
            <a:avLst/>
          </a:prstGeom>
          <a:noFill/>
        </p:spPr>
        <p:txBody>
          <a:bodyPr wrap="square" rtlCol="0">
            <a:spAutoFit/>
          </a:bodyPr>
          <a:lstStyle/>
          <a:p>
            <a:pPr algn="ctr"/>
            <a:r>
              <a:rPr lang="zh-CN" altLang="en-US" sz="1400" dirty="0">
                <a:solidFill>
                  <a:schemeClr val="bg1"/>
                </a:solidFill>
                <a:cs typeface="+mn-ea"/>
                <a:sym typeface="+mn-lt"/>
              </a:rPr>
              <a:t>输入的文字内容输入的</a:t>
            </a:r>
            <a:endParaRPr lang="zh-CN" altLang="en-US" sz="1400" dirty="0">
              <a:solidFill>
                <a:schemeClr val="bg1"/>
              </a:solidFill>
              <a:cs typeface="+mn-ea"/>
              <a:sym typeface="+mn-lt"/>
            </a:endParaRPr>
          </a:p>
        </p:txBody>
      </p:sp>
      <p:sp>
        <p:nvSpPr>
          <p:cNvPr id="125" name="TextBox 65"/>
          <p:cNvSpPr txBox="1"/>
          <p:nvPr/>
        </p:nvSpPr>
        <p:spPr>
          <a:xfrm>
            <a:off x="5435670" y="2436151"/>
            <a:ext cx="1366801" cy="523220"/>
          </a:xfrm>
          <a:prstGeom prst="rect">
            <a:avLst/>
          </a:prstGeom>
          <a:noFill/>
        </p:spPr>
        <p:txBody>
          <a:bodyPr wrap="square" rtlCol="0">
            <a:spAutoFit/>
          </a:bodyPr>
          <a:lstStyle/>
          <a:p>
            <a:pPr algn="ctr"/>
            <a:r>
              <a:rPr lang="zh-CN" altLang="en-US" sz="1400" dirty="0">
                <a:solidFill>
                  <a:schemeClr val="bg1"/>
                </a:solidFill>
                <a:cs typeface="+mn-ea"/>
                <a:sym typeface="+mn-lt"/>
              </a:rPr>
              <a:t>输入的文字内容输入的</a:t>
            </a:r>
            <a:endParaRPr lang="zh-CN" altLang="en-US" sz="1400" dirty="0">
              <a:solidFill>
                <a:schemeClr val="bg1"/>
              </a:solidFill>
              <a:cs typeface="+mn-ea"/>
              <a:sym typeface="+mn-lt"/>
            </a:endParaRPr>
          </a:p>
        </p:txBody>
      </p:sp>
      <p:sp>
        <p:nvSpPr>
          <p:cNvPr id="126" name="TextBox 66"/>
          <p:cNvSpPr txBox="1"/>
          <p:nvPr/>
        </p:nvSpPr>
        <p:spPr>
          <a:xfrm>
            <a:off x="6974091" y="2508159"/>
            <a:ext cx="1366801" cy="523220"/>
          </a:xfrm>
          <a:prstGeom prst="rect">
            <a:avLst/>
          </a:prstGeom>
          <a:noFill/>
        </p:spPr>
        <p:txBody>
          <a:bodyPr wrap="square" rtlCol="0">
            <a:spAutoFit/>
          </a:bodyPr>
          <a:lstStyle/>
          <a:p>
            <a:pPr algn="ctr"/>
            <a:r>
              <a:rPr lang="zh-CN" altLang="en-US" sz="1400" dirty="0">
                <a:solidFill>
                  <a:schemeClr val="bg1"/>
                </a:solidFill>
                <a:cs typeface="+mn-ea"/>
                <a:sym typeface="+mn-lt"/>
              </a:rPr>
              <a:t>输入的文字内容输入的</a:t>
            </a:r>
            <a:endParaRPr lang="zh-CN" altLang="en-US" sz="1400" dirty="0">
              <a:solidFill>
                <a:schemeClr val="bg1"/>
              </a:solidFill>
              <a:cs typeface="+mn-ea"/>
              <a:sym typeface="+mn-lt"/>
            </a:endParaRPr>
          </a:p>
        </p:txBody>
      </p:sp>
      <p:sp>
        <p:nvSpPr>
          <p:cNvPr id="127" name="TextBox 67"/>
          <p:cNvSpPr txBox="1"/>
          <p:nvPr/>
        </p:nvSpPr>
        <p:spPr>
          <a:xfrm>
            <a:off x="861451" y="2508159"/>
            <a:ext cx="1366801" cy="523220"/>
          </a:xfrm>
          <a:prstGeom prst="rect">
            <a:avLst/>
          </a:prstGeom>
          <a:noFill/>
        </p:spPr>
        <p:txBody>
          <a:bodyPr wrap="square" rtlCol="0">
            <a:spAutoFit/>
          </a:bodyPr>
          <a:lstStyle/>
          <a:p>
            <a:pPr algn="ctr"/>
            <a:r>
              <a:rPr lang="zh-CN" altLang="en-US" sz="1400" dirty="0">
                <a:solidFill>
                  <a:schemeClr val="bg1"/>
                </a:solidFill>
                <a:cs typeface="+mn-ea"/>
                <a:sym typeface="+mn-lt"/>
              </a:rPr>
              <a:t>输入的文字内容输入的</a:t>
            </a:r>
            <a:endParaRPr lang="zh-CN" altLang="en-US" sz="1400" dirty="0">
              <a:solidFill>
                <a:schemeClr val="bg1"/>
              </a:solidFill>
              <a:cs typeface="+mn-ea"/>
              <a:sym typeface="+mn-lt"/>
            </a:endParaRPr>
          </a:p>
        </p:txBody>
      </p:sp>
      <p:sp>
        <p:nvSpPr>
          <p:cNvPr id="128" name="TextBox 68"/>
          <p:cNvSpPr txBox="1"/>
          <p:nvPr/>
        </p:nvSpPr>
        <p:spPr>
          <a:xfrm>
            <a:off x="2399872" y="2436151"/>
            <a:ext cx="1366801" cy="523220"/>
          </a:xfrm>
          <a:prstGeom prst="rect">
            <a:avLst/>
          </a:prstGeom>
          <a:noFill/>
        </p:spPr>
        <p:txBody>
          <a:bodyPr wrap="square" rtlCol="0">
            <a:spAutoFit/>
          </a:bodyPr>
          <a:lstStyle/>
          <a:p>
            <a:pPr algn="ctr"/>
            <a:r>
              <a:rPr lang="zh-CN" altLang="en-US" sz="1400" dirty="0">
                <a:solidFill>
                  <a:schemeClr val="bg1"/>
                </a:solidFill>
                <a:cs typeface="+mn-ea"/>
                <a:sym typeface="+mn-lt"/>
              </a:rPr>
              <a:t>输入的文字内容输入的</a:t>
            </a:r>
            <a:endParaRPr lang="zh-CN" altLang="en-US" sz="1400" dirty="0">
              <a:solidFill>
                <a:schemeClr val="bg1"/>
              </a:solidFill>
              <a:cs typeface="+mn-ea"/>
              <a:sym typeface="+mn-lt"/>
            </a:endParaRPr>
          </a:p>
        </p:txBody>
      </p:sp>
      <p:grpSp>
        <p:nvGrpSpPr>
          <p:cNvPr id="129" name="组合 128"/>
          <p:cNvGrpSpPr/>
          <p:nvPr/>
        </p:nvGrpSpPr>
        <p:grpSpPr>
          <a:xfrm>
            <a:off x="2777803" y="1912613"/>
            <a:ext cx="522557" cy="492093"/>
            <a:chOff x="5005383" y="3156224"/>
            <a:chExt cx="659924" cy="513228"/>
          </a:xfrm>
          <a:solidFill>
            <a:schemeClr val="bg1"/>
          </a:solidFill>
        </p:grpSpPr>
        <p:sp>
          <p:nvSpPr>
            <p:cNvPr id="130" name="任意多边形 70"/>
            <p:cNvSpPr/>
            <p:nvPr/>
          </p:nvSpPr>
          <p:spPr>
            <a:xfrm>
              <a:off x="5108794" y="3329935"/>
              <a:ext cx="453102" cy="151057"/>
            </a:xfrm>
            <a:custGeom>
              <a:avLst/>
              <a:gdLst>
                <a:gd name="connsiteX0" fmla="*/ 223776 w 453102"/>
                <a:gd name="connsiteY0" fmla="*/ 0 h 151057"/>
                <a:gd name="connsiteX1" fmla="*/ 425056 w 453102"/>
                <a:gd name="connsiteY1" fmla="*/ 61482 h 151057"/>
                <a:gd name="connsiteX2" fmla="*/ 453102 w 453102"/>
                <a:gd name="connsiteY2" fmla="*/ 84623 h 151057"/>
                <a:gd name="connsiteX3" fmla="*/ 392849 w 453102"/>
                <a:gd name="connsiteY3" fmla="*/ 151057 h 151057"/>
                <a:gd name="connsiteX4" fmla="*/ 374736 w 453102"/>
                <a:gd name="connsiteY4" fmla="*/ 136112 h 151057"/>
                <a:gd name="connsiteX5" fmla="*/ 223776 w 453102"/>
                <a:gd name="connsiteY5" fmla="*/ 90000 h 151057"/>
                <a:gd name="connsiteX6" fmla="*/ 72817 w 453102"/>
                <a:gd name="connsiteY6" fmla="*/ 136112 h 151057"/>
                <a:gd name="connsiteX7" fmla="*/ 60253 w 453102"/>
                <a:gd name="connsiteY7" fmla="*/ 146478 h 151057"/>
                <a:gd name="connsiteX8" fmla="*/ 0 w 453102"/>
                <a:gd name="connsiteY8" fmla="*/ 80043 h 151057"/>
                <a:gd name="connsiteX9" fmla="*/ 22497 w 453102"/>
                <a:gd name="connsiteY9" fmla="*/ 61482 h 151057"/>
                <a:gd name="connsiteX10" fmla="*/ 223776 w 453102"/>
                <a:gd name="connsiteY10" fmla="*/ 0 h 1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102" h="151057">
                  <a:moveTo>
                    <a:pt x="223776" y="0"/>
                  </a:moveTo>
                  <a:cubicBezTo>
                    <a:pt x="298335" y="0"/>
                    <a:pt x="367600" y="22666"/>
                    <a:pt x="425056" y="61482"/>
                  </a:cubicBezTo>
                  <a:lnTo>
                    <a:pt x="453102" y="84623"/>
                  </a:lnTo>
                  <a:lnTo>
                    <a:pt x="392849" y="151057"/>
                  </a:lnTo>
                  <a:lnTo>
                    <a:pt x="374736" y="136112"/>
                  </a:lnTo>
                  <a:cubicBezTo>
                    <a:pt x="331644" y="106999"/>
                    <a:pt x="279695" y="90000"/>
                    <a:pt x="223776" y="90000"/>
                  </a:cubicBezTo>
                  <a:cubicBezTo>
                    <a:pt x="167857" y="90000"/>
                    <a:pt x="115909" y="106999"/>
                    <a:pt x="72817" y="136112"/>
                  </a:cubicBezTo>
                  <a:lnTo>
                    <a:pt x="60253" y="146478"/>
                  </a:lnTo>
                  <a:lnTo>
                    <a:pt x="0" y="80043"/>
                  </a:lnTo>
                  <a:lnTo>
                    <a:pt x="22497" y="61482"/>
                  </a:lnTo>
                  <a:cubicBezTo>
                    <a:pt x="79953" y="22666"/>
                    <a:pt x="149218" y="0"/>
                    <a:pt x="2237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31" name="任意多边形 71"/>
            <p:cNvSpPr/>
            <p:nvPr/>
          </p:nvSpPr>
          <p:spPr>
            <a:xfrm>
              <a:off x="5005383" y="3156224"/>
              <a:ext cx="659924" cy="193475"/>
            </a:xfrm>
            <a:custGeom>
              <a:avLst/>
              <a:gdLst>
                <a:gd name="connsiteX0" fmla="*/ 327229 w 659924"/>
                <a:gd name="connsiteY0" fmla="*/ 0 h 193475"/>
                <a:gd name="connsiteX1" fmla="*/ 609021 w 659924"/>
                <a:gd name="connsiteY1" fmla="*/ 89149 h 193475"/>
                <a:gd name="connsiteX2" fmla="*/ 659924 w 659924"/>
                <a:gd name="connsiteY2" fmla="*/ 132649 h 193475"/>
                <a:gd name="connsiteX3" fmla="*/ 604757 w 659924"/>
                <a:gd name="connsiteY3" fmla="*/ 193475 h 193475"/>
                <a:gd name="connsiteX4" fmla="*/ 568764 w 659924"/>
                <a:gd name="connsiteY4" fmla="*/ 163779 h 193475"/>
                <a:gd name="connsiteX5" fmla="*/ 327229 w 659924"/>
                <a:gd name="connsiteY5" fmla="*/ 90000 h 193475"/>
                <a:gd name="connsiteX6" fmla="*/ 85694 w 659924"/>
                <a:gd name="connsiteY6" fmla="*/ 163779 h 193475"/>
                <a:gd name="connsiteX7" fmla="*/ 55251 w 659924"/>
                <a:gd name="connsiteY7" fmla="*/ 188896 h 193475"/>
                <a:gd name="connsiteX8" fmla="*/ 0 w 659924"/>
                <a:gd name="connsiteY8" fmla="*/ 127978 h 193475"/>
                <a:gd name="connsiteX9" fmla="*/ 45438 w 659924"/>
                <a:gd name="connsiteY9" fmla="*/ 89149 h 193475"/>
                <a:gd name="connsiteX10" fmla="*/ 327229 w 659924"/>
                <a:gd name="connsiteY10" fmla="*/ 0 h 19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924" h="193475">
                  <a:moveTo>
                    <a:pt x="327229" y="0"/>
                  </a:moveTo>
                  <a:cubicBezTo>
                    <a:pt x="431611" y="0"/>
                    <a:pt x="528582" y="32865"/>
                    <a:pt x="609021" y="89149"/>
                  </a:cubicBezTo>
                  <a:lnTo>
                    <a:pt x="659924" y="132649"/>
                  </a:lnTo>
                  <a:lnTo>
                    <a:pt x="604757" y="193475"/>
                  </a:lnTo>
                  <a:lnTo>
                    <a:pt x="568764" y="163779"/>
                  </a:lnTo>
                  <a:cubicBezTo>
                    <a:pt x="499817" y="117199"/>
                    <a:pt x="416699" y="90000"/>
                    <a:pt x="327229" y="90000"/>
                  </a:cubicBezTo>
                  <a:cubicBezTo>
                    <a:pt x="237759" y="90000"/>
                    <a:pt x="154641" y="117199"/>
                    <a:pt x="85694" y="163779"/>
                  </a:cubicBezTo>
                  <a:lnTo>
                    <a:pt x="55251" y="188896"/>
                  </a:lnTo>
                  <a:lnTo>
                    <a:pt x="0" y="127978"/>
                  </a:lnTo>
                  <a:lnTo>
                    <a:pt x="45438" y="89149"/>
                  </a:lnTo>
                  <a:cubicBezTo>
                    <a:pt x="125877" y="32865"/>
                    <a:pt x="222847" y="0"/>
                    <a:pt x="32722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32" name="任意多边形 72"/>
            <p:cNvSpPr/>
            <p:nvPr/>
          </p:nvSpPr>
          <p:spPr>
            <a:xfrm>
              <a:off x="5219110" y="3499327"/>
              <a:ext cx="232470" cy="170125"/>
            </a:xfrm>
            <a:custGeom>
              <a:avLst/>
              <a:gdLst>
                <a:gd name="connsiteX0" fmla="*/ 113224 w 232470"/>
                <a:gd name="connsiteY0" fmla="*/ 0 h 170125"/>
                <a:gd name="connsiteX1" fmla="*/ 190295 w 232470"/>
                <a:gd name="connsiteY1" fmla="*/ 15560 h 170125"/>
                <a:gd name="connsiteX2" fmla="*/ 232470 w 232470"/>
                <a:gd name="connsiteY2" fmla="*/ 43996 h 170125"/>
                <a:gd name="connsiteX3" fmla="*/ 118076 w 232470"/>
                <a:gd name="connsiteY3" fmla="*/ 170125 h 170125"/>
                <a:gd name="connsiteX4" fmla="*/ 0 w 232470"/>
                <a:gd name="connsiteY4" fmla="*/ 39936 h 170125"/>
                <a:gd name="connsiteX5" fmla="*/ 36154 w 232470"/>
                <a:gd name="connsiteY5" fmla="*/ 15560 h 170125"/>
                <a:gd name="connsiteX6" fmla="*/ 113224 w 232470"/>
                <a:gd name="connsiteY6" fmla="*/ 0 h 1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70" h="170125">
                  <a:moveTo>
                    <a:pt x="113224" y="0"/>
                  </a:moveTo>
                  <a:cubicBezTo>
                    <a:pt x="140562" y="0"/>
                    <a:pt x="166606" y="5541"/>
                    <a:pt x="190295" y="15560"/>
                  </a:cubicBezTo>
                  <a:lnTo>
                    <a:pt x="232470" y="43996"/>
                  </a:lnTo>
                  <a:lnTo>
                    <a:pt x="118076" y="170125"/>
                  </a:lnTo>
                  <a:lnTo>
                    <a:pt x="0" y="39936"/>
                  </a:lnTo>
                  <a:lnTo>
                    <a:pt x="36154" y="15560"/>
                  </a:lnTo>
                  <a:cubicBezTo>
                    <a:pt x="59842" y="5541"/>
                    <a:pt x="85886" y="0"/>
                    <a:pt x="1132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grpSp>
        <p:nvGrpSpPr>
          <p:cNvPr id="133" name="组合 132"/>
          <p:cNvGrpSpPr/>
          <p:nvPr/>
        </p:nvGrpSpPr>
        <p:grpSpPr>
          <a:xfrm>
            <a:off x="5870169" y="1879251"/>
            <a:ext cx="497804" cy="583000"/>
            <a:chOff x="885216" y="4232676"/>
            <a:chExt cx="1223776" cy="1433216"/>
          </a:xfrm>
          <a:solidFill>
            <a:schemeClr val="bg1"/>
          </a:solidFill>
        </p:grpSpPr>
        <p:sp>
          <p:nvSpPr>
            <p:cNvPr id="134" name="任意多边形 74"/>
            <p:cNvSpPr/>
            <p:nvPr/>
          </p:nvSpPr>
          <p:spPr>
            <a:xfrm>
              <a:off x="885216" y="4232676"/>
              <a:ext cx="1208988" cy="1208988"/>
            </a:xfrm>
            <a:custGeom>
              <a:avLst/>
              <a:gdLst>
                <a:gd name="connsiteX0" fmla="*/ 604493 w 1208988"/>
                <a:gd name="connsiteY0" fmla="*/ 172493 h 1208988"/>
                <a:gd name="connsiteX1" fmla="*/ 172493 w 1208988"/>
                <a:gd name="connsiteY1" fmla="*/ 604493 h 1208988"/>
                <a:gd name="connsiteX2" fmla="*/ 604493 w 1208988"/>
                <a:gd name="connsiteY2" fmla="*/ 1036493 h 1208988"/>
                <a:gd name="connsiteX3" fmla="*/ 1036493 w 1208988"/>
                <a:gd name="connsiteY3" fmla="*/ 604493 h 1208988"/>
                <a:gd name="connsiteX4" fmla="*/ 604493 w 1208988"/>
                <a:gd name="connsiteY4" fmla="*/ 172493 h 1208988"/>
                <a:gd name="connsiteX5" fmla="*/ 604494 w 1208988"/>
                <a:gd name="connsiteY5" fmla="*/ 0 h 1208988"/>
                <a:gd name="connsiteX6" fmla="*/ 1208988 w 1208988"/>
                <a:gd name="connsiteY6" fmla="*/ 604494 h 1208988"/>
                <a:gd name="connsiteX7" fmla="*/ 604494 w 1208988"/>
                <a:gd name="connsiteY7" fmla="*/ 1208988 h 1208988"/>
                <a:gd name="connsiteX8" fmla="*/ 0 w 1208988"/>
                <a:gd name="connsiteY8" fmla="*/ 604494 h 1208988"/>
                <a:gd name="connsiteX9" fmla="*/ 604494 w 1208988"/>
                <a:gd name="connsiteY9" fmla="*/ 0 h 120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8988" h="1208988">
                  <a:moveTo>
                    <a:pt x="604493" y="172493"/>
                  </a:moveTo>
                  <a:cubicBezTo>
                    <a:pt x="365906" y="172493"/>
                    <a:pt x="172493" y="365906"/>
                    <a:pt x="172493" y="604493"/>
                  </a:cubicBezTo>
                  <a:cubicBezTo>
                    <a:pt x="172493" y="843080"/>
                    <a:pt x="365906" y="1036493"/>
                    <a:pt x="604493" y="1036493"/>
                  </a:cubicBezTo>
                  <a:cubicBezTo>
                    <a:pt x="843080" y="1036493"/>
                    <a:pt x="1036493" y="843080"/>
                    <a:pt x="1036493" y="604493"/>
                  </a:cubicBezTo>
                  <a:cubicBezTo>
                    <a:pt x="1036493" y="365906"/>
                    <a:pt x="843080" y="172493"/>
                    <a:pt x="604493" y="172493"/>
                  </a:cubicBezTo>
                  <a:close/>
                  <a:moveTo>
                    <a:pt x="604494" y="0"/>
                  </a:moveTo>
                  <a:cubicBezTo>
                    <a:pt x="938347" y="0"/>
                    <a:pt x="1208988" y="270641"/>
                    <a:pt x="1208988" y="604494"/>
                  </a:cubicBezTo>
                  <a:cubicBezTo>
                    <a:pt x="1208988" y="938347"/>
                    <a:pt x="938347" y="1208988"/>
                    <a:pt x="604494" y="1208988"/>
                  </a:cubicBezTo>
                  <a:cubicBezTo>
                    <a:pt x="270641" y="1208988"/>
                    <a:pt x="0" y="938347"/>
                    <a:pt x="0" y="604494"/>
                  </a:cubicBezTo>
                  <a:cubicBezTo>
                    <a:pt x="0" y="270641"/>
                    <a:pt x="270641" y="0"/>
                    <a:pt x="6044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35" name="矩形 134"/>
            <p:cNvSpPr/>
            <p:nvPr/>
          </p:nvSpPr>
          <p:spPr>
            <a:xfrm rot="2709661">
              <a:off x="1724923" y="5281823"/>
              <a:ext cx="496626" cy="271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36" name="十字形 135"/>
            <p:cNvSpPr/>
            <p:nvPr/>
          </p:nvSpPr>
          <p:spPr>
            <a:xfrm>
              <a:off x="1191072" y="4524881"/>
              <a:ext cx="597275" cy="624578"/>
            </a:xfrm>
            <a:prstGeom prst="plus">
              <a:avLst>
                <a:gd name="adj" fmla="val 356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sp>
        <p:nvSpPr>
          <p:cNvPr id="137" name="任意多边形 77"/>
          <p:cNvSpPr/>
          <p:nvPr/>
        </p:nvSpPr>
        <p:spPr>
          <a:xfrm>
            <a:off x="1289005" y="2111987"/>
            <a:ext cx="430117" cy="433698"/>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38" name="任意多边形 78"/>
          <p:cNvSpPr/>
          <p:nvPr/>
        </p:nvSpPr>
        <p:spPr>
          <a:xfrm rot="19800796">
            <a:off x="7345966" y="2081217"/>
            <a:ext cx="485586" cy="492843"/>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grpSp>
        <p:nvGrpSpPr>
          <p:cNvPr id="139" name="组合 138"/>
          <p:cNvGrpSpPr/>
          <p:nvPr/>
        </p:nvGrpSpPr>
        <p:grpSpPr>
          <a:xfrm>
            <a:off x="4270680" y="1663227"/>
            <a:ext cx="602636" cy="592419"/>
            <a:chOff x="3100749" y="1865519"/>
            <a:chExt cx="1188000" cy="1188000"/>
          </a:xfrm>
        </p:grpSpPr>
        <p:sp>
          <p:nvSpPr>
            <p:cNvPr id="140" name="任意多边形 80"/>
            <p:cNvSpPr/>
            <p:nvPr/>
          </p:nvSpPr>
          <p:spPr>
            <a:xfrm>
              <a:off x="3100749" y="1865519"/>
              <a:ext cx="1188000" cy="1188000"/>
            </a:xfrm>
            <a:custGeom>
              <a:avLst/>
              <a:gdLst>
                <a:gd name="connsiteX0" fmla="*/ 676140 w 1352282"/>
                <a:gd name="connsiteY0" fmla="*/ 82140 h 1352282"/>
                <a:gd name="connsiteX1" fmla="*/ 82140 w 1352282"/>
                <a:gd name="connsiteY1" fmla="*/ 676140 h 1352282"/>
                <a:gd name="connsiteX2" fmla="*/ 676140 w 1352282"/>
                <a:gd name="connsiteY2" fmla="*/ 1270140 h 1352282"/>
                <a:gd name="connsiteX3" fmla="*/ 1270140 w 1352282"/>
                <a:gd name="connsiteY3" fmla="*/ 676140 h 1352282"/>
                <a:gd name="connsiteX4" fmla="*/ 676140 w 1352282"/>
                <a:gd name="connsiteY4" fmla="*/ 82140 h 1352282"/>
                <a:gd name="connsiteX5" fmla="*/ 676141 w 1352282"/>
                <a:gd name="connsiteY5" fmla="*/ 0 h 1352282"/>
                <a:gd name="connsiteX6" fmla="*/ 1352282 w 1352282"/>
                <a:gd name="connsiteY6" fmla="*/ 676141 h 1352282"/>
                <a:gd name="connsiteX7" fmla="*/ 676141 w 1352282"/>
                <a:gd name="connsiteY7" fmla="*/ 1352282 h 1352282"/>
                <a:gd name="connsiteX8" fmla="*/ 0 w 1352282"/>
                <a:gd name="connsiteY8" fmla="*/ 676141 h 1352282"/>
                <a:gd name="connsiteX9" fmla="*/ 676141 w 1352282"/>
                <a:gd name="connsiteY9" fmla="*/ 0 h 135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282" h="1352282">
                  <a:moveTo>
                    <a:pt x="676140" y="82140"/>
                  </a:moveTo>
                  <a:cubicBezTo>
                    <a:pt x="348083" y="82140"/>
                    <a:pt x="82140" y="348083"/>
                    <a:pt x="82140" y="676140"/>
                  </a:cubicBezTo>
                  <a:cubicBezTo>
                    <a:pt x="82140" y="1004197"/>
                    <a:pt x="348083" y="1270140"/>
                    <a:pt x="676140" y="1270140"/>
                  </a:cubicBezTo>
                  <a:cubicBezTo>
                    <a:pt x="1004197" y="1270140"/>
                    <a:pt x="1270140" y="1004197"/>
                    <a:pt x="1270140" y="676140"/>
                  </a:cubicBezTo>
                  <a:cubicBezTo>
                    <a:pt x="1270140" y="348083"/>
                    <a:pt x="1004197" y="82140"/>
                    <a:pt x="676140" y="82140"/>
                  </a:cubicBezTo>
                  <a:close/>
                  <a:moveTo>
                    <a:pt x="676141" y="0"/>
                  </a:moveTo>
                  <a:cubicBezTo>
                    <a:pt x="1049563" y="0"/>
                    <a:pt x="1352282" y="302719"/>
                    <a:pt x="1352282" y="676141"/>
                  </a:cubicBezTo>
                  <a:cubicBezTo>
                    <a:pt x="1352282" y="1049563"/>
                    <a:pt x="1049563" y="1352282"/>
                    <a:pt x="676141" y="1352282"/>
                  </a:cubicBezTo>
                  <a:cubicBezTo>
                    <a:pt x="302719" y="1352282"/>
                    <a:pt x="0" y="1049563"/>
                    <a:pt x="0" y="676141"/>
                  </a:cubicBezTo>
                  <a:cubicBezTo>
                    <a:pt x="0" y="302719"/>
                    <a:pt x="302719" y="0"/>
                    <a:pt x="6761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41" name="空心弧 140"/>
            <p:cNvSpPr/>
            <p:nvPr/>
          </p:nvSpPr>
          <p:spPr>
            <a:xfrm rot="20962005">
              <a:off x="3359036" y="2025860"/>
              <a:ext cx="671426" cy="687935"/>
            </a:xfrm>
            <a:prstGeom prst="blockArc">
              <a:avLst>
                <a:gd name="adj1" fmla="val 10800000"/>
                <a:gd name="adj2" fmla="val 1403873"/>
                <a:gd name="adj3" fmla="val 96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cs typeface="+mn-ea"/>
                <a:sym typeface="+mn-lt"/>
              </a:endParaRPr>
            </a:p>
          </p:txBody>
        </p:sp>
        <p:sp>
          <p:nvSpPr>
            <p:cNvPr id="142" name="任意多边形 82"/>
            <p:cNvSpPr/>
            <p:nvPr/>
          </p:nvSpPr>
          <p:spPr>
            <a:xfrm>
              <a:off x="3233193" y="2343566"/>
              <a:ext cx="195262" cy="363187"/>
            </a:xfrm>
            <a:custGeom>
              <a:avLst/>
              <a:gdLst>
                <a:gd name="connsiteX0" fmla="*/ 131763 w 195262"/>
                <a:gd name="connsiteY0" fmla="*/ 0 h 436081"/>
                <a:gd name="connsiteX1" fmla="*/ 195262 w 195262"/>
                <a:gd name="connsiteY1" fmla="*/ 0 h 436081"/>
                <a:gd name="connsiteX2" fmla="*/ 195262 w 195262"/>
                <a:gd name="connsiteY2" fmla="*/ 436081 h 436081"/>
                <a:gd name="connsiteX3" fmla="*/ 131763 w 195262"/>
                <a:gd name="connsiteY3" fmla="*/ 436081 h 436081"/>
                <a:gd name="connsiteX4" fmla="*/ 0 w 195262"/>
                <a:gd name="connsiteY4" fmla="*/ 304318 h 436081"/>
                <a:gd name="connsiteX5" fmla="*/ 0 w 195262"/>
                <a:gd name="connsiteY5" fmla="*/ 131763 h 436081"/>
                <a:gd name="connsiteX6" fmla="*/ 131763 w 195262"/>
                <a:gd name="connsiteY6" fmla="*/ 0 h 43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2" h="436081">
                  <a:moveTo>
                    <a:pt x="131763" y="0"/>
                  </a:moveTo>
                  <a:lnTo>
                    <a:pt x="195262" y="0"/>
                  </a:lnTo>
                  <a:lnTo>
                    <a:pt x="195262" y="436081"/>
                  </a:lnTo>
                  <a:lnTo>
                    <a:pt x="131763" y="436081"/>
                  </a:lnTo>
                  <a:cubicBezTo>
                    <a:pt x="58992" y="436081"/>
                    <a:pt x="0" y="377089"/>
                    <a:pt x="0" y="304318"/>
                  </a:cubicBezTo>
                  <a:lnTo>
                    <a:pt x="0" y="131763"/>
                  </a:lnTo>
                  <a:cubicBezTo>
                    <a:pt x="0" y="58992"/>
                    <a:pt x="58992" y="0"/>
                    <a:pt x="1317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43" name="任意多边形 83"/>
            <p:cNvSpPr/>
            <p:nvPr/>
          </p:nvSpPr>
          <p:spPr>
            <a:xfrm flipH="1">
              <a:off x="3961043" y="2328105"/>
              <a:ext cx="195262" cy="363187"/>
            </a:xfrm>
            <a:custGeom>
              <a:avLst/>
              <a:gdLst>
                <a:gd name="connsiteX0" fmla="*/ 131763 w 195262"/>
                <a:gd name="connsiteY0" fmla="*/ 0 h 436081"/>
                <a:gd name="connsiteX1" fmla="*/ 195262 w 195262"/>
                <a:gd name="connsiteY1" fmla="*/ 0 h 436081"/>
                <a:gd name="connsiteX2" fmla="*/ 195262 w 195262"/>
                <a:gd name="connsiteY2" fmla="*/ 436081 h 436081"/>
                <a:gd name="connsiteX3" fmla="*/ 131763 w 195262"/>
                <a:gd name="connsiteY3" fmla="*/ 436081 h 436081"/>
                <a:gd name="connsiteX4" fmla="*/ 0 w 195262"/>
                <a:gd name="connsiteY4" fmla="*/ 304318 h 436081"/>
                <a:gd name="connsiteX5" fmla="*/ 0 w 195262"/>
                <a:gd name="connsiteY5" fmla="*/ 131763 h 436081"/>
                <a:gd name="connsiteX6" fmla="*/ 131763 w 195262"/>
                <a:gd name="connsiteY6" fmla="*/ 0 h 43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2" h="436081">
                  <a:moveTo>
                    <a:pt x="131763" y="0"/>
                  </a:moveTo>
                  <a:lnTo>
                    <a:pt x="195262" y="0"/>
                  </a:lnTo>
                  <a:lnTo>
                    <a:pt x="195262" y="436081"/>
                  </a:lnTo>
                  <a:lnTo>
                    <a:pt x="131763" y="436081"/>
                  </a:lnTo>
                  <a:cubicBezTo>
                    <a:pt x="58992" y="436081"/>
                    <a:pt x="0" y="377089"/>
                    <a:pt x="0" y="304318"/>
                  </a:cubicBezTo>
                  <a:lnTo>
                    <a:pt x="0" y="131763"/>
                  </a:lnTo>
                  <a:cubicBezTo>
                    <a:pt x="0" y="58992"/>
                    <a:pt x="58992" y="0"/>
                    <a:pt x="1317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cxnSp>
          <p:nvCxnSpPr>
            <p:cNvPr id="144" name="直接连接符 143"/>
            <p:cNvCxnSpPr/>
            <p:nvPr/>
          </p:nvCxnSpPr>
          <p:spPr>
            <a:xfrm>
              <a:off x="3466960" y="2562636"/>
              <a:ext cx="1411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3604972" y="2553111"/>
              <a:ext cx="54075" cy="1504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H="1">
              <a:off x="3655873" y="2405819"/>
              <a:ext cx="97630" cy="3009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3754943" y="2413411"/>
              <a:ext cx="48815" cy="2139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H="1">
              <a:off x="3799142" y="2545173"/>
              <a:ext cx="43556" cy="793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3837936" y="2550730"/>
              <a:ext cx="7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stCondLst>
                                    <p:cond delay="1250"/>
                                  </p:stCondLst>
                                  <p:childTnLst>
                                    <p:set>
                                      <p:cBhvr>
                                        <p:cTn id="20" dur="1" fill="hold">
                                          <p:stCondLst>
                                            <p:cond delay="0"/>
                                          </p:stCondLst>
                                        </p:cTn>
                                        <p:tgtEl>
                                          <p:spTgt spid="111"/>
                                        </p:tgtEl>
                                        <p:attrNameLst>
                                          <p:attrName>style.visibility</p:attrName>
                                        </p:attrNameLst>
                                      </p:cBhvr>
                                      <p:to>
                                        <p:strVal val="visible"/>
                                      </p:to>
                                    </p:set>
                                    <p:anim calcmode="lin" valueType="num">
                                      <p:cBhvr additive="base">
                                        <p:cTn id="21" dur="500" fill="hold"/>
                                        <p:tgtEl>
                                          <p:spTgt spid="111"/>
                                        </p:tgtEl>
                                        <p:attrNameLst>
                                          <p:attrName>ppt_x</p:attrName>
                                        </p:attrNameLst>
                                      </p:cBhvr>
                                      <p:tavLst>
                                        <p:tav tm="0">
                                          <p:val>
                                            <p:strVal val="#ppt_x"/>
                                          </p:val>
                                        </p:tav>
                                        <p:tav tm="100000">
                                          <p:val>
                                            <p:strVal val="#ppt_x"/>
                                          </p:val>
                                        </p:tav>
                                      </p:tavLst>
                                    </p:anim>
                                    <p:anim calcmode="lin" valueType="num">
                                      <p:cBhvr additive="base">
                                        <p:cTn id="22" dur="500" fill="hold"/>
                                        <p:tgtEl>
                                          <p:spTgt spid="111"/>
                                        </p:tgtEl>
                                        <p:attrNameLst>
                                          <p:attrName>ppt_y</p:attrName>
                                        </p:attrNameLst>
                                      </p:cBhvr>
                                      <p:tavLst>
                                        <p:tav tm="0">
                                          <p:val>
                                            <p:strVal val="0-#ppt_h/2"/>
                                          </p:val>
                                        </p:tav>
                                        <p:tav tm="100000">
                                          <p:val>
                                            <p:strVal val="#ppt_y"/>
                                          </p:val>
                                        </p:tav>
                                      </p:tavLst>
                                    </p:anim>
                                  </p:childTnLst>
                                </p:cTn>
                              </p:par>
                              <p:par>
                                <p:cTn id="23" presetID="53" presetClass="entr" presetSubtype="16" fill="hold" nodeType="withEffect">
                                  <p:stCondLst>
                                    <p:cond delay="1250"/>
                                  </p:stCondLst>
                                  <p:childTnLst>
                                    <p:set>
                                      <p:cBhvr>
                                        <p:cTn id="24" dur="1" fill="hold">
                                          <p:stCondLst>
                                            <p:cond delay="0"/>
                                          </p:stCondLst>
                                        </p:cTn>
                                        <p:tgtEl>
                                          <p:spTgt spid="133"/>
                                        </p:tgtEl>
                                        <p:attrNameLst>
                                          <p:attrName>style.visibility</p:attrName>
                                        </p:attrNameLst>
                                      </p:cBhvr>
                                      <p:to>
                                        <p:strVal val="visible"/>
                                      </p:to>
                                    </p:set>
                                    <p:anim calcmode="lin" valueType="num">
                                      <p:cBhvr>
                                        <p:cTn id="25" dur="500" fill="hold"/>
                                        <p:tgtEl>
                                          <p:spTgt spid="133"/>
                                        </p:tgtEl>
                                        <p:attrNameLst>
                                          <p:attrName>ppt_w</p:attrName>
                                        </p:attrNameLst>
                                      </p:cBhvr>
                                      <p:tavLst>
                                        <p:tav tm="0">
                                          <p:val>
                                            <p:fltVal val="0"/>
                                          </p:val>
                                        </p:tav>
                                        <p:tav tm="100000">
                                          <p:val>
                                            <p:strVal val="#ppt_w"/>
                                          </p:val>
                                        </p:tav>
                                      </p:tavLst>
                                    </p:anim>
                                    <p:anim calcmode="lin" valueType="num">
                                      <p:cBhvr>
                                        <p:cTn id="26" dur="500" fill="hold"/>
                                        <p:tgtEl>
                                          <p:spTgt spid="133"/>
                                        </p:tgtEl>
                                        <p:attrNameLst>
                                          <p:attrName>ppt_h</p:attrName>
                                        </p:attrNameLst>
                                      </p:cBhvr>
                                      <p:tavLst>
                                        <p:tav tm="0">
                                          <p:val>
                                            <p:fltVal val="0"/>
                                          </p:val>
                                        </p:tav>
                                        <p:tav tm="100000">
                                          <p:val>
                                            <p:strVal val="#ppt_h"/>
                                          </p:val>
                                        </p:tav>
                                      </p:tavLst>
                                    </p:anim>
                                    <p:animEffect transition="in" filter="fade">
                                      <p:cBhvr>
                                        <p:cTn id="27" dur="500"/>
                                        <p:tgtEl>
                                          <p:spTgt spid="133"/>
                                        </p:tgtEl>
                                      </p:cBhvr>
                                    </p:animEffect>
                                  </p:childTnLst>
                                </p:cTn>
                              </p:par>
                              <p:par>
                                <p:cTn id="28" presetID="53" presetClass="entr" presetSubtype="16" fill="hold" nodeType="withEffect">
                                  <p:stCondLst>
                                    <p:cond delay="1250"/>
                                  </p:stCondLst>
                                  <p:childTnLst>
                                    <p:set>
                                      <p:cBhvr>
                                        <p:cTn id="29" dur="1" fill="hold">
                                          <p:stCondLst>
                                            <p:cond delay="0"/>
                                          </p:stCondLst>
                                        </p:cTn>
                                        <p:tgtEl>
                                          <p:spTgt spid="116"/>
                                        </p:tgtEl>
                                        <p:attrNameLst>
                                          <p:attrName>style.visibility</p:attrName>
                                        </p:attrNameLst>
                                      </p:cBhvr>
                                      <p:to>
                                        <p:strVal val="visible"/>
                                      </p:to>
                                    </p:set>
                                    <p:anim calcmode="lin" valueType="num">
                                      <p:cBhvr>
                                        <p:cTn id="30" dur="500" fill="hold"/>
                                        <p:tgtEl>
                                          <p:spTgt spid="116"/>
                                        </p:tgtEl>
                                        <p:attrNameLst>
                                          <p:attrName>ppt_w</p:attrName>
                                        </p:attrNameLst>
                                      </p:cBhvr>
                                      <p:tavLst>
                                        <p:tav tm="0">
                                          <p:val>
                                            <p:fltVal val="0"/>
                                          </p:val>
                                        </p:tav>
                                        <p:tav tm="100000">
                                          <p:val>
                                            <p:strVal val="#ppt_w"/>
                                          </p:val>
                                        </p:tav>
                                      </p:tavLst>
                                    </p:anim>
                                    <p:anim calcmode="lin" valueType="num">
                                      <p:cBhvr>
                                        <p:cTn id="31" dur="500" fill="hold"/>
                                        <p:tgtEl>
                                          <p:spTgt spid="116"/>
                                        </p:tgtEl>
                                        <p:attrNameLst>
                                          <p:attrName>ppt_h</p:attrName>
                                        </p:attrNameLst>
                                      </p:cBhvr>
                                      <p:tavLst>
                                        <p:tav tm="0">
                                          <p:val>
                                            <p:fltVal val="0"/>
                                          </p:val>
                                        </p:tav>
                                        <p:tav tm="100000">
                                          <p:val>
                                            <p:strVal val="#ppt_h"/>
                                          </p:val>
                                        </p:tav>
                                      </p:tavLst>
                                    </p:anim>
                                    <p:animEffect transition="in" filter="fade">
                                      <p:cBhvr>
                                        <p:cTn id="32" dur="500"/>
                                        <p:tgtEl>
                                          <p:spTgt spid="116"/>
                                        </p:tgtEl>
                                      </p:cBhvr>
                                    </p:animEffect>
                                  </p:childTnLst>
                                </p:cTn>
                              </p:par>
                              <p:par>
                                <p:cTn id="33" presetID="53" presetClass="entr" presetSubtype="16" fill="hold" grpId="0" nodeType="withEffect">
                                  <p:stCondLst>
                                    <p:cond delay="1250"/>
                                  </p:stCondLst>
                                  <p:childTnLst>
                                    <p:set>
                                      <p:cBhvr>
                                        <p:cTn id="34" dur="1" fill="hold">
                                          <p:stCondLst>
                                            <p:cond delay="0"/>
                                          </p:stCondLst>
                                        </p:cTn>
                                        <p:tgtEl>
                                          <p:spTgt spid="138"/>
                                        </p:tgtEl>
                                        <p:attrNameLst>
                                          <p:attrName>style.visibility</p:attrName>
                                        </p:attrNameLst>
                                      </p:cBhvr>
                                      <p:to>
                                        <p:strVal val="visible"/>
                                      </p:to>
                                    </p:set>
                                    <p:anim calcmode="lin" valueType="num">
                                      <p:cBhvr>
                                        <p:cTn id="35" dur="500" fill="hold"/>
                                        <p:tgtEl>
                                          <p:spTgt spid="138"/>
                                        </p:tgtEl>
                                        <p:attrNameLst>
                                          <p:attrName>ppt_w</p:attrName>
                                        </p:attrNameLst>
                                      </p:cBhvr>
                                      <p:tavLst>
                                        <p:tav tm="0">
                                          <p:val>
                                            <p:fltVal val="0"/>
                                          </p:val>
                                        </p:tav>
                                        <p:tav tm="100000">
                                          <p:val>
                                            <p:strVal val="#ppt_w"/>
                                          </p:val>
                                        </p:tav>
                                      </p:tavLst>
                                    </p:anim>
                                    <p:anim calcmode="lin" valueType="num">
                                      <p:cBhvr>
                                        <p:cTn id="36" dur="500" fill="hold"/>
                                        <p:tgtEl>
                                          <p:spTgt spid="138"/>
                                        </p:tgtEl>
                                        <p:attrNameLst>
                                          <p:attrName>ppt_h</p:attrName>
                                        </p:attrNameLst>
                                      </p:cBhvr>
                                      <p:tavLst>
                                        <p:tav tm="0">
                                          <p:val>
                                            <p:fltVal val="0"/>
                                          </p:val>
                                        </p:tav>
                                        <p:tav tm="100000">
                                          <p:val>
                                            <p:strVal val="#ppt_h"/>
                                          </p:val>
                                        </p:tav>
                                      </p:tavLst>
                                    </p:anim>
                                    <p:animEffect transition="in" filter="fade">
                                      <p:cBhvr>
                                        <p:cTn id="37" dur="500"/>
                                        <p:tgtEl>
                                          <p:spTgt spid="138"/>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29"/>
                                        </p:tgtEl>
                                        <p:attrNameLst>
                                          <p:attrName>style.visibility</p:attrName>
                                        </p:attrNameLst>
                                      </p:cBhvr>
                                      <p:to>
                                        <p:strVal val="visible"/>
                                      </p:to>
                                    </p:set>
                                    <p:anim calcmode="lin" valueType="num">
                                      <p:cBhvr>
                                        <p:cTn id="40" dur="500" fill="hold"/>
                                        <p:tgtEl>
                                          <p:spTgt spid="129"/>
                                        </p:tgtEl>
                                        <p:attrNameLst>
                                          <p:attrName>ppt_w</p:attrName>
                                        </p:attrNameLst>
                                      </p:cBhvr>
                                      <p:tavLst>
                                        <p:tav tm="0">
                                          <p:val>
                                            <p:fltVal val="0"/>
                                          </p:val>
                                        </p:tav>
                                        <p:tav tm="100000">
                                          <p:val>
                                            <p:strVal val="#ppt_w"/>
                                          </p:val>
                                        </p:tav>
                                      </p:tavLst>
                                    </p:anim>
                                    <p:anim calcmode="lin" valueType="num">
                                      <p:cBhvr>
                                        <p:cTn id="41" dur="500" fill="hold"/>
                                        <p:tgtEl>
                                          <p:spTgt spid="129"/>
                                        </p:tgtEl>
                                        <p:attrNameLst>
                                          <p:attrName>ppt_h</p:attrName>
                                        </p:attrNameLst>
                                      </p:cBhvr>
                                      <p:tavLst>
                                        <p:tav tm="0">
                                          <p:val>
                                            <p:fltVal val="0"/>
                                          </p:val>
                                        </p:tav>
                                        <p:tav tm="100000">
                                          <p:val>
                                            <p:strVal val="#ppt_h"/>
                                          </p:val>
                                        </p:tav>
                                      </p:tavLst>
                                    </p:anim>
                                    <p:animEffect transition="in" filter="fade">
                                      <p:cBhvr>
                                        <p:cTn id="42" dur="500"/>
                                        <p:tgtEl>
                                          <p:spTgt spid="129"/>
                                        </p:tgtEl>
                                      </p:cBhvr>
                                    </p:animEffect>
                                  </p:childTnLst>
                                </p:cTn>
                              </p:par>
                              <p:par>
                                <p:cTn id="43" presetID="53" presetClass="entr" presetSubtype="16" fill="hold" grpId="0" nodeType="withEffect">
                                  <p:stCondLst>
                                    <p:cond delay="1250"/>
                                  </p:stCondLst>
                                  <p:childTnLst>
                                    <p:set>
                                      <p:cBhvr>
                                        <p:cTn id="44" dur="1" fill="hold">
                                          <p:stCondLst>
                                            <p:cond delay="0"/>
                                          </p:stCondLst>
                                        </p:cTn>
                                        <p:tgtEl>
                                          <p:spTgt spid="137"/>
                                        </p:tgtEl>
                                        <p:attrNameLst>
                                          <p:attrName>style.visibility</p:attrName>
                                        </p:attrNameLst>
                                      </p:cBhvr>
                                      <p:to>
                                        <p:strVal val="visible"/>
                                      </p:to>
                                    </p:set>
                                    <p:anim calcmode="lin" valueType="num">
                                      <p:cBhvr>
                                        <p:cTn id="45" dur="500" fill="hold"/>
                                        <p:tgtEl>
                                          <p:spTgt spid="137"/>
                                        </p:tgtEl>
                                        <p:attrNameLst>
                                          <p:attrName>ppt_w</p:attrName>
                                        </p:attrNameLst>
                                      </p:cBhvr>
                                      <p:tavLst>
                                        <p:tav tm="0">
                                          <p:val>
                                            <p:fltVal val="0"/>
                                          </p:val>
                                        </p:tav>
                                        <p:tav tm="100000">
                                          <p:val>
                                            <p:strVal val="#ppt_w"/>
                                          </p:val>
                                        </p:tav>
                                      </p:tavLst>
                                    </p:anim>
                                    <p:anim calcmode="lin" valueType="num">
                                      <p:cBhvr>
                                        <p:cTn id="46" dur="500" fill="hold"/>
                                        <p:tgtEl>
                                          <p:spTgt spid="137"/>
                                        </p:tgtEl>
                                        <p:attrNameLst>
                                          <p:attrName>ppt_h</p:attrName>
                                        </p:attrNameLst>
                                      </p:cBhvr>
                                      <p:tavLst>
                                        <p:tav tm="0">
                                          <p:val>
                                            <p:fltVal val="0"/>
                                          </p:val>
                                        </p:tav>
                                        <p:tav tm="100000">
                                          <p:val>
                                            <p:strVal val="#ppt_h"/>
                                          </p:val>
                                        </p:tav>
                                      </p:tavLst>
                                    </p:anim>
                                    <p:animEffect transition="in" filter="fade">
                                      <p:cBhvr>
                                        <p:cTn id="47" dur="500"/>
                                        <p:tgtEl>
                                          <p:spTgt spid="137"/>
                                        </p:tgtEl>
                                      </p:cBhvr>
                                    </p:animEffect>
                                  </p:childTnLst>
                                </p:cTn>
                              </p:par>
                              <p:par>
                                <p:cTn id="48" presetID="53" presetClass="entr" presetSubtype="16" fill="hold" nodeType="withEffect">
                                  <p:stCondLst>
                                    <p:cond delay="1250"/>
                                  </p:stCondLst>
                                  <p:childTnLst>
                                    <p:set>
                                      <p:cBhvr>
                                        <p:cTn id="49" dur="1" fill="hold">
                                          <p:stCondLst>
                                            <p:cond delay="0"/>
                                          </p:stCondLst>
                                        </p:cTn>
                                        <p:tgtEl>
                                          <p:spTgt spid="112"/>
                                        </p:tgtEl>
                                        <p:attrNameLst>
                                          <p:attrName>style.visibility</p:attrName>
                                        </p:attrNameLst>
                                      </p:cBhvr>
                                      <p:to>
                                        <p:strVal val="visible"/>
                                      </p:to>
                                    </p:set>
                                    <p:anim calcmode="lin" valueType="num">
                                      <p:cBhvr>
                                        <p:cTn id="50" dur="500" fill="hold"/>
                                        <p:tgtEl>
                                          <p:spTgt spid="112"/>
                                        </p:tgtEl>
                                        <p:attrNameLst>
                                          <p:attrName>ppt_w</p:attrName>
                                        </p:attrNameLst>
                                      </p:cBhvr>
                                      <p:tavLst>
                                        <p:tav tm="0">
                                          <p:val>
                                            <p:fltVal val="0"/>
                                          </p:val>
                                        </p:tav>
                                        <p:tav tm="100000">
                                          <p:val>
                                            <p:strVal val="#ppt_w"/>
                                          </p:val>
                                        </p:tav>
                                      </p:tavLst>
                                    </p:anim>
                                    <p:anim calcmode="lin" valueType="num">
                                      <p:cBhvr>
                                        <p:cTn id="51" dur="500" fill="hold"/>
                                        <p:tgtEl>
                                          <p:spTgt spid="112"/>
                                        </p:tgtEl>
                                        <p:attrNameLst>
                                          <p:attrName>ppt_h</p:attrName>
                                        </p:attrNameLst>
                                      </p:cBhvr>
                                      <p:tavLst>
                                        <p:tav tm="0">
                                          <p:val>
                                            <p:fltVal val="0"/>
                                          </p:val>
                                        </p:tav>
                                        <p:tav tm="100000">
                                          <p:val>
                                            <p:strVal val="#ppt_h"/>
                                          </p:val>
                                        </p:tav>
                                      </p:tavLst>
                                    </p:anim>
                                    <p:animEffect transition="in" filter="fade">
                                      <p:cBhvr>
                                        <p:cTn id="52" dur="500"/>
                                        <p:tgtEl>
                                          <p:spTgt spid="112"/>
                                        </p:tgtEl>
                                      </p:cBhvr>
                                    </p:animEffect>
                                  </p:childTnLst>
                                </p:cTn>
                              </p:par>
                              <p:par>
                                <p:cTn id="53" presetID="2" presetClass="entr" presetSubtype="1" fill="hold" nodeType="withEffect">
                                  <p:stCondLst>
                                    <p:cond delay="1250"/>
                                  </p:stCondLst>
                                  <p:childTnLst>
                                    <p:set>
                                      <p:cBhvr>
                                        <p:cTn id="54" dur="1" fill="hold">
                                          <p:stCondLst>
                                            <p:cond delay="0"/>
                                          </p:stCondLst>
                                        </p:cTn>
                                        <p:tgtEl>
                                          <p:spTgt spid="139"/>
                                        </p:tgtEl>
                                        <p:attrNameLst>
                                          <p:attrName>style.visibility</p:attrName>
                                        </p:attrNameLst>
                                      </p:cBhvr>
                                      <p:to>
                                        <p:strVal val="visible"/>
                                      </p:to>
                                    </p:set>
                                    <p:anim calcmode="lin" valueType="num">
                                      <p:cBhvr additive="base">
                                        <p:cTn id="55" dur="500" fill="hold"/>
                                        <p:tgtEl>
                                          <p:spTgt spid="139"/>
                                        </p:tgtEl>
                                        <p:attrNameLst>
                                          <p:attrName>ppt_x</p:attrName>
                                        </p:attrNameLst>
                                      </p:cBhvr>
                                      <p:tavLst>
                                        <p:tav tm="0">
                                          <p:val>
                                            <p:strVal val="#ppt_x"/>
                                          </p:val>
                                        </p:tav>
                                        <p:tav tm="100000">
                                          <p:val>
                                            <p:strVal val="#ppt_x"/>
                                          </p:val>
                                        </p:tav>
                                      </p:tavLst>
                                    </p:anim>
                                    <p:anim calcmode="lin" valueType="num">
                                      <p:cBhvr additive="base">
                                        <p:cTn id="56" dur="500" fill="hold"/>
                                        <p:tgtEl>
                                          <p:spTgt spid="139"/>
                                        </p:tgtEl>
                                        <p:attrNameLst>
                                          <p:attrName>ppt_y</p:attrName>
                                        </p:attrNameLst>
                                      </p:cBhvr>
                                      <p:tavLst>
                                        <p:tav tm="0">
                                          <p:val>
                                            <p:strVal val="0-#ppt_h/2"/>
                                          </p:val>
                                        </p:tav>
                                        <p:tav tm="100000">
                                          <p:val>
                                            <p:strVal val="#ppt_y"/>
                                          </p:val>
                                        </p:tav>
                                      </p:tavLst>
                                    </p:anim>
                                  </p:childTnLst>
                                </p:cTn>
                              </p:par>
                              <p:par>
                                <p:cTn id="57" presetID="53" presetClass="entr" presetSubtype="16" fill="hold" grpId="0" nodeType="withEffect">
                                  <p:stCondLst>
                                    <p:cond delay="1750"/>
                                  </p:stCondLst>
                                  <p:childTnLst>
                                    <p:set>
                                      <p:cBhvr>
                                        <p:cTn id="58" dur="1" fill="hold">
                                          <p:stCondLst>
                                            <p:cond delay="0"/>
                                          </p:stCondLst>
                                        </p:cTn>
                                        <p:tgtEl>
                                          <p:spTgt spid="119"/>
                                        </p:tgtEl>
                                        <p:attrNameLst>
                                          <p:attrName>style.visibility</p:attrName>
                                        </p:attrNameLst>
                                      </p:cBhvr>
                                      <p:to>
                                        <p:strVal val="visible"/>
                                      </p:to>
                                    </p:set>
                                    <p:anim calcmode="lin" valueType="num">
                                      <p:cBhvr>
                                        <p:cTn id="59" dur="500" fill="hold"/>
                                        <p:tgtEl>
                                          <p:spTgt spid="119"/>
                                        </p:tgtEl>
                                        <p:attrNameLst>
                                          <p:attrName>ppt_w</p:attrName>
                                        </p:attrNameLst>
                                      </p:cBhvr>
                                      <p:tavLst>
                                        <p:tav tm="0">
                                          <p:val>
                                            <p:fltVal val="0"/>
                                          </p:val>
                                        </p:tav>
                                        <p:tav tm="100000">
                                          <p:val>
                                            <p:strVal val="#ppt_w"/>
                                          </p:val>
                                        </p:tav>
                                      </p:tavLst>
                                    </p:anim>
                                    <p:anim calcmode="lin" valueType="num">
                                      <p:cBhvr>
                                        <p:cTn id="60" dur="500" fill="hold"/>
                                        <p:tgtEl>
                                          <p:spTgt spid="119"/>
                                        </p:tgtEl>
                                        <p:attrNameLst>
                                          <p:attrName>ppt_h</p:attrName>
                                        </p:attrNameLst>
                                      </p:cBhvr>
                                      <p:tavLst>
                                        <p:tav tm="0">
                                          <p:val>
                                            <p:fltVal val="0"/>
                                          </p:val>
                                        </p:tav>
                                        <p:tav tm="100000">
                                          <p:val>
                                            <p:strVal val="#ppt_h"/>
                                          </p:val>
                                        </p:tav>
                                      </p:tavLst>
                                    </p:anim>
                                    <p:animEffect transition="in" filter="fade">
                                      <p:cBhvr>
                                        <p:cTn id="61" dur="500"/>
                                        <p:tgtEl>
                                          <p:spTgt spid="119"/>
                                        </p:tgtEl>
                                      </p:cBhvr>
                                    </p:animEffect>
                                  </p:childTnLst>
                                </p:cTn>
                              </p:par>
                              <p:par>
                                <p:cTn id="62" presetID="53" presetClass="entr" presetSubtype="16" fill="hold" grpId="0" nodeType="withEffect">
                                  <p:stCondLst>
                                    <p:cond delay="1750"/>
                                  </p:stCondLst>
                                  <p:childTnLst>
                                    <p:set>
                                      <p:cBhvr>
                                        <p:cTn id="63" dur="1" fill="hold">
                                          <p:stCondLst>
                                            <p:cond delay="0"/>
                                          </p:stCondLst>
                                        </p:cTn>
                                        <p:tgtEl>
                                          <p:spTgt spid="120"/>
                                        </p:tgtEl>
                                        <p:attrNameLst>
                                          <p:attrName>style.visibility</p:attrName>
                                        </p:attrNameLst>
                                      </p:cBhvr>
                                      <p:to>
                                        <p:strVal val="visible"/>
                                      </p:to>
                                    </p:set>
                                    <p:anim calcmode="lin" valueType="num">
                                      <p:cBhvr>
                                        <p:cTn id="64" dur="500" fill="hold"/>
                                        <p:tgtEl>
                                          <p:spTgt spid="120"/>
                                        </p:tgtEl>
                                        <p:attrNameLst>
                                          <p:attrName>ppt_w</p:attrName>
                                        </p:attrNameLst>
                                      </p:cBhvr>
                                      <p:tavLst>
                                        <p:tav tm="0">
                                          <p:val>
                                            <p:fltVal val="0"/>
                                          </p:val>
                                        </p:tav>
                                        <p:tav tm="100000">
                                          <p:val>
                                            <p:strVal val="#ppt_w"/>
                                          </p:val>
                                        </p:tav>
                                      </p:tavLst>
                                    </p:anim>
                                    <p:anim calcmode="lin" valueType="num">
                                      <p:cBhvr>
                                        <p:cTn id="65" dur="500" fill="hold"/>
                                        <p:tgtEl>
                                          <p:spTgt spid="120"/>
                                        </p:tgtEl>
                                        <p:attrNameLst>
                                          <p:attrName>ppt_h</p:attrName>
                                        </p:attrNameLst>
                                      </p:cBhvr>
                                      <p:tavLst>
                                        <p:tav tm="0">
                                          <p:val>
                                            <p:fltVal val="0"/>
                                          </p:val>
                                        </p:tav>
                                        <p:tav tm="100000">
                                          <p:val>
                                            <p:strVal val="#ppt_h"/>
                                          </p:val>
                                        </p:tav>
                                      </p:tavLst>
                                    </p:anim>
                                    <p:animEffect transition="in" filter="fade">
                                      <p:cBhvr>
                                        <p:cTn id="66" dur="500"/>
                                        <p:tgtEl>
                                          <p:spTgt spid="120"/>
                                        </p:tgtEl>
                                      </p:cBhvr>
                                    </p:animEffect>
                                  </p:childTnLst>
                                </p:cTn>
                              </p:par>
                              <p:par>
                                <p:cTn id="67" presetID="53" presetClass="entr" presetSubtype="16" fill="hold" grpId="0" nodeType="withEffect">
                                  <p:stCondLst>
                                    <p:cond delay="1750"/>
                                  </p:stCondLst>
                                  <p:childTnLst>
                                    <p:set>
                                      <p:cBhvr>
                                        <p:cTn id="68" dur="1" fill="hold">
                                          <p:stCondLst>
                                            <p:cond delay="0"/>
                                          </p:stCondLst>
                                        </p:cTn>
                                        <p:tgtEl>
                                          <p:spTgt spid="121"/>
                                        </p:tgtEl>
                                        <p:attrNameLst>
                                          <p:attrName>style.visibility</p:attrName>
                                        </p:attrNameLst>
                                      </p:cBhvr>
                                      <p:to>
                                        <p:strVal val="visible"/>
                                      </p:to>
                                    </p:set>
                                    <p:anim calcmode="lin" valueType="num">
                                      <p:cBhvr>
                                        <p:cTn id="69" dur="500" fill="hold"/>
                                        <p:tgtEl>
                                          <p:spTgt spid="121"/>
                                        </p:tgtEl>
                                        <p:attrNameLst>
                                          <p:attrName>ppt_w</p:attrName>
                                        </p:attrNameLst>
                                      </p:cBhvr>
                                      <p:tavLst>
                                        <p:tav tm="0">
                                          <p:val>
                                            <p:fltVal val="0"/>
                                          </p:val>
                                        </p:tav>
                                        <p:tav tm="100000">
                                          <p:val>
                                            <p:strVal val="#ppt_w"/>
                                          </p:val>
                                        </p:tav>
                                      </p:tavLst>
                                    </p:anim>
                                    <p:anim calcmode="lin" valueType="num">
                                      <p:cBhvr>
                                        <p:cTn id="70" dur="500" fill="hold"/>
                                        <p:tgtEl>
                                          <p:spTgt spid="121"/>
                                        </p:tgtEl>
                                        <p:attrNameLst>
                                          <p:attrName>ppt_h</p:attrName>
                                        </p:attrNameLst>
                                      </p:cBhvr>
                                      <p:tavLst>
                                        <p:tav tm="0">
                                          <p:val>
                                            <p:fltVal val="0"/>
                                          </p:val>
                                        </p:tav>
                                        <p:tav tm="100000">
                                          <p:val>
                                            <p:strVal val="#ppt_h"/>
                                          </p:val>
                                        </p:tav>
                                      </p:tavLst>
                                    </p:anim>
                                    <p:animEffect transition="in" filter="fade">
                                      <p:cBhvr>
                                        <p:cTn id="71" dur="500"/>
                                        <p:tgtEl>
                                          <p:spTgt spid="121"/>
                                        </p:tgtEl>
                                      </p:cBhvr>
                                    </p:animEffect>
                                  </p:childTnLst>
                                </p:cTn>
                              </p:par>
                              <p:par>
                                <p:cTn id="72" presetID="53" presetClass="entr" presetSubtype="16" fill="hold" grpId="0" nodeType="withEffect">
                                  <p:stCondLst>
                                    <p:cond delay="1750"/>
                                  </p:stCondLst>
                                  <p:childTnLst>
                                    <p:set>
                                      <p:cBhvr>
                                        <p:cTn id="73" dur="1" fill="hold">
                                          <p:stCondLst>
                                            <p:cond delay="0"/>
                                          </p:stCondLst>
                                        </p:cTn>
                                        <p:tgtEl>
                                          <p:spTgt spid="122"/>
                                        </p:tgtEl>
                                        <p:attrNameLst>
                                          <p:attrName>style.visibility</p:attrName>
                                        </p:attrNameLst>
                                      </p:cBhvr>
                                      <p:to>
                                        <p:strVal val="visible"/>
                                      </p:to>
                                    </p:set>
                                    <p:anim calcmode="lin" valueType="num">
                                      <p:cBhvr>
                                        <p:cTn id="74" dur="500" fill="hold"/>
                                        <p:tgtEl>
                                          <p:spTgt spid="122"/>
                                        </p:tgtEl>
                                        <p:attrNameLst>
                                          <p:attrName>ppt_w</p:attrName>
                                        </p:attrNameLst>
                                      </p:cBhvr>
                                      <p:tavLst>
                                        <p:tav tm="0">
                                          <p:val>
                                            <p:fltVal val="0"/>
                                          </p:val>
                                        </p:tav>
                                        <p:tav tm="100000">
                                          <p:val>
                                            <p:strVal val="#ppt_w"/>
                                          </p:val>
                                        </p:tav>
                                      </p:tavLst>
                                    </p:anim>
                                    <p:anim calcmode="lin" valueType="num">
                                      <p:cBhvr>
                                        <p:cTn id="75" dur="500" fill="hold"/>
                                        <p:tgtEl>
                                          <p:spTgt spid="122"/>
                                        </p:tgtEl>
                                        <p:attrNameLst>
                                          <p:attrName>ppt_h</p:attrName>
                                        </p:attrNameLst>
                                      </p:cBhvr>
                                      <p:tavLst>
                                        <p:tav tm="0">
                                          <p:val>
                                            <p:fltVal val="0"/>
                                          </p:val>
                                        </p:tav>
                                        <p:tav tm="100000">
                                          <p:val>
                                            <p:strVal val="#ppt_h"/>
                                          </p:val>
                                        </p:tav>
                                      </p:tavLst>
                                    </p:anim>
                                    <p:animEffect transition="in" filter="fade">
                                      <p:cBhvr>
                                        <p:cTn id="76" dur="500"/>
                                        <p:tgtEl>
                                          <p:spTgt spid="122"/>
                                        </p:tgtEl>
                                      </p:cBhvr>
                                    </p:animEffect>
                                  </p:childTnLst>
                                </p:cTn>
                              </p:par>
                              <p:par>
                                <p:cTn id="77" presetID="53" presetClass="entr" presetSubtype="16" fill="hold" grpId="0" nodeType="withEffect">
                                  <p:stCondLst>
                                    <p:cond delay="1750"/>
                                  </p:stCondLst>
                                  <p:childTnLst>
                                    <p:set>
                                      <p:cBhvr>
                                        <p:cTn id="78" dur="1" fill="hold">
                                          <p:stCondLst>
                                            <p:cond delay="0"/>
                                          </p:stCondLst>
                                        </p:cTn>
                                        <p:tgtEl>
                                          <p:spTgt spid="123"/>
                                        </p:tgtEl>
                                        <p:attrNameLst>
                                          <p:attrName>style.visibility</p:attrName>
                                        </p:attrNameLst>
                                      </p:cBhvr>
                                      <p:to>
                                        <p:strVal val="visible"/>
                                      </p:to>
                                    </p:set>
                                    <p:anim calcmode="lin" valueType="num">
                                      <p:cBhvr>
                                        <p:cTn id="79" dur="500" fill="hold"/>
                                        <p:tgtEl>
                                          <p:spTgt spid="123"/>
                                        </p:tgtEl>
                                        <p:attrNameLst>
                                          <p:attrName>ppt_w</p:attrName>
                                        </p:attrNameLst>
                                      </p:cBhvr>
                                      <p:tavLst>
                                        <p:tav tm="0">
                                          <p:val>
                                            <p:fltVal val="0"/>
                                          </p:val>
                                        </p:tav>
                                        <p:tav tm="100000">
                                          <p:val>
                                            <p:strVal val="#ppt_w"/>
                                          </p:val>
                                        </p:tav>
                                      </p:tavLst>
                                    </p:anim>
                                    <p:anim calcmode="lin" valueType="num">
                                      <p:cBhvr>
                                        <p:cTn id="80" dur="500" fill="hold"/>
                                        <p:tgtEl>
                                          <p:spTgt spid="123"/>
                                        </p:tgtEl>
                                        <p:attrNameLst>
                                          <p:attrName>ppt_h</p:attrName>
                                        </p:attrNameLst>
                                      </p:cBhvr>
                                      <p:tavLst>
                                        <p:tav tm="0">
                                          <p:val>
                                            <p:fltVal val="0"/>
                                          </p:val>
                                        </p:tav>
                                        <p:tav tm="100000">
                                          <p:val>
                                            <p:strVal val="#ppt_h"/>
                                          </p:val>
                                        </p:tav>
                                      </p:tavLst>
                                    </p:anim>
                                    <p:animEffect transition="in" filter="fade">
                                      <p:cBhvr>
                                        <p:cTn id="81" dur="500"/>
                                        <p:tgtEl>
                                          <p:spTgt spid="123"/>
                                        </p:tgtEl>
                                      </p:cBhvr>
                                    </p:animEffect>
                                  </p:childTnLst>
                                </p:cTn>
                              </p:par>
                              <p:par>
                                <p:cTn id="82" presetID="53" presetClass="entr" presetSubtype="16" fill="hold" grpId="0" nodeType="withEffect">
                                  <p:stCondLst>
                                    <p:cond delay="2250"/>
                                  </p:stCondLst>
                                  <p:childTnLst>
                                    <p:set>
                                      <p:cBhvr>
                                        <p:cTn id="83" dur="1" fill="hold">
                                          <p:stCondLst>
                                            <p:cond delay="0"/>
                                          </p:stCondLst>
                                        </p:cTn>
                                        <p:tgtEl>
                                          <p:spTgt spid="124"/>
                                        </p:tgtEl>
                                        <p:attrNameLst>
                                          <p:attrName>style.visibility</p:attrName>
                                        </p:attrNameLst>
                                      </p:cBhvr>
                                      <p:to>
                                        <p:strVal val="visible"/>
                                      </p:to>
                                    </p:set>
                                    <p:anim calcmode="lin" valueType="num">
                                      <p:cBhvr>
                                        <p:cTn id="84" dur="500" fill="hold"/>
                                        <p:tgtEl>
                                          <p:spTgt spid="124"/>
                                        </p:tgtEl>
                                        <p:attrNameLst>
                                          <p:attrName>ppt_w</p:attrName>
                                        </p:attrNameLst>
                                      </p:cBhvr>
                                      <p:tavLst>
                                        <p:tav tm="0">
                                          <p:val>
                                            <p:fltVal val="0"/>
                                          </p:val>
                                        </p:tav>
                                        <p:tav tm="100000">
                                          <p:val>
                                            <p:strVal val="#ppt_w"/>
                                          </p:val>
                                        </p:tav>
                                      </p:tavLst>
                                    </p:anim>
                                    <p:anim calcmode="lin" valueType="num">
                                      <p:cBhvr>
                                        <p:cTn id="85" dur="500" fill="hold"/>
                                        <p:tgtEl>
                                          <p:spTgt spid="124"/>
                                        </p:tgtEl>
                                        <p:attrNameLst>
                                          <p:attrName>ppt_h</p:attrName>
                                        </p:attrNameLst>
                                      </p:cBhvr>
                                      <p:tavLst>
                                        <p:tav tm="0">
                                          <p:val>
                                            <p:fltVal val="0"/>
                                          </p:val>
                                        </p:tav>
                                        <p:tav tm="100000">
                                          <p:val>
                                            <p:strVal val="#ppt_h"/>
                                          </p:val>
                                        </p:tav>
                                      </p:tavLst>
                                    </p:anim>
                                    <p:animEffect transition="in" filter="fade">
                                      <p:cBhvr>
                                        <p:cTn id="86" dur="500"/>
                                        <p:tgtEl>
                                          <p:spTgt spid="124"/>
                                        </p:tgtEl>
                                      </p:cBhvr>
                                    </p:animEffect>
                                  </p:childTnLst>
                                </p:cTn>
                              </p:par>
                              <p:par>
                                <p:cTn id="87" presetID="53" presetClass="entr" presetSubtype="16" fill="hold" grpId="0" nodeType="withEffect">
                                  <p:stCondLst>
                                    <p:cond delay="2250"/>
                                  </p:stCondLst>
                                  <p:childTnLst>
                                    <p:set>
                                      <p:cBhvr>
                                        <p:cTn id="88" dur="1" fill="hold">
                                          <p:stCondLst>
                                            <p:cond delay="0"/>
                                          </p:stCondLst>
                                        </p:cTn>
                                        <p:tgtEl>
                                          <p:spTgt spid="125"/>
                                        </p:tgtEl>
                                        <p:attrNameLst>
                                          <p:attrName>style.visibility</p:attrName>
                                        </p:attrNameLst>
                                      </p:cBhvr>
                                      <p:to>
                                        <p:strVal val="visible"/>
                                      </p:to>
                                    </p:set>
                                    <p:anim calcmode="lin" valueType="num">
                                      <p:cBhvr>
                                        <p:cTn id="89" dur="500" fill="hold"/>
                                        <p:tgtEl>
                                          <p:spTgt spid="125"/>
                                        </p:tgtEl>
                                        <p:attrNameLst>
                                          <p:attrName>ppt_w</p:attrName>
                                        </p:attrNameLst>
                                      </p:cBhvr>
                                      <p:tavLst>
                                        <p:tav tm="0">
                                          <p:val>
                                            <p:fltVal val="0"/>
                                          </p:val>
                                        </p:tav>
                                        <p:tav tm="100000">
                                          <p:val>
                                            <p:strVal val="#ppt_w"/>
                                          </p:val>
                                        </p:tav>
                                      </p:tavLst>
                                    </p:anim>
                                    <p:anim calcmode="lin" valueType="num">
                                      <p:cBhvr>
                                        <p:cTn id="90" dur="500" fill="hold"/>
                                        <p:tgtEl>
                                          <p:spTgt spid="125"/>
                                        </p:tgtEl>
                                        <p:attrNameLst>
                                          <p:attrName>ppt_h</p:attrName>
                                        </p:attrNameLst>
                                      </p:cBhvr>
                                      <p:tavLst>
                                        <p:tav tm="0">
                                          <p:val>
                                            <p:fltVal val="0"/>
                                          </p:val>
                                        </p:tav>
                                        <p:tav tm="100000">
                                          <p:val>
                                            <p:strVal val="#ppt_h"/>
                                          </p:val>
                                        </p:tav>
                                      </p:tavLst>
                                    </p:anim>
                                    <p:animEffect transition="in" filter="fade">
                                      <p:cBhvr>
                                        <p:cTn id="91" dur="500"/>
                                        <p:tgtEl>
                                          <p:spTgt spid="125"/>
                                        </p:tgtEl>
                                      </p:cBhvr>
                                    </p:animEffect>
                                  </p:childTnLst>
                                </p:cTn>
                              </p:par>
                              <p:par>
                                <p:cTn id="92" presetID="53" presetClass="entr" presetSubtype="16" fill="hold" grpId="0" nodeType="withEffect">
                                  <p:stCondLst>
                                    <p:cond delay="2250"/>
                                  </p:stCondLst>
                                  <p:childTnLst>
                                    <p:set>
                                      <p:cBhvr>
                                        <p:cTn id="93" dur="1" fill="hold">
                                          <p:stCondLst>
                                            <p:cond delay="0"/>
                                          </p:stCondLst>
                                        </p:cTn>
                                        <p:tgtEl>
                                          <p:spTgt spid="126"/>
                                        </p:tgtEl>
                                        <p:attrNameLst>
                                          <p:attrName>style.visibility</p:attrName>
                                        </p:attrNameLst>
                                      </p:cBhvr>
                                      <p:to>
                                        <p:strVal val="visible"/>
                                      </p:to>
                                    </p:set>
                                    <p:anim calcmode="lin" valueType="num">
                                      <p:cBhvr>
                                        <p:cTn id="94" dur="500" fill="hold"/>
                                        <p:tgtEl>
                                          <p:spTgt spid="126"/>
                                        </p:tgtEl>
                                        <p:attrNameLst>
                                          <p:attrName>ppt_w</p:attrName>
                                        </p:attrNameLst>
                                      </p:cBhvr>
                                      <p:tavLst>
                                        <p:tav tm="0">
                                          <p:val>
                                            <p:fltVal val="0"/>
                                          </p:val>
                                        </p:tav>
                                        <p:tav tm="100000">
                                          <p:val>
                                            <p:strVal val="#ppt_w"/>
                                          </p:val>
                                        </p:tav>
                                      </p:tavLst>
                                    </p:anim>
                                    <p:anim calcmode="lin" valueType="num">
                                      <p:cBhvr>
                                        <p:cTn id="95" dur="500" fill="hold"/>
                                        <p:tgtEl>
                                          <p:spTgt spid="126"/>
                                        </p:tgtEl>
                                        <p:attrNameLst>
                                          <p:attrName>ppt_h</p:attrName>
                                        </p:attrNameLst>
                                      </p:cBhvr>
                                      <p:tavLst>
                                        <p:tav tm="0">
                                          <p:val>
                                            <p:fltVal val="0"/>
                                          </p:val>
                                        </p:tav>
                                        <p:tav tm="100000">
                                          <p:val>
                                            <p:strVal val="#ppt_h"/>
                                          </p:val>
                                        </p:tav>
                                      </p:tavLst>
                                    </p:anim>
                                    <p:animEffect transition="in" filter="fade">
                                      <p:cBhvr>
                                        <p:cTn id="96" dur="500"/>
                                        <p:tgtEl>
                                          <p:spTgt spid="126"/>
                                        </p:tgtEl>
                                      </p:cBhvr>
                                    </p:animEffect>
                                  </p:childTnLst>
                                </p:cTn>
                              </p:par>
                              <p:par>
                                <p:cTn id="97" presetID="53" presetClass="entr" presetSubtype="16" fill="hold" grpId="0" nodeType="withEffect">
                                  <p:stCondLst>
                                    <p:cond delay="2250"/>
                                  </p:stCondLst>
                                  <p:childTnLst>
                                    <p:set>
                                      <p:cBhvr>
                                        <p:cTn id="98" dur="1" fill="hold">
                                          <p:stCondLst>
                                            <p:cond delay="0"/>
                                          </p:stCondLst>
                                        </p:cTn>
                                        <p:tgtEl>
                                          <p:spTgt spid="127"/>
                                        </p:tgtEl>
                                        <p:attrNameLst>
                                          <p:attrName>style.visibility</p:attrName>
                                        </p:attrNameLst>
                                      </p:cBhvr>
                                      <p:to>
                                        <p:strVal val="visible"/>
                                      </p:to>
                                    </p:set>
                                    <p:anim calcmode="lin" valueType="num">
                                      <p:cBhvr>
                                        <p:cTn id="99" dur="500" fill="hold"/>
                                        <p:tgtEl>
                                          <p:spTgt spid="127"/>
                                        </p:tgtEl>
                                        <p:attrNameLst>
                                          <p:attrName>ppt_w</p:attrName>
                                        </p:attrNameLst>
                                      </p:cBhvr>
                                      <p:tavLst>
                                        <p:tav tm="0">
                                          <p:val>
                                            <p:fltVal val="0"/>
                                          </p:val>
                                        </p:tav>
                                        <p:tav tm="100000">
                                          <p:val>
                                            <p:strVal val="#ppt_w"/>
                                          </p:val>
                                        </p:tav>
                                      </p:tavLst>
                                    </p:anim>
                                    <p:anim calcmode="lin" valueType="num">
                                      <p:cBhvr>
                                        <p:cTn id="100" dur="500" fill="hold"/>
                                        <p:tgtEl>
                                          <p:spTgt spid="127"/>
                                        </p:tgtEl>
                                        <p:attrNameLst>
                                          <p:attrName>ppt_h</p:attrName>
                                        </p:attrNameLst>
                                      </p:cBhvr>
                                      <p:tavLst>
                                        <p:tav tm="0">
                                          <p:val>
                                            <p:fltVal val="0"/>
                                          </p:val>
                                        </p:tav>
                                        <p:tav tm="100000">
                                          <p:val>
                                            <p:strVal val="#ppt_h"/>
                                          </p:val>
                                        </p:tav>
                                      </p:tavLst>
                                    </p:anim>
                                    <p:animEffect transition="in" filter="fade">
                                      <p:cBhvr>
                                        <p:cTn id="101" dur="500"/>
                                        <p:tgtEl>
                                          <p:spTgt spid="127"/>
                                        </p:tgtEl>
                                      </p:cBhvr>
                                    </p:animEffect>
                                  </p:childTnLst>
                                </p:cTn>
                              </p:par>
                              <p:par>
                                <p:cTn id="102" presetID="53" presetClass="entr" presetSubtype="16" fill="hold" grpId="0" nodeType="withEffect">
                                  <p:stCondLst>
                                    <p:cond delay="2250"/>
                                  </p:stCondLst>
                                  <p:childTnLst>
                                    <p:set>
                                      <p:cBhvr>
                                        <p:cTn id="103" dur="1" fill="hold">
                                          <p:stCondLst>
                                            <p:cond delay="0"/>
                                          </p:stCondLst>
                                        </p:cTn>
                                        <p:tgtEl>
                                          <p:spTgt spid="128"/>
                                        </p:tgtEl>
                                        <p:attrNameLst>
                                          <p:attrName>style.visibility</p:attrName>
                                        </p:attrNameLst>
                                      </p:cBhvr>
                                      <p:to>
                                        <p:strVal val="visible"/>
                                      </p:to>
                                    </p:set>
                                    <p:anim calcmode="lin" valueType="num">
                                      <p:cBhvr>
                                        <p:cTn id="104" dur="500" fill="hold"/>
                                        <p:tgtEl>
                                          <p:spTgt spid="128"/>
                                        </p:tgtEl>
                                        <p:attrNameLst>
                                          <p:attrName>ppt_w</p:attrName>
                                        </p:attrNameLst>
                                      </p:cBhvr>
                                      <p:tavLst>
                                        <p:tav tm="0">
                                          <p:val>
                                            <p:fltVal val="0"/>
                                          </p:val>
                                        </p:tav>
                                        <p:tav tm="100000">
                                          <p:val>
                                            <p:strVal val="#ppt_w"/>
                                          </p:val>
                                        </p:tav>
                                      </p:tavLst>
                                    </p:anim>
                                    <p:anim calcmode="lin" valueType="num">
                                      <p:cBhvr>
                                        <p:cTn id="105" dur="500" fill="hold"/>
                                        <p:tgtEl>
                                          <p:spTgt spid="128"/>
                                        </p:tgtEl>
                                        <p:attrNameLst>
                                          <p:attrName>ppt_h</p:attrName>
                                        </p:attrNameLst>
                                      </p:cBhvr>
                                      <p:tavLst>
                                        <p:tav tm="0">
                                          <p:val>
                                            <p:fltVal val="0"/>
                                          </p:val>
                                        </p:tav>
                                        <p:tav tm="100000">
                                          <p:val>
                                            <p:strVal val="#ppt_h"/>
                                          </p:val>
                                        </p:tav>
                                      </p:tavLst>
                                    </p:anim>
                                    <p:animEffect transition="in" filter="fade">
                                      <p:cBhvr>
                                        <p:cTn id="10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11" grpId="0" animBg="1"/>
      <p:bldP spid="119" grpId="0" animBg="1"/>
      <p:bldP spid="120" grpId="0" animBg="1"/>
      <p:bldP spid="121" grpId="0" animBg="1"/>
      <p:bldP spid="122" grpId="0" animBg="1"/>
      <p:bldP spid="123" grpId="0" animBg="1"/>
      <p:bldP spid="124" grpId="0"/>
      <p:bldP spid="125" grpId="0"/>
      <p:bldP spid="126" grpId="0"/>
      <p:bldP spid="127" grpId="0"/>
      <p:bldP spid="128" grpId="0"/>
      <p:bldP spid="137" grpId="0" animBg="1"/>
      <p:bldP spid="1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85583" y="525909"/>
            <a:ext cx="1418979"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400" b="1" dirty="0">
                <a:ln w="12700">
                  <a:solidFill>
                    <a:srgbClr val="9C1819">
                      <a:alpha val="40000"/>
                    </a:srgbClr>
                  </a:solidFill>
                </a:ln>
                <a:solidFill>
                  <a:srgbClr val="BC1A03"/>
                </a:solidFill>
                <a:cs typeface="+mn-ea"/>
                <a:sym typeface="+mn-lt"/>
              </a:rPr>
              <a:t>21</a:t>
            </a:r>
            <a:r>
              <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年目标</a:t>
            </a:r>
            <a:endParaRPr kumimoji="0" lang="zh-CN" altLang="en-US" sz="240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grpSp>
        <p:nvGrpSpPr>
          <p:cNvPr id="43" name="组合 42"/>
          <p:cNvGrpSpPr/>
          <p:nvPr/>
        </p:nvGrpSpPr>
        <p:grpSpPr>
          <a:xfrm>
            <a:off x="842936" y="1635150"/>
            <a:ext cx="7532009" cy="2952725"/>
            <a:chOff x="996223" y="1447620"/>
            <a:chExt cx="9915112" cy="3886957"/>
          </a:xfrm>
        </p:grpSpPr>
        <p:sp>
          <p:nvSpPr>
            <p:cNvPr id="44" name="Freeform 109"/>
            <p:cNvSpPr>
              <a:spLocks noEditPoints="1"/>
            </p:cNvSpPr>
            <p:nvPr/>
          </p:nvSpPr>
          <p:spPr bwMode="auto">
            <a:xfrm>
              <a:off x="1750392" y="1447620"/>
              <a:ext cx="7860773" cy="3886957"/>
            </a:xfrm>
            <a:custGeom>
              <a:avLst/>
              <a:gdLst>
                <a:gd name="T0" fmla="*/ 231 w 1530"/>
                <a:gd name="T1" fmla="*/ 98 h 755"/>
                <a:gd name="T2" fmla="*/ 253 w 1530"/>
                <a:gd name="T3" fmla="*/ 68 h 755"/>
                <a:gd name="T4" fmla="*/ 305 w 1530"/>
                <a:gd name="T5" fmla="*/ 58 h 755"/>
                <a:gd name="T6" fmla="*/ 316 w 1530"/>
                <a:gd name="T7" fmla="*/ 27 h 755"/>
                <a:gd name="T8" fmla="*/ 420 w 1530"/>
                <a:gd name="T9" fmla="*/ 5 h 755"/>
                <a:gd name="T10" fmla="*/ 371 w 1530"/>
                <a:gd name="T11" fmla="*/ 123 h 755"/>
                <a:gd name="T12" fmla="*/ 377 w 1530"/>
                <a:gd name="T13" fmla="*/ 94 h 755"/>
                <a:gd name="T14" fmla="*/ 626 w 1530"/>
                <a:gd name="T15" fmla="*/ 68 h 755"/>
                <a:gd name="T16" fmla="*/ 466 w 1530"/>
                <a:gd name="T17" fmla="*/ 19 h 755"/>
                <a:gd name="T18" fmla="*/ 546 w 1530"/>
                <a:gd name="T19" fmla="*/ 164 h 755"/>
                <a:gd name="T20" fmla="*/ 648 w 1530"/>
                <a:gd name="T21" fmla="*/ 152 h 755"/>
                <a:gd name="T22" fmla="*/ 700 w 1530"/>
                <a:gd name="T23" fmla="*/ 235 h 755"/>
                <a:gd name="T24" fmla="*/ 813 w 1530"/>
                <a:gd name="T25" fmla="*/ 202 h 755"/>
                <a:gd name="T26" fmla="*/ 1308 w 1530"/>
                <a:gd name="T27" fmla="*/ 108 h 755"/>
                <a:gd name="T28" fmla="*/ 1197 w 1530"/>
                <a:gd name="T29" fmla="*/ 76 h 755"/>
                <a:gd name="T30" fmla="*/ 1068 w 1530"/>
                <a:gd name="T31" fmla="*/ 106 h 755"/>
                <a:gd name="T32" fmla="*/ 1024 w 1530"/>
                <a:gd name="T33" fmla="*/ 102 h 755"/>
                <a:gd name="T34" fmla="*/ 891 w 1530"/>
                <a:gd name="T35" fmla="*/ 153 h 755"/>
                <a:gd name="T36" fmla="*/ 816 w 1530"/>
                <a:gd name="T37" fmla="*/ 121 h 755"/>
                <a:gd name="T38" fmla="*/ 749 w 1530"/>
                <a:gd name="T39" fmla="*/ 174 h 755"/>
                <a:gd name="T40" fmla="*/ 824 w 1530"/>
                <a:gd name="T41" fmla="*/ 160 h 755"/>
                <a:gd name="T42" fmla="*/ 754 w 1530"/>
                <a:gd name="T43" fmla="*/ 215 h 755"/>
                <a:gd name="T44" fmla="*/ 764 w 1530"/>
                <a:gd name="T45" fmla="*/ 289 h 755"/>
                <a:gd name="T46" fmla="*/ 854 w 1530"/>
                <a:gd name="T47" fmla="*/ 273 h 755"/>
                <a:gd name="T48" fmla="*/ 788 w 1530"/>
                <a:gd name="T49" fmla="*/ 349 h 755"/>
                <a:gd name="T50" fmla="*/ 762 w 1530"/>
                <a:gd name="T51" fmla="*/ 499 h 755"/>
                <a:gd name="T52" fmla="*/ 912 w 1530"/>
                <a:gd name="T53" fmla="*/ 441 h 755"/>
                <a:gd name="T54" fmla="*/ 929 w 1530"/>
                <a:gd name="T55" fmla="*/ 354 h 755"/>
                <a:gd name="T56" fmla="*/ 1149 w 1530"/>
                <a:gd name="T57" fmla="*/ 464 h 755"/>
                <a:gd name="T58" fmla="*/ 1227 w 1530"/>
                <a:gd name="T59" fmla="*/ 341 h 755"/>
                <a:gd name="T60" fmla="*/ 1300 w 1530"/>
                <a:gd name="T61" fmla="*/ 219 h 755"/>
                <a:gd name="T62" fmla="*/ 1408 w 1530"/>
                <a:gd name="T63" fmla="*/ 211 h 755"/>
                <a:gd name="T64" fmla="*/ 854 w 1530"/>
                <a:gd name="T65" fmla="*/ 487 h 755"/>
                <a:gd name="T66" fmla="*/ 1180 w 1530"/>
                <a:gd name="T67" fmla="*/ 221 h 755"/>
                <a:gd name="T68" fmla="*/ 766 w 1530"/>
                <a:gd name="T69" fmla="*/ 45 h 755"/>
                <a:gd name="T70" fmla="*/ 958 w 1530"/>
                <a:gd name="T71" fmla="*/ 84 h 755"/>
                <a:gd name="T72" fmla="*/ 1117 w 1530"/>
                <a:gd name="T73" fmla="*/ 27 h 755"/>
                <a:gd name="T74" fmla="*/ 1477 w 1530"/>
                <a:gd name="T75" fmla="*/ 118 h 755"/>
                <a:gd name="T76" fmla="*/ 1307 w 1530"/>
                <a:gd name="T77" fmla="*/ 315 h 755"/>
                <a:gd name="T78" fmla="*/ 1217 w 1530"/>
                <a:gd name="T79" fmla="*/ 445 h 755"/>
                <a:gd name="T80" fmla="*/ 1206 w 1530"/>
                <a:gd name="T81" fmla="*/ 504 h 755"/>
                <a:gd name="T82" fmla="*/ 1239 w 1530"/>
                <a:gd name="T83" fmla="*/ 533 h 755"/>
                <a:gd name="T84" fmla="*/ 1343 w 1530"/>
                <a:gd name="T85" fmla="*/ 533 h 755"/>
                <a:gd name="T86" fmla="*/ 490 w 1530"/>
                <a:gd name="T87" fmla="*/ 264 h 755"/>
                <a:gd name="T88" fmla="*/ 1332 w 1530"/>
                <a:gd name="T89" fmla="*/ 559 h 755"/>
                <a:gd name="T90" fmla="*/ 1195 w 1530"/>
                <a:gd name="T91" fmla="*/ 601 h 755"/>
                <a:gd name="T92" fmla="*/ 1336 w 1530"/>
                <a:gd name="T93" fmla="*/ 689 h 755"/>
                <a:gd name="T94" fmla="*/ 529 w 1530"/>
                <a:gd name="T95" fmla="*/ 497 h 755"/>
                <a:gd name="T96" fmla="*/ 314 w 1530"/>
                <a:gd name="T97" fmla="*/ 409 h 755"/>
                <a:gd name="T98" fmla="*/ 410 w 1530"/>
                <a:gd name="T99" fmla="*/ 299 h 755"/>
                <a:gd name="T100" fmla="*/ 454 w 1530"/>
                <a:gd name="T101" fmla="*/ 211 h 755"/>
                <a:gd name="T102" fmla="*/ 329 w 1530"/>
                <a:gd name="T103" fmla="*/ 211 h 755"/>
                <a:gd name="T104" fmla="*/ 324 w 1530"/>
                <a:gd name="T105" fmla="*/ 127 h 755"/>
                <a:gd name="T106" fmla="*/ 263 w 1530"/>
                <a:gd name="T107" fmla="*/ 135 h 755"/>
                <a:gd name="T108" fmla="*/ 34 w 1530"/>
                <a:gd name="T109" fmla="*/ 121 h 755"/>
                <a:gd name="T110" fmla="*/ 62 w 1530"/>
                <a:gd name="T111" fmla="*/ 197 h 755"/>
                <a:gd name="T112" fmla="*/ 149 w 1530"/>
                <a:gd name="T113" fmla="*/ 227 h 755"/>
                <a:gd name="T114" fmla="*/ 228 w 1530"/>
                <a:gd name="T115" fmla="*/ 366 h 755"/>
                <a:gd name="T116" fmla="*/ 381 w 1530"/>
                <a:gd name="T117" fmla="*/ 479 h 755"/>
                <a:gd name="T118" fmla="*/ 397 w 1530"/>
                <a:gd name="T119" fmla="*/ 704 h 755"/>
                <a:gd name="T120" fmla="*/ 411 w 1530"/>
                <a:gd name="T121" fmla="*/ 749 h 755"/>
                <a:gd name="T122" fmla="*/ 510 w 1530"/>
                <a:gd name="T123" fmla="*/ 608 h 755"/>
                <a:gd name="T124" fmla="*/ 341 w 1530"/>
                <a:gd name="T125" fmla="*/ 27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0" h="755">
                  <a:moveTo>
                    <a:pt x="3" y="235"/>
                  </a:moveTo>
                  <a:cubicBezTo>
                    <a:pt x="6" y="234"/>
                    <a:pt x="7" y="232"/>
                    <a:pt x="6" y="231"/>
                  </a:cubicBezTo>
                  <a:cubicBezTo>
                    <a:pt x="5" y="231"/>
                    <a:pt x="4" y="232"/>
                    <a:pt x="3" y="233"/>
                  </a:cubicBezTo>
                  <a:cubicBezTo>
                    <a:pt x="3" y="234"/>
                    <a:pt x="3" y="235"/>
                    <a:pt x="3" y="235"/>
                  </a:cubicBezTo>
                  <a:moveTo>
                    <a:pt x="19" y="226"/>
                  </a:moveTo>
                  <a:cubicBezTo>
                    <a:pt x="17" y="225"/>
                    <a:pt x="12" y="229"/>
                    <a:pt x="14" y="229"/>
                  </a:cubicBezTo>
                  <a:cubicBezTo>
                    <a:pt x="15" y="229"/>
                    <a:pt x="16" y="228"/>
                    <a:pt x="17" y="228"/>
                  </a:cubicBezTo>
                  <a:cubicBezTo>
                    <a:pt x="19" y="228"/>
                    <a:pt x="21" y="227"/>
                    <a:pt x="19" y="226"/>
                  </a:cubicBezTo>
                  <a:moveTo>
                    <a:pt x="67" y="204"/>
                  </a:moveTo>
                  <a:cubicBezTo>
                    <a:pt x="67" y="203"/>
                    <a:pt x="66" y="203"/>
                    <a:pt x="64" y="205"/>
                  </a:cubicBezTo>
                  <a:cubicBezTo>
                    <a:pt x="62" y="207"/>
                    <a:pt x="60" y="208"/>
                    <a:pt x="60" y="210"/>
                  </a:cubicBezTo>
                  <a:cubicBezTo>
                    <a:pt x="60" y="210"/>
                    <a:pt x="59" y="210"/>
                    <a:pt x="59" y="210"/>
                  </a:cubicBezTo>
                  <a:cubicBezTo>
                    <a:pt x="58" y="210"/>
                    <a:pt x="57" y="210"/>
                    <a:pt x="57" y="211"/>
                  </a:cubicBezTo>
                  <a:cubicBezTo>
                    <a:pt x="56" y="212"/>
                    <a:pt x="57" y="215"/>
                    <a:pt x="59" y="214"/>
                  </a:cubicBezTo>
                  <a:cubicBezTo>
                    <a:pt x="60" y="213"/>
                    <a:pt x="60" y="214"/>
                    <a:pt x="61" y="214"/>
                  </a:cubicBezTo>
                  <a:cubicBezTo>
                    <a:pt x="62" y="214"/>
                    <a:pt x="66" y="211"/>
                    <a:pt x="67" y="210"/>
                  </a:cubicBezTo>
                  <a:cubicBezTo>
                    <a:pt x="67" y="209"/>
                    <a:pt x="65" y="208"/>
                    <a:pt x="65" y="207"/>
                  </a:cubicBezTo>
                  <a:cubicBezTo>
                    <a:pt x="65" y="207"/>
                    <a:pt x="67" y="207"/>
                    <a:pt x="68" y="206"/>
                  </a:cubicBezTo>
                  <a:cubicBezTo>
                    <a:pt x="69" y="205"/>
                    <a:pt x="67" y="205"/>
                    <a:pt x="67" y="204"/>
                  </a:cubicBezTo>
                  <a:moveTo>
                    <a:pt x="7" y="193"/>
                  </a:moveTo>
                  <a:cubicBezTo>
                    <a:pt x="7" y="191"/>
                    <a:pt x="3" y="193"/>
                    <a:pt x="3" y="194"/>
                  </a:cubicBezTo>
                  <a:cubicBezTo>
                    <a:pt x="4" y="196"/>
                    <a:pt x="8" y="197"/>
                    <a:pt x="9" y="196"/>
                  </a:cubicBezTo>
                  <a:cubicBezTo>
                    <a:pt x="11" y="195"/>
                    <a:pt x="11" y="194"/>
                    <a:pt x="10" y="193"/>
                  </a:cubicBezTo>
                  <a:cubicBezTo>
                    <a:pt x="10" y="193"/>
                    <a:pt x="9" y="193"/>
                    <a:pt x="8" y="193"/>
                  </a:cubicBezTo>
                  <a:cubicBezTo>
                    <a:pt x="8" y="193"/>
                    <a:pt x="7" y="194"/>
                    <a:pt x="7" y="193"/>
                  </a:cubicBezTo>
                  <a:moveTo>
                    <a:pt x="187" y="110"/>
                  </a:moveTo>
                  <a:cubicBezTo>
                    <a:pt x="190" y="110"/>
                    <a:pt x="191" y="116"/>
                    <a:pt x="193" y="116"/>
                  </a:cubicBezTo>
                  <a:cubicBezTo>
                    <a:pt x="194" y="116"/>
                    <a:pt x="193" y="114"/>
                    <a:pt x="196" y="114"/>
                  </a:cubicBezTo>
                  <a:cubicBezTo>
                    <a:pt x="198" y="114"/>
                    <a:pt x="198" y="113"/>
                    <a:pt x="200" y="113"/>
                  </a:cubicBezTo>
                  <a:cubicBezTo>
                    <a:pt x="202" y="113"/>
                    <a:pt x="204" y="113"/>
                    <a:pt x="204" y="110"/>
                  </a:cubicBezTo>
                  <a:cubicBezTo>
                    <a:pt x="204" y="107"/>
                    <a:pt x="206" y="107"/>
                    <a:pt x="208" y="106"/>
                  </a:cubicBezTo>
                  <a:cubicBezTo>
                    <a:pt x="210" y="105"/>
                    <a:pt x="208" y="103"/>
                    <a:pt x="211" y="102"/>
                  </a:cubicBezTo>
                  <a:cubicBezTo>
                    <a:pt x="215" y="101"/>
                    <a:pt x="223" y="97"/>
                    <a:pt x="225" y="96"/>
                  </a:cubicBezTo>
                  <a:cubicBezTo>
                    <a:pt x="226" y="95"/>
                    <a:pt x="223" y="94"/>
                    <a:pt x="220" y="91"/>
                  </a:cubicBezTo>
                  <a:cubicBezTo>
                    <a:pt x="216" y="89"/>
                    <a:pt x="214" y="89"/>
                    <a:pt x="211" y="90"/>
                  </a:cubicBezTo>
                  <a:cubicBezTo>
                    <a:pt x="210" y="91"/>
                    <a:pt x="209" y="91"/>
                    <a:pt x="209" y="90"/>
                  </a:cubicBezTo>
                  <a:cubicBezTo>
                    <a:pt x="209" y="90"/>
                    <a:pt x="209" y="89"/>
                    <a:pt x="208" y="90"/>
                  </a:cubicBezTo>
                  <a:cubicBezTo>
                    <a:pt x="206" y="90"/>
                    <a:pt x="201" y="88"/>
                    <a:pt x="200" y="87"/>
                  </a:cubicBezTo>
                  <a:cubicBezTo>
                    <a:pt x="199" y="86"/>
                    <a:pt x="189" y="89"/>
                    <a:pt x="186" y="89"/>
                  </a:cubicBezTo>
                  <a:cubicBezTo>
                    <a:pt x="184" y="89"/>
                    <a:pt x="187" y="92"/>
                    <a:pt x="188" y="93"/>
                  </a:cubicBezTo>
                  <a:cubicBezTo>
                    <a:pt x="190" y="94"/>
                    <a:pt x="184" y="99"/>
                    <a:pt x="185" y="100"/>
                  </a:cubicBezTo>
                  <a:cubicBezTo>
                    <a:pt x="186" y="100"/>
                    <a:pt x="184" y="103"/>
                    <a:pt x="182" y="106"/>
                  </a:cubicBezTo>
                  <a:cubicBezTo>
                    <a:pt x="179" y="109"/>
                    <a:pt x="183" y="109"/>
                    <a:pt x="187" y="110"/>
                  </a:cubicBezTo>
                  <a:moveTo>
                    <a:pt x="281" y="125"/>
                  </a:moveTo>
                  <a:cubicBezTo>
                    <a:pt x="281" y="124"/>
                    <a:pt x="283" y="125"/>
                    <a:pt x="284" y="125"/>
                  </a:cubicBezTo>
                  <a:cubicBezTo>
                    <a:pt x="285" y="126"/>
                    <a:pt x="287" y="126"/>
                    <a:pt x="287" y="125"/>
                  </a:cubicBezTo>
                  <a:cubicBezTo>
                    <a:pt x="287" y="122"/>
                    <a:pt x="282" y="121"/>
                    <a:pt x="279" y="119"/>
                  </a:cubicBezTo>
                  <a:cubicBezTo>
                    <a:pt x="277" y="118"/>
                    <a:pt x="276" y="118"/>
                    <a:pt x="273" y="116"/>
                  </a:cubicBezTo>
                  <a:cubicBezTo>
                    <a:pt x="269" y="113"/>
                    <a:pt x="274" y="112"/>
                    <a:pt x="271" y="110"/>
                  </a:cubicBezTo>
                  <a:cubicBezTo>
                    <a:pt x="268" y="108"/>
                    <a:pt x="267" y="102"/>
                    <a:pt x="269" y="100"/>
                  </a:cubicBezTo>
                  <a:cubicBezTo>
                    <a:pt x="271" y="98"/>
                    <a:pt x="273" y="95"/>
                    <a:pt x="270" y="94"/>
                  </a:cubicBezTo>
                  <a:cubicBezTo>
                    <a:pt x="266" y="93"/>
                    <a:pt x="261" y="95"/>
                    <a:pt x="262" y="96"/>
                  </a:cubicBezTo>
                  <a:cubicBezTo>
                    <a:pt x="262" y="97"/>
                    <a:pt x="267" y="99"/>
                    <a:pt x="267" y="100"/>
                  </a:cubicBezTo>
                  <a:cubicBezTo>
                    <a:pt x="267" y="101"/>
                    <a:pt x="266" y="100"/>
                    <a:pt x="264" y="99"/>
                  </a:cubicBezTo>
                  <a:cubicBezTo>
                    <a:pt x="263" y="99"/>
                    <a:pt x="262" y="98"/>
                    <a:pt x="261" y="98"/>
                  </a:cubicBezTo>
                  <a:cubicBezTo>
                    <a:pt x="260" y="99"/>
                    <a:pt x="260" y="98"/>
                    <a:pt x="259" y="98"/>
                  </a:cubicBezTo>
                  <a:cubicBezTo>
                    <a:pt x="258" y="98"/>
                    <a:pt x="257" y="97"/>
                    <a:pt x="256" y="98"/>
                  </a:cubicBezTo>
                  <a:cubicBezTo>
                    <a:pt x="255" y="100"/>
                    <a:pt x="258" y="107"/>
                    <a:pt x="259" y="109"/>
                  </a:cubicBezTo>
                  <a:cubicBezTo>
                    <a:pt x="260" y="110"/>
                    <a:pt x="258" y="110"/>
                    <a:pt x="257" y="111"/>
                  </a:cubicBezTo>
                  <a:cubicBezTo>
                    <a:pt x="255" y="111"/>
                    <a:pt x="255" y="106"/>
                    <a:pt x="253" y="103"/>
                  </a:cubicBezTo>
                  <a:cubicBezTo>
                    <a:pt x="252" y="101"/>
                    <a:pt x="246" y="99"/>
                    <a:pt x="246" y="100"/>
                  </a:cubicBezTo>
                  <a:cubicBezTo>
                    <a:pt x="245" y="102"/>
                    <a:pt x="249" y="102"/>
                    <a:pt x="249" y="104"/>
                  </a:cubicBezTo>
                  <a:cubicBezTo>
                    <a:pt x="248" y="105"/>
                    <a:pt x="248" y="105"/>
                    <a:pt x="247" y="104"/>
                  </a:cubicBezTo>
                  <a:cubicBezTo>
                    <a:pt x="246" y="104"/>
                    <a:pt x="245" y="104"/>
                    <a:pt x="244" y="104"/>
                  </a:cubicBezTo>
                  <a:cubicBezTo>
                    <a:pt x="242" y="106"/>
                    <a:pt x="242" y="105"/>
                    <a:pt x="243" y="103"/>
                  </a:cubicBezTo>
                  <a:cubicBezTo>
                    <a:pt x="243" y="102"/>
                    <a:pt x="240" y="100"/>
                    <a:pt x="236" y="100"/>
                  </a:cubicBezTo>
                  <a:cubicBezTo>
                    <a:pt x="232" y="100"/>
                    <a:pt x="234" y="103"/>
                    <a:pt x="233" y="104"/>
                  </a:cubicBezTo>
                  <a:cubicBezTo>
                    <a:pt x="232" y="105"/>
                    <a:pt x="226" y="103"/>
                    <a:pt x="230" y="103"/>
                  </a:cubicBezTo>
                  <a:cubicBezTo>
                    <a:pt x="233" y="102"/>
                    <a:pt x="232" y="100"/>
                    <a:pt x="231" y="98"/>
                  </a:cubicBezTo>
                  <a:cubicBezTo>
                    <a:pt x="229" y="96"/>
                    <a:pt x="226" y="98"/>
                    <a:pt x="220" y="100"/>
                  </a:cubicBezTo>
                  <a:cubicBezTo>
                    <a:pt x="214" y="102"/>
                    <a:pt x="211" y="105"/>
                    <a:pt x="212" y="105"/>
                  </a:cubicBezTo>
                  <a:cubicBezTo>
                    <a:pt x="213" y="105"/>
                    <a:pt x="213" y="106"/>
                    <a:pt x="211" y="108"/>
                  </a:cubicBezTo>
                  <a:cubicBezTo>
                    <a:pt x="208" y="110"/>
                    <a:pt x="211" y="111"/>
                    <a:pt x="213" y="111"/>
                  </a:cubicBezTo>
                  <a:cubicBezTo>
                    <a:pt x="215" y="111"/>
                    <a:pt x="213" y="113"/>
                    <a:pt x="215" y="113"/>
                  </a:cubicBezTo>
                  <a:cubicBezTo>
                    <a:pt x="215" y="114"/>
                    <a:pt x="217" y="113"/>
                    <a:pt x="219" y="113"/>
                  </a:cubicBezTo>
                  <a:cubicBezTo>
                    <a:pt x="221" y="112"/>
                    <a:pt x="223" y="111"/>
                    <a:pt x="224" y="112"/>
                  </a:cubicBezTo>
                  <a:cubicBezTo>
                    <a:pt x="226" y="113"/>
                    <a:pt x="213" y="114"/>
                    <a:pt x="213" y="116"/>
                  </a:cubicBezTo>
                  <a:cubicBezTo>
                    <a:pt x="213" y="119"/>
                    <a:pt x="221" y="120"/>
                    <a:pt x="226" y="119"/>
                  </a:cubicBezTo>
                  <a:cubicBezTo>
                    <a:pt x="231" y="118"/>
                    <a:pt x="240" y="120"/>
                    <a:pt x="240" y="121"/>
                  </a:cubicBezTo>
                  <a:cubicBezTo>
                    <a:pt x="240" y="123"/>
                    <a:pt x="234" y="122"/>
                    <a:pt x="229" y="122"/>
                  </a:cubicBezTo>
                  <a:cubicBezTo>
                    <a:pt x="225" y="122"/>
                    <a:pt x="217" y="123"/>
                    <a:pt x="217" y="125"/>
                  </a:cubicBezTo>
                  <a:cubicBezTo>
                    <a:pt x="217" y="126"/>
                    <a:pt x="218" y="126"/>
                    <a:pt x="223" y="129"/>
                  </a:cubicBezTo>
                  <a:cubicBezTo>
                    <a:pt x="225" y="130"/>
                    <a:pt x="227" y="130"/>
                    <a:pt x="229" y="129"/>
                  </a:cubicBezTo>
                  <a:cubicBezTo>
                    <a:pt x="231" y="129"/>
                    <a:pt x="233" y="129"/>
                    <a:pt x="233" y="131"/>
                  </a:cubicBezTo>
                  <a:cubicBezTo>
                    <a:pt x="232" y="134"/>
                    <a:pt x="235" y="135"/>
                    <a:pt x="242" y="135"/>
                  </a:cubicBezTo>
                  <a:cubicBezTo>
                    <a:pt x="245" y="135"/>
                    <a:pt x="248" y="134"/>
                    <a:pt x="249" y="134"/>
                  </a:cubicBezTo>
                  <a:cubicBezTo>
                    <a:pt x="251" y="133"/>
                    <a:pt x="253" y="132"/>
                    <a:pt x="255" y="132"/>
                  </a:cubicBezTo>
                  <a:cubicBezTo>
                    <a:pt x="258" y="132"/>
                    <a:pt x="259" y="132"/>
                    <a:pt x="261" y="129"/>
                  </a:cubicBezTo>
                  <a:cubicBezTo>
                    <a:pt x="262" y="127"/>
                    <a:pt x="264" y="129"/>
                    <a:pt x="264" y="130"/>
                  </a:cubicBezTo>
                  <a:cubicBezTo>
                    <a:pt x="264" y="131"/>
                    <a:pt x="269" y="131"/>
                    <a:pt x="269" y="132"/>
                  </a:cubicBezTo>
                  <a:cubicBezTo>
                    <a:pt x="272" y="134"/>
                    <a:pt x="280" y="133"/>
                    <a:pt x="283" y="132"/>
                  </a:cubicBezTo>
                  <a:cubicBezTo>
                    <a:pt x="286" y="130"/>
                    <a:pt x="282" y="126"/>
                    <a:pt x="280" y="128"/>
                  </a:cubicBezTo>
                  <a:cubicBezTo>
                    <a:pt x="279" y="130"/>
                    <a:pt x="277" y="129"/>
                    <a:pt x="277" y="128"/>
                  </a:cubicBezTo>
                  <a:cubicBezTo>
                    <a:pt x="276" y="127"/>
                    <a:pt x="280" y="126"/>
                    <a:pt x="281" y="125"/>
                  </a:cubicBezTo>
                  <a:moveTo>
                    <a:pt x="209" y="79"/>
                  </a:moveTo>
                  <a:cubicBezTo>
                    <a:pt x="213" y="79"/>
                    <a:pt x="216" y="76"/>
                    <a:pt x="216" y="74"/>
                  </a:cubicBezTo>
                  <a:cubicBezTo>
                    <a:pt x="216" y="73"/>
                    <a:pt x="208" y="78"/>
                    <a:pt x="209" y="79"/>
                  </a:cubicBezTo>
                  <a:moveTo>
                    <a:pt x="194" y="73"/>
                  </a:moveTo>
                  <a:cubicBezTo>
                    <a:pt x="195" y="74"/>
                    <a:pt x="194" y="77"/>
                    <a:pt x="195" y="76"/>
                  </a:cubicBezTo>
                  <a:cubicBezTo>
                    <a:pt x="197" y="75"/>
                    <a:pt x="197" y="75"/>
                    <a:pt x="198" y="75"/>
                  </a:cubicBezTo>
                  <a:cubicBezTo>
                    <a:pt x="200" y="76"/>
                    <a:pt x="201" y="74"/>
                    <a:pt x="202" y="73"/>
                  </a:cubicBezTo>
                  <a:cubicBezTo>
                    <a:pt x="203" y="72"/>
                    <a:pt x="202" y="77"/>
                    <a:pt x="205" y="77"/>
                  </a:cubicBezTo>
                  <a:cubicBezTo>
                    <a:pt x="207" y="77"/>
                    <a:pt x="206" y="72"/>
                    <a:pt x="208" y="73"/>
                  </a:cubicBezTo>
                  <a:cubicBezTo>
                    <a:pt x="210" y="75"/>
                    <a:pt x="211" y="73"/>
                    <a:pt x="211" y="71"/>
                  </a:cubicBezTo>
                  <a:cubicBezTo>
                    <a:pt x="211" y="70"/>
                    <a:pt x="211" y="68"/>
                    <a:pt x="214" y="68"/>
                  </a:cubicBezTo>
                  <a:cubicBezTo>
                    <a:pt x="216" y="67"/>
                    <a:pt x="214" y="70"/>
                    <a:pt x="215" y="71"/>
                  </a:cubicBezTo>
                  <a:cubicBezTo>
                    <a:pt x="216" y="74"/>
                    <a:pt x="219" y="71"/>
                    <a:pt x="219" y="70"/>
                  </a:cubicBezTo>
                  <a:cubicBezTo>
                    <a:pt x="219" y="69"/>
                    <a:pt x="222" y="70"/>
                    <a:pt x="222" y="69"/>
                  </a:cubicBezTo>
                  <a:cubicBezTo>
                    <a:pt x="222" y="67"/>
                    <a:pt x="223" y="67"/>
                    <a:pt x="222" y="65"/>
                  </a:cubicBezTo>
                  <a:cubicBezTo>
                    <a:pt x="221" y="64"/>
                    <a:pt x="224" y="64"/>
                    <a:pt x="225" y="63"/>
                  </a:cubicBezTo>
                  <a:cubicBezTo>
                    <a:pt x="226" y="62"/>
                    <a:pt x="223" y="63"/>
                    <a:pt x="221" y="61"/>
                  </a:cubicBezTo>
                  <a:cubicBezTo>
                    <a:pt x="220" y="60"/>
                    <a:pt x="219" y="62"/>
                    <a:pt x="219" y="63"/>
                  </a:cubicBezTo>
                  <a:cubicBezTo>
                    <a:pt x="219" y="64"/>
                    <a:pt x="215" y="63"/>
                    <a:pt x="213" y="62"/>
                  </a:cubicBezTo>
                  <a:cubicBezTo>
                    <a:pt x="211" y="62"/>
                    <a:pt x="208" y="65"/>
                    <a:pt x="205" y="66"/>
                  </a:cubicBezTo>
                  <a:cubicBezTo>
                    <a:pt x="202" y="68"/>
                    <a:pt x="202" y="71"/>
                    <a:pt x="199" y="70"/>
                  </a:cubicBezTo>
                  <a:cubicBezTo>
                    <a:pt x="197" y="70"/>
                    <a:pt x="192" y="73"/>
                    <a:pt x="194" y="73"/>
                  </a:cubicBezTo>
                  <a:moveTo>
                    <a:pt x="223" y="72"/>
                  </a:moveTo>
                  <a:cubicBezTo>
                    <a:pt x="221" y="73"/>
                    <a:pt x="221" y="75"/>
                    <a:pt x="224" y="75"/>
                  </a:cubicBezTo>
                  <a:cubicBezTo>
                    <a:pt x="227" y="75"/>
                    <a:pt x="228" y="76"/>
                    <a:pt x="223" y="76"/>
                  </a:cubicBezTo>
                  <a:cubicBezTo>
                    <a:pt x="221" y="76"/>
                    <a:pt x="220" y="77"/>
                    <a:pt x="219" y="77"/>
                  </a:cubicBezTo>
                  <a:cubicBezTo>
                    <a:pt x="218" y="78"/>
                    <a:pt x="219" y="79"/>
                    <a:pt x="220" y="79"/>
                  </a:cubicBezTo>
                  <a:cubicBezTo>
                    <a:pt x="223" y="78"/>
                    <a:pt x="227" y="78"/>
                    <a:pt x="224" y="79"/>
                  </a:cubicBezTo>
                  <a:cubicBezTo>
                    <a:pt x="222" y="80"/>
                    <a:pt x="216" y="80"/>
                    <a:pt x="217" y="81"/>
                  </a:cubicBezTo>
                  <a:cubicBezTo>
                    <a:pt x="218" y="82"/>
                    <a:pt x="220" y="82"/>
                    <a:pt x="222" y="83"/>
                  </a:cubicBezTo>
                  <a:cubicBezTo>
                    <a:pt x="225" y="84"/>
                    <a:pt x="226" y="84"/>
                    <a:pt x="228" y="82"/>
                  </a:cubicBezTo>
                  <a:cubicBezTo>
                    <a:pt x="230" y="80"/>
                    <a:pt x="233" y="78"/>
                    <a:pt x="232" y="81"/>
                  </a:cubicBezTo>
                  <a:cubicBezTo>
                    <a:pt x="231" y="84"/>
                    <a:pt x="235" y="82"/>
                    <a:pt x="240" y="81"/>
                  </a:cubicBezTo>
                  <a:cubicBezTo>
                    <a:pt x="245" y="81"/>
                    <a:pt x="239" y="84"/>
                    <a:pt x="234" y="85"/>
                  </a:cubicBezTo>
                  <a:cubicBezTo>
                    <a:pt x="228" y="85"/>
                    <a:pt x="229" y="88"/>
                    <a:pt x="233" y="89"/>
                  </a:cubicBezTo>
                  <a:cubicBezTo>
                    <a:pt x="237" y="90"/>
                    <a:pt x="246" y="86"/>
                    <a:pt x="248" y="84"/>
                  </a:cubicBezTo>
                  <a:cubicBezTo>
                    <a:pt x="249" y="83"/>
                    <a:pt x="251" y="83"/>
                    <a:pt x="252" y="84"/>
                  </a:cubicBezTo>
                  <a:cubicBezTo>
                    <a:pt x="253" y="84"/>
                    <a:pt x="253" y="84"/>
                    <a:pt x="254" y="84"/>
                  </a:cubicBezTo>
                  <a:cubicBezTo>
                    <a:pt x="256" y="83"/>
                    <a:pt x="257" y="83"/>
                    <a:pt x="259" y="83"/>
                  </a:cubicBezTo>
                  <a:cubicBezTo>
                    <a:pt x="261" y="83"/>
                    <a:pt x="262" y="83"/>
                    <a:pt x="264" y="83"/>
                  </a:cubicBezTo>
                  <a:cubicBezTo>
                    <a:pt x="268" y="82"/>
                    <a:pt x="268" y="76"/>
                    <a:pt x="266" y="74"/>
                  </a:cubicBezTo>
                  <a:cubicBezTo>
                    <a:pt x="263" y="73"/>
                    <a:pt x="263" y="76"/>
                    <a:pt x="261" y="76"/>
                  </a:cubicBezTo>
                  <a:cubicBezTo>
                    <a:pt x="259" y="77"/>
                    <a:pt x="258" y="74"/>
                    <a:pt x="256" y="72"/>
                  </a:cubicBezTo>
                  <a:cubicBezTo>
                    <a:pt x="254" y="71"/>
                    <a:pt x="255" y="67"/>
                    <a:pt x="253" y="68"/>
                  </a:cubicBezTo>
                  <a:cubicBezTo>
                    <a:pt x="250" y="68"/>
                    <a:pt x="245" y="72"/>
                    <a:pt x="248" y="72"/>
                  </a:cubicBezTo>
                  <a:cubicBezTo>
                    <a:pt x="252" y="73"/>
                    <a:pt x="250" y="74"/>
                    <a:pt x="249" y="75"/>
                  </a:cubicBezTo>
                  <a:cubicBezTo>
                    <a:pt x="247" y="76"/>
                    <a:pt x="253" y="77"/>
                    <a:pt x="252" y="78"/>
                  </a:cubicBezTo>
                  <a:cubicBezTo>
                    <a:pt x="251" y="80"/>
                    <a:pt x="243" y="79"/>
                    <a:pt x="242" y="77"/>
                  </a:cubicBezTo>
                  <a:cubicBezTo>
                    <a:pt x="242" y="75"/>
                    <a:pt x="235" y="71"/>
                    <a:pt x="232" y="72"/>
                  </a:cubicBezTo>
                  <a:cubicBezTo>
                    <a:pt x="229" y="73"/>
                    <a:pt x="231" y="70"/>
                    <a:pt x="228" y="70"/>
                  </a:cubicBezTo>
                  <a:cubicBezTo>
                    <a:pt x="225" y="70"/>
                    <a:pt x="226" y="72"/>
                    <a:pt x="223" y="72"/>
                  </a:cubicBezTo>
                  <a:moveTo>
                    <a:pt x="233" y="59"/>
                  </a:moveTo>
                  <a:cubicBezTo>
                    <a:pt x="234" y="57"/>
                    <a:pt x="227" y="57"/>
                    <a:pt x="227" y="58"/>
                  </a:cubicBezTo>
                  <a:cubicBezTo>
                    <a:pt x="229" y="59"/>
                    <a:pt x="232" y="61"/>
                    <a:pt x="233" y="59"/>
                  </a:cubicBezTo>
                  <a:moveTo>
                    <a:pt x="249" y="58"/>
                  </a:moveTo>
                  <a:cubicBezTo>
                    <a:pt x="251" y="58"/>
                    <a:pt x="250" y="56"/>
                    <a:pt x="246" y="56"/>
                  </a:cubicBezTo>
                  <a:cubicBezTo>
                    <a:pt x="242" y="57"/>
                    <a:pt x="235" y="57"/>
                    <a:pt x="235" y="60"/>
                  </a:cubicBezTo>
                  <a:cubicBezTo>
                    <a:pt x="235" y="62"/>
                    <a:pt x="237" y="63"/>
                    <a:pt x="241" y="63"/>
                  </a:cubicBezTo>
                  <a:cubicBezTo>
                    <a:pt x="245" y="64"/>
                    <a:pt x="249" y="60"/>
                    <a:pt x="247" y="60"/>
                  </a:cubicBezTo>
                  <a:cubicBezTo>
                    <a:pt x="245" y="60"/>
                    <a:pt x="246" y="58"/>
                    <a:pt x="249" y="58"/>
                  </a:cubicBezTo>
                  <a:moveTo>
                    <a:pt x="239" y="54"/>
                  </a:moveTo>
                  <a:cubicBezTo>
                    <a:pt x="240" y="55"/>
                    <a:pt x="241" y="54"/>
                    <a:pt x="242" y="54"/>
                  </a:cubicBezTo>
                  <a:cubicBezTo>
                    <a:pt x="243" y="54"/>
                    <a:pt x="244" y="53"/>
                    <a:pt x="244" y="54"/>
                  </a:cubicBezTo>
                  <a:cubicBezTo>
                    <a:pt x="246" y="55"/>
                    <a:pt x="252" y="56"/>
                    <a:pt x="252" y="53"/>
                  </a:cubicBezTo>
                  <a:cubicBezTo>
                    <a:pt x="252" y="50"/>
                    <a:pt x="244" y="49"/>
                    <a:pt x="242" y="51"/>
                  </a:cubicBezTo>
                  <a:cubicBezTo>
                    <a:pt x="240" y="52"/>
                    <a:pt x="232" y="52"/>
                    <a:pt x="234" y="54"/>
                  </a:cubicBezTo>
                  <a:cubicBezTo>
                    <a:pt x="235" y="55"/>
                    <a:pt x="236" y="54"/>
                    <a:pt x="237" y="54"/>
                  </a:cubicBezTo>
                  <a:cubicBezTo>
                    <a:pt x="238" y="54"/>
                    <a:pt x="238" y="54"/>
                    <a:pt x="239" y="54"/>
                  </a:cubicBezTo>
                  <a:moveTo>
                    <a:pt x="271" y="48"/>
                  </a:moveTo>
                  <a:cubicBezTo>
                    <a:pt x="273" y="47"/>
                    <a:pt x="277" y="49"/>
                    <a:pt x="276" y="51"/>
                  </a:cubicBezTo>
                  <a:cubicBezTo>
                    <a:pt x="276" y="52"/>
                    <a:pt x="274" y="52"/>
                    <a:pt x="272" y="52"/>
                  </a:cubicBezTo>
                  <a:cubicBezTo>
                    <a:pt x="271" y="52"/>
                    <a:pt x="269" y="52"/>
                    <a:pt x="270" y="52"/>
                  </a:cubicBezTo>
                  <a:cubicBezTo>
                    <a:pt x="270" y="53"/>
                    <a:pt x="271" y="55"/>
                    <a:pt x="275" y="54"/>
                  </a:cubicBezTo>
                  <a:cubicBezTo>
                    <a:pt x="280" y="52"/>
                    <a:pt x="283" y="53"/>
                    <a:pt x="286" y="56"/>
                  </a:cubicBezTo>
                  <a:cubicBezTo>
                    <a:pt x="289" y="58"/>
                    <a:pt x="292" y="59"/>
                    <a:pt x="294" y="57"/>
                  </a:cubicBezTo>
                  <a:cubicBezTo>
                    <a:pt x="296" y="54"/>
                    <a:pt x="292" y="54"/>
                    <a:pt x="293" y="52"/>
                  </a:cubicBezTo>
                  <a:cubicBezTo>
                    <a:pt x="294" y="50"/>
                    <a:pt x="290" y="49"/>
                    <a:pt x="288" y="49"/>
                  </a:cubicBezTo>
                  <a:cubicBezTo>
                    <a:pt x="286" y="49"/>
                    <a:pt x="285" y="45"/>
                    <a:pt x="283" y="46"/>
                  </a:cubicBezTo>
                  <a:cubicBezTo>
                    <a:pt x="281" y="47"/>
                    <a:pt x="280" y="48"/>
                    <a:pt x="280" y="46"/>
                  </a:cubicBezTo>
                  <a:cubicBezTo>
                    <a:pt x="280" y="43"/>
                    <a:pt x="270" y="43"/>
                    <a:pt x="268" y="44"/>
                  </a:cubicBezTo>
                  <a:cubicBezTo>
                    <a:pt x="266" y="45"/>
                    <a:pt x="269" y="50"/>
                    <a:pt x="271" y="48"/>
                  </a:cubicBezTo>
                  <a:moveTo>
                    <a:pt x="272" y="64"/>
                  </a:moveTo>
                  <a:cubicBezTo>
                    <a:pt x="274" y="62"/>
                    <a:pt x="266" y="56"/>
                    <a:pt x="266" y="59"/>
                  </a:cubicBezTo>
                  <a:cubicBezTo>
                    <a:pt x="265" y="62"/>
                    <a:pt x="271" y="66"/>
                    <a:pt x="272" y="64"/>
                  </a:cubicBezTo>
                  <a:moveTo>
                    <a:pt x="297" y="40"/>
                  </a:moveTo>
                  <a:cubicBezTo>
                    <a:pt x="298" y="37"/>
                    <a:pt x="289" y="36"/>
                    <a:pt x="291" y="38"/>
                  </a:cubicBezTo>
                  <a:cubicBezTo>
                    <a:pt x="292" y="39"/>
                    <a:pt x="295" y="42"/>
                    <a:pt x="297" y="40"/>
                  </a:cubicBezTo>
                  <a:moveTo>
                    <a:pt x="275" y="82"/>
                  </a:moveTo>
                  <a:cubicBezTo>
                    <a:pt x="277" y="81"/>
                    <a:pt x="273" y="78"/>
                    <a:pt x="271" y="80"/>
                  </a:cubicBezTo>
                  <a:cubicBezTo>
                    <a:pt x="270" y="83"/>
                    <a:pt x="274" y="84"/>
                    <a:pt x="275" y="82"/>
                  </a:cubicBezTo>
                  <a:moveTo>
                    <a:pt x="297" y="69"/>
                  </a:moveTo>
                  <a:cubicBezTo>
                    <a:pt x="296" y="71"/>
                    <a:pt x="292" y="69"/>
                    <a:pt x="289" y="68"/>
                  </a:cubicBezTo>
                  <a:cubicBezTo>
                    <a:pt x="285" y="66"/>
                    <a:pt x="287" y="70"/>
                    <a:pt x="290" y="72"/>
                  </a:cubicBezTo>
                  <a:cubicBezTo>
                    <a:pt x="293" y="75"/>
                    <a:pt x="289" y="74"/>
                    <a:pt x="285" y="71"/>
                  </a:cubicBezTo>
                  <a:cubicBezTo>
                    <a:pt x="282" y="69"/>
                    <a:pt x="282" y="73"/>
                    <a:pt x="284" y="74"/>
                  </a:cubicBezTo>
                  <a:cubicBezTo>
                    <a:pt x="285" y="75"/>
                    <a:pt x="283" y="77"/>
                    <a:pt x="281" y="74"/>
                  </a:cubicBezTo>
                  <a:cubicBezTo>
                    <a:pt x="279" y="71"/>
                    <a:pt x="278" y="68"/>
                    <a:pt x="274" y="68"/>
                  </a:cubicBezTo>
                  <a:cubicBezTo>
                    <a:pt x="270" y="68"/>
                    <a:pt x="272" y="71"/>
                    <a:pt x="273" y="73"/>
                  </a:cubicBezTo>
                  <a:cubicBezTo>
                    <a:pt x="275" y="76"/>
                    <a:pt x="277" y="76"/>
                    <a:pt x="280" y="78"/>
                  </a:cubicBezTo>
                  <a:cubicBezTo>
                    <a:pt x="282" y="79"/>
                    <a:pt x="284" y="78"/>
                    <a:pt x="286" y="78"/>
                  </a:cubicBezTo>
                  <a:cubicBezTo>
                    <a:pt x="288" y="78"/>
                    <a:pt x="289" y="77"/>
                    <a:pt x="290" y="78"/>
                  </a:cubicBezTo>
                  <a:cubicBezTo>
                    <a:pt x="293" y="78"/>
                    <a:pt x="288" y="81"/>
                    <a:pt x="289" y="83"/>
                  </a:cubicBezTo>
                  <a:cubicBezTo>
                    <a:pt x="291" y="85"/>
                    <a:pt x="295" y="84"/>
                    <a:pt x="298" y="83"/>
                  </a:cubicBezTo>
                  <a:cubicBezTo>
                    <a:pt x="302" y="83"/>
                    <a:pt x="300" y="81"/>
                    <a:pt x="302" y="80"/>
                  </a:cubicBezTo>
                  <a:cubicBezTo>
                    <a:pt x="304" y="79"/>
                    <a:pt x="300" y="79"/>
                    <a:pt x="302" y="76"/>
                  </a:cubicBezTo>
                  <a:cubicBezTo>
                    <a:pt x="303" y="72"/>
                    <a:pt x="297" y="67"/>
                    <a:pt x="297" y="69"/>
                  </a:cubicBezTo>
                  <a:moveTo>
                    <a:pt x="305" y="58"/>
                  </a:moveTo>
                  <a:cubicBezTo>
                    <a:pt x="307" y="58"/>
                    <a:pt x="310" y="58"/>
                    <a:pt x="312" y="57"/>
                  </a:cubicBezTo>
                  <a:cubicBezTo>
                    <a:pt x="315" y="56"/>
                    <a:pt x="311" y="56"/>
                    <a:pt x="312" y="54"/>
                  </a:cubicBezTo>
                  <a:cubicBezTo>
                    <a:pt x="314" y="51"/>
                    <a:pt x="308" y="51"/>
                    <a:pt x="308" y="52"/>
                  </a:cubicBezTo>
                  <a:cubicBezTo>
                    <a:pt x="308" y="52"/>
                    <a:pt x="306" y="51"/>
                    <a:pt x="304" y="50"/>
                  </a:cubicBezTo>
                  <a:cubicBezTo>
                    <a:pt x="302" y="49"/>
                    <a:pt x="300" y="48"/>
                    <a:pt x="299" y="49"/>
                  </a:cubicBezTo>
                  <a:cubicBezTo>
                    <a:pt x="298" y="51"/>
                    <a:pt x="302" y="58"/>
                    <a:pt x="305" y="58"/>
                  </a:cubicBezTo>
                  <a:moveTo>
                    <a:pt x="320" y="59"/>
                  </a:moveTo>
                  <a:cubicBezTo>
                    <a:pt x="319" y="58"/>
                    <a:pt x="305" y="60"/>
                    <a:pt x="307" y="61"/>
                  </a:cubicBezTo>
                  <a:cubicBezTo>
                    <a:pt x="311" y="64"/>
                    <a:pt x="320" y="60"/>
                    <a:pt x="320" y="59"/>
                  </a:cubicBezTo>
                  <a:moveTo>
                    <a:pt x="318" y="87"/>
                  </a:moveTo>
                  <a:cubicBezTo>
                    <a:pt x="321" y="86"/>
                    <a:pt x="319" y="82"/>
                    <a:pt x="316" y="79"/>
                  </a:cubicBezTo>
                  <a:cubicBezTo>
                    <a:pt x="312" y="77"/>
                    <a:pt x="303" y="82"/>
                    <a:pt x="305" y="84"/>
                  </a:cubicBezTo>
                  <a:cubicBezTo>
                    <a:pt x="307" y="85"/>
                    <a:pt x="314" y="87"/>
                    <a:pt x="318" y="87"/>
                  </a:cubicBezTo>
                  <a:moveTo>
                    <a:pt x="294" y="113"/>
                  </a:moveTo>
                  <a:cubicBezTo>
                    <a:pt x="296" y="115"/>
                    <a:pt x="297" y="113"/>
                    <a:pt x="298" y="112"/>
                  </a:cubicBezTo>
                  <a:cubicBezTo>
                    <a:pt x="298" y="112"/>
                    <a:pt x="299" y="111"/>
                    <a:pt x="301" y="111"/>
                  </a:cubicBezTo>
                  <a:cubicBezTo>
                    <a:pt x="306" y="111"/>
                    <a:pt x="306" y="103"/>
                    <a:pt x="307" y="100"/>
                  </a:cubicBezTo>
                  <a:cubicBezTo>
                    <a:pt x="308" y="98"/>
                    <a:pt x="303" y="98"/>
                    <a:pt x="304" y="100"/>
                  </a:cubicBezTo>
                  <a:cubicBezTo>
                    <a:pt x="305" y="102"/>
                    <a:pt x="304" y="104"/>
                    <a:pt x="304" y="102"/>
                  </a:cubicBezTo>
                  <a:cubicBezTo>
                    <a:pt x="303" y="100"/>
                    <a:pt x="302" y="100"/>
                    <a:pt x="301" y="100"/>
                  </a:cubicBezTo>
                  <a:cubicBezTo>
                    <a:pt x="300" y="100"/>
                    <a:pt x="299" y="100"/>
                    <a:pt x="298" y="100"/>
                  </a:cubicBezTo>
                  <a:cubicBezTo>
                    <a:pt x="297" y="98"/>
                    <a:pt x="302" y="97"/>
                    <a:pt x="304" y="95"/>
                  </a:cubicBezTo>
                  <a:cubicBezTo>
                    <a:pt x="305" y="93"/>
                    <a:pt x="299" y="93"/>
                    <a:pt x="301" y="91"/>
                  </a:cubicBezTo>
                  <a:cubicBezTo>
                    <a:pt x="302" y="89"/>
                    <a:pt x="292" y="91"/>
                    <a:pt x="295" y="92"/>
                  </a:cubicBezTo>
                  <a:cubicBezTo>
                    <a:pt x="298" y="94"/>
                    <a:pt x="295" y="95"/>
                    <a:pt x="293" y="93"/>
                  </a:cubicBezTo>
                  <a:cubicBezTo>
                    <a:pt x="290" y="91"/>
                    <a:pt x="283" y="94"/>
                    <a:pt x="286" y="97"/>
                  </a:cubicBezTo>
                  <a:cubicBezTo>
                    <a:pt x="288" y="98"/>
                    <a:pt x="294" y="95"/>
                    <a:pt x="290" y="100"/>
                  </a:cubicBezTo>
                  <a:cubicBezTo>
                    <a:pt x="288" y="103"/>
                    <a:pt x="287" y="102"/>
                    <a:pt x="285" y="101"/>
                  </a:cubicBezTo>
                  <a:cubicBezTo>
                    <a:pt x="284" y="100"/>
                    <a:pt x="283" y="99"/>
                    <a:pt x="282" y="100"/>
                  </a:cubicBezTo>
                  <a:cubicBezTo>
                    <a:pt x="278" y="100"/>
                    <a:pt x="280" y="104"/>
                    <a:pt x="285" y="106"/>
                  </a:cubicBezTo>
                  <a:cubicBezTo>
                    <a:pt x="290" y="107"/>
                    <a:pt x="289" y="110"/>
                    <a:pt x="294" y="113"/>
                  </a:cubicBezTo>
                  <a:moveTo>
                    <a:pt x="324" y="83"/>
                  </a:moveTo>
                  <a:cubicBezTo>
                    <a:pt x="325" y="85"/>
                    <a:pt x="326" y="85"/>
                    <a:pt x="327" y="85"/>
                  </a:cubicBezTo>
                  <a:cubicBezTo>
                    <a:pt x="328" y="85"/>
                    <a:pt x="328" y="85"/>
                    <a:pt x="329" y="85"/>
                  </a:cubicBezTo>
                  <a:cubicBezTo>
                    <a:pt x="331" y="87"/>
                    <a:pt x="334" y="88"/>
                    <a:pt x="336" y="86"/>
                  </a:cubicBezTo>
                  <a:cubicBezTo>
                    <a:pt x="338" y="85"/>
                    <a:pt x="339" y="84"/>
                    <a:pt x="339" y="85"/>
                  </a:cubicBezTo>
                  <a:cubicBezTo>
                    <a:pt x="340" y="87"/>
                    <a:pt x="344" y="87"/>
                    <a:pt x="353" y="88"/>
                  </a:cubicBezTo>
                  <a:cubicBezTo>
                    <a:pt x="357" y="88"/>
                    <a:pt x="359" y="87"/>
                    <a:pt x="360" y="86"/>
                  </a:cubicBezTo>
                  <a:cubicBezTo>
                    <a:pt x="361" y="85"/>
                    <a:pt x="361" y="85"/>
                    <a:pt x="363" y="85"/>
                  </a:cubicBezTo>
                  <a:cubicBezTo>
                    <a:pt x="365" y="87"/>
                    <a:pt x="371" y="87"/>
                    <a:pt x="374" y="86"/>
                  </a:cubicBezTo>
                  <a:cubicBezTo>
                    <a:pt x="377" y="86"/>
                    <a:pt x="378" y="82"/>
                    <a:pt x="378" y="80"/>
                  </a:cubicBezTo>
                  <a:cubicBezTo>
                    <a:pt x="378" y="77"/>
                    <a:pt x="357" y="76"/>
                    <a:pt x="354" y="78"/>
                  </a:cubicBezTo>
                  <a:cubicBezTo>
                    <a:pt x="352" y="79"/>
                    <a:pt x="349" y="79"/>
                    <a:pt x="347" y="78"/>
                  </a:cubicBezTo>
                  <a:cubicBezTo>
                    <a:pt x="345" y="78"/>
                    <a:pt x="343" y="78"/>
                    <a:pt x="342" y="78"/>
                  </a:cubicBezTo>
                  <a:cubicBezTo>
                    <a:pt x="339" y="80"/>
                    <a:pt x="340" y="77"/>
                    <a:pt x="335" y="76"/>
                  </a:cubicBezTo>
                  <a:cubicBezTo>
                    <a:pt x="330" y="76"/>
                    <a:pt x="335" y="74"/>
                    <a:pt x="336" y="72"/>
                  </a:cubicBezTo>
                  <a:cubicBezTo>
                    <a:pt x="337" y="71"/>
                    <a:pt x="328" y="68"/>
                    <a:pt x="325" y="69"/>
                  </a:cubicBezTo>
                  <a:cubicBezTo>
                    <a:pt x="321" y="70"/>
                    <a:pt x="319" y="68"/>
                    <a:pt x="316" y="66"/>
                  </a:cubicBezTo>
                  <a:cubicBezTo>
                    <a:pt x="312" y="65"/>
                    <a:pt x="303" y="65"/>
                    <a:pt x="305" y="68"/>
                  </a:cubicBezTo>
                  <a:cubicBezTo>
                    <a:pt x="306" y="70"/>
                    <a:pt x="317" y="74"/>
                    <a:pt x="318" y="72"/>
                  </a:cubicBezTo>
                  <a:cubicBezTo>
                    <a:pt x="320" y="70"/>
                    <a:pt x="322" y="74"/>
                    <a:pt x="324" y="76"/>
                  </a:cubicBezTo>
                  <a:cubicBezTo>
                    <a:pt x="326" y="78"/>
                    <a:pt x="323" y="79"/>
                    <a:pt x="324" y="83"/>
                  </a:cubicBezTo>
                  <a:moveTo>
                    <a:pt x="334" y="61"/>
                  </a:moveTo>
                  <a:cubicBezTo>
                    <a:pt x="331" y="59"/>
                    <a:pt x="326" y="62"/>
                    <a:pt x="330" y="64"/>
                  </a:cubicBezTo>
                  <a:cubicBezTo>
                    <a:pt x="333" y="65"/>
                    <a:pt x="337" y="62"/>
                    <a:pt x="334" y="61"/>
                  </a:cubicBezTo>
                  <a:moveTo>
                    <a:pt x="307" y="39"/>
                  </a:moveTo>
                  <a:cubicBezTo>
                    <a:pt x="310" y="41"/>
                    <a:pt x="308" y="43"/>
                    <a:pt x="311" y="44"/>
                  </a:cubicBezTo>
                  <a:cubicBezTo>
                    <a:pt x="312" y="45"/>
                    <a:pt x="315" y="44"/>
                    <a:pt x="317" y="44"/>
                  </a:cubicBezTo>
                  <a:cubicBezTo>
                    <a:pt x="320" y="44"/>
                    <a:pt x="323" y="43"/>
                    <a:pt x="323" y="44"/>
                  </a:cubicBezTo>
                  <a:cubicBezTo>
                    <a:pt x="324" y="46"/>
                    <a:pt x="315" y="47"/>
                    <a:pt x="316" y="48"/>
                  </a:cubicBezTo>
                  <a:cubicBezTo>
                    <a:pt x="317" y="49"/>
                    <a:pt x="323" y="51"/>
                    <a:pt x="322" y="52"/>
                  </a:cubicBezTo>
                  <a:cubicBezTo>
                    <a:pt x="321" y="54"/>
                    <a:pt x="331" y="57"/>
                    <a:pt x="332" y="55"/>
                  </a:cubicBezTo>
                  <a:cubicBezTo>
                    <a:pt x="333" y="54"/>
                    <a:pt x="335" y="54"/>
                    <a:pt x="338" y="55"/>
                  </a:cubicBezTo>
                  <a:cubicBezTo>
                    <a:pt x="339" y="56"/>
                    <a:pt x="340" y="54"/>
                    <a:pt x="340" y="53"/>
                  </a:cubicBezTo>
                  <a:cubicBezTo>
                    <a:pt x="341" y="51"/>
                    <a:pt x="341" y="50"/>
                    <a:pt x="342" y="50"/>
                  </a:cubicBezTo>
                  <a:cubicBezTo>
                    <a:pt x="344" y="52"/>
                    <a:pt x="344" y="48"/>
                    <a:pt x="347" y="47"/>
                  </a:cubicBezTo>
                  <a:cubicBezTo>
                    <a:pt x="349" y="46"/>
                    <a:pt x="353" y="46"/>
                    <a:pt x="354" y="44"/>
                  </a:cubicBezTo>
                  <a:cubicBezTo>
                    <a:pt x="354" y="43"/>
                    <a:pt x="353" y="42"/>
                    <a:pt x="350" y="42"/>
                  </a:cubicBezTo>
                  <a:cubicBezTo>
                    <a:pt x="346" y="43"/>
                    <a:pt x="344" y="42"/>
                    <a:pt x="345" y="40"/>
                  </a:cubicBezTo>
                  <a:cubicBezTo>
                    <a:pt x="347" y="38"/>
                    <a:pt x="342" y="37"/>
                    <a:pt x="344" y="36"/>
                  </a:cubicBezTo>
                  <a:cubicBezTo>
                    <a:pt x="345" y="34"/>
                    <a:pt x="340" y="33"/>
                    <a:pt x="340" y="35"/>
                  </a:cubicBezTo>
                  <a:cubicBezTo>
                    <a:pt x="341" y="37"/>
                    <a:pt x="337" y="35"/>
                    <a:pt x="337" y="33"/>
                  </a:cubicBezTo>
                  <a:cubicBezTo>
                    <a:pt x="336" y="31"/>
                    <a:pt x="328" y="30"/>
                    <a:pt x="323" y="26"/>
                  </a:cubicBezTo>
                  <a:cubicBezTo>
                    <a:pt x="318" y="21"/>
                    <a:pt x="313" y="24"/>
                    <a:pt x="316" y="25"/>
                  </a:cubicBezTo>
                  <a:cubicBezTo>
                    <a:pt x="319" y="25"/>
                    <a:pt x="319" y="27"/>
                    <a:pt x="316" y="27"/>
                  </a:cubicBezTo>
                  <a:cubicBezTo>
                    <a:pt x="314" y="26"/>
                    <a:pt x="309" y="27"/>
                    <a:pt x="313" y="28"/>
                  </a:cubicBezTo>
                  <a:cubicBezTo>
                    <a:pt x="317" y="30"/>
                    <a:pt x="313" y="30"/>
                    <a:pt x="310" y="30"/>
                  </a:cubicBezTo>
                  <a:cubicBezTo>
                    <a:pt x="307" y="30"/>
                    <a:pt x="306" y="35"/>
                    <a:pt x="311" y="35"/>
                  </a:cubicBezTo>
                  <a:cubicBezTo>
                    <a:pt x="315" y="36"/>
                    <a:pt x="312" y="38"/>
                    <a:pt x="308" y="37"/>
                  </a:cubicBezTo>
                  <a:cubicBezTo>
                    <a:pt x="305" y="36"/>
                    <a:pt x="304" y="38"/>
                    <a:pt x="307" y="39"/>
                  </a:cubicBezTo>
                  <a:moveTo>
                    <a:pt x="330" y="21"/>
                  </a:moveTo>
                  <a:cubicBezTo>
                    <a:pt x="332" y="19"/>
                    <a:pt x="334" y="20"/>
                    <a:pt x="332" y="21"/>
                  </a:cubicBezTo>
                  <a:cubicBezTo>
                    <a:pt x="330" y="23"/>
                    <a:pt x="331" y="23"/>
                    <a:pt x="334" y="23"/>
                  </a:cubicBezTo>
                  <a:cubicBezTo>
                    <a:pt x="337" y="23"/>
                    <a:pt x="332" y="24"/>
                    <a:pt x="332" y="26"/>
                  </a:cubicBezTo>
                  <a:cubicBezTo>
                    <a:pt x="332" y="28"/>
                    <a:pt x="336" y="27"/>
                    <a:pt x="336" y="29"/>
                  </a:cubicBezTo>
                  <a:cubicBezTo>
                    <a:pt x="337" y="30"/>
                    <a:pt x="345" y="31"/>
                    <a:pt x="347" y="29"/>
                  </a:cubicBezTo>
                  <a:cubicBezTo>
                    <a:pt x="350" y="27"/>
                    <a:pt x="349" y="29"/>
                    <a:pt x="348" y="31"/>
                  </a:cubicBezTo>
                  <a:cubicBezTo>
                    <a:pt x="348" y="32"/>
                    <a:pt x="360" y="34"/>
                    <a:pt x="360" y="32"/>
                  </a:cubicBezTo>
                  <a:cubicBezTo>
                    <a:pt x="361" y="30"/>
                    <a:pt x="363" y="31"/>
                    <a:pt x="365" y="31"/>
                  </a:cubicBezTo>
                  <a:cubicBezTo>
                    <a:pt x="367" y="32"/>
                    <a:pt x="378" y="29"/>
                    <a:pt x="379" y="27"/>
                  </a:cubicBezTo>
                  <a:cubicBezTo>
                    <a:pt x="379" y="25"/>
                    <a:pt x="382" y="28"/>
                    <a:pt x="379" y="31"/>
                  </a:cubicBezTo>
                  <a:cubicBezTo>
                    <a:pt x="375" y="33"/>
                    <a:pt x="368" y="33"/>
                    <a:pt x="365" y="34"/>
                  </a:cubicBezTo>
                  <a:cubicBezTo>
                    <a:pt x="361" y="35"/>
                    <a:pt x="367" y="37"/>
                    <a:pt x="370" y="39"/>
                  </a:cubicBezTo>
                  <a:cubicBezTo>
                    <a:pt x="373" y="42"/>
                    <a:pt x="366" y="40"/>
                    <a:pt x="363" y="37"/>
                  </a:cubicBezTo>
                  <a:cubicBezTo>
                    <a:pt x="360" y="34"/>
                    <a:pt x="353" y="34"/>
                    <a:pt x="349" y="34"/>
                  </a:cubicBezTo>
                  <a:cubicBezTo>
                    <a:pt x="346" y="34"/>
                    <a:pt x="347" y="41"/>
                    <a:pt x="350" y="41"/>
                  </a:cubicBezTo>
                  <a:cubicBezTo>
                    <a:pt x="352" y="41"/>
                    <a:pt x="355" y="42"/>
                    <a:pt x="357" y="46"/>
                  </a:cubicBezTo>
                  <a:cubicBezTo>
                    <a:pt x="360" y="50"/>
                    <a:pt x="366" y="49"/>
                    <a:pt x="366" y="51"/>
                  </a:cubicBezTo>
                  <a:cubicBezTo>
                    <a:pt x="366" y="53"/>
                    <a:pt x="358" y="50"/>
                    <a:pt x="354" y="49"/>
                  </a:cubicBezTo>
                  <a:cubicBezTo>
                    <a:pt x="350" y="48"/>
                    <a:pt x="344" y="51"/>
                    <a:pt x="343" y="54"/>
                  </a:cubicBezTo>
                  <a:cubicBezTo>
                    <a:pt x="343" y="57"/>
                    <a:pt x="349" y="56"/>
                    <a:pt x="353" y="54"/>
                  </a:cubicBezTo>
                  <a:cubicBezTo>
                    <a:pt x="358" y="52"/>
                    <a:pt x="355" y="55"/>
                    <a:pt x="353" y="57"/>
                  </a:cubicBezTo>
                  <a:cubicBezTo>
                    <a:pt x="350" y="58"/>
                    <a:pt x="357" y="60"/>
                    <a:pt x="357" y="62"/>
                  </a:cubicBezTo>
                  <a:cubicBezTo>
                    <a:pt x="357" y="65"/>
                    <a:pt x="352" y="64"/>
                    <a:pt x="352" y="62"/>
                  </a:cubicBezTo>
                  <a:cubicBezTo>
                    <a:pt x="351" y="60"/>
                    <a:pt x="349" y="58"/>
                    <a:pt x="344" y="58"/>
                  </a:cubicBezTo>
                  <a:cubicBezTo>
                    <a:pt x="340" y="58"/>
                    <a:pt x="341" y="62"/>
                    <a:pt x="344" y="62"/>
                  </a:cubicBezTo>
                  <a:cubicBezTo>
                    <a:pt x="347" y="62"/>
                    <a:pt x="347" y="65"/>
                    <a:pt x="344" y="65"/>
                  </a:cubicBezTo>
                  <a:cubicBezTo>
                    <a:pt x="340" y="65"/>
                    <a:pt x="333" y="67"/>
                    <a:pt x="335" y="69"/>
                  </a:cubicBezTo>
                  <a:cubicBezTo>
                    <a:pt x="336" y="70"/>
                    <a:pt x="340" y="70"/>
                    <a:pt x="343" y="70"/>
                  </a:cubicBezTo>
                  <a:cubicBezTo>
                    <a:pt x="346" y="70"/>
                    <a:pt x="348" y="70"/>
                    <a:pt x="349" y="71"/>
                  </a:cubicBezTo>
                  <a:cubicBezTo>
                    <a:pt x="351" y="72"/>
                    <a:pt x="355" y="73"/>
                    <a:pt x="357" y="71"/>
                  </a:cubicBezTo>
                  <a:cubicBezTo>
                    <a:pt x="358" y="69"/>
                    <a:pt x="361" y="70"/>
                    <a:pt x="365" y="70"/>
                  </a:cubicBezTo>
                  <a:cubicBezTo>
                    <a:pt x="369" y="70"/>
                    <a:pt x="370" y="71"/>
                    <a:pt x="372" y="72"/>
                  </a:cubicBezTo>
                  <a:cubicBezTo>
                    <a:pt x="373" y="74"/>
                    <a:pt x="376" y="73"/>
                    <a:pt x="378" y="71"/>
                  </a:cubicBezTo>
                  <a:cubicBezTo>
                    <a:pt x="380" y="70"/>
                    <a:pt x="380" y="70"/>
                    <a:pt x="383" y="70"/>
                  </a:cubicBezTo>
                  <a:cubicBezTo>
                    <a:pt x="386" y="70"/>
                    <a:pt x="386" y="68"/>
                    <a:pt x="385" y="66"/>
                  </a:cubicBezTo>
                  <a:cubicBezTo>
                    <a:pt x="384" y="65"/>
                    <a:pt x="383" y="66"/>
                    <a:pt x="382" y="66"/>
                  </a:cubicBezTo>
                  <a:cubicBezTo>
                    <a:pt x="381" y="66"/>
                    <a:pt x="380" y="67"/>
                    <a:pt x="380" y="66"/>
                  </a:cubicBezTo>
                  <a:cubicBezTo>
                    <a:pt x="379" y="64"/>
                    <a:pt x="376" y="64"/>
                    <a:pt x="371" y="65"/>
                  </a:cubicBezTo>
                  <a:cubicBezTo>
                    <a:pt x="368" y="65"/>
                    <a:pt x="368" y="64"/>
                    <a:pt x="368" y="63"/>
                  </a:cubicBezTo>
                  <a:cubicBezTo>
                    <a:pt x="368" y="62"/>
                    <a:pt x="370" y="62"/>
                    <a:pt x="371" y="62"/>
                  </a:cubicBezTo>
                  <a:cubicBezTo>
                    <a:pt x="374" y="63"/>
                    <a:pt x="379" y="63"/>
                    <a:pt x="382" y="62"/>
                  </a:cubicBezTo>
                  <a:cubicBezTo>
                    <a:pt x="386" y="61"/>
                    <a:pt x="383" y="59"/>
                    <a:pt x="383" y="58"/>
                  </a:cubicBezTo>
                  <a:cubicBezTo>
                    <a:pt x="383" y="56"/>
                    <a:pt x="388" y="57"/>
                    <a:pt x="391" y="57"/>
                  </a:cubicBezTo>
                  <a:cubicBezTo>
                    <a:pt x="394" y="57"/>
                    <a:pt x="399" y="52"/>
                    <a:pt x="399" y="48"/>
                  </a:cubicBezTo>
                  <a:cubicBezTo>
                    <a:pt x="400" y="45"/>
                    <a:pt x="392" y="46"/>
                    <a:pt x="388" y="46"/>
                  </a:cubicBezTo>
                  <a:cubicBezTo>
                    <a:pt x="384" y="46"/>
                    <a:pt x="391" y="43"/>
                    <a:pt x="398" y="43"/>
                  </a:cubicBezTo>
                  <a:cubicBezTo>
                    <a:pt x="405" y="44"/>
                    <a:pt x="402" y="41"/>
                    <a:pt x="403" y="39"/>
                  </a:cubicBezTo>
                  <a:cubicBezTo>
                    <a:pt x="404" y="39"/>
                    <a:pt x="405" y="39"/>
                    <a:pt x="407" y="40"/>
                  </a:cubicBezTo>
                  <a:cubicBezTo>
                    <a:pt x="408" y="40"/>
                    <a:pt x="410" y="40"/>
                    <a:pt x="411" y="40"/>
                  </a:cubicBezTo>
                  <a:cubicBezTo>
                    <a:pt x="415" y="39"/>
                    <a:pt x="412" y="36"/>
                    <a:pt x="415" y="36"/>
                  </a:cubicBezTo>
                  <a:cubicBezTo>
                    <a:pt x="417" y="36"/>
                    <a:pt x="421" y="34"/>
                    <a:pt x="428" y="29"/>
                  </a:cubicBezTo>
                  <a:cubicBezTo>
                    <a:pt x="436" y="25"/>
                    <a:pt x="442" y="26"/>
                    <a:pt x="442" y="23"/>
                  </a:cubicBezTo>
                  <a:cubicBezTo>
                    <a:pt x="443" y="22"/>
                    <a:pt x="439" y="22"/>
                    <a:pt x="435" y="22"/>
                  </a:cubicBezTo>
                  <a:cubicBezTo>
                    <a:pt x="433" y="23"/>
                    <a:pt x="431" y="23"/>
                    <a:pt x="430" y="23"/>
                  </a:cubicBezTo>
                  <a:cubicBezTo>
                    <a:pt x="428" y="22"/>
                    <a:pt x="437" y="20"/>
                    <a:pt x="440" y="20"/>
                  </a:cubicBezTo>
                  <a:cubicBezTo>
                    <a:pt x="442" y="21"/>
                    <a:pt x="445" y="20"/>
                    <a:pt x="453" y="16"/>
                  </a:cubicBezTo>
                  <a:cubicBezTo>
                    <a:pt x="460" y="13"/>
                    <a:pt x="457" y="12"/>
                    <a:pt x="454" y="12"/>
                  </a:cubicBezTo>
                  <a:cubicBezTo>
                    <a:pt x="451" y="13"/>
                    <a:pt x="447" y="12"/>
                    <a:pt x="447" y="10"/>
                  </a:cubicBezTo>
                  <a:cubicBezTo>
                    <a:pt x="447" y="9"/>
                    <a:pt x="446" y="9"/>
                    <a:pt x="444" y="9"/>
                  </a:cubicBezTo>
                  <a:cubicBezTo>
                    <a:pt x="443" y="9"/>
                    <a:pt x="442" y="9"/>
                    <a:pt x="442" y="8"/>
                  </a:cubicBezTo>
                  <a:cubicBezTo>
                    <a:pt x="442" y="7"/>
                    <a:pt x="438" y="8"/>
                    <a:pt x="433" y="10"/>
                  </a:cubicBezTo>
                  <a:cubicBezTo>
                    <a:pt x="428" y="12"/>
                    <a:pt x="432" y="8"/>
                    <a:pt x="434" y="7"/>
                  </a:cubicBezTo>
                  <a:cubicBezTo>
                    <a:pt x="437" y="6"/>
                    <a:pt x="422" y="7"/>
                    <a:pt x="420" y="5"/>
                  </a:cubicBezTo>
                  <a:cubicBezTo>
                    <a:pt x="418" y="5"/>
                    <a:pt x="417" y="5"/>
                    <a:pt x="416" y="6"/>
                  </a:cubicBezTo>
                  <a:cubicBezTo>
                    <a:pt x="415" y="6"/>
                    <a:pt x="413" y="7"/>
                    <a:pt x="412" y="6"/>
                  </a:cubicBezTo>
                  <a:cubicBezTo>
                    <a:pt x="410" y="4"/>
                    <a:pt x="404" y="6"/>
                    <a:pt x="405" y="7"/>
                  </a:cubicBezTo>
                  <a:cubicBezTo>
                    <a:pt x="405" y="9"/>
                    <a:pt x="404" y="9"/>
                    <a:pt x="402" y="7"/>
                  </a:cubicBezTo>
                  <a:cubicBezTo>
                    <a:pt x="400" y="6"/>
                    <a:pt x="398" y="6"/>
                    <a:pt x="396" y="7"/>
                  </a:cubicBezTo>
                  <a:cubicBezTo>
                    <a:pt x="394" y="7"/>
                    <a:pt x="393" y="7"/>
                    <a:pt x="391" y="7"/>
                  </a:cubicBezTo>
                  <a:cubicBezTo>
                    <a:pt x="389" y="6"/>
                    <a:pt x="389" y="7"/>
                    <a:pt x="388" y="8"/>
                  </a:cubicBezTo>
                  <a:cubicBezTo>
                    <a:pt x="387" y="8"/>
                    <a:pt x="387" y="9"/>
                    <a:pt x="384" y="8"/>
                  </a:cubicBezTo>
                  <a:cubicBezTo>
                    <a:pt x="380" y="6"/>
                    <a:pt x="375" y="7"/>
                    <a:pt x="377" y="8"/>
                  </a:cubicBezTo>
                  <a:cubicBezTo>
                    <a:pt x="378" y="8"/>
                    <a:pt x="376" y="9"/>
                    <a:pt x="374" y="9"/>
                  </a:cubicBezTo>
                  <a:cubicBezTo>
                    <a:pt x="373" y="8"/>
                    <a:pt x="371" y="9"/>
                    <a:pt x="372" y="11"/>
                  </a:cubicBezTo>
                  <a:cubicBezTo>
                    <a:pt x="372" y="12"/>
                    <a:pt x="371" y="12"/>
                    <a:pt x="369" y="12"/>
                  </a:cubicBezTo>
                  <a:cubicBezTo>
                    <a:pt x="367" y="11"/>
                    <a:pt x="365" y="11"/>
                    <a:pt x="365" y="12"/>
                  </a:cubicBezTo>
                  <a:cubicBezTo>
                    <a:pt x="365" y="14"/>
                    <a:pt x="362" y="16"/>
                    <a:pt x="360" y="14"/>
                  </a:cubicBezTo>
                  <a:cubicBezTo>
                    <a:pt x="357" y="12"/>
                    <a:pt x="350" y="11"/>
                    <a:pt x="352" y="13"/>
                  </a:cubicBezTo>
                  <a:cubicBezTo>
                    <a:pt x="354" y="15"/>
                    <a:pt x="346" y="14"/>
                    <a:pt x="348" y="15"/>
                  </a:cubicBezTo>
                  <a:cubicBezTo>
                    <a:pt x="350" y="17"/>
                    <a:pt x="345" y="18"/>
                    <a:pt x="345" y="17"/>
                  </a:cubicBezTo>
                  <a:cubicBezTo>
                    <a:pt x="345" y="16"/>
                    <a:pt x="341" y="15"/>
                    <a:pt x="339" y="16"/>
                  </a:cubicBezTo>
                  <a:cubicBezTo>
                    <a:pt x="337" y="18"/>
                    <a:pt x="336" y="20"/>
                    <a:pt x="335" y="19"/>
                  </a:cubicBezTo>
                  <a:cubicBezTo>
                    <a:pt x="334" y="18"/>
                    <a:pt x="330" y="18"/>
                    <a:pt x="326" y="20"/>
                  </a:cubicBezTo>
                  <a:cubicBezTo>
                    <a:pt x="322" y="21"/>
                    <a:pt x="327" y="23"/>
                    <a:pt x="330" y="21"/>
                  </a:cubicBezTo>
                  <a:moveTo>
                    <a:pt x="377" y="183"/>
                  </a:moveTo>
                  <a:cubicBezTo>
                    <a:pt x="378" y="183"/>
                    <a:pt x="381" y="178"/>
                    <a:pt x="378" y="179"/>
                  </a:cubicBezTo>
                  <a:cubicBezTo>
                    <a:pt x="374" y="179"/>
                    <a:pt x="375" y="184"/>
                    <a:pt x="377" y="183"/>
                  </a:cubicBezTo>
                  <a:moveTo>
                    <a:pt x="360" y="179"/>
                  </a:moveTo>
                  <a:cubicBezTo>
                    <a:pt x="363" y="181"/>
                    <a:pt x="368" y="176"/>
                    <a:pt x="368" y="174"/>
                  </a:cubicBezTo>
                  <a:cubicBezTo>
                    <a:pt x="367" y="173"/>
                    <a:pt x="357" y="177"/>
                    <a:pt x="360" y="179"/>
                  </a:cubicBezTo>
                  <a:moveTo>
                    <a:pt x="374" y="169"/>
                  </a:moveTo>
                  <a:cubicBezTo>
                    <a:pt x="374" y="167"/>
                    <a:pt x="368" y="166"/>
                    <a:pt x="368" y="164"/>
                  </a:cubicBezTo>
                  <a:cubicBezTo>
                    <a:pt x="369" y="162"/>
                    <a:pt x="362" y="160"/>
                    <a:pt x="360" y="159"/>
                  </a:cubicBezTo>
                  <a:cubicBezTo>
                    <a:pt x="358" y="158"/>
                    <a:pt x="355" y="158"/>
                    <a:pt x="355" y="155"/>
                  </a:cubicBezTo>
                  <a:cubicBezTo>
                    <a:pt x="355" y="153"/>
                    <a:pt x="350" y="155"/>
                    <a:pt x="350" y="158"/>
                  </a:cubicBezTo>
                  <a:cubicBezTo>
                    <a:pt x="350" y="161"/>
                    <a:pt x="348" y="161"/>
                    <a:pt x="349" y="164"/>
                  </a:cubicBezTo>
                  <a:cubicBezTo>
                    <a:pt x="350" y="167"/>
                    <a:pt x="345" y="168"/>
                    <a:pt x="345" y="170"/>
                  </a:cubicBezTo>
                  <a:cubicBezTo>
                    <a:pt x="346" y="171"/>
                    <a:pt x="348" y="169"/>
                    <a:pt x="350" y="169"/>
                  </a:cubicBezTo>
                  <a:cubicBezTo>
                    <a:pt x="353" y="169"/>
                    <a:pt x="350" y="173"/>
                    <a:pt x="353" y="173"/>
                  </a:cubicBezTo>
                  <a:cubicBezTo>
                    <a:pt x="355" y="173"/>
                    <a:pt x="359" y="170"/>
                    <a:pt x="360" y="169"/>
                  </a:cubicBezTo>
                  <a:cubicBezTo>
                    <a:pt x="361" y="167"/>
                    <a:pt x="363" y="167"/>
                    <a:pt x="365" y="169"/>
                  </a:cubicBezTo>
                  <a:cubicBezTo>
                    <a:pt x="368" y="171"/>
                    <a:pt x="374" y="171"/>
                    <a:pt x="374" y="169"/>
                  </a:cubicBezTo>
                  <a:moveTo>
                    <a:pt x="409" y="116"/>
                  </a:moveTo>
                  <a:cubicBezTo>
                    <a:pt x="411" y="116"/>
                    <a:pt x="413" y="115"/>
                    <a:pt x="413" y="113"/>
                  </a:cubicBezTo>
                  <a:cubicBezTo>
                    <a:pt x="412" y="111"/>
                    <a:pt x="407" y="111"/>
                    <a:pt x="406" y="113"/>
                  </a:cubicBezTo>
                  <a:cubicBezTo>
                    <a:pt x="405" y="115"/>
                    <a:pt x="402" y="111"/>
                    <a:pt x="402" y="109"/>
                  </a:cubicBezTo>
                  <a:cubicBezTo>
                    <a:pt x="402" y="107"/>
                    <a:pt x="395" y="109"/>
                    <a:pt x="396" y="106"/>
                  </a:cubicBezTo>
                  <a:cubicBezTo>
                    <a:pt x="397" y="103"/>
                    <a:pt x="389" y="103"/>
                    <a:pt x="387" y="103"/>
                  </a:cubicBezTo>
                  <a:cubicBezTo>
                    <a:pt x="385" y="103"/>
                    <a:pt x="382" y="104"/>
                    <a:pt x="382" y="106"/>
                  </a:cubicBezTo>
                  <a:cubicBezTo>
                    <a:pt x="383" y="108"/>
                    <a:pt x="380" y="107"/>
                    <a:pt x="380" y="105"/>
                  </a:cubicBezTo>
                  <a:cubicBezTo>
                    <a:pt x="379" y="103"/>
                    <a:pt x="374" y="107"/>
                    <a:pt x="373" y="107"/>
                  </a:cubicBezTo>
                  <a:cubicBezTo>
                    <a:pt x="371" y="107"/>
                    <a:pt x="374" y="102"/>
                    <a:pt x="373" y="100"/>
                  </a:cubicBezTo>
                  <a:cubicBezTo>
                    <a:pt x="372" y="99"/>
                    <a:pt x="371" y="98"/>
                    <a:pt x="370" y="95"/>
                  </a:cubicBezTo>
                  <a:cubicBezTo>
                    <a:pt x="369" y="92"/>
                    <a:pt x="363" y="94"/>
                    <a:pt x="362" y="95"/>
                  </a:cubicBezTo>
                  <a:cubicBezTo>
                    <a:pt x="360" y="97"/>
                    <a:pt x="355" y="96"/>
                    <a:pt x="353" y="99"/>
                  </a:cubicBezTo>
                  <a:cubicBezTo>
                    <a:pt x="350" y="101"/>
                    <a:pt x="353" y="104"/>
                    <a:pt x="354" y="105"/>
                  </a:cubicBezTo>
                  <a:cubicBezTo>
                    <a:pt x="355" y="106"/>
                    <a:pt x="350" y="107"/>
                    <a:pt x="352" y="109"/>
                  </a:cubicBezTo>
                  <a:cubicBezTo>
                    <a:pt x="353" y="110"/>
                    <a:pt x="356" y="110"/>
                    <a:pt x="356" y="112"/>
                  </a:cubicBezTo>
                  <a:cubicBezTo>
                    <a:pt x="357" y="115"/>
                    <a:pt x="350" y="111"/>
                    <a:pt x="349" y="109"/>
                  </a:cubicBezTo>
                  <a:cubicBezTo>
                    <a:pt x="348" y="107"/>
                    <a:pt x="350" y="105"/>
                    <a:pt x="348" y="104"/>
                  </a:cubicBezTo>
                  <a:cubicBezTo>
                    <a:pt x="347" y="102"/>
                    <a:pt x="348" y="100"/>
                    <a:pt x="350" y="98"/>
                  </a:cubicBezTo>
                  <a:cubicBezTo>
                    <a:pt x="353" y="95"/>
                    <a:pt x="355" y="96"/>
                    <a:pt x="355" y="94"/>
                  </a:cubicBezTo>
                  <a:cubicBezTo>
                    <a:pt x="355" y="93"/>
                    <a:pt x="344" y="93"/>
                    <a:pt x="338" y="98"/>
                  </a:cubicBezTo>
                  <a:cubicBezTo>
                    <a:pt x="332" y="104"/>
                    <a:pt x="334" y="111"/>
                    <a:pt x="334" y="113"/>
                  </a:cubicBezTo>
                  <a:cubicBezTo>
                    <a:pt x="334" y="114"/>
                    <a:pt x="340" y="114"/>
                    <a:pt x="343" y="115"/>
                  </a:cubicBezTo>
                  <a:cubicBezTo>
                    <a:pt x="346" y="116"/>
                    <a:pt x="345" y="117"/>
                    <a:pt x="342" y="116"/>
                  </a:cubicBezTo>
                  <a:cubicBezTo>
                    <a:pt x="340" y="116"/>
                    <a:pt x="336" y="115"/>
                    <a:pt x="336" y="117"/>
                  </a:cubicBezTo>
                  <a:cubicBezTo>
                    <a:pt x="336" y="119"/>
                    <a:pt x="341" y="122"/>
                    <a:pt x="344" y="121"/>
                  </a:cubicBezTo>
                  <a:cubicBezTo>
                    <a:pt x="347" y="120"/>
                    <a:pt x="347" y="120"/>
                    <a:pt x="348" y="122"/>
                  </a:cubicBezTo>
                  <a:cubicBezTo>
                    <a:pt x="350" y="124"/>
                    <a:pt x="353" y="123"/>
                    <a:pt x="357" y="123"/>
                  </a:cubicBezTo>
                  <a:cubicBezTo>
                    <a:pt x="360" y="124"/>
                    <a:pt x="365" y="125"/>
                    <a:pt x="366" y="125"/>
                  </a:cubicBezTo>
                  <a:cubicBezTo>
                    <a:pt x="368" y="125"/>
                    <a:pt x="370" y="124"/>
                    <a:pt x="371" y="123"/>
                  </a:cubicBezTo>
                  <a:cubicBezTo>
                    <a:pt x="371" y="123"/>
                    <a:pt x="373" y="123"/>
                    <a:pt x="376" y="124"/>
                  </a:cubicBezTo>
                  <a:cubicBezTo>
                    <a:pt x="377" y="124"/>
                    <a:pt x="379" y="125"/>
                    <a:pt x="380" y="125"/>
                  </a:cubicBezTo>
                  <a:cubicBezTo>
                    <a:pt x="382" y="124"/>
                    <a:pt x="381" y="123"/>
                    <a:pt x="380" y="122"/>
                  </a:cubicBezTo>
                  <a:cubicBezTo>
                    <a:pt x="378" y="121"/>
                    <a:pt x="379" y="119"/>
                    <a:pt x="381" y="120"/>
                  </a:cubicBezTo>
                  <a:cubicBezTo>
                    <a:pt x="382" y="121"/>
                    <a:pt x="385" y="121"/>
                    <a:pt x="386" y="123"/>
                  </a:cubicBezTo>
                  <a:cubicBezTo>
                    <a:pt x="386" y="125"/>
                    <a:pt x="388" y="124"/>
                    <a:pt x="388" y="125"/>
                  </a:cubicBezTo>
                  <a:cubicBezTo>
                    <a:pt x="388" y="126"/>
                    <a:pt x="394" y="128"/>
                    <a:pt x="394" y="129"/>
                  </a:cubicBezTo>
                  <a:cubicBezTo>
                    <a:pt x="395" y="131"/>
                    <a:pt x="389" y="132"/>
                    <a:pt x="390" y="133"/>
                  </a:cubicBezTo>
                  <a:cubicBezTo>
                    <a:pt x="392" y="134"/>
                    <a:pt x="395" y="131"/>
                    <a:pt x="397" y="131"/>
                  </a:cubicBezTo>
                  <a:cubicBezTo>
                    <a:pt x="398" y="131"/>
                    <a:pt x="398" y="132"/>
                    <a:pt x="399" y="133"/>
                  </a:cubicBezTo>
                  <a:cubicBezTo>
                    <a:pt x="399" y="134"/>
                    <a:pt x="400" y="136"/>
                    <a:pt x="401" y="135"/>
                  </a:cubicBezTo>
                  <a:cubicBezTo>
                    <a:pt x="403" y="134"/>
                    <a:pt x="405" y="136"/>
                    <a:pt x="407" y="139"/>
                  </a:cubicBezTo>
                  <a:cubicBezTo>
                    <a:pt x="409" y="143"/>
                    <a:pt x="407" y="146"/>
                    <a:pt x="407" y="147"/>
                  </a:cubicBezTo>
                  <a:cubicBezTo>
                    <a:pt x="407" y="148"/>
                    <a:pt x="412" y="148"/>
                    <a:pt x="414" y="146"/>
                  </a:cubicBezTo>
                  <a:cubicBezTo>
                    <a:pt x="417" y="145"/>
                    <a:pt x="419" y="148"/>
                    <a:pt x="421" y="149"/>
                  </a:cubicBezTo>
                  <a:cubicBezTo>
                    <a:pt x="423" y="151"/>
                    <a:pt x="414" y="154"/>
                    <a:pt x="415" y="152"/>
                  </a:cubicBezTo>
                  <a:cubicBezTo>
                    <a:pt x="415" y="151"/>
                    <a:pt x="409" y="146"/>
                    <a:pt x="404" y="148"/>
                  </a:cubicBezTo>
                  <a:cubicBezTo>
                    <a:pt x="398" y="151"/>
                    <a:pt x="402" y="154"/>
                    <a:pt x="403" y="156"/>
                  </a:cubicBezTo>
                  <a:cubicBezTo>
                    <a:pt x="403" y="158"/>
                    <a:pt x="398" y="159"/>
                    <a:pt x="393" y="158"/>
                  </a:cubicBezTo>
                  <a:cubicBezTo>
                    <a:pt x="388" y="156"/>
                    <a:pt x="389" y="159"/>
                    <a:pt x="387" y="159"/>
                  </a:cubicBezTo>
                  <a:cubicBezTo>
                    <a:pt x="385" y="159"/>
                    <a:pt x="383" y="162"/>
                    <a:pt x="385" y="164"/>
                  </a:cubicBezTo>
                  <a:cubicBezTo>
                    <a:pt x="386" y="165"/>
                    <a:pt x="388" y="165"/>
                    <a:pt x="390" y="165"/>
                  </a:cubicBezTo>
                  <a:cubicBezTo>
                    <a:pt x="392" y="165"/>
                    <a:pt x="393" y="164"/>
                    <a:pt x="394" y="165"/>
                  </a:cubicBezTo>
                  <a:cubicBezTo>
                    <a:pt x="397" y="165"/>
                    <a:pt x="398" y="166"/>
                    <a:pt x="398" y="164"/>
                  </a:cubicBezTo>
                  <a:cubicBezTo>
                    <a:pt x="399" y="162"/>
                    <a:pt x="402" y="163"/>
                    <a:pt x="405" y="163"/>
                  </a:cubicBezTo>
                  <a:cubicBezTo>
                    <a:pt x="407" y="164"/>
                    <a:pt x="406" y="167"/>
                    <a:pt x="409" y="168"/>
                  </a:cubicBezTo>
                  <a:cubicBezTo>
                    <a:pt x="412" y="168"/>
                    <a:pt x="410" y="171"/>
                    <a:pt x="412" y="173"/>
                  </a:cubicBezTo>
                  <a:cubicBezTo>
                    <a:pt x="414" y="175"/>
                    <a:pt x="420" y="174"/>
                    <a:pt x="422" y="176"/>
                  </a:cubicBezTo>
                  <a:cubicBezTo>
                    <a:pt x="424" y="179"/>
                    <a:pt x="434" y="183"/>
                    <a:pt x="435" y="181"/>
                  </a:cubicBezTo>
                  <a:cubicBezTo>
                    <a:pt x="437" y="180"/>
                    <a:pt x="427" y="171"/>
                    <a:pt x="424" y="170"/>
                  </a:cubicBezTo>
                  <a:cubicBezTo>
                    <a:pt x="421" y="169"/>
                    <a:pt x="427" y="168"/>
                    <a:pt x="431" y="171"/>
                  </a:cubicBezTo>
                  <a:cubicBezTo>
                    <a:pt x="434" y="174"/>
                    <a:pt x="439" y="175"/>
                    <a:pt x="442" y="172"/>
                  </a:cubicBezTo>
                  <a:cubicBezTo>
                    <a:pt x="445" y="169"/>
                    <a:pt x="440" y="170"/>
                    <a:pt x="440" y="167"/>
                  </a:cubicBezTo>
                  <a:cubicBezTo>
                    <a:pt x="440" y="165"/>
                    <a:pt x="438" y="161"/>
                    <a:pt x="435" y="161"/>
                  </a:cubicBezTo>
                  <a:cubicBezTo>
                    <a:pt x="433" y="161"/>
                    <a:pt x="426" y="156"/>
                    <a:pt x="428" y="155"/>
                  </a:cubicBezTo>
                  <a:cubicBezTo>
                    <a:pt x="431" y="154"/>
                    <a:pt x="428" y="152"/>
                    <a:pt x="430" y="150"/>
                  </a:cubicBezTo>
                  <a:cubicBezTo>
                    <a:pt x="431" y="148"/>
                    <a:pt x="433" y="152"/>
                    <a:pt x="436" y="152"/>
                  </a:cubicBezTo>
                  <a:cubicBezTo>
                    <a:pt x="438" y="152"/>
                    <a:pt x="438" y="155"/>
                    <a:pt x="442" y="158"/>
                  </a:cubicBezTo>
                  <a:cubicBezTo>
                    <a:pt x="445" y="161"/>
                    <a:pt x="446" y="159"/>
                    <a:pt x="446" y="157"/>
                  </a:cubicBezTo>
                  <a:cubicBezTo>
                    <a:pt x="447" y="155"/>
                    <a:pt x="451" y="157"/>
                    <a:pt x="451" y="155"/>
                  </a:cubicBezTo>
                  <a:cubicBezTo>
                    <a:pt x="450" y="153"/>
                    <a:pt x="454" y="150"/>
                    <a:pt x="456" y="149"/>
                  </a:cubicBezTo>
                  <a:cubicBezTo>
                    <a:pt x="458" y="148"/>
                    <a:pt x="454" y="146"/>
                    <a:pt x="451" y="146"/>
                  </a:cubicBezTo>
                  <a:cubicBezTo>
                    <a:pt x="448" y="146"/>
                    <a:pt x="448" y="144"/>
                    <a:pt x="448" y="143"/>
                  </a:cubicBezTo>
                  <a:cubicBezTo>
                    <a:pt x="448" y="142"/>
                    <a:pt x="442" y="139"/>
                    <a:pt x="440" y="139"/>
                  </a:cubicBezTo>
                  <a:cubicBezTo>
                    <a:pt x="438" y="140"/>
                    <a:pt x="435" y="137"/>
                    <a:pt x="433" y="136"/>
                  </a:cubicBezTo>
                  <a:cubicBezTo>
                    <a:pt x="430" y="136"/>
                    <a:pt x="427" y="134"/>
                    <a:pt x="427" y="132"/>
                  </a:cubicBezTo>
                  <a:cubicBezTo>
                    <a:pt x="427" y="130"/>
                    <a:pt x="428" y="131"/>
                    <a:pt x="430" y="131"/>
                  </a:cubicBezTo>
                  <a:cubicBezTo>
                    <a:pt x="431" y="131"/>
                    <a:pt x="432" y="131"/>
                    <a:pt x="433" y="130"/>
                  </a:cubicBezTo>
                  <a:cubicBezTo>
                    <a:pt x="434" y="128"/>
                    <a:pt x="428" y="129"/>
                    <a:pt x="428" y="128"/>
                  </a:cubicBezTo>
                  <a:cubicBezTo>
                    <a:pt x="428" y="126"/>
                    <a:pt x="429" y="127"/>
                    <a:pt x="430" y="126"/>
                  </a:cubicBezTo>
                  <a:cubicBezTo>
                    <a:pt x="431" y="125"/>
                    <a:pt x="429" y="123"/>
                    <a:pt x="428" y="123"/>
                  </a:cubicBezTo>
                  <a:cubicBezTo>
                    <a:pt x="427" y="122"/>
                    <a:pt x="426" y="124"/>
                    <a:pt x="425" y="124"/>
                  </a:cubicBezTo>
                  <a:cubicBezTo>
                    <a:pt x="424" y="124"/>
                    <a:pt x="425" y="122"/>
                    <a:pt x="426" y="121"/>
                  </a:cubicBezTo>
                  <a:cubicBezTo>
                    <a:pt x="427" y="119"/>
                    <a:pt x="421" y="118"/>
                    <a:pt x="419" y="119"/>
                  </a:cubicBezTo>
                  <a:cubicBezTo>
                    <a:pt x="417" y="119"/>
                    <a:pt x="416" y="118"/>
                    <a:pt x="416" y="116"/>
                  </a:cubicBezTo>
                  <a:cubicBezTo>
                    <a:pt x="416" y="115"/>
                    <a:pt x="412" y="116"/>
                    <a:pt x="411" y="118"/>
                  </a:cubicBezTo>
                  <a:cubicBezTo>
                    <a:pt x="409" y="119"/>
                    <a:pt x="407" y="116"/>
                    <a:pt x="409" y="116"/>
                  </a:cubicBezTo>
                  <a:moveTo>
                    <a:pt x="396" y="143"/>
                  </a:moveTo>
                  <a:cubicBezTo>
                    <a:pt x="398" y="143"/>
                    <a:pt x="398" y="139"/>
                    <a:pt x="396" y="138"/>
                  </a:cubicBezTo>
                  <a:cubicBezTo>
                    <a:pt x="395" y="136"/>
                    <a:pt x="393" y="136"/>
                    <a:pt x="391" y="136"/>
                  </a:cubicBezTo>
                  <a:cubicBezTo>
                    <a:pt x="389" y="136"/>
                    <a:pt x="385" y="140"/>
                    <a:pt x="387" y="143"/>
                  </a:cubicBezTo>
                  <a:cubicBezTo>
                    <a:pt x="389" y="146"/>
                    <a:pt x="394" y="144"/>
                    <a:pt x="396" y="143"/>
                  </a:cubicBezTo>
                  <a:moveTo>
                    <a:pt x="372" y="94"/>
                  </a:moveTo>
                  <a:cubicBezTo>
                    <a:pt x="371" y="97"/>
                    <a:pt x="375" y="97"/>
                    <a:pt x="375" y="100"/>
                  </a:cubicBezTo>
                  <a:cubicBezTo>
                    <a:pt x="375" y="102"/>
                    <a:pt x="379" y="103"/>
                    <a:pt x="381" y="102"/>
                  </a:cubicBezTo>
                  <a:cubicBezTo>
                    <a:pt x="383" y="101"/>
                    <a:pt x="385" y="101"/>
                    <a:pt x="387" y="101"/>
                  </a:cubicBezTo>
                  <a:cubicBezTo>
                    <a:pt x="389" y="101"/>
                    <a:pt x="392" y="101"/>
                    <a:pt x="392" y="100"/>
                  </a:cubicBezTo>
                  <a:cubicBezTo>
                    <a:pt x="392" y="98"/>
                    <a:pt x="384" y="94"/>
                    <a:pt x="381" y="95"/>
                  </a:cubicBezTo>
                  <a:cubicBezTo>
                    <a:pt x="380" y="95"/>
                    <a:pt x="378" y="94"/>
                    <a:pt x="377" y="94"/>
                  </a:cubicBezTo>
                  <a:cubicBezTo>
                    <a:pt x="375" y="93"/>
                    <a:pt x="373" y="93"/>
                    <a:pt x="372" y="94"/>
                  </a:cubicBezTo>
                  <a:moveTo>
                    <a:pt x="443" y="255"/>
                  </a:moveTo>
                  <a:cubicBezTo>
                    <a:pt x="443" y="256"/>
                    <a:pt x="454" y="261"/>
                    <a:pt x="455" y="258"/>
                  </a:cubicBezTo>
                  <a:cubicBezTo>
                    <a:pt x="455" y="256"/>
                    <a:pt x="443" y="253"/>
                    <a:pt x="443" y="255"/>
                  </a:cubicBezTo>
                  <a:moveTo>
                    <a:pt x="400" y="400"/>
                  </a:moveTo>
                  <a:cubicBezTo>
                    <a:pt x="401" y="399"/>
                    <a:pt x="395" y="395"/>
                    <a:pt x="392" y="395"/>
                  </a:cubicBezTo>
                  <a:cubicBezTo>
                    <a:pt x="389" y="395"/>
                    <a:pt x="380" y="389"/>
                    <a:pt x="372" y="387"/>
                  </a:cubicBezTo>
                  <a:cubicBezTo>
                    <a:pt x="363" y="385"/>
                    <a:pt x="356" y="391"/>
                    <a:pt x="357" y="392"/>
                  </a:cubicBezTo>
                  <a:cubicBezTo>
                    <a:pt x="358" y="394"/>
                    <a:pt x="362" y="391"/>
                    <a:pt x="364" y="389"/>
                  </a:cubicBezTo>
                  <a:cubicBezTo>
                    <a:pt x="366" y="387"/>
                    <a:pt x="368" y="390"/>
                    <a:pt x="368" y="391"/>
                  </a:cubicBezTo>
                  <a:cubicBezTo>
                    <a:pt x="368" y="392"/>
                    <a:pt x="371" y="392"/>
                    <a:pt x="375" y="392"/>
                  </a:cubicBezTo>
                  <a:cubicBezTo>
                    <a:pt x="380" y="393"/>
                    <a:pt x="380" y="396"/>
                    <a:pt x="384" y="397"/>
                  </a:cubicBezTo>
                  <a:cubicBezTo>
                    <a:pt x="389" y="398"/>
                    <a:pt x="384" y="400"/>
                    <a:pt x="386" y="400"/>
                  </a:cubicBezTo>
                  <a:cubicBezTo>
                    <a:pt x="389" y="401"/>
                    <a:pt x="399" y="401"/>
                    <a:pt x="400" y="400"/>
                  </a:cubicBezTo>
                  <a:moveTo>
                    <a:pt x="383" y="408"/>
                  </a:moveTo>
                  <a:cubicBezTo>
                    <a:pt x="383" y="410"/>
                    <a:pt x="391" y="412"/>
                    <a:pt x="391" y="410"/>
                  </a:cubicBezTo>
                  <a:cubicBezTo>
                    <a:pt x="392" y="408"/>
                    <a:pt x="382" y="407"/>
                    <a:pt x="383" y="408"/>
                  </a:cubicBezTo>
                  <a:moveTo>
                    <a:pt x="431" y="409"/>
                  </a:moveTo>
                  <a:cubicBezTo>
                    <a:pt x="433" y="411"/>
                    <a:pt x="438" y="410"/>
                    <a:pt x="438" y="409"/>
                  </a:cubicBezTo>
                  <a:cubicBezTo>
                    <a:pt x="439" y="407"/>
                    <a:pt x="429" y="406"/>
                    <a:pt x="431" y="409"/>
                  </a:cubicBezTo>
                  <a:moveTo>
                    <a:pt x="405" y="409"/>
                  </a:moveTo>
                  <a:cubicBezTo>
                    <a:pt x="408" y="408"/>
                    <a:pt x="410" y="410"/>
                    <a:pt x="411" y="410"/>
                  </a:cubicBezTo>
                  <a:cubicBezTo>
                    <a:pt x="413" y="411"/>
                    <a:pt x="413" y="410"/>
                    <a:pt x="416" y="408"/>
                  </a:cubicBezTo>
                  <a:cubicBezTo>
                    <a:pt x="418" y="408"/>
                    <a:pt x="419" y="408"/>
                    <a:pt x="421" y="408"/>
                  </a:cubicBezTo>
                  <a:cubicBezTo>
                    <a:pt x="423" y="408"/>
                    <a:pt x="425" y="408"/>
                    <a:pt x="425" y="407"/>
                  </a:cubicBezTo>
                  <a:cubicBezTo>
                    <a:pt x="425" y="404"/>
                    <a:pt x="416" y="401"/>
                    <a:pt x="414" y="402"/>
                  </a:cubicBezTo>
                  <a:cubicBezTo>
                    <a:pt x="413" y="402"/>
                    <a:pt x="411" y="402"/>
                    <a:pt x="410" y="401"/>
                  </a:cubicBezTo>
                  <a:cubicBezTo>
                    <a:pt x="408" y="401"/>
                    <a:pt x="406" y="400"/>
                    <a:pt x="405" y="401"/>
                  </a:cubicBezTo>
                  <a:cubicBezTo>
                    <a:pt x="403" y="402"/>
                    <a:pt x="408" y="405"/>
                    <a:pt x="408" y="407"/>
                  </a:cubicBezTo>
                  <a:cubicBezTo>
                    <a:pt x="408" y="407"/>
                    <a:pt x="406" y="407"/>
                    <a:pt x="404" y="407"/>
                  </a:cubicBezTo>
                  <a:cubicBezTo>
                    <a:pt x="402" y="407"/>
                    <a:pt x="400" y="407"/>
                    <a:pt x="399" y="408"/>
                  </a:cubicBezTo>
                  <a:cubicBezTo>
                    <a:pt x="399" y="409"/>
                    <a:pt x="402" y="410"/>
                    <a:pt x="405" y="409"/>
                  </a:cubicBezTo>
                  <a:moveTo>
                    <a:pt x="464" y="734"/>
                  </a:moveTo>
                  <a:cubicBezTo>
                    <a:pt x="465" y="735"/>
                    <a:pt x="471" y="732"/>
                    <a:pt x="471" y="731"/>
                  </a:cubicBezTo>
                  <a:cubicBezTo>
                    <a:pt x="469" y="728"/>
                    <a:pt x="462" y="733"/>
                    <a:pt x="464" y="734"/>
                  </a:cubicBezTo>
                  <a:moveTo>
                    <a:pt x="463" y="729"/>
                  </a:moveTo>
                  <a:cubicBezTo>
                    <a:pt x="461" y="728"/>
                    <a:pt x="456" y="733"/>
                    <a:pt x="458" y="734"/>
                  </a:cubicBezTo>
                  <a:cubicBezTo>
                    <a:pt x="460" y="735"/>
                    <a:pt x="465" y="729"/>
                    <a:pt x="463" y="729"/>
                  </a:cubicBezTo>
                  <a:moveTo>
                    <a:pt x="327" y="487"/>
                  </a:moveTo>
                  <a:cubicBezTo>
                    <a:pt x="325" y="490"/>
                    <a:pt x="329" y="493"/>
                    <a:pt x="330" y="492"/>
                  </a:cubicBezTo>
                  <a:cubicBezTo>
                    <a:pt x="331" y="490"/>
                    <a:pt x="329" y="484"/>
                    <a:pt x="327" y="487"/>
                  </a:cubicBezTo>
                  <a:moveTo>
                    <a:pt x="624" y="123"/>
                  </a:moveTo>
                  <a:cubicBezTo>
                    <a:pt x="623" y="124"/>
                    <a:pt x="619" y="124"/>
                    <a:pt x="617" y="123"/>
                  </a:cubicBezTo>
                  <a:cubicBezTo>
                    <a:pt x="614" y="123"/>
                    <a:pt x="610" y="120"/>
                    <a:pt x="607" y="122"/>
                  </a:cubicBezTo>
                  <a:cubicBezTo>
                    <a:pt x="604" y="124"/>
                    <a:pt x="606" y="120"/>
                    <a:pt x="609" y="119"/>
                  </a:cubicBezTo>
                  <a:cubicBezTo>
                    <a:pt x="611" y="119"/>
                    <a:pt x="610" y="118"/>
                    <a:pt x="609" y="115"/>
                  </a:cubicBezTo>
                  <a:cubicBezTo>
                    <a:pt x="609" y="113"/>
                    <a:pt x="613" y="114"/>
                    <a:pt x="615" y="117"/>
                  </a:cubicBezTo>
                  <a:cubicBezTo>
                    <a:pt x="617" y="120"/>
                    <a:pt x="621" y="121"/>
                    <a:pt x="625" y="120"/>
                  </a:cubicBezTo>
                  <a:cubicBezTo>
                    <a:pt x="628" y="119"/>
                    <a:pt x="625" y="117"/>
                    <a:pt x="626" y="115"/>
                  </a:cubicBezTo>
                  <a:cubicBezTo>
                    <a:pt x="628" y="113"/>
                    <a:pt x="616" y="107"/>
                    <a:pt x="615" y="105"/>
                  </a:cubicBezTo>
                  <a:cubicBezTo>
                    <a:pt x="615" y="103"/>
                    <a:pt x="618" y="104"/>
                    <a:pt x="621" y="106"/>
                  </a:cubicBezTo>
                  <a:cubicBezTo>
                    <a:pt x="625" y="107"/>
                    <a:pt x="625" y="103"/>
                    <a:pt x="625" y="101"/>
                  </a:cubicBezTo>
                  <a:cubicBezTo>
                    <a:pt x="625" y="100"/>
                    <a:pt x="618" y="99"/>
                    <a:pt x="615" y="101"/>
                  </a:cubicBezTo>
                  <a:cubicBezTo>
                    <a:pt x="612" y="103"/>
                    <a:pt x="609" y="99"/>
                    <a:pt x="613" y="98"/>
                  </a:cubicBezTo>
                  <a:cubicBezTo>
                    <a:pt x="618" y="98"/>
                    <a:pt x="614" y="96"/>
                    <a:pt x="615" y="95"/>
                  </a:cubicBezTo>
                  <a:cubicBezTo>
                    <a:pt x="616" y="94"/>
                    <a:pt x="617" y="95"/>
                    <a:pt x="619" y="96"/>
                  </a:cubicBezTo>
                  <a:cubicBezTo>
                    <a:pt x="621" y="97"/>
                    <a:pt x="623" y="98"/>
                    <a:pt x="624" y="98"/>
                  </a:cubicBezTo>
                  <a:cubicBezTo>
                    <a:pt x="627" y="97"/>
                    <a:pt x="629" y="98"/>
                    <a:pt x="632" y="96"/>
                  </a:cubicBezTo>
                  <a:cubicBezTo>
                    <a:pt x="634" y="94"/>
                    <a:pt x="627" y="92"/>
                    <a:pt x="626" y="91"/>
                  </a:cubicBezTo>
                  <a:cubicBezTo>
                    <a:pt x="625" y="89"/>
                    <a:pt x="633" y="90"/>
                    <a:pt x="635" y="90"/>
                  </a:cubicBezTo>
                  <a:cubicBezTo>
                    <a:pt x="637" y="90"/>
                    <a:pt x="637" y="89"/>
                    <a:pt x="638" y="88"/>
                  </a:cubicBezTo>
                  <a:cubicBezTo>
                    <a:pt x="638" y="87"/>
                    <a:pt x="638" y="86"/>
                    <a:pt x="636" y="87"/>
                  </a:cubicBezTo>
                  <a:cubicBezTo>
                    <a:pt x="634" y="88"/>
                    <a:pt x="627" y="84"/>
                    <a:pt x="629" y="82"/>
                  </a:cubicBezTo>
                  <a:cubicBezTo>
                    <a:pt x="630" y="81"/>
                    <a:pt x="631" y="81"/>
                    <a:pt x="632" y="81"/>
                  </a:cubicBezTo>
                  <a:cubicBezTo>
                    <a:pt x="633" y="81"/>
                    <a:pt x="635" y="82"/>
                    <a:pt x="636" y="81"/>
                  </a:cubicBezTo>
                  <a:cubicBezTo>
                    <a:pt x="639" y="79"/>
                    <a:pt x="636" y="73"/>
                    <a:pt x="634" y="73"/>
                  </a:cubicBezTo>
                  <a:cubicBezTo>
                    <a:pt x="632" y="73"/>
                    <a:pt x="627" y="72"/>
                    <a:pt x="627" y="71"/>
                  </a:cubicBezTo>
                  <a:cubicBezTo>
                    <a:pt x="627" y="70"/>
                    <a:pt x="622" y="69"/>
                    <a:pt x="624" y="68"/>
                  </a:cubicBezTo>
                  <a:cubicBezTo>
                    <a:pt x="624" y="67"/>
                    <a:pt x="625" y="68"/>
                    <a:pt x="626" y="68"/>
                  </a:cubicBezTo>
                  <a:cubicBezTo>
                    <a:pt x="626" y="68"/>
                    <a:pt x="628" y="68"/>
                    <a:pt x="629" y="67"/>
                  </a:cubicBezTo>
                  <a:cubicBezTo>
                    <a:pt x="631" y="66"/>
                    <a:pt x="634" y="66"/>
                    <a:pt x="637" y="67"/>
                  </a:cubicBezTo>
                  <a:cubicBezTo>
                    <a:pt x="638" y="67"/>
                    <a:pt x="640" y="67"/>
                    <a:pt x="641" y="67"/>
                  </a:cubicBezTo>
                  <a:cubicBezTo>
                    <a:pt x="644" y="67"/>
                    <a:pt x="640" y="62"/>
                    <a:pt x="638" y="63"/>
                  </a:cubicBezTo>
                  <a:cubicBezTo>
                    <a:pt x="637" y="63"/>
                    <a:pt x="632" y="64"/>
                    <a:pt x="631" y="61"/>
                  </a:cubicBezTo>
                  <a:cubicBezTo>
                    <a:pt x="631" y="60"/>
                    <a:pt x="633" y="60"/>
                    <a:pt x="634" y="60"/>
                  </a:cubicBezTo>
                  <a:cubicBezTo>
                    <a:pt x="635" y="60"/>
                    <a:pt x="637" y="60"/>
                    <a:pt x="637" y="60"/>
                  </a:cubicBezTo>
                  <a:cubicBezTo>
                    <a:pt x="638" y="59"/>
                    <a:pt x="630" y="55"/>
                    <a:pt x="628" y="58"/>
                  </a:cubicBezTo>
                  <a:cubicBezTo>
                    <a:pt x="627" y="61"/>
                    <a:pt x="623" y="60"/>
                    <a:pt x="625" y="58"/>
                  </a:cubicBezTo>
                  <a:cubicBezTo>
                    <a:pt x="627" y="57"/>
                    <a:pt x="628" y="52"/>
                    <a:pt x="628" y="50"/>
                  </a:cubicBezTo>
                  <a:cubicBezTo>
                    <a:pt x="627" y="48"/>
                    <a:pt x="636" y="48"/>
                    <a:pt x="635" y="45"/>
                  </a:cubicBezTo>
                  <a:cubicBezTo>
                    <a:pt x="634" y="41"/>
                    <a:pt x="639" y="40"/>
                    <a:pt x="642" y="40"/>
                  </a:cubicBezTo>
                  <a:cubicBezTo>
                    <a:pt x="645" y="40"/>
                    <a:pt x="642" y="37"/>
                    <a:pt x="639" y="37"/>
                  </a:cubicBezTo>
                  <a:cubicBezTo>
                    <a:pt x="637" y="37"/>
                    <a:pt x="634" y="40"/>
                    <a:pt x="632" y="39"/>
                  </a:cubicBezTo>
                  <a:cubicBezTo>
                    <a:pt x="631" y="38"/>
                    <a:pt x="636" y="36"/>
                    <a:pt x="638" y="36"/>
                  </a:cubicBezTo>
                  <a:cubicBezTo>
                    <a:pt x="641" y="36"/>
                    <a:pt x="647" y="35"/>
                    <a:pt x="649" y="34"/>
                  </a:cubicBezTo>
                  <a:cubicBezTo>
                    <a:pt x="651" y="33"/>
                    <a:pt x="645" y="32"/>
                    <a:pt x="641" y="32"/>
                  </a:cubicBezTo>
                  <a:cubicBezTo>
                    <a:pt x="637" y="33"/>
                    <a:pt x="637" y="31"/>
                    <a:pt x="643" y="31"/>
                  </a:cubicBezTo>
                  <a:cubicBezTo>
                    <a:pt x="649" y="31"/>
                    <a:pt x="648" y="29"/>
                    <a:pt x="652" y="29"/>
                  </a:cubicBezTo>
                  <a:cubicBezTo>
                    <a:pt x="657" y="28"/>
                    <a:pt x="655" y="27"/>
                    <a:pt x="658" y="27"/>
                  </a:cubicBezTo>
                  <a:cubicBezTo>
                    <a:pt x="660" y="26"/>
                    <a:pt x="667" y="24"/>
                    <a:pt x="667" y="22"/>
                  </a:cubicBezTo>
                  <a:cubicBezTo>
                    <a:pt x="667" y="21"/>
                    <a:pt x="657" y="18"/>
                    <a:pt x="653" y="18"/>
                  </a:cubicBezTo>
                  <a:cubicBezTo>
                    <a:pt x="648" y="18"/>
                    <a:pt x="644" y="19"/>
                    <a:pt x="644" y="22"/>
                  </a:cubicBezTo>
                  <a:cubicBezTo>
                    <a:pt x="644" y="24"/>
                    <a:pt x="642" y="23"/>
                    <a:pt x="640" y="23"/>
                  </a:cubicBezTo>
                  <a:cubicBezTo>
                    <a:pt x="638" y="22"/>
                    <a:pt x="637" y="22"/>
                    <a:pt x="635" y="23"/>
                  </a:cubicBezTo>
                  <a:cubicBezTo>
                    <a:pt x="634" y="23"/>
                    <a:pt x="634" y="22"/>
                    <a:pt x="634" y="22"/>
                  </a:cubicBezTo>
                  <a:cubicBezTo>
                    <a:pt x="633" y="21"/>
                    <a:pt x="633" y="21"/>
                    <a:pt x="632" y="21"/>
                  </a:cubicBezTo>
                  <a:cubicBezTo>
                    <a:pt x="629" y="22"/>
                    <a:pt x="626" y="25"/>
                    <a:pt x="623" y="27"/>
                  </a:cubicBezTo>
                  <a:cubicBezTo>
                    <a:pt x="620" y="28"/>
                    <a:pt x="618" y="31"/>
                    <a:pt x="616" y="31"/>
                  </a:cubicBezTo>
                  <a:cubicBezTo>
                    <a:pt x="614" y="32"/>
                    <a:pt x="620" y="26"/>
                    <a:pt x="623" y="23"/>
                  </a:cubicBezTo>
                  <a:cubicBezTo>
                    <a:pt x="626" y="20"/>
                    <a:pt x="625" y="16"/>
                    <a:pt x="621" y="16"/>
                  </a:cubicBezTo>
                  <a:cubicBezTo>
                    <a:pt x="617" y="17"/>
                    <a:pt x="618" y="19"/>
                    <a:pt x="615" y="20"/>
                  </a:cubicBezTo>
                  <a:cubicBezTo>
                    <a:pt x="613" y="20"/>
                    <a:pt x="602" y="26"/>
                    <a:pt x="602" y="24"/>
                  </a:cubicBezTo>
                  <a:cubicBezTo>
                    <a:pt x="601" y="22"/>
                    <a:pt x="611" y="20"/>
                    <a:pt x="610" y="19"/>
                  </a:cubicBezTo>
                  <a:cubicBezTo>
                    <a:pt x="610" y="17"/>
                    <a:pt x="599" y="17"/>
                    <a:pt x="593" y="18"/>
                  </a:cubicBezTo>
                  <a:cubicBezTo>
                    <a:pt x="588" y="19"/>
                    <a:pt x="579" y="22"/>
                    <a:pt x="579" y="20"/>
                  </a:cubicBezTo>
                  <a:cubicBezTo>
                    <a:pt x="578" y="19"/>
                    <a:pt x="589" y="17"/>
                    <a:pt x="595" y="16"/>
                  </a:cubicBezTo>
                  <a:cubicBezTo>
                    <a:pt x="601" y="15"/>
                    <a:pt x="611" y="16"/>
                    <a:pt x="615" y="15"/>
                  </a:cubicBezTo>
                  <a:cubicBezTo>
                    <a:pt x="619" y="13"/>
                    <a:pt x="626" y="13"/>
                    <a:pt x="627" y="11"/>
                  </a:cubicBezTo>
                  <a:cubicBezTo>
                    <a:pt x="628" y="10"/>
                    <a:pt x="622" y="8"/>
                    <a:pt x="619" y="8"/>
                  </a:cubicBezTo>
                  <a:cubicBezTo>
                    <a:pt x="616" y="8"/>
                    <a:pt x="613" y="8"/>
                    <a:pt x="613" y="6"/>
                  </a:cubicBezTo>
                  <a:cubicBezTo>
                    <a:pt x="613" y="5"/>
                    <a:pt x="608" y="5"/>
                    <a:pt x="608" y="3"/>
                  </a:cubicBezTo>
                  <a:cubicBezTo>
                    <a:pt x="607" y="2"/>
                    <a:pt x="598" y="3"/>
                    <a:pt x="596" y="2"/>
                  </a:cubicBezTo>
                  <a:cubicBezTo>
                    <a:pt x="594" y="1"/>
                    <a:pt x="588" y="0"/>
                    <a:pt x="583" y="0"/>
                  </a:cubicBezTo>
                  <a:cubicBezTo>
                    <a:pt x="578" y="1"/>
                    <a:pt x="568" y="1"/>
                    <a:pt x="565" y="1"/>
                  </a:cubicBezTo>
                  <a:cubicBezTo>
                    <a:pt x="563" y="1"/>
                    <a:pt x="561" y="2"/>
                    <a:pt x="559" y="2"/>
                  </a:cubicBezTo>
                  <a:cubicBezTo>
                    <a:pt x="557" y="2"/>
                    <a:pt x="554" y="3"/>
                    <a:pt x="555" y="4"/>
                  </a:cubicBezTo>
                  <a:cubicBezTo>
                    <a:pt x="557" y="6"/>
                    <a:pt x="552" y="7"/>
                    <a:pt x="552" y="6"/>
                  </a:cubicBezTo>
                  <a:cubicBezTo>
                    <a:pt x="552" y="4"/>
                    <a:pt x="547" y="3"/>
                    <a:pt x="546" y="4"/>
                  </a:cubicBezTo>
                  <a:cubicBezTo>
                    <a:pt x="545" y="5"/>
                    <a:pt x="542" y="5"/>
                    <a:pt x="540" y="4"/>
                  </a:cubicBezTo>
                  <a:cubicBezTo>
                    <a:pt x="537" y="4"/>
                    <a:pt x="535" y="3"/>
                    <a:pt x="534" y="4"/>
                  </a:cubicBezTo>
                  <a:cubicBezTo>
                    <a:pt x="533" y="6"/>
                    <a:pt x="523" y="5"/>
                    <a:pt x="520" y="6"/>
                  </a:cubicBezTo>
                  <a:cubicBezTo>
                    <a:pt x="517" y="6"/>
                    <a:pt x="524" y="9"/>
                    <a:pt x="524" y="10"/>
                  </a:cubicBezTo>
                  <a:cubicBezTo>
                    <a:pt x="524" y="11"/>
                    <a:pt x="515" y="10"/>
                    <a:pt x="517" y="12"/>
                  </a:cubicBezTo>
                  <a:cubicBezTo>
                    <a:pt x="519" y="14"/>
                    <a:pt x="525" y="16"/>
                    <a:pt x="528" y="19"/>
                  </a:cubicBezTo>
                  <a:cubicBezTo>
                    <a:pt x="530" y="22"/>
                    <a:pt x="525" y="20"/>
                    <a:pt x="522" y="18"/>
                  </a:cubicBezTo>
                  <a:cubicBezTo>
                    <a:pt x="519" y="16"/>
                    <a:pt x="515" y="16"/>
                    <a:pt x="513" y="14"/>
                  </a:cubicBezTo>
                  <a:cubicBezTo>
                    <a:pt x="511" y="12"/>
                    <a:pt x="503" y="11"/>
                    <a:pt x="501" y="12"/>
                  </a:cubicBezTo>
                  <a:cubicBezTo>
                    <a:pt x="499" y="13"/>
                    <a:pt x="506" y="16"/>
                    <a:pt x="506" y="18"/>
                  </a:cubicBezTo>
                  <a:cubicBezTo>
                    <a:pt x="506" y="19"/>
                    <a:pt x="505" y="18"/>
                    <a:pt x="503" y="18"/>
                  </a:cubicBezTo>
                  <a:cubicBezTo>
                    <a:pt x="502" y="18"/>
                    <a:pt x="501" y="18"/>
                    <a:pt x="500" y="18"/>
                  </a:cubicBezTo>
                  <a:cubicBezTo>
                    <a:pt x="500" y="19"/>
                    <a:pt x="495" y="14"/>
                    <a:pt x="493" y="14"/>
                  </a:cubicBezTo>
                  <a:cubicBezTo>
                    <a:pt x="490" y="14"/>
                    <a:pt x="492" y="16"/>
                    <a:pt x="492" y="19"/>
                  </a:cubicBezTo>
                  <a:cubicBezTo>
                    <a:pt x="492" y="22"/>
                    <a:pt x="487" y="24"/>
                    <a:pt x="489" y="22"/>
                  </a:cubicBezTo>
                  <a:cubicBezTo>
                    <a:pt x="490" y="20"/>
                    <a:pt x="489" y="14"/>
                    <a:pt x="486" y="13"/>
                  </a:cubicBezTo>
                  <a:cubicBezTo>
                    <a:pt x="485" y="13"/>
                    <a:pt x="482" y="13"/>
                    <a:pt x="479" y="14"/>
                  </a:cubicBezTo>
                  <a:cubicBezTo>
                    <a:pt x="477" y="15"/>
                    <a:pt x="475" y="15"/>
                    <a:pt x="474" y="15"/>
                  </a:cubicBezTo>
                  <a:cubicBezTo>
                    <a:pt x="470" y="15"/>
                    <a:pt x="465" y="16"/>
                    <a:pt x="468" y="18"/>
                  </a:cubicBezTo>
                  <a:cubicBezTo>
                    <a:pt x="471" y="20"/>
                    <a:pt x="468" y="21"/>
                    <a:pt x="466" y="19"/>
                  </a:cubicBezTo>
                  <a:cubicBezTo>
                    <a:pt x="463" y="17"/>
                    <a:pt x="454" y="19"/>
                    <a:pt x="456" y="20"/>
                  </a:cubicBezTo>
                  <a:cubicBezTo>
                    <a:pt x="458" y="21"/>
                    <a:pt x="458" y="25"/>
                    <a:pt x="457" y="27"/>
                  </a:cubicBezTo>
                  <a:cubicBezTo>
                    <a:pt x="457" y="27"/>
                    <a:pt x="455" y="27"/>
                    <a:pt x="453" y="26"/>
                  </a:cubicBezTo>
                  <a:cubicBezTo>
                    <a:pt x="452" y="26"/>
                    <a:pt x="451" y="25"/>
                    <a:pt x="449" y="25"/>
                  </a:cubicBezTo>
                  <a:cubicBezTo>
                    <a:pt x="446" y="26"/>
                    <a:pt x="429" y="34"/>
                    <a:pt x="430" y="36"/>
                  </a:cubicBezTo>
                  <a:cubicBezTo>
                    <a:pt x="431" y="37"/>
                    <a:pt x="433" y="37"/>
                    <a:pt x="436" y="37"/>
                  </a:cubicBezTo>
                  <a:cubicBezTo>
                    <a:pt x="437" y="37"/>
                    <a:pt x="439" y="37"/>
                    <a:pt x="440" y="37"/>
                  </a:cubicBezTo>
                  <a:cubicBezTo>
                    <a:pt x="443" y="39"/>
                    <a:pt x="440" y="43"/>
                    <a:pt x="437" y="45"/>
                  </a:cubicBezTo>
                  <a:cubicBezTo>
                    <a:pt x="434" y="47"/>
                    <a:pt x="424" y="45"/>
                    <a:pt x="424" y="48"/>
                  </a:cubicBezTo>
                  <a:cubicBezTo>
                    <a:pt x="423" y="50"/>
                    <a:pt x="407" y="50"/>
                    <a:pt x="407" y="54"/>
                  </a:cubicBezTo>
                  <a:cubicBezTo>
                    <a:pt x="407" y="55"/>
                    <a:pt x="408" y="57"/>
                    <a:pt x="410" y="57"/>
                  </a:cubicBezTo>
                  <a:cubicBezTo>
                    <a:pt x="412" y="57"/>
                    <a:pt x="415" y="57"/>
                    <a:pt x="417" y="59"/>
                  </a:cubicBezTo>
                  <a:cubicBezTo>
                    <a:pt x="419" y="61"/>
                    <a:pt x="425" y="61"/>
                    <a:pt x="428" y="60"/>
                  </a:cubicBezTo>
                  <a:cubicBezTo>
                    <a:pt x="432" y="58"/>
                    <a:pt x="435" y="60"/>
                    <a:pt x="435" y="62"/>
                  </a:cubicBezTo>
                  <a:cubicBezTo>
                    <a:pt x="435" y="64"/>
                    <a:pt x="433" y="63"/>
                    <a:pt x="430" y="63"/>
                  </a:cubicBezTo>
                  <a:cubicBezTo>
                    <a:pt x="427" y="63"/>
                    <a:pt x="425" y="62"/>
                    <a:pt x="424" y="63"/>
                  </a:cubicBezTo>
                  <a:cubicBezTo>
                    <a:pt x="421" y="65"/>
                    <a:pt x="413" y="63"/>
                    <a:pt x="413" y="65"/>
                  </a:cubicBezTo>
                  <a:cubicBezTo>
                    <a:pt x="414" y="67"/>
                    <a:pt x="418" y="67"/>
                    <a:pt x="421" y="67"/>
                  </a:cubicBezTo>
                  <a:cubicBezTo>
                    <a:pt x="424" y="68"/>
                    <a:pt x="421" y="69"/>
                    <a:pt x="421" y="71"/>
                  </a:cubicBezTo>
                  <a:cubicBezTo>
                    <a:pt x="421" y="72"/>
                    <a:pt x="423" y="72"/>
                    <a:pt x="426" y="73"/>
                  </a:cubicBezTo>
                  <a:cubicBezTo>
                    <a:pt x="429" y="75"/>
                    <a:pt x="435" y="76"/>
                    <a:pt x="433" y="74"/>
                  </a:cubicBezTo>
                  <a:cubicBezTo>
                    <a:pt x="431" y="72"/>
                    <a:pt x="436" y="72"/>
                    <a:pt x="437" y="74"/>
                  </a:cubicBezTo>
                  <a:cubicBezTo>
                    <a:pt x="438" y="74"/>
                    <a:pt x="439" y="74"/>
                    <a:pt x="440" y="73"/>
                  </a:cubicBezTo>
                  <a:cubicBezTo>
                    <a:pt x="441" y="73"/>
                    <a:pt x="442" y="72"/>
                    <a:pt x="443" y="73"/>
                  </a:cubicBezTo>
                  <a:cubicBezTo>
                    <a:pt x="444" y="73"/>
                    <a:pt x="445" y="72"/>
                    <a:pt x="445" y="72"/>
                  </a:cubicBezTo>
                  <a:cubicBezTo>
                    <a:pt x="446" y="71"/>
                    <a:pt x="447" y="71"/>
                    <a:pt x="448" y="72"/>
                  </a:cubicBezTo>
                  <a:cubicBezTo>
                    <a:pt x="450" y="73"/>
                    <a:pt x="459" y="74"/>
                    <a:pt x="462" y="75"/>
                  </a:cubicBezTo>
                  <a:cubicBezTo>
                    <a:pt x="465" y="77"/>
                    <a:pt x="469" y="77"/>
                    <a:pt x="469" y="80"/>
                  </a:cubicBezTo>
                  <a:cubicBezTo>
                    <a:pt x="468" y="82"/>
                    <a:pt x="471" y="84"/>
                    <a:pt x="474" y="85"/>
                  </a:cubicBezTo>
                  <a:cubicBezTo>
                    <a:pt x="478" y="87"/>
                    <a:pt x="478" y="90"/>
                    <a:pt x="478" y="92"/>
                  </a:cubicBezTo>
                  <a:cubicBezTo>
                    <a:pt x="478" y="94"/>
                    <a:pt x="482" y="96"/>
                    <a:pt x="481" y="97"/>
                  </a:cubicBezTo>
                  <a:cubicBezTo>
                    <a:pt x="481" y="98"/>
                    <a:pt x="481" y="99"/>
                    <a:pt x="483" y="101"/>
                  </a:cubicBezTo>
                  <a:cubicBezTo>
                    <a:pt x="486" y="103"/>
                    <a:pt x="480" y="105"/>
                    <a:pt x="481" y="106"/>
                  </a:cubicBezTo>
                  <a:cubicBezTo>
                    <a:pt x="483" y="108"/>
                    <a:pt x="479" y="112"/>
                    <a:pt x="483" y="112"/>
                  </a:cubicBezTo>
                  <a:cubicBezTo>
                    <a:pt x="487" y="113"/>
                    <a:pt x="487" y="109"/>
                    <a:pt x="490" y="109"/>
                  </a:cubicBezTo>
                  <a:cubicBezTo>
                    <a:pt x="493" y="109"/>
                    <a:pt x="490" y="112"/>
                    <a:pt x="491" y="114"/>
                  </a:cubicBezTo>
                  <a:cubicBezTo>
                    <a:pt x="493" y="115"/>
                    <a:pt x="496" y="115"/>
                    <a:pt x="499" y="118"/>
                  </a:cubicBezTo>
                  <a:cubicBezTo>
                    <a:pt x="503" y="120"/>
                    <a:pt x="501" y="122"/>
                    <a:pt x="498" y="119"/>
                  </a:cubicBezTo>
                  <a:cubicBezTo>
                    <a:pt x="495" y="117"/>
                    <a:pt x="486" y="118"/>
                    <a:pt x="486" y="118"/>
                  </a:cubicBezTo>
                  <a:cubicBezTo>
                    <a:pt x="486" y="119"/>
                    <a:pt x="496" y="125"/>
                    <a:pt x="498" y="124"/>
                  </a:cubicBezTo>
                  <a:cubicBezTo>
                    <a:pt x="500" y="123"/>
                    <a:pt x="503" y="127"/>
                    <a:pt x="502" y="128"/>
                  </a:cubicBezTo>
                  <a:cubicBezTo>
                    <a:pt x="500" y="129"/>
                    <a:pt x="501" y="133"/>
                    <a:pt x="501" y="134"/>
                  </a:cubicBezTo>
                  <a:cubicBezTo>
                    <a:pt x="500" y="135"/>
                    <a:pt x="499" y="135"/>
                    <a:pt x="498" y="135"/>
                  </a:cubicBezTo>
                  <a:cubicBezTo>
                    <a:pt x="497" y="134"/>
                    <a:pt x="496" y="134"/>
                    <a:pt x="495" y="134"/>
                  </a:cubicBezTo>
                  <a:cubicBezTo>
                    <a:pt x="493" y="135"/>
                    <a:pt x="492" y="135"/>
                    <a:pt x="492" y="137"/>
                  </a:cubicBezTo>
                  <a:cubicBezTo>
                    <a:pt x="492" y="139"/>
                    <a:pt x="489" y="141"/>
                    <a:pt x="488" y="144"/>
                  </a:cubicBezTo>
                  <a:cubicBezTo>
                    <a:pt x="488" y="146"/>
                    <a:pt x="491" y="146"/>
                    <a:pt x="492" y="147"/>
                  </a:cubicBezTo>
                  <a:cubicBezTo>
                    <a:pt x="494" y="148"/>
                    <a:pt x="489" y="149"/>
                    <a:pt x="489" y="151"/>
                  </a:cubicBezTo>
                  <a:cubicBezTo>
                    <a:pt x="489" y="153"/>
                    <a:pt x="493" y="156"/>
                    <a:pt x="495" y="157"/>
                  </a:cubicBezTo>
                  <a:cubicBezTo>
                    <a:pt x="497" y="158"/>
                    <a:pt x="495" y="162"/>
                    <a:pt x="496" y="164"/>
                  </a:cubicBezTo>
                  <a:cubicBezTo>
                    <a:pt x="496" y="165"/>
                    <a:pt x="497" y="165"/>
                    <a:pt x="497" y="165"/>
                  </a:cubicBezTo>
                  <a:cubicBezTo>
                    <a:pt x="498" y="165"/>
                    <a:pt x="499" y="165"/>
                    <a:pt x="498" y="167"/>
                  </a:cubicBezTo>
                  <a:cubicBezTo>
                    <a:pt x="498" y="169"/>
                    <a:pt x="500" y="169"/>
                    <a:pt x="501" y="171"/>
                  </a:cubicBezTo>
                  <a:cubicBezTo>
                    <a:pt x="501" y="173"/>
                    <a:pt x="505" y="172"/>
                    <a:pt x="504" y="175"/>
                  </a:cubicBezTo>
                  <a:cubicBezTo>
                    <a:pt x="503" y="177"/>
                    <a:pt x="505" y="179"/>
                    <a:pt x="506" y="180"/>
                  </a:cubicBezTo>
                  <a:cubicBezTo>
                    <a:pt x="507" y="181"/>
                    <a:pt x="510" y="183"/>
                    <a:pt x="511" y="185"/>
                  </a:cubicBezTo>
                  <a:cubicBezTo>
                    <a:pt x="511" y="186"/>
                    <a:pt x="513" y="189"/>
                    <a:pt x="515" y="188"/>
                  </a:cubicBezTo>
                  <a:cubicBezTo>
                    <a:pt x="517" y="188"/>
                    <a:pt x="517" y="188"/>
                    <a:pt x="518" y="188"/>
                  </a:cubicBezTo>
                  <a:cubicBezTo>
                    <a:pt x="518" y="189"/>
                    <a:pt x="519" y="189"/>
                    <a:pt x="519" y="189"/>
                  </a:cubicBezTo>
                  <a:cubicBezTo>
                    <a:pt x="521" y="189"/>
                    <a:pt x="524" y="190"/>
                    <a:pt x="524" y="191"/>
                  </a:cubicBezTo>
                  <a:cubicBezTo>
                    <a:pt x="525" y="193"/>
                    <a:pt x="530" y="194"/>
                    <a:pt x="532" y="194"/>
                  </a:cubicBezTo>
                  <a:cubicBezTo>
                    <a:pt x="533" y="194"/>
                    <a:pt x="534" y="192"/>
                    <a:pt x="535" y="191"/>
                  </a:cubicBezTo>
                  <a:cubicBezTo>
                    <a:pt x="536" y="190"/>
                    <a:pt x="536" y="185"/>
                    <a:pt x="537" y="184"/>
                  </a:cubicBezTo>
                  <a:cubicBezTo>
                    <a:pt x="538" y="184"/>
                    <a:pt x="538" y="178"/>
                    <a:pt x="537" y="178"/>
                  </a:cubicBezTo>
                  <a:cubicBezTo>
                    <a:pt x="536" y="177"/>
                    <a:pt x="536" y="175"/>
                    <a:pt x="539" y="175"/>
                  </a:cubicBezTo>
                  <a:cubicBezTo>
                    <a:pt x="542" y="176"/>
                    <a:pt x="541" y="173"/>
                    <a:pt x="542" y="173"/>
                  </a:cubicBezTo>
                  <a:cubicBezTo>
                    <a:pt x="544" y="172"/>
                    <a:pt x="543" y="170"/>
                    <a:pt x="544" y="169"/>
                  </a:cubicBezTo>
                  <a:cubicBezTo>
                    <a:pt x="545" y="169"/>
                    <a:pt x="545" y="167"/>
                    <a:pt x="544" y="166"/>
                  </a:cubicBezTo>
                  <a:cubicBezTo>
                    <a:pt x="543" y="165"/>
                    <a:pt x="544" y="165"/>
                    <a:pt x="546" y="164"/>
                  </a:cubicBezTo>
                  <a:cubicBezTo>
                    <a:pt x="547" y="164"/>
                    <a:pt x="547" y="162"/>
                    <a:pt x="545" y="161"/>
                  </a:cubicBezTo>
                  <a:cubicBezTo>
                    <a:pt x="543" y="160"/>
                    <a:pt x="543" y="158"/>
                    <a:pt x="545" y="160"/>
                  </a:cubicBezTo>
                  <a:cubicBezTo>
                    <a:pt x="547" y="161"/>
                    <a:pt x="549" y="160"/>
                    <a:pt x="548" y="158"/>
                  </a:cubicBezTo>
                  <a:cubicBezTo>
                    <a:pt x="547" y="157"/>
                    <a:pt x="549" y="156"/>
                    <a:pt x="552" y="156"/>
                  </a:cubicBezTo>
                  <a:cubicBezTo>
                    <a:pt x="554" y="156"/>
                    <a:pt x="556" y="154"/>
                    <a:pt x="555" y="152"/>
                  </a:cubicBezTo>
                  <a:cubicBezTo>
                    <a:pt x="555" y="150"/>
                    <a:pt x="558" y="150"/>
                    <a:pt x="558" y="152"/>
                  </a:cubicBezTo>
                  <a:cubicBezTo>
                    <a:pt x="557" y="154"/>
                    <a:pt x="557" y="156"/>
                    <a:pt x="558" y="154"/>
                  </a:cubicBezTo>
                  <a:cubicBezTo>
                    <a:pt x="560" y="153"/>
                    <a:pt x="562" y="154"/>
                    <a:pt x="566" y="153"/>
                  </a:cubicBezTo>
                  <a:cubicBezTo>
                    <a:pt x="571" y="152"/>
                    <a:pt x="575" y="148"/>
                    <a:pt x="576" y="145"/>
                  </a:cubicBezTo>
                  <a:cubicBezTo>
                    <a:pt x="577" y="141"/>
                    <a:pt x="582" y="142"/>
                    <a:pt x="581" y="139"/>
                  </a:cubicBezTo>
                  <a:cubicBezTo>
                    <a:pt x="580" y="137"/>
                    <a:pt x="582" y="136"/>
                    <a:pt x="585" y="138"/>
                  </a:cubicBezTo>
                  <a:cubicBezTo>
                    <a:pt x="588" y="139"/>
                    <a:pt x="586" y="137"/>
                    <a:pt x="589" y="137"/>
                  </a:cubicBezTo>
                  <a:cubicBezTo>
                    <a:pt x="593" y="137"/>
                    <a:pt x="592" y="135"/>
                    <a:pt x="595" y="135"/>
                  </a:cubicBezTo>
                  <a:cubicBezTo>
                    <a:pt x="599" y="135"/>
                    <a:pt x="608" y="134"/>
                    <a:pt x="611" y="131"/>
                  </a:cubicBezTo>
                  <a:cubicBezTo>
                    <a:pt x="614" y="129"/>
                    <a:pt x="620" y="127"/>
                    <a:pt x="623" y="125"/>
                  </a:cubicBezTo>
                  <a:cubicBezTo>
                    <a:pt x="625" y="123"/>
                    <a:pt x="626" y="122"/>
                    <a:pt x="624" y="123"/>
                  </a:cubicBezTo>
                  <a:moveTo>
                    <a:pt x="496" y="127"/>
                  </a:moveTo>
                  <a:cubicBezTo>
                    <a:pt x="496" y="125"/>
                    <a:pt x="494" y="127"/>
                    <a:pt x="493" y="124"/>
                  </a:cubicBezTo>
                  <a:cubicBezTo>
                    <a:pt x="492" y="122"/>
                    <a:pt x="485" y="121"/>
                    <a:pt x="485" y="123"/>
                  </a:cubicBezTo>
                  <a:cubicBezTo>
                    <a:pt x="484" y="124"/>
                    <a:pt x="482" y="125"/>
                    <a:pt x="484" y="126"/>
                  </a:cubicBezTo>
                  <a:cubicBezTo>
                    <a:pt x="486" y="128"/>
                    <a:pt x="487" y="127"/>
                    <a:pt x="489" y="129"/>
                  </a:cubicBezTo>
                  <a:cubicBezTo>
                    <a:pt x="491" y="131"/>
                    <a:pt x="496" y="129"/>
                    <a:pt x="496" y="127"/>
                  </a:cubicBezTo>
                  <a:moveTo>
                    <a:pt x="733" y="308"/>
                  </a:moveTo>
                  <a:cubicBezTo>
                    <a:pt x="733" y="306"/>
                    <a:pt x="728" y="308"/>
                    <a:pt x="729" y="309"/>
                  </a:cubicBezTo>
                  <a:cubicBezTo>
                    <a:pt x="731" y="310"/>
                    <a:pt x="733" y="310"/>
                    <a:pt x="733" y="308"/>
                  </a:cubicBezTo>
                  <a:moveTo>
                    <a:pt x="758" y="299"/>
                  </a:moveTo>
                  <a:cubicBezTo>
                    <a:pt x="760" y="299"/>
                    <a:pt x="760" y="291"/>
                    <a:pt x="759" y="291"/>
                  </a:cubicBezTo>
                  <a:cubicBezTo>
                    <a:pt x="758" y="291"/>
                    <a:pt x="758" y="292"/>
                    <a:pt x="756" y="293"/>
                  </a:cubicBezTo>
                  <a:cubicBezTo>
                    <a:pt x="755" y="294"/>
                    <a:pt x="756" y="299"/>
                    <a:pt x="758" y="299"/>
                  </a:cubicBezTo>
                  <a:moveTo>
                    <a:pt x="754" y="302"/>
                  </a:moveTo>
                  <a:cubicBezTo>
                    <a:pt x="753" y="303"/>
                    <a:pt x="756" y="305"/>
                    <a:pt x="755" y="308"/>
                  </a:cubicBezTo>
                  <a:cubicBezTo>
                    <a:pt x="755" y="310"/>
                    <a:pt x="756" y="313"/>
                    <a:pt x="757" y="312"/>
                  </a:cubicBezTo>
                  <a:cubicBezTo>
                    <a:pt x="758" y="310"/>
                    <a:pt x="759" y="311"/>
                    <a:pt x="760" y="310"/>
                  </a:cubicBezTo>
                  <a:cubicBezTo>
                    <a:pt x="761" y="309"/>
                    <a:pt x="760" y="305"/>
                    <a:pt x="761" y="303"/>
                  </a:cubicBezTo>
                  <a:cubicBezTo>
                    <a:pt x="761" y="301"/>
                    <a:pt x="758" y="300"/>
                    <a:pt x="757" y="301"/>
                  </a:cubicBezTo>
                  <a:cubicBezTo>
                    <a:pt x="756" y="302"/>
                    <a:pt x="755" y="302"/>
                    <a:pt x="755" y="302"/>
                  </a:cubicBezTo>
                  <a:cubicBezTo>
                    <a:pt x="754" y="302"/>
                    <a:pt x="754" y="302"/>
                    <a:pt x="754" y="302"/>
                  </a:cubicBezTo>
                  <a:moveTo>
                    <a:pt x="781" y="316"/>
                  </a:moveTo>
                  <a:cubicBezTo>
                    <a:pt x="778" y="316"/>
                    <a:pt x="777" y="316"/>
                    <a:pt x="776" y="316"/>
                  </a:cubicBezTo>
                  <a:cubicBezTo>
                    <a:pt x="774" y="315"/>
                    <a:pt x="772" y="316"/>
                    <a:pt x="772" y="317"/>
                  </a:cubicBezTo>
                  <a:cubicBezTo>
                    <a:pt x="773" y="318"/>
                    <a:pt x="774" y="319"/>
                    <a:pt x="777" y="320"/>
                  </a:cubicBezTo>
                  <a:cubicBezTo>
                    <a:pt x="780" y="321"/>
                    <a:pt x="780" y="323"/>
                    <a:pt x="781" y="323"/>
                  </a:cubicBezTo>
                  <a:cubicBezTo>
                    <a:pt x="783" y="323"/>
                    <a:pt x="783" y="322"/>
                    <a:pt x="783" y="320"/>
                  </a:cubicBezTo>
                  <a:cubicBezTo>
                    <a:pt x="782" y="318"/>
                    <a:pt x="784" y="316"/>
                    <a:pt x="784" y="316"/>
                  </a:cubicBezTo>
                  <a:cubicBezTo>
                    <a:pt x="785" y="316"/>
                    <a:pt x="784" y="315"/>
                    <a:pt x="781" y="316"/>
                  </a:cubicBezTo>
                  <a:moveTo>
                    <a:pt x="829" y="329"/>
                  </a:moveTo>
                  <a:cubicBezTo>
                    <a:pt x="829" y="329"/>
                    <a:pt x="828" y="329"/>
                    <a:pt x="828" y="329"/>
                  </a:cubicBezTo>
                  <a:cubicBezTo>
                    <a:pt x="827" y="329"/>
                    <a:pt x="827" y="329"/>
                    <a:pt x="826" y="329"/>
                  </a:cubicBezTo>
                  <a:cubicBezTo>
                    <a:pt x="826" y="329"/>
                    <a:pt x="825" y="329"/>
                    <a:pt x="823" y="329"/>
                  </a:cubicBezTo>
                  <a:cubicBezTo>
                    <a:pt x="822" y="329"/>
                    <a:pt x="820" y="329"/>
                    <a:pt x="819" y="328"/>
                  </a:cubicBezTo>
                  <a:cubicBezTo>
                    <a:pt x="818" y="327"/>
                    <a:pt x="816" y="329"/>
                    <a:pt x="817" y="329"/>
                  </a:cubicBezTo>
                  <a:cubicBezTo>
                    <a:pt x="818" y="330"/>
                    <a:pt x="821" y="331"/>
                    <a:pt x="823" y="331"/>
                  </a:cubicBezTo>
                  <a:cubicBezTo>
                    <a:pt x="825" y="331"/>
                    <a:pt x="829" y="330"/>
                    <a:pt x="829" y="329"/>
                  </a:cubicBezTo>
                  <a:moveTo>
                    <a:pt x="861" y="331"/>
                  </a:moveTo>
                  <a:cubicBezTo>
                    <a:pt x="860" y="330"/>
                    <a:pt x="861" y="329"/>
                    <a:pt x="863" y="328"/>
                  </a:cubicBezTo>
                  <a:cubicBezTo>
                    <a:pt x="864" y="327"/>
                    <a:pt x="864" y="326"/>
                    <a:pt x="863" y="327"/>
                  </a:cubicBezTo>
                  <a:cubicBezTo>
                    <a:pt x="862" y="328"/>
                    <a:pt x="860" y="329"/>
                    <a:pt x="857" y="329"/>
                  </a:cubicBezTo>
                  <a:cubicBezTo>
                    <a:pt x="854" y="329"/>
                    <a:pt x="853" y="331"/>
                    <a:pt x="855" y="332"/>
                  </a:cubicBezTo>
                  <a:cubicBezTo>
                    <a:pt x="857" y="333"/>
                    <a:pt x="861" y="331"/>
                    <a:pt x="861" y="331"/>
                  </a:cubicBezTo>
                  <a:moveTo>
                    <a:pt x="654" y="165"/>
                  </a:moveTo>
                  <a:cubicBezTo>
                    <a:pt x="656" y="165"/>
                    <a:pt x="656" y="163"/>
                    <a:pt x="657" y="163"/>
                  </a:cubicBezTo>
                  <a:cubicBezTo>
                    <a:pt x="658" y="163"/>
                    <a:pt x="660" y="161"/>
                    <a:pt x="661" y="160"/>
                  </a:cubicBezTo>
                  <a:cubicBezTo>
                    <a:pt x="661" y="158"/>
                    <a:pt x="660" y="156"/>
                    <a:pt x="658" y="156"/>
                  </a:cubicBezTo>
                  <a:cubicBezTo>
                    <a:pt x="657" y="156"/>
                    <a:pt x="656" y="155"/>
                    <a:pt x="656" y="154"/>
                  </a:cubicBezTo>
                  <a:cubicBezTo>
                    <a:pt x="656" y="153"/>
                    <a:pt x="655" y="152"/>
                    <a:pt x="655" y="151"/>
                  </a:cubicBezTo>
                  <a:cubicBezTo>
                    <a:pt x="655" y="151"/>
                    <a:pt x="653" y="151"/>
                    <a:pt x="652" y="152"/>
                  </a:cubicBezTo>
                  <a:cubicBezTo>
                    <a:pt x="652" y="152"/>
                    <a:pt x="651" y="151"/>
                    <a:pt x="650" y="151"/>
                  </a:cubicBezTo>
                  <a:cubicBezTo>
                    <a:pt x="650" y="150"/>
                    <a:pt x="649" y="149"/>
                    <a:pt x="648" y="150"/>
                  </a:cubicBezTo>
                  <a:cubicBezTo>
                    <a:pt x="647" y="150"/>
                    <a:pt x="648" y="151"/>
                    <a:pt x="648" y="152"/>
                  </a:cubicBezTo>
                  <a:cubicBezTo>
                    <a:pt x="648" y="153"/>
                    <a:pt x="647" y="152"/>
                    <a:pt x="647" y="152"/>
                  </a:cubicBezTo>
                  <a:cubicBezTo>
                    <a:pt x="646" y="152"/>
                    <a:pt x="645" y="152"/>
                    <a:pt x="645" y="152"/>
                  </a:cubicBezTo>
                  <a:cubicBezTo>
                    <a:pt x="645" y="153"/>
                    <a:pt x="644" y="153"/>
                    <a:pt x="644" y="152"/>
                  </a:cubicBezTo>
                  <a:cubicBezTo>
                    <a:pt x="643" y="152"/>
                    <a:pt x="641" y="152"/>
                    <a:pt x="641" y="153"/>
                  </a:cubicBezTo>
                  <a:cubicBezTo>
                    <a:pt x="641" y="154"/>
                    <a:pt x="640" y="153"/>
                    <a:pt x="639" y="152"/>
                  </a:cubicBezTo>
                  <a:cubicBezTo>
                    <a:pt x="638" y="151"/>
                    <a:pt x="636" y="153"/>
                    <a:pt x="636" y="154"/>
                  </a:cubicBezTo>
                  <a:cubicBezTo>
                    <a:pt x="636" y="155"/>
                    <a:pt x="636" y="155"/>
                    <a:pt x="634" y="153"/>
                  </a:cubicBezTo>
                  <a:cubicBezTo>
                    <a:pt x="633" y="151"/>
                    <a:pt x="632" y="153"/>
                    <a:pt x="633" y="154"/>
                  </a:cubicBezTo>
                  <a:cubicBezTo>
                    <a:pt x="633" y="156"/>
                    <a:pt x="633" y="157"/>
                    <a:pt x="632" y="156"/>
                  </a:cubicBezTo>
                  <a:cubicBezTo>
                    <a:pt x="631" y="156"/>
                    <a:pt x="630" y="157"/>
                    <a:pt x="629" y="158"/>
                  </a:cubicBezTo>
                  <a:cubicBezTo>
                    <a:pt x="629" y="159"/>
                    <a:pt x="627" y="155"/>
                    <a:pt x="628" y="154"/>
                  </a:cubicBezTo>
                  <a:cubicBezTo>
                    <a:pt x="630" y="153"/>
                    <a:pt x="623" y="150"/>
                    <a:pt x="622" y="150"/>
                  </a:cubicBezTo>
                  <a:cubicBezTo>
                    <a:pt x="620" y="150"/>
                    <a:pt x="621" y="151"/>
                    <a:pt x="622" y="152"/>
                  </a:cubicBezTo>
                  <a:cubicBezTo>
                    <a:pt x="623" y="153"/>
                    <a:pt x="621" y="153"/>
                    <a:pt x="621" y="152"/>
                  </a:cubicBezTo>
                  <a:cubicBezTo>
                    <a:pt x="620" y="151"/>
                    <a:pt x="619" y="152"/>
                    <a:pt x="618" y="153"/>
                  </a:cubicBezTo>
                  <a:cubicBezTo>
                    <a:pt x="617" y="155"/>
                    <a:pt x="616" y="155"/>
                    <a:pt x="616" y="156"/>
                  </a:cubicBezTo>
                  <a:cubicBezTo>
                    <a:pt x="616" y="157"/>
                    <a:pt x="618" y="158"/>
                    <a:pt x="620" y="157"/>
                  </a:cubicBezTo>
                  <a:cubicBezTo>
                    <a:pt x="622" y="156"/>
                    <a:pt x="624" y="156"/>
                    <a:pt x="625" y="157"/>
                  </a:cubicBezTo>
                  <a:cubicBezTo>
                    <a:pt x="626" y="158"/>
                    <a:pt x="623" y="158"/>
                    <a:pt x="624" y="159"/>
                  </a:cubicBezTo>
                  <a:cubicBezTo>
                    <a:pt x="625" y="160"/>
                    <a:pt x="624" y="161"/>
                    <a:pt x="622" y="160"/>
                  </a:cubicBezTo>
                  <a:cubicBezTo>
                    <a:pt x="620" y="160"/>
                    <a:pt x="617" y="161"/>
                    <a:pt x="617" y="162"/>
                  </a:cubicBezTo>
                  <a:cubicBezTo>
                    <a:pt x="617" y="162"/>
                    <a:pt x="619" y="162"/>
                    <a:pt x="620" y="162"/>
                  </a:cubicBezTo>
                  <a:cubicBezTo>
                    <a:pt x="622" y="162"/>
                    <a:pt x="623" y="161"/>
                    <a:pt x="623" y="162"/>
                  </a:cubicBezTo>
                  <a:cubicBezTo>
                    <a:pt x="623" y="163"/>
                    <a:pt x="623" y="164"/>
                    <a:pt x="625" y="163"/>
                  </a:cubicBezTo>
                  <a:cubicBezTo>
                    <a:pt x="626" y="163"/>
                    <a:pt x="625" y="165"/>
                    <a:pt x="626" y="165"/>
                  </a:cubicBezTo>
                  <a:cubicBezTo>
                    <a:pt x="627" y="165"/>
                    <a:pt x="627" y="167"/>
                    <a:pt x="625" y="167"/>
                  </a:cubicBezTo>
                  <a:cubicBezTo>
                    <a:pt x="623" y="167"/>
                    <a:pt x="622" y="167"/>
                    <a:pt x="622" y="168"/>
                  </a:cubicBezTo>
                  <a:cubicBezTo>
                    <a:pt x="624" y="169"/>
                    <a:pt x="626" y="169"/>
                    <a:pt x="628" y="168"/>
                  </a:cubicBezTo>
                  <a:cubicBezTo>
                    <a:pt x="630" y="168"/>
                    <a:pt x="633" y="170"/>
                    <a:pt x="636" y="171"/>
                  </a:cubicBezTo>
                  <a:cubicBezTo>
                    <a:pt x="638" y="172"/>
                    <a:pt x="642" y="171"/>
                    <a:pt x="643" y="169"/>
                  </a:cubicBezTo>
                  <a:cubicBezTo>
                    <a:pt x="643" y="168"/>
                    <a:pt x="647" y="169"/>
                    <a:pt x="648" y="168"/>
                  </a:cubicBezTo>
                  <a:cubicBezTo>
                    <a:pt x="650" y="167"/>
                    <a:pt x="651" y="166"/>
                    <a:pt x="654" y="165"/>
                  </a:cubicBezTo>
                  <a:moveTo>
                    <a:pt x="679" y="245"/>
                  </a:moveTo>
                  <a:cubicBezTo>
                    <a:pt x="680" y="245"/>
                    <a:pt x="684" y="244"/>
                    <a:pt x="686" y="242"/>
                  </a:cubicBezTo>
                  <a:cubicBezTo>
                    <a:pt x="687" y="241"/>
                    <a:pt x="688" y="241"/>
                    <a:pt x="689" y="241"/>
                  </a:cubicBezTo>
                  <a:cubicBezTo>
                    <a:pt x="690" y="241"/>
                    <a:pt x="691" y="241"/>
                    <a:pt x="691" y="241"/>
                  </a:cubicBezTo>
                  <a:cubicBezTo>
                    <a:pt x="693" y="240"/>
                    <a:pt x="692" y="232"/>
                    <a:pt x="691" y="231"/>
                  </a:cubicBezTo>
                  <a:cubicBezTo>
                    <a:pt x="691" y="229"/>
                    <a:pt x="693" y="229"/>
                    <a:pt x="695" y="228"/>
                  </a:cubicBezTo>
                  <a:cubicBezTo>
                    <a:pt x="696" y="227"/>
                    <a:pt x="694" y="225"/>
                    <a:pt x="692" y="223"/>
                  </a:cubicBezTo>
                  <a:cubicBezTo>
                    <a:pt x="691" y="222"/>
                    <a:pt x="690" y="223"/>
                    <a:pt x="689" y="224"/>
                  </a:cubicBezTo>
                  <a:cubicBezTo>
                    <a:pt x="688" y="224"/>
                    <a:pt x="687" y="224"/>
                    <a:pt x="686" y="224"/>
                  </a:cubicBezTo>
                  <a:cubicBezTo>
                    <a:pt x="685" y="223"/>
                    <a:pt x="682" y="223"/>
                    <a:pt x="682" y="225"/>
                  </a:cubicBezTo>
                  <a:cubicBezTo>
                    <a:pt x="682" y="227"/>
                    <a:pt x="684" y="226"/>
                    <a:pt x="684" y="227"/>
                  </a:cubicBezTo>
                  <a:cubicBezTo>
                    <a:pt x="684" y="228"/>
                    <a:pt x="682" y="228"/>
                    <a:pt x="681" y="229"/>
                  </a:cubicBezTo>
                  <a:cubicBezTo>
                    <a:pt x="680" y="229"/>
                    <a:pt x="679" y="229"/>
                    <a:pt x="678" y="229"/>
                  </a:cubicBezTo>
                  <a:cubicBezTo>
                    <a:pt x="678" y="229"/>
                    <a:pt x="677" y="228"/>
                    <a:pt x="676" y="229"/>
                  </a:cubicBezTo>
                  <a:cubicBezTo>
                    <a:pt x="675" y="230"/>
                    <a:pt x="678" y="230"/>
                    <a:pt x="677" y="232"/>
                  </a:cubicBezTo>
                  <a:cubicBezTo>
                    <a:pt x="676" y="234"/>
                    <a:pt x="677" y="234"/>
                    <a:pt x="679" y="235"/>
                  </a:cubicBezTo>
                  <a:cubicBezTo>
                    <a:pt x="680" y="237"/>
                    <a:pt x="677" y="237"/>
                    <a:pt x="677" y="239"/>
                  </a:cubicBezTo>
                  <a:cubicBezTo>
                    <a:pt x="677" y="240"/>
                    <a:pt x="675" y="240"/>
                    <a:pt x="675" y="241"/>
                  </a:cubicBezTo>
                  <a:cubicBezTo>
                    <a:pt x="674" y="243"/>
                    <a:pt x="677" y="245"/>
                    <a:pt x="679" y="245"/>
                  </a:cubicBezTo>
                  <a:moveTo>
                    <a:pt x="691" y="209"/>
                  </a:moveTo>
                  <a:cubicBezTo>
                    <a:pt x="689" y="210"/>
                    <a:pt x="692" y="212"/>
                    <a:pt x="694" y="212"/>
                  </a:cubicBezTo>
                  <a:cubicBezTo>
                    <a:pt x="695" y="212"/>
                    <a:pt x="692" y="213"/>
                    <a:pt x="692" y="215"/>
                  </a:cubicBezTo>
                  <a:cubicBezTo>
                    <a:pt x="692" y="217"/>
                    <a:pt x="694" y="216"/>
                    <a:pt x="694" y="217"/>
                  </a:cubicBezTo>
                  <a:cubicBezTo>
                    <a:pt x="694" y="218"/>
                    <a:pt x="691" y="219"/>
                    <a:pt x="691" y="220"/>
                  </a:cubicBezTo>
                  <a:cubicBezTo>
                    <a:pt x="691" y="221"/>
                    <a:pt x="693" y="219"/>
                    <a:pt x="694" y="219"/>
                  </a:cubicBezTo>
                  <a:cubicBezTo>
                    <a:pt x="694" y="219"/>
                    <a:pt x="694" y="219"/>
                    <a:pt x="694" y="220"/>
                  </a:cubicBezTo>
                  <a:cubicBezTo>
                    <a:pt x="694" y="221"/>
                    <a:pt x="695" y="222"/>
                    <a:pt x="696" y="221"/>
                  </a:cubicBezTo>
                  <a:cubicBezTo>
                    <a:pt x="698" y="221"/>
                    <a:pt x="697" y="218"/>
                    <a:pt x="698" y="218"/>
                  </a:cubicBezTo>
                  <a:cubicBezTo>
                    <a:pt x="699" y="218"/>
                    <a:pt x="698" y="220"/>
                    <a:pt x="698" y="221"/>
                  </a:cubicBezTo>
                  <a:cubicBezTo>
                    <a:pt x="699" y="222"/>
                    <a:pt x="697" y="224"/>
                    <a:pt x="697" y="225"/>
                  </a:cubicBezTo>
                  <a:cubicBezTo>
                    <a:pt x="697" y="226"/>
                    <a:pt x="702" y="226"/>
                    <a:pt x="703" y="225"/>
                  </a:cubicBezTo>
                  <a:cubicBezTo>
                    <a:pt x="704" y="223"/>
                    <a:pt x="705" y="225"/>
                    <a:pt x="704" y="226"/>
                  </a:cubicBezTo>
                  <a:cubicBezTo>
                    <a:pt x="703" y="227"/>
                    <a:pt x="704" y="228"/>
                    <a:pt x="705" y="229"/>
                  </a:cubicBezTo>
                  <a:cubicBezTo>
                    <a:pt x="706" y="229"/>
                    <a:pt x="706" y="229"/>
                    <a:pt x="706" y="230"/>
                  </a:cubicBezTo>
                  <a:cubicBezTo>
                    <a:pt x="705" y="231"/>
                    <a:pt x="706" y="233"/>
                    <a:pt x="706" y="234"/>
                  </a:cubicBezTo>
                  <a:cubicBezTo>
                    <a:pt x="705" y="235"/>
                    <a:pt x="701" y="235"/>
                    <a:pt x="701" y="234"/>
                  </a:cubicBezTo>
                  <a:cubicBezTo>
                    <a:pt x="701" y="234"/>
                    <a:pt x="699" y="234"/>
                    <a:pt x="700" y="235"/>
                  </a:cubicBezTo>
                  <a:cubicBezTo>
                    <a:pt x="700" y="236"/>
                    <a:pt x="699" y="237"/>
                    <a:pt x="699" y="238"/>
                  </a:cubicBezTo>
                  <a:cubicBezTo>
                    <a:pt x="699" y="238"/>
                    <a:pt x="701" y="238"/>
                    <a:pt x="701" y="239"/>
                  </a:cubicBezTo>
                  <a:cubicBezTo>
                    <a:pt x="701" y="240"/>
                    <a:pt x="699" y="241"/>
                    <a:pt x="697" y="242"/>
                  </a:cubicBezTo>
                  <a:cubicBezTo>
                    <a:pt x="695" y="243"/>
                    <a:pt x="698" y="245"/>
                    <a:pt x="699" y="244"/>
                  </a:cubicBezTo>
                  <a:cubicBezTo>
                    <a:pt x="700" y="243"/>
                    <a:pt x="700" y="244"/>
                    <a:pt x="701" y="244"/>
                  </a:cubicBezTo>
                  <a:cubicBezTo>
                    <a:pt x="703" y="244"/>
                    <a:pt x="704" y="246"/>
                    <a:pt x="706" y="245"/>
                  </a:cubicBezTo>
                  <a:cubicBezTo>
                    <a:pt x="707" y="244"/>
                    <a:pt x="707" y="245"/>
                    <a:pt x="706" y="246"/>
                  </a:cubicBezTo>
                  <a:cubicBezTo>
                    <a:pt x="705" y="247"/>
                    <a:pt x="704" y="247"/>
                    <a:pt x="703" y="246"/>
                  </a:cubicBezTo>
                  <a:cubicBezTo>
                    <a:pt x="703" y="246"/>
                    <a:pt x="702" y="246"/>
                    <a:pt x="701" y="247"/>
                  </a:cubicBezTo>
                  <a:cubicBezTo>
                    <a:pt x="700" y="247"/>
                    <a:pt x="695" y="252"/>
                    <a:pt x="696" y="253"/>
                  </a:cubicBezTo>
                  <a:cubicBezTo>
                    <a:pt x="697" y="254"/>
                    <a:pt x="697" y="252"/>
                    <a:pt x="699" y="252"/>
                  </a:cubicBezTo>
                  <a:cubicBezTo>
                    <a:pt x="701" y="251"/>
                    <a:pt x="701" y="252"/>
                    <a:pt x="702" y="252"/>
                  </a:cubicBezTo>
                  <a:cubicBezTo>
                    <a:pt x="703" y="252"/>
                    <a:pt x="703" y="252"/>
                    <a:pt x="703" y="251"/>
                  </a:cubicBezTo>
                  <a:cubicBezTo>
                    <a:pt x="703" y="251"/>
                    <a:pt x="704" y="250"/>
                    <a:pt x="704" y="250"/>
                  </a:cubicBezTo>
                  <a:cubicBezTo>
                    <a:pt x="704" y="250"/>
                    <a:pt x="705" y="250"/>
                    <a:pt x="705" y="250"/>
                  </a:cubicBezTo>
                  <a:cubicBezTo>
                    <a:pt x="706" y="250"/>
                    <a:pt x="706" y="250"/>
                    <a:pt x="707" y="250"/>
                  </a:cubicBezTo>
                  <a:cubicBezTo>
                    <a:pt x="709" y="250"/>
                    <a:pt x="710" y="250"/>
                    <a:pt x="711" y="249"/>
                  </a:cubicBezTo>
                  <a:cubicBezTo>
                    <a:pt x="711" y="249"/>
                    <a:pt x="712" y="249"/>
                    <a:pt x="712" y="249"/>
                  </a:cubicBezTo>
                  <a:cubicBezTo>
                    <a:pt x="713" y="250"/>
                    <a:pt x="714" y="250"/>
                    <a:pt x="714" y="250"/>
                  </a:cubicBezTo>
                  <a:cubicBezTo>
                    <a:pt x="715" y="249"/>
                    <a:pt x="717" y="249"/>
                    <a:pt x="719" y="249"/>
                  </a:cubicBezTo>
                  <a:cubicBezTo>
                    <a:pt x="720" y="249"/>
                    <a:pt x="724" y="247"/>
                    <a:pt x="725" y="246"/>
                  </a:cubicBezTo>
                  <a:cubicBezTo>
                    <a:pt x="726" y="246"/>
                    <a:pt x="724" y="245"/>
                    <a:pt x="723" y="246"/>
                  </a:cubicBezTo>
                  <a:cubicBezTo>
                    <a:pt x="721" y="246"/>
                    <a:pt x="722" y="244"/>
                    <a:pt x="723" y="243"/>
                  </a:cubicBezTo>
                  <a:cubicBezTo>
                    <a:pt x="724" y="242"/>
                    <a:pt x="726" y="241"/>
                    <a:pt x="727" y="239"/>
                  </a:cubicBezTo>
                  <a:cubicBezTo>
                    <a:pt x="727" y="237"/>
                    <a:pt x="723" y="236"/>
                    <a:pt x="722" y="237"/>
                  </a:cubicBezTo>
                  <a:cubicBezTo>
                    <a:pt x="722" y="238"/>
                    <a:pt x="721" y="238"/>
                    <a:pt x="720" y="237"/>
                  </a:cubicBezTo>
                  <a:cubicBezTo>
                    <a:pt x="719" y="235"/>
                    <a:pt x="721" y="234"/>
                    <a:pt x="720" y="234"/>
                  </a:cubicBezTo>
                  <a:cubicBezTo>
                    <a:pt x="719" y="234"/>
                    <a:pt x="718" y="232"/>
                    <a:pt x="719" y="232"/>
                  </a:cubicBezTo>
                  <a:cubicBezTo>
                    <a:pt x="719" y="231"/>
                    <a:pt x="718" y="227"/>
                    <a:pt x="715" y="227"/>
                  </a:cubicBezTo>
                  <a:cubicBezTo>
                    <a:pt x="713" y="226"/>
                    <a:pt x="713" y="223"/>
                    <a:pt x="713" y="222"/>
                  </a:cubicBezTo>
                  <a:cubicBezTo>
                    <a:pt x="712" y="220"/>
                    <a:pt x="711" y="221"/>
                    <a:pt x="710" y="219"/>
                  </a:cubicBezTo>
                  <a:cubicBezTo>
                    <a:pt x="709" y="218"/>
                    <a:pt x="707" y="219"/>
                    <a:pt x="706" y="219"/>
                  </a:cubicBezTo>
                  <a:cubicBezTo>
                    <a:pt x="705" y="219"/>
                    <a:pt x="706" y="217"/>
                    <a:pt x="707" y="216"/>
                  </a:cubicBezTo>
                  <a:cubicBezTo>
                    <a:pt x="709" y="215"/>
                    <a:pt x="711" y="210"/>
                    <a:pt x="711" y="209"/>
                  </a:cubicBezTo>
                  <a:cubicBezTo>
                    <a:pt x="711" y="208"/>
                    <a:pt x="704" y="208"/>
                    <a:pt x="703" y="208"/>
                  </a:cubicBezTo>
                  <a:cubicBezTo>
                    <a:pt x="702" y="209"/>
                    <a:pt x="700" y="207"/>
                    <a:pt x="701" y="207"/>
                  </a:cubicBezTo>
                  <a:cubicBezTo>
                    <a:pt x="702" y="206"/>
                    <a:pt x="705" y="204"/>
                    <a:pt x="705" y="203"/>
                  </a:cubicBezTo>
                  <a:cubicBezTo>
                    <a:pt x="704" y="202"/>
                    <a:pt x="706" y="202"/>
                    <a:pt x="705" y="201"/>
                  </a:cubicBezTo>
                  <a:cubicBezTo>
                    <a:pt x="704" y="200"/>
                    <a:pt x="704" y="202"/>
                    <a:pt x="703" y="203"/>
                  </a:cubicBezTo>
                  <a:cubicBezTo>
                    <a:pt x="703" y="203"/>
                    <a:pt x="701" y="203"/>
                    <a:pt x="699" y="203"/>
                  </a:cubicBezTo>
                  <a:cubicBezTo>
                    <a:pt x="697" y="202"/>
                    <a:pt x="696" y="205"/>
                    <a:pt x="696" y="206"/>
                  </a:cubicBezTo>
                  <a:cubicBezTo>
                    <a:pt x="696" y="207"/>
                    <a:pt x="694" y="208"/>
                    <a:pt x="694" y="209"/>
                  </a:cubicBezTo>
                  <a:cubicBezTo>
                    <a:pt x="695" y="210"/>
                    <a:pt x="694" y="211"/>
                    <a:pt x="693" y="210"/>
                  </a:cubicBezTo>
                  <a:cubicBezTo>
                    <a:pt x="693" y="210"/>
                    <a:pt x="692" y="208"/>
                    <a:pt x="691" y="209"/>
                  </a:cubicBezTo>
                  <a:moveTo>
                    <a:pt x="689" y="207"/>
                  </a:moveTo>
                  <a:cubicBezTo>
                    <a:pt x="691" y="207"/>
                    <a:pt x="692" y="204"/>
                    <a:pt x="692" y="204"/>
                  </a:cubicBezTo>
                  <a:cubicBezTo>
                    <a:pt x="691" y="203"/>
                    <a:pt x="690" y="204"/>
                    <a:pt x="689" y="206"/>
                  </a:cubicBezTo>
                  <a:cubicBezTo>
                    <a:pt x="689" y="206"/>
                    <a:pt x="688" y="207"/>
                    <a:pt x="689" y="207"/>
                  </a:cubicBezTo>
                  <a:moveTo>
                    <a:pt x="713" y="194"/>
                  </a:moveTo>
                  <a:cubicBezTo>
                    <a:pt x="714" y="193"/>
                    <a:pt x="715" y="189"/>
                    <a:pt x="714" y="189"/>
                  </a:cubicBezTo>
                  <a:cubicBezTo>
                    <a:pt x="712" y="190"/>
                    <a:pt x="713" y="194"/>
                    <a:pt x="713" y="194"/>
                  </a:cubicBezTo>
                  <a:moveTo>
                    <a:pt x="768" y="225"/>
                  </a:moveTo>
                  <a:cubicBezTo>
                    <a:pt x="766" y="225"/>
                    <a:pt x="767" y="226"/>
                    <a:pt x="769" y="227"/>
                  </a:cubicBezTo>
                  <a:cubicBezTo>
                    <a:pt x="770" y="227"/>
                    <a:pt x="772" y="224"/>
                    <a:pt x="772" y="223"/>
                  </a:cubicBezTo>
                  <a:cubicBezTo>
                    <a:pt x="772" y="222"/>
                    <a:pt x="773" y="219"/>
                    <a:pt x="773" y="219"/>
                  </a:cubicBezTo>
                  <a:cubicBezTo>
                    <a:pt x="772" y="218"/>
                    <a:pt x="772" y="219"/>
                    <a:pt x="771" y="220"/>
                  </a:cubicBezTo>
                  <a:cubicBezTo>
                    <a:pt x="771" y="220"/>
                    <a:pt x="771" y="219"/>
                    <a:pt x="771" y="219"/>
                  </a:cubicBezTo>
                  <a:cubicBezTo>
                    <a:pt x="770" y="218"/>
                    <a:pt x="770" y="218"/>
                    <a:pt x="770" y="219"/>
                  </a:cubicBezTo>
                  <a:cubicBezTo>
                    <a:pt x="770" y="219"/>
                    <a:pt x="769" y="219"/>
                    <a:pt x="769" y="219"/>
                  </a:cubicBezTo>
                  <a:cubicBezTo>
                    <a:pt x="768" y="219"/>
                    <a:pt x="768" y="219"/>
                    <a:pt x="767" y="220"/>
                  </a:cubicBezTo>
                  <a:cubicBezTo>
                    <a:pt x="766" y="222"/>
                    <a:pt x="768" y="223"/>
                    <a:pt x="769" y="224"/>
                  </a:cubicBezTo>
                  <a:cubicBezTo>
                    <a:pt x="770" y="224"/>
                    <a:pt x="769" y="225"/>
                    <a:pt x="768" y="225"/>
                  </a:cubicBezTo>
                  <a:moveTo>
                    <a:pt x="798" y="207"/>
                  </a:moveTo>
                  <a:cubicBezTo>
                    <a:pt x="796" y="207"/>
                    <a:pt x="795" y="212"/>
                    <a:pt x="795" y="213"/>
                  </a:cubicBezTo>
                  <a:cubicBezTo>
                    <a:pt x="795" y="213"/>
                    <a:pt x="797" y="211"/>
                    <a:pt x="798" y="210"/>
                  </a:cubicBezTo>
                  <a:cubicBezTo>
                    <a:pt x="799" y="208"/>
                    <a:pt x="799" y="207"/>
                    <a:pt x="798" y="207"/>
                  </a:cubicBezTo>
                  <a:moveTo>
                    <a:pt x="811" y="206"/>
                  </a:moveTo>
                  <a:cubicBezTo>
                    <a:pt x="812" y="206"/>
                    <a:pt x="815" y="204"/>
                    <a:pt x="816" y="203"/>
                  </a:cubicBezTo>
                  <a:cubicBezTo>
                    <a:pt x="816" y="202"/>
                    <a:pt x="815" y="201"/>
                    <a:pt x="813" y="202"/>
                  </a:cubicBezTo>
                  <a:cubicBezTo>
                    <a:pt x="811" y="203"/>
                    <a:pt x="810" y="206"/>
                    <a:pt x="811" y="206"/>
                  </a:cubicBezTo>
                  <a:moveTo>
                    <a:pt x="815" y="200"/>
                  </a:moveTo>
                  <a:cubicBezTo>
                    <a:pt x="815" y="199"/>
                    <a:pt x="811" y="200"/>
                    <a:pt x="812" y="201"/>
                  </a:cubicBezTo>
                  <a:cubicBezTo>
                    <a:pt x="813" y="201"/>
                    <a:pt x="814" y="201"/>
                    <a:pt x="815" y="200"/>
                  </a:cubicBezTo>
                  <a:moveTo>
                    <a:pt x="1515" y="157"/>
                  </a:moveTo>
                  <a:cubicBezTo>
                    <a:pt x="1517" y="159"/>
                    <a:pt x="1519" y="158"/>
                    <a:pt x="1520" y="158"/>
                  </a:cubicBezTo>
                  <a:cubicBezTo>
                    <a:pt x="1521" y="158"/>
                    <a:pt x="1520" y="157"/>
                    <a:pt x="1519" y="157"/>
                  </a:cubicBezTo>
                  <a:cubicBezTo>
                    <a:pt x="1518" y="157"/>
                    <a:pt x="1519" y="156"/>
                    <a:pt x="1520" y="157"/>
                  </a:cubicBezTo>
                  <a:cubicBezTo>
                    <a:pt x="1521" y="158"/>
                    <a:pt x="1522" y="158"/>
                    <a:pt x="1522" y="157"/>
                  </a:cubicBezTo>
                  <a:cubicBezTo>
                    <a:pt x="1523" y="156"/>
                    <a:pt x="1523" y="155"/>
                    <a:pt x="1525" y="155"/>
                  </a:cubicBezTo>
                  <a:cubicBezTo>
                    <a:pt x="1526" y="155"/>
                    <a:pt x="1526" y="154"/>
                    <a:pt x="1525" y="154"/>
                  </a:cubicBezTo>
                  <a:cubicBezTo>
                    <a:pt x="1524" y="153"/>
                    <a:pt x="1520" y="151"/>
                    <a:pt x="1519" y="149"/>
                  </a:cubicBezTo>
                  <a:cubicBezTo>
                    <a:pt x="1518" y="148"/>
                    <a:pt x="1513" y="147"/>
                    <a:pt x="1513" y="148"/>
                  </a:cubicBezTo>
                  <a:cubicBezTo>
                    <a:pt x="1513" y="149"/>
                    <a:pt x="1511" y="148"/>
                    <a:pt x="1511" y="147"/>
                  </a:cubicBezTo>
                  <a:cubicBezTo>
                    <a:pt x="1511" y="146"/>
                    <a:pt x="1506" y="146"/>
                    <a:pt x="1506" y="147"/>
                  </a:cubicBezTo>
                  <a:cubicBezTo>
                    <a:pt x="1505" y="148"/>
                    <a:pt x="1507" y="148"/>
                    <a:pt x="1507" y="149"/>
                  </a:cubicBezTo>
                  <a:cubicBezTo>
                    <a:pt x="1508" y="150"/>
                    <a:pt x="1506" y="150"/>
                    <a:pt x="1507" y="151"/>
                  </a:cubicBezTo>
                  <a:cubicBezTo>
                    <a:pt x="1507" y="153"/>
                    <a:pt x="1505" y="151"/>
                    <a:pt x="1504" y="150"/>
                  </a:cubicBezTo>
                  <a:cubicBezTo>
                    <a:pt x="1503" y="150"/>
                    <a:pt x="1504" y="147"/>
                    <a:pt x="1504" y="146"/>
                  </a:cubicBezTo>
                  <a:cubicBezTo>
                    <a:pt x="1504" y="145"/>
                    <a:pt x="1502" y="145"/>
                    <a:pt x="1502" y="144"/>
                  </a:cubicBezTo>
                  <a:cubicBezTo>
                    <a:pt x="1502" y="142"/>
                    <a:pt x="1496" y="140"/>
                    <a:pt x="1494" y="139"/>
                  </a:cubicBezTo>
                  <a:cubicBezTo>
                    <a:pt x="1492" y="138"/>
                    <a:pt x="1489" y="137"/>
                    <a:pt x="1488" y="136"/>
                  </a:cubicBezTo>
                  <a:cubicBezTo>
                    <a:pt x="1487" y="134"/>
                    <a:pt x="1483" y="134"/>
                    <a:pt x="1481" y="133"/>
                  </a:cubicBezTo>
                  <a:cubicBezTo>
                    <a:pt x="1479" y="131"/>
                    <a:pt x="1472" y="128"/>
                    <a:pt x="1469" y="128"/>
                  </a:cubicBezTo>
                  <a:cubicBezTo>
                    <a:pt x="1466" y="128"/>
                    <a:pt x="1467" y="126"/>
                    <a:pt x="1465" y="126"/>
                  </a:cubicBezTo>
                  <a:cubicBezTo>
                    <a:pt x="1464" y="126"/>
                    <a:pt x="1457" y="126"/>
                    <a:pt x="1455" y="126"/>
                  </a:cubicBezTo>
                  <a:cubicBezTo>
                    <a:pt x="1454" y="126"/>
                    <a:pt x="1454" y="126"/>
                    <a:pt x="1453" y="126"/>
                  </a:cubicBezTo>
                  <a:cubicBezTo>
                    <a:pt x="1453" y="126"/>
                    <a:pt x="1452" y="127"/>
                    <a:pt x="1451" y="126"/>
                  </a:cubicBezTo>
                  <a:cubicBezTo>
                    <a:pt x="1450" y="126"/>
                    <a:pt x="1443" y="123"/>
                    <a:pt x="1442" y="124"/>
                  </a:cubicBezTo>
                  <a:cubicBezTo>
                    <a:pt x="1441" y="125"/>
                    <a:pt x="1441" y="127"/>
                    <a:pt x="1440" y="127"/>
                  </a:cubicBezTo>
                  <a:cubicBezTo>
                    <a:pt x="1439" y="127"/>
                    <a:pt x="1440" y="128"/>
                    <a:pt x="1442" y="130"/>
                  </a:cubicBezTo>
                  <a:cubicBezTo>
                    <a:pt x="1444" y="132"/>
                    <a:pt x="1443" y="133"/>
                    <a:pt x="1441" y="134"/>
                  </a:cubicBezTo>
                  <a:cubicBezTo>
                    <a:pt x="1439" y="135"/>
                    <a:pt x="1436" y="134"/>
                    <a:pt x="1435" y="132"/>
                  </a:cubicBezTo>
                  <a:cubicBezTo>
                    <a:pt x="1435" y="131"/>
                    <a:pt x="1432" y="131"/>
                    <a:pt x="1431" y="129"/>
                  </a:cubicBezTo>
                  <a:cubicBezTo>
                    <a:pt x="1431" y="128"/>
                    <a:pt x="1432" y="127"/>
                    <a:pt x="1433" y="128"/>
                  </a:cubicBezTo>
                  <a:cubicBezTo>
                    <a:pt x="1435" y="129"/>
                    <a:pt x="1436" y="128"/>
                    <a:pt x="1436" y="127"/>
                  </a:cubicBezTo>
                  <a:cubicBezTo>
                    <a:pt x="1437" y="126"/>
                    <a:pt x="1433" y="125"/>
                    <a:pt x="1431" y="125"/>
                  </a:cubicBezTo>
                  <a:cubicBezTo>
                    <a:pt x="1429" y="125"/>
                    <a:pt x="1428" y="128"/>
                    <a:pt x="1426" y="129"/>
                  </a:cubicBezTo>
                  <a:cubicBezTo>
                    <a:pt x="1424" y="130"/>
                    <a:pt x="1416" y="128"/>
                    <a:pt x="1415" y="128"/>
                  </a:cubicBezTo>
                  <a:cubicBezTo>
                    <a:pt x="1415" y="127"/>
                    <a:pt x="1404" y="128"/>
                    <a:pt x="1403" y="128"/>
                  </a:cubicBezTo>
                  <a:cubicBezTo>
                    <a:pt x="1402" y="129"/>
                    <a:pt x="1402" y="132"/>
                    <a:pt x="1402" y="132"/>
                  </a:cubicBezTo>
                  <a:cubicBezTo>
                    <a:pt x="1401" y="133"/>
                    <a:pt x="1401" y="129"/>
                    <a:pt x="1401" y="128"/>
                  </a:cubicBezTo>
                  <a:cubicBezTo>
                    <a:pt x="1401" y="128"/>
                    <a:pt x="1399" y="127"/>
                    <a:pt x="1397" y="127"/>
                  </a:cubicBezTo>
                  <a:cubicBezTo>
                    <a:pt x="1395" y="127"/>
                    <a:pt x="1394" y="127"/>
                    <a:pt x="1395" y="126"/>
                  </a:cubicBezTo>
                  <a:cubicBezTo>
                    <a:pt x="1396" y="125"/>
                    <a:pt x="1394" y="125"/>
                    <a:pt x="1396" y="124"/>
                  </a:cubicBezTo>
                  <a:cubicBezTo>
                    <a:pt x="1397" y="122"/>
                    <a:pt x="1393" y="119"/>
                    <a:pt x="1389" y="117"/>
                  </a:cubicBezTo>
                  <a:cubicBezTo>
                    <a:pt x="1385" y="116"/>
                    <a:pt x="1375" y="117"/>
                    <a:pt x="1373" y="118"/>
                  </a:cubicBezTo>
                  <a:cubicBezTo>
                    <a:pt x="1371" y="118"/>
                    <a:pt x="1368" y="118"/>
                    <a:pt x="1365" y="118"/>
                  </a:cubicBezTo>
                  <a:cubicBezTo>
                    <a:pt x="1364" y="118"/>
                    <a:pt x="1364" y="118"/>
                    <a:pt x="1363" y="118"/>
                  </a:cubicBezTo>
                  <a:cubicBezTo>
                    <a:pt x="1361" y="118"/>
                    <a:pt x="1363" y="117"/>
                    <a:pt x="1362" y="116"/>
                  </a:cubicBezTo>
                  <a:cubicBezTo>
                    <a:pt x="1361" y="115"/>
                    <a:pt x="1357" y="114"/>
                    <a:pt x="1357" y="114"/>
                  </a:cubicBezTo>
                  <a:cubicBezTo>
                    <a:pt x="1356" y="115"/>
                    <a:pt x="1355" y="114"/>
                    <a:pt x="1355" y="114"/>
                  </a:cubicBezTo>
                  <a:cubicBezTo>
                    <a:pt x="1355" y="113"/>
                    <a:pt x="1351" y="112"/>
                    <a:pt x="1350" y="112"/>
                  </a:cubicBezTo>
                  <a:cubicBezTo>
                    <a:pt x="1348" y="112"/>
                    <a:pt x="1347" y="111"/>
                    <a:pt x="1349" y="111"/>
                  </a:cubicBezTo>
                  <a:cubicBezTo>
                    <a:pt x="1351" y="111"/>
                    <a:pt x="1354" y="111"/>
                    <a:pt x="1353" y="109"/>
                  </a:cubicBezTo>
                  <a:cubicBezTo>
                    <a:pt x="1351" y="107"/>
                    <a:pt x="1340" y="106"/>
                    <a:pt x="1339" y="107"/>
                  </a:cubicBezTo>
                  <a:cubicBezTo>
                    <a:pt x="1338" y="107"/>
                    <a:pt x="1339" y="109"/>
                    <a:pt x="1336" y="111"/>
                  </a:cubicBezTo>
                  <a:cubicBezTo>
                    <a:pt x="1334" y="113"/>
                    <a:pt x="1332" y="112"/>
                    <a:pt x="1332" y="111"/>
                  </a:cubicBezTo>
                  <a:cubicBezTo>
                    <a:pt x="1332" y="109"/>
                    <a:pt x="1335" y="110"/>
                    <a:pt x="1335" y="108"/>
                  </a:cubicBezTo>
                  <a:cubicBezTo>
                    <a:pt x="1335" y="107"/>
                    <a:pt x="1331" y="108"/>
                    <a:pt x="1330" y="107"/>
                  </a:cubicBezTo>
                  <a:cubicBezTo>
                    <a:pt x="1330" y="106"/>
                    <a:pt x="1331" y="105"/>
                    <a:pt x="1333" y="106"/>
                  </a:cubicBezTo>
                  <a:cubicBezTo>
                    <a:pt x="1334" y="106"/>
                    <a:pt x="1337" y="107"/>
                    <a:pt x="1337" y="106"/>
                  </a:cubicBezTo>
                  <a:cubicBezTo>
                    <a:pt x="1337" y="105"/>
                    <a:pt x="1336" y="105"/>
                    <a:pt x="1333" y="105"/>
                  </a:cubicBezTo>
                  <a:cubicBezTo>
                    <a:pt x="1330" y="104"/>
                    <a:pt x="1324" y="103"/>
                    <a:pt x="1321" y="103"/>
                  </a:cubicBezTo>
                  <a:cubicBezTo>
                    <a:pt x="1318" y="103"/>
                    <a:pt x="1317" y="102"/>
                    <a:pt x="1315" y="102"/>
                  </a:cubicBezTo>
                  <a:cubicBezTo>
                    <a:pt x="1313" y="102"/>
                    <a:pt x="1313" y="103"/>
                    <a:pt x="1314" y="104"/>
                  </a:cubicBezTo>
                  <a:cubicBezTo>
                    <a:pt x="1315" y="105"/>
                    <a:pt x="1312" y="105"/>
                    <a:pt x="1310" y="105"/>
                  </a:cubicBezTo>
                  <a:cubicBezTo>
                    <a:pt x="1308" y="105"/>
                    <a:pt x="1305" y="106"/>
                    <a:pt x="1306" y="108"/>
                  </a:cubicBezTo>
                  <a:cubicBezTo>
                    <a:pt x="1307" y="109"/>
                    <a:pt x="1308" y="108"/>
                    <a:pt x="1308" y="108"/>
                  </a:cubicBezTo>
                  <a:cubicBezTo>
                    <a:pt x="1309" y="108"/>
                    <a:pt x="1309" y="107"/>
                    <a:pt x="1310" y="108"/>
                  </a:cubicBezTo>
                  <a:cubicBezTo>
                    <a:pt x="1311" y="108"/>
                    <a:pt x="1307" y="109"/>
                    <a:pt x="1308" y="110"/>
                  </a:cubicBezTo>
                  <a:cubicBezTo>
                    <a:pt x="1310" y="111"/>
                    <a:pt x="1310" y="112"/>
                    <a:pt x="1310" y="113"/>
                  </a:cubicBezTo>
                  <a:cubicBezTo>
                    <a:pt x="1310" y="114"/>
                    <a:pt x="1307" y="114"/>
                    <a:pt x="1306" y="113"/>
                  </a:cubicBezTo>
                  <a:cubicBezTo>
                    <a:pt x="1306" y="112"/>
                    <a:pt x="1305" y="112"/>
                    <a:pt x="1304" y="112"/>
                  </a:cubicBezTo>
                  <a:cubicBezTo>
                    <a:pt x="1303" y="113"/>
                    <a:pt x="1303" y="113"/>
                    <a:pt x="1302" y="113"/>
                  </a:cubicBezTo>
                  <a:cubicBezTo>
                    <a:pt x="1301" y="112"/>
                    <a:pt x="1299" y="113"/>
                    <a:pt x="1301" y="114"/>
                  </a:cubicBezTo>
                  <a:cubicBezTo>
                    <a:pt x="1303" y="114"/>
                    <a:pt x="1304" y="115"/>
                    <a:pt x="1301" y="115"/>
                  </a:cubicBezTo>
                  <a:cubicBezTo>
                    <a:pt x="1300" y="115"/>
                    <a:pt x="1299" y="115"/>
                    <a:pt x="1299" y="114"/>
                  </a:cubicBezTo>
                  <a:cubicBezTo>
                    <a:pt x="1299" y="114"/>
                    <a:pt x="1298" y="113"/>
                    <a:pt x="1298" y="113"/>
                  </a:cubicBezTo>
                  <a:cubicBezTo>
                    <a:pt x="1297" y="113"/>
                    <a:pt x="1296" y="113"/>
                    <a:pt x="1294" y="113"/>
                  </a:cubicBezTo>
                  <a:cubicBezTo>
                    <a:pt x="1293" y="112"/>
                    <a:pt x="1292" y="112"/>
                    <a:pt x="1291" y="112"/>
                  </a:cubicBezTo>
                  <a:cubicBezTo>
                    <a:pt x="1289" y="112"/>
                    <a:pt x="1289" y="114"/>
                    <a:pt x="1286" y="114"/>
                  </a:cubicBezTo>
                  <a:cubicBezTo>
                    <a:pt x="1284" y="114"/>
                    <a:pt x="1281" y="113"/>
                    <a:pt x="1280" y="111"/>
                  </a:cubicBezTo>
                  <a:cubicBezTo>
                    <a:pt x="1279" y="110"/>
                    <a:pt x="1279" y="110"/>
                    <a:pt x="1278" y="111"/>
                  </a:cubicBezTo>
                  <a:cubicBezTo>
                    <a:pt x="1276" y="113"/>
                    <a:pt x="1276" y="115"/>
                    <a:pt x="1275" y="115"/>
                  </a:cubicBezTo>
                  <a:cubicBezTo>
                    <a:pt x="1274" y="116"/>
                    <a:pt x="1274" y="118"/>
                    <a:pt x="1272" y="119"/>
                  </a:cubicBezTo>
                  <a:cubicBezTo>
                    <a:pt x="1272" y="119"/>
                    <a:pt x="1272" y="119"/>
                    <a:pt x="1271" y="118"/>
                  </a:cubicBezTo>
                  <a:cubicBezTo>
                    <a:pt x="1271" y="118"/>
                    <a:pt x="1270" y="118"/>
                    <a:pt x="1270" y="118"/>
                  </a:cubicBezTo>
                  <a:cubicBezTo>
                    <a:pt x="1268" y="118"/>
                    <a:pt x="1264" y="114"/>
                    <a:pt x="1264" y="112"/>
                  </a:cubicBezTo>
                  <a:cubicBezTo>
                    <a:pt x="1263" y="111"/>
                    <a:pt x="1260" y="108"/>
                    <a:pt x="1260" y="108"/>
                  </a:cubicBezTo>
                  <a:cubicBezTo>
                    <a:pt x="1259" y="107"/>
                    <a:pt x="1260" y="107"/>
                    <a:pt x="1261" y="108"/>
                  </a:cubicBezTo>
                  <a:cubicBezTo>
                    <a:pt x="1262" y="109"/>
                    <a:pt x="1263" y="109"/>
                    <a:pt x="1264" y="108"/>
                  </a:cubicBezTo>
                  <a:cubicBezTo>
                    <a:pt x="1265" y="108"/>
                    <a:pt x="1265" y="105"/>
                    <a:pt x="1264" y="105"/>
                  </a:cubicBezTo>
                  <a:cubicBezTo>
                    <a:pt x="1262" y="105"/>
                    <a:pt x="1263" y="104"/>
                    <a:pt x="1263" y="104"/>
                  </a:cubicBezTo>
                  <a:cubicBezTo>
                    <a:pt x="1264" y="103"/>
                    <a:pt x="1261" y="101"/>
                    <a:pt x="1263" y="101"/>
                  </a:cubicBezTo>
                  <a:cubicBezTo>
                    <a:pt x="1264" y="100"/>
                    <a:pt x="1263" y="99"/>
                    <a:pt x="1262" y="99"/>
                  </a:cubicBezTo>
                  <a:cubicBezTo>
                    <a:pt x="1260" y="99"/>
                    <a:pt x="1259" y="98"/>
                    <a:pt x="1259" y="97"/>
                  </a:cubicBezTo>
                  <a:cubicBezTo>
                    <a:pt x="1259" y="97"/>
                    <a:pt x="1253" y="96"/>
                    <a:pt x="1253" y="97"/>
                  </a:cubicBezTo>
                  <a:cubicBezTo>
                    <a:pt x="1253" y="98"/>
                    <a:pt x="1251" y="98"/>
                    <a:pt x="1252" y="97"/>
                  </a:cubicBezTo>
                  <a:cubicBezTo>
                    <a:pt x="1252" y="96"/>
                    <a:pt x="1250" y="97"/>
                    <a:pt x="1247" y="96"/>
                  </a:cubicBezTo>
                  <a:cubicBezTo>
                    <a:pt x="1244" y="95"/>
                    <a:pt x="1244" y="93"/>
                    <a:pt x="1243" y="93"/>
                  </a:cubicBezTo>
                  <a:cubicBezTo>
                    <a:pt x="1243" y="93"/>
                    <a:pt x="1242" y="94"/>
                    <a:pt x="1242" y="94"/>
                  </a:cubicBezTo>
                  <a:cubicBezTo>
                    <a:pt x="1242" y="95"/>
                    <a:pt x="1242" y="95"/>
                    <a:pt x="1241" y="95"/>
                  </a:cubicBezTo>
                  <a:cubicBezTo>
                    <a:pt x="1240" y="94"/>
                    <a:pt x="1238" y="96"/>
                    <a:pt x="1239" y="97"/>
                  </a:cubicBezTo>
                  <a:cubicBezTo>
                    <a:pt x="1240" y="99"/>
                    <a:pt x="1239" y="99"/>
                    <a:pt x="1239" y="100"/>
                  </a:cubicBezTo>
                  <a:cubicBezTo>
                    <a:pt x="1239" y="102"/>
                    <a:pt x="1238" y="101"/>
                    <a:pt x="1236" y="101"/>
                  </a:cubicBezTo>
                  <a:cubicBezTo>
                    <a:pt x="1235" y="100"/>
                    <a:pt x="1235" y="101"/>
                    <a:pt x="1235" y="101"/>
                  </a:cubicBezTo>
                  <a:cubicBezTo>
                    <a:pt x="1234" y="101"/>
                    <a:pt x="1233" y="102"/>
                    <a:pt x="1231" y="101"/>
                  </a:cubicBezTo>
                  <a:cubicBezTo>
                    <a:pt x="1228" y="100"/>
                    <a:pt x="1226" y="101"/>
                    <a:pt x="1225" y="100"/>
                  </a:cubicBezTo>
                  <a:cubicBezTo>
                    <a:pt x="1225" y="99"/>
                    <a:pt x="1224" y="99"/>
                    <a:pt x="1224" y="100"/>
                  </a:cubicBezTo>
                  <a:cubicBezTo>
                    <a:pt x="1223" y="101"/>
                    <a:pt x="1218" y="100"/>
                    <a:pt x="1218" y="99"/>
                  </a:cubicBezTo>
                  <a:cubicBezTo>
                    <a:pt x="1217" y="98"/>
                    <a:pt x="1219" y="97"/>
                    <a:pt x="1219" y="97"/>
                  </a:cubicBezTo>
                  <a:cubicBezTo>
                    <a:pt x="1220" y="97"/>
                    <a:pt x="1218" y="96"/>
                    <a:pt x="1216" y="96"/>
                  </a:cubicBezTo>
                  <a:cubicBezTo>
                    <a:pt x="1214" y="96"/>
                    <a:pt x="1213" y="96"/>
                    <a:pt x="1212" y="96"/>
                  </a:cubicBezTo>
                  <a:cubicBezTo>
                    <a:pt x="1211" y="95"/>
                    <a:pt x="1209" y="95"/>
                    <a:pt x="1208" y="95"/>
                  </a:cubicBezTo>
                  <a:cubicBezTo>
                    <a:pt x="1205" y="95"/>
                    <a:pt x="1198" y="96"/>
                    <a:pt x="1197" y="96"/>
                  </a:cubicBezTo>
                  <a:cubicBezTo>
                    <a:pt x="1196" y="97"/>
                    <a:pt x="1198" y="99"/>
                    <a:pt x="1196" y="99"/>
                  </a:cubicBezTo>
                  <a:cubicBezTo>
                    <a:pt x="1195" y="99"/>
                    <a:pt x="1196" y="96"/>
                    <a:pt x="1196" y="95"/>
                  </a:cubicBezTo>
                  <a:cubicBezTo>
                    <a:pt x="1196" y="93"/>
                    <a:pt x="1193" y="93"/>
                    <a:pt x="1194" y="94"/>
                  </a:cubicBezTo>
                  <a:cubicBezTo>
                    <a:pt x="1194" y="95"/>
                    <a:pt x="1190" y="95"/>
                    <a:pt x="1189" y="95"/>
                  </a:cubicBezTo>
                  <a:cubicBezTo>
                    <a:pt x="1188" y="94"/>
                    <a:pt x="1187" y="93"/>
                    <a:pt x="1184" y="92"/>
                  </a:cubicBezTo>
                  <a:cubicBezTo>
                    <a:pt x="1182" y="91"/>
                    <a:pt x="1179" y="94"/>
                    <a:pt x="1180" y="95"/>
                  </a:cubicBezTo>
                  <a:cubicBezTo>
                    <a:pt x="1180" y="96"/>
                    <a:pt x="1182" y="95"/>
                    <a:pt x="1182" y="96"/>
                  </a:cubicBezTo>
                  <a:cubicBezTo>
                    <a:pt x="1182" y="97"/>
                    <a:pt x="1177" y="96"/>
                    <a:pt x="1177" y="97"/>
                  </a:cubicBezTo>
                  <a:cubicBezTo>
                    <a:pt x="1177" y="98"/>
                    <a:pt x="1172" y="99"/>
                    <a:pt x="1170" y="99"/>
                  </a:cubicBezTo>
                  <a:cubicBezTo>
                    <a:pt x="1166" y="100"/>
                    <a:pt x="1165" y="100"/>
                    <a:pt x="1164" y="101"/>
                  </a:cubicBezTo>
                  <a:cubicBezTo>
                    <a:pt x="1162" y="103"/>
                    <a:pt x="1163" y="100"/>
                    <a:pt x="1165" y="99"/>
                  </a:cubicBezTo>
                  <a:cubicBezTo>
                    <a:pt x="1166" y="97"/>
                    <a:pt x="1168" y="98"/>
                    <a:pt x="1169" y="96"/>
                  </a:cubicBezTo>
                  <a:cubicBezTo>
                    <a:pt x="1169" y="95"/>
                    <a:pt x="1171" y="95"/>
                    <a:pt x="1173" y="95"/>
                  </a:cubicBezTo>
                  <a:cubicBezTo>
                    <a:pt x="1176" y="95"/>
                    <a:pt x="1175" y="93"/>
                    <a:pt x="1177" y="93"/>
                  </a:cubicBezTo>
                  <a:cubicBezTo>
                    <a:pt x="1178" y="92"/>
                    <a:pt x="1180" y="91"/>
                    <a:pt x="1181" y="90"/>
                  </a:cubicBezTo>
                  <a:cubicBezTo>
                    <a:pt x="1181" y="89"/>
                    <a:pt x="1187" y="87"/>
                    <a:pt x="1188" y="87"/>
                  </a:cubicBezTo>
                  <a:cubicBezTo>
                    <a:pt x="1189" y="87"/>
                    <a:pt x="1190" y="85"/>
                    <a:pt x="1190" y="85"/>
                  </a:cubicBezTo>
                  <a:cubicBezTo>
                    <a:pt x="1191" y="85"/>
                    <a:pt x="1194" y="83"/>
                    <a:pt x="1195" y="83"/>
                  </a:cubicBezTo>
                  <a:cubicBezTo>
                    <a:pt x="1197" y="82"/>
                    <a:pt x="1197" y="81"/>
                    <a:pt x="1197" y="80"/>
                  </a:cubicBezTo>
                  <a:cubicBezTo>
                    <a:pt x="1197" y="79"/>
                    <a:pt x="1196" y="80"/>
                    <a:pt x="1195" y="79"/>
                  </a:cubicBezTo>
                  <a:cubicBezTo>
                    <a:pt x="1195" y="78"/>
                    <a:pt x="1196" y="79"/>
                    <a:pt x="1198" y="78"/>
                  </a:cubicBezTo>
                  <a:cubicBezTo>
                    <a:pt x="1199" y="78"/>
                    <a:pt x="1198" y="76"/>
                    <a:pt x="1197" y="76"/>
                  </a:cubicBezTo>
                  <a:cubicBezTo>
                    <a:pt x="1195" y="76"/>
                    <a:pt x="1197" y="75"/>
                    <a:pt x="1196" y="74"/>
                  </a:cubicBezTo>
                  <a:cubicBezTo>
                    <a:pt x="1196" y="73"/>
                    <a:pt x="1195" y="74"/>
                    <a:pt x="1194" y="74"/>
                  </a:cubicBezTo>
                  <a:cubicBezTo>
                    <a:pt x="1194" y="74"/>
                    <a:pt x="1193" y="74"/>
                    <a:pt x="1193" y="74"/>
                  </a:cubicBezTo>
                  <a:cubicBezTo>
                    <a:pt x="1193" y="72"/>
                    <a:pt x="1193" y="71"/>
                    <a:pt x="1193" y="70"/>
                  </a:cubicBezTo>
                  <a:cubicBezTo>
                    <a:pt x="1192" y="70"/>
                    <a:pt x="1192" y="70"/>
                    <a:pt x="1191" y="70"/>
                  </a:cubicBezTo>
                  <a:cubicBezTo>
                    <a:pt x="1190" y="71"/>
                    <a:pt x="1190" y="71"/>
                    <a:pt x="1189" y="70"/>
                  </a:cubicBezTo>
                  <a:cubicBezTo>
                    <a:pt x="1187" y="69"/>
                    <a:pt x="1183" y="68"/>
                    <a:pt x="1183" y="69"/>
                  </a:cubicBezTo>
                  <a:cubicBezTo>
                    <a:pt x="1183" y="69"/>
                    <a:pt x="1182" y="69"/>
                    <a:pt x="1181" y="69"/>
                  </a:cubicBezTo>
                  <a:cubicBezTo>
                    <a:pt x="1181" y="68"/>
                    <a:pt x="1180" y="68"/>
                    <a:pt x="1180" y="69"/>
                  </a:cubicBezTo>
                  <a:cubicBezTo>
                    <a:pt x="1180" y="69"/>
                    <a:pt x="1176" y="69"/>
                    <a:pt x="1175" y="69"/>
                  </a:cubicBezTo>
                  <a:cubicBezTo>
                    <a:pt x="1174" y="68"/>
                    <a:pt x="1172" y="69"/>
                    <a:pt x="1172" y="70"/>
                  </a:cubicBezTo>
                  <a:cubicBezTo>
                    <a:pt x="1172" y="71"/>
                    <a:pt x="1168" y="71"/>
                    <a:pt x="1167" y="71"/>
                  </a:cubicBezTo>
                  <a:cubicBezTo>
                    <a:pt x="1166" y="71"/>
                    <a:pt x="1170" y="67"/>
                    <a:pt x="1170" y="67"/>
                  </a:cubicBezTo>
                  <a:cubicBezTo>
                    <a:pt x="1170" y="66"/>
                    <a:pt x="1168" y="67"/>
                    <a:pt x="1167" y="67"/>
                  </a:cubicBezTo>
                  <a:cubicBezTo>
                    <a:pt x="1165" y="67"/>
                    <a:pt x="1163" y="67"/>
                    <a:pt x="1163" y="66"/>
                  </a:cubicBezTo>
                  <a:cubicBezTo>
                    <a:pt x="1162" y="66"/>
                    <a:pt x="1159" y="65"/>
                    <a:pt x="1158" y="66"/>
                  </a:cubicBezTo>
                  <a:cubicBezTo>
                    <a:pt x="1156" y="66"/>
                    <a:pt x="1158" y="65"/>
                    <a:pt x="1159" y="65"/>
                  </a:cubicBezTo>
                  <a:cubicBezTo>
                    <a:pt x="1160" y="65"/>
                    <a:pt x="1162" y="64"/>
                    <a:pt x="1163" y="63"/>
                  </a:cubicBezTo>
                  <a:cubicBezTo>
                    <a:pt x="1164" y="63"/>
                    <a:pt x="1164" y="63"/>
                    <a:pt x="1164" y="62"/>
                  </a:cubicBezTo>
                  <a:cubicBezTo>
                    <a:pt x="1163" y="61"/>
                    <a:pt x="1161" y="61"/>
                    <a:pt x="1160" y="61"/>
                  </a:cubicBezTo>
                  <a:cubicBezTo>
                    <a:pt x="1158" y="61"/>
                    <a:pt x="1157" y="60"/>
                    <a:pt x="1155" y="60"/>
                  </a:cubicBezTo>
                  <a:cubicBezTo>
                    <a:pt x="1154" y="60"/>
                    <a:pt x="1153" y="60"/>
                    <a:pt x="1150" y="61"/>
                  </a:cubicBezTo>
                  <a:cubicBezTo>
                    <a:pt x="1147" y="62"/>
                    <a:pt x="1147" y="64"/>
                    <a:pt x="1145" y="65"/>
                  </a:cubicBezTo>
                  <a:cubicBezTo>
                    <a:pt x="1144" y="65"/>
                    <a:pt x="1141" y="68"/>
                    <a:pt x="1142" y="68"/>
                  </a:cubicBezTo>
                  <a:cubicBezTo>
                    <a:pt x="1144" y="69"/>
                    <a:pt x="1143" y="69"/>
                    <a:pt x="1143" y="70"/>
                  </a:cubicBezTo>
                  <a:cubicBezTo>
                    <a:pt x="1143" y="71"/>
                    <a:pt x="1142" y="71"/>
                    <a:pt x="1141" y="71"/>
                  </a:cubicBezTo>
                  <a:cubicBezTo>
                    <a:pt x="1139" y="71"/>
                    <a:pt x="1134" y="71"/>
                    <a:pt x="1134" y="72"/>
                  </a:cubicBezTo>
                  <a:cubicBezTo>
                    <a:pt x="1134" y="73"/>
                    <a:pt x="1137" y="73"/>
                    <a:pt x="1137" y="74"/>
                  </a:cubicBezTo>
                  <a:cubicBezTo>
                    <a:pt x="1137" y="74"/>
                    <a:pt x="1135" y="74"/>
                    <a:pt x="1134" y="73"/>
                  </a:cubicBezTo>
                  <a:cubicBezTo>
                    <a:pt x="1133" y="73"/>
                    <a:pt x="1131" y="73"/>
                    <a:pt x="1130" y="74"/>
                  </a:cubicBezTo>
                  <a:cubicBezTo>
                    <a:pt x="1130" y="75"/>
                    <a:pt x="1128" y="75"/>
                    <a:pt x="1127" y="75"/>
                  </a:cubicBezTo>
                  <a:cubicBezTo>
                    <a:pt x="1127" y="74"/>
                    <a:pt x="1127" y="75"/>
                    <a:pt x="1126" y="75"/>
                  </a:cubicBezTo>
                  <a:cubicBezTo>
                    <a:pt x="1126" y="75"/>
                    <a:pt x="1125" y="75"/>
                    <a:pt x="1125" y="75"/>
                  </a:cubicBezTo>
                  <a:cubicBezTo>
                    <a:pt x="1124" y="74"/>
                    <a:pt x="1126" y="73"/>
                    <a:pt x="1126" y="72"/>
                  </a:cubicBezTo>
                  <a:cubicBezTo>
                    <a:pt x="1125" y="72"/>
                    <a:pt x="1122" y="72"/>
                    <a:pt x="1122" y="73"/>
                  </a:cubicBezTo>
                  <a:cubicBezTo>
                    <a:pt x="1122" y="74"/>
                    <a:pt x="1121" y="74"/>
                    <a:pt x="1120" y="73"/>
                  </a:cubicBezTo>
                  <a:cubicBezTo>
                    <a:pt x="1120" y="73"/>
                    <a:pt x="1119" y="73"/>
                    <a:pt x="1119" y="73"/>
                  </a:cubicBezTo>
                  <a:cubicBezTo>
                    <a:pt x="1118" y="73"/>
                    <a:pt x="1117" y="74"/>
                    <a:pt x="1116" y="74"/>
                  </a:cubicBezTo>
                  <a:cubicBezTo>
                    <a:pt x="1116" y="75"/>
                    <a:pt x="1115" y="75"/>
                    <a:pt x="1114" y="74"/>
                  </a:cubicBezTo>
                  <a:cubicBezTo>
                    <a:pt x="1113" y="74"/>
                    <a:pt x="1112" y="74"/>
                    <a:pt x="1112" y="75"/>
                  </a:cubicBezTo>
                  <a:cubicBezTo>
                    <a:pt x="1112" y="76"/>
                    <a:pt x="1115" y="76"/>
                    <a:pt x="1115" y="77"/>
                  </a:cubicBezTo>
                  <a:cubicBezTo>
                    <a:pt x="1115" y="77"/>
                    <a:pt x="1108" y="77"/>
                    <a:pt x="1108" y="78"/>
                  </a:cubicBezTo>
                  <a:cubicBezTo>
                    <a:pt x="1107" y="78"/>
                    <a:pt x="1105" y="78"/>
                    <a:pt x="1102" y="78"/>
                  </a:cubicBezTo>
                  <a:cubicBezTo>
                    <a:pt x="1099" y="78"/>
                    <a:pt x="1101" y="80"/>
                    <a:pt x="1098" y="80"/>
                  </a:cubicBezTo>
                  <a:cubicBezTo>
                    <a:pt x="1096" y="81"/>
                    <a:pt x="1095" y="81"/>
                    <a:pt x="1094" y="82"/>
                  </a:cubicBezTo>
                  <a:cubicBezTo>
                    <a:pt x="1094" y="83"/>
                    <a:pt x="1092" y="83"/>
                    <a:pt x="1091" y="82"/>
                  </a:cubicBezTo>
                  <a:cubicBezTo>
                    <a:pt x="1090" y="81"/>
                    <a:pt x="1088" y="83"/>
                    <a:pt x="1089" y="83"/>
                  </a:cubicBezTo>
                  <a:cubicBezTo>
                    <a:pt x="1090" y="83"/>
                    <a:pt x="1089" y="84"/>
                    <a:pt x="1089" y="84"/>
                  </a:cubicBezTo>
                  <a:cubicBezTo>
                    <a:pt x="1088" y="84"/>
                    <a:pt x="1088" y="84"/>
                    <a:pt x="1087" y="84"/>
                  </a:cubicBezTo>
                  <a:cubicBezTo>
                    <a:pt x="1087" y="85"/>
                    <a:pt x="1087" y="85"/>
                    <a:pt x="1087" y="85"/>
                  </a:cubicBezTo>
                  <a:cubicBezTo>
                    <a:pt x="1088" y="85"/>
                    <a:pt x="1089" y="86"/>
                    <a:pt x="1088" y="86"/>
                  </a:cubicBezTo>
                  <a:cubicBezTo>
                    <a:pt x="1088" y="87"/>
                    <a:pt x="1087" y="87"/>
                    <a:pt x="1086" y="86"/>
                  </a:cubicBezTo>
                  <a:cubicBezTo>
                    <a:pt x="1086" y="86"/>
                    <a:pt x="1085" y="86"/>
                    <a:pt x="1085" y="86"/>
                  </a:cubicBezTo>
                  <a:cubicBezTo>
                    <a:pt x="1084" y="87"/>
                    <a:pt x="1086" y="88"/>
                    <a:pt x="1087" y="88"/>
                  </a:cubicBezTo>
                  <a:cubicBezTo>
                    <a:pt x="1088" y="87"/>
                    <a:pt x="1089" y="88"/>
                    <a:pt x="1089" y="89"/>
                  </a:cubicBezTo>
                  <a:cubicBezTo>
                    <a:pt x="1089" y="89"/>
                    <a:pt x="1088" y="89"/>
                    <a:pt x="1087" y="89"/>
                  </a:cubicBezTo>
                  <a:cubicBezTo>
                    <a:pt x="1087" y="89"/>
                    <a:pt x="1086" y="89"/>
                    <a:pt x="1086" y="89"/>
                  </a:cubicBezTo>
                  <a:cubicBezTo>
                    <a:pt x="1085" y="90"/>
                    <a:pt x="1086" y="90"/>
                    <a:pt x="1087" y="90"/>
                  </a:cubicBezTo>
                  <a:cubicBezTo>
                    <a:pt x="1088" y="90"/>
                    <a:pt x="1088" y="91"/>
                    <a:pt x="1089" y="92"/>
                  </a:cubicBezTo>
                  <a:cubicBezTo>
                    <a:pt x="1089" y="92"/>
                    <a:pt x="1089" y="92"/>
                    <a:pt x="1089" y="92"/>
                  </a:cubicBezTo>
                  <a:cubicBezTo>
                    <a:pt x="1090" y="93"/>
                    <a:pt x="1088" y="93"/>
                    <a:pt x="1088" y="94"/>
                  </a:cubicBezTo>
                  <a:cubicBezTo>
                    <a:pt x="1089" y="95"/>
                    <a:pt x="1087" y="95"/>
                    <a:pt x="1087" y="94"/>
                  </a:cubicBezTo>
                  <a:cubicBezTo>
                    <a:pt x="1087" y="94"/>
                    <a:pt x="1084" y="93"/>
                    <a:pt x="1083" y="94"/>
                  </a:cubicBezTo>
                  <a:cubicBezTo>
                    <a:pt x="1083" y="95"/>
                    <a:pt x="1082" y="96"/>
                    <a:pt x="1081" y="95"/>
                  </a:cubicBezTo>
                  <a:cubicBezTo>
                    <a:pt x="1080" y="94"/>
                    <a:pt x="1078" y="95"/>
                    <a:pt x="1075" y="95"/>
                  </a:cubicBezTo>
                  <a:cubicBezTo>
                    <a:pt x="1072" y="95"/>
                    <a:pt x="1066" y="95"/>
                    <a:pt x="1064" y="96"/>
                  </a:cubicBezTo>
                  <a:cubicBezTo>
                    <a:pt x="1062" y="97"/>
                    <a:pt x="1061" y="99"/>
                    <a:pt x="1062" y="100"/>
                  </a:cubicBezTo>
                  <a:cubicBezTo>
                    <a:pt x="1064" y="102"/>
                    <a:pt x="1063" y="102"/>
                    <a:pt x="1063" y="103"/>
                  </a:cubicBezTo>
                  <a:cubicBezTo>
                    <a:pt x="1063" y="104"/>
                    <a:pt x="1066" y="106"/>
                    <a:pt x="1068" y="106"/>
                  </a:cubicBezTo>
                  <a:cubicBezTo>
                    <a:pt x="1070" y="107"/>
                    <a:pt x="1072" y="109"/>
                    <a:pt x="1071" y="110"/>
                  </a:cubicBezTo>
                  <a:cubicBezTo>
                    <a:pt x="1070" y="112"/>
                    <a:pt x="1066" y="110"/>
                    <a:pt x="1064" y="108"/>
                  </a:cubicBezTo>
                  <a:cubicBezTo>
                    <a:pt x="1061" y="106"/>
                    <a:pt x="1056" y="105"/>
                    <a:pt x="1054" y="106"/>
                  </a:cubicBezTo>
                  <a:cubicBezTo>
                    <a:pt x="1053" y="106"/>
                    <a:pt x="1053" y="105"/>
                    <a:pt x="1052" y="105"/>
                  </a:cubicBezTo>
                  <a:cubicBezTo>
                    <a:pt x="1052" y="104"/>
                    <a:pt x="1052" y="104"/>
                    <a:pt x="1051" y="104"/>
                  </a:cubicBezTo>
                  <a:cubicBezTo>
                    <a:pt x="1048" y="104"/>
                    <a:pt x="1046" y="106"/>
                    <a:pt x="1048" y="106"/>
                  </a:cubicBezTo>
                  <a:cubicBezTo>
                    <a:pt x="1050" y="106"/>
                    <a:pt x="1051" y="106"/>
                    <a:pt x="1050" y="107"/>
                  </a:cubicBezTo>
                  <a:cubicBezTo>
                    <a:pt x="1049" y="108"/>
                    <a:pt x="1050" y="107"/>
                    <a:pt x="1052" y="108"/>
                  </a:cubicBezTo>
                  <a:cubicBezTo>
                    <a:pt x="1054" y="109"/>
                    <a:pt x="1051" y="110"/>
                    <a:pt x="1049" y="109"/>
                  </a:cubicBezTo>
                  <a:cubicBezTo>
                    <a:pt x="1047" y="108"/>
                    <a:pt x="1045" y="109"/>
                    <a:pt x="1044" y="110"/>
                  </a:cubicBezTo>
                  <a:cubicBezTo>
                    <a:pt x="1043" y="111"/>
                    <a:pt x="1046" y="114"/>
                    <a:pt x="1050" y="114"/>
                  </a:cubicBezTo>
                  <a:cubicBezTo>
                    <a:pt x="1053" y="115"/>
                    <a:pt x="1052" y="116"/>
                    <a:pt x="1054" y="116"/>
                  </a:cubicBezTo>
                  <a:cubicBezTo>
                    <a:pt x="1055" y="117"/>
                    <a:pt x="1054" y="117"/>
                    <a:pt x="1053" y="118"/>
                  </a:cubicBezTo>
                  <a:cubicBezTo>
                    <a:pt x="1052" y="118"/>
                    <a:pt x="1050" y="116"/>
                    <a:pt x="1048" y="115"/>
                  </a:cubicBezTo>
                  <a:cubicBezTo>
                    <a:pt x="1047" y="115"/>
                    <a:pt x="1046" y="115"/>
                    <a:pt x="1044" y="115"/>
                  </a:cubicBezTo>
                  <a:cubicBezTo>
                    <a:pt x="1043" y="115"/>
                    <a:pt x="1041" y="115"/>
                    <a:pt x="1041" y="114"/>
                  </a:cubicBezTo>
                  <a:cubicBezTo>
                    <a:pt x="1040" y="113"/>
                    <a:pt x="1041" y="112"/>
                    <a:pt x="1041" y="112"/>
                  </a:cubicBezTo>
                  <a:cubicBezTo>
                    <a:pt x="1040" y="111"/>
                    <a:pt x="1040" y="109"/>
                    <a:pt x="1042" y="107"/>
                  </a:cubicBezTo>
                  <a:cubicBezTo>
                    <a:pt x="1043" y="106"/>
                    <a:pt x="1041" y="103"/>
                    <a:pt x="1040" y="102"/>
                  </a:cubicBezTo>
                  <a:cubicBezTo>
                    <a:pt x="1038" y="102"/>
                    <a:pt x="1038" y="103"/>
                    <a:pt x="1039" y="104"/>
                  </a:cubicBezTo>
                  <a:cubicBezTo>
                    <a:pt x="1039" y="104"/>
                    <a:pt x="1039" y="107"/>
                    <a:pt x="1038" y="108"/>
                  </a:cubicBezTo>
                  <a:cubicBezTo>
                    <a:pt x="1036" y="110"/>
                    <a:pt x="1032" y="110"/>
                    <a:pt x="1032" y="111"/>
                  </a:cubicBezTo>
                  <a:cubicBezTo>
                    <a:pt x="1032" y="112"/>
                    <a:pt x="1030" y="113"/>
                    <a:pt x="1031" y="114"/>
                  </a:cubicBezTo>
                  <a:cubicBezTo>
                    <a:pt x="1032" y="114"/>
                    <a:pt x="1035" y="118"/>
                    <a:pt x="1036" y="119"/>
                  </a:cubicBezTo>
                  <a:cubicBezTo>
                    <a:pt x="1036" y="121"/>
                    <a:pt x="1032" y="124"/>
                    <a:pt x="1033" y="127"/>
                  </a:cubicBezTo>
                  <a:cubicBezTo>
                    <a:pt x="1034" y="129"/>
                    <a:pt x="1033" y="130"/>
                    <a:pt x="1033" y="131"/>
                  </a:cubicBezTo>
                  <a:cubicBezTo>
                    <a:pt x="1034" y="131"/>
                    <a:pt x="1034" y="131"/>
                    <a:pt x="1035" y="131"/>
                  </a:cubicBezTo>
                  <a:cubicBezTo>
                    <a:pt x="1036" y="131"/>
                    <a:pt x="1036" y="131"/>
                    <a:pt x="1037" y="131"/>
                  </a:cubicBezTo>
                  <a:cubicBezTo>
                    <a:pt x="1038" y="132"/>
                    <a:pt x="1039" y="131"/>
                    <a:pt x="1041" y="130"/>
                  </a:cubicBezTo>
                  <a:cubicBezTo>
                    <a:pt x="1044" y="130"/>
                    <a:pt x="1048" y="132"/>
                    <a:pt x="1050" y="133"/>
                  </a:cubicBezTo>
                  <a:cubicBezTo>
                    <a:pt x="1051" y="134"/>
                    <a:pt x="1050" y="135"/>
                    <a:pt x="1051" y="136"/>
                  </a:cubicBezTo>
                  <a:cubicBezTo>
                    <a:pt x="1052" y="138"/>
                    <a:pt x="1049" y="138"/>
                    <a:pt x="1049" y="140"/>
                  </a:cubicBezTo>
                  <a:cubicBezTo>
                    <a:pt x="1049" y="141"/>
                    <a:pt x="1054" y="142"/>
                    <a:pt x="1054" y="143"/>
                  </a:cubicBezTo>
                  <a:cubicBezTo>
                    <a:pt x="1054" y="143"/>
                    <a:pt x="1051" y="143"/>
                    <a:pt x="1049" y="142"/>
                  </a:cubicBezTo>
                  <a:cubicBezTo>
                    <a:pt x="1048" y="142"/>
                    <a:pt x="1048" y="140"/>
                    <a:pt x="1047" y="140"/>
                  </a:cubicBezTo>
                  <a:cubicBezTo>
                    <a:pt x="1047" y="139"/>
                    <a:pt x="1048" y="138"/>
                    <a:pt x="1048" y="137"/>
                  </a:cubicBezTo>
                  <a:cubicBezTo>
                    <a:pt x="1049" y="135"/>
                    <a:pt x="1047" y="135"/>
                    <a:pt x="1046" y="134"/>
                  </a:cubicBezTo>
                  <a:cubicBezTo>
                    <a:pt x="1046" y="133"/>
                    <a:pt x="1045" y="132"/>
                    <a:pt x="1044" y="132"/>
                  </a:cubicBezTo>
                  <a:cubicBezTo>
                    <a:pt x="1043" y="132"/>
                    <a:pt x="1038" y="133"/>
                    <a:pt x="1037" y="134"/>
                  </a:cubicBezTo>
                  <a:cubicBezTo>
                    <a:pt x="1036" y="135"/>
                    <a:pt x="1037" y="138"/>
                    <a:pt x="1038" y="140"/>
                  </a:cubicBezTo>
                  <a:cubicBezTo>
                    <a:pt x="1039" y="141"/>
                    <a:pt x="1034" y="144"/>
                    <a:pt x="1034" y="145"/>
                  </a:cubicBezTo>
                  <a:cubicBezTo>
                    <a:pt x="1035" y="146"/>
                    <a:pt x="1033" y="147"/>
                    <a:pt x="1031" y="148"/>
                  </a:cubicBezTo>
                  <a:cubicBezTo>
                    <a:pt x="1029" y="149"/>
                    <a:pt x="1027" y="149"/>
                    <a:pt x="1027" y="151"/>
                  </a:cubicBezTo>
                  <a:cubicBezTo>
                    <a:pt x="1027" y="153"/>
                    <a:pt x="1025" y="152"/>
                    <a:pt x="1024" y="151"/>
                  </a:cubicBezTo>
                  <a:cubicBezTo>
                    <a:pt x="1023" y="151"/>
                    <a:pt x="1022" y="151"/>
                    <a:pt x="1021" y="151"/>
                  </a:cubicBezTo>
                  <a:cubicBezTo>
                    <a:pt x="1020" y="151"/>
                    <a:pt x="1019" y="151"/>
                    <a:pt x="1019" y="151"/>
                  </a:cubicBezTo>
                  <a:cubicBezTo>
                    <a:pt x="1017" y="151"/>
                    <a:pt x="1017" y="150"/>
                    <a:pt x="1015" y="150"/>
                  </a:cubicBezTo>
                  <a:cubicBezTo>
                    <a:pt x="1014" y="151"/>
                    <a:pt x="1013" y="150"/>
                    <a:pt x="1013" y="149"/>
                  </a:cubicBezTo>
                  <a:cubicBezTo>
                    <a:pt x="1014" y="147"/>
                    <a:pt x="1015" y="148"/>
                    <a:pt x="1015" y="149"/>
                  </a:cubicBezTo>
                  <a:cubicBezTo>
                    <a:pt x="1016" y="150"/>
                    <a:pt x="1017" y="150"/>
                    <a:pt x="1018" y="149"/>
                  </a:cubicBezTo>
                  <a:cubicBezTo>
                    <a:pt x="1019" y="148"/>
                    <a:pt x="1019" y="150"/>
                    <a:pt x="1020" y="150"/>
                  </a:cubicBezTo>
                  <a:cubicBezTo>
                    <a:pt x="1021" y="150"/>
                    <a:pt x="1021" y="150"/>
                    <a:pt x="1022" y="149"/>
                  </a:cubicBezTo>
                  <a:cubicBezTo>
                    <a:pt x="1022" y="149"/>
                    <a:pt x="1022" y="149"/>
                    <a:pt x="1023" y="149"/>
                  </a:cubicBezTo>
                  <a:cubicBezTo>
                    <a:pt x="1024" y="149"/>
                    <a:pt x="1024" y="149"/>
                    <a:pt x="1024" y="148"/>
                  </a:cubicBezTo>
                  <a:cubicBezTo>
                    <a:pt x="1023" y="147"/>
                    <a:pt x="1025" y="147"/>
                    <a:pt x="1025" y="146"/>
                  </a:cubicBezTo>
                  <a:cubicBezTo>
                    <a:pt x="1026" y="146"/>
                    <a:pt x="1026" y="145"/>
                    <a:pt x="1027" y="144"/>
                  </a:cubicBezTo>
                  <a:cubicBezTo>
                    <a:pt x="1028" y="144"/>
                    <a:pt x="1027" y="143"/>
                    <a:pt x="1028" y="143"/>
                  </a:cubicBezTo>
                  <a:cubicBezTo>
                    <a:pt x="1029" y="143"/>
                    <a:pt x="1029" y="141"/>
                    <a:pt x="1030" y="141"/>
                  </a:cubicBezTo>
                  <a:cubicBezTo>
                    <a:pt x="1031" y="141"/>
                    <a:pt x="1031" y="140"/>
                    <a:pt x="1031" y="139"/>
                  </a:cubicBezTo>
                  <a:cubicBezTo>
                    <a:pt x="1030" y="139"/>
                    <a:pt x="1031" y="137"/>
                    <a:pt x="1032" y="137"/>
                  </a:cubicBezTo>
                  <a:cubicBezTo>
                    <a:pt x="1033" y="136"/>
                    <a:pt x="1033" y="136"/>
                    <a:pt x="1032" y="135"/>
                  </a:cubicBezTo>
                  <a:cubicBezTo>
                    <a:pt x="1031" y="134"/>
                    <a:pt x="1028" y="133"/>
                    <a:pt x="1029" y="131"/>
                  </a:cubicBezTo>
                  <a:cubicBezTo>
                    <a:pt x="1029" y="130"/>
                    <a:pt x="1028" y="128"/>
                    <a:pt x="1029" y="127"/>
                  </a:cubicBezTo>
                  <a:cubicBezTo>
                    <a:pt x="1029" y="126"/>
                    <a:pt x="1029" y="124"/>
                    <a:pt x="1028" y="123"/>
                  </a:cubicBezTo>
                  <a:cubicBezTo>
                    <a:pt x="1028" y="122"/>
                    <a:pt x="1029" y="121"/>
                    <a:pt x="1030" y="119"/>
                  </a:cubicBezTo>
                  <a:cubicBezTo>
                    <a:pt x="1030" y="117"/>
                    <a:pt x="1027" y="114"/>
                    <a:pt x="1026" y="114"/>
                  </a:cubicBezTo>
                  <a:cubicBezTo>
                    <a:pt x="1025" y="113"/>
                    <a:pt x="1026" y="112"/>
                    <a:pt x="1027" y="111"/>
                  </a:cubicBezTo>
                  <a:cubicBezTo>
                    <a:pt x="1029" y="109"/>
                    <a:pt x="1029" y="104"/>
                    <a:pt x="1029" y="103"/>
                  </a:cubicBezTo>
                  <a:cubicBezTo>
                    <a:pt x="1029" y="102"/>
                    <a:pt x="1025" y="101"/>
                    <a:pt x="1024" y="102"/>
                  </a:cubicBezTo>
                  <a:cubicBezTo>
                    <a:pt x="1023" y="102"/>
                    <a:pt x="1017" y="101"/>
                    <a:pt x="1016" y="101"/>
                  </a:cubicBezTo>
                  <a:cubicBezTo>
                    <a:pt x="1015" y="101"/>
                    <a:pt x="1014" y="102"/>
                    <a:pt x="1014" y="104"/>
                  </a:cubicBezTo>
                  <a:cubicBezTo>
                    <a:pt x="1013" y="105"/>
                    <a:pt x="1012" y="107"/>
                    <a:pt x="1011" y="110"/>
                  </a:cubicBezTo>
                  <a:cubicBezTo>
                    <a:pt x="1010" y="112"/>
                    <a:pt x="1007" y="113"/>
                    <a:pt x="1005" y="114"/>
                  </a:cubicBezTo>
                  <a:cubicBezTo>
                    <a:pt x="1004" y="115"/>
                    <a:pt x="1003" y="117"/>
                    <a:pt x="1003" y="118"/>
                  </a:cubicBezTo>
                  <a:cubicBezTo>
                    <a:pt x="1004" y="118"/>
                    <a:pt x="1004" y="118"/>
                    <a:pt x="1005" y="118"/>
                  </a:cubicBezTo>
                  <a:cubicBezTo>
                    <a:pt x="1005" y="118"/>
                    <a:pt x="1005" y="118"/>
                    <a:pt x="1006" y="118"/>
                  </a:cubicBezTo>
                  <a:cubicBezTo>
                    <a:pt x="1006" y="119"/>
                    <a:pt x="1006" y="121"/>
                    <a:pt x="1005" y="122"/>
                  </a:cubicBezTo>
                  <a:cubicBezTo>
                    <a:pt x="1005" y="122"/>
                    <a:pt x="1006" y="123"/>
                    <a:pt x="1005" y="124"/>
                  </a:cubicBezTo>
                  <a:cubicBezTo>
                    <a:pt x="1004" y="124"/>
                    <a:pt x="1003" y="126"/>
                    <a:pt x="1003" y="127"/>
                  </a:cubicBezTo>
                  <a:cubicBezTo>
                    <a:pt x="1004" y="127"/>
                    <a:pt x="1007" y="128"/>
                    <a:pt x="1009" y="128"/>
                  </a:cubicBezTo>
                  <a:cubicBezTo>
                    <a:pt x="1010" y="129"/>
                    <a:pt x="1009" y="131"/>
                    <a:pt x="1010" y="132"/>
                  </a:cubicBezTo>
                  <a:cubicBezTo>
                    <a:pt x="1011" y="133"/>
                    <a:pt x="1012" y="132"/>
                    <a:pt x="1013" y="133"/>
                  </a:cubicBezTo>
                  <a:cubicBezTo>
                    <a:pt x="1013" y="134"/>
                    <a:pt x="1011" y="137"/>
                    <a:pt x="1010" y="137"/>
                  </a:cubicBezTo>
                  <a:cubicBezTo>
                    <a:pt x="1009" y="138"/>
                    <a:pt x="1006" y="134"/>
                    <a:pt x="1005" y="133"/>
                  </a:cubicBezTo>
                  <a:cubicBezTo>
                    <a:pt x="1004" y="133"/>
                    <a:pt x="1000" y="131"/>
                    <a:pt x="998" y="130"/>
                  </a:cubicBezTo>
                  <a:cubicBezTo>
                    <a:pt x="996" y="129"/>
                    <a:pt x="995" y="129"/>
                    <a:pt x="993" y="128"/>
                  </a:cubicBezTo>
                  <a:cubicBezTo>
                    <a:pt x="990" y="127"/>
                    <a:pt x="989" y="126"/>
                    <a:pt x="985" y="126"/>
                  </a:cubicBezTo>
                  <a:cubicBezTo>
                    <a:pt x="983" y="126"/>
                    <a:pt x="981" y="126"/>
                    <a:pt x="980" y="126"/>
                  </a:cubicBezTo>
                  <a:cubicBezTo>
                    <a:pt x="979" y="125"/>
                    <a:pt x="978" y="125"/>
                    <a:pt x="977" y="125"/>
                  </a:cubicBezTo>
                  <a:cubicBezTo>
                    <a:pt x="976" y="125"/>
                    <a:pt x="976" y="124"/>
                    <a:pt x="974" y="123"/>
                  </a:cubicBezTo>
                  <a:cubicBezTo>
                    <a:pt x="972" y="122"/>
                    <a:pt x="970" y="121"/>
                    <a:pt x="969" y="121"/>
                  </a:cubicBezTo>
                  <a:cubicBezTo>
                    <a:pt x="967" y="122"/>
                    <a:pt x="968" y="124"/>
                    <a:pt x="970" y="125"/>
                  </a:cubicBezTo>
                  <a:cubicBezTo>
                    <a:pt x="972" y="125"/>
                    <a:pt x="971" y="126"/>
                    <a:pt x="973" y="126"/>
                  </a:cubicBezTo>
                  <a:cubicBezTo>
                    <a:pt x="975" y="126"/>
                    <a:pt x="976" y="127"/>
                    <a:pt x="976" y="128"/>
                  </a:cubicBezTo>
                  <a:cubicBezTo>
                    <a:pt x="976" y="129"/>
                    <a:pt x="977" y="131"/>
                    <a:pt x="978" y="131"/>
                  </a:cubicBezTo>
                  <a:cubicBezTo>
                    <a:pt x="979" y="132"/>
                    <a:pt x="978" y="134"/>
                    <a:pt x="976" y="134"/>
                  </a:cubicBezTo>
                  <a:cubicBezTo>
                    <a:pt x="975" y="134"/>
                    <a:pt x="973" y="134"/>
                    <a:pt x="974" y="135"/>
                  </a:cubicBezTo>
                  <a:cubicBezTo>
                    <a:pt x="974" y="136"/>
                    <a:pt x="973" y="137"/>
                    <a:pt x="971" y="136"/>
                  </a:cubicBezTo>
                  <a:cubicBezTo>
                    <a:pt x="970" y="136"/>
                    <a:pt x="971" y="134"/>
                    <a:pt x="971" y="134"/>
                  </a:cubicBezTo>
                  <a:cubicBezTo>
                    <a:pt x="972" y="133"/>
                    <a:pt x="970" y="132"/>
                    <a:pt x="969" y="132"/>
                  </a:cubicBezTo>
                  <a:cubicBezTo>
                    <a:pt x="968" y="131"/>
                    <a:pt x="963" y="134"/>
                    <a:pt x="962" y="135"/>
                  </a:cubicBezTo>
                  <a:cubicBezTo>
                    <a:pt x="962" y="135"/>
                    <a:pt x="961" y="135"/>
                    <a:pt x="960" y="135"/>
                  </a:cubicBezTo>
                  <a:cubicBezTo>
                    <a:pt x="958" y="135"/>
                    <a:pt x="957" y="135"/>
                    <a:pt x="955" y="135"/>
                  </a:cubicBezTo>
                  <a:cubicBezTo>
                    <a:pt x="952" y="136"/>
                    <a:pt x="952" y="138"/>
                    <a:pt x="951" y="138"/>
                  </a:cubicBezTo>
                  <a:cubicBezTo>
                    <a:pt x="951" y="138"/>
                    <a:pt x="950" y="138"/>
                    <a:pt x="949" y="138"/>
                  </a:cubicBezTo>
                  <a:cubicBezTo>
                    <a:pt x="948" y="138"/>
                    <a:pt x="946" y="138"/>
                    <a:pt x="945" y="137"/>
                  </a:cubicBezTo>
                  <a:cubicBezTo>
                    <a:pt x="944" y="137"/>
                    <a:pt x="945" y="136"/>
                    <a:pt x="946" y="136"/>
                  </a:cubicBezTo>
                  <a:cubicBezTo>
                    <a:pt x="948" y="136"/>
                    <a:pt x="948" y="136"/>
                    <a:pt x="947" y="135"/>
                  </a:cubicBezTo>
                  <a:cubicBezTo>
                    <a:pt x="947" y="134"/>
                    <a:pt x="948" y="133"/>
                    <a:pt x="948" y="132"/>
                  </a:cubicBezTo>
                  <a:cubicBezTo>
                    <a:pt x="948" y="131"/>
                    <a:pt x="943" y="133"/>
                    <a:pt x="943" y="134"/>
                  </a:cubicBezTo>
                  <a:cubicBezTo>
                    <a:pt x="942" y="134"/>
                    <a:pt x="943" y="136"/>
                    <a:pt x="942" y="136"/>
                  </a:cubicBezTo>
                  <a:cubicBezTo>
                    <a:pt x="941" y="137"/>
                    <a:pt x="941" y="135"/>
                    <a:pt x="940" y="135"/>
                  </a:cubicBezTo>
                  <a:cubicBezTo>
                    <a:pt x="939" y="135"/>
                    <a:pt x="932" y="136"/>
                    <a:pt x="930" y="138"/>
                  </a:cubicBezTo>
                  <a:cubicBezTo>
                    <a:pt x="929" y="140"/>
                    <a:pt x="926" y="140"/>
                    <a:pt x="926" y="140"/>
                  </a:cubicBezTo>
                  <a:cubicBezTo>
                    <a:pt x="926" y="141"/>
                    <a:pt x="923" y="141"/>
                    <a:pt x="921" y="142"/>
                  </a:cubicBezTo>
                  <a:cubicBezTo>
                    <a:pt x="920" y="143"/>
                    <a:pt x="921" y="145"/>
                    <a:pt x="921" y="146"/>
                  </a:cubicBezTo>
                  <a:cubicBezTo>
                    <a:pt x="920" y="147"/>
                    <a:pt x="917" y="147"/>
                    <a:pt x="915" y="147"/>
                  </a:cubicBezTo>
                  <a:cubicBezTo>
                    <a:pt x="914" y="147"/>
                    <a:pt x="914" y="147"/>
                    <a:pt x="913" y="147"/>
                  </a:cubicBezTo>
                  <a:cubicBezTo>
                    <a:pt x="912" y="147"/>
                    <a:pt x="911" y="144"/>
                    <a:pt x="910" y="144"/>
                  </a:cubicBezTo>
                  <a:cubicBezTo>
                    <a:pt x="909" y="144"/>
                    <a:pt x="909" y="142"/>
                    <a:pt x="910" y="141"/>
                  </a:cubicBezTo>
                  <a:cubicBezTo>
                    <a:pt x="910" y="141"/>
                    <a:pt x="911" y="141"/>
                    <a:pt x="913" y="140"/>
                  </a:cubicBezTo>
                  <a:cubicBezTo>
                    <a:pt x="914" y="140"/>
                    <a:pt x="914" y="140"/>
                    <a:pt x="915" y="140"/>
                  </a:cubicBezTo>
                  <a:cubicBezTo>
                    <a:pt x="916" y="140"/>
                    <a:pt x="916" y="140"/>
                    <a:pt x="917" y="140"/>
                  </a:cubicBezTo>
                  <a:cubicBezTo>
                    <a:pt x="917" y="139"/>
                    <a:pt x="914" y="138"/>
                    <a:pt x="914" y="136"/>
                  </a:cubicBezTo>
                  <a:cubicBezTo>
                    <a:pt x="914" y="134"/>
                    <a:pt x="910" y="134"/>
                    <a:pt x="909" y="134"/>
                  </a:cubicBezTo>
                  <a:cubicBezTo>
                    <a:pt x="907" y="135"/>
                    <a:pt x="905" y="135"/>
                    <a:pt x="903" y="134"/>
                  </a:cubicBezTo>
                  <a:cubicBezTo>
                    <a:pt x="902" y="133"/>
                    <a:pt x="902" y="135"/>
                    <a:pt x="904" y="136"/>
                  </a:cubicBezTo>
                  <a:cubicBezTo>
                    <a:pt x="906" y="136"/>
                    <a:pt x="905" y="138"/>
                    <a:pt x="905" y="139"/>
                  </a:cubicBezTo>
                  <a:cubicBezTo>
                    <a:pt x="906" y="139"/>
                    <a:pt x="905" y="142"/>
                    <a:pt x="904" y="143"/>
                  </a:cubicBezTo>
                  <a:cubicBezTo>
                    <a:pt x="903" y="145"/>
                    <a:pt x="903" y="145"/>
                    <a:pt x="905" y="145"/>
                  </a:cubicBezTo>
                  <a:cubicBezTo>
                    <a:pt x="907" y="145"/>
                    <a:pt x="907" y="147"/>
                    <a:pt x="907" y="148"/>
                  </a:cubicBezTo>
                  <a:cubicBezTo>
                    <a:pt x="907" y="150"/>
                    <a:pt x="905" y="151"/>
                    <a:pt x="905" y="152"/>
                  </a:cubicBezTo>
                  <a:cubicBezTo>
                    <a:pt x="905" y="152"/>
                    <a:pt x="905" y="152"/>
                    <a:pt x="904" y="152"/>
                  </a:cubicBezTo>
                  <a:cubicBezTo>
                    <a:pt x="904" y="152"/>
                    <a:pt x="904" y="151"/>
                    <a:pt x="903" y="152"/>
                  </a:cubicBezTo>
                  <a:cubicBezTo>
                    <a:pt x="903" y="152"/>
                    <a:pt x="902" y="151"/>
                    <a:pt x="902" y="150"/>
                  </a:cubicBezTo>
                  <a:cubicBezTo>
                    <a:pt x="902" y="149"/>
                    <a:pt x="899" y="150"/>
                    <a:pt x="898" y="150"/>
                  </a:cubicBezTo>
                  <a:cubicBezTo>
                    <a:pt x="897" y="149"/>
                    <a:pt x="896" y="150"/>
                    <a:pt x="895" y="151"/>
                  </a:cubicBezTo>
                  <a:cubicBezTo>
                    <a:pt x="895" y="152"/>
                    <a:pt x="893" y="152"/>
                    <a:pt x="891" y="153"/>
                  </a:cubicBezTo>
                  <a:cubicBezTo>
                    <a:pt x="890" y="153"/>
                    <a:pt x="889" y="155"/>
                    <a:pt x="887" y="156"/>
                  </a:cubicBezTo>
                  <a:cubicBezTo>
                    <a:pt x="886" y="156"/>
                    <a:pt x="886" y="158"/>
                    <a:pt x="888" y="159"/>
                  </a:cubicBezTo>
                  <a:cubicBezTo>
                    <a:pt x="889" y="161"/>
                    <a:pt x="890" y="162"/>
                    <a:pt x="889" y="163"/>
                  </a:cubicBezTo>
                  <a:cubicBezTo>
                    <a:pt x="889" y="163"/>
                    <a:pt x="885" y="163"/>
                    <a:pt x="884" y="162"/>
                  </a:cubicBezTo>
                  <a:cubicBezTo>
                    <a:pt x="884" y="161"/>
                    <a:pt x="881" y="161"/>
                    <a:pt x="880" y="161"/>
                  </a:cubicBezTo>
                  <a:cubicBezTo>
                    <a:pt x="879" y="161"/>
                    <a:pt x="876" y="158"/>
                    <a:pt x="875" y="158"/>
                  </a:cubicBezTo>
                  <a:cubicBezTo>
                    <a:pt x="874" y="158"/>
                    <a:pt x="873" y="160"/>
                    <a:pt x="873" y="161"/>
                  </a:cubicBezTo>
                  <a:cubicBezTo>
                    <a:pt x="872" y="162"/>
                    <a:pt x="873" y="162"/>
                    <a:pt x="874" y="163"/>
                  </a:cubicBezTo>
                  <a:cubicBezTo>
                    <a:pt x="874" y="165"/>
                    <a:pt x="877" y="165"/>
                    <a:pt x="878" y="165"/>
                  </a:cubicBezTo>
                  <a:cubicBezTo>
                    <a:pt x="879" y="165"/>
                    <a:pt x="879" y="166"/>
                    <a:pt x="878" y="167"/>
                  </a:cubicBezTo>
                  <a:cubicBezTo>
                    <a:pt x="878" y="168"/>
                    <a:pt x="876" y="169"/>
                    <a:pt x="875" y="168"/>
                  </a:cubicBezTo>
                  <a:cubicBezTo>
                    <a:pt x="874" y="167"/>
                    <a:pt x="872" y="168"/>
                    <a:pt x="872" y="167"/>
                  </a:cubicBezTo>
                  <a:cubicBezTo>
                    <a:pt x="872" y="166"/>
                    <a:pt x="870" y="164"/>
                    <a:pt x="868" y="165"/>
                  </a:cubicBezTo>
                  <a:cubicBezTo>
                    <a:pt x="866" y="165"/>
                    <a:pt x="866" y="164"/>
                    <a:pt x="866" y="162"/>
                  </a:cubicBezTo>
                  <a:cubicBezTo>
                    <a:pt x="866" y="161"/>
                    <a:pt x="865" y="160"/>
                    <a:pt x="865" y="159"/>
                  </a:cubicBezTo>
                  <a:cubicBezTo>
                    <a:pt x="865" y="158"/>
                    <a:pt x="864" y="157"/>
                    <a:pt x="865" y="156"/>
                  </a:cubicBezTo>
                  <a:cubicBezTo>
                    <a:pt x="866" y="156"/>
                    <a:pt x="865" y="154"/>
                    <a:pt x="865" y="154"/>
                  </a:cubicBezTo>
                  <a:cubicBezTo>
                    <a:pt x="865" y="153"/>
                    <a:pt x="863" y="151"/>
                    <a:pt x="862" y="151"/>
                  </a:cubicBezTo>
                  <a:cubicBezTo>
                    <a:pt x="860" y="151"/>
                    <a:pt x="861" y="150"/>
                    <a:pt x="859" y="149"/>
                  </a:cubicBezTo>
                  <a:cubicBezTo>
                    <a:pt x="858" y="149"/>
                    <a:pt x="855" y="147"/>
                    <a:pt x="855" y="146"/>
                  </a:cubicBezTo>
                  <a:cubicBezTo>
                    <a:pt x="855" y="145"/>
                    <a:pt x="853" y="145"/>
                    <a:pt x="854" y="144"/>
                  </a:cubicBezTo>
                  <a:cubicBezTo>
                    <a:pt x="854" y="144"/>
                    <a:pt x="856" y="145"/>
                    <a:pt x="857" y="146"/>
                  </a:cubicBezTo>
                  <a:cubicBezTo>
                    <a:pt x="858" y="147"/>
                    <a:pt x="860" y="148"/>
                    <a:pt x="863" y="148"/>
                  </a:cubicBezTo>
                  <a:cubicBezTo>
                    <a:pt x="866" y="149"/>
                    <a:pt x="867" y="150"/>
                    <a:pt x="870" y="151"/>
                  </a:cubicBezTo>
                  <a:cubicBezTo>
                    <a:pt x="874" y="151"/>
                    <a:pt x="876" y="151"/>
                    <a:pt x="880" y="152"/>
                  </a:cubicBezTo>
                  <a:cubicBezTo>
                    <a:pt x="885" y="153"/>
                    <a:pt x="891" y="148"/>
                    <a:pt x="893" y="147"/>
                  </a:cubicBezTo>
                  <a:cubicBezTo>
                    <a:pt x="894" y="145"/>
                    <a:pt x="892" y="143"/>
                    <a:pt x="892" y="142"/>
                  </a:cubicBezTo>
                  <a:cubicBezTo>
                    <a:pt x="892" y="141"/>
                    <a:pt x="890" y="141"/>
                    <a:pt x="890" y="140"/>
                  </a:cubicBezTo>
                  <a:cubicBezTo>
                    <a:pt x="889" y="139"/>
                    <a:pt x="888" y="138"/>
                    <a:pt x="886" y="138"/>
                  </a:cubicBezTo>
                  <a:cubicBezTo>
                    <a:pt x="884" y="138"/>
                    <a:pt x="884" y="136"/>
                    <a:pt x="883" y="136"/>
                  </a:cubicBezTo>
                  <a:cubicBezTo>
                    <a:pt x="881" y="136"/>
                    <a:pt x="880" y="135"/>
                    <a:pt x="876" y="133"/>
                  </a:cubicBezTo>
                  <a:cubicBezTo>
                    <a:pt x="873" y="130"/>
                    <a:pt x="868" y="128"/>
                    <a:pt x="867" y="129"/>
                  </a:cubicBezTo>
                  <a:cubicBezTo>
                    <a:pt x="866" y="129"/>
                    <a:pt x="865" y="129"/>
                    <a:pt x="864" y="128"/>
                  </a:cubicBezTo>
                  <a:cubicBezTo>
                    <a:pt x="864" y="128"/>
                    <a:pt x="862" y="128"/>
                    <a:pt x="861" y="128"/>
                  </a:cubicBezTo>
                  <a:cubicBezTo>
                    <a:pt x="861" y="129"/>
                    <a:pt x="860" y="129"/>
                    <a:pt x="860" y="128"/>
                  </a:cubicBezTo>
                  <a:cubicBezTo>
                    <a:pt x="859" y="128"/>
                    <a:pt x="858" y="128"/>
                    <a:pt x="857" y="128"/>
                  </a:cubicBezTo>
                  <a:cubicBezTo>
                    <a:pt x="856" y="129"/>
                    <a:pt x="855" y="127"/>
                    <a:pt x="855" y="127"/>
                  </a:cubicBezTo>
                  <a:cubicBezTo>
                    <a:pt x="856" y="126"/>
                    <a:pt x="858" y="127"/>
                    <a:pt x="858" y="126"/>
                  </a:cubicBezTo>
                  <a:cubicBezTo>
                    <a:pt x="858" y="125"/>
                    <a:pt x="857" y="126"/>
                    <a:pt x="855" y="125"/>
                  </a:cubicBezTo>
                  <a:cubicBezTo>
                    <a:pt x="854" y="124"/>
                    <a:pt x="853" y="124"/>
                    <a:pt x="852" y="125"/>
                  </a:cubicBezTo>
                  <a:cubicBezTo>
                    <a:pt x="852" y="126"/>
                    <a:pt x="851" y="126"/>
                    <a:pt x="850" y="125"/>
                  </a:cubicBezTo>
                  <a:cubicBezTo>
                    <a:pt x="849" y="124"/>
                    <a:pt x="847" y="124"/>
                    <a:pt x="846" y="125"/>
                  </a:cubicBezTo>
                  <a:cubicBezTo>
                    <a:pt x="846" y="126"/>
                    <a:pt x="844" y="126"/>
                    <a:pt x="844" y="125"/>
                  </a:cubicBezTo>
                  <a:cubicBezTo>
                    <a:pt x="844" y="124"/>
                    <a:pt x="842" y="123"/>
                    <a:pt x="842" y="123"/>
                  </a:cubicBezTo>
                  <a:cubicBezTo>
                    <a:pt x="842" y="122"/>
                    <a:pt x="843" y="122"/>
                    <a:pt x="844" y="123"/>
                  </a:cubicBezTo>
                  <a:cubicBezTo>
                    <a:pt x="845" y="123"/>
                    <a:pt x="845" y="123"/>
                    <a:pt x="847" y="122"/>
                  </a:cubicBezTo>
                  <a:cubicBezTo>
                    <a:pt x="848" y="121"/>
                    <a:pt x="849" y="122"/>
                    <a:pt x="849" y="121"/>
                  </a:cubicBezTo>
                  <a:cubicBezTo>
                    <a:pt x="850" y="120"/>
                    <a:pt x="848" y="119"/>
                    <a:pt x="847" y="119"/>
                  </a:cubicBezTo>
                  <a:cubicBezTo>
                    <a:pt x="847" y="118"/>
                    <a:pt x="845" y="117"/>
                    <a:pt x="844" y="118"/>
                  </a:cubicBezTo>
                  <a:cubicBezTo>
                    <a:pt x="843" y="118"/>
                    <a:pt x="843" y="117"/>
                    <a:pt x="842" y="117"/>
                  </a:cubicBezTo>
                  <a:cubicBezTo>
                    <a:pt x="841" y="116"/>
                    <a:pt x="839" y="117"/>
                    <a:pt x="839" y="119"/>
                  </a:cubicBezTo>
                  <a:cubicBezTo>
                    <a:pt x="839" y="121"/>
                    <a:pt x="837" y="120"/>
                    <a:pt x="837" y="119"/>
                  </a:cubicBezTo>
                  <a:cubicBezTo>
                    <a:pt x="838" y="118"/>
                    <a:pt x="837" y="117"/>
                    <a:pt x="838" y="117"/>
                  </a:cubicBezTo>
                  <a:cubicBezTo>
                    <a:pt x="839" y="117"/>
                    <a:pt x="839" y="115"/>
                    <a:pt x="836" y="114"/>
                  </a:cubicBezTo>
                  <a:cubicBezTo>
                    <a:pt x="834" y="114"/>
                    <a:pt x="833" y="116"/>
                    <a:pt x="834" y="117"/>
                  </a:cubicBezTo>
                  <a:cubicBezTo>
                    <a:pt x="834" y="117"/>
                    <a:pt x="832" y="120"/>
                    <a:pt x="831" y="120"/>
                  </a:cubicBezTo>
                  <a:cubicBezTo>
                    <a:pt x="830" y="120"/>
                    <a:pt x="831" y="118"/>
                    <a:pt x="831" y="117"/>
                  </a:cubicBezTo>
                  <a:cubicBezTo>
                    <a:pt x="831" y="115"/>
                    <a:pt x="830" y="116"/>
                    <a:pt x="828" y="118"/>
                  </a:cubicBezTo>
                  <a:cubicBezTo>
                    <a:pt x="827" y="120"/>
                    <a:pt x="825" y="122"/>
                    <a:pt x="824" y="122"/>
                  </a:cubicBezTo>
                  <a:cubicBezTo>
                    <a:pt x="823" y="122"/>
                    <a:pt x="823" y="120"/>
                    <a:pt x="825" y="119"/>
                  </a:cubicBezTo>
                  <a:cubicBezTo>
                    <a:pt x="827" y="118"/>
                    <a:pt x="827" y="116"/>
                    <a:pt x="828" y="116"/>
                  </a:cubicBezTo>
                  <a:cubicBezTo>
                    <a:pt x="829" y="116"/>
                    <a:pt x="829" y="115"/>
                    <a:pt x="827" y="114"/>
                  </a:cubicBezTo>
                  <a:cubicBezTo>
                    <a:pt x="826" y="114"/>
                    <a:pt x="826" y="116"/>
                    <a:pt x="825" y="116"/>
                  </a:cubicBezTo>
                  <a:cubicBezTo>
                    <a:pt x="825" y="117"/>
                    <a:pt x="824" y="116"/>
                    <a:pt x="823" y="116"/>
                  </a:cubicBezTo>
                  <a:cubicBezTo>
                    <a:pt x="823" y="116"/>
                    <a:pt x="822" y="116"/>
                    <a:pt x="822" y="116"/>
                  </a:cubicBezTo>
                  <a:cubicBezTo>
                    <a:pt x="822" y="116"/>
                    <a:pt x="821" y="117"/>
                    <a:pt x="821" y="118"/>
                  </a:cubicBezTo>
                  <a:cubicBezTo>
                    <a:pt x="822" y="119"/>
                    <a:pt x="821" y="119"/>
                    <a:pt x="820" y="118"/>
                  </a:cubicBezTo>
                  <a:cubicBezTo>
                    <a:pt x="820" y="117"/>
                    <a:pt x="818" y="118"/>
                    <a:pt x="817" y="119"/>
                  </a:cubicBezTo>
                  <a:cubicBezTo>
                    <a:pt x="817" y="120"/>
                    <a:pt x="816" y="120"/>
                    <a:pt x="816" y="121"/>
                  </a:cubicBezTo>
                  <a:cubicBezTo>
                    <a:pt x="817" y="121"/>
                    <a:pt x="817" y="123"/>
                    <a:pt x="816" y="123"/>
                  </a:cubicBezTo>
                  <a:cubicBezTo>
                    <a:pt x="815" y="123"/>
                    <a:pt x="815" y="123"/>
                    <a:pt x="815" y="122"/>
                  </a:cubicBezTo>
                  <a:cubicBezTo>
                    <a:pt x="815" y="121"/>
                    <a:pt x="815" y="120"/>
                    <a:pt x="814" y="121"/>
                  </a:cubicBezTo>
                  <a:cubicBezTo>
                    <a:pt x="814" y="121"/>
                    <a:pt x="814" y="119"/>
                    <a:pt x="815" y="119"/>
                  </a:cubicBezTo>
                  <a:cubicBezTo>
                    <a:pt x="816" y="119"/>
                    <a:pt x="818" y="117"/>
                    <a:pt x="818" y="117"/>
                  </a:cubicBezTo>
                  <a:cubicBezTo>
                    <a:pt x="817" y="116"/>
                    <a:pt x="816" y="116"/>
                    <a:pt x="816" y="117"/>
                  </a:cubicBezTo>
                  <a:cubicBezTo>
                    <a:pt x="816" y="118"/>
                    <a:pt x="814" y="118"/>
                    <a:pt x="813" y="118"/>
                  </a:cubicBezTo>
                  <a:cubicBezTo>
                    <a:pt x="811" y="118"/>
                    <a:pt x="811" y="120"/>
                    <a:pt x="813" y="121"/>
                  </a:cubicBezTo>
                  <a:cubicBezTo>
                    <a:pt x="815" y="122"/>
                    <a:pt x="813" y="122"/>
                    <a:pt x="812" y="122"/>
                  </a:cubicBezTo>
                  <a:cubicBezTo>
                    <a:pt x="811" y="121"/>
                    <a:pt x="809" y="121"/>
                    <a:pt x="808" y="122"/>
                  </a:cubicBezTo>
                  <a:cubicBezTo>
                    <a:pt x="807" y="122"/>
                    <a:pt x="811" y="123"/>
                    <a:pt x="811" y="124"/>
                  </a:cubicBezTo>
                  <a:cubicBezTo>
                    <a:pt x="811" y="124"/>
                    <a:pt x="810" y="124"/>
                    <a:pt x="810" y="124"/>
                  </a:cubicBezTo>
                  <a:cubicBezTo>
                    <a:pt x="809" y="123"/>
                    <a:pt x="809" y="123"/>
                    <a:pt x="809" y="123"/>
                  </a:cubicBezTo>
                  <a:cubicBezTo>
                    <a:pt x="808" y="124"/>
                    <a:pt x="807" y="123"/>
                    <a:pt x="807" y="122"/>
                  </a:cubicBezTo>
                  <a:cubicBezTo>
                    <a:pt x="806" y="121"/>
                    <a:pt x="804" y="123"/>
                    <a:pt x="805" y="123"/>
                  </a:cubicBezTo>
                  <a:cubicBezTo>
                    <a:pt x="807" y="123"/>
                    <a:pt x="806" y="124"/>
                    <a:pt x="806" y="126"/>
                  </a:cubicBezTo>
                  <a:cubicBezTo>
                    <a:pt x="806" y="127"/>
                    <a:pt x="804" y="126"/>
                    <a:pt x="805" y="125"/>
                  </a:cubicBezTo>
                  <a:cubicBezTo>
                    <a:pt x="805" y="124"/>
                    <a:pt x="804" y="124"/>
                    <a:pt x="802" y="125"/>
                  </a:cubicBezTo>
                  <a:cubicBezTo>
                    <a:pt x="801" y="125"/>
                    <a:pt x="803" y="123"/>
                    <a:pt x="802" y="122"/>
                  </a:cubicBezTo>
                  <a:cubicBezTo>
                    <a:pt x="802" y="121"/>
                    <a:pt x="800" y="122"/>
                    <a:pt x="799" y="122"/>
                  </a:cubicBezTo>
                  <a:cubicBezTo>
                    <a:pt x="798" y="123"/>
                    <a:pt x="797" y="123"/>
                    <a:pt x="798" y="124"/>
                  </a:cubicBezTo>
                  <a:cubicBezTo>
                    <a:pt x="799" y="124"/>
                    <a:pt x="799" y="126"/>
                    <a:pt x="798" y="126"/>
                  </a:cubicBezTo>
                  <a:cubicBezTo>
                    <a:pt x="796" y="125"/>
                    <a:pt x="796" y="126"/>
                    <a:pt x="796" y="127"/>
                  </a:cubicBezTo>
                  <a:cubicBezTo>
                    <a:pt x="796" y="128"/>
                    <a:pt x="795" y="128"/>
                    <a:pt x="795" y="127"/>
                  </a:cubicBezTo>
                  <a:cubicBezTo>
                    <a:pt x="794" y="126"/>
                    <a:pt x="792" y="126"/>
                    <a:pt x="792" y="127"/>
                  </a:cubicBezTo>
                  <a:cubicBezTo>
                    <a:pt x="791" y="128"/>
                    <a:pt x="789" y="129"/>
                    <a:pt x="790" y="130"/>
                  </a:cubicBezTo>
                  <a:cubicBezTo>
                    <a:pt x="790" y="131"/>
                    <a:pt x="790" y="130"/>
                    <a:pt x="791" y="130"/>
                  </a:cubicBezTo>
                  <a:cubicBezTo>
                    <a:pt x="791" y="130"/>
                    <a:pt x="792" y="130"/>
                    <a:pt x="792" y="130"/>
                  </a:cubicBezTo>
                  <a:cubicBezTo>
                    <a:pt x="793" y="130"/>
                    <a:pt x="792" y="131"/>
                    <a:pt x="793" y="131"/>
                  </a:cubicBezTo>
                  <a:cubicBezTo>
                    <a:pt x="793" y="132"/>
                    <a:pt x="793" y="133"/>
                    <a:pt x="792" y="132"/>
                  </a:cubicBezTo>
                  <a:cubicBezTo>
                    <a:pt x="792" y="132"/>
                    <a:pt x="790" y="131"/>
                    <a:pt x="790" y="133"/>
                  </a:cubicBezTo>
                  <a:cubicBezTo>
                    <a:pt x="790" y="134"/>
                    <a:pt x="789" y="132"/>
                    <a:pt x="788" y="132"/>
                  </a:cubicBezTo>
                  <a:cubicBezTo>
                    <a:pt x="788" y="131"/>
                    <a:pt x="788" y="132"/>
                    <a:pt x="787" y="132"/>
                  </a:cubicBezTo>
                  <a:cubicBezTo>
                    <a:pt x="787" y="133"/>
                    <a:pt x="786" y="133"/>
                    <a:pt x="786" y="133"/>
                  </a:cubicBezTo>
                  <a:cubicBezTo>
                    <a:pt x="785" y="132"/>
                    <a:pt x="788" y="130"/>
                    <a:pt x="787" y="129"/>
                  </a:cubicBezTo>
                  <a:cubicBezTo>
                    <a:pt x="786" y="128"/>
                    <a:pt x="786" y="130"/>
                    <a:pt x="785" y="131"/>
                  </a:cubicBezTo>
                  <a:cubicBezTo>
                    <a:pt x="783" y="133"/>
                    <a:pt x="781" y="133"/>
                    <a:pt x="782" y="133"/>
                  </a:cubicBezTo>
                  <a:cubicBezTo>
                    <a:pt x="783" y="134"/>
                    <a:pt x="780" y="134"/>
                    <a:pt x="780" y="136"/>
                  </a:cubicBezTo>
                  <a:cubicBezTo>
                    <a:pt x="780" y="137"/>
                    <a:pt x="777" y="137"/>
                    <a:pt x="775" y="138"/>
                  </a:cubicBezTo>
                  <a:cubicBezTo>
                    <a:pt x="773" y="140"/>
                    <a:pt x="775" y="140"/>
                    <a:pt x="776" y="139"/>
                  </a:cubicBezTo>
                  <a:cubicBezTo>
                    <a:pt x="777" y="137"/>
                    <a:pt x="778" y="138"/>
                    <a:pt x="779" y="137"/>
                  </a:cubicBezTo>
                  <a:cubicBezTo>
                    <a:pt x="781" y="136"/>
                    <a:pt x="783" y="135"/>
                    <a:pt x="784" y="135"/>
                  </a:cubicBezTo>
                  <a:cubicBezTo>
                    <a:pt x="784" y="136"/>
                    <a:pt x="785" y="136"/>
                    <a:pt x="786" y="135"/>
                  </a:cubicBezTo>
                  <a:cubicBezTo>
                    <a:pt x="787" y="134"/>
                    <a:pt x="788" y="134"/>
                    <a:pt x="789" y="135"/>
                  </a:cubicBezTo>
                  <a:cubicBezTo>
                    <a:pt x="789" y="136"/>
                    <a:pt x="787" y="136"/>
                    <a:pt x="788" y="137"/>
                  </a:cubicBezTo>
                  <a:cubicBezTo>
                    <a:pt x="789" y="138"/>
                    <a:pt x="787" y="139"/>
                    <a:pt x="787" y="138"/>
                  </a:cubicBezTo>
                  <a:cubicBezTo>
                    <a:pt x="787" y="137"/>
                    <a:pt x="786" y="136"/>
                    <a:pt x="785" y="137"/>
                  </a:cubicBezTo>
                  <a:cubicBezTo>
                    <a:pt x="785" y="138"/>
                    <a:pt x="784" y="139"/>
                    <a:pt x="783" y="139"/>
                  </a:cubicBezTo>
                  <a:cubicBezTo>
                    <a:pt x="783" y="139"/>
                    <a:pt x="782" y="140"/>
                    <a:pt x="782" y="142"/>
                  </a:cubicBezTo>
                  <a:cubicBezTo>
                    <a:pt x="782" y="143"/>
                    <a:pt x="781" y="143"/>
                    <a:pt x="781" y="143"/>
                  </a:cubicBezTo>
                  <a:cubicBezTo>
                    <a:pt x="781" y="143"/>
                    <a:pt x="780" y="143"/>
                    <a:pt x="780" y="143"/>
                  </a:cubicBezTo>
                  <a:cubicBezTo>
                    <a:pt x="780" y="144"/>
                    <a:pt x="778" y="147"/>
                    <a:pt x="776" y="148"/>
                  </a:cubicBezTo>
                  <a:cubicBezTo>
                    <a:pt x="774" y="150"/>
                    <a:pt x="776" y="151"/>
                    <a:pt x="776" y="152"/>
                  </a:cubicBezTo>
                  <a:cubicBezTo>
                    <a:pt x="775" y="152"/>
                    <a:pt x="774" y="152"/>
                    <a:pt x="774" y="152"/>
                  </a:cubicBezTo>
                  <a:cubicBezTo>
                    <a:pt x="773" y="152"/>
                    <a:pt x="772" y="152"/>
                    <a:pt x="772" y="152"/>
                  </a:cubicBezTo>
                  <a:cubicBezTo>
                    <a:pt x="772" y="153"/>
                    <a:pt x="773" y="155"/>
                    <a:pt x="772" y="156"/>
                  </a:cubicBezTo>
                  <a:cubicBezTo>
                    <a:pt x="771" y="157"/>
                    <a:pt x="772" y="158"/>
                    <a:pt x="772" y="159"/>
                  </a:cubicBezTo>
                  <a:cubicBezTo>
                    <a:pt x="772" y="159"/>
                    <a:pt x="771" y="159"/>
                    <a:pt x="770" y="159"/>
                  </a:cubicBezTo>
                  <a:cubicBezTo>
                    <a:pt x="770" y="159"/>
                    <a:pt x="769" y="159"/>
                    <a:pt x="769" y="159"/>
                  </a:cubicBezTo>
                  <a:cubicBezTo>
                    <a:pt x="769" y="160"/>
                    <a:pt x="767" y="160"/>
                    <a:pt x="766" y="160"/>
                  </a:cubicBezTo>
                  <a:cubicBezTo>
                    <a:pt x="765" y="161"/>
                    <a:pt x="767" y="162"/>
                    <a:pt x="768" y="163"/>
                  </a:cubicBezTo>
                  <a:cubicBezTo>
                    <a:pt x="770" y="164"/>
                    <a:pt x="767" y="165"/>
                    <a:pt x="767" y="164"/>
                  </a:cubicBezTo>
                  <a:cubicBezTo>
                    <a:pt x="767" y="162"/>
                    <a:pt x="765" y="164"/>
                    <a:pt x="763" y="165"/>
                  </a:cubicBezTo>
                  <a:cubicBezTo>
                    <a:pt x="761" y="166"/>
                    <a:pt x="762" y="168"/>
                    <a:pt x="761" y="168"/>
                  </a:cubicBezTo>
                  <a:cubicBezTo>
                    <a:pt x="759" y="168"/>
                    <a:pt x="760" y="170"/>
                    <a:pt x="759" y="171"/>
                  </a:cubicBezTo>
                  <a:cubicBezTo>
                    <a:pt x="758" y="172"/>
                    <a:pt x="758" y="169"/>
                    <a:pt x="756" y="169"/>
                  </a:cubicBezTo>
                  <a:cubicBezTo>
                    <a:pt x="755" y="169"/>
                    <a:pt x="755" y="170"/>
                    <a:pt x="756" y="171"/>
                  </a:cubicBezTo>
                  <a:cubicBezTo>
                    <a:pt x="757" y="173"/>
                    <a:pt x="754" y="172"/>
                    <a:pt x="754" y="173"/>
                  </a:cubicBezTo>
                  <a:cubicBezTo>
                    <a:pt x="753" y="174"/>
                    <a:pt x="750" y="173"/>
                    <a:pt x="749" y="174"/>
                  </a:cubicBezTo>
                  <a:cubicBezTo>
                    <a:pt x="749" y="175"/>
                    <a:pt x="751" y="175"/>
                    <a:pt x="752" y="176"/>
                  </a:cubicBezTo>
                  <a:cubicBezTo>
                    <a:pt x="752" y="177"/>
                    <a:pt x="749" y="176"/>
                    <a:pt x="748" y="176"/>
                  </a:cubicBezTo>
                  <a:cubicBezTo>
                    <a:pt x="747" y="176"/>
                    <a:pt x="747" y="176"/>
                    <a:pt x="747" y="177"/>
                  </a:cubicBezTo>
                  <a:cubicBezTo>
                    <a:pt x="747" y="177"/>
                    <a:pt x="746" y="178"/>
                    <a:pt x="746" y="178"/>
                  </a:cubicBezTo>
                  <a:cubicBezTo>
                    <a:pt x="745" y="177"/>
                    <a:pt x="743" y="179"/>
                    <a:pt x="744" y="180"/>
                  </a:cubicBezTo>
                  <a:cubicBezTo>
                    <a:pt x="745" y="181"/>
                    <a:pt x="743" y="181"/>
                    <a:pt x="742" y="180"/>
                  </a:cubicBezTo>
                  <a:cubicBezTo>
                    <a:pt x="741" y="180"/>
                    <a:pt x="741" y="181"/>
                    <a:pt x="740" y="182"/>
                  </a:cubicBezTo>
                  <a:cubicBezTo>
                    <a:pt x="740" y="183"/>
                    <a:pt x="742" y="184"/>
                    <a:pt x="742" y="184"/>
                  </a:cubicBezTo>
                  <a:cubicBezTo>
                    <a:pt x="742" y="185"/>
                    <a:pt x="740" y="185"/>
                    <a:pt x="741" y="186"/>
                  </a:cubicBezTo>
                  <a:cubicBezTo>
                    <a:pt x="743" y="186"/>
                    <a:pt x="742" y="187"/>
                    <a:pt x="741" y="187"/>
                  </a:cubicBezTo>
                  <a:cubicBezTo>
                    <a:pt x="740" y="188"/>
                    <a:pt x="740" y="188"/>
                    <a:pt x="741" y="189"/>
                  </a:cubicBezTo>
                  <a:cubicBezTo>
                    <a:pt x="742" y="190"/>
                    <a:pt x="740" y="190"/>
                    <a:pt x="741" y="192"/>
                  </a:cubicBezTo>
                  <a:cubicBezTo>
                    <a:pt x="741" y="193"/>
                    <a:pt x="742" y="192"/>
                    <a:pt x="742" y="192"/>
                  </a:cubicBezTo>
                  <a:cubicBezTo>
                    <a:pt x="742" y="192"/>
                    <a:pt x="743" y="192"/>
                    <a:pt x="743" y="193"/>
                  </a:cubicBezTo>
                  <a:cubicBezTo>
                    <a:pt x="743" y="194"/>
                    <a:pt x="745" y="193"/>
                    <a:pt x="746" y="191"/>
                  </a:cubicBezTo>
                  <a:cubicBezTo>
                    <a:pt x="747" y="191"/>
                    <a:pt x="747" y="191"/>
                    <a:pt x="747" y="192"/>
                  </a:cubicBezTo>
                  <a:cubicBezTo>
                    <a:pt x="747" y="192"/>
                    <a:pt x="747" y="193"/>
                    <a:pt x="747" y="193"/>
                  </a:cubicBezTo>
                  <a:cubicBezTo>
                    <a:pt x="746" y="193"/>
                    <a:pt x="744" y="193"/>
                    <a:pt x="744" y="194"/>
                  </a:cubicBezTo>
                  <a:cubicBezTo>
                    <a:pt x="745" y="196"/>
                    <a:pt x="743" y="195"/>
                    <a:pt x="743" y="194"/>
                  </a:cubicBezTo>
                  <a:cubicBezTo>
                    <a:pt x="743" y="193"/>
                    <a:pt x="740" y="194"/>
                    <a:pt x="741" y="195"/>
                  </a:cubicBezTo>
                  <a:cubicBezTo>
                    <a:pt x="742" y="196"/>
                    <a:pt x="741" y="197"/>
                    <a:pt x="741" y="198"/>
                  </a:cubicBezTo>
                  <a:cubicBezTo>
                    <a:pt x="741" y="199"/>
                    <a:pt x="743" y="199"/>
                    <a:pt x="743" y="197"/>
                  </a:cubicBezTo>
                  <a:cubicBezTo>
                    <a:pt x="744" y="196"/>
                    <a:pt x="745" y="197"/>
                    <a:pt x="746" y="198"/>
                  </a:cubicBezTo>
                  <a:cubicBezTo>
                    <a:pt x="746" y="199"/>
                    <a:pt x="745" y="198"/>
                    <a:pt x="745" y="199"/>
                  </a:cubicBezTo>
                  <a:cubicBezTo>
                    <a:pt x="745" y="201"/>
                    <a:pt x="744" y="200"/>
                    <a:pt x="743" y="201"/>
                  </a:cubicBezTo>
                  <a:cubicBezTo>
                    <a:pt x="742" y="202"/>
                    <a:pt x="746" y="204"/>
                    <a:pt x="747" y="204"/>
                  </a:cubicBezTo>
                  <a:cubicBezTo>
                    <a:pt x="749" y="205"/>
                    <a:pt x="750" y="206"/>
                    <a:pt x="752" y="206"/>
                  </a:cubicBezTo>
                  <a:cubicBezTo>
                    <a:pt x="755" y="205"/>
                    <a:pt x="760" y="201"/>
                    <a:pt x="760" y="200"/>
                  </a:cubicBezTo>
                  <a:cubicBezTo>
                    <a:pt x="760" y="199"/>
                    <a:pt x="761" y="199"/>
                    <a:pt x="762" y="199"/>
                  </a:cubicBezTo>
                  <a:cubicBezTo>
                    <a:pt x="762" y="199"/>
                    <a:pt x="763" y="199"/>
                    <a:pt x="763" y="199"/>
                  </a:cubicBezTo>
                  <a:cubicBezTo>
                    <a:pt x="764" y="198"/>
                    <a:pt x="763" y="196"/>
                    <a:pt x="764" y="196"/>
                  </a:cubicBezTo>
                  <a:cubicBezTo>
                    <a:pt x="765" y="196"/>
                    <a:pt x="765" y="198"/>
                    <a:pt x="766" y="198"/>
                  </a:cubicBezTo>
                  <a:cubicBezTo>
                    <a:pt x="766" y="199"/>
                    <a:pt x="767" y="199"/>
                    <a:pt x="767" y="201"/>
                  </a:cubicBezTo>
                  <a:cubicBezTo>
                    <a:pt x="767" y="202"/>
                    <a:pt x="767" y="204"/>
                    <a:pt x="769" y="205"/>
                  </a:cubicBezTo>
                  <a:cubicBezTo>
                    <a:pt x="770" y="206"/>
                    <a:pt x="769" y="208"/>
                    <a:pt x="770" y="209"/>
                  </a:cubicBezTo>
                  <a:cubicBezTo>
                    <a:pt x="771" y="211"/>
                    <a:pt x="771" y="212"/>
                    <a:pt x="772" y="213"/>
                  </a:cubicBezTo>
                  <a:cubicBezTo>
                    <a:pt x="774" y="214"/>
                    <a:pt x="774" y="215"/>
                    <a:pt x="773" y="216"/>
                  </a:cubicBezTo>
                  <a:cubicBezTo>
                    <a:pt x="773" y="218"/>
                    <a:pt x="774" y="217"/>
                    <a:pt x="774" y="218"/>
                  </a:cubicBezTo>
                  <a:cubicBezTo>
                    <a:pt x="775" y="219"/>
                    <a:pt x="774" y="221"/>
                    <a:pt x="775" y="222"/>
                  </a:cubicBezTo>
                  <a:cubicBezTo>
                    <a:pt x="775" y="223"/>
                    <a:pt x="776" y="222"/>
                    <a:pt x="778" y="222"/>
                  </a:cubicBezTo>
                  <a:cubicBezTo>
                    <a:pt x="780" y="222"/>
                    <a:pt x="779" y="221"/>
                    <a:pt x="779" y="219"/>
                  </a:cubicBezTo>
                  <a:cubicBezTo>
                    <a:pt x="779" y="218"/>
                    <a:pt x="780" y="219"/>
                    <a:pt x="781" y="218"/>
                  </a:cubicBezTo>
                  <a:cubicBezTo>
                    <a:pt x="781" y="217"/>
                    <a:pt x="783" y="217"/>
                    <a:pt x="784" y="218"/>
                  </a:cubicBezTo>
                  <a:cubicBezTo>
                    <a:pt x="786" y="218"/>
                    <a:pt x="786" y="217"/>
                    <a:pt x="787" y="216"/>
                  </a:cubicBezTo>
                  <a:cubicBezTo>
                    <a:pt x="787" y="214"/>
                    <a:pt x="788" y="216"/>
                    <a:pt x="788" y="216"/>
                  </a:cubicBezTo>
                  <a:cubicBezTo>
                    <a:pt x="789" y="217"/>
                    <a:pt x="790" y="214"/>
                    <a:pt x="791" y="212"/>
                  </a:cubicBezTo>
                  <a:cubicBezTo>
                    <a:pt x="791" y="211"/>
                    <a:pt x="791" y="211"/>
                    <a:pt x="789" y="213"/>
                  </a:cubicBezTo>
                  <a:cubicBezTo>
                    <a:pt x="788" y="214"/>
                    <a:pt x="788" y="211"/>
                    <a:pt x="789" y="210"/>
                  </a:cubicBezTo>
                  <a:cubicBezTo>
                    <a:pt x="790" y="208"/>
                    <a:pt x="790" y="204"/>
                    <a:pt x="790" y="204"/>
                  </a:cubicBezTo>
                  <a:cubicBezTo>
                    <a:pt x="790" y="203"/>
                    <a:pt x="790" y="201"/>
                    <a:pt x="792" y="201"/>
                  </a:cubicBezTo>
                  <a:cubicBezTo>
                    <a:pt x="794" y="201"/>
                    <a:pt x="796" y="198"/>
                    <a:pt x="796" y="197"/>
                  </a:cubicBezTo>
                  <a:cubicBezTo>
                    <a:pt x="796" y="196"/>
                    <a:pt x="798" y="195"/>
                    <a:pt x="798" y="194"/>
                  </a:cubicBezTo>
                  <a:cubicBezTo>
                    <a:pt x="798" y="193"/>
                    <a:pt x="795" y="190"/>
                    <a:pt x="794" y="189"/>
                  </a:cubicBezTo>
                  <a:cubicBezTo>
                    <a:pt x="793" y="189"/>
                    <a:pt x="791" y="189"/>
                    <a:pt x="791" y="189"/>
                  </a:cubicBezTo>
                  <a:cubicBezTo>
                    <a:pt x="792" y="188"/>
                    <a:pt x="791" y="185"/>
                    <a:pt x="791" y="184"/>
                  </a:cubicBezTo>
                  <a:cubicBezTo>
                    <a:pt x="791" y="183"/>
                    <a:pt x="792" y="181"/>
                    <a:pt x="792" y="180"/>
                  </a:cubicBezTo>
                  <a:cubicBezTo>
                    <a:pt x="792" y="178"/>
                    <a:pt x="792" y="177"/>
                    <a:pt x="794" y="176"/>
                  </a:cubicBezTo>
                  <a:cubicBezTo>
                    <a:pt x="795" y="176"/>
                    <a:pt x="794" y="175"/>
                    <a:pt x="796" y="175"/>
                  </a:cubicBezTo>
                  <a:cubicBezTo>
                    <a:pt x="797" y="174"/>
                    <a:pt x="797" y="172"/>
                    <a:pt x="799" y="171"/>
                  </a:cubicBezTo>
                  <a:cubicBezTo>
                    <a:pt x="800" y="171"/>
                    <a:pt x="800" y="170"/>
                    <a:pt x="803" y="169"/>
                  </a:cubicBezTo>
                  <a:cubicBezTo>
                    <a:pt x="805" y="168"/>
                    <a:pt x="808" y="165"/>
                    <a:pt x="809" y="164"/>
                  </a:cubicBezTo>
                  <a:cubicBezTo>
                    <a:pt x="810" y="163"/>
                    <a:pt x="807" y="161"/>
                    <a:pt x="809" y="160"/>
                  </a:cubicBezTo>
                  <a:cubicBezTo>
                    <a:pt x="811" y="159"/>
                    <a:pt x="809" y="157"/>
                    <a:pt x="810" y="156"/>
                  </a:cubicBezTo>
                  <a:cubicBezTo>
                    <a:pt x="812" y="156"/>
                    <a:pt x="812" y="155"/>
                    <a:pt x="813" y="154"/>
                  </a:cubicBezTo>
                  <a:cubicBezTo>
                    <a:pt x="814" y="154"/>
                    <a:pt x="814" y="154"/>
                    <a:pt x="815" y="154"/>
                  </a:cubicBezTo>
                  <a:cubicBezTo>
                    <a:pt x="816" y="154"/>
                    <a:pt x="817" y="154"/>
                    <a:pt x="818" y="154"/>
                  </a:cubicBezTo>
                  <a:cubicBezTo>
                    <a:pt x="820" y="153"/>
                    <a:pt x="822" y="155"/>
                    <a:pt x="823" y="155"/>
                  </a:cubicBezTo>
                  <a:cubicBezTo>
                    <a:pt x="825" y="156"/>
                    <a:pt x="825" y="157"/>
                    <a:pt x="825" y="159"/>
                  </a:cubicBezTo>
                  <a:cubicBezTo>
                    <a:pt x="825" y="160"/>
                    <a:pt x="825" y="161"/>
                    <a:pt x="824" y="160"/>
                  </a:cubicBezTo>
                  <a:cubicBezTo>
                    <a:pt x="823" y="160"/>
                    <a:pt x="822" y="160"/>
                    <a:pt x="822" y="162"/>
                  </a:cubicBezTo>
                  <a:cubicBezTo>
                    <a:pt x="821" y="164"/>
                    <a:pt x="819" y="166"/>
                    <a:pt x="817" y="166"/>
                  </a:cubicBezTo>
                  <a:cubicBezTo>
                    <a:pt x="816" y="166"/>
                    <a:pt x="816" y="168"/>
                    <a:pt x="815" y="168"/>
                  </a:cubicBezTo>
                  <a:cubicBezTo>
                    <a:pt x="814" y="169"/>
                    <a:pt x="813" y="169"/>
                    <a:pt x="813" y="171"/>
                  </a:cubicBezTo>
                  <a:cubicBezTo>
                    <a:pt x="813" y="172"/>
                    <a:pt x="811" y="172"/>
                    <a:pt x="810" y="172"/>
                  </a:cubicBezTo>
                  <a:cubicBezTo>
                    <a:pt x="808" y="172"/>
                    <a:pt x="809" y="174"/>
                    <a:pt x="808" y="175"/>
                  </a:cubicBezTo>
                  <a:cubicBezTo>
                    <a:pt x="807" y="175"/>
                    <a:pt x="807" y="176"/>
                    <a:pt x="808" y="177"/>
                  </a:cubicBezTo>
                  <a:cubicBezTo>
                    <a:pt x="809" y="178"/>
                    <a:pt x="808" y="179"/>
                    <a:pt x="808" y="180"/>
                  </a:cubicBezTo>
                  <a:cubicBezTo>
                    <a:pt x="809" y="181"/>
                    <a:pt x="810" y="183"/>
                    <a:pt x="809" y="185"/>
                  </a:cubicBezTo>
                  <a:cubicBezTo>
                    <a:pt x="808" y="187"/>
                    <a:pt x="807" y="189"/>
                    <a:pt x="808" y="189"/>
                  </a:cubicBezTo>
                  <a:cubicBezTo>
                    <a:pt x="808" y="189"/>
                    <a:pt x="809" y="190"/>
                    <a:pt x="810" y="190"/>
                  </a:cubicBezTo>
                  <a:cubicBezTo>
                    <a:pt x="811" y="190"/>
                    <a:pt x="811" y="191"/>
                    <a:pt x="812" y="191"/>
                  </a:cubicBezTo>
                  <a:cubicBezTo>
                    <a:pt x="812" y="191"/>
                    <a:pt x="813" y="191"/>
                    <a:pt x="813" y="192"/>
                  </a:cubicBezTo>
                  <a:cubicBezTo>
                    <a:pt x="813" y="192"/>
                    <a:pt x="814" y="192"/>
                    <a:pt x="814" y="192"/>
                  </a:cubicBezTo>
                  <a:cubicBezTo>
                    <a:pt x="815" y="192"/>
                    <a:pt x="815" y="192"/>
                    <a:pt x="816" y="193"/>
                  </a:cubicBezTo>
                  <a:cubicBezTo>
                    <a:pt x="817" y="193"/>
                    <a:pt x="818" y="193"/>
                    <a:pt x="819" y="193"/>
                  </a:cubicBezTo>
                  <a:cubicBezTo>
                    <a:pt x="823" y="193"/>
                    <a:pt x="830" y="190"/>
                    <a:pt x="832" y="190"/>
                  </a:cubicBezTo>
                  <a:cubicBezTo>
                    <a:pt x="835" y="190"/>
                    <a:pt x="837" y="190"/>
                    <a:pt x="838" y="189"/>
                  </a:cubicBezTo>
                  <a:cubicBezTo>
                    <a:pt x="839" y="189"/>
                    <a:pt x="840" y="191"/>
                    <a:pt x="841" y="192"/>
                  </a:cubicBezTo>
                  <a:cubicBezTo>
                    <a:pt x="842" y="193"/>
                    <a:pt x="844" y="192"/>
                    <a:pt x="844" y="193"/>
                  </a:cubicBezTo>
                  <a:cubicBezTo>
                    <a:pt x="845" y="193"/>
                    <a:pt x="844" y="194"/>
                    <a:pt x="842" y="193"/>
                  </a:cubicBezTo>
                  <a:cubicBezTo>
                    <a:pt x="841" y="193"/>
                    <a:pt x="840" y="194"/>
                    <a:pt x="838" y="195"/>
                  </a:cubicBezTo>
                  <a:cubicBezTo>
                    <a:pt x="836" y="195"/>
                    <a:pt x="837" y="196"/>
                    <a:pt x="835" y="197"/>
                  </a:cubicBezTo>
                  <a:cubicBezTo>
                    <a:pt x="834" y="197"/>
                    <a:pt x="833" y="197"/>
                    <a:pt x="831" y="196"/>
                  </a:cubicBezTo>
                  <a:cubicBezTo>
                    <a:pt x="830" y="196"/>
                    <a:pt x="828" y="196"/>
                    <a:pt x="827" y="196"/>
                  </a:cubicBezTo>
                  <a:cubicBezTo>
                    <a:pt x="825" y="196"/>
                    <a:pt x="820" y="196"/>
                    <a:pt x="819" y="197"/>
                  </a:cubicBezTo>
                  <a:cubicBezTo>
                    <a:pt x="818" y="199"/>
                    <a:pt x="815" y="199"/>
                    <a:pt x="817" y="200"/>
                  </a:cubicBezTo>
                  <a:cubicBezTo>
                    <a:pt x="818" y="201"/>
                    <a:pt x="817" y="201"/>
                    <a:pt x="818" y="203"/>
                  </a:cubicBezTo>
                  <a:cubicBezTo>
                    <a:pt x="818" y="204"/>
                    <a:pt x="819" y="204"/>
                    <a:pt x="820" y="204"/>
                  </a:cubicBezTo>
                  <a:cubicBezTo>
                    <a:pt x="821" y="204"/>
                    <a:pt x="822" y="204"/>
                    <a:pt x="821" y="206"/>
                  </a:cubicBezTo>
                  <a:cubicBezTo>
                    <a:pt x="820" y="207"/>
                    <a:pt x="821" y="208"/>
                    <a:pt x="820" y="210"/>
                  </a:cubicBezTo>
                  <a:cubicBezTo>
                    <a:pt x="820" y="212"/>
                    <a:pt x="818" y="212"/>
                    <a:pt x="817" y="212"/>
                  </a:cubicBezTo>
                  <a:cubicBezTo>
                    <a:pt x="816" y="212"/>
                    <a:pt x="814" y="208"/>
                    <a:pt x="813" y="207"/>
                  </a:cubicBezTo>
                  <a:cubicBezTo>
                    <a:pt x="813" y="206"/>
                    <a:pt x="811" y="208"/>
                    <a:pt x="809" y="209"/>
                  </a:cubicBezTo>
                  <a:cubicBezTo>
                    <a:pt x="808" y="210"/>
                    <a:pt x="808" y="212"/>
                    <a:pt x="807" y="213"/>
                  </a:cubicBezTo>
                  <a:cubicBezTo>
                    <a:pt x="806" y="213"/>
                    <a:pt x="806" y="215"/>
                    <a:pt x="807" y="217"/>
                  </a:cubicBezTo>
                  <a:cubicBezTo>
                    <a:pt x="808" y="218"/>
                    <a:pt x="808" y="220"/>
                    <a:pt x="807" y="221"/>
                  </a:cubicBezTo>
                  <a:cubicBezTo>
                    <a:pt x="806" y="223"/>
                    <a:pt x="807" y="222"/>
                    <a:pt x="807" y="223"/>
                  </a:cubicBezTo>
                  <a:cubicBezTo>
                    <a:pt x="808" y="224"/>
                    <a:pt x="805" y="224"/>
                    <a:pt x="806" y="226"/>
                  </a:cubicBezTo>
                  <a:cubicBezTo>
                    <a:pt x="807" y="227"/>
                    <a:pt x="804" y="227"/>
                    <a:pt x="804" y="226"/>
                  </a:cubicBezTo>
                  <a:cubicBezTo>
                    <a:pt x="804" y="224"/>
                    <a:pt x="801" y="225"/>
                    <a:pt x="801" y="226"/>
                  </a:cubicBezTo>
                  <a:cubicBezTo>
                    <a:pt x="801" y="227"/>
                    <a:pt x="800" y="228"/>
                    <a:pt x="799" y="228"/>
                  </a:cubicBezTo>
                  <a:cubicBezTo>
                    <a:pt x="797" y="228"/>
                    <a:pt x="797" y="226"/>
                    <a:pt x="797" y="225"/>
                  </a:cubicBezTo>
                  <a:cubicBezTo>
                    <a:pt x="797" y="224"/>
                    <a:pt x="789" y="226"/>
                    <a:pt x="787" y="228"/>
                  </a:cubicBezTo>
                  <a:cubicBezTo>
                    <a:pt x="785" y="230"/>
                    <a:pt x="781" y="229"/>
                    <a:pt x="781" y="230"/>
                  </a:cubicBezTo>
                  <a:cubicBezTo>
                    <a:pt x="781" y="231"/>
                    <a:pt x="779" y="232"/>
                    <a:pt x="779" y="231"/>
                  </a:cubicBezTo>
                  <a:cubicBezTo>
                    <a:pt x="779" y="230"/>
                    <a:pt x="778" y="229"/>
                    <a:pt x="777" y="229"/>
                  </a:cubicBezTo>
                  <a:cubicBezTo>
                    <a:pt x="775" y="229"/>
                    <a:pt x="778" y="228"/>
                    <a:pt x="777" y="227"/>
                  </a:cubicBezTo>
                  <a:cubicBezTo>
                    <a:pt x="777" y="226"/>
                    <a:pt x="776" y="227"/>
                    <a:pt x="775" y="227"/>
                  </a:cubicBezTo>
                  <a:cubicBezTo>
                    <a:pt x="775" y="228"/>
                    <a:pt x="774" y="228"/>
                    <a:pt x="773" y="228"/>
                  </a:cubicBezTo>
                  <a:cubicBezTo>
                    <a:pt x="772" y="227"/>
                    <a:pt x="770" y="230"/>
                    <a:pt x="768" y="231"/>
                  </a:cubicBezTo>
                  <a:cubicBezTo>
                    <a:pt x="767" y="232"/>
                    <a:pt x="765" y="230"/>
                    <a:pt x="766" y="229"/>
                  </a:cubicBezTo>
                  <a:cubicBezTo>
                    <a:pt x="767" y="227"/>
                    <a:pt x="766" y="228"/>
                    <a:pt x="765" y="228"/>
                  </a:cubicBezTo>
                  <a:cubicBezTo>
                    <a:pt x="763" y="229"/>
                    <a:pt x="761" y="228"/>
                    <a:pt x="762" y="227"/>
                  </a:cubicBezTo>
                  <a:cubicBezTo>
                    <a:pt x="762" y="225"/>
                    <a:pt x="760" y="224"/>
                    <a:pt x="760" y="223"/>
                  </a:cubicBezTo>
                  <a:cubicBezTo>
                    <a:pt x="760" y="223"/>
                    <a:pt x="761" y="223"/>
                    <a:pt x="762" y="224"/>
                  </a:cubicBezTo>
                  <a:cubicBezTo>
                    <a:pt x="763" y="225"/>
                    <a:pt x="765" y="225"/>
                    <a:pt x="765" y="224"/>
                  </a:cubicBezTo>
                  <a:cubicBezTo>
                    <a:pt x="765" y="223"/>
                    <a:pt x="765" y="221"/>
                    <a:pt x="763" y="221"/>
                  </a:cubicBezTo>
                  <a:cubicBezTo>
                    <a:pt x="762" y="222"/>
                    <a:pt x="762" y="222"/>
                    <a:pt x="761" y="221"/>
                  </a:cubicBezTo>
                  <a:cubicBezTo>
                    <a:pt x="761" y="220"/>
                    <a:pt x="762" y="219"/>
                    <a:pt x="763" y="218"/>
                  </a:cubicBezTo>
                  <a:cubicBezTo>
                    <a:pt x="763" y="217"/>
                    <a:pt x="765" y="218"/>
                    <a:pt x="765" y="217"/>
                  </a:cubicBezTo>
                  <a:cubicBezTo>
                    <a:pt x="766" y="216"/>
                    <a:pt x="764" y="215"/>
                    <a:pt x="763" y="215"/>
                  </a:cubicBezTo>
                  <a:cubicBezTo>
                    <a:pt x="763" y="214"/>
                    <a:pt x="762" y="212"/>
                    <a:pt x="763" y="212"/>
                  </a:cubicBezTo>
                  <a:cubicBezTo>
                    <a:pt x="764" y="211"/>
                    <a:pt x="764" y="209"/>
                    <a:pt x="764" y="208"/>
                  </a:cubicBezTo>
                  <a:cubicBezTo>
                    <a:pt x="763" y="208"/>
                    <a:pt x="761" y="208"/>
                    <a:pt x="761" y="210"/>
                  </a:cubicBezTo>
                  <a:cubicBezTo>
                    <a:pt x="760" y="212"/>
                    <a:pt x="759" y="211"/>
                    <a:pt x="758" y="211"/>
                  </a:cubicBezTo>
                  <a:cubicBezTo>
                    <a:pt x="758" y="212"/>
                    <a:pt x="759" y="212"/>
                    <a:pt x="758" y="213"/>
                  </a:cubicBezTo>
                  <a:cubicBezTo>
                    <a:pt x="757" y="214"/>
                    <a:pt x="757" y="212"/>
                    <a:pt x="756" y="212"/>
                  </a:cubicBezTo>
                  <a:cubicBezTo>
                    <a:pt x="754" y="212"/>
                    <a:pt x="754" y="214"/>
                    <a:pt x="754" y="215"/>
                  </a:cubicBezTo>
                  <a:cubicBezTo>
                    <a:pt x="753" y="216"/>
                    <a:pt x="753" y="218"/>
                    <a:pt x="754" y="220"/>
                  </a:cubicBezTo>
                  <a:cubicBezTo>
                    <a:pt x="754" y="221"/>
                    <a:pt x="756" y="222"/>
                    <a:pt x="755" y="223"/>
                  </a:cubicBezTo>
                  <a:cubicBezTo>
                    <a:pt x="755" y="225"/>
                    <a:pt x="757" y="226"/>
                    <a:pt x="757" y="227"/>
                  </a:cubicBezTo>
                  <a:cubicBezTo>
                    <a:pt x="756" y="228"/>
                    <a:pt x="757" y="229"/>
                    <a:pt x="758" y="231"/>
                  </a:cubicBezTo>
                  <a:cubicBezTo>
                    <a:pt x="759" y="233"/>
                    <a:pt x="756" y="232"/>
                    <a:pt x="756" y="233"/>
                  </a:cubicBezTo>
                  <a:cubicBezTo>
                    <a:pt x="756" y="234"/>
                    <a:pt x="754" y="233"/>
                    <a:pt x="753" y="232"/>
                  </a:cubicBezTo>
                  <a:cubicBezTo>
                    <a:pt x="752" y="232"/>
                    <a:pt x="750" y="232"/>
                    <a:pt x="750" y="233"/>
                  </a:cubicBezTo>
                  <a:cubicBezTo>
                    <a:pt x="750" y="233"/>
                    <a:pt x="749" y="235"/>
                    <a:pt x="748" y="234"/>
                  </a:cubicBezTo>
                  <a:cubicBezTo>
                    <a:pt x="747" y="234"/>
                    <a:pt x="746" y="234"/>
                    <a:pt x="744" y="234"/>
                  </a:cubicBezTo>
                  <a:cubicBezTo>
                    <a:pt x="742" y="235"/>
                    <a:pt x="742" y="236"/>
                    <a:pt x="742" y="237"/>
                  </a:cubicBezTo>
                  <a:cubicBezTo>
                    <a:pt x="743" y="238"/>
                    <a:pt x="741" y="238"/>
                    <a:pt x="740" y="237"/>
                  </a:cubicBezTo>
                  <a:cubicBezTo>
                    <a:pt x="740" y="236"/>
                    <a:pt x="738" y="237"/>
                    <a:pt x="738" y="238"/>
                  </a:cubicBezTo>
                  <a:cubicBezTo>
                    <a:pt x="739" y="240"/>
                    <a:pt x="736" y="240"/>
                    <a:pt x="736" y="242"/>
                  </a:cubicBezTo>
                  <a:cubicBezTo>
                    <a:pt x="737" y="243"/>
                    <a:pt x="734" y="245"/>
                    <a:pt x="733" y="246"/>
                  </a:cubicBezTo>
                  <a:cubicBezTo>
                    <a:pt x="732" y="246"/>
                    <a:pt x="730" y="247"/>
                    <a:pt x="729" y="247"/>
                  </a:cubicBezTo>
                  <a:cubicBezTo>
                    <a:pt x="727" y="247"/>
                    <a:pt x="726" y="249"/>
                    <a:pt x="726" y="251"/>
                  </a:cubicBezTo>
                  <a:cubicBezTo>
                    <a:pt x="726" y="254"/>
                    <a:pt x="724" y="254"/>
                    <a:pt x="722" y="254"/>
                  </a:cubicBezTo>
                  <a:cubicBezTo>
                    <a:pt x="719" y="254"/>
                    <a:pt x="720" y="256"/>
                    <a:pt x="719" y="257"/>
                  </a:cubicBezTo>
                  <a:cubicBezTo>
                    <a:pt x="718" y="258"/>
                    <a:pt x="714" y="257"/>
                    <a:pt x="714" y="255"/>
                  </a:cubicBezTo>
                  <a:cubicBezTo>
                    <a:pt x="713" y="254"/>
                    <a:pt x="710" y="255"/>
                    <a:pt x="711" y="257"/>
                  </a:cubicBezTo>
                  <a:cubicBezTo>
                    <a:pt x="713" y="258"/>
                    <a:pt x="713" y="261"/>
                    <a:pt x="712" y="261"/>
                  </a:cubicBezTo>
                  <a:cubicBezTo>
                    <a:pt x="711" y="262"/>
                    <a:pt x="711" y="261"/>
                    <a:pt x="710" y="261"/>
                  </a:cubicBezTo>
                  <a:cubicBezTo>
                    <a:pt x="709" y="261"/>
                    <a:pt x="709" y="261"/>
                    <a:pt x="708" y="261"/>
                  </a:cubicBezTo>
                  <a:cubicBezTo>
                    <a:pt x="707" y="262"/>
                    <a:pt x="707" y="260"/>
                    <a:pt x="705" y="260"/>
                  </a:cubicBezTo>
                  <a:cubicBezTo>
                    <a:pt x="705" y="260"/>
                    <a:pt x="704" y="260"/>
                    <a:pt x="703" y="260"/>
                  </a:cubicBezTo>
                  <a:cubicBezTo>
                    <a:pt x="703" y="260"/>
                    <a:pt x="702" y="260"/>
                    <a:pt x="701" y="260"/>
                  </a:cubicBezTo>
                  <a:cubicBezTo>
                    <a:pt x="699" y="260"/>
                    <a:pt x="698" y="261"/>
                    <a:pt x="699" y="262"/>
                  </a:cubicBezTo>
                  <a:cubicBezTo>
                    <a:pt x="699" y="263"/>
                    <a:pt x="699" y="264"/>
                    <a:pt x="699" y="265"/>
                  </a:cubicBezTo>
                  <a:cubicBezTo>
                    <a:pt x="700" y="266"/>
                    <a:pt x="703" y="266"/>
                    <a:pt x="705" y="267"/>
                  </a:cubicBezTo>
                  <a:cubicBezTo>
                    <a:pt x="707" y="268"/>
                    <a:pt x="707" y="267"/>
                    <a:pt x="708" y="268"/>
                  </a:cubicBezTo>
                  <a:cubicBezTo>
                    <a:pt x="710" y="269"/>
                    <a:pt x="710" y="268"/>
                    <a:pt x="710" y="270"/>
                  </a:cubicBezTo>
                  <a:cubicBezTo>
                    <a:pt x="710" y="271"/>
                    <a:pt x="711" y="273"/>
                    <a:pt x="713" y="273"/>
                  </a:cubicBezTo>
                  <a:cubicBezTo>
                    <a:pt x="715" y="274"/>
                    <a:pt x="714" y="275"/>
                    <a:pt x="714" y="277"/>
                  </a:cubicBezTo>
                  <a:cubicBezTo>
                    <a:pt x="715" y="278"/>
                    <a:pt x="713" y="280"/>
                    <a:pt x="714" y="282"/>
                  </a:cubicBezTo>
                  <a:cubicBezTo>
                    <a:pt x="714" y="283"/>
                    <a:pt x="713" y="289"/>
                    <a:pt x="712" y="289"/>
                  </a:cubicBezTo>
                  <a:cubicBezTo>
                    <a:pt x="711" y="290"/>
                    <a:pt x="710" y="289"/>
                    <a:pt x="708" y="289"/>
                  </a:cubicBezTo>
                  <a:cubicBezTo>
                    <a:pt x="707" y="289"/>
                    <a:pt x="705" y="288"/>
                    <a:pt x="704" y="289"/>
                  </a:cubicBezTo>
                  <a:cubicBezTo>
                    <a:pt x="703" y="289"/>
                    <a:pt x="700" y="289"/>
                    <a:pt x="697" y="289"/>
                  </a:cubicBezTo>
                  <a:cubicBezTo>
                    <a:pt x="694" y="288"/>
                    <a:pt x="692" y="288"/>
                    <a:pt x="690" y="288"/>
                  </a:cubicBezTo>
                  <a:cubicBezTo>
                    <a:pt x="687" y="289"/>
                    <a:pt x="687" y="287"/>
                    <a:pt x="685" y="287"/>
                  </a:cubicBezTo>
                  <a:cubicBezTo>
                    <a:pt x="683" y="287"/>
                    <a:pt x="684" y="289"/>
                    <a:pt x="681" y="289"/>
                  </a:cubicBezTo>
                  <a:cubicBezTo>
                    <a:pt x="679" y="289"/>
                    <a:pt x="679" y="291"/>
                    <a:pt x="680" y="292"/>
                  </a:cubicBezTo>
                  <a:cubicBezTo>
                    <a:pt x="682" y="294"/>
                    <a:pt x="681" y="298"/>
                    <a:pt x="681" y="299"/>
                  </a:cubicBezTo>
                  <a:cubicBezTo>
                    <a:pt x="682" y="301"/>
                    <a:pt x="680" y="308"/>
                    <a:pt x="679" y="310"/>
                  </a:cubicBezTo>
                  <a:cubicBezTo>
                    <a:pt x="677" y="312"/>
                    <a:pt x="679" y="312"/>
                    <a:pt x="680" y="313"/>
                  </a:cubicBezTo>
                  <a:cubicBezTo>
                    <a:pt x="682" y="315"/>
                    <a:pt x="681" y="319"/>
                    <a:pt x="681" y="321"/>
                  </a:cubicBezTo>
                  <a:cubicBezTo>
                    <a:pt x="681" y="322"/>
                    <a:pt x="682" y="321"/>
                    <a:pt x="684" y="321"/>
                  </a:cubicBezTo>
                  <a:cubicBezTo>
                    <a:pt x="686" y="321"/>
                    <a:pt x="688" y="320"/>
                    <a:pt x="690" y="321"/>
                  </a:cubicBezTo>
                  <a:cubicBezTo>
                    <a:pt x="692" y="322"/>
                    <a:pt x="693" y="326"/>
                    <a:pt x="695" y="326"/>
                  </a:cubicBezTo>
                  <a:cubicBezTo>
                    <a:pt x="696" y="326"/>
                    <a:pt x="696" y="325"/>
                    <a:pt x="696" y="324"/>
                  </a:cubicBezTo>
                  <a:cubicBezTo>
                    <a:pt x="697" y="324"/>
                    <a:pt x="697" y="324"/>
                    <a:pt x="698" y="324"/>
                  </a:cubicBezTo>
                  <a:cubicBezTo>
                    <a:pt x="699" y="324"/>
                    <a:pt x="700" y="323"/>
                    <a:pt x="702" y="323"/>
                  </a:cubicBezTo>
                  <a:cubicBezTo>
                    <a:pt x="705" y="323"/>
                    <a:pt x="706" y="323"/>
                    <a:pt x="708" y="323"/>
                  </a:cubicBezTo>
                  <a:cubicBezTo>
                    <a:pt x="709" y="323"/>
                    <a:pt x="710" y="322"/>
                    <a:pt x="711" y="321"/>
                  </a:cubicBezTo>
                  <a:cubicBezTo>
                    <a:pt x="711" y="320"/>
                    <a:pt x="712" y="319"/>
                    <a:pt x="714" y="319"/>
                  </a:cubicBezTo>
                  <a:cubicBezTo>
                    <a:pt x="716" y="319"/>
                    <a:pt x="716" y="317"/>
                    <a:pt x="716" y="316"/>
                  </a:cubicBezTo>
                  <a:cubicBezTo>
                    <a:pt x="716" y="315"/>
                    <a:pt x="719" y="313"/>
                    <a:pt x="719" y="313"/>
                  </a:cubicBezTo>
                  <a:cubicBezTo>
                    <a:pt x="719" y="312"/>
                    <a:pt x="717" y="309"/>
                    <a:pt x="719" y="306"/>
                  </a:cubicBezTo>
                  <a:cubicBezTo>
                    <a:pt x="721" y="304"/>
                    <a:pt x="722" y="304"/>
                    <a:pt x="722" y="302"/>
                  </a:cubicBezTo>
                  <a:cubicBezTo>
                    <a:pt x="722" y="301"/>
                    <a:pt x="724" y="300"/>
                    <a:pt x="726" y="300"/>
                  </a:cubicBezTo>
                  <a:cubicBezTo>
                    <a:pt x="728" y="300"/>
                    <a:pt x="729" y="298"/>
                    <a:pt x="731" y="298"/>
                  </a:cubicBezTo>
                  <a:cubicBezTo>
                    <a:pt x="733" y="297"/>
                    <a:pt x="733" y="295"/>
                    <a:pt x="732" y="293"/>
                  </a:cubicBezTo>
                  <a:cubicBezTo>
                    <a:pt x="732" y="291"/>
                    <a:pt x="734" y="289"/>
                    <a:pt x="736" y="289"/>
                  </a:cubicBezTo>
                  <a:cubicBezTo>
                    <a:pt x="738" y="288"/>
                    <a:pt x="743" y="290"/>
                    <a:pt x="744" y="291"/>
                  </a:cubicBezTo>
                  <a:cubicBezTo>
                    <a:pt x="745" y="291"/>
                    <a:pt x="747" y="291"/>
                    <a:pt x="749" y="289"/>
                  </a:cubicBezTo>
                  <a:cubicBezTo>
                    <a:pt x="751" y="287"/>
                    <a:pt x="752" y="287"/>
                    <a:pt x="753" y="287"/>
                  </a:cubicBezTo>
                  <a:cubicBezTo>
                    <a:pt x="755" y="286"/>
                    <a:pt x="754" y="285"/>
                    <a:pt x="756" y="284"/>
                  </a:cubicBezTo>
                  <a:cubicBezTo>
                    <a:pt x="759" y="283"/>
                    <a:pt x="761" y="285"/>
                    <a:pt x="762" y="287"/>
                  </a:cubicBezTo>
                  <a:cubicBezTo>
                    <a:pt x="763" y="288"/>
                    <a:pt x="763" y="288"/>
                    <a:pt x="764" y="289"/>
                  </a:cubicBezTo>
                  <a:cubicBezTo>
                    <a:pt x="764" y="290"/>
                    <a:pt x="765" y="292"/>
                    <a:pt x="768" y="294"/>
                  </a:cubicBezTo>
                  <a:cubicBezTo>
                    <a:pt x="771" y="296"/>
                    <a:pt x="772" y="298"/>
                    <a:pt x="773" y="299"/>
                  </a:cubicBezTo>
                  <a:cubicBezTo>
                    <a:pt x="775" y="300"/>
                    <a:pt x="777" y="300"/>
                    <a:pt x="777" y="301"/>
                  </a:cubicBezTo>
                  <a:cubicBezTo>
                    <a:pt x="778" y="302"/>
                    <a:pt x="780" y="303"/>
                    <a:pt x="781" y="303"/>
                  </a:cubicBezTo>
                  <a:cubicBezTo>
                    <a:pt x="783" y="304"/>
                    <a:pt x="783" y="306"/>
                    <a:pt x="784" y="306"/>
                  </a:cubicBezTo>
                  <a:cubicBezTo>
                    <a:pt x="786" y="306"/>
                    <a:pt x="785" y="307"/>
                    <a:pt x="786" y="308"/>
                  </a:cubicBezTo>
                  <a:cubicBezTo>
                    <a:pt x="786" y="309"/>
                    <a:pt x="787" y="312"/>
                    <a:pt x="786" y="313"/>
                  </a:cubicBezTo>
                  <a:cubicBezTo>
                    <a:pt x="785" y="314"/>
                    <a:pt x="785" y="316"/>
                    <a:pt x="786" y="316"/>
                  </a:cubicBezTo>
                  <a:cubicBezTo>
                    <a:pt x="787" y="316"/>
                    <a:pt x="788" y="314"/>
                    <a:pt x="788" y="313"/>
                  </a:cubicBezTo>
                  <a:cubicBezTo>
                    <a:pt x="788" y="312"/>
                    <a:pt x="790" y="312"/>
                    <a:pt x="791" y="310"/>
                  </a:cubicBezTo>
                  <a:cubicBezTo>
                    <a:pt x="792" y="309"/>
                    <a:pt x="789" y="309"/>
                    <a:pt x="789" y="307"/>
                  </a:cubicBezTo>
                  <a:cubicBezTo>
                    <a:pt x="788" y="305"/>
                    <a:pt x="790" y="304"/>
                    <a:pt x="793" y="305"/>
                  </a:cubicBezTo>
                  <a:cubicBezTo>
                    <a:pt x="795" y="307"/>
                    <a:pt x="796" y="308"/>
                    <a:pt x="796" y="305"/>
                  </a:cubicBezTo>
                  <a:cubicBezTo>
                    <a:pt x="796" y="303"/>
                    <a:pt x="789" y="300"/>
                    <a:pt x="787" y="299"/>
                  </a:cubicBezTo>
                  <a:cubicBezTo>
                    <a:pt x="786" y="298"/>
                    <a:pt x="787" y="297"/>
                    <a:pt x="784" y="297"/>
                  </a:cubicBezTo>
                  <a:cubicBezTo>
                    <a:pt x="782" y="297"/>
                    <a:pt x="779" y="294"/>
                    <a:pt x="778" y="290"/>
                  </a:cubicBezTo>
                  <a:cubicBezTo>
                    <a:pt x="777" y="286"/>
                    <a:pt x="773" y="286"/>
                    <a:pt x="772" y="284"/>
                  </a:cubicBezTo>
                  <a:cubicBezTo>
                    <a:pt x="771" y="282"/>
                    <a:pt x="773" y="282"/>
                    <a:pt x="772" y="280"/>
                  </a:cubicBezTo>
                  <a:cubicBezTo>
                    <a:pt x="771" y="278"/>
                    <a:pt x="775" y="277"/>
                    <a:pt x="776" y="277"/>
                  </a:cubicBezTo>
                  <a:cubicBezTo>
                    <a:pt x="778" y="278"/>
                    <a:pt x="777" y="280"/>
                    <a:pt x="778" y="280"/>
                  </a:cubicBezTo>
                  <a:cubicBezTo>
                    <a:pt x="779" y="280"/>
                    <a:pt x="781" y="280"/>
                    <a:pt x="781" y="281"/>
                  </a:cubicBezTo>
                  <a:cubicBezTo>
                    <a:pt x="781" y="283"/>
                    <a:pt x="784" y="286"/>
                    <a:pt x="785" y="287"/>
                  </a:cubicBezTo>
                  <a:cubicBezTo>
                    <a:pt x="786" y="289"/>
                    <a:pt x="788" y="288"/>
                    <a:pt x="788" y="289"/>
                  </a:cubicBezTo>
                  <a:cubicBezTo>
                    <a:pt x="788" y="290"/>
                    <a:pt x="790" y="291"/>
                    <a:pt x="792" y="291"/>
                  </a:cubicBezTo>
                  <a:cubicBezTo>
                    <a:pt x="794" y="291"/>
                    <a:pt x="797" y="295"/>
                    <a:pt x="799" y="296"/>
                  </a:cubicBezTo>
                  <a:cubicBezTo>
                    <a:pt x="801" y="297"/>
                    <a:pt x="802" y="297"/>
                    <a:pt x="800" y="299"/>
                  </a:cubicBezTo>
                  <a:cubicBezTo>
                    <a:pt x="799" y="300"/>
                    <a:pt x="799" y="304"/>
                    <a:pt x="800" y="305"/>
                  </a:cubicBezTo>
                  <a:cubicBezTo>
                    <a:pt x="802" y="306"/>
                    <a:pt x="802" y="308"/>
                    <a:pt x="803" y="309"/>
                  </a:cubicBezTo>
                  <a:cubicBezTo>
                    <a:pt x="805" y="309"/>
                    <a:pt x="806" y="311"/>
                    <a:pt x="805" y="312"/>
                  </a:cubicBezTo>
                  <a:cubicBezTo>
                    <a:pt x="805" y="314"/>
                    <a:pt x="807" y="314"/>
                    <a:pt x="808" y="313"/>
                  </a:cubicBezTo>
                  <a:cubicBezTo>
                    <a:pt x="809" y="312"/>
                    <a:pt x="812" y="314"/>
                    <a:pt x="812" y="315"/>
                  </a:cubicBezTo>
                  <a:cubicBezTo>
                    <a:pt x="812" y="315"/>
                    <a:pt x="812" y="315"/>
                    <a:pt x="811" y="315"/>
                  </a:cubicBezTo>
                  <a:cubicBezTo>
                    <a:pt x="810" y="314"/>
                    <a:pt x="809" y="314"/>
                    <a:pt x="808" y="315"/>
                  </a:cubicBezTo>
                  <a:cubicBezTo>
                    <a:pt x="806" y="316"/>
                    <a:pt x="809" y="317"/>
                    <a:pt x="809" y="319"/>
                  </a:cubicBezTo>
                  <a:cubicBezTo>
                    <a:pt x="808" y="320"/>
                    <a:pt x="809" y="322"/>
                    <a:pt x="811" y="321"/>
                  </a:cubicBezTo>
                  <a:cubicBezTo>
                    <a:pt x="812" y="321"/>
                    <a:pt x="812" y="322"/>
                    <a:pt x="813" y="322"/>
                  </a:cubicBezTo>
                  <a:cubicBezTo>
                    <a:pt x="814" y="323"/>
                    <a:pt x="814" y="324"/>
                    <a:pt x="815" y="323"/>
                  </a:cubicBezTo>
                  <a:cubicBezTo>
                    <a:pt x="816" y="323"/>
                    <a:pt x="814" y="320"/>
                    <a:pt x="814" y="319"/>
                  </a:cubicBezTo>
                  <a:cubicBezTo>
                    <a:pt x="814" y="319"/>
                    <a:pt x="815" y="319"/>
                    <a:pt x="815" y="319"/>
                  </a:cubicBezTo>
                  <a:cubicBezTo>
                    <a:pt x="816" y="319"/>
                    <a:pt x="817" y="319"/>
                    <a:pt x="817" y="319"/>
                  </a:cubicBezTo>
                  <a:cubicBezTo>
                    <a:pt x="818" y="318"/>
                    <a:pt x="816" y="317"/>
                    <a:pt x="815" y="317"/>
                  </a:cubicBezTo>
                  <a:cubicBezTo>
                    <a:pt x="815" y="317"/>
                    <a:pt x="814" y="317"/>
                    <a:pt x="815" y="317"/>
                  </a:cubicBezTo>
                  <a:cubicBezTo>
                    <a:pt x="815" y="316"/>
                    <a:pt x="816" y="316"/>
                    <a:pt x="817" y="316"/>
                  </a:cubicBezTo>
                  <a:cubicBezTo>
                    <a:pt x="818" y="317"/>
                    <a:pt x="819" y="316"/>
                    <a:pt x="820" y="316"/>
                  </a:cubicBezTo>
                  <a:cubicBezTo>
                    <a:pt x="820" y="316"/>
                    <a:pt x="821" y="313"/>
                    <a:pt x="818" y="313"/>
                  </a:cubicBezTo>
                  <a:cubicBezTo>
                    <a:pt x="817" y="312"/>
                    <a:pt x="817" y="313"/>
                    <a:pt x="816" y="313"/>
                  </a:cubicBezTo>
                  <a:cubicBezTo>
                    <a:pt x="816" y="313"/>
                    <a:pt x="816" y="314"/>
                    <a:pt x="815" y="313"/>
                  </a:cubicBezTo>
                  <a:cubicBezTo>
                    <a:pt x="813" y="311"/>
                    <a:pt x="816" y="312"/>
                    <a:pt x="816" y="310"/>
                  </a:cubicBezTo>
                  <a:cubicBezTo>
                    <a:pt x="816" y="309"/>
                    <a:pt x="814" y="307"/>
                    <a:pt x="813" y="306"/>
                  </a:cubicBezTo>
                  <a:cubicBezTo>
                    <a:pt x="812" y="304"/>
                    <a:pt x="814" y="303"/>
                    <a:pt x="815" y="305"/>
                  </a:cubicBezTo>
                  <a:cubicBezTo>
                    <a:pt x="816" y="306"/>
                    <a:pt x="817" y="305"/>
                    <a:pt x="818" y="305"/>
                  </a:cubicBezTo>
                  <a:cubicBezTo>
                    <a:pt x="819" y="305"/>
                    <a:pt x="817" y="303"/>
                    <a:pt x="819" y="302"/>
                  </a:cubicBezTo>
                  <a:cubicBezTo>
                    <a:pt x="821" y="301"/>
                    <a:pt x="821" y="302"/>
                    <a:pt x="822" y="303"/>
                  </a:cubicBezTo>
                  <a:cubicBezTo>
                    <a:pt x="822" y="303"/>
                    <a:pt x="823" y="301"/>
                    <a:pt x="825" y="301"/>
                  </a:cubicBezTo>
                  <a:cubicBezTo>
                    <a:pt x="827" y="301"/>
                    <a:pt x="828" y="304"/>
                    <a:pt x="830" y="304"/>
                  </a:cubicBezTo>
                  <a:cubicBezTo>
                    <a:pt x="832" y="304"/>
                    <a:pt x="833" y="302"/>
                    <a:pt x="834" y="301"/>
                  </a:cubicBezTo>
                  <a:cubicBezTo>
                    <a:pt x="835" y="301"/>
                    <a:pt x="836" y="301"/>
                    <a:pt x="837" y="301"/>
                  </a:cubicBezTo>
                  <a:cubicBezTo>
                    <a:pt x="838" y="301"/>
                    <a:pt x="839" y="301"/>
                    <a:pt x="840" y="301"/>
                  </a:cubicBezTo>
                  <a:cubicBezTo>
                    <a:pt x="841" y="300"/>
                    <a:pt x="838" y="299"/>
                    <a:pt x="837" y="298"/>
                  </a:cubicBezTo>
                  <a:cubicBezTo>
                    <a:pt x="836" y="297"/>
                    <a:pt x="836" y="295"/>
                    <a:pt x="835" y="295"/>
                  </a:cubicBezTo>
                  <a:cubicBezTo>
                    <a:pt x="834" y="295"/>
                    <a:pt x="833" y="292"/>
                    <a:pt x="834" y="292"/>
                  </a:cubicBezTo>
                  <a:cubicBezTo>
                    <a:pt x="835" y="291"/>
                    <a:pt x="836" y="288"/>
                    <a:pt x="838" y="288"/>
                  </a:cubicBezTo>
                  <a:cubicBezTo>
                    <a:pt x="839" y="288"/>
                    <a:pt x="838" y="286"/>
                    <a:pt x="838" y="285"/>
                  </a:cubicBezTo>
                  <a:cubicBezTo>
                    <a:pt x="839" y="284"/>
                    <a:pt x="839" y="282"/>
                    <a:pt x="841" y="281"/>
                  </a:cubicBezTo>
                  <a:cubicBezTo>
                    <a:pt x="842" y="281"/>
                    <a:pt x="843" y="281"/>
                    <a:pt x="843" y="279"/>
                  </a:cubicBezTo>
                  <a:cubicBezTo>
                    <a:pt x="843" y="277"/>
                    <a:pt x="843" y="277"/>
                    <a:pt x="845" y="276"/>
                  </a:cubicBezTo>
                  <a:cubicBezTo>
                    <a:pt x="847" y="274"/>
                    <a:pt x="847" y="272"/>
                    <a:pt x="848" y="271"/>
                  </a:cubicBezTo>
                  <a:cubicBezTo>
                    <a:pt x="850" y="271"/>
                    <a:pt x="851" y="270"/>
                    <a:pt x="853" y="271"/>
                  </a:cubicBezTo>
                  <a:cubicBezTo>
                    <a:pt x="856" y="271"/>
                    <a:pt x="852" y="273"/>
                    <a:pt x="854" y="273"/>
                  </a:cubicBezTo>
                  <a:cubicBezTo>
                    <a:pt x="854" y="274"/>
                    <a:pt x="856" y="274"/>
                    <a:pt x="857" y="274"/>
                  </a:cubicBezTo>
                  <a:cubicBezTo>
                    <a:pt x="859" y="274"/>
                    <a:pt x="860" y="274"/>
                    <a:pt x="860" y="274"/>
                  </a:cubicBezTo>
                  <a:cubicBezTo>
                    <a:pt x="861" y="276"/>
                    <a:pt x="855" y="277"/>
                    <a:pt x="855" y="278"/>
                  </a:cubicBezTo>
                  <a:cubicBezTo>
                    <a:pt x="855" y="278"/>
                    <a:pt x="858" y="279"/>
                    <a:pt x="859" y="280"/>
                  </a:cubicBezTo>
                  <a:cubicBezTo>
                    <a:pt x="860" y="280"/>
                    <a:pt x="859" y="282"/>
                    <a:pt x="859" y="283"/>
                  </a:cubicBezTo>
                  <a:cubicBezTo>
                    <a:pt x="860" y="283"/>
                    <a:pt x="861" y="283"/>
                    <a:pt x="863" y="282"/>
                  </a:cubicBezTo>
                  <a:cubicBezTo>
                    <a:pt x="864" y="281"/>
                    <a:pt x="865" y="281"/>
                    <a:pt x="867" y="280"/>
                  </a:cubicBezTo>
                  <a:cubicBezTo>
                    <a:pt x="868" y="280"/>
                    <a:pt x="869" y="280"/>
                    <a:pt x="870" y="280"/>
                  </a:cubicBezTo>
                  <a:cubicBezTo>
                    <a:pt x="871" y="280"/>
                    <a:pt x="872" y="280"/>
                    <a:pt x="872" y="279"/>
                  </a:cubicBezTo>
                  <a:cubicBezTo>
                    <a:pt x="873" y="279"/>
                    <a:pt x="871" y="278"/>
                    <a:pt x="868" y="278"/>
                  </a:cubicBezTo>
                  <a:cubicBezTo>
                    <a:pt x="865" y="279"/>
                    <a:pt x="865" y="275"/>
                    <a:pt x="865" y="275"/>
                  </a:cubicBezTo>
                  <a:cubicBezTo>
                    <a:pt x="865" y="274"/>
                    <a:pt x="868" y="272"/>
                    <a:pt x="870" y="271"/>
                  </a:cubicBezTo>
                  <a:cubicBezTo>
                    <a:pt x="872" y="271"/>
                    <a:pt x="874" y="271"/>
                    <a:pt x="875" y="270"/>
                  </a:cubicBezTo>
                  <a:cubicBezTo>
                    <a:pt x="877" y="269"/>
                    <a:pt x="883" y="268"/>
                    <a:pt x="883" y="269"/>
                  </a:cubicBezTo>
                  <a:cubicBezTo>
                    <a:pt x="884" y="270"/>
                    <a:pt x="879" y="272"/>
                    <a:pt x="878" y="272"/>
                  </a:cubicBezTo>
                  <a:cubicBezTo>
                    <a:pt x="877" y="272"/>
                    <a:pt x="880" y="273"/>
                    <a:pt x="880" y="274"/>
                  </a:cubicBezTo>
                  <a:cubicBezTo>
                    <a:pt x="880" y="275"/>
                    <a:pt x="877" y="275"/>
                    <a:pt x="877" y="277"/>
                  </a:cubicBezTo>
                  <a:cubicBezTo>
                    <a:pt x="877" y="278"/>
                    <a:pt x="876" y="279"/>
                    <a:pt x="875" y="279"/>
                  </a:cubicBezTo>
                  <a:cubicBezTo>
                    <a:pt x="873" y="279"/>
                    <a:pt x="873" y="279"/>
                    <a:pt x="874" y="280"/>
                  </a:cubicBezTo>
                  <a:cubicBezTo>
                    <a:pt x="874" y="280"/>
                    <a:pt x="874" y="282"/>
                    <a:pt x="877" y="282"/>
                  </a:cubicBezTo>
                  <a:cubicBezTo>
                    <a:pt x="880" y="283"/>
                    <a:pt x="883" y="285"/>
                    <a:pt x="885" y="288"/>
                  </a:cubicBezTo>
                  <a:cubicBezTo>
                    <a:pt x="887" y="290"/>
                    <a:pt x="892" y="289"/>
                    <a:pt x="893" y="292"/>
                  </a:cubicBezTo>
                  <a:cubicBezTo>
                    <a:pt x="893" y="295"/>
                    <a:pt x="895" y="294"/>
                    <a:pt x="894" y="297"/>
                  </a:cubicBezTo>
                  <a:cubicBezTo>
                    <a:pt x="894" y="299"/>
                    <a:pt x="887" y="302"/>
                    <a:pt x="885" y="301"/>
                  </a:cubicBezTo>
                  <a:cubicBezTo>
                    <a:pt x="884" y="300"/>
                    <a:pt x="880" y="301"/>
                    <a:pt x="878" y="301"/>
                  </a:cubicBezTo>
                  <a:cubicBezTo>
                    <a:pt x="875" y="301"/>
                    <a:pt x="875" y="299"/>
                    <a:pt x="873" y="299"/>
                  </a:cubicBezTo>
                  <a:cubicBezTo>
                    <a:pt x="871" y="300"/>
                    <a:pt x="871" y="298"/>
                    <a:pt x="869" y="298"/>
                  </a:cubicBezTo>
                  <a:cubicBezTo>
                    <a:pt x="867" y="298"/>
                    <a:pt x="869" y="297"/>
                    <a:pt x="863" y="296"/>
                  </a:cubicBezTo>
                  <a:cubicBezTo>
                    <a:pt x="857" y="295"/>
                    <a:pt x="852" y="298"/>
                    <a:pt x="850" y="300"/>
                  </a:cubicBezTo>
                  <a:cubicBezTo>
                    <a:pt x="849" y="301"/>
                    <a:pt x="846" y="301"/>
                    <a:pt x="843" y="301"/>
                  </a:cubicBezTo>
                  <a:cubicBezTo>
                    <a:pt x="842" y="301"/>
                    <a:pt x="841" y="300"/>
                    <a:pt x="841" y="301"/>
                  </a:cubicBezTo>
                  <a:cubicBezTo>
                    <a:pt x="840" y="301"/>
                    <a:pt x="841" y="303"/>
                    <a:pt x="839" y="304"/>
                  </a:cubicBezTo>
                  <a:cubicBezTo>
                    <a:pt x="837" y="304"/>
                    <a:pt x="835" y="304"/>
                    <a:pt x="834" y="304"/>
                  </a:cubicBezTo>
                  <a:cubicBezTo>
                    <a:pt x="832" y="304"/>
                    <a:pt x="830" y="304"/>
                    <a:pt x="830" y="305"/>
                  </a:cubicBezTo>
                  <a:cubicBezTo>
                    <a:pt x="828" y="305"/>
                    <a:pt x="827" y="308"/>
                    <a:pt x="829" y="308"/>
                  </a:cubicBezTo>
                  <a:cubicBezTo>
                    <a:pt x="830" y="308"/>
                    <a:pt x="831" y="308"/>
                    <a:pt x="830" y="309"/>
                  </a:cubicBezTo>
                  <a:cubicBezTo>
                    <a:pt x="830" y="310"/>
                    <a:pt x="832" y="311"/>
                    <a:pt x="831" y="312"/>
                  </a:cubicBezTo>
                  <a:cubicBezTo>
                    <a:pt x="830" y="313"/>
                    <a:pt x="830" y="314"/>
                    <a:pt x="831" y="315"/>
                  </a:cubicBezTo>
                  <a:cubicBezTo>
                    <a:pt x="832" y="316"/>
                    <a:pt x="832" y="317"/>
                    <a:pt x="831" y="317"/>
                  </a:cubicBezTo>
                  <a:cubicBezTo>
                    <a:pt x="830" y="317"/>
                    <a:pt x="833" y="319"/>
                    <a:pt x="833" y="320"/>
                  </a:cubicBezTo>
                  <a:cubicBezTo>
                    <a:pt x="833" y="320"/>
                    <a:pt x="836" y="320"/>
                    <a:pt x="836" y="321"/>
                  </a:cubicBezTo>
                  <a:cubicBezTo>
                    <a:pt x="836" y="322"/>
                    <a:pt x="837" y="322"/>
                    <a:pt x="838" y="322"/>
                  </a:cubicBezTo>
                  <a:cubicBezTo>
                    <a:pt x="839" y="321"/>
                    <a:pt x="840" y="323"/>
                    <a:pt x="841" y="325"/>
                  </a:cubicBezTo>
                  <a:cubicBezTo>
                    <a:pt x="841" y="326"/>
                    <a:pt x="846" y="325"/>
                    <a:pt x="846" y="324"/>
                  </a:cubicBezTo>
                  <a:cubicBezTo>
                    <a:pt x="846" y="322"/>
                    <a:pt x="847" y="322"/>
                    <a:pt x="850" y="322"/>
                  </a:cubicBezTo>
                  <a:cubicBezTo>
                    <a:pt x="852" y="322"/>
                    <a:pt x="854" y="325"/>
                    <a:pt x="855" y="325"/>
                  </a:cubicBezTo>
                  <a:cubicBezTo>
                    <a:pt x="856" y="326"/>
                    <a:pt x="858" y="325"/>
                    <a:pt x="860" y="325"/>
                  </a:cubicBezTo>
                  <a:cubicBezTo>
                    <a:pt x="861" y="325"/>
                    <a:pt x="863" y="323"/>
                    <a:pt x="864" y="322"/>
                  </a:cubicBezTo>
                  <a:cubicBezTo>
                    <a:pt x="864" y="322"/>
                    <a:pt x="865" y="322"/>
                    <a:pt x="865" y="323"/>
                  </a:cubicBezTo>
                  <a:cubicBezTo>
                    <a:pt x="866" y="323"/>
                    <a:pt x="866" y="323"/>
                    <a:pt x="867" y="323"/>
                  </a:cubicBezTo>
                  <a:cubicBezTo>
                    <a:pt x="868" y="322"/>
                    <a:pt x="869" y="322"/>
                    <a:pt x="870" y="322"/>
                  </a:cubicBezTo>
                  <a:cubicBezTo>
                    <a:pt x="871" y="322"/>
                    <a:pt x="868" y="324"/>
                    <a:pt x="869" y="325"/>
                  </a:cubicBezTo>
                  <a:cubicBezTo>
                    <a:pt x="870" y="326"/>
                    <a:pt x="868" y="328"/>
                    <a:pt x="869" y="329"/>
                  </a:cubicBezTo>
                  <a:cubicBezTo>
                    <a:pt x="870" y="330"/>
                    <a:pt x="869" y="331"/>
                    <a:pt x="869" y="333"/>
                  </a:cubicBezTo>
                  <a:cubicBezTo>
                    <a:pt x="869" y="334"/>
                    <a:pt x="865" y="338"/>
                    <a:pt x="865" y="341"/>
                  </a:cubicBezTo>
                  <a:cubicBezTo>
                    <a:pt x="864" y="344"/>
                    <a:pt x="862" y="349"/>
                    <a:pt x="861" y="349"/>
                  </a:cubicBezTo>
                  <a:cubicBezTo>
                    <a:pt x="861" y="350"/>
                    <a:pt x="860" y="349"/>
                    <a:pt x="859" y="349"/>
                  </a:cubicBezTo>
                  <a:cubicBezTo>
                    <a:pt x="859" y="349"/>
                    <a:pt x="858" y="349"/>
                    <a:pt x="857" y="349"/>
                  </a:cubicBezTo>
                  <a:cubicBezTo>
                    <a:pt x="855" y="350"/>
                    <a:pt x="853" y="349"/>
                    <a:pt x="851" y="348"/>
                  </a:cubicBezTo>
                  <a:cubicBezTo>
                    <a:pt x="849" y="347"/>
                    <a:pt x="843" y="348"/>
                    <a:pt x="842" y="349"/>
                  </a:cubicBezTo>
                  <a:cubicBezTo>
                    <a:pt x="842" y="351"/>
                    <a:pt x="840" y="351"/>
                    <a:pt x="838" y="350"/>
                  </a:cubicBezTo>
                  <a:cubicBezTo>
                    <a:pt x="836" y="349"/>
                    <a:pt x="833" y="348"/>
                    <a:pt x="830" y="348"/>
                  </a:cubicBezTo>
                  <a:cubicBezTo>
                    <a:pt x="826" y="347"/>
                    <a:pt x="824" y="347"/>
                    <a:pt x="823" y="346"/>
                  </a:cubicBezTo>
                  <a:cubicBezTo>
                    <a:pt x="823" y="345"/>
                    <a:pt x="821" y="345"/>
                    <a:pt x="818" y="344"/>
                  </a:cubicBezTo>
                  <a:cubicBezTo>
                    <a:pt x="814" y="344"/>
                    <a:pt x="815" y="341"/>
                    <a:pt x="811" y="341"/>
                  </a:cubicBezTo>
                  <a:cubicBezTo>
                    <a:pt x="807" y="341"/>
                    <a:pt x="802" y="344"/>
                    <a:pt x="802" y="346"/>
                  </a:cubicBezTo>
                  <a:cubicBezTo>
                    <a:pt x="802" y="348"/>
                    <a:pt x="804" y="350"/>
                    <a:pt x="802" y="351"/>
                  </a:cubicBezTo>
                  <a:cubicBezTo>
                    <a:pt x="801" y="353"/>
                    <a:pt x="798" y="353"/>
                    <a:pt x="796" y="351"/>
                  </a:cubicBezTo>
                  <a:cubicBezTo>
                    <a:pt x="794" y="350"/>
                    <a:pt x="790" y="349"/>
                    <a:pt x="788" y="349"/>
                  </a:cubicBezTo>
                  <a:cubicBezTo>
                    <a:pt x="785" y="349"/>
                    <a:pt x="783" y="347"/>
                    <a:pt x="784" y="346"/>
                  </a:cubicBezTo>
                  <a:cubicBezTo>
                    <a:pt x="784" y="344"/>
                    <a:pt x="783" y="344"/>
                    <a:pt x="781" y="343"/>
                  </a:cubicBezTo>
                  <a:cubicBezTo>
                    <a:pt x="779" y="343"/>
                    <a:pt x="777" y="341"/>
                    <a:pt x="773" y="342"/>
                  </a:cubicBezTo>
                  <a:cubicBezTo>
                    <a:pt x="769" y="342"/>
                    <a:pt x="767" y="340"/>
                    <a:pt x="767" y="339"/>
                  </a:cubicBezTo>
                  <a:cubicBezTo>
                    <a:pt x="767" y="338"/>
                    <a:pt x="765" y="337"/>
                    <a:pt x="765" y="337"/>
                  </a:cubicBezTo>
                  <a:cubicBezTo>
                    <a:pt x="764" y="338"/>
                    <a:pt x="762" y="337"/>
                    <a:pt x="762" y="336"/>
                  </a:cubicBezTo>
                  <a:cubicBezTo>
                    <a:pt x="761" y="334"/>
                    <a:pt x="763" y="334"/>
                    <a:pt x="765" y="333"/>
                  </a:cubicBezTo>
                  <a:cubicBezTo>
                    <a:pt x="767" y="331"/>
                    <a:pt x="767" y="329"/>
                    <a:pt x="765" y="327"/>
                  </a:cubicBezTo>
                  <a:cubicBezTo>
                    <a:pt x="763" y="326"/>
                    <a:pt x="764" y="325"/>
                    <a:pt x="766" y="324"/>
                  </a:cubicBezTo>
                  <a:cubicBezTo>
                    <a:pt x="767" y="322"/>
                    <a:pt x="766" y="321"/>
                    <a:pt x="765" y="322"/>
                  </a:cubicBezTo>
                  <a:cubicBezTo>
                    <a:pt x="764" y="323"/>
                    <a:pt x="763" y="323"/>
                    <a:pt x="763" y="321"/>
                  </a:cubicBezTo>
                  <a:cubicBezTo>
                    <a:pt x="763" y="320"/>
                    <a:pt x="759" y="320"/>
                    <a:pt x="757" y="321"/>
                  </a:cubicBezTo>
                  <a:cubicBezTo>
                    <a:pt x="756" y="322"/>
                    <a:pt x="752" y="321"/>
                    <a:pt x="751" y="321"/>
                  </a:cubicBezTo>
                  <a:cubicBezTo>
                    <a:pt x="750" y="321"/>
                    <a:pt x="748" y="321"/>
                    <a:pt x="747" y="321"/>
                  </a:cubicBezTo>
                  <a:cubicBezTo>
                    <a:pt x="745" y="321"/>
                    <a:pt x="742" y="324"/>
                    <a:pt x="741" y="323"/>
                  </a:cubicBezTo>
                  <a:cubicBezTo>
                    <a:pt x="740" y="321"/>
                    <a:pt x="728" y="323"/>
                    <a:pt x="725" y="323"/>
                  </a:cubicBezTo>
                  <a:cubicBezTo>
                    <a:pt x="722" y="324"/>
                    <a:pt x="720" y="327"/>
                    <a:pt x="718" y="327"/>
                  </a:cubicBezTo>
                  <a:cubicBezTo>
                    <a:pt x="716" y="327"/>
                    <a:pt x="713" y="329"/>
                    <a:pt x="712" y="330"/>
                  </a:cubicBezTo>
                  <a:cubicBezTo>
                    <a:pt x="710" y="332"/>
                    <a:pt x="707" y="330"/>
                    <a:pt x="705" y="330"/>
                  </a:cubicBezTo>
                  <a:cubicBezTo>
                    <a:pt x="704" y="330"/>
                    <a:pt x="704" y="330"/>
                    <a:pt x="703" y="330"/>
                  </a:cubicBezTo>
                  <a:cubicBezTo>
                    <a:pt x="701" y="330"/>
                    <a:pt x="699" y="331"/>
                    <a:pt x="698" y="329"/>
                  </a:cubicBezTo>
                  <a:cubicBezTo>
                    <a:pt x="696" y="327"/>
                    <a:pt x="695" y="327"/>
                    <a:pt x="694" y="327"/>
                  </a:cubicBezTo>
                  <a:cubicBezTo>
                    <a:pt x="693" y="328"/>
                    <a:pt x="691" y="334"/>
                    <a:pt x="689" y="336"/>
                  </a:cubicBezTo>
                  <a:cubicBezTo>
                    <a:pt x="688" y="338"/>
                    <a:pt x="685" y="339"/>
                    <a:pt x="683" y="339"/>
                  </a:cubicBezTo>
                  <a:cubicBezTo>
                    <a:pt x="681" y="339"/>
                    <a:pt x="681" y="342"/>
                    <a:pt x="680" y="343"/>
                  </a:cubicBezTo>
                  <a:cubicBezTo>
                    <a:pt x="678" y="344"/>
                    <a:pt x="679" y="346"/>
                    <a:pt x="677" y="347"/>
                  </a:cubicBezTo>
                  <a:cubicBezTo>
                    <a:pt x="676" y="348"/>
                    <a:pt x="676" y="352"/>
                    <a:pt x="677" y="353"/>
                  </a:cubicBezTo>
                  <a:cubicBezTo>
                    <a:pt x="678" y="355"/>
                    <a:pt x="674" y="359"/>
                    <a:pt x="672" y="360"/>
                  </a:cubicBezTo>
                  <a:cubicBezTo>
                    <a:pt x="670" y="362"/>
                    <a:pt x="669" y="364"/>
                    <a:pt x="666" y="364"/>
                  </a:cubicBezTo>
                  <a:cubicBezTo>
                    <a:pt x="663" y="365"/>
                    <a:pt x="661" y="368"/>
                    <a:pt x="661" y="370"/>
                  </a:cubicBezTo>
                  <a:cubicBezTo>
                    <a:pt x="660" y="372"/>
                    <a:pt x="655" y="375"/>
                    <a:pt x="655" y="378"/>
                  </a:cubicBezTo>
                  <a:cubicBezTo>
                    <a:pt x="655" y="380"/>
                    <a:pt x="650" y="385"/>
                    <a:pt x="647" y="391"/>
                  </a:cubicBezTo>
                  <a:cubicBezTo>
                    <a:pt x="645" y="397"/>
                    <a:pt x="647" y="398"/>
                    <a:pt x="649" y="400"/>
                  </a:cubicBezTo>
                  <a:cubicBezTo>
                    <a:pt x="650" y="401"/>
                    <a:pt x="648" y="404"/>
                    <a:pt x="650" y="407"/>
                  </a:cubicBezTo>
                  <a:cubicBezTo>
                    <a:pt x="651" y="409"/>
                    <a:pt x="649" y="413"/>
                    <a:pt x="648" y="415"/>
                  </a:cubicBezTo>
                  <a:cubicBezTo>
                    <a:pt x="647" y="416"/>
                    <a:pt x="648" y="420"/>
                    <a:pt x="646" y="422"/>
                  </a:cubicBezTo>
                  <a:cubicBezTo>
                    <a:pt x="645" y="424"/>
                    <a:pt x="647" y="427"/>
                    <a:pt x="648" y="428"/>
                  </a:cubicBezTo>
                  <a:cubicBezTo>
                    <a:pt x="649" y="429"/>
                    <a:pt x="647" y="432"/>
                    <a:pt x="648" y="433"/>
                  </a:cubicBezTo>
                  <a:cubicBezTo>
                    <a:pt x="650" y="435"/>
                    <a:pt x="650" y="436"/>
                    <a:pt x="652" y="436"/>
                  </a:cubicBezTo>
                  <a:cubicBezTo>
                    <a:pt x="655" y="437"/>
                    <a:pt x="652" y="438"/>
                    <a:pt x="654" y="440"/>
                  </a:cubicBezTo>
                  <a:cubicBezTo>
                    <a:pt x="656" y="441"/>
                    <a:pt x="656" y="442"/>
                    <a:pt x="657" y="444"/>
                  </a:cubicBezTo>
                  <a:cubicBezTo>
                    <a:pt x="659" y="445"/>
                    <a:pt x="662" y="447"/>
                    <a:pt x="663" y="451"/>
                  </a:cubicBezTo>
                  <a:cubicBezTo>
                    <a:pt x="664" y="454"/>
                    <a:pt x="665" y="455"/>
                    <a:pt x="666" y="456"/>
                  </a:cubicBezTo>
                  <a:cubicBezTo>
                    <a:pt x="668" y="457"/>
                    <a:pt x="672" y="459"/>
                    <a:pt x="675" y="462"/>
                  </a:cubicBezTo>
                  <a:cubicBezTo>
                    <a:pt x="678" y="464"/>
                    <a:pt x="683" y="467"/>
                    <a:pt x="685" y="468"/>
                  </a:cubicBezTo>
                  <a:cubicBezTo>
                    <a:pt x="687" y="469"/>
                    <a:pt x="692" y="467"/>
                    <a:pt x="699" y="465"/>
                  </a:cubicBezTo>
                  <a:cubicBezTo>
                    <a:pt x="705" y="464"/>
                    <a:pt x="709" y="467"/>
                    <a:pt x="710" y="467"/>
                  </a:cubicBezTo>
                  <a:cubicBezTo>
                    <a:pt x="711" y="467"/>
                    <a:pt x="716" y="465"/>
                    <a:pt x="718" y="464"/>
                  </a:cubicBezTo>
                  <a:cubicBezTo>
                    <a:pt x="720" y="463"/>
                    <a:pt x="723" y="462"/>
                    <a:pt x="724" y="461"/>
                  </a:cubicBezTo>
                  <a:cubicBezTo>
                    <a:pt x="725" y="460"/>
                    <a:pt x="728" y="460"/>
                    <a:pt x="729" y="460"/>
                  </a:cubicBezTo>
                  <a:cubicBezTo>
                    <a:pt x="731" y="460"/>
                    <a:pt x="731" y="458"/>
                    <a:pt x="732" y="459"/>
                  </a:cubicBezTo>
                  <a:cubicBezTo>
                    <a:pt x="733" y="460"/>
                    <a:pt x="736" y="460"/>
                    <a:pt x="739" y="461"/>
                  </a:cubicBezTo>
                  <a:cubicBezTo>
                    <a:pt x="741" y="461"/>
                    <a:pt x="743" y="464"/>
                    <a:pt x="743" y="465"/>
                  </a:cubicBezTo>
                  <a:cubicBezTo>
                    <a:pt x="742" y="466"/>
                    <a:pt x="744" y="468"/>
                    <a:pt x="745" y="469"/>
                  </a:cubicBezTo>
                  <a:cubicBezTo>
                    <a:pt x="746" y="469"/>
                    <a:pt x="748" y="468"/>
                    <a:pt x="749" y="468"/>
                  </a:cubicBezTo>
                  <a:cubicBezTo>
                    <a:pt x="750" y="468"/>
                    <a:pt x="754" y="468"/>
                    <a:pt x="755" y="467"/>
                  </a:cubicBezTo>
                  <a:cubicBezTo>
                    <a:pt x="756" y="466"/>
                    <a:pt x="756" y="468"/>
                    <a:pt x="757" y="469"/>
                  </a:cubicBezTo>
                  <a:cubicBezTo>
                    <a:pt x="758" y="470"/>
                    <a:pt x="759" y="470"/>
                    <a:pt x="759" y="470"/>
                  </a:cubicBezTo>
                  <a:cubicBezTo>
                    <a:pt x="760" y="470"/>
                    <a:pt x="760" y="470"/>
                    <a:pt x="760" y="470"/>
                  </a:cubicBezTo>
                  <a:cubicBezTo>
                    <a:pt x="761" y="470"/>
                    <a:pt x="762" y="473"/>
                    <a:pt x="762" y="474"/>
                  </a:cubicBezTo>
                  <a:cubicBezTo>
                    <a:pt x="761" y="475"/>
                    <a:pt x="760" y="477"/>
                    <a:pt x="761" y="478"/>
                  </a:cubicBezTo>
                  <a:cubicBezTo>
                    <a:pt x="762" y="479"/>
                    <a:pt x="761" y="480"/>
                    <a:pt x="760" y="481"/>
                  </a:cubicBezTo>
                  <a:cubicBezTo>
                    <a:pt x="759" y="481"/>
                    <a:pt x="759" y="483"/>
                    <a:pt x="760" y="483"/>
                  </a:cubicBezTo>
                  <a:cubicBezTo>
                    <a:pt x="761" y="483"/>
                    <a:pt x="760" y="484"/>
                    <a:pt x="759" y="485"/>
                  </a:cubicBezTo>
                  <a:cubicBezTo>
                    <a:pt x="759" y="485"/>
                    <a:pt x="760" y="486"/>
                    <a:pt x="761" y="487"/>
                  </a:cubicBezTo>
                  <a:cubicBezTo>
                    <a:pt x="761" y="488"/>
                    <a:pt x="758" y="487"/>
                    <a:pt x="758" y="489"/>
                  </a:cubicBezTo>
                  <a:cubicBezTo>
                    <a:pt x="759" y="490"/>
                    <a:pt x="758" y="491"/>
                    <a:pt x="757" y="491"/>
                  </a:cubicBezTo>
                  <a:cubicBezTo>
                    <a:pt x="756" y="492"/>
                    <a:pt x="759" y="494"/>
                    <a:pt x="759" y="495"/>
                  </a:cubicBezTo>
                  <a:cubicBezTo>
                    <a:pt x="759" y="496"/>
                    <a:pt x="760" y="497"/>
                    <a:pt x="762" y="499"/>
                  </a:cubicBezTo>
                  <a:cubicBezTo>
                    <a:pt x="764" y="501"/>
                    <a:pt x="763" y="502"/>
                    <a:pt x="767" y="504"/>
                  </a:cubicBezTo>
                  <a:cubicBezTo>
                    <a:pt x="770" y="507"/>
                    <a:pt x="771" y="511"/>
                    <a:pt x="772" y="514"/>
                  </a:cubicBezTo>
                  <a:cubicBezTo>
                    <a:pt x="772" y="516"/>
                    <a:pt x="775" y="522"/>
                    <a:pt x="776" y="523"/>
                  </a:cubicBezTo>
                  <a:cubicBezTo>
                    <a:pt x="776" y="524"/>
                    <a:pt x="775" y="525"/>
                    <a:pt x="775" y="527"/>
                  </a:cubicBezTo>
                  <a:cubicBezTo>
                    <a:pt x="775" y="530"/>
                    <a:pt x="777" y="534"/>
                    <a:pt x="777" y="536"/>
                  </a:cubicBezTo>
                  <a:cubicBezTo>
                    <a:pt x="778" y="539"/>
                    <a:pt x="776" y="541"/>
                    <a:pt x="774" y="542"/>
                  </a:cubicBezTo>
                  <a:cubicBezTo>
                    <a:pt x="773" y="544"/>
                    <a:pt x="771" y="548"/>
                    <a:pt x="771" y="551"/>
                  </a:cubicBezTo>
                  <a:cubicBezTo>
                    <a:pt x="771" y="553"/>
                    <a:pt x="769" y="555"/>
                    <a:pt x="769" y="557"/>
                  </a:cubicBezTo>
                  <a:cubicBezTo>
                    <a:pt x="769" y="558"/>
                    <a:pt x="769" y="561"/>
                    <a:pt x="769" y="562"/>
                  </a:cubicBezTo>
                  <a:cubicBezTo>
                    <a:pt x="768" y="564"/>
                    <a:pt x="770" y="566"/>
                    <a:pt x="771" y="568"/>
                  </a:cubicBezTo>
                  <a:cubicBezTo>
                    <a:pt x="772" y="570"/>
                    <a:pt x="774" y="574"/>
                    <a:pt x="775" y="577"/>
                  </a:cubicBezTo>
                  <a:cubicBezTo>
                    <a:pt x="776" y="580"/>
                    <a:pt x="779" y="583"/>
                    <a:pt x="779" y="585"/>
                  </a:cubicBezTo>
                  <a:cubicBezTo>
                    <a:pt x="780" y="588"/>
                    <a:pt x="779" y="591"/>
                    <a:pt x="780" y="593"/>
                  </a:cubicBezTo>
                  <a:cubicBezTo>
                    <a:pt x="780" y="594"/>
                    <a:pt x="781" y="597"/>
                    <a:pt x="781" y="599"/>
                  </a:cubicBezTo>
                  <a:cubicBezTo>
                    <a:pt x="782" y="602"/>
                    <a:pt x="782" y="607"/>
                    <a:pt x="784" y="610"/>
                  </a:cubicBezTo>
                  <a:cubicBezTo>
                    <a:pt x="786" y="612"/>
                    <a:pt x="789" y="616"/>
                    <a:pt x="790" y="620"/>
                  </a:cubicBezTo>
                  <a:cubicBezTo>
                    <a:pt x="791" y="623"/>
                    <a:pt x="793" y="626"/>
                    <a:pt x="794" y="628"/>
                  </a:cubicBezTo>
                  <a:cubicBezTo>
                    <a:pt x="795" y="630"/>
                    <a:pt x="795" y="632"/>
                    <a:pt x="794" y="632"/>
                  </a:cubicBezTo>
                  <a:cubicBezTo>
                    <a:pt x="793" y="632"/>
                    <a:pt x="793" y="633"/>
                    <a:pt x="794" y="636"/>
                  </a:cubicBezTo>
                  <a:cubicBezTo>
                    <a:pt x="795" y="638"/>
                    <a:pt x="794" y="639"/>
                    <a:pt x="795" y="639"/>
                  </a:cubicBezTo>
                  <a:cubicBezTo>
                    <a:pt x="797" y="639"/>
                    <a:pt x="796" y="640"/>
                    <a:pt x="797" y="640"/>
                  </a:cubicBezTo>
                  <a:cubicBezTo>
                    <a:pt x="798" y="640"/>
                    <a:pt x="799" y="641"/>
                    <a:pt x="799" y="642"/>
                  </a:cubicBezTo>
                  <a:cubicBezTo>
                    <a:pt x="800" y="643"/>
                    <a:pt x="802" y="643"/>
                    <a:pt x="802" y="642"/>
                  </a:cubicBezTo>
                  <a:cubicBezTo>
                    <a:pt x="803" y="641"/>
                    <a:pt x="805" y="641"/>
                    <a:pt x="807" y="641"/>
                  </a:cubicBezTo>
                  <a:cubicBezTo>
                    <a:pt x="809" y="641"/>
                    <a:pt x="809" y="640"/>
                    <a:pt x="811" y="639"/>
                  </a:cubicBezTo>
                  <a:cubicBezTo>
                    <a:pt x="813" y="638"/>
                    <a:pt x="816" y="638"/>
                    <a:pt x="818" y="639"/>
                  </a:cubicBezTo>
                  <a:cubicBezTo>
                    <a:pt x="819" y="640"/>
                    <a:pt x="821" y="639"/>
                    <a:pt x="822" y="638"/>
                  </a:cubicBezTo>
                  <a:cubicBezTo>
                    <a:pt x="822" y="638"/>
                    <a:pt x="823" y="638"/>
                    <a:pt x="823" y="638"/>
                  </a:cubicBezTo>
                  <a:cubicBezTo>
                    <a:pt x="824" y="639"/>
                    <a:pt x="824" y="639"/>
                    <a:pt x="824" y="638"/>
                  </a:cubicBezTo>
                  <a:cubicBezTo>
                    <a:pt x="825" y="636"/>
                    <a:pt x="826" y="637"/>
                    <a:pt x="828" y="637"/>
                  </a:cubicBezTo>
                  <a:cubicBezTo>
                    <a:pt x="830" y="637"/>
                    <a:pt x="834" y="634"/>
                    <a:pt x="837" y="631"/>
                  </a:cubicBezTo>
                  <a:cubicBezTo>
                    <a:pt x="840" y="628"/>
                    <a:pt x="845" y="622"/>
                    <a:pt x="847" y="619"/>
                  </a:cubicBezTo>
                  <a:cubicBezTo>
                    <a:pt x="849" y="616"/>
                    <a:pt x="851" y="613"/>
                    <a:pt x="853" y="612"/>
                  </a:cubicBezTo>
                  <a:cubicBezTo>
                    <a:pt x="854" y="611"/>
                    <a:pt x="855" y="605"/>
                    <a:pt x="855" y="603"/>
                  </a:cubicBezTo>
                  <a:cubicBezTo>
                    <a:pt x="855" y="602"/>
                    <a:pt x="855" y="602"/>
                    <a:pt x="854" y="602"/>
                  </a:cubicBezTo>
                  <a:cubicBezTo>
                    <a:pt x="854" y="602"/>
                    <a:pt x="854" y="602"/>
                    <a:pt x="853" y="601"/>
                  </a:cubicBezTo>
                  <a:cubicBezTo>
                    <a:pt x="853" y="600"/>
                    <a:pt x="856" y="598"/>
                    <a:pt x="860" y="596"/>
                  </a:cubicBezTo>
                  <a:cubicBezTo>
                    <a:pt x="864" y="595"/>
                    <a:pt x="865" y="594"/>
                    <a:pt x="865" y="593"/>
                  </a:cubicBezTo>
                  <a:cubicBezTo>
                    <a:pt x="866" y="592"/>
                    <a:pt x="865" y="588"/>
                    <a:pt x="866" y="587"/>
                  </a:cubicBezTo>
                  <a:cubicBezTo>
                    <a:pt x="866" y="586"/>
                    <a:pt x="866" y="585"/>
                    <a:pt x="865" y="582"/>
                  </a:cubicBezTo>
                  <a:cubicBezTo>
                    <a:pt x="865" y="578"/>
                    <a:pt x="863" y="578"/>
                    <a:pt x="863" y="576"/>
                  </a:cubicBezTo>
                  <a:cubicBezTo>
                    <a:pt x="862" y="574"/>
                    <a:pt x="863" y="573"/>
                    <a:pt x="864" y="573"/>
                  </a:cubicBezTo>
                  <a:cubicBezTo>
                    <a:pt x="865" y="573"/>
                    <a:pt x="865" y="572"/>
                    <a:pt x="866" y="571"/>
                  </a:cubicBezTo>
                  <a:cubicBezTo>
                    <a:pt x="867" y="569"/>
                    <a:pt x="868" y="570"/>
                    <a:pt x="869" y="568"/>
                  </a:cubicBezTo>
                  <a:cubicBezTo>
                    <a:pt x="871" y="567"/>
                    <a:pt x="871" y="566"/>
                    <a:pt x="874" y="564"/>
                  </a:cubicBezTo>
                  <a:cubicBezTo>
                    <a:pt x="876" y="562"/>
                    <a:pt x="879" y="562"/>
                    <a:pt x="882" y="560"/>
                  </a:cubicBezTo>
                  <a:cubicBezTo>
                    <a:pt x="885" y="558"/>
                    <a:pt x="889" y="552"/>
                    <a:pt x="889" y="551"/>
                  </a:cubicBezTo>
                  <a:cubicBezTo>
                    <a:pt x="888" y="550"/>
                    <a:pt x="887" y="545"/>
                    <a:pt x="888" y="543"/>
                  </a:cubicBezTo>
                  <a:cubicBezTo>
                    <a:pt x="888" y="541"/>
                    <a:pt x="887" y="535"/>
                    <a:pt x="887" y="533"/>
                  </a:cubicBezTo>
                  <a:cubicBezTo>
                    <a:pt x="887" y="530"/>
                    <a:pt x="884" y="531"/>
                    <a:pt x="884" y="529"/>
                  </a:cubicBezTo>
                  <a:cubicBezTo>
                    <a:pt x="884" y="526"/>
                    <a:pt x="883" y="526"/>
                    <a:pt x="883" y="524"/>
                  </a:cubicBezTo>
                  <a:cubicBezTo>
                    <a:pt x="883" y="523"/>
                    <a:pt x="883" y="521"/>
                    <a:pt x="882" y="521"/>
                  </a:cubicBezTo>
                  <a:cubicBezTo>
                    <a:pt x="882" y="521"/>
                    <a:pt x="882" y="519"/>
                    <a:pt x="883" y="518"/>
                  </a:cubicBezTo>
                  <a:cubicBezTo>
                    <a:pt x="884" y="516"/>
                    <a:pt x="881" y="516"/>
                    <a:pt x="881" y="514"/>
                  </a:cubicBezTo>
                  <a:cubicBezTo>
                    <a:pt x="880" y="512"/>
                    <a:pt x="886" y="500"/>
                    <a:pt x="887" y="498"/>
                  </a:cubicBezTo>
                  <a:cubicBezTo>
                    <a:pt x="888" y="497"/>
                    <a:pt x="889" y="497"/>
                    <a:pt x="889" y="496"/>
                  </a:cubicBezTo>
                  <a:cubicBezTo>
                    <a:pt x="890" y="496"/>
                    <a:pt x="890" y="496"/>
                    <a:pt x="890" y="496"/>
                  </a:cubicBezTo>
                  <a:cubicBezTo>
                    <a:pt x="891" y="496"/>
                    <a:pt x="891" y="496"/>
                    <a:pt x="892" y="495"/>
                  </a:cubicBezTo>
                  <a:cubicBezTo>
                    <a:pt x="893" y="493"/>
                    <a:pt x="898" y="488"/>
                    <a:pt x="902" y="484"/>
                  </a:cubicBezTo>
                  <a:cubicBezTo>
                    <a:pt x="905" y="480"/>
                    <a:pt x="907" y="480"/>
                    <a:pt x="909" y="479"/>
                  </a:cubicBezTo>
                  <a:cubicBezTo>
                    <a:pt x="911" y="478"/>
                    <a:pt x="916" y="473"/>
                    <a:pt x="919" y="468"/>
                  </a:cubicBezTo>
                  <a:cubicBezTo>
                    <a:pt x="922" y="465"/>
                    <a:pt x="924" y="462"/>
                    <a:pt x="924" y="460"/>
                  </a:cubicBezTo>
                  <a:cubicBezTo>
                    <a:pt x="925" y="458"/>
                    <a:pt x="927" y="456"/>
                    <a:pt x="928" y="454"/>
                  </a:cubicBezTo>
                  <a:cubicBezTo>
                    <a:pt x="930" y="452"/>
                    <a:pt x="932" y="447"/>
                    <a:pt x="932" y="445"/>
                  </a:cubicBezTo>
                  <a:cubicBezTo>
                    <a:pt x="932" y="444"/>
                    <a:pt x="933" y="441"/>
                    <a:pt x="934" y="438"/>
                  </a:cubicBezTo>
                  <a:cubicBezTo>
                    <a:pt x="934" y="435"/>
                    <a:pt x="932" y="435"/>
                    <a:pt x="931" y="436"/>
                  </a:cubicBezTo>
                  <a:cubicBezTo>
                    <a:pt x="930" y="438"/>
                    <a:pt x="925" y="439"/>
                    <a:pt x="921" y="439"/>
                  </a:cubicBezTo>
                  <a:cubicBezTo>
                    <a:pt x="918" y="439"/>
                    <a:pt x="916" y="439"/>
                    <a:pt x="915" y="441"/>
                  </a:cubicBezTo>
                  <a:cubicBezTo>
                    <a:pt x="914" y="441"/>
                    <a:pt x="913" y="441"/>
                    <a:pt x="912" y="441"/>
                  </a:cubicBezTo>
                  <a:cubicBezTo>
                    <a:pt x="911" y="441"/>
                    <a:pt x="910" y="441"/>
                    <a:pt x="909" y="442"/>
                  </a:cubicBezTo>
                  <a:cubicBezTo>
                    <a:pt x="908" y="443"/>
                    <a:pt x="903" y="444"/>
                    <a:pt x="902" y="441"/>
                  </a:cubicBezTo>
                  <a:cubicBezTo>
                    <a:pt x="901" y="438"/>
                    <a:pt x="898" y="438"/>
                    <a:pt x="898" y="438"/>
                  </a:cubicBezTo>
                  <a:cubicBezTo>
                    <a:pt x="897" y="437"/>
                    <a:pt x="899" y="436"/>
                    <a:pt x="900" y="436"/>
                  </a:cubicBezTo>
                  <a:cubicBezTo>
                    <a:pt x="901" y="435"/>
                    <a:pt x="901" y="434"/>
                    <a:pt x="900" y="433"/>
                  </a:cubicBezTo>
                  <a:cubicBezTo>
                    <a:pt x="899" y="432"/>
                    <a:pt x="897" y="431"/>
                    <a:pt x="895" y="428"/>
                  </a:cubicBezTo>
                  <a:cubicBezTo>
                    <a:pt x="892" y="425"/>
                    <a:pt x="889" y="423"/>
                    <a:pt x="888" y="423"/>
                  </a:cubicBezTo>
                  <a:cubicBezTo>
                    <a:pt x="886" y="423"/>
                    <a:pt x="886" y="420"/>
                    <a:pt x="885" y="420"/>
                  </a:cubicBezTo>
                  <a:cubicBezTo>
                    <a:pt x="884" y="420"/>
                    <a:pt x="882" y="416"/>
                    <a:pt x="882" y="414"/>
                  </a:cubicBezTo>
                  <a:cubicBezTo>
                    <a:pt x="882" y="412"/>
                    <a:pt x="878" y="408"/>
                    <a:pt x="877" y="407"/>
                  </a:cubicBezTo>
                  <a:cubicBezTo>
                    <a:pt x="875" y="406"/>
                    <a:pt x="874" y="404"/>
                    <a:pt x="874" y="400"/>
                  </a:cubicBezTo>
                  <a:cubicBezTo>
                    <a:pt x="874" y="397"/>
                    <a:pt x="874" y="394"/>
                    <a:pt x="873" y="393"/>
                  </a:cubicBezTo>
                  <a:cubicBezTo>
                    <a:pt x="873" y="392"/>
                    <a:pt x="872" y="390"/>
                    <a:pt x="870" y="389"/>
                  </a:cubicBezTo>
                  <a:cubicBezTo>
                    <a:pt x="868" y="388"/>
                    <a:pt x="867" y="386"/>
                    <a:pt x="867" y="384"/>
                  </a:cubicBezTo>
                  <a:cubicBezTo>
                    <a:pt x="868" y="382"/>
                    <a:pt x="866" y="382"/>
                    <a:pt x="865" y="379"/>
                  </a:cubicBezTo>
                  <a:cubicBezTo>
                    <a:pt x="865" y="376"/>
                    <a:pt x="861" y="372"/>
                    <a:pt x="861" y="371"/>
                  </a:cubicBezTo>
                  <a:cubicBezTo>
                    <a:pt x="861" y="369"/>
                    <a:pt x="859" y="368"/>
                    <a:pt x="859" y="366"/>
                  </a:cubicBezTo>
                  <a:cubicBezTo>
                    <a:pt x="859" y="364"/>
                    <a:pt x="858" y="364"/>
                    <a:pt x="856" y="362"/>
                  </a:cubicBezTo>
                  <a:cubicBezTo>
                    <a:pt x="854" y="359"/>
                    <a:pt x="854" y="354"/>
                    <a:pt x="854" y="354"/>
                  </a:cubicBezTo>
                  <a:cubicBezTo>
                    <a:pt x="855" y="354"/>
                    <a:pt x="856" y="358"/>
                    <a:pt x="857" y="359"/>
                  </a:cubicBezTo>
                  <a:cubicBezTo>
                    <a:pt x="858" y="361"/>
                    <a:pt x="860" y="365"/>
                    <a:pt x="861" y="365"/>
                  </a:cubicBezTo>
                  <a:cubicBezTo>
                    <a:pt x="863" y="365"/>
                    <a:pt x="863" y="358"/>
                    <a:pt x="864" y="359"/>
                  </a:cubicBezTo>
                  <a:cubicBezTo>
                    <a:pt x="864" y="359"/>
                    <a:pt x="864" y="363"/>
                    <a:pt x="865" y="364"/>
                  </a:cubicBezTo>
                  <a:cubicBezTo>
                    <a:pt x="866" y="364"/>
                    <a:pt x="866" y="366"/>
                    <a:pt x="868" y="368"/>
                  </a:cubicBezTo>
                  <a:cubicBezTo>
                    <a:pt x="870" y="370"/>
                    <a:pt x="874" y="376"/>
                    <a:pt x="874" y="378"/>
                  </a:cubicBezTo>
                  <a:cubicBezTo>
                    <a:pt x="874" y="379"/>
                    <a:pt x="875" y="381"/>
                    <a:pt x="877" y="382"/>
                  </a:cubicBezTo>
                  <a:cubicBezTo>
                    <a:pt x="880" y="384"/>
                    <a:pt x="880" y="386"/>
                    <a:pt x="881" y="387"/>
                  </a:cubicBezTo>
                  <a:cubicBezTo>
                    <a:pt x="883" y="388"/>
                    <a:pt x="882" y="389"/>
                    <a:pt x="882" y="392"/>
                  </a:cubicBezTo>
                  <a:cubicBezTo>
                    <a:pt x="882" y="394"/>
                    <a:pt x="884" y="397"/>
                    <a:pt x="886" y="399"/>
                  </a:cubicBezTo>
                  <a:cubicBezTo>
                    <a:pt x="888" y="400"/>
                    <a:pt x="890" y="402"/>
                    <a:pt x="891" y="404"/>
                  </a:cubicBezTo>
                  <a:cubicBezTo>
                    <a:pt x="892" y="407"/>
                    <a:pt x="893" y="409"/>
                    <a:pt x="895" y="411"/>
                  </a:cubicBezTo>
                  <a:cubicBezTo>
                    <a:pt x="896" y="412"/>
                    <a:pt x="895" y="413"/>
                    <a:pt x="896" y="414"/>
                  </a:cubicBezTo>
                  <a:cubicBezTo>
                    <a:pt x="897" y="415"/>
                    <a:pt x="898" y="418"/>
                    <a:pt x="898" y="419"/>
                  </a:cubicBezTo>
                  <a:cubicBezTo>
                    <a:pt x="897" y="421"/>
                    <a:pt x="898" y="424"/>
                    <a:pt x="899" y="426"/>
                  </a:cubicBezTo>
                  <a:cubicBezTo>
                    <a:pt x="900" y="428"/>
                    <a:pt x="900" y="432"/>
                    <a:pt x="900" y="432"/>
                  </a:cubicBezTo>
                  <a:cubicBezTo>
                    <a:pt x="901" y="433"/>
                    <a:pt x="906" y="433"/>
                    <a:pt x="908" y="431"/>
                  </a:cubicBezTo>
                  <a:cubicBezTo>
                    <a:pt x="910" y="430"/>
                    <a:pt x="912" y="430"/>
                    <a:pt x="914" y="430"/>
                  </a:cubicBezTo>
                  <a:cubicBezTo>
                    <a:pt x="915" y="430"/>
                    <a:pt x="918" y="428"/>
                    <a:pt x="918" y="427"/>
                  </a:cubicBezTo>
                  <a:cubicBezTo>
                    <a:pt x="919" y="427"/>
                    <a:pt x="921" y="427"/>
                    <a:pt x="923" y="427"/>
                  </a:cubicBezTo>
                  <a:cubicBezTo>
                    <a:pt x="924" y="427"/>
                    <a:pt x="925" y="426"/>
                    <a:pt x="926" y="424"/>
                  </a:cubicBezTo>
                  <a:cubicBezTo>
                    <a:pt x="927" y="423"/>
                    <a:pt x="931" y="423"/>
                    <a:pt x="935" y="422"/>
                  </a:cubicBezTo>
                  <a:cubicBezTo>
                    <a:pt x="939" y="420"/>
                    <a:pt x="938" y="418"/>
                    <a:pt x="939" y="417"/>
                  </a:cubicBezTo>
                  <a:cubicBezTo>
                    <a:pt x="940" y="416"/>
                    <a:pt x="941" y="417"/>
                    <a:pt x="944" y="415"/>
                  </a:cubicBezTo>
                  <a:cubicBezTo>
                    <a:pt x="946" y="414"/>
                    <a:pt x="949" y="415"/>
                    <a:pt x="951" y="414"/>
                  </a:cubicBezTo>
                  <a:cubicBezTo>
                    <a:pt x="952" y="414"/>
                    <a:pt x="951" y="412"/>
                    <a:pt x="952" y="411"/>
                  </a:cubicBezTo>
                  <a:cubicBezTo>
                    <a:pt x="953" y="410"/>
                    <a:pt x="954" y="410"/>
                    <a:pt x="955" y="410"/>
                  </a:cubicBezTo>
                  <a:cubicBezTo>
                    <a:pt x="956" y="410"/>
                    <a:pt x="956" y="410"/>
                    <a:pt x="957" y="410"/>
                  </a:cubicBezTo>
                  <a:cubicBezTo>
                    <a:pt x="958" y="410"/>
                    <a:pt x="958" y="407"/>
                    <a:pt x="960" y="406"/>
                  </a:cubicBezTo>
                  <a:cubicBezTo>
                    <a:pt x="961" y="406"/>
                    <a:pt x="962" y="406"/>
                    <a:pt x="962" y="405"/>
                  </a:cubicBezTo>
                  <a:cubicBezTo>
                    <a:pt x="962" y="404"/>
                    <a:pt x="962" y="399"/>
                    <a:pt x="964" y="399"/>
                  </a:cubicBezTo>
                  <a:cubicBezTo>
                    <a:pt x="965" y="399"/>
                    <a:pt x="967" y="397"/>
                    <a:pt x="967" y="397"/>
                  </a:cubicBezTo>
                  <a:cubicBezTo>
                    <a:pt x="967" y="396"/>
                    <a:pt x="970" y="393"/>
                    <a:pt x="971" y="392"/>
                  </a:cubicBezTo>
                  <a:cubicBezTo>
                    <a:pt x="971" y="390"/>
                    <a:pt x="972" y="390"/>
                    <a:pt x="970" y="389"/>
                  </a:cubicBezTo>
                  <a:cubicBezTo>
                    <a:pt x="969" y="389"/>
                    <a:pt x="967" y="386"/>
                    <a:pt x="967" y="385"/>
                  </a:cubicBezTo>
                  <a:cubicBezTo>
                    <a:pt x="966" y="384"/>
                    <a:pt x="963" y="385"/>
                    <a:pt x="960" y="382"/>
                  </a:cubicBezTo>
                  <a:cubicBezTo>
                    <a:pt x="957" y="380"/>
                    <a:pt x="957" y="373"/>
                    <a:pt x="956" y="373"/>
                  </a:cubicBezTo>
                  <a:cubicBezTo>
                    <a:pt x="955" y="372"/>
                    <a:pt x="952" y="376"/>
                    <a:pt x="951" y="378"/>
                  </a:cubicBezTo>
                  <a:cubicBezTo>
                    <a:pt x="950" y="381"/>
                    <a:pt x="946" y="383"/>
                    <a:pt x="943" y="382"/>
                  </a:cubicBezTo>
                  <a:cubicBezTo>
                    <a:pt x="940" y="381"/>
                    <a:pt x="939" y="383"/>
                    <a:pt x="938" y="383"/>
                  </a:cubicBezTo>
                  <a:cubicBezTo>
                    <a:pt x="937" y="384"/>
                    <a:pt x="935" y="381"/>
                    <a:pt x="935" y="379"/>
                  </a:cubicBezTo>
                  <a:cubicBezTo>
                    <a:pt x="936" y="378"/>
                    <a:pt x="937" y="374"/>
                    <a:pt x="935" y="374"/>
                  </a:cubicBezTo>
                  <a:cubicBezTo>
                    <a:pt x="933" y="373"/>
                    <a:pt x="932" y="377"/>
                    <a:pt x="932" y="378"/>
                  </a:cubicBezTo>
                  <a:cubicBezTo>
                    <a:pt x="932" y="379"/>
                    <a:pt x="929" y="374"/>
                    <a:pt x="930" y="373"/>
                  </a:cubicBezTo>
                  <a:cubicBezTo>
                    <a:pt x="931" y="372"/>
                    <a:pt x="929" y="370"/>
                    <a:pt x="928" y="369"/>
                  </a:cubicBezTo>
                  <a:cubicBezTo>
                    <a:pt x="926" y="368"/>
                    <a:pt x="924" y="365"/>
                    <a:pt x="923" y="364"/>
                  </a:cubicBezTo>
                  <a:cubicBezTo>
                    <a:pt x="923" y="362"/>
                    <a:pt x="921" y="358"/>
                    <a:pt x="921" y="357"/>
                  </a:cubicBezTo>
                  <a:cubicBezTo>
                    <a:pt x="921" y="356"/>
                    <a:pt x="923" y="355"/>
                    <a:pt x="924" y="355"/>
                  </a:cubicBezTo>
                  <a:cubicBezTo>
                    <a:pt x="925" y="355"/>
                    <a:pt x="925" y="353"/>
                    <a:pt x="926" y="354"/>
                  </a:cubicBezTo>
                  <a:cubicBezTo>
                    <a:pt x="927" y="355"/>
                    <a:pt x="928" y="354"/>
                    <a:pt x="929" y="354"/>
                  </a:cubicBezTo>
                  <a:cubicBezTo>
                    <a:pt x="930" y="354"/>
                    <a:pt x="932" y="359"/>
                    <a:pt x="933" y="361"/>
                  </a:cubicBezTo>
                  <a:cubicBezTo>
                    <a:pt x="934" y="363"/>
                    <a:pt x="934" y="364"/>
                    <a:pt x="936" y="365"/>
                  </a:cubicBezTo>
                  <a:cubicBezTo>
                    <a:pt x="937" y="366"/>
                    <a:pt x="939" y="365"/>
                    <a:pt x="941" y="367"/>
                  </a:cubicBezTo>
                  <a:cubicBezTo>
                    <a:pt x="943" y="369"/>
                    <a:pt x="948" y="371"/>
                    <a:pt x="951" y="371"/>
                  </a:cubicBezTo>
                  <a:cubicBezTo>
                    <a:pt x="952" y="371"/>
                    <a:pt x="953" y="370"/>
                    <a:pt x="954" y="370"/>
                  </a:cubicBezTo>
                  <a:cubicBezTo>
                    <a:pt x="955" y="369"/>
                    <a:pt x="956" y="369"/>
                    <a:pt x="957" y="369"/>
                  </a:cubicBezTo>
                  <a:cubicBezTo>
                    <a:pt x="960" y="370"/>
                    <a:pt x="960" y="373"/>
                    <a:pt x="961" y="375"/>
                  </a:cubicBezTo>
                  <a:cubicBezTo>
                    <a:pt x="962" y="376"/>
                    <a:pt x="973" y="377"/>
                    <a:pt x="975" y="377"/>
                  </a:cubicBezTo>
                  <a:cubicBezTo>
                    <a:pt x="977" y="378"/>
                    <a:pt x="987" y="378"/>
                    <a:pt x="988" y="377"/>
                  </a:cubicBezTo>
                  <a:cubicBezTo>
                    <a:pt x="989" y="376"/>
                    <a:pt x="990" y="376"/>
                    <a:pt x="991" y="377"/>
                  </a:cubicBezTo>
                  <a:cubicBezTo>
                    <a:pt x="992" y="377"/>
                    <a:pt x="996" y="378"/>
                    <a:pt x="998" y="377"/>
                  </a:cubicBezTo>
                  <a:cubicBezTo>
                    <a:pt x="1000" y="375"/>
                    <a:pt x="1001" y="377"/>
                    <a:pt x="1001" y="378"/>
                  </a:cubicBezTo>
                  <a:cubicBezTo>
                    <a:pt x="1001" y="379"/>
                    <a:pt x="1002" y="379"/>
                    <a:pt x="1003" y="380"/>
                  </a:cubicBezTo>
                  <a:cubicBezTo>
                    <a:pt x="1004" y="381"/>
                    <a:pt x="1004" y="382"/>
                    <a:pt x="1004" y="383"/>
                  </a:cubicBezTo>
                  <a:cubicBezTo>
                    <a:pt x="1005" y="384"/>
                    <a:pt x="1006" y="384"/>
                    <a:pt x="1008" y="384"/>
                  </a:cubicBezTo>
                  <a:cubicBezTo>
                    <a:pt x="1010" y="385"/>
                    <a:pt x="1010" y="388"/>
                    <a:pt x="1012" y="388"/>
                  </a:cubicBezTo>
                  <a:cubicBezTo>
                    <a:pt x="1014" y="389"/>
                    <a:pt x="1015" y="389"/>
                    <a:pt x="1015" y="388"/>
                  </a:cubicBezTo>
                  <a:cubicBezTo>
                    <a:pt x="1016" y="388"/>
                    <a:pt x="1017" y="388"/>
                    <a:pt x="1017" y="389"/>
                  </a:cubicBezTo>
                  <a:cubicBezTo>
                    <a:pt x="1017" y="391"/>
                    <a:pt x="1011" y="390"/>
                    <a:pt x="1011" y="391"/>
                  </a:cubicBezTo>
                  <a:cubicBezTo>
                    <a:pt x="1011" y="391"/>
                    <a:pt x="1017" y="399"/>
                    <a:pt x="1020" y="398"/>
                  </a:cubicBezTo>
                  <a:cubicBezTo>
                    <a:pt x="1023" y="398"/>
                    <a:pt x="1026" y="394"/>
                    <a:pt x="1025" y="394"/>
                  </a:cubicBezTo>
                  <a:cubicBezTo>
                    <a:pt x="1024" y="393"/>
                    <a:pt x="1025" y="391"/>
                    <a:pt x="1026" y="392"/>
                  </a:cubicBezTo>
                  <a:cubicBezTo>
                    <a:pt x="1027" y="392"/>
                    <a:pt x="1026" y="395"/>
                    <a:pt x="1027" y="396"/>
                  </a:cubicBezTo>
                  <a:cubicBezTo>
                    <a:pt x="1028" y="397"/>
                    <a:pt x="1028" y="398"/>
                    <a:pt x="1027" y="400"/>
                  </a:cubicBezTo>
                  <a:cubicBezTo>
                    <a:pt x="1026" y="402"/>
                    <a:pt x="1028" y="405"/>
                    <a:pt x="1028" y="407"/>
                  </a:cubicBezTo>
                  <a:cubicBezTo>
                    <a:pt x="1028" y="409"/>
                    <a:pt x="1029" y="412"/>
                    <a:pt x="1030" y="415"/>
                  </a:cubicBezTo>
                  <a:cubicBezTo>
                    <a:pt x="1030" y="417"/>
                    <a:pt x="1032" y="423"/>
                    <a:pt x="1034" y="426"/>
                  </a:cubicBezTo>
                  <a:cubicBezTo>
                    <a:pt x="1036" y="429"/>
                    <a:pt x="1037" y="435"/>
                    <a:pt x="1038" y="437"/>
                  </a:cubicBezTo>
                  <a:cubicBezTo>
                    <a:pt x="1039" y="438"/>
                    <a:pt x="1042" y="443"/>
                    <a:pt x="1042" y="446"/>
                  </a:cubicBezTo>
                  <a:cubicBezTo>
                    <a:pt x="1042" y="449"/>
                    <a:pt x="1045" y="453"/>
                    <a:pt x="1046" y="453"/>
                  </a:cubicBezTo>
                  <a:cubicBezTo>
                    <a:pt x="1047" y="454"/>
                    <a:pt x="1050" y="453"/>
                    <a:pt x="1050" y="451"/>
                  </a:cubicBezTo>
                  <a:cubicBezTo>
                    <a:pt x="1051" y="449"/>
                    <a:pt x="1054" y="448"/>
                    <a:pt x="1054" y="447"/>
                  </a:cubicBezTo>
                  <a:cubicBezTo>
                    <a:pt x="1054" y="445"/>
                    <a:pt x="1055" y="444"/>
                    <a:pt x="1056" y="444"/>
                  </a:cubicBezTo>
                  <a:cubicBezTo>
                    <a:pt x="1057" y="444"/>
                    <a:pt x="1057" y="443"/>
                    <a:pt x="1057" y="441"/>
                  </a:cubicBezTo>
                  <a:cubicBezTo>
                    <a:pt x="1057" y="439"/>
                    <a:pt x="1057" y="437"/>
                    <a:pt x="1058" y="436"/>
                  </a:cubicBezTo>
                  <a:cubicBezTo>
                    <a:pt x="1059" y="434"/>
                    <a:pt x="1059" y="430"/>
                    <a:pt x="1059" y="429"/>
                  </a:cubicBezTo>
                  <a:cubicBezTo>
                    <a:pt x="1058" y="427"/>
                    <a:pt x="1058" y="425"/>
                    <a:pt x="1059" y="423"/>
                  </a:cubicBezTo>
                  <a:cubicBezTo>
                    <a:pt x="1060" y="422"/>
                    <a:pt x="1059" y="420"/>
                    <a:pt x="1061" y="420"/>
                  </a:cubicBezTo>
                  <a:cubicBezTo>
                    <a:pt x="1062" y="420"/>
                    <a:pt x="1063" y="419"/>
                    <a:pt x="1065" y="417"/>
                  </a:cubicBezTo>
                  <a:cubicBezTo>
                    <a:pt x="1066" y="415"/>
                    <a:pt x="1070" y="413"/>
                    <a:pt x="1071" y="412"/>
                  </a:cubicBezTo>
                  <a:cubicBezTo>
                    <a:pt x="1073" y="411"/>
                    <a:pt x="1077" y="407"/>
                    <a:pt x="1078" y="405"/>
                  </a:cubicBezTo>
                  <a:cubicBezTo>
                    <a:pt x="1079" y="403"/>
                    <a:pt x="1083" y="402"/>
                    <a:pt x="1085" y="400"/>
                  </a:cubicBezTo>
                  <a:cubicBezTo>
                    <a:pt x="1086" y="399"/>
                    <a:pt x="1086" y="398"/>
                    <a:pt x="1086" y="396"/>
                  </a:cubicBezTo>
                  <a:cubicBezTo>
                    <a:pt x="1086" y="394"/>
                    <a:pt x="1091" y="393"/>
                    <a:pt x="1093" y="393"/>
                  </a:cubicBezTo>
                  <a:cubicBezTo>
                    <a:pt x="1095" y="393"/>
                    <a:pt x="1096" y="393"/>
                    <a:pt x="1097" y="393"/>
                  </a:cubicBezTo>
                  <a:cubicBezTo>
                    <a:pt x="1099" y="393"/>
                    <a:pt x="1101" y="392"/>
                    <a:pt x="1101" y="391"/>
                  </a:cubicBezTo>
                  <a:cubicBezTo>
                    <a:pt x="1101" y="389"/>
                    <a:pt x="1102" y="388"/>
                    <a:pt x="1103" y="389"/>
                  </a:cubicBezTo>
                  <a:cubicBezTo>
                    <a:pt x="1104" y="389"/>
                    <a:pt x="1105" y="393"/>
                    <a:pt x="1106" y="395"/>
                  </a:cubicBezTo>
                  <a:cubicBezTo>
                    <a:pt x="1106" y="396"/>
                    <a:pt x="1108" y="400"/>
                    <a:pt x="1110" y="401"/>
                  </a:cubicBezTo>
                  <a:cubicBezTo>
                    <a:pt x="1113" y="402"/>
                    <a:pt x="1114" y="407"/>
                    <a:pt x="1115" y="410"/>
                  </a:cubicBezTo>
                  <a:cubicBezTo>
                    <a:pt x="1116" y="412"/>
                    <a:pt x="1115" y="415"/>
                    <a:pt x="1114" y="416"/>
                  </a:cubicBezTo>
                  <a:cubicBezTo>
                    <a:pt x="1114" y="418"/>
                    <a:pt x="1115" y="418"/>
                    <a:pt x="1116" y="419"/>
                  </a:cubicBezTo>
                  <a:cubicBezTo>
                    <a:pt x="1118" y="419"/>
                    <a:pt x="1119" y="420"/>
                    <a:pt x="1120" y="418"/>
                  </a:cubicBezTo>
                  <a:cubicBezTo>
                    <a:pt x="1121" y="417"/>
                    <a:pt x="1124" y="416"/>
                    <a:pt x="1124" y="414"/>
                  </a:cubicBezTo>
                  <a:cubicBezTo>
                    <a:pt x="1124" y="412"/>
                    <a:pt x="1125" y="415"/>
                    <a:pt x="1126" y="416"/>
                  </a:cubicBezTo>
                  <a:cubicBezTo>
                    <a:pt x="1127" y="416"/>
                    <a:pt x="1128" y="418"/>
                    <a:pt x="1128" y="420"/>
                  </a:cubicBezTo>
                  <a:cubicBezTo>
                    <a:pt x="1128" y="422"/>
                    <a:pt x="1128" y="428"/>
                    <a:pt x="1130" y="429"/>
                  </a:cubicBezTo>
                  <a:cubicBezTo>
                    <a:pt x="1132" y="431"/>
                    <a:pt x="1132" y="435"/>
                    <a:pt x="1132" y="436"/>
                  </a:cubicBezTo>
                  <a:cubicBezTo>
                    <a:pt x="1131" y="438"/>
                    <a:pt x="1133" y="440"/>
                    <a:pt x="1132" y="441"/>
                  </a:cubicBezTo>
                  <a:cubicBezTo>
                    <a:pt x="1132" y="443"/>
                    <a:pt x="1131" y="447"/>
                    <a:pt x="1131" y="449"/>
                  </a:cubicBezTo>
                  <a:cubicBezTo>
                    <a:pt x="1130" y="451"/>
                    <a:pt x="1130" y="452"/>
                    <a:pt x="1131" y="452"/>
                  </a:cubicBezTo>
                  <a:cubicBezTo>
                    <a:pt x="1132" y="453"/>
                    <a:pt x="1134" y="455"/>
                    <a:pt x="1137" y="458"/>
                  </a:cubicBezTo>
                  <a:cubicBezTo>
                    <a:pt x="1139" y="461"/>
                    <a:pt x="1139" y="464"/>
                    <a:pt x="1139" y="466"/>
                  </a:cubicBezTo>
                  <a:cubicBezTo>
                    <a:pt x="1139" y="469"/>
                    <a:pt x="1143" y="473"/>
                    <a:pt x="1143" y="475"/>
                  </a:cubicBezTo>
                  <a:cubicBezTo>
                    <a:pt x="1144" y="476"/>
                    <a:pt x="1145" y="477"/>
                    <a:pt x="1147" y="479"/>
                  </a:cubicBezTo>
                  <a:cubicBezTo>
                    <a:pt x="1150" y="480"/>
                    <a:pt x="1155" y="483"/>
                    <a:pt x="1156" y="483"/>
                  </a:cubicBezTo>
                  <a:cubicBezTo>
                    <a:pt x="1157" y="482"/>
                    <a:pt x="1154" y="478"/>
                    <a:pt x="1153" y="477"/>
                  </a:cubicBezTo>
                  <a:cubicBezTo>
                    <a:pt x="1151" y="475"/>
                    <a:pt x="1153" y="471"/>
                    <a:pt x="1153" y="468"/>
                  </a:cubicBezTo>
                  <a:cubicBezTo>
                    <a:pt x="1153" y="466"/>
                    <a:pt x="1150" y="466"/>
                    <a:pt x="1149" y="464"/>
                  </a:cubicBezTo>
                  <a:cubicBezTo>
                    <a:pt x="1149" y="462"/>
                    <a:pt x="1148" y="463"/>
                    <a:pt x="1147" y="462"/>
                  </a:cubicBezTo>
                  <a:cubicBezTo>
                    <a:pt x="1147" y="461"/>
                    <a:pt x="1144" y="459"/>
                    <a:pt x="1142" y="458"/>
                  </a:cubicBezTo>
                  <a:cubicBezTo>
                    <a:pt x="1140" y="458"/>
                    <a:pt x="1139" y="455"/>
                    <a:pt x="1139" y="454"/>
                  </a:cubicBezTo>
                  <a:cubicBezTo>
                    <a:pt x="1139" y="452"/>
                    <a:pt x="1138" y="451"/>
                    <a:pt x="1138" y="450"/>
                  </a:cubicBezTo>
                  <a:cubicBezTo>
                    <a:pt x="1138" y="448"/>
                    <a:pt x="1136" y="448"/>
                    <a:pt x="1135" y="448"/>
                  </a:cubicBezTo>
                  <a:cubicBezTo>
                    <a:pt x="1133" y="447"/>
                    <a:pt x="1135" y="443"/>
                    <a:pt x="1135" y="441"/>
                  </a:cubicBezTo>
                  <a:cubicBezTo>
                    <a:pt x="1136" y="439"/>
                    <a:pt x="1139" y="434"/>
                    <a:pt x="1138" y="432"/>
                  </a:cubicBezTo>
                  <a:cubicBezTo>
                    <a:pt x="1137" y="431"/>
                    <a:pt x="1141" y="429"/>
                    <a:pt x="1141" y="431"/>
                  </a:cubicBezTo>
                  <a:cubicBezTo>
                    <a:pt x="1142" y="433"/>
                    <a:pt x="1142" y="434"/>
                    <a:pt x="1145" y="434"/>
                  </a:cubicBezTo>
                  <a:cubicBezTo>
                    <a:pt x="1147" y="434"/>
                    <a:pt x="1147" y="436"/>
                    <a:pt x="1149" y="436"/>
                  </a:cubicBezTo>
                  <a:cubicBezTo>
                    <a:pt x="1151" y="437"/>
                    <a:pt x="1150" y="439"/>
                    <a:pt x="1151" y="440"/>
                  </a:cubicBezTo>
                  <a:cubicBezTo>
                    <a:pt x="1151" y="441"/>
                    <a:pt x="1152" y="441"/>
                    <a:pt x="1153" y="441"/>
                  </a:cubicBezTo>
                  <a:cubicBezTo>
                    <a:pt x="1154" y="440"/>
                    <a:pt x="1153" y="442"/>
                    <a:pt x="1153" y="443"/>
                  </a:cubicBezTo>
                  <a:cubicBezTo>
                    <a:pt x="1154" y="443"/>
                    <a:pt x="1154" y="443"/>
                    <a:pt x="1155" y="443"/>
                  </a:cubicBezTo>
                  <a:cubicBezTo>
                    <a:pt x="1156" y="443"/>
                    <a:pt x="1156" y="443"/>
                    <a:pt x="1157" y="443"/>
                  </a:cubicBezTo>
                  <a:cubicBezTo>
                    <a:pt x="1157" y="444"/>
                    <a:pt x="1158" y="445"/>
                    <a:pt x="1159" y="445"/>
                  </a:cubicBezTo>
                  <a:cubicBezTo>
                    <a:pt x="1160" y="446"/>
                    <a:pt x="1158" y="447"/>
                    <a:pt x="1158" y="449"/>
                  </a:cubicBezTo>
                  <a:cubicBezTo>
                    <a:pt x="1158" y="451"/>
                    <a:pt x="1159" y="451"/>
                    <a:pt x="1160" y="451"/>
                  </a:cubicBezTo>
                  <a:cubicBezTo>
                    <a:pt x="1160" y="450"/>
                    <a:pt x="1163" y="448"/>
                    <a:pt x="1164" y="448"/>
                  </a:cubicBezTo>
                  <a:cubicBezTo>
                    <a:pt x="1165" y="447"/>
                    <a:pt x="1164" y="446"/>
                    <a:pt x="1165" y="446"/>
                  </a:cubicBezTo>
                  <a:cubicBezTo>
                    <a:pt x="1166" y="446"/>
                    <a:pt x="1165" y="445"/>
                    <a:pt x="1166" y="444"/>
                  </a:cubicBezTo>
                  <a:cubicBezTo>
                    <a:pt x="1166" y="443"/>
                    <a:pt x="1167" y="443"/>
                    <a:pt x="1169" y="443"/>
                  </a:cubicBezTo>
                  <a:cubicBezTo>
                    <a:pt x="1170" y="443"/>
                    <a:pt x="1172" y="442"/>
                    <a:pt x="1174" y="441"/>
                  </a:cubicBezTo>
                  <a:cubicBezTo>
                    <a:pt x="1176" y="439"/>
                    <a:pt x="1177" y="439"/>
                    <a:pt x="1178" y="435"/>
                  </a:cubicBezTo>
                  <a:cubicBezTo>
                    <a:pt x="1178" y="431"/>
                    <a:pt x="1177" y="426"/>
                    <a:pt x="1177" y="425"/>
                  </a:cubicBezTo>
                  <a:cubicBezTo>
                    <a:pt x="1177" y="424"/>
                    <a:pt x="1174" y="418"/>
                    <a:pt x="1173" y="418"/>
                  </a:cubicBezTo>
                  <a:cubicBezTo>
                    <a:pt x="1172" y="418"/>
                    <a:pt x="1167" y="413"/>
                    <a:pt x="1166" y="413"/>
                  </a:cubicBezTo>
                  <a:cubicBezTo>
                    <a:pt x="1165" y="412"/>
                    <a:pt x="1165" y="410"/>
                    <a:pt x="1164" y="409"/>
                  </a:cubicBezTo>
                  <a:cubicBezTo>
                    <a:pt x="1163" y="408"/>
                    <a:pt x="1162" y="406"/>
                    <a:pt x="1163" y="404"/>
                  </a:cubicBezTo>
                  <a:cubicBezTo>
                    <a:pt x="1163" y="402"/>
                    <a:pt x="1166" y="401"/>
                    <a:pt x="1166" y="400"/>
                  </a:cubicBezTo>
                  <a:cubicBezTo>
                    <a:pt x="1166" y="399"/>
                    <a:pt x="1166" y="397"/>
                    <a:pt x="1167" y="397"/>
                  </a:cubicBezTo>
                  <a:cubicBezTo>
                    <a:pt x="1169" y="397"/>
                    <a:pt x="1170" y="396"/>
                    <a:pt x="1171" y="395"/>
                  </a:cubicBezTo>
                  <a:cubicBezTo>
                    <a:pt x="1171" y="395"/>
                    <a:pt x="1172" y="395"/>
                    <a:pt x="1172" y="395"/>
                  </a:cubicBezTo>
                  <a:cubicBezTo>
                    <a:pt x="1173" y="395"/>
                    <a:pt x="1174" y="395"/>
                    <a:pt x="1174" y="394"/>
                  </a:cubicBezTo>
                  <a:cubicBezTo>
                    <a:pt x="1174" y="393"/>
                    <a:pt x="1175" y="393"/>
                    <a:pt x="1176" y="394"/>
                  </a:cubicBezTo>
                  <a:cubicBezTo>
                    <a:pt x="1177" y="395"/>
                    <a:pt x="1177" y="395"/>
                    <a:pt x="1179" y="394"/>
                  </a:cubicBezTo>
                  <a:cubicBezTo>
                    <a:pt x="1180" y="393"/>
                    <a:pt x="1180" y="395"/>
                    <a:pt x="1180" y="396"/>
                  </a:cubicBezTo>
                  <a:cubicBezTo>
                    <a:pt x="1179" y="397"/>
                    <a:pt x="1179" y="399"/>
                    <a:pt x="1181" y="400"/>
                  </a:cubicBezTo>
                  <a:cubicBezTo>
                    <a:pt x="1182" y="401"/>
                    <a:pt x="1182" y="399"/>
                    <a:pt x="1182" y="398"/>
                  </a:cubicBezTo>
                  <a:cubicBezTo>
                    <a:pt x="1181" y="397"/>
                    <a:pt x="1184" y="396"/>
                    <a:pt x="1188" y="394"/>
                  </a:cubicBezTo>
                  <a:cubicBezTo>
                    <a:pt x="1192" y="393"/>
                    <a:pt x="1196" y="390"/>
                    <a:pt x="1196" y="390"/>
                  </a:cubicBezTo>
                  <a:cubicBezTo>
                    <a:pt x="1196" y="389"/>
                    <a:pt x="1197" y="389"/>
                    <a:pt x="1197" y="390"/>
                  </a:cubicBezTo>
                  <a:cubicBezTo>
                    <a:pt x="1198" y="390"/>
                    <a:pt x="1199" y="390"/>
                    <a:pt x="1200" y="390"/>
                  </a:cubicBezTo>
                  <a:cubicBezTo>
                    <a:pt x="1201" y="389"/>
                    <a:pt x="1206" y="388"/>
                    <a:pt x="1207" y="388"/>
                  </a:cubicBezTo>
                  <a:cubicBezTo>
                    <a:pt x="1209" y="388"/>
                    <a:pt x="1209" y="387"/>
                    <a:pt x="1210" y="386"/>
                  </a:cubicBezTo>
                  <a:cubicBezTo>
                    <a:pt x="1211" y="385"/>
                    <a:pt x="1211" y="385"/>
                    <a:pt x="1212" y="384"/>
                  </a:cubicBezTo>
                  <a:cubicBezTo>
                    <a:pt x="1214" y="384"/>
                    <a:pt x="1215" y="382"/>
                    <a:pt x="1215" y="382"/>
                  </a:cubicBezTo>
                  <a:cubicBezTo>
                    <a:pt x="1215" y="381"/>
                    <a:pt x="1218" y="381"/>
                    <a:pt x="1218" y="380"/>
                  </a:cubicBezTo>
                  <a:cubicBezTo>
                    <a:pt x="1218" y="379"/>
                    <a:pt x="1220" y="379"/>
                    <a:pt x="1220" y="378"/>
                  </a:cubicBezTo>
                  <a:cubicBezTo>
                    <a:pt x="1220" y="377"/>
                    <a:pt x="1221" y="377"/>
                    <a:pt x="1222" y="376"/>
                  </a:cubicBezTo>
                  <a:cubicBezTo>
                    <a:pt x="1222" y="375"/>
                    <a:pt x="1221" y="373"/>
                    <a:pt x="1222" y="373"/>
                  </a:cubicBezTo>
                  <a:cubicBezTo>
                    <a:pt x="1223" y="373"/>
                    <a:pt x="1222" y="371"/>
                    <a:pt x="1222" y="371"/>
                  </a:cubicBezTo>
                  <a:cubicBezTo>
                    <a:pt x="1222" y="370"/>
                    <a:pt x="1224" y="370"/>
                    <a:pt x="1225" y="369"/>
                  </a:cubicBezTo>
                  <a:cubicBezTo>
                    <a:pt x="1226" y="369"/>
                    <a:pt x="1226" y="368"/>
                    <a:pt x="1227" y="367"/>
                  </a:cubicBezTo>
                  <a:cubicBezTo>
                    <a:pt x="1227" y="365"/>
                    <a:pt x="1229" y="364"/>
                    <a:pt x="1229" y="364"/>
                  </a:cubicBezTo>
                  <a:cubicBezTo>
                    <a:pt x="1230" y="364"/>
                    <a:pt x="1231" y="362"/>
                    <a:pt x="1230" y="360"/>
                  </a:cubicBezTo>
                  <a:cubicBezTo>
                    <a:pt x="1230" y="359"/>
                    <a:pt x="1232" y="359"/>
                    <a:pt x="1231" y="359"/>
                  </a:cubicBezTo>
                  <a:cubicBezTo>
                    <a:pt x="1230" y="358"/>
                    <a:pt x="1231" y="357"/>
                    <a:pt x="1233" y="356"/>
                  </a:cubicBezTo>
                  <a:cubicBezTo>
                    <a:pt x="1234" y="356"/>
                    <a:pt x="1232" y="355"/>
                    <a:pt x="1231" y="356"/>
                  </a:cubicBezTo>
                  <a:cubicBezTo>
                    <a:pt x="1231" y="356"/>
                    <a:pt x="1230" y="356"/>
                    <a:pt x="1230" y="355"/>
                  </a:cubicBezTo>
                  <a:cubicBezTo>
                    <a:pt x="1229" y="355"/>
                    <a:pt x="1229" y="354"/>
                    <a:pt x="1229" y="355"/>
                  </a:cubicBezTo>
                  <a:cubicBezTo>
                    <a:pt x="1228" y="356"/>
                    <a:pt x="1226" y="354"/>
                    <a:pt x="1227" y="354"/>
                  </a:cubicBezTo>
                  <a:cubicBezTo>
                    <a:pt x="1228" y="354"/>
                    <a:pt x="1231" y="352"/>
                    <a:pt x="1232" y="352"/>
                  </a:cubicBezTo>
                  <a:cubicBezTo>
                    <a:pt x="1232" y="352"/>
                    <a:pt x="1230" y="349"/>
                    <a:pt x="1229" y="350"/>
                  </a:cubicBezTo>
                  <a:cubicBezTo>
                    <a:pt x="1228" y="350"/>
                    <a:pt x="1226" y="347"/>
                    <a:pt x="1225" y="347"/>
                  </a:cubicBezTo>
                  <a:cubicBezTo>
                    <a:pt x="1224" y="347"/>
                    <a:pt x="1226" y="346"/>
                    <a:pt x="1228" y="347"/>
                  </a:cubicBezTo>
                  <a:cubicBezTo>
                    <a:pt x="1229" y="347"/>
                    <a:pt x="1231" y="348"/>
                    <a:pt x="1231" y="347"/>
                  </a:cubicBezTo>
                  <a:cubicBezTo>
                    <a:pt x="1232" y="347"/>
                    <a:pt x="1229" y="344"/>
                    <a:pt x="1228" y="343"/>
                  </a:cubicBezTo>
                  <a:cubicBezTo>
                    <a:pt x="1227" y="342"/>
                    <a:pt x="1228" y="341"/>
                    <a:pt x="1227" y="341"/>
                  </a:cubicBezTo>
                  <a:cubicBezTo>
                    <a:pt x="1226" y="340"/>
                    <a:pt x="1225" y="337"/>
                    <a:pt x="1224" y="336"/>
                  </a:cubicBezTo>
                  <a:cubicBezTo>
                    <a:pt x="1224" y="334"/>
                    <a:pt x="1221" y="334"/>
                    <a:pt x="1221" y="333"/>
                  </a:cubicBezTo>
                  <a:cubicBezTo>
                    <a:pt x="1220" y="332"/>
                    <a:pt x="1221" y="330"/>
                    <a:pt x="1223" y="329"/>
                  </a:cubicBezTo>
                  <a:cubicBezTo>
                    <a:pt x="1225" y="328"/>
                    <a:pt x="1224" y="327"/>
                    <a:pt x="1225" y="327"/>
                  </a:cubicBezTo>
                  <a:cubicBezTo>
                    <a:pt x="1225" y="327"/>
                    <a:pt x="1226" y="327"/>
                    <a:pt x="1227" y="325"/>
                  </a:cubicBezTo>
                  <a:cubicBezTo>
                    <a:pt x="1228" y="324"/>
                    <a:pt x="1229" y="325"/>
                    <a:pt x="1229" y="324"/>
                  </a:cubicBezTo>
                  <a:cubicBezTo>
                    <a:pt x="1230" y="323"/>
                    <a:pt x="1233" y="323"/>
                    <a:pt x="1234" y="322"/>
                  </a:cubicBezTo>
                  <a:cubicBezTo>
                    <a:pt x="1235" y="322"/>
                    <a:pt x="1233" y="319"/>
                    <a:pt x="1232" y="320"/>
                  </a:cubicBezTo>
                  <a:cubicBezTo>
                    <a:pt x="1230" y="320"/>
                    <a:pt x="1229" y="320"/>
                    <a:pt x="1228" y="318"/>
                  </a:cubicBezTo>
                  <a:cubicBezTo>
                    <a:pt x="1227" y="316"/>
                    <a:pt x="1224" y="321"/>
                    <a:pt x="1222" y="322"/>
                  </a:cubicBezTo>
                  <a:cubicBezTo>
                    <a:pt x="1220" y="323"/>
                    <a:pt x="1219" y="320"/>
                    <a:pt x="1219" y="318"/>
                  </a:cubicBezTo>
                  <a:cubicBezTo>
                    <a:pt x="1220" y="317"/>
                    <a:pt x="1218" y="317"/>
                    <a:pt x="1215" y="317"/>
                  </a:cubicBezTo>
                  <a:cubicBezTo>
                    <a:pt x="1212" y="317"/>
                    <a:pt x="1213" y="312"/>
                    <a:pt x="1215" y="312"/>
                  </a:cubicBezTo>
                  <a:cubicBezTo>
                    <a:pt x="1215" y="311"/>
                    <a:pt x="1216" y="312"/>
                    <a:pt x="1217" y="312"/>
                  </a:cubicBezTo>
                  <a:cubicBezTo>
                    <a:pt x="1218" y="312"/>
                    <a:pt x="1220" y="312"/>
                    <a:pt x="1220" y="310"/>
                  </a:cubicBezTo>
                  <a:cubicBezTo>
                    <a:pt x="1221" y="307"/>
                    <a:pt x="1223" y="309"/>
                    <a:pt x="1225" y="307"/>
                  </a:cubicBezTo>
                  <a:cubicBezTo>
                    <a:pt x="1228" y="304"/>
                    <a:pt x="1230" y="302"/>
                    <a:pt x="1232" y="304"/>
                  </a:cubicBezTo>
                  <a:cubicBezTo>
                    <a:pt x="1235" y="305"/>
                    <a:pt x="1230" y="308"/>
                    <a:pt x="1230" y="309"/>
                  </a:cubicBezTo>
                  <a:cubicBezTo>
                    <a:pt x="1229" y="311"/>
                    <a:pt x="1230" y="312"/>
                    <a:pt x="1229" y="313"/>
                  </a:cubicBezTo>
                  <a:cubicBezTo>
                    <a:pt x="1228" y="314"/>
                    <a:pt x="1229" y="314"/>
                    <a:pt x="1232" y="313"/>
                  </a:cubicBezTo>
                  <a:cubicBezTo>
                    <a:pt x="1234" y="311"/>
                    <a:pt x="1237" y="309"/>
                    <a:pt x="1240" y="308"/>
                  </a:cubicBezTo>
                  <a:cubicBezTo>
                    <a:pt x="1242" y="307"/>
                    <a:pt x="1245" y="309"/>
                    <a:pt x="1247" y="310"/>
                  </a:cubicBezTo>
                  <a:cubicBezTo>
                    <a:pt x="1248" y="312"/>
                    <a:pt x="1245" y="314"/>
                    <a:pt x="1244" y="315"/>
                  </a:cubicBezTo>
                  <a:cubicBezTo>
                    <a:pt x="1243" y="316"/>
                    <a:pt x="1245" y="316"/>
                    <a:pt x="1245" y="318"/>
                  </a:cubicBezTo>
                  <a:cubicBezTo>
                    <a:pt x="1245" y="319"/>
                    <a:pt x="1246" y="320"/>
                    <a:pt x="1247" y="319"/>
                  </a:cubicBezTo>
                  <a:cubicBezTo>
                    <a:pt x="1248" y="318"/>
                    <a:pt x="1249" y="318"/>
                    <a:pt x="1250" y="318"/>
                  </a:cubicBezTo>
                  <a:cubicBezTo>
                    <a:pt x="1252" y="318"/>
                    <a:pt x="1251" y="321"/>
                    <a:pt x="1253" y="321"/>
                  </a:cubicBezTo>
                  <a:cubicBezTo>
                    <a:pt x="1254" y="321"/>
                    <a:pt x="1254" y="323"/>
                    <a:pt x="1252" y="323"/>
                  </a:cubicBezTo>
                  <a:cubicBezTo>
                    <a:pt x="1251" y="322"/>
                    <a:pt x="1251" y="325"/>
                    <a:pt x="1252" y="327"/>
                  </a:cubicBezTo>
                  <a:cubicBezTo>
                    <a:pt x="1253" y="328"/>
                    <a:pt x="1250" y="331"/>
                    <a:pt x="1251" y="332"/>
                  </a:cubicBezTo>
                  <a:cubicBezTo>
                    <a:pt x="1252" y="333"/>
                    <a:pt x="1251" y="334"/>
                    <a:pt x="1251" y="335"/>
                  </a:cubicBezTo>
                  <a:cubicBezTo>
                    <a:pt x="1252" y="335"/>
                    <a:pt x="1257" y="334"/>
                    <a:pt x="1259" y="332"/>
                  </a:cubicBezTo>
                  <a:cubicBezTo>
                    <a:pt x="1262" y="329"/>
                    <a:pt x="1262" y="330"/>
                    <a:pt x="1264" y="330"/>
                  </a:cubicBezTo>
                  <a:cubicBezTo>
                    <a:pt x="1265" y="330"/>
                    <a:pt x="1266" y="329"/>
                    <a:pt x="1265" y="328"/>
                  </a:cubicBezTo>
                  <a:cubicBezTo>
                    <a:pt x="1265" y="327"/>
                    <a:pt x="1264" y="325"/>
                    <a:pt x="1264" y="322"/>
                  </a:cubicBezTo>
                  <a:cubicBezTo>
                    <a:pt x="1264" y="319"/>
                    <a:pt x="1258" y="312"/>
                    <a:pt x="1256" y="311"/>
                  </a:cubicBezTo>
                  <a:cubicBezTo>
                    <a:pt x="1255" y="311"/>
                    <a:pt x="1256" y="308"/>
                    <a:pt x="1257" y="308"/>
                  </a:cubicBezTo>
                  <a:cubicBezTo>
                    <a:pt x="1259" y="307"/>
                    <a:pt x="1263" y="304"/>
                    <a:pt x="1265" y="303"/>
                  </a:cubicBezTo>
                  <a:cubicBezTo>
                    <a:pt x="1266" y="302"/>
                    <a:pt x="1265" y="300"/>
                    <a:pt x="1266" y="298"/>
                  </a:cubicBezTo>
                  <a:cubicBezTo>
                    <a:pt x="1267" y="296"/>
                    <a:pt x="1274" y="291"/>
                    <a:pt x="1275" y="291"/>
                  </a:cubicBezTo>
                  <a:cubicBezTo>
                    <a:pt x="1277" y="291"/>
                    <a:pt x="1279" y="293"/>
                    <a:pt x="1280" y="294"/>
                  </a:cubicBezTo>
                  <a:cubicBezTo>
                    <a:pt x="1282" y="294"/>
                    <a:pt x="1290" y="288"/>
                    <a:pt x="1290" y="287"/>
                  </a:cubicBezTo>
                  <a:cubicBezTo>
                    <a:pt x="1290" y="286"/>
                    <a:pt x="1295" y="282"/>
                    <a:pt x="1297" y="280"/>
                  </a:cubicBezTo>
                  <a:cubicBezTo>
                    <a:pt x="1299" y="277"/>
                    <a:pt x="1302" y="274"/>
                    <a:pt x="1303" y="271"/>
                  </a:cubicBezTo>
                  <a:cubicBezTo>
                    <a:pt x="1304" y="270"/>
                    <a:pt x="1307" y="267"/>
                    <a:pt x="1308" y="265"/>
                  </a:cubicBezTo>
                  <a:cubicBezTo>
                    <a:pt x="1309" y="264"/>
                    <a:pt x="1309" y="264"/>
                    <a:pt x="1310" y="261"/>
                  </a:cubicBezTo>
                  <a:cubicBezTo>
                    <a:pt x="1312" y="258"/>
                    <a:pt x="1312" y="250"/>
                    <a:pt x="1312" y="250"/>
                  </a:cubicBezTo>
                  <a:cubicBezTo>
                    <a:pt x="1313" y="249"/>
                    <a:pt x="1312" y="248"/>
                    <a:pt x="1313" y="247"/>
                  </a:cubicBezTo>
                  <a:cubicBezTo>
                    <a:pt x="1314" y="246"/>
                    <a:pt x="1313" y="245"/>
                    <a:pt x="1315" y="244"/>
                  </a:cubicBezTo>
                  <a:cubicBezTo>
                    <a:pt x="1316" y="243"/>
                    <a:pt x="1316" y="242"/>
                    <a:pt x="1315" y="241"/>
                  </a:cubicBezTo>
                  <a:cubicBezTo>
                    <a:pt x="1315" y="241"/>
                    <a:pt x="1315" y="239"/>
                    <a:pt x="1315" y="238"/>
                  </a:cubicBezTo>
                  <a:cubicBezTo>
                    <a:pt x="1315" y="238"/>
                    <a:pt x="1315" y="237"/>
                    <a:pt x="1316" y="237"/>
                  </a:cubicBezTo>
                  <a:cubicBezTo>
                    <a:pt x="1316" y="236"/>
                    <a:pt x="1315" y="235"/>
                    <a:pt x="1314" y="235"/>
                  </a:cubicBezTo>
                  <a:cubicBezTo>
                    <a:pt x="1313" y="234"/>
                    <a:pt x="1312" y="234"/>
                    <a:pt x="1311" y="233"/>
                  </a:cubicBezTo>
                  <a:cubicBezTo>
                    <a:pt x="1311" y="231"/>
                    <a:pt x="1310" y="230"/>
                    <a:pt x="1308" y="230"/>
                  </a:cubicBezTo>
                  <a:cubicBezTo>
                    <a:pt x="1308" y="230"/>
                    <a:pt x="1307" y="230"/>
                    <a:pt x="1306" y="230"/>
                  </a:cubicBezTo>
                  <a:cubicBezTo>
                    <a:pt x="1305" y="230"/>
                    <a:pt x="1304" y="230"/>
                    <a:pt x="1305" y="230"/>
                  </a:cubicBezTo>
                  <a:cubicBezTo>
                    <a:pt x="1305" y="231"/>
                    <a:pt x="1304" y="232"/>
                    <a:pt x="1304" y="232"/>
                  </a:cubicBezTo>
                  <a:cubicBezTo>
                    <a:pt x="1303" y="232"/>
                    <a:pt x="1303" y="232"/>
                    <a:pt x="1302" y="233"/>
                  </a:cubicBezTo>
                  <a:cubicBezTo>
                    <a:pt x="1301" y="235"/>
                    <a:pt x="1298" y="235"/>
                    <a:pt x="1299" y="234"/>
                  </a:cubicBezTo>
                  <a:cubicBezTo>
                    <a:pt x="1301" y="232"/>
                    <a:pt x="1299" y="232"/>
                    <a:pt x="1299" y="231"/>
                  </a:cubicBezTo>
                  <a:cubicBezTo>
                    <a:pt x="1300" y="230"/>
                    <a:pt x="1301" y="229"/>
                    <a:pt x="1299" y="229"/>
                  </a:cubicBezTo>
                  <a:cubicBezTo>
                    <a:pt x="1298" y="230"/>
                    <a:pt x="1298" y="232"/>
                    <a:pt x="1297" y="232"/>
                  </a:cubicBezTo>
                  <a:cubicBezTo>
                    <a:pt x="1295" y="233"/>
                    <a:pt x="1296" y="229"/>
                    <a:pt x="1296" y="228"/>
                  </a:cubicBezTo>
                  <a:cubicBezTo>
                    <a:pt x="1296" y="227"/>
                    <a:pt x="1295" y="228"/>
                    <a:pt x="1294" y="228"/>
                  </a:cubicBezTo>
                  <a:cubicBezTo>
                    <a:pt x="1293" y="228"/>
                    <a:pt x="1292" y="228"/>
                    <a:pt x="1291" y="228"/>
                  </a:cubicBezTo>
                  <a:cubicBezTo>
                    <a:pt x="1289" y="228"/>
                    <a:pt x="1289" y="226"/>
                    <a:pt x="1291" y="225"/>
                  </a:cubicBezTo>
                  <a:cubicBezTo>
                    <a:pt x="1294" y="224"/>
                    <a:pt x="1293" y="223"/>
                    <a:pt x="1294" y="222"/>
                  </a:cubicBezTo>
                  <a:cubicBezTo>
                    <a:pt x="1295" y="222"/>
                    <a:pt x="1298" y="220"/>
                    <a:pt x="1300" y="219"/>
                  </a:cubicBezTo>
                  <a:cubicBezTo>
                    <a:pt x="1301" y="218"/>
                    <a:pt x="1302" y="217"/>
                    <a:pt x="1302" y="216"/>
                  </a:cubicBezTo>
                  <a:cubicBezTo>
                    <a:pt x="1302" y="215"/>
                    <a:pt x="1305" y="213"/>
                    <a:pt x="1308" y="211"/>
                  </a:cubicBezTo>
                  <a:cubicBezTo>
                    <a:pt x="1311" y="209"/>
                    <a:pt x="1312" y="208"/>
                    <a:pt x="1313" y="207"/>
                  </a:cubicBezTo>
                  <a:cubicBezTo>
                    <a:pt x="1313" y="205"/>
                    <a:pt x="1317" y="204"/>
                    <a:pt x="1317" y="203"/>
                  </a:cubicBezTo>
                  <a:cubicBezTo>
                    <a:pt x="1317" y="202"/>
                    <a:pt x="1322" y="199"/>
                    <a:pt x="1325" y="198"/>
                  </a:cubicBezTo>
                  <a:cubicBezTo>
                    <a:pt x="1329" y="198"/>
                    <a:pt x="1334" y="199"/>
                    <a:pt x="1335" y="200"/>
                  </a:cubicBezTo>
                  <a:cubicBezTo>
                    <a:pt x="1336" y="200"/>
                    <a:pt x="1336" y="200"/>
                    <a:pt x="1337" y="199"/>
                  </a:cubicBezTo>
                  <a:cubicBezTo>
                    <a:pt x="1337" y="199"/>
                    <a:pt x="1339" y="199"/>
                    <a:pt x="1341" y="199"/>
                  </a:cubicBezTo>
                  <a:cubicBezTo>
                    <a:pt x="1342" y="200"/>
                    <a:pt x="1342" y="199"/>
                    <a:pt x="1343" y="199"/>
                  </a:cubicBezTo>
                  <a:cubicBezTo>
                    <a:pt x="1344" y="199"/>
                    <a:pt x="1344" y="199"/>
                    <a:pt x="1345" y="199"/>
                  </a:cubicBezTo>
                  <a:cubicBezTo>
                    <a:pt x="1346" y="199"/>
                    <a:pt x="1348" y="200"/>
                    <a:pt x="1348" y="198"/>
                  </a:cubicBezTo>
                  <a:cubicBezTo>
                    <a:pt x="1349" y="196"/>
                    <a:pt x="1353" y="196"/>
                    <a:pt x="1354" y="197"/>
                  </a:cubicBezTo>
                  <a:cubicBezTo>
                    <a:pt x="1355" y="198"/>
                    <a:pt x="1356" y="199"/>
                    <a:pt x="1358" y="198"/>
                  </a:cubicBezTo>
                  <a:cubicBezTo>
                    <a:pt x="1359" y="197"/>
                    <a:pt x="1359" y="199"/>
                    <a:pt x="1360" y="199"/>
                  </a:cubicBezTo>
                  <a:cubicBezTo>
                    <a:pt x="1362" y="199"/>
                    <a:pt x="1361" y="201"/>
                    <a:pt x="1360" y="201"/>
                  </a:cubicBezTo>
                  <a:cubicBezTo>
                    <a:pt x="1358" y="200"/>
                    <a:pt x="1357" y="201"/>
                    <a:pt x="1358" y="202"/>
                  </a:cubicBezTo>
                  <a:cubicBezTo>
                    <a:pt x="1359" y="203"/>
                    <a:pt x="1360" y="202"/>
                    <a:pt x="1361" y="202"/>
                  </a:cubicBezTo>
                  <a:cubicBezTo>
                    <a:pt x="1362" y="202"/>
                    <a:pt x="1362" y="201"/>
                    <a:pt x="1363" y="201"/>
                  </a:cubicBezTo>
                  <a:cubicBezTo>
                    <a:pt x="1364" y="202"/>
                    <a:pt x="1366" y="202"/>
                    <a:pt x="1367" y="201"/>
                  </a:cubicBezTo>
                  <a:cubicBezTo>
                    <a:pt x="1368" y="200"/>
                    <a:pt x="1368" y="200"/>
                    <a:pt x="1369" y="201"/>
                  </a:cubicBezTo>
                  <a:cubicBezTo>
                    <a:pt x="1369" y="201"/>
                    <a:pt x="1370" y="201"/>
                    <a:pt x="1370" y="201"/>
                  </a:cubicBezTo>
                  <a:cubicBezTo>
                    <a:pt x="1371" y="200"/>
                    <a:pt x="1373" y="199"/>
                    <a:pt x="1374" y="200"/>
                  </a:cubicBezTo>
                  <a:cubicBezTo>
                    <a:pt x="1376" y="200"/>
                    <a:pt x="1375" y="198"/>
                    <a:pt x="1373" y="198"/>
                  </a:cubicBezTo>
                  <a:cubicBezTo>
                    <a:pt x="1371" y="198"/>
                    <a:pt x="1371" y="197"/>
                    <a:pt x="1372" y="195"/>
                  </a:cubicBezTo>
                  <a:cubicBezTo>
                    <a:pt x="1374" y="192"/>
                    <a:pt x="1377" y="191"/>
                    <a:pt x="1379" y="189"/>
                  </a:cubicBezTo>
                  <a:cubicBezTo>
                    <a:pt x="1381" y="188"/>
                    <a:pt x="1382" y="188"/>
                    <a:pt x="1382" y="187"/>
                  </a:cubicBezTo>
                  <a:cubicBezTo>
                    <a:pt x="1382" y="186"/>
                    <a:pt x="1383" y="183"/>
                    <a:pt x="1384" y="183"/>
                  </a:cubicBezTo>
                  <a:cubicBezTo>
                    <a:pt x="1384" y="183"/>
                    <a:pt x="1385" y="183"/>
                    <a:pt x="1386" y="183"/>
                  </a:cubicBezTo>
                  <a:cubicBezTo>
                    <a:pt x="1387" y="184"/>
                    <a:pt x="1390" y="184"/>
                    <a:pt x="1391" y="183"/>
                  </a:cubicBezTo>
                  <a:cubicBezTo>
                    <a:pt x="1393" y="182"/>
                    <a:pt x="1393" y="184"/>
                    <a:pt x="1394" y="184"/>
                  </a:cubicBezTo>
                  <a:cubicBezTo>
                    <a:pt x="1394" y="184"/>
                    <a:pt x="1395" y="184"/>
                    <a:pt x="1395" y="183"/>
                  </a:cubicBezTo>
                  <a:cubicBezTo>
                    <a:pt x="1396" y="183"/>
                    <a:pt x="1396" y="182"/>
                    <a:pt x="1397" y="183"/>
                  </a:cubicBezTo>
                  <a:cubicBezTo>
                    <a:pt x="1398" y="183"/>
                    <a:pt x="1395" y="185"/>
                    <a:pt x="1395" y="187"/>
                  </a:cubicBezTo>
                  <a:cubicBezTo>
                    <a:pt x="1394" y="189"/>
                    <a:pt x="1396" y="188"/>
                    <a:pt x="1397" y="188"/>
                  </a:cubicBezTo>
                  <a:cubicBezTo>
                    <a:pt x="1398" y="189"/>
                    <a:pt x="1396" y="190"/>
                    <a:pt x="1396" y="190"/>
                  </a:cubicBezTo>
                  <a:cubicBezTo>
                    <a:pt x="1396" y="191"/>
                    <a:pt x="1399" y="191"/>
                    <a:pt x="1401" y="188"/>
                  </a:cubicBezTo>
                  <a:cubicBezTo>
                    <a:pt x="1404" y="185"/>
                    <a:pt x="1407" y="184"/>
                    <a:pt x="1408" y="185"/>
                  </a:cubicBezTo>
                  <a:cubicBezTo>
                    <a:pt x="1410" y="185"/>
                    <a:pt x="1409" y="183"/>
                    <a:pt x="1409" y="180"/>
                  </a:cubicBezTo>
                  <a:cubicBezTo>
                    <a:pt x="1409" y="178"/>
                    <a:pt x="1415" y="177"/>
                    <a:pt x="1416" y="178"/>
                  </a:cubicBezTo>
                  <a:cubicBezTo>
                    <a:pt x="1418" y="179"/>
                    <a:pt x="1418" y="179"/>
                    <a:pt x="1416" y="179"/>
                  </a:cubicBezTo>
                  <a:cubicBezTo>
                    <a:pt x="1415" y="178"/>
                    <a:pt x="1413" y="180"/>
                    <a:pt x="1413" y="182"/>
                  </a:cubicBezTo>
                  <a:cubicBezTo>
                    <a:pt x="1413" y="184"/>
                    <a:pt x="1412" y="185"/>
                    <a:pt x="1413" y="186"/>
                  </a:cubicBezTo>
                  <a:cubicBezTo>
                    <a:pt x="1413" y="186"/>
                    <a:pt x="1411" y="187"/>
                    <a:pt x="1411" y="188"/>
                  </a:cubicBezTo>
                  <a:cubicBezTo>
                    <a:pt x="1411" y="188"/>
                    <a:pt x="1411" y="189"/>
                    <a:pt x="1410" y="189"/>
                  </a:cubicBezTo>
                  <a:cubicBezTo>
                    <a:pt x="1409" y="190"/>
                    <a:pt x="1405" y="190"/>
                    <a:pt x="1404" y="192"/>
                  </a:cubicBezTo>
                  <a:cubicBezTo>
                    <a:pt x="1404" y="194"/>
                    <a:pt x="1402" y="194"/>
                    <a:pt x="1401" y="196"/>
                  </a:cubicBezTo>
                  <a:cubicBezTo>
                    <a:pt x="1400" y="198"/>
                    <a:pt x="1396" y="199"/>
                    <a:pt x="1393" y="203"/>
                  </a:cubicBezTo>
                  <a:cubicBezTo>
                    <a:pt x="1390" y="207"/>
                    <a:pt x="1386" y="207"/>
                    <a:pt x="1386" y="208"/>
                  </a:cubicBezTo>
                  <a:cubicBezTo>
                    <a:pt x="1386" y="209"/>
                    <a:pt x="1383" y="208"/>
                    <a:pt x="1382" y="209"/>
                  </a:cubicBezTo>
                  <a:cubicBezTo>
                    <a:pt x="1381" y="209"/>
                    <a:pt x="1383" y="211"/>
                    <a:pt x="1381" y="214"/>
                  </a:cubicBezTo>
                  <a:cubicBezTo>
                    <a:pt x="1378" y="216"/>
                    <a:pt x="1377" y="220"/>
                    <a:pt x="1377" y="223"/>
                  </a:cubicBezTo>
                  <a:cubicBezTo>
                    <a:pt x="1377" y="227"/>
                    <a:pt x="1378" y="237"/>
                    <a:pt x="1379" y="239"/>
                  </a:cubicBezTo>
                  <a:cubicBezTo>
                    <a:pt x="1380" y="241"/>
                    <a:pt x="1380" y="245"/>
                    <a:pt x="1381" y="246"/>
                  </a:cubicBezTo>
                  <a:cubicBezTo>
                    <a:pt x="1381" y="247"/>
                    <a:pt x="1381" y="249"/>
                    <a:pt x="1382" y="249"/>
                  </a:cubicBezTo>
                  <a:cubicBezTo>
                    <a:pt x="1382" y="250"/>
                    <a:pt x="1385" y="247"/>
                    <a:pt x="1386" y="246"/>
                  </a:cubicBezTo>
                  <a:cubicBezTo>
                    <a:pt x="1388" y="244"/>
                    <a:pt x="1387" y="244"/>
                    <a:pt x="1388" y="243"/>
                  </a:cubicBezTo>
                  <a:cubicBezTo>
                    <a:pt x="1389" y="242"/>
                    <a:pt x="1389" y="240"/>
                    <a:pt x="1389" y="239"/>
                  </a:cubicBezTo>
                  <a:cubicBezTo>
                    <a:pt x="1390" y="238"/>
                    <a:pt x="1391" y="238"/>
                    <a:pt x="1392" y="237"/>
                  </a:cubicBezTo>
                  <a:cubicBezTo>
                    <a:pt x="1393" y="236"/>
                    <a:pt x="1394" y="237"/>
                    <a:pt x="1395" y="236"/>
                  </a:cubicBezTo>
                  <a:cubicBezTo>
                    <a:pt x="1396" y="236"/>
                    <a:pt x="1395" y="234"/>
                    <a:pt x="1395" y="233"/>
                  </a:cubicBezTo>
                  <a:cubicBezTo>
                    <a:pt x="1395" y="231"/>
                    <a:pt x="1397" y="230"/>
                    <a:pt x="1399" y="229"/>
                  </a:cubicBezTo>
                  <a:cubicBezTo>
                    <a:pt x="1400" y="228"/>
                    <a:pt x="1400" y="228"/>
                    <a:pt x="1401" y="229"/>
                  </a:cubicBezTo>
                  <a:cubicBezTo>
                    <a:pt x="1402" y="229"/>
                    <a:pt x="1403" y="229"/>
                    <a:pt x="1404" y="228"/>
                  </a:cubicBezTo>
                  <a:cubicBezTo>
                    <a:pt x="1406" y="226"/>
                    <a:pt x="1404" y="225"/>
                    <a:pt x="1403" y="224"/>
                  </a:cubicBezTo>
                  <a:cubicBezTo>
                    <a:pt x="1403" y="223"/>
                    <a:pt x="1405" y="219"/>
                    <a:pt x="1406" y="219"/>
                  </a:cubicBezTo>
                  <a:cubicBezTo>
                    <a:pt x="1407" y="218"/>
                    <a:pt x="1407" y="219"/>
                    <a:pt x="1408" y="219"/>
                  </a:cubicBezTo>
                  <a:cubicBezTo>
                    <a:pt x="1408" y="219"/>
                    <a:pt x="1409" y="219"/>
                    <a:pt x="1410" y="218"/>
                  </a:cubicBezTo>
                  <a:cubicBezTo>
                    <a:pt x="1411" y="217"/>
                    <a:pt x="1408" y="215"/>
                    <a:pt x="1408" y="216"/>
                  </a:cubicBezTo>
                  <a:cubicBezTo>
                    <a:pt x="1407" y="216"/>
                    <a:pt x="1406" y="212"/>
                    <a:pt x="1408" y="211"/>
                  </a:cubicBezTo>
                  <a:cubicBezTo>
                    <a:pt x="1410" y="209"/>
                    <a:pt x="1410" y="209"/>
                    <a:pt x="1408" y="209"/>
                  </a:cubicBezTo>
                  <a:cubicBezTo>
                    <a:pt x="1407" y="208"/>
                    <a:pt x="1407" y="209"/>
                    <a:pt x="1406" y="209"/>
                  </a:cubicBezTo>
                  <a:cubicBezTo>
                    <a:pt x="1405" y="209"/>
                    <a:pt x="1403" y="207"/>
                    <a:pt x="1405" y="204"/>
                  </a:cubicBezTo>
                  <a:cubicBezTo>
                    <a:pt x="1407" y="202"/>
                    <a:pt x="1408" y="202"/>
                    <a:pt x="1409" y="201"/>
                  </a:cubicBezTo>
                  <a:cubicBezTo>
                    <a:pt x="1409" y="199"/>
                    <a:pt x="1411" y="196"/>
                    <a:pt x="1412" y="195"/>
                  </a:cubicBezTo>
                  <a:cubicBezTo>
                    <a:pt x="1412" y="195"/>
                    <a:pt x="1413" y="195"/>
                    <a:pt x="1414" y="195"/>
                  </a:cubicBezTo>
                  <a:cubicBezTo>
                    <a:pt x="1415" y="195"/>
                    <a:pt x="1415" y="195"/>
                    <a:pt x="1416" y="195"/>
                  </a:cubicBezTo>
                  <a:cubicBezTo>
                    <a:pt x="1416" y="195"/>
                    <a:pt x="1416" y="195"/>
                    <a:pt x="1416" y="196"/>
                  </a:cubicBezTo>
                  <a:cubicBezTo>
                    <a:pt x="1416" y="196"/>
                    <a:pt x="1417" y="196"/>
                    <a:pt x="1417" y="196"/>
                  </a:cubicBezTo>
                  <a:cubicBezTo>
                    <a:pt x="1418" y="195"/>
                    <a:pt x="1420" y="192"/>
                    <a:pt x="1421" y="192"/>
                  </a:cubicBezTo>
                  <a:cubicBezTo>
                    <a:pt x="1423" y="192"/>
                    <a:pt x="1422" y="194"/>
                    <a:pt x="1422" y="195"/>
                  </a:cubicBezTo>
                  <a:cubicBezTo>
                    <a:pt x="1423" y="197"/>
                    <a:pt x="1424" y="195"/>
                    <a:pt x="1426" y="193"/>
                  </a:cubicBezTo>
                  <a:cubicBezTo>
                    <a:pt x="1429" y="191"/>
                    <a:pt x="1435" y="191"/>
                    <a:pt x="1437" y="192"/>
                  </a:cubicBezTo>
                  <a:cubicBezTo>
                    <a:pt x="1439" y="193"/>
                    <a:pt x="1439" y="195"/>
                    <a:pt x="1440" y="195"/>
                  </a:cubicBezTo>
                  <a:cubicBezTo>
                    <a:pt x="1442" y="195"/>
                    <a:pt x="1440" y="193"/>
                    <a:pt x="1442" y="193"/>
                  </a:cubicBezTo>
                  <a:cubicBezTo>
                    <a:pt x="1443" y="192"/>
                    <a:pt x="1446" y="190"/>
                    <a:pt x="1448" y="189"/>
                  </a:cubicBezTo>
                  <a:cubicBezTo>
                    <a:pt x="1450" y="188"/>
                    <a:pt x="1449" y="189"/>
                    <a:pt x="1450" y="187"/>
                  </a:cubicBezTo>
                  <a:cubicBezTo>
                    <a:pt x="1452" y="186"/>
                    <a:pt x="1453" y="187"/>
                    <a:pt x="1453" y="186"/>
                  </a:cubicBezTo>
                  <a:cubicBezTo>
                    <a:pt x="1453" y="185"/>
                    <a:pt x="1456" y="183"/>
                    <a:pt x="1460" y="183"/>
                  </a:cubicBezTo>
                  <a:cubicBezTo>
                    <a:pt x="1464" y="182"/>
                    <a:pt x="1469" y="179"/>
                    <a:pt x="1469" y="178"/>
                  </a:cubicBezTo>
                  <a:cubicBezTo>
                    <a:pt x="1469" y="177"/>
                    <a:pt x="1470" y="177"/>
                    <a:pt x="1471" y="178"/>
                  </a:cubicBezTo>
                  <a:cubicBezTo>
                    <a:pt x="1471" y="179"/>
                    <a:pt x="1472" y="178"/>
                    <a:pt x="1474" y="179"/>
                  </a:cubicBezTo>
                  <a:cubicBezTo>
                    <a:pt x="1476" y="179"/>
                    <a:pt x="1477" y="180"/>
                    <a:pt x="1479" y="178"/>
                  </a:cubicBezTo>
                  <a:cubicBezTo>
                    <a:pt x="1481" y="177"/>
                    <a:pt x="1479" y="176"/>
                    <a:pt x="1479" y="175"/>
                  </a:cubicBezTo>
                  <a:cubicBezTo>
                    <a:pt x="1479" y="174"/>
                    <a:pt x="1476" y="172"/>
                    <a:pt x="1476" y="171"/>
                  </a:cubicBezTo>
                  <a:cubicBezTo>
                    <a:pt x="1477" y="170"/>
                    <a:pt x="1474" y="166"/>
                    <a:pt x="1474" y="167"/>
                  </a:cubicBezTo>
                  <a:cubicBezTo>
                    <a:pt x="1473" y="168"/>
                    <a:pt x="1471" y="166"/>
                    <a:pt x="1471" y="165"/>
                  </a:cubicBezTo>
                  <a:cubicBezTo>
                    <a:pt x="1471" y="164"/>
                    <a:pt x="1471" y="163"/>
                    <a:pt x="1470" y="164"/>
                  </a:cubicBezTo>
                  <a:cubicBezTo>
                    <a:pt x="1469" y="165"/>
                    <a:pt x="1467" y="164"/>
                    <a:pt x="1466" y="163"/>
                  </a:cubicBezTo>
                  <a:cubicBezTo>
                    <a:pt x="1466" y="162"/>
                    <a:pt x="1468" y="161"/>
                    <a:pt x="1470" y="162"/>
                  </a:cubicBezTo>
                  <a:cubicBezTo>
                    <a:pt x="1472" y="163"/>
                    <a:pt x="1472" y="163"/>
                    <a:pt x="1473" y="164"/>
                  </a:cubicBezTo>
                  <a:cubicBezTo>
                    <a:pt x="1474" y="165"/>
                    <a:pt x="1476" y="164"/>
                    <a:pt x="1477" y="164"/>
                  </a:cubicBezTo>
                  <a:cubicBezTo>
                    <a:pt x="1479" y="163"/>
                    <a:pt x="1482" y="162"/>
                    <a:pt x="1483" y="161"/>
                  </a:cubicBezTo>
                  <a:cubicBezTo>
                    <a:pt x="1484" y="160"/>
                    <a:pt x="1483" y="159"/>
                    <a:pt x="1484" y="159"/>
                  </a:cubicBezTo>
                  <a:cubicBezTo>
                    <a:pt x="1486" y="158"/>
                    <a:pt x="1485" y="157"/>
                    <a:pt x="1484" y="156"/>
                  </a:cubicBezTo>
                  <a:cubicBezTo>
                    <a:pt x="1482" y="156"/>
                    <a:pt x="1483" y="154"/>
                    <a:pt x="1484" y="154"/>
                  </a:cubicBezTo>
                  <a:cubicBezTo>
                    <a:pt x="1485" y="154"/>
                    <a:pt x="1485" y="153"/>
                    <a:pt x="1485" y="153"/>
                  </a:cubicBezTo>
                  <a:cubicBezTo>
                    <a:pt x="1486" y="153"/>
                    <a:pt x="1486" y="153"/>
                    <a:pt x="1486" y="153"/>
                  </a:cubicBezTo>
                  <a:cubicBezTo>
                    <a:pt x="1486" y="153"/>
                    <a:pt x="1487" y="153"/>
                    <a:pt x="1488" y="153"/>
                  </a:cubicBezTo>
                  <a:cubicBezTo>
                    <a:pt x="1489" y="152"/>
                    <a:pt x="1488" y="154"/>
                    <a:pt x="1487" y="155"/>
                  </a:cubicBezTo>
                  <a:cubicBezTo>
                    <a:pt x="1486" y="156"/>
                    <a:pt x="1488" y="157"/>
                    <a:pt x="1489" y="158"/>
                  </a:cubicBezTo>
                  <a:cubicBezTo>
                    <a:pt x="1489" y="158"/>
                    <a:pt x="1492" y="159"/>
                    <a:pt x="1493" y="158"/>
                  </a:cubicBezTo>
                  <a:cubicBezTo>
                    <a:pt x="1495" y="157"/>
                    <a:pt x="1499" y="159"/>
                    <a:pt x="1500" y="160"/>
                  </a:cubicBezTo>
                  <a:cubicBezTo>
                    <a:pt x="1500" y="161"/>
                    <a:pt x="1501" y="163"/>
                    <a:pt x="1503" y="164"/>
                  </a:cubicBezTo>
                  <a:cubicBezTo>
                    <a:pt x="1505" y="165"/>
                    <a:pt x="1507" y="164"/>
                    <a:pt x="1507" y="165"/>
                  </a:cubicBezTo>
                  <a:cubicBezTo>
                    <a:pt x="1507" y="166"/>
                    <a:pt x="1508" y="167"/>
                    <a:pt x="1509" y="166"/>
                  </a:cubicBezTo>
                  <a:cubicBezTo>
                    <a:pt x="1510" y="166"/>
                    <a:pt x="1510" y="166"/>
                    <a:pt x="1510" y="167"/>
                  </a:cubicBezTo>
                  <a:cubicBezTo>
                    <a:pt x="1511" y="167"/>
                    <a:pt x="1511" y="167"/>
                    <a:pt x="1512" y="167"/>
                  </a:cubicBezTo>
                  <a:cubicBezTo>
                    <a:pt x="1512" y="166"/>
                    <a:pt x="1512" y="166"/>
                    <a:pt x="1513" y="166"/>
                  </a:cubicBezTo>
                  <a:cubicBezTo>
                    <a:pt x="1513" y="166"/>
                    <a:pt x="1513" y="167"/>
                    <a:pt x="1514" y="166"/>
                  </a:cubicBezTo>
                  <a:cubicBezTo>
                    <a:pt x="1515" y="165"/>
                    <a:pt x="1512" y="165"/>
                    <a:pt x="1512" y="164"/>
                  </a:cubicBezTo>
                  <a:cubicBezTo>
                    <a:pt x="1512" y="163"/>
                    <a:pt x="1513" y="164"/>
                    <a:pt x="1513" y="164"/>
                  </a:cubicBezTo>
                  <a:cubicBezTo>
                    <a:pt x="1514" y="164"/>
                    <a:pt x="1514" y="164"/>
                    <a:pt x="1514" y="164"/>
                  </a:cubicBezTo>
                  <a:cubicBezTo>
                    <a:pt x="1515" y="164"/>
                    <a:pt x="1514" y="162"/>
                    <a:pt x="1515" y="162"/>
                  </a:cubicBezTo>
                  <a:cubicBezTo>
                    <a:pt x="1515" y="162"/>
                    <a:pt x="1515" y="158"/>
                    <a:pt x="1514" y="158"/>
                  </a:cubicBezTo>
                  <a:cubicBezTo>
                    <a:pt x="1513" y="158"/>
                    <a:pt x="1514" y="156"/>
                    <a:pt x="1515" y="157"/>
                  </a:cubicBezTo>
                  <a:moveTo>
                    <a:pt x="847" y="523"/>
                  </a:moveTo>
                  <a:cubicBezTo>
                    <a:pt x="845" y="524"/>
                    <a:pt x="844" y="518"/>
                    <a:pt x="841" y="517"/>
                  </a:cubicBezTo>
                  <a:cubicBezTo>
                    <a:pt x="839" y="516"/>
                    <a:pt x="839" y="502"/>
                    <a:pt x="840" y="502"/>
                  </a:cubicBezTo>
                  <a:cubicBezTo>
                    <a:pt x="841" y="501"/>
                    <a:pt x="841" y="513"/>
                    <a:pt x="844" y="515"/>
                  </a:cubicBezTo>
                  <a:cubicBezTo>
                    <a:pt x="846" y="516"/>
                    <a:pt x="845" y="519"/>
                    <a:pt x="846" y="520"/>
                  </a:cubicBezTo>
                  <a:cubicBezTo>
                    <a:pt x="846" y="521"/>
                    <a:pt x="848" y="523"/>
                    <a:pt x="847" y="523"/>
                  </a:cubicBezTo>
                  <a:moveTo>
                    <a:pt x="865" y="548"/>
                  </a:moveTo>
                  <a:cubicBezTo>
                    <a:pt x="864" y="550"/>
                    <a:pt x="861" y="545"/>
                    <a:pt x="860" y="542"/>
                  </a:cubicBezTo>
                  <a:cubicBezTo>
                    <a:pt x="860" y="539"/>
                    <a:pt x="862" y="537"/>
                    <a:pt x="861" y="534"/>
                  </a:cubicBezTo>
                  <a:cubicBezTo>
                    <a:pt x="859" y="531"/>
                    <a:pt x="859" y="528"/>
                    <a:pt x="860" y="528"/>
                  </a:cubicBezTo>
                  <a:cubicBezTo>
                    <a:pt x="862" y="528"/>
                    <a:pt x="864" y="536"/>
                    <a:pt x="863" y="538"/>
                  </a:cubicBezTo>
                  <a:cubicBezTo>
                    <a:pt x="862" y="541"/>
                    <a:pt x="866" y="547"/>
                    <a:pt x="865" y="548"/>
                  </a:cubicBezTo>
                  <a:moveTo>
                    <a:pt x="854" y="487"/>
                  </a:moveTo>
                  <a:cubicBezTo>
                    <a:pt x="857" y="486"/>
                    <a:pt x="863" y="487"/>
                    <a:pt x="863" y="488"/>
                  </a:cubicBezTo>
                  <a:cubicBezTo>
                    <a:pt x="862" y="489"/>
                    <a:pt x="860" y="489"/>
                    <a:pt x="860" y="491"/>
                  </a:cubicBezTo>
                  <a:cubicBezTo>
                    <a:pt x="860" y="493"/>
                    <a:pt x="859" y="495"/>
                    <a:pt x="858" y="495"/>
                  </a:cubicBezTo>
                  <a:cubicBezTo>
                    <a:pt x="856" y="496"/>
                    <a:pt x="859" y="498"/>
                    <a:pt x="858" y="498"/>
                  </a:cubicBezTo>
                  <a:cubicBezTo>
                    <a:pt x="857" y="498"/>
                    <a:pt x="856" y="498"/>
                    <a:pt x="855" y="498"/>
                  </a:cubicBezTo>
                  <a:cubicBezTo>
                    <a:pt x="854" y="497"/>
                    <a:pt x="852" y="497"/>
                    <a:pt x="851" y="498"/>
                  </a:cubicBezTo>
                  <a:cubicBezTo>
                    <a:pt x="848" y="499"/>
                    <a:pt x="851" y="487"/>
                    <a:pt x="854" y="487"/>
                  </a:cubicBezTo>
                  <a:moveTo>
                    <a:pt x="950" y="303"/>
                  </a:moveTo>
                  <a:cubicBezTo>
                    <a:pt x="949" y="303"/>
                    <a:pt x="949" y="303"/>
                    <a:pt x="948" y="303"/>
                  </a:cubicBezTo>
                  <a:cubicBezTo>
                    <a:pt x="947" y="304"/>
                    <a:pt x="947" y="304"/>
                    <a:pt x="946" y="304"/>
                  </a:cubicBezTo>
                  <a:cubicBezTo>
                    <a:pt x="944" y="303"/>
                    <a:pt x="942" y="302"/>
                    <a:pt x="942" y="304"/>
                  </a:cubicBezTo>
                  <a:cubicBezTo>
                    <a:pt x="941" y="305"/>
                    <a:pt x="941" y="307"/>
                    <a:pt x="943" y="307"/>
                  </a:cubicBezTo>
                  <a:cubicBezTo>
                    <a:pt x="945" y="307"/>
                    <a:pt x="944" y="308"/>
                    <a:pt x="943" y="310"/>
                  </a:cubicBezTo>
                  <a:cubicBezTo>
                    <a:pt x="942" y="310"/>
                    <a:pt x="943" y="310"/>
                    <a:pt x="944" y="310"/>
                  </a:cubicBezTo>
                  <a:cubicBezTo>
                    <a:pt x="944" y="310"/>
                    <a:pt x="945" y="310"/>
                    <a:pt x="945" y="311"/>
                  </a:cubicBezTo>
                  <a:cubicBezTo>
                    <a:pt x="946" y="312"/>
                    <a:pt x="947" y="312"/>
                    <a:pt x="946" y="314"/>
                  </a:cubicBezTo>
                  <a:cubicBezTo>
                    <a:pt x="946" y="316"/>
                    <a:pt x="947" y="321"/>
                    <a:pt x="946" y="322"/>
                  </a:cubicBezTo>
                  <a:cubicBezTo>
                    <a:pt x="945" y="323"/>
                    <a:pt x="941" y="324"/>
                    <a:pt x="937" y="324"/>
                  </a:cubicBezTo>
                  <a:cubicBezTo>
                    <a:pt x="933" y="324"/>
                    <a:pt x="933" y="319"/>
                    <a:pt x="929" y="319"/>
                  </a:cubicBezTo>
                  <a:cubicBezTo>
                    <a:pt x="925" y="319"/>
                    <a:pt x="923" y="314"/>
                    <a:pt x="925" y="312"/>
                  </a:cubicBezTo>
                  <a:cubicBezTo>
                    <a:pt x="927" y="309"/>
                    <a:pt x="929" y="305"/>
                    <a:pt x="927" y="303"/>
                  </a:cubicBezTo>
                  <a:cubicBezTo>
                    <a:pt x="926" y="301"/>
                    <a:pt x="918" y="293"/>
                    <a:pt x="919" y="291"/>
                  </a:cubicBezTo>
                  <a:cubicBezTo>
                    <a:pt x="919" y="288"/>
                    <a:pt x="920" y="287"/>
                    <a:pt x="917" y="285"/>
                  </a:cubicBezTo>
                  <a:cubicBezTo>
                    <a:pt x="914" y="282"/>
                    <a:pt x="917" y="281"/>
                    <a:pt x="919" y="279"/>
                  </a:cubicBezTo>
                  <a:cubicBezTo>
                    <a:pt x="921" y="276"/>
                    <a:pt x="925" y="275"/>
                    <a:pt x="927" y="273"/>
                  </a:cubicBezTo>
                  <a:cubicBezTo>
                    <a:pt x="930" y="272"/>
                    <a:pt x="933" y="270"/>
                    <a:pt x="936" y="271"/>
                  </a:cubicBezTo>
                  <a:cubicBezTo>
                    <a:pt x="937" y="271"/>
                    <a:pt x="939" y="271"/>
                    <a:pt x="939" y="271"/>
                  </a:cubicBezTo>
                  <a:cubicBezTo>
                    <a:pt x="941" y="271"/>
                    <a:pt x="942" y="271"/>
                    <a:pt x="943" y="272"/>
                  </a:cubicBezTo>
                  <a:cubicBezTo>
                    <a:pt x="944" y="274"/>
                    <a:pt x="943" y="277"/>
                    <a:pt x="943" y="278"/>
                  </a:cubicBezTo>
                  <a:cubicBezTo>
                    <a:pt x="944" y="279"/>
                    <a:pt x="941" y="279"/>
                    <a:pt x="939" y="279"/>
                  </a:cubicBezTo>
                  <a:cubicBezTo>
                    <a:pt x="937" y="279"/>
                    <a:pt x="933" y="280"/>
                    <a:pt x="934" y="281"/>
                  </a:cubicBezTo>
                  <a:cubicBezTo>
                    <a:pt x="934" y="282"/>
                    <a:pt x="936" y="285"/>
                    <a:pt x="933" y="283"/>
                  </a:cubicBezTo>
                  <a:cubicBezTo>
                    <a:pt x="931" y="282"/>
                    <a:pt x="930" y="285"/>
                    <a:pt x="931" y="285"/>
                  </a:cubicBezTo>
                  <a:cubicBezTo>
                    <a:pt x="933" y="285"/>
                    <a:pt x="934" y="286"/>
                    <a:pt x="934" y="288"/>
                  </a:cubicBezTo>
                  <a:cubicBezTo>
                    <a:pt x="934" y="289"/>
                    <a:pt x="935" y="291"/>
                    <a:pt x="936" y="291"/>
                  </a:cubicBezTo>
                  <a:cubicBezTo>
                    <a:pt x="936" y="291"/>
                    <a:pt x="937" y="291"/>
                    <a:pt x="937" y="292"/>
                  </a:cubicBezTo>
                  <a:cubicBezTo>
                    <a:pt x="938" y="292"/>
                    <a:pt x="938" y="293"/>
                    <a:pt x="939" y="293"/>
                  </a:cubicBezTo>
                  <a:cubicBezTo>
                    <a:pt x="941" y="293"/>
                    <a:pt x="942" y="293"/>
                    <a:pt x="941" y="295"/>
                  </a:cubicBezTo>
                  <a:cubicBezTo>
                    <a:pt x="939" y="296"/>
                    <a:pt x="942" y="301"/>
                    <a:pt x="942" y="300"/>
                  </a:cubicBezTo>
                  <a:cubicBezTo>
                    <a:pt x="943" y="299"/>
                    <a:pt x="942" y="296"/>
                    <a:pt x="945" y="296"/>
                  </a:cubicBezTo>
                  <a:cubicBezTo>
                    <a:pt x="948" y="297"/>
                    <a:pt x="946" y="300"/>
                    <a:pt x="948" y="300"/>
                  </a:cubicBezTo>
                  <a:cubicBezTo>
                    <a:pt x="950" y="300"/>
                    <a:pt x="952" y="303"/>
                    <a:pt x="950" y="303"/>
                  </a:cubicBezTo>
                  <a:moveTo>
                    <a:pt x="975" y="285"/>
                  </a:moveTo>
                  <a:cubicBezTo>
                    <a:pt x="971" y="287"/>
                    <a:pt x="968" y="287"/>
                    <a:pt x="969" y="284"/>
                  </a:cubicBezTo>
                  <a:cubicBezTo>
                    <a:pt x="970" y="281"/>
                    <a:pt x="971" y="278"/>
                    <a:pt x="969" y="278"/>
                  </a:cubicBezTo>
                  <a:cubicBezTo>
                    <a:pt x="967" y="278"/>
                    <a:pt x="968" y="284"/>
                    <a:pt x="967" y="284"/>
                  </a:cubicBezTo>
                  <a:cubicBezTo>
                    <a:pt x="966" y="285"/>
                    <a:pt x="966" y="279"/>
                    <a:pt x="967" y="277"/>
                  </a:cubicBezTo>
                  <a:cubicBezTo>
                    <a:pt x="968" y="275"/>
                    <a:pt x="970" y="277"/>
                    <a:pt x="971" y="277"/>
                  </a:cubicBezTo>
                  <a:cubicBezTo>
                    <a:pt x="971" y="277"/>
                    <a:pt x="971" y="277"/>
                    <a:pt x="971" y="276"/>
                  </a:cubicBezTo>
                  <a:cubicBezTo>
                    <a:pt x="972" y="276"/>
                    <a:pt x="972" y="275"/>
                    <a:pt x="973" y="275"/>
                  </a:cubicBezTo>
                  <a:cubicBezTo>
                    <a:pt x="974" y="275"/>
                    <a:pt x="972" y="278"/>
                    <a:pt x="974" y="278"/>
                  </a:cubicBezTo>
                  <a:cubicBezTo>
                    <a:pt x="975" y="278"/>
                    <a:pt x="978" y="283"/>
                    <a:pt x="975" y="285"/>
                  </a:cubicBezTo>
                  <a:moveTo>
                    <a:pt x="979" y="274"/>
                  </a:moveTo>
                  <a:cubicBezTo>
                    <a:pt x="979" y="275"/>
                    <a:pt x="974" y="274"/>
                    <a:pt x="973" y="273"/>
                  </a:cubicBezTo>
                  <a:cubicBezTo>
                    <a:pt x="973" y="272"/>
                    <a:pt x="980" y="273"/>
                    <a:pt x="979" y="274"/>
                  </a:cubicBezTo>
                  <a:moveTo>
                    <a:pt x="1050" y="274"/>
                  </a:moveTo>
                  <a:cubicBezTo>
                    <a:pt x="1047" y="274"/>
                    <a:pt x="1039" y="272"/>
                    <a:pt x="1036" y="276"/>
                  </a:cubicBezTo>
                  <a:cubicBezTo>
                    <a:pt x="1033" y="279"/>
                    <a:pt x="1035" y="281"/>
                    <a:pt x="1034" y="281"/>
                  </a:cubicBezTo>
                  <a:cubicBezTo>
                    <a:pt x="1032" y="281"/>
                    <a:pt x="1031" y="276"/>
                    <a:pt x="1033" y="274"/>
                  </a:cubicBezTo>
                  <a:cubicBezTo>
                    <a:pt x="1035" y="272"/>
                    <a:pt x="1041" y="272"/>
                    <a:pt x="1044" y="272"/>
                  </a:cubicBezTo>
                  <a:cubicBezTo>
                    <a:pt x="1046" y="273"/>
                    <a:pt x="1049" y="273"/>
                    <a:pt x="1051" y="272"/>
                  </a:cubicBezTo>
                  <a:cubicBezTo>
                    <a:pt x="1053" y="272"/>
                    <a:pt x="1054" y="272"/>
                    <a:pt x="1055" y="272"/>
                  </a:cubicBezTo>
                  <a:cubicBezTo>
                    <a:pt x="1056" y="272"/>
                    <a:pt x="1054" y="274"/>
                    <a:pt x="1050" y="274"/>
                  </a:cubicBezTo>
                  <a:moveTo>
                    <a:pt x="1175" y="236"/>
                  </a:moveTo>
                  <a:cubicBezTo>
                    <a:pt x="1171" y="239"/>
                    <a:pt x="1164" y="240"/>
                    <a:pt x="1164" y="243"/>
                  </a:cubicBezTo>
                  <a:cubicBezTo>
                    <a:pt x="1164" y="245"/>
                    <a:pt x="1156" y="247"/>
                    <a:pt x="1155" y="245"/>
                  </a:cubicBezTo>
                  <a:cubicBezTo>
                    <a:pt x="1154" y="244"/>
                    <a:pt x="1161" y="244"/>
                    <a:pt x="1163" y="240"/>
                  </a:cubicBezTo>
                  <a:cubicBezTo>
                    <a:pt x="1165" y="237"/>
                    <a:pt x="1171" y="235"/>
                    <a:pt x="1174" y="230"/>
                  </a:cubicBezTo>
                  <a:cubicBezTo>
                    <a:pt x="1176" y="226"/>
                    <a:pt x="1178" y="221"/>
                    <a:pt x="1180" y="221"/>
                  </a:cubicBezTo>
                  <a:cubicBezTo>
                    <a:pt x="1181" y="221"/>
                    <a:pt x="1179" y="233"/>
                    <a:pt x="1175" y="236"/>
                  </a:cubicBezTo>
                  <a:moveTo>
                    <a:pt x="770" y="45"/>
                  </a:moveTo>
                  <a:cubicBezTo>
                    <a:pt x="772" y="45"/>
                    <a:pt x="768" y="47"/>
                    <a:pt x="768" y="49"/>
                  </a:cubicBezTo>
                  <a:cubicBezTo>
                    <a:pt x="767" y="50"/>
                    <a:pt x="771" y="52"/>
                    <a:pt x="772" y="53"/>
                  </a:cubicBezTo>
                  <a:cubicBezTo>
                    <a:pt x="774" y="55"/>
                    <a:pt x="777" y="55"/>
                    <a:pt x="778" y="54"/>
                  </a:cubicBezTo>
                  <a:cubicBezTo>
                    <a:pt x="779" y="53"/>
                    <a:pt x="779" y="50"/>
                    <a:pt x="781" y="50"/>
                  </a:cubicBezTo>
                  <a:cubicBezTo>
                    <a:pt x="782" y="51"/>
                    <a:pt x="781" y="49"/>
                    <a:pt x="783" y="49"/>
                  </a:cubicBezTo>
                  <a:cubicBezTo>
                    <a:pt x="784" y="48"/>
                    <a:pt x="784" y="50"/>
                    <a:pt x="783" y="51"/>
                  </a:cubicBezTo>
                  <a:cubicBezTo>
                    <a:pt x="782" y="52"/>
                    <a:pt x="785" y="52"/>
                    <a:pt x="787" y="51"/>
                  </a:cubicBezTo>
                  <a:cubicBezTo>
                    <a:pt x="788" y="49"/>
                    <a:pt x="789" y="51"/>
                    <a:pt x="788" y="52"/>
                  </a:cubicBezTo>
                  <a:cubicBezTo>
                    <a:pt x="788" y="54"/>
                    <a:pt x="785" y="53"/>
                    <a:pt x="783" y="55"/>
                  </a:cubicBezTo>
                  <a:cubicBezTo>
                    <a:pt x="782" y="56"/>
                    <a:pt x="778" y="55"/>
                    <a:pt x="777" y="57"/>
                  </a:cubicBezTo>
                  <a:cubicBezTo>
                    <a:pt x="775" y="59"/>
                    <a:pt x="778" y="59"/>
                    <a:pt x="781" y="58"/>
                  </a:cubicBezTo>
                  <a:cubicBezTo>
                    <a:pt x="783" y="58"/>
                    <a:pt x="787" y="58"/>
                    <a:pt x="789" y="58"/>
                  </a:cubicBezTo>
                  <a:cubicBezTo>
                    <a:pt x="791" y="58"/>
                    <a:pt x="788" y="59"/>
                    <a:pt x="785" y="59"/>
                  </a:cubicBezTo>
                  <a:cubicBezTo>
                    <a:pt x="782" y="59"/>
                    <a:pt x="781" y="60"/>
                    <a:pt x="781" y="60"/>
                  </a:cubicBezTo>
                  <a:cubicBezTo>
                    <a:pt x="782" y="61"/>
                    <a:pt x="781" y="61"/>
                    <a:pt x="780" y="61"/>
                  </a:cubicBezTo>
                  <a:cubicBezTo>
                    <a:pt x="779" y="60"/>
                    <a:pt x="777" y="60"/>
                    <a:pt x="777" y="61"/>
                  </a:cubicBezTo>
                  <a:cubicBezTo>
                    <a:pt x="777" y="63"/>
                    <a:pt x="781" y="64"/>
                    <a:pt x="782" y="65"/>
                  </a:cubicBezTo>
                  <a:cubicBezTo>
                    <a:pt x="782" y="65"/>
                    <a:pt x="783" y="65"/>
                    <a:pt x="784" y="65"/>
                  </a:cubicBezTo>
                  <a:cubicBezTo>
                    <a:pt x="785" y="65"/>
                    <a:pt x="785" y="65"/>
                    <a:pt x="786" y="65"/>
                  </a:cubicBezTo>
                  <a:cubicBezTo>
                    <a:pt x="787" y="66"/>
                    <a:pt x="784" y="66"/>
                    <a:pt x="784" y="67"/>
                  </a:cubicBezTo>
                  <a:cubicBezTo>
                    <a:pt x="783" y="67"/>
                    <a:pt x="787" y="68"/>
                    <a:pt x="787" y="69"/>
                  </a:cubicBezTo>
                  <a:cubicBezTo>
                    <a:pt x="788" y="70"/>
                    <a:pt x="790" y="69"/>
                    <a:pt x="790" y="68"/>
                  </a:cubicBezTo>
                  <a:cubicBezTo>
                    <a:pt x="790" y="66"/>
                    <a:pt x="792" y="61"/>
                    <a:pt x="795" y="60"/>
                  </a:cubicBezTo>
                  <a:cubicBezTo>
                    <a:pt x="798" y="59"/>
                    <a:pt x="796" y="58"/>
                    <a:pt x="796" y="57"/>
                  </a:cubicBezTo>
                  <a:cubicBezTo>
                    <a:pt x="797" y="55"/>
                    <a:pt x="799" y="56"/>
                    <a:pt x="798" y="55"/>
                  </a:cubicBezTo>
                  <a:cubicBezTo>
                    <a:pt x="798" y="54"/>
                    <a:pt x="798" y="53"/>
                    <a:pt x="800" y="52"/>
                  </a:cubicBezTo>
                  <a:cubicBezTo>
                    <a:pt x="802" y="50"/>
                    <a:pt x="803" y="51"/>
                    <a:pt x="805" y="50"/>
                  </a:cubicBezTo>
                  <a:cubicBezTo>
                    <a:pt x="807" y="49"/>
                    <a:pt x="808" y="51"/>
                    <a:pt x="806" y="51"/>
                  </a:cubicBezTo>
                  <a:cubicBezTo>
                    <a:pt x="804" y="51"/>
                    <a:pt x="805" y="54"/>
                    <a:pt x="807" y="54"/>
                  </a:cubicBezTo>
                  <a:cubicBezTo>
                    <a:pt x="808" y="55"/>
                    <a:pt x="807" y="55"/>
                    <a:pt x="808" y="56"/>
                  </a:cubicBezTo>
                  <a:cubicBezTo>
                    <a:pt x="809" y="56"/>
                    <a:pt x="809" y="58"/>
                    <a:pt x="807" y="60"/>
                  </a:cubicBezTo>
                  <a:cubicBezTo>
                    <a:pt x="806" y="62"/>
                    <a:pt x="808" y="62"/>
                    <a:pt x="811" y="61"/>
                  </a:cubicBezTo>
                  <a:cubicBezTo>
                    <a:pt x="815" y="59"/>
                    <a:pt x="813" y="62"/>
                    <a:pt x="814" y="63"/>
                  </a:cubicBezTo>
                  <a:cubicBezTo>
                    <a:pt x="815" y="64"/>
                    <a:pt x="818" y="62"/>
                    <a:pt x="819" y="60"/>
                  </a:cubicBezTo>
                  <a:cubicBezTo>
                    <a:pt x="821" y="58"/>
                    <a:pt x="823" y="59"/>
                    <a:pt x="823" y="58"/>
                  </a:cubicBezTo>
                  <a:cubicBezTo>
                    <a:pt x="823" y="57"/>
                    <a:pt x="821" y="56"/>
                    <a:pt x="820" y="57"/>
                  </a:cubicBezTo>
                  <a:cubicBezTo>
                    <a:pt x="818" y="58"/>
                    <a:pt x="815" y="57"/>
                    <a:pt x="816" y="56"/>
                  </a:cubicBezTo>
                  <a:cubicBezTo>
                    <a:pt x="817" y="55"/>
                    <a:pt x="817" y="54"/>
                    <a:pt x="815" y="55"/>
                  </a:cubicBezTo>
                  <a:cubicBezTo>
                    <a:pt x="814" y="55"/>
                    <a:pt x="811" y="54"/>
                    <a:pt x="812" y="53"/>
                  </a:cubicBezTo>
                  <a:cubicBezTo>
                    <a:pt x="814" y="53"/>
                    <a:pt x="811" y="51"/>
                    <a:pt x="810" y="51"/>
                  </a:cubicBezTo>
                  <a:cubicBezTo>
                    <a:pt x="808" y="51"/>
                    <a:pt x="809" y="50"/>
                    <a:pt x="809" y="48"/>
                  </a:cubicBezTo>
                  <a:cubicBezTo>
                    <a:pt x="809" y="47"/>
                    <a:pt x="805" y="47"/>
                    <a:pt x="806" y="47"/>
                  </a:cubicBezTo>
                  <a:cubicBezTo>
                    <a:pt x="807" y="46"/>
                    <a:pt x="804" y="45"/>
                    <a:pt x="804" y="46"/>
                  </a:cubicBezTo>
                  <a:cubicBezTo>
                    <a:pt x="803" y="47"/>
                    <a:pt x="802" y="47"/>
                    <a:pt x="802" y="46"/>
                  </a:cubicBezTo>
                  <a:cubicBezTo>
                    <a:pt x="802" y="44"/>
                    <a:pt x="799" y="45"/>
                    <a:pt x="798" y="45"/>
                  </a:cubicBezTo>
                  <a:cubicBezTo>
                    <a:pt x="797" y="45"/>
                    <a:pt x="798" y="42"/>
                    <a:pt x="796" y="42"/>
                  </a:cubicBezTo>
                  <a:cubicBezTo>
                    <a:pt x="796" y="41"/>
                    <a:pt x="795" y="42"/>
                    <a:pt x="794" y="42"/>
                  </a:cubicBezTo>
                  <a:cubicBezTo>
                    <a:pt x="794" y="43"/>
                    <a:pt x="793" y="43"/>
                    <a:pt x="793" y="43"/>
                  </a:cubicBezTo>
                  <a:cubicBezTo>
                    <a:pt x="792" y="43"/>
                    <a:pt x="794" y="41"/>
                    <a:pt x="794" y="40"/>
                  </a:cubicBezTo>
                  <a:cubicBezTo>
                    <a:pt x="795" y="39"/>
                    <a:pt x="790" y="37"/>
                    <a:pt x="790" y="39"/>
                  </a:cubicBezTo>
                  <a:cubicBezTo>
                    <a:pt x="789" y="40"/>
                    <a:pt x="788" y="37"/>
                    <a:pt x="787" y="37"/>
                  </a:cubicBezTo>
                  <a:cubicBezTo>
                    <a:pt x="786" y="36"/>
                    <a:pt x="787" y="38"/>
                    <a:pt x="786" y="39"/>
                  </a:cubicBezTo>
                  <a:cubicBezTo>
                    <a:pt x="786" y="39"/>
                    <a:pt x="784" y="40"/>
                    <a:pt x="786" y="41"/>
                  </a:cubicBezTo>
                  <a:cubicBezTo>
                    <a:pt x="787" y="42"/>
                    <a:pt x="789" y="46"/>
                    <a:pt x="788" y="47"/>
                  </a:cubicBezTo>
                  <a:cubicBezTo>
                    <a:pt x="788" y="48"/>
                    <a:pt x="784" y="44"/>
                    <a:pt x="784" y="42"/>
                  </a:cubicBezTo>
                  <a:cubicBezTo>
                    <a:pt x="784" y="40"/>
                    <a:pt x="781" y="38"/>
                    <a:pt x="781" y="39"/>
                  </a:cubicBezTo>
                  <a:cubicBezTo>
                    <a:pt x="780" y="41"/>
                    <a:pt x="779" y="41"/>
                    <a:pt x="779" y="43"/>
                  </a:cubicBezTo>
                  <a:cubicBezTo>
                    <a:pt x="780" y="44"/>
                    <a:pt x="778" y="45"/>
                    <a:pt x="778" y="44"/>
                  </a:cubicBezTo>
                  <a:cubicBezTo>
                    <a:pt x="778" y="42"/>
                    <a:pt x="776" y="41"/>
                    <a:pt x="775" y="41"/>
                  </a:cubicBezTo>
                  <a:cubicBezTo>
                    <a:pt x="774" y="41"/>
                    <a:pt x="777" y="40"/>
                    <a:pt x="778" y="40"/>
                  </a:cubicBezTo>
                  <a:cubicBezTo>
                    <a:pt x="780" y="39"/>
                    <a:pt x="777" y="38"/>
                    <a:pt x="776" y="39"/>
                  </a:cubicBezTo>
                  <a:cubicBezTo>
                    <a:pt x="775" y="39"/>
                    <a:pt x="775" y="39"/>
                    <a:pt x="774" y="39"/>
                  </a:cubicBezTo>
                  <a:cubicBezTo>
                    <a:pt x="773" y="39"/>
                    <a:pt x="773" y="39"/>
                    <a:pt x="772" y="39"/>
                  </a:cubicBezTo>
                  <a:cubicBezTo>
                    <a:pt x="772" y="40"/>
                    <a:pt x="771" y="39"/>
                    <a:pt x="769" y="39"/>
                  </a:cubicBezTo>
                  <a:cubicBezTo>
                    <a:pt x="769" y="39"/>
                    <a:pt x="768" y="39"/>
                    <a:pt x="768" y="40"/>
                  </a:cubicBezTo>
                  <a:cubicBezTo>
                    <a:pt x="767" y="40"/>
                    <a:pt x="766" y="41"/>
                    <a:pt x="766" y="41"/>
                  </a:cubicBezTo>
                  <a:cubicBezTo>
                    <a:pt x="765" y="40"/>
                    <a:pt x="764" y="43"/>
                    <a:pt x="766" y="45"/>
                  </a:cubicBezTo>
                  <a:cubicBezTo>
                    <a:pt x="767" y="46"/>
                    <a:pt x="768" y="46"/>
                    <a:pt x="769" y="45"/>
                  </a:cubicBezTo>
                  <a:cubicBezTo>
                    <a:pt x="769" y="45"/>
                    <a:pt x="770" y="44"/>
                    <a:pt x="770" y="45"/>
                  </a:cubicBezTo>
                  <a:moveTo>
                    <a:pt x="766" y="52"/>
                  </a:moveTo>
                  <a:cubicBezTo>
                    <a:pt x="768" y="52"/>
                    <a:pt x="768" y="54"/>
                    <a:pt x="770" y="54"/>
                  </a:cubicBezTo>
                  <a:cubicBezTo>
                    <a:pt x="770" y="54"/>
                    <a:pt x="768" y="52"/>
                    <a:pt x="767" y="51"/>
                  </a:cubicBezTo>
                  <a:cubicBezTo>
                    <a:pt x="765" y="49"/>
                    <a:pt x="766" y="48"/>
                    <a:pt x="764" y="48"/>
                  </a:cubicBezTo>
                  <a:cubicBezTo>
                    <a:pt x="762" y="49"/>
                    <a:pt x="765" y="52"/>
                    <a:pt x="766" y="52"/>
                  </a:cubicBezTo>
                  <a:moveTo>
                    <a:pt x="796" y="37"/>
                  </a:moveTo>
                  <a:cubicBezTo>
                    <a:pt x="797" y="38"/>
                    <a:pt x="795" y="38"/>
                    <a:pt x="796" y="39"/>
                  </a:cubicBezTo>
                  <a:cubicBezTo>
                    <a:pt x="798" y="40"/>
                    <a:pt x="802" y="40"/>
                    <a:pt x="806" y="39"/>
                  </a:cubicBezTo>
                  <a:cubicBezTo>
                    <a:pt x="809" y="39"/>
                    <a:pt x="811" y="39"/>
                    <a:pt x="811" y="39"/>
                  </a:cubicBezTo>
                  <a:cubicBezTo>
                    <a:pt x="813" y="40"/>
                    <a:pt x="802" y="41"/>
                    <a:pt x="803" y="42"/>
                  </a:cubicBezTo>
                  <a:cubicBezTo>
                    <a:pt x="803" y="43"/>
                    <a:pt x="812" y="44"/>
                    <a:pt x="813" y="43"/>
                  </a:cubicBezTo>
                  <a:cubicBezTo>
                    <a:pt x="813" y="43"/>
                    <a:pt x="815" y="45"/>
                    <a:pt x="818" y="45"/>
                  </a:cubicBezTo>
                  <a:cubicBezTo>
                    <a:pt x="821" y="45"/>
                    <a:pt x="820" y="44"/>
                    <a:pt x="822" y="44"/>
                  </a:cubicBezTo>
                  <a:cubicBezTo>
                    <a:pt x="825" y="44"/>
                    <a:pt x="828" y="43"/>
                    <a:pt x="828" y="41"/>
                  </a:cubicBezTo>
                  <a:cubicBezTo>
                    <a:pt x="828" y="40"/>
                    <a:pt x="834" y="39"/>
                    <a:pt x="834" y="37"/>
                  </a:cubicBezTo>
                  <a:cubicBezTo>
                    <a:pt x="833" y="35"/>
                    <a:pt x="831" y="35"/>
                    <a:pt x="829" y="35"/>
                  </a:cubicBezTo>
                  <a:cubicBezTo>
                    <a:pt x="827" y="35"/>
                    <a:pt x="826" y="35"/>
                    <a:pt x="825" y="35"/>
                  </a:cubicBezTo>
                  <a:cubicBezTo>
                    <a:pt x="824" y="34"/>
                    <a:pt x="820" y="33"/>
                    <a:pt x="819" y="34"/>
                  </a:cubicBezTo>
                  <a:cubicBezTo>
                    <a:pt x="818" y="36"/>
                    <a:pt x="817" y="36"/>
                    <a:pt x="817" y="36"/>
                  </a:cubicBezTo>
                  <a:cubicBezTo>
                    <a:pt x="816" y="35"/>
                    <a:pt x="817" y="32"/>
                    <a:pt x="814" y="33"/>
                  </a:cubicBezTo>
                  <a:cubicBezTo>
                    <a:pt x="812" y="34"/>
                    <a:pt x="814" y="37"/>
                    <a:pt x="813" y="37"/>
                  </a:cubicBezTo>
                  <a:cubicBezTo>
                    <a:pt x="813" y="37"/>
                    <a:pt x="810" y="36"/>
                    <a:pt x="810" y="35"/>
                  </a:cubicBezTo>
                  <a:cubicBezTo>
                    <a:pt x="810" y="34"/>
                    <a:pt x="809" y="35"/>
                    <a:pt x="809" y="35"/>
                  </a:cubicBezTo>
                  <a:cubicBezTo>
                    <a:pt x="808" y="35"/>
                    <a:pt x="807" y="36"/>
                    <a:pt x="807" y="35"/>
                  </a:cubicBezTo>
                  <a:cubicBezTo>
                    <a:pt x="806" y="33"/>
                    <a:pt x="803" y="32"/>
                    <a:pt x="802" y="32"/>
                  </a:cubicBezTo>
                  <a:cubicBezTo>
                    <a:pt x="801" y="32"/>
                    <a:pt x="803" y="33"/>
                    <a:pt x="802" y="34"/>
                  </a:cubicBezTo>
                  <a:cubicBezTo>
                    <a:pt x="802" y="35"/>
                    <a:pt x="800" y="33"/>
                    <a:pt x="799" y="33"/>
                  </a:cubicBezTo>
                  <a:cubicBezTo>
                    <a:pt x="798" y="33"/>
                    <a:pt x="800" y="35"/>
                    <a:pt x="799" y="36"/>
                  </a:cubicBezTo>
                  <a:cubicBezTo>
                    <a:pt x="799" y="36"/>
                    <a:pt x="797" y="33"/>
                    <a:pt x="796" y="33"/>
                  </a:cubicBezTo>
                  <a:cubicBezTo>
                    <a:pt x="795" y="33"/>
                    <a:pt x="795" y="35"/>
                    <a:pt x="794" y="35"/>
                  </a:cubicBezTo>
                  <a:cubicBezTo>
                    <a:pt x="793" y="35"/>
                    <a:pt x="796" y="36"/>
                    <a:pt x="796" y="37"/>
                  </a:cubicBezTo>
                  <a:moveTo>
                    <a:pt x="924" y="132"/>
                  </a:moveTo>
                  <a:cubicBezTo>
                    <a:pt x="927" y="135"/>
                    <a:pt x="930" y="131"/>
                    <a:pt x="932" y="131"/>
                  </a:cubicBezTo>
                  <a:cubicBezTo>
                    <a:pt x="933" y="130"/>
                    <a:pt x="931" y="129"/>
                    <a:pt x="928" y="128"/>
                  </a:cubicBezTo>
                  <a:cubicBezTo>
                    <a:pt x="925" y="127"/>
                    <a:pt x="921" y="130"/>
                    <a:pt x="924" y="132"/>
                  </a:cubicBezTo>
                  <a:moveTo>
                    <a:pt x="946" y="99"/>
                  </a:moveTo>
                  <a:cubicBezTo>
                    <a:pt x="946" y="100"/>
                    <a:pt x="945" y="101"/>
                    <a:pt x="943" y="101"/>
                  </a:cubicBezTo>
                  <a:cubicBezTo>
                    <a:pt x="940" y="101"/>
                    <a:pt x="944" y="102"/>
                    <a:pt x="944" y="104"/>
                  </a:cubicBezTo>
                  <a:cubicBezTo>
                    <a:pt x="944" y="105"/>
                    <a:pt x="942" y="104"/>
                    <a:pt x="942" y="106"/>
                  </a:cubicBezTo>
                  <a:cubicBezTo>
                    <a:pt x="941" y="108"/>
                    <a:pt x="937" y="106"/>
                    <a:pt x="936" y="109"/>
                  </a:cubicBezTo>
                  <a:cubicBezTo>
                    <a:pt x="936" y="112"/>
                    <a:pt x="939" y="111"/>
                    <a:pt x="941" y="111"/>
                  </a:cubicBezTo>
                  <a:cubicBezTo>
                    <a:pt x="943" y="112"/>
                    <a:pt x="940" y="113"/>
                    <a:pt x="941" y="115"/>
                  </a:cubicBezTo>
                  <a:cubicBezTo>
                    <a:pt x="943" y="116"/>
                    <a:pt x="944" y="115"/>
                    <a:pt x="943" y="113"/>
                  </a:cubicBezTo>
                  <a:cubicBezTo>
                    <a:pt x="942" y="111"/>
                    <a:pt x="948" y="114"/>
                    <a:pt x="946" y="116"/>
                  </a:cubicBezTo>
                  <a:cubicBezTo>
                    <a:pt x="944" y="117"/>
                    <a:pt x="949" y="118"/>
                    <a:pt x="952" y="119"/>
                  </a:cubicBezTo>
                  <a:cubicBezTo>
                    <a:pt x="954" y="119"/>
                    <a:pt x="963" y="121"/>
                    <a:pt x="963" y="119"/>
                  </a:cubicBezTo>
                  <a:cubicBezTo>
                    <a:pt x="963" y="117"/>
                    <a:pt x="960" y="116"/>
                    <a:pt x="957" y="113"/>
                  </a:cubicBezTo>
                  <a:cubicBezTo>
                    <a:pt x="954" y="111"/>
                    <a:pt x="953" y="106"/>
                    <a:pt x="956" y="104"/>
                  </a:cubicBezTo>
                  <a:cubicBezTo>
                    <a:pt x="959" y="102"/>
                    <a:pt x="956" y="102"/>
                    <a:pt x="959" y="99"/>
                  </a:cubicBezTo>
                  <a:cubicBezTo>
                    <a:pt x="962" y="97"/>
                    <a:pt x="960" y="95"/>
                    <a:pt x="963" y="95"/>
                  </a:cubicBezTo>
                  <a:cubicBezTo>
                    <a:pt x="965" y="95"/>
                    <a:pt x="962" y="93"/>
                    <a:pt x="965" y="92"/>
                  </a:cubicBezTo>
                  <a:cubicBezTo>
                    <a:pt x="967" y="92"/>
                    <a:pt x="968" y="89"/>
                    <a:pt x="968" y="88"/>
                  </a:cubicBezTo>
                  <a:cubicBezTo>
                    <a:pt x="967" y="87"/>
                    <a:pt x="970" y="88"/>
                    <a:pt x="972" y="87"/>
                  </a:cubicBezTo>
                  <a:cubicBezTo>
                    <a:pt x="973" y="85"/>
                    <a:pt x="976" y="86"/>
                    <a:pt x="977" y="84"/>
                  </a:cubicBezTo>
                  <a:cubicBezTo>
                    <a:pt x="978" y="82"/>
                    <a:pt x="993" y="77"/>
                    <a:pt x="1001" y="75"/>
                  </a:cubicBezTo>
                  <a:cubicBezTo>
                    <a:pt x="1009" y="73"/>
                    <a:pt x="1015" y="70"/>
                    <a:pt x="1012" y="68"/>
                  </a:cubicBezTo>
                  <a:cubicBezTo>
                    <a:pt x="1009" y="65"/>
                    <a:pt x="1001" y="68"/>
                    <a:pt x="999" y="70"/>
                  </a:cubicBezTo>
                  <a:cubicBezTo>
                    <a:pt x="997" y="72"/>
                    <a:pt x="994" y="71"/>
                    <a:pt x="992" y="72"/>
                  </a:cubicBezTo>
                  <a:cubicBezTo>
                    <a:pt x="990" y="73"/>
                    <a:pt x="986" y="74"/>
                    <a:pt x="983" y="72"/>
                  </a:cubicBezTo>
                  <a:cubicBezTo>
                    <a:pt x="982" y="72"/>
                    <a:pt x="981" y="72"/>
                    <a:pt x="980" y="73"/>
                  </a:cubicBezTo>
                  <a:cubicBezTo>
                    <a:pt x="979" y="73"/>
                    <a:pt x="978" y="74"/>
                    <a:pt x="977" y="74"/>
                  </a:cubicBezTo>
                  <a:cubicBezTo>
                    <a:pt x="976" y="74"/>
                    <a:pt x="975" y="74"/>
                    <a:pt x="975" y="75"/>
                  </a:cubicBezTo>
                  <a:cubicBezTo>
                    <a:pt x="974" y="75"/>
                    <a:pt x="973" y="75"/>
                    <a:pt x="972" y="75"/>
                  </a:cubicBezTo>
                  <a:cubicBezTo>
                    <a:pt x="970" y="75"/>
                    <a:pt x="967" y="77"/>
                    <a:pt x="966" y="78"/>
                  </a:cubicBezTo>
                  <a:cubicBezTo>
                    <a:pt x="966" y="79"/>
                    <a:pt x="963" y="79"/>
                    <a:pt x="963" y="80"/>
                  </a:cubicBezTo>
                  <a:cubicBezTo>
                    <a:pt x="963" y="81"/>
                    <a:pt x="961" y="82"/>
                    <a:pt x="959" y="81"/>
                  </a:cubicBezTo>
                  <a:cubicBezTo>
                    <a:pt x="958" y="80"/>
                    <a:pt x="957" y="82"/>
                    <a:pt x="958" y="84"/>
                  </a:cubicBezTo>
                  <a:cubicBezTo>
                    <a:pt x="960" y="86"/>
                    <a:pt x="955" y="86"/>
                    <a:pt x="956" y="87"/>
                  </a:cubicBezTo>
                  <a:cubicBezTo>
                    <a:pt x="957" y="88"/>
                    <a:pt x="954" y="88"/>
                    <a:pt x="955" y="89"/>
                  </a:cubicBezTo>
                  <a:cubicBezTo>
                    <a:pt x="955" y="91"/>
                    <a:pt x="953" y="91"/>
                    <a:pt x="951" y="91"/>
                  </a:cubicBezTo>
                  <a:cubicBezTo>
                    <a:pt x="949" y="92"/>
                    <a:pt x="948" y="94"/>
                    <a:pt x="951" y="94"/>
                  </a:cubicBezTo>
                  <a:cubicBezTo>
                    <a:pt x="953" y="95"/>
                    <a:pt x="949" y="95"/>
                    <a:pt x="949" y="97"/>
                  </a:cubicBezTo>
                  <a:cubicBezTo>
                    <a:pt x="950" y="99"/>
                    <a:pt x="946" y="97"/>
                    <a:pt x="946" y="99"/>
                  </a:cubicBezTo>
                  <a:moveTo>
                    <a:pt x="1018" y="100"/>
                  </a:moveTo>
                  <a:cubicBezTo>
                    <a:pt x="1019" y="100"/>
                    <a:pt x="1024" y="100"/>
                    <a:pt x="1024" y="99"/>
                  </a:cubicBezTo>
                  <a:cubicBezTo>
                    <a:pt x="1025" y="98"/>
                    <a:pt x="1023" y="97"/>
                    <a:pt x="1020" y="97"/>
                  </a:cubicBezTo>
                  <a:cubicBezTo>
                    <a:pt x="1017" y="97"/>
                    <a:pt x="1016" y="100"/>
                    <a:pt x="1018" y="100"/>
                  </a:cubicBezTo>
                  <a:moveTo>
                    <a:pt x="1054" y="102"/>
                  </a:moveTo>
                  <a:cubicBezTo>
                    <a:pt x="1056" y="103"/>
                    <a:pt x="1058" y="103"/>
                    <a:pt x="1058" y="101"/>
                  </a:cubicBezTo>
                  <a:cubicBezTo>
                    <a:pt x="1057" y="99"/>
                    <a:pt x="1053" y="101"/>
                    <a:pt x="1054" y="102"/>
                  </a:cubicBezTo>
                  <a:moveTo>
                    <a:pt x="917" y="32"/>
                  </a:moveTo>
                  <a:cubicBezTo>
                    <a:pt x="919" y="30"/>
                    <a:pt x="921" y="31"/>
                    <a:pt x="922" y="31"/>
                  </a:cubicBezTo>
                  <a:cubicBezTo>
                    <a:pt x="923" y="31"/>
                    <a:pt x="924" y="31"/>
                    <a:pt x="924" y="31"/>
                  </a:cubicBezTo>
                  <a:cubicBezTo>
                    <a:pt x="925" y="29"/>
                    <a:pt x="919" y="29"/>
                    <a:pt x="917" y="30"/>
                  </a:cubicBezTo>
                  <a:cubicBezTo>
                    <a:pt x="915" y="31"/>
                    <a:pt x="910" y="30"/>
                    <a:pt x="910" y="32"/>
                  </a:cubicBezTo>
                  <a:cubicBezTo>
                    <a:pt x="911" y="33"/>
                    <a:pt x="914" y="35"/>
                    <a:pt x="917" y="32"/>
                  </a:cubicBezTo>
                  <a:moveTo>
                    <a:pt x="929" y="31"/>
                  </a:moveTo>
                  <a:cubicBezTo>
                    <a:pt x="931" y="32"/>
                    <a:pt x="924" y="32"/>
                    <a:pt x="923" y="33"/>
                  </a:cubicBezTo>
                  <a:cubicBezTo>
                    <a:pt x="922" y="34"/>
                    <a:pt x="919" y="34"/>
                    <a:pt x="919" y="35"/>
                  </a:cubicBezTo>
                  <a:cubicBezTo>
                    <a:pt x="920" y="37"/>
                    <a:pt x="926" y="37"/>
                    <a:pt x="926" y="36"/>
                  </a:cubicBezTo>
                  <a:cubicBezTo>
                    <a:pt x="926" y="34"/>
                    <a:pt x="930" y="35"/>
                    <a:pt x="930" y="34"/>
                  </a:cubicBezTo>
                  <a:cubicBezTo>
                    <a:pt x="930" y="33"/>
                    <a:pt x="931" y="32"/>
                    <a:pt x="935" y="32"/>
                  </a:cubicBezTo>
                  <a:cubicBezTo>
                    <a:pt x="938" y="31"/>
                    <a:pt x="938" y="30"/>
                    <a:pt x="935" y="29"/>
                  </a:cubicBezTo>
                  <a:cubicBezTo>
                    <a:pt x="932" y="27"/>
                    <a:pt x="927" y="30"/>
                    <a:pt x="929" y="31"/>
                  </a:cubicBezTo>
                  <a:moveTo>
                    <a:pt x="964" y="29"/>
                  </a:moveTo>
                  <a:cubicBezTo>
                    <a:pt x="965" y="27"/>
                    <a:pt x="963" y="28"/>
                    <a:pt x="961" y="28"/>
                  </a:cubicBezTo>
                  <a:cubicBezTo>
                    <a:pt x="960" y="28"/>
                    <a:pt x="959" y="28"/>
                    <a:pt x="957" y="27"/>
                  </a:cubicBezTo>
                  <a:cubicBezTo>
                    <a:pt x="954" y="26"/>
                    <a:pt x="952" y="26"/>
                    <a:pt x="954" y="28"/>
                  </a:cubicBezTo>
                  <a:cubicBezTo>
                    <a:pt x="955" y="29"/>
                    <a:pt x="949" y="29"/>
                    <a:pt x="950" y="30"/>
                  </a:cubicBezTo>
                  <a:cubicBezTo>
                    <a:pt x="952" y="33"/>
                    <a:pt x="964" y="32"/>
                    <a:pt x="964" y="29"/>
                  </a:cubicBezTo>
                  <a:moveTo>
                    <a:pt x="962" y="27"/>
                  </a:moveTo>
                  <a:cubicBezTo>
                    <a:pt x="965" y="27"/>
                    <a:pt x="964" y="25"/>
                    <a:pt x="966" y="25"/>
                  </a:cubicBezTo>
                  <a:cubicBezTo>
                    <a:pt x="968" y="25"/>
                    <a:pt x="971" y="25"/>
                    <a:pt x="970" y="24"/>
                  </a:cubicBezTo>
                  <a:cubicBezTo>
                    <a:pt x="969" y="23"/>
                    <a:pt x="962" y="23"/>
                    <a:pt x="963" y="24"/>
                  </a:cubicBezTo>
                  <a:cubicBezTo>
                    <a:pt x="963" y="25"/>
                    <a:pt x="957" y="25"/>
                    <a:pt x="957" y="25"/>
                  </a:cubicBezTo>
                  <a:cubicBezTo>
                    <a:pt x="957" y="26"/>
                    <a:pt x="959" y="27"/>
                    <a:pt x="962" y="27"/>
                  </a:cubicBezTo>
                  <a:moveTo>
                    <a:pt x="947" y="35"/>
                  </a:moveTo>
                  <a:cubicBezTo>
                    <a:pt x="947" y="33"/>
                    <a:pt x="940" y="35"/>
                    <a:pt x="941" y="36"/>
                  </a:cubicBezTo>
                  <a:cubicBezTo>
                    <a:pt x="943" y="36"/>
                    <a:pt x="947" y="37"/>
                    <a:pt x="947" y="35"/>
                  </a:cubicBezTo>
                  <a:moveTo>
                    <a:pt x="963" y="33"/>
                  </a:moveTo>
                  <a:cubicBezTo>
                    <a:pt x="963" y="34"/>
                    <a:pt x="962" y="34"/>
                    <a:pt x="960" y="34"/>
                  </a:cubicBezTo>
                  <a:cubicBezTo>
                    <a:pt x="957" y="34"/>
                    <a:pt x="956" y="36"/>
                    <a:pt x="957" y="37"/>
                  </a:cubicBezTo>
                  <a:cubicBezTo>
                    <a:pt x="959" y="38"/>
                    <a:pt x="965" y="38"/>
                    <a:pt x="967" y="36"/>
                  </a:cubicBezTo>
                  <a:cubicBezTo>
                    <a:pt x="968" y="35"/>
                    <a:pt x="971" y="36"/>
                    <a:pt x="971" y="34"/>
                  </a:cubicBezTo>
                  <a:cubicBezTo>
                    <a:pt x="972" y="33"/>
                    <a:pt x="963" y="32"/>
                    <a:pt x="963" y="33"/>
                  </a:cubicBezTo>
                  <a:moveTo>
                    <a:pt x="984" y="31"/>
                  </a:moveTo>
                  <a:cubicBezTo>
                    <a:pt x="985" y="30"/>
                    <a:pt x="983" y="30"/>
                    <a:pt x="983" y="29"/>
                  </a:cubicBezTo>
                  <a:cubicBezTo>
                    <a:pt x="982" y="28"/>
                    <a:pt x="975" y="27"/>
                    <a:pt x="976" y="29"/>
                  </a:cubicBezTo>
                  <a:cubicBezTo>
                    <a:pt x="976" y="30"/>
                    <a:pt x="971" y="31"/>
                    <a:pt x="972" y="32"/>
                  </a:cubicBezTo>
                  <a:cubicBezTo>
                    <a:pt x="975" y="35"/>
                    <a:pt x="984" y="32"/>
                    <a:pt x="984" y="31"/>
                  </a:cubicBezTo>
                  <a:moveTo>
                    <a:pt x="994" y="30"/>
                  </a:moveTo>
                  <a:cubicBezTo>
                    <a:pt x="998" y="30"/>
                    <a:pt x="998" y="27"/>
                    <a:pt x="996" y="27"/>
                  </a:cubicBezTo>
                  <a:cubicBezTo>
                    <a:pt x="994" y="26"/>
                    <a:pt x="994" y="27"/>
                    <a:pt x="993" y="27"/>
                  </a:cubicBezTo>
                  <a:cubicBezTo>
                    <a:pt x="993" y="28"/>
                    <a:pt x="992" y="28"/>
                    <a:pt x="992" y="28"/>
                  </a:cubicBezTo>
                  <a:cubicBezTo>
                    <a:pt x="990" y="28"/>
                    <a:pt x="986" y="29"/>
                    <a:pt x="987" y="30"/>
                  </a:cubicBezTo>
                  <a:cubicBezTo>
                    <a:pt x="988" y="31"/>
                    <a:pt x="991" y="31"/>
                    <a:pt x="994" y="30"/>
                  </a:cubicBezTo>
                  <a:moveTo>
                    <a:pt x="1111" y="36"/>
                  </a:moveTo>
                  <a:cubicBezTo>
                    <a:pt x="1113" y="37"/>
                    <a:pt x="1112" y="38"/>
                    <a:pt x="1110" y="38"/>
                  </a:cubicBezTo>
                  <a:cubicBezTo>
                    <a:pt x="1107" y="38"/>
                    <a:pt x="1105" y="38"/>
                    <a:pt x="1107" y="39"/>
                  </a:cubicBezTo>
                  <a:cubicBezTo>
                    <a:pt x="1108" y="40"/>
                    <a:pt x="1108" y="41"/>
                    <a:pt x="1110" y="42"/>
                  </a:cubicBezTo>
                  <a:cubicBezTo>
                    <a:pt x="1113" y="42"/>
                    <a:pt x="1116" y="40"/>
                    <a:pt x="1115" y="39"/>
                  </a:cubicBezTo>
                  <a:cubicBezTo>
                    <a:pt x="1115" y="37"/>
                    <a:pt x="1125" y="36"/>
                    <a:pt x="1127" y="35"/>
                  </a:cubicBezTo>
                  <a:cubicBezTo>
                    <a:pt x="1130" y="34"/>
                    <a:pt x="1125" y="32"/>
                    <a:pt x="1128" y="32"/>
                  </a:cubicBezTo>
                  <a:cubicBezTo>
                    <a:pt x="1131" y="31"/>
                    <a:pt x="1130" y="30"/>
                    <a:pt x="1126" y="30"/>
                  </a:cubicBezTo>
                  <a:cubicBezTo>
                    <a:pt x="1123" y="29"/>
                    <a:pt x="1124" y="26"/>
                    <a:pt x="1123" y="25"/>
                  </a:cubicBezTo>
                  <a:cubicBezTo>
                    <a:pt x="1122" y="24"/>
                    <a:pt x="1122" y="26"/>
                    <a:pt x="1117" y="27"/>
                  </a:cubicBezTo>
                  <a:cubicBezTo>
                    <a:pt x="1113" y="28"/>
                    <a:pt x="1111" y="29"/>
                    <a:pt x="1112" y="30"/>
                  </a:cubicBezTo>
                  <a:cubicBezTo>
                    <a:pt x="1114" y="31"/>
                    <a:pt x="1112" y="33"/>
                    <a:pt x="1110" y="33"/>
                  </a:cubicBezTo>
                  <a:cubicBezTo>
                    <a:pt x="1109" y="33"/>
                    <a:pt x="1108" y="35"/>
                    <a:pt x="1111" y="36"/>
                  </a:cubicBezTo>
                  <a:moveTo>
                    <a:pt x="1117" y="40"/>
                  </a:moveTo>
                  <a:cubicBezTo>
                    <a:pt x="1117" y="41"/>
                    <a:pt x="1113" y="42"/>
                    <a:pt x="1114" y="43"/>
                  </a:cubicBezTo>
                  <a:cubicBezTo>
                    <a:pt x="1115" y="44"/>
                    <a:pt x="1116" y="44"/>
                    <a:pt x="1117" y="44"/>
                  </a:cubicBezTo>
                  <a:cubicBezTo>
                    <a:pt x="1119" y="44"/>
                    <a:pt x="1119" y="48"/>
                    <a:pt x="1122" y="47"/>
                  </a:cubicBezTo>
                  <a:cubicBezTo>
                    <a:pt x="1124" y="47"/>
                    <a:pt x="1130" y="50"/>
                    <a:pt x="1134" y="50"/>
                  </a:cubicBezTo>
                  <a:cubicBezTo>
                    <a:pt x="1137" y="50"/>
                    <a:pt x="1138" y="47"/>
                    <a:pt x="1137" y="46"/>
                  </a:cubicBezTo>
                  <a:cubicBezTo>
                    <a:pt x="1135" y="46"/>
                    <a:pt x="1136" y="45"/>
                    <a:pt x="1138" y="42"/>
                  </a:cubicBezTo>
                  <a:cubicBezTo>
                    <a:pt x="1140" y="39"/>
                    <a:pt x="1132" y="37"/>
                    <a:pt x="1132" y="39"/>
                  </a:cubicBezTo>
                  <a:cubicBezTo>
                    <a:pt x="1132" y="41"/>
                    <a:pt x="1130" y="38"/>
                    <a:pt x="1129" y="37"/>
                  </a:cubicBezTo>
                  <a:cubicBezTo>
                    <a:pt x="1128" y="36"/>
                    <a:pt x="1117" y="38"/>
                    <a:pt x="1117" y="40"/>
                  </a:cubicBezTo>
                  <a:moveTo>
                    <a:pt x="1137" y="57"/>
                  </a:moveTo>
                  <a:cubicBezTo>
                    <a:pt x="1138" y="58"/>
                    <a:pt x="1140" y="57"/>
                    <a:pt x="1143" y="57"/>
                  </a:cubicBezTo>
                  <a:cubicBezTo>
                    <a:pt x="1144" y="56"/>
                    <a:pt x="1146" y="56"/>
                    <a:pt x="1148" y="56"/>
                  </a:cubicBezTo>
                  <a:cubicBezTo>
                    <a:pt x="1152" y="56"/>
                    <a:pt x="1162" y="53"/>
                    <a:pt x="1163" y="51"/>
                  </a:cubicBezTo>
                  <a:cubicBezTo>
                    <a:pt x="1163" y="49"/>
                    <a:pt x="1159" y="49"/>
                    <a:pt x="1157" y="48"/>
                  </a:cubicBezTo>
                  <a:cubicBezTo>
                    <a:pt x="1155" y="46"/>
                    <a:pt x="1152" y="47"/>
                    <a:pt x="1151" y="49"/>
                  </a:cubicBezTo>
                  <a:cubicBezTo>
                    <a:pt x="1150" y="50"/>
                    <a:pt x="1149" y="49"/>
                    <a:pt x="1151" y="47"/>
                  </a:cubicBezTo>
                  <a:cubicBezTo>
                    <a:pt x="1154" y="44"/>
                    <a:pt x="1149" y="42"/>
                    <a:pt x="1149" y="44"/>
                  </a:cubicBezTo>
                  <a:cubicBezTo>
                    <a:pt x="1149" y="45"/>
                    <a:pt x="1144" y="44"/>
                    <a:pt x="1144" y="45"/>
                  </a:cubicBezTo>
                  <a:cubicBezTo>
                    <a:pt x="1144" y="47"/>
                    <a:pt x="1143" y="47"/>
                    <a:pt x="1143" y="49"/>
                  </a:cubicBezTo>
                  <a:cubicBezTo>
                    <a:pt x="1143" y="49"/>
                    <a:pt x="1142" y="49"/>
                    <a:pt x="1142" y="49"/>
                  </a:cubicBezTo>
                  <a:cubicBezTo>
                    <a:pt x="1141" y="49"/>
                    <a:pt x="1140" y="49"/>
                    <a:pt x="1140" y="51"/>
                  </a:cubicBezTo>
                  <a:cubicBezTo>
                    <a:pt x="1140" y="54"/>
                    <a:pt x="1135" y="56"/>
                    <a:pt x="1137" y="57"/>
                  </a:cubicBezTo>
                  <a:moveTo>
                    <a:pt x="1107" y="27"/>
                  </a:moveTo>
                  <a:cubicBezTo>
                    <a:pt x="1108" y="25"/>
                    <a:pt x="1099" y="26"/>
                    <a:pt x="1102" y="28"/>
                  </a:cubicBezTo>
                  <a:cubicBezTo>
                    <a:pt x="1102" y="28"/>
                    <a:pt x="1107" y="29"/>
                    <a:pt x="1107" y="27"/>
                  </a:cubicBezTo>
                  <a:moveTo>
                    <a:pt x="1191" y="89"/>
                  </a:moveTo>
                  <a:cubicBezTo>
                    <a:pt x="1190" y="90"/>
                    <a:pt x="1188" y="90"/>
                    <a:pt x="1188" y="91"/>
                  </a:cubicBezTo>
                  <a:cubicBezTo>
                    <a:pt x="1190" y="92"/>
                    <a:pt x="1196" y="91"/>
                    <a:pt x="1196" y="89"/>
                  </a:cubicBezTo>
                  <a:cubicBezTo>
                    <a:pt x="1196" y="87"/>
                    <a:pt x="1191" y="88"/>
                    <a:pt x="1191" y="89"/>
                  </a:cubicBezTo>
                  <a:moveTo>
                    <a:pt x="1325" y="99"/>
                  </a:moveTo>
                  <a:cubicBezTo>
                    <a:pt x="1327" y="99"/>
                    <a:pt x="1323" y="95"/>
                    <a:pt x="1319" y="94"/>
                  </a:cubicBezTo>
                  <a:cubicBezTo>
                    <a:pt x="1315" y="93"/>
                    <a:pt x="1312" y="96"/>
                    <a:pt x="1312" y="97"/>
                  </a:cubicBezTo>
                  <a:cubicBezTo>
                    <a:pt x="1313" y="99"/>
                    <a:pt x="1323" y="100"/>
                    <a:pt x="1325" y="99"/>
                  </a:cubicBezTo>
                  <a:moveTo>
                    <a:pt x="1315" y="91"/>
                  </a:moveTo>
                  <a:cubicBezTo>
                    <a:pt x="1315" y="89"/>
                    <a:pt x="1308" y="92"/>
                    <a:pt x="1311" y="93"/>
                  </a:cubicBezTo>
                  <a:cubicBezTo>
                    <a:pt x="1312" y="93"/>
                    <a:pt x="1315" y="93"/>
                    <a:pt x="1315" y="91"/>
                  </a:cubicBezTo>
                  <a:moveTo>
                    <a:pt x="1299" y="83"/>
                  </a:moveTo>
                  <a:cubicBezTo>
                    <a:pt x="1300" y="84"/>
                    <a:pt x="1301" y="85"/>
                    <a:pt x="1302" y="86"/>
                  </a:cubicBezTo>
                  <a:cubicBezTo>
                    <a:pt x="1303" y="87"/>
                    <a:pt x="1307" y="85"/>
                    <a:pt x="1308" y="85"/>
                  </a:cubicBezTo>
                  <a:cubicBezTo>
                    <a:pt x="1309" y="85"/>
                    <a:pt x="1309" y="85"/>
                    <a:pt x="1310" y="85"/>
                  </a:cubicBezTo>
                  <a:cubicBezTo>
                    <a:pt x="1310" y="86"/>
                    <a:pt x="1311" y="86"/>
                    <a:pt x="1312" y="86"/>
                  </a:cubicBezTo>
                  <a:cubicBezTo>
                    <a:pt x="1315" y="84"/>
                    <a:pt x="1317" y="85"/>
                    <a:pt x="1320" y="85"/>
                  </a:cubicBezTo>
                  <a:cubicBezTo>
                    <a:pt x="1323" y="85"/>
                    <a:pt x="1319" y="81"/>
                    <a:pt x="1320" y="80"/>
                  </a:cubicBezTo>
                  <a:cubicBezTo>
                    <a:pt x="1320" y="78"/>
                    <a:pt x="1323" y="79"/>
                    <a:pt x="1322" y="81"/>
                  </a:cubicBezTo>
                  <a:cubicBezTo>
                    <a:pt x="1321" y="82"/>
                    <a:pt x="1323" y="85"/>
                    <a:pt x="1327" y="85"/>
                  </a:cubicBezTo>
                  <a:cubicBezTo>
                    <a:pt x="1331" y="84"/>
                    <a:pt x="1328" y="82"/>
                    <a:pt x="1330" y="81"/>
                  </a:cubicBezTo>
                  <a:cubicBezTo>
                    <a:pt x="1332" y="80"/>
                    <a:pt x="1332" y="79"/>
                    <a:pt x="1329" y="77"/>
                  </a:cubicBezTo>
                  <a:cubicBezTo>
                    <a:pt x="1326" y="76"/>
                    <a:pt x="1323" y="77"/>
                    <a:pt x="1320" y="76"/>
                  </a:cubicBezTo>
                  <a:cubicBezTo>
                    <a:pt x="1317" y="74"/>
                    <a:pt x="1314" y="74"/>
                    <a:pt x="1314" y="77"/>
                  </a:cubicBezTo>
                  <a:cubicBezTo>
                    <a:pt x="1314" y="80"/>
                    <a:pt x="1309" y="74"/>
                    <a:pt x="1306" y="73"/>
                  </a:cubicBezTo>
                  <a:cubicBezTo>
                    <a:pt x="1303" y="72"/>
                    <a:pt x="1295" y="81"/>
                    <a:pt x="1299" y="83"/>
                  </a:cubicBezTo>
                  <a:moveTo>
                    <a:pt x="1337" y="83"/>
                  </a:moveTo>
                  <a:cubicBezTo>
                    <a:pt x="1340" y="83"/>
                    <a:pt x="1341" y="86"/>
                    <a:pt x="1347" y="86"/>
                  </a:cubicBezTo>
                  <a:cubicBezTo>
                    <a:pt x="1353" y="87"/>
                    <a:pt x="1357" y="86"/>
                    <a:pt x="1357" y="84"/>
                  </a:cubicBezTo>
                  <a:cubicBezTo>
                    <a:pt x="1357" y="83"/>
                    <a:pt x="1352" y="81"/>
                    <a:pt x="1350" y="82"/>
                  </a:cubicBezTo>
                  <a:cubicBezTo>
                    <a:pt x="1349" y="83"/>
                    <a:pt x="1349" y="82"/>
                    <a:pt x="1348" y="82"/>
                  </a:cubicBezTo>
                  <a:cubicBezTo>
                    <a:pt x="1347" y="81"/>
                    <a:pt x="1346" y="81"/>
                    <a:pt x="1345" y="81"/>
                  </a:cubicBezTo>
                  <a:cubicBezTo>
                    <a:pt x="1343" y="82"/>
                    <a:pt x="1341" y="82"/>
                    <a:pt x="1340" y="80"/>
                  </a:cubicBezTo>
                  <a:cubicBezTo>
                    <a:pt x="1339" y="78"/>
                    <a:pt x="1335" y="83"/>
                    <a:pt x="1337" y="83"/>
                  </a:cubicBezTo>
                  <a:moveTo>
                    <a:pt x="1477" y="118"/>
                  </a:moveTo>
                  <a:cubicBezTo>
                    <a:pt x="1478" y="119"/>
                    <a:pt x="1479" y="118"/>
                    <a:pt x="1480" y="118"/>
                  </a:cubicBezTo>
                  <a:cubicBezTo>
                    <a:pt x="1481" y="118"/>
                    <a:pt x="1482" y="117"/>
                    <a:pt x="1483" y="118"/>
                  </a:cubicBezTo>
                  <a:cubicBezTo>
                    <a:pt x="1485" y="119"/>
                    <a:pt x="1490" y="117"/>
                    <a:pt x="1492" y="117"/>
                  </a:cubicBezTo>
                  <a:cubicBezTo>
                    <a:pt x="1494" y="117"/>
                    <a:pt x="1493" y="114"/>
                    <a:pt x="1487" y="113"/>
                  </a:cubicBezTo>
                  <a:cubicBezTo>
                    <a:pt x="1481" y="113"/>
                    <a:pt x="1474" y="117"/>
                    <a:pt x="1477" y="118"/>
                  </a:cubicBezTo>
                  <a:moveTo>
                    <a:pt x="1523" y="171"/>
                  </a:moveTo>
                  <a:cubicBezTo>
                    <a:pt x="1522" y="172"/>
                    <a:pt x="1516" y="172"/>
                    <a:pt x="1517" y="173"/>
                  </a:cubicBezTo>
                  <a:cubicBezTo>
                    <a:pt x="1518" y="174"/>
                    <a:pt x="1523" y="174"/>
                    <a:pt x="1525" y="175"/>
                  </a:cubicBezTo>
                  <a:cubicBezTo>
                    <a:pt x="1527" y="176"/>
                    <a:pt x="1530" y="175"/>
                    <a:pt x="1530" y="174"/>
                  </a:cubicBezTo>
                  <a:cubicBezTo>
                    <a:pt x="1530" y="173"/>
                    <a:pt x="1523" y="171"/>
                    <a:pt x="1523" y="171"/>
                  </a:cubicBezTo>
                  <a:moveTo>
                    <a:pt x="1319" y="248"/>
                  </a:moveTo>
                  <a:cubicBezTo>
                    <a:pt x="1320" y="250"/>
                    <a:pt x="1318" y="262"/>
                    <a:pt x="1319" y="264"/>
                  </a:cubicBezTo>
                  <a:cubicBezTo>
                    <a:pt x="1320" y="266"/>
                    <a:pt x="1317" y="275"/>
                    <a:pt x="1318" y="276"/>
                  </a:cubicBezTo>
                  <a:cubicBezTo>
                    <a:pt x="1320" y="278"/>
                    <a:pt x="1319" y="273"/>
                    <a:pt x="1321" y="273"/>
                  </a:cubicBezTo>
                  <a:cubicBezTo>
                    <a:pt x="1323" y="273"/>
                    <a:pt x="1323" y="276"/>
                    <a:pt x="1324" y="276"/>
                  </a:cubicBezTo>
                  <a:cubicBezTo>
                    <a:pt x="1325" y="277"/>
                    <a:pt x="1325" y="275"/>
                    <a:pt x="1325" y="274"/>
                  </a:cubicBezTo>
                  <a:cubicBezTo>
                    <a:pt x="1325" y="273"/>
                    <a:pt x="1324" y="272"/>
                    <a:pt x="1324" y="272"/>
                  </a:cubicBezTo>
                  <a:cubicBezTo>
                    <a:pt x="1322" y="273"/>
                    <a:pt x="1321" y="269"/>
                    <a:pt x="1321" y="267"/>
                  </a:cubicBezTo>
                  <a:cubicBezTo>
                    <a:pt x="1320" y="265"/>
                    <a:pt x="1322" y="263"/>
                    <a:pt x="1322" y="260"/>
                  </a:cubicBezTo>
                  <a:cubicBezTo>
                    <a:pt x="1322" y="258"/>
                    <a:pt x="1325" y="258"/>
                    <a:pt x="1327" y="260"/>
                  </a:cubicBezTo>
                  <a:cubicBezTo>
                    <a:pt x="1329" y="262"/>
                    <a:pt x="1329" y="261"/>
                    <a:pt x="1328" y="259"/>
                  </a:cubicBezTo>
                  <a:cubicBezTo>
                    <a:pt x="1328" y="258"/>
                    <a:pt x="1325" y="248"/>
                    <a:pt x="1324" y="244"/>
                  </a:cubicBezTo>
                  <a:cubicBezTo>
                    <a:pt x="1323" y="241"/>
                    <a:pt x="1326" y="237"/>
                    <a:pt x="1323" y="235"/>
                  </a:cubicBezTo>
                  <a:cubicBezTo>
                    <a:pt x="1321" y="233"/>
                    <a:pt x="1322" y="229"/>
                    <a:pt x="1321" y="230"/>
                  </a:cubicBezTo>
                  <a:cubicBezTo>
                    <a:pt x="1319" y="231"/>
                    <a:pt x="1321" y="234"/>
                    <a:pt x="1319" y="235"/>
                  </a:cubicBezTo>
                  <a:cubicBezTo>
                    <a:pt x="1317" y="235"/>
                    <a:pt x="1319" y="237"/>
                    <a:pt x="1318" y="239"/>
                  </a:cubicBezTo>
                  <a:cubicBezTo>
                    <a:pt x="1317" y="242"/>
                    <a:pt x="1318" y="245"/>
                    <a:pt x="1319" y="248"/>
                  </a:cubicBezTo>
                  <a:moveTo>
                    <a:pt x="1312" y="291"/>
                  </a:moveTo>
                  <a:cubicBezTo>
                    <a:pt x="1310" y="292"/>
                    <a:pt x="1312" y="293"/>
                    <a:pt x="1310" y="294"/>
                  </a:cubicBezTo>
                  <a:cubicBezTo>
                    <a:pt x="1308" y="295"/>
                    <a:pt x="1309" y="296"/>
                    <a:pt x="1309" y="296"/>
                  </a:cubicBezTo>
                  <a:cubicBezTo>
                    <a:pt x="1310" y="297"/>
                    <a:pt x="1310" y="298"/>
                    <a:pt x="1309" y="300"/>
                  </a:cubicBezTo>
                  <a:cubicBezTo>
                    <a:pt x="1309" y="301"/>
                    <a:pt x="1311" y="300"/>
                    <a:pt x="1312" y="299"/>
                  </a:cubicBezTo>
                  <a:cubicBezTo>
                    <a:pt x="1312" y="298"/>
                    <a:pt x="1313" y="298"/>
                    <a:pt x="1313" y="298"/>
                  </a:cubicBezTo>
                  <a:cubicBezTo>
                    <a:pt x="1313" y="299"/>
                    <a:pt x="1314" y="299"/>
                    <a:pt x="1314" y="298"/>
                  </a:cubicBezTo>
                  <a:cubicBezTo>
                    <a:pt x="1314" y="297"/>
                    <a:pt x="1311" y="296"/>
                    <a:pt x="1311" y="295"/>
                  </a:cubicBezTo>
                  <a:cubicBezTo>
                    <a:pt x="1311" y="294"/>
                    <a:pt x="1312" y="295"/>
                    <a:pt x="1313" y="295"/>
                  </a:cubicBezTo>
                  <a:cubicBezTo>
                    <a:pt x="1313" y="295"/>
                    <a:pt x="1314" y="295"/>
                    <a:pt x="1315" y="295"/>
                  </a:cubicBezTo>
                  <a:cubicBezTo>
                    <a:pt x="1316" y="294"/>
                    <a:pt x="1319" y="295"/>
                    <a:pt x="1321" y="296"/>
                  </a:cubicBezTo>
                  <a:cubicBezTo>
                    <a:pt x="1323" y="298"/>
                    <a:pt x="1324" y="297"/>
                    <a:pt x="1324" y="295"/>
                  </a:cubicBezTo>
                  <a:cubicBezTo>
                    <a:pt x="1324" y="293"/>
                    <a:pt x="1327" y="292"/>
                    <a:pt x="1330" y="292"/>
                  </a:cubicBezTo>
                  <a:cubicBezTo>
                    <a:pt x="1333" y="292"/>
                    <a:pt x="1333" y="291"/>
                    <a:pt x="1332" y="290"/>
                  </a:cubicBezTo>
                  <a:cubicBezTo>
                    <a:pt x="1332" y="290"/>
                    <a:pt x="1337" y="286"/>
                    <a:pt x="1337" y="285"/>
                  </a:cubicBezTo>
                  <a:cubicBezTo>
                    <a:pt x="1337" y="284"/>
                    <a:pt x="1336" y="285"/>
                    <a:pt x="1335" y="286"/>
                  </a:cubicBezTo>
                  <a:cubicBezTo>
                    <a:pt x="1335" y="286"/>
                    <a:pt x="1334" y="287"/>
                    <a:pt x="1333" y="286"/>
                  </a:cubicBezTo>
                  <a:cubicBezTo>
                    <a:pt x="1332" y="285"/>
                    <a:pt x="1331" y="287"/>
                    <a:pt x="1329" y="287"/>
                  </a:cubicBezTo>
                  <a:cubicBezTo>
                    <a:pt x="1327" y="287"/>
                    <a:pt x="1321" y="283"/>
                    <a:pt x="1320" y="280"/>
                  </a:cubicBezTo>
                  <a:cubicBezTo>
                    <a:pt x="1318" y="278"/>
                    <a:pt x="1316" y="280"/>
                    <a:pt x="1317" y="282"/>
                  </a:cubicBezTo>
                  <a:cubicBezTo>
                    <a:pt x="1318" y="283"/>
                    <a:pt x="1317" y="284"/>
                    <a:pt x="1317" y="286"/>
                  </a:cubicBezTo>
                  <a:cubicBezTo>
                    <a:pt x="1317" y="288"/>
                    <a:pt x="1315" y="288"/>
                    <a:pt x="1315" y="290"/>
                  </a:cubicBezTo>
                  <a:cubicBezTo>
                    <a:pt x="1316" y="291"/>
                    <a:pt x="1313" y="291"/>
                    <a:pt x="1312" y="291"/>
                  </a:cubicBezTo>
                  <a:moveTo>
                    <a:pt x="1289" y="329"/>
                  </a:moveTo>
                  <a:cubicBezTo>
                    <a:pt x="1290" y="328"/>
                    <a:pt x="1287" y="328"/>
                    <a:pt x="1284" y="330"/>
                  </a:cubicBezTo>
                  <a:cubicBezTo>
                    <a:pt x="1283" y="330"/>
                    <a:pt x="1282" y="330"/>
                    <a:pt x="1281" y="330"/>
                  </a:cubicBezTo>
                  <a:cubicBezTo>
                    <a:pt x="1280" y="329"/>
                    <a:pt x="1279" y="329"/>
                    <a:pt x="1278" y="330"/>
                  </a:cubicBezTo>
                  <a:cubicBezTo>
                    <a:pt x="1276" y="332"/>
                    <a:pt x="1274" y="334"/>
                    <a:pt x="1272" y="335"/>
                  </a:cubicBezTo>
                  <a:cubicBezTo>
                    <a:pt x="1269" y="335"/>
                    <a:pt x="1271" y="338"/>
                    <a:pt x="1272" y="337"/>
                  </a:cubicBezTo>
                  <a:cubicBezTo>
                    <a:pt x="1273" y="337"/>
                    <a:pt x="1275" y="337"/>
                    <a:pt x="1276" y="336"/>
                  </a:cubicBezTo>
                  <a:cubicBezTo>
                    <a:pt x="1277" y="335"/>
                    <a:pt x="1283" y="334"/>
                    <a:pt x="1287" y="334"/>
                  </a:cubicBezTo>
                  <a:cubicBezTo>
                    <a:pt x="1291" y="333"/>
                    <a:pt x="1288" y="335"/>
                    <a:pt x="1289" y="337"/>
                  </a:cubicBezTo>
                  <a:cubicBezTo>
                    <a:pt x="1289" y="339"/>
                    <a:pt x="1292" y="339"/>
                    <a:pt x="1294" y="337"/>
                  </a:cubicBezTo>
                  <a:cubicBezTo>
                    <a:pt x="1295" y="335"/>
                    <a:pt x="1297" y="335"/>
                    <a:pt x="1295" y="334"/>
                  </a:cubicBezTo>
                  <a:cubicBezTo>
                    <a:pt x="1294" y="333"/>
                    <a:pt x="1295" y="332"/>
                    <a:pt x="1296" y="334"/>
                  </a:cubicBezTo>
                  <a:cubicBezTo>
                    <a:pt x="1297" y="335"/>
                    <a:pt x="1301" y="335"/>
                    <a:pt x="1302" y="333"/>
                  </a:cubicBezTo>
                  <a:cubicBezTo>
                    <a:pt x="1303" y="332"/>
                    <a:pt x="1303" y="332"/>
                    <a:pt x="1304" y="333"/>
                  </a:cubicBezTo>
                  <a:cubicBezTo>
                    <a:pt x="1304" y="333"/>
                    <a:pt x="1304" y="333"/>
                    <a:pt x="1305" y="333"/>
                  </a:cubicBezTo>
                  <a:cubicBezTo>
                    <a:pt x="1306" y="333"/>
                    <a:pt x="1307" y="330"/>
                    <a:pt x="1307" y="331"/>
                  </a:cubicBezTo>
                  <a:cubicBezTo>
                    <a:pt x="1308" y="332"/>
                    <a:pt x="1310" y="332"/>
                    <a:pt x="1311" y="330"/>
                  </a:cubicBezTo>
                  <a:cubicBezTo>
                    <a:pt x="1313" y="329"/>
                    <a:pt x="1312" y="326"/>
                    <a:pt x="1313" y="324"/>
                  </a:cubicBezTo>
                  <a:cubicBezTo>
                    <a:pt x="1314" y="323"/>
                    <a:pt x="1315" y="320"/>
                    <a:pt x="1314" y="318"/>
                  </a:cubicBezTo>
                  <a:cubicBezTo>
                    <a:pt x="1313" y="316"/>
                    <a:pt x="1316" y="315"/>
                    <a:pt x="1317" y="313"/>
                  </a:cubicBezTo>
                  <a:cubicBezTo>
                    <a:pt x="1319" y="312"/>
                    <a:pt x="1316" y="304"/>
                    <a:pt x="1315" y="302"/>
                  </a:cubicBezTo>
                  <a:cubicBezTo>
                    <a:pt x="1315" y="300"/>
                    <a:pt x="1311" y="303"/>
                    <a:pt x="1310" y="303"/>
                  </a:cubicBezTo>
                  <a:cubicBezTo>
                    <a:pt x="1309" y="304"/>
                    <a:pt x="1308" y="308"/>
                    <a:pt x="1309" y="309"/>
                  </a:cubicBezTo>
                  <a:cubicBezTo>
                    <a:pt x="1311" y="310"/>
                    <a:pt x="1307" y="312"/>
                    <a:pt x="1307" y="315"/>
                  </a:cubicBezTo>
                  <a:cubicBezTo>
                    <a:pt x="1307" y="317"/>
                    <a:pt x="1305" y="317"/>
                    <a:pt x="1305" y="319"/>
                  </a:cubicBezTo>
                  <a:cubicBezTo>
                    <a:pt x="1304" y="321"/>
                    <a:pt x="1303" y="320"/>
                    <a:pt x="1301" y="322"/>
                  </a:cubicBezTo>
                  <a:cubicBezTo>
                    <a:pt x="1299" y="323"/>
                    <a:pt x="1297" y="322"/>
                    <a:pt x="1298" y="320"/>
                  </a:cubicBezTo>
                  <a:cubicBezTo>
                    <a:pt x="1298" y="319"/>
                    <a:pt x="1295" y="321"/>
                    <a:pt x="1295" y="324"/>
                  </a:cubicBezTo>
                  <a:cubicBezTo>
                    <a:pt x="1295" y="327"/>
                    <a:pt x="1291" y="327"/>
                    <a:pt x="1292" y="328"/>
                  </a:cubicBezTo>
                  <a:cubicBezTo>
                    <a:pt x="1293" y="329"/>
                    <a:pt x="1289" y="330"/>
                    <a:pt x="1289" y="329"/>
                  </a:cubicBezTo>
                  <a:moveTo>
                    <a:pt x="1280" y="342"/>
                  </a:moveTo>
                  <a:cubicBezTo>
                    <a:pt x="1281" y="340"/>
                    <a:pt x="1283" y="340"/>
                    <a:pt x="1284" y="340"/>
                  </a:cubicBezTo>
                  <a:cubicBezTo>
                    <a:pt x="1285" y="341"/>
                    <a:pt x="1287" y="338"/>
                    <a:pt x="1287" y="336"/>
                  </a:cubicBezTo>
                  <a:cubicBezTo>
                    <a:pt x="1287" y="335"/>
                    <a:pt x="1283" y="335"/>
                    <a:pt x="1282" y="336"/>
                  </a:cubicBezTo>
                  <a:cubicBezTo>
                    <a:pt x="1282" y="337"/>
                    <a:pt x="1280" y="337"/>
                    <a:pt x="1278" y="337"/>
                  </a:cubicBezTo>
                  <a:cubicBezTo>
                    <a:pt x="1276" y="337"/>
                    <a:pt x="1276" y="342"/>
                    <a:pt x="1278" y="343"/>
                  </a:cubicBezTo>
                  <a:cubicBezTo>
                    <a:pt x="1279" y="343"/>
                    <a:pt x="1280" y="343"/>
                    <a:pt x="1280" y="342"/>
                  </a:cubicBezTo>
                  <a:moveTo>
                    <a:pt x="1267" y="340"/>
                  </a:moveTo>
                  <a:cubicBezTo>
                    <a:pt x="1265" y="341"/>
                    <a:pt x="1265" y="341"/>
                    <a:pt x="1265" y="343"/>
                  </a:cubicBezTo>
                  <a:cubicBezTo>
                    <a:pt x="1266" y="344"/>
                    <a:pt x="1267" y="343"/>
                    <a:pt x="1268" y="341"/>
                  </a:cubicBezTo>
                  <a:cubicBezTo>
                    <a:pt x="1268" y="340"/>
                    <a:pt x="1269" y="343"/>
                    <a:pt x="1268" y="346"/>
                  </a:cubicBezTo>
                  <a:cubicBezTo>
                    <a:pt x="1267" y="348"/>
                    <a:pt x="1268" y="351"/>
                    <a:pt x="1270" y="351"/>
                  </a:cubicBezTo>
                  <a:cubicBezTo>
                    <a:pt x="1271" y="351"/>
                    <a:pt x="1273" y="346"/>
                    <a:pt x="1275" y="344"/>
                  </a:cubicBezTo>
                  <a:cubicBezTo>
                    <a:pt x="1277" y="341"/>
                    <a:pt x="1274" y="342"/>
                    <a:pt x="1274" y="341"/>
                  </a:cubicBezTo>
                  <a:cubicBezTo>
                    <a:pt x="1274" y="340"/>
                    <a:pt x="1271" y="340"/>
                    <a:pt x="1271" y="339"/>
                  </a:cubicBezTo>
                  <a:cubicBezTo>
                    <a:pt x="1271" y="338"/>
                    <a:pt x="1269" y="338"/>
                    <a:pt x="1267" y="340"/>
                  </a:cubicBezTo>
                  <a:moveTo>
                    <a:pt x="1227" y="392"/>
                  </a:moveTo>
                  <a:cubicBezTo>
                    <a:pt x="1228" y="391"/>
                    <a:pt x="1233" y="380"/>
                    <a:pt x="1232" y="379"/>
                  </a:cubicBezTo>
                  <a:cubicBezTo>
                    <a:pt x="1231" y="377"/>
                    <a:pt x="1226" y="379"/>
                    <a:pt x="1224" y="384"/>
                  </a:cubicBezTo>
                  <a:cubicBezTo>
                    <a:pt x="1223" y="389"/>
                    <a:pt x="1226" y="392"/>
                    <a:pt x="1227" y="392"/>
                  </a:cubicBezTo>
                  <a:moveTo>
                    <a:pt x="1183" y="407"/>
                  </a:moveTo>
                  <a:cubicBezTo>
                    <a:pt x="1183" y="405"/>
                    <a:pt x="1185" y="403"/>
                    <a:pt x="1185" y="402"/>
                  </a:cubicBezTo>
                  <a:cubicBezTo>
                    <a:pt x="1185" y="401"/>
                    <a:pt x="1181" y="401"/>
                    <a:pt x="1180" y="401"/>
                  </a:cubicBezTo>
                  <a:cubicBezTo>
                    <a:pt x="1178" y="401"/>
                    <a:pt x="1174" y="404"/>
                    <a:pt x="1175" y="407"/>
                  </a:cubicBezTo>
                  <a:cubicBezTo>
                    <a:pt x="1177" y="411"/>
                    <a:pt x="1183" y="408"/>
                    <a:pt x="1183" y="407"/>
                  </a:cubicBezTo>
                  <a:moveTo>
                    <a:pt x="1223" y="418"/>
                  </a:moveTo>
                  <a:cubicBezTo>
                    <a:pt x="1222" y="419"/>
                    <a:pt x="1223" y="424"/>
                    <a:pt x="1224" y="424"/>
                  </a:cubicBezTo>
                  <a:cubicBezTo>
                    <a:pt x="1225" y="424"/>
                    <a:pt x="1226" y="425"/>
                    <a:pt x="1225" y="427"/>
                  </a:cubicBezTo>
                  <a:cubicBezTo>
                    <a:pt x="1224" y="429"/>
                    <a:pt x="1227" y="429"/>
                    <a:pt x="1229" y="428"/>
                  </a:cubicBezTo>
                  <a:cubicBezTo>
                    <a:pt x="1231" y="428"/>
                    <a:pt x="1231" y="428"/>
                    <a:pt x="1231" y="429"/>
                  </a:cubicBezTo>
                  <a:cubicBezTo>
                    <a:pt x="1232" y="429"/>
                    <a:pt x="1232" y="430"/>
                    <a:pt x="1233" y="430"/>
                  </a:cubicBezTo>
                  <a:cubicBezTo>
                    <a:pt x="1236" y="429"/>
                    <a:pt x="1239" y="432"/>
                    <a:pt x="1238" y="433"/>
                  </a:cubicBezTo>
                  <a:cubicBezTo>
                    <a:pt x="1238" y="435"/>
                    <a:pt x="1239" y="438"/>
                    <a:pt x="1240" y="437"/>
                  </a:cubicBezTo>
                  <a:cubicBezTo>
                    <a:pt x="1241" y="436"/>
                    <a:pt x="1243" y="437"/>
                    <a:pt x="1241" y="439"/>
                  </a:cubicBezTo>
                  <a:cubicBezTo>
                    <a:pt x="1240" y="441"/>
                    <a:pt x="1243" y="442"/>
                    <a:pt x="1244" y="444"/>
                  </a:cubicBezTo>
                  <a:cubicBezTo>
                    <a:pt x="1244" y="446"/>
                    <a:pt x="1245" y="445"/>
                    <a:pt x="1245" y="443"/>
                  </a:cubicBezTo>
                  <a:cubicBezTo>
                    <a:pt x="1245" y="442"/>
                    <a:pt x="1245" y="442"/>
                    <a:pt x="1247" y="441"/>
                  </a:cubicBezTo>
                  <a:cubicBezTo>
                    <a:pt x="1248" y="440"/>
                    <a:pt x="1247" y="438"/>
                    <a:pt x="1246" y="436"/>
                  </a:cubicBezTo>
                  <a:cubicBezTo>
                    <a:pt x="1245" y="433"/>
                    <a:pt x="1241" y="434"/>
                    <a:pt x="1241" y="432"/>
                  </a:cubicBezTo>
                  <a:cubicBezTo>
                    <a:pt x="1241" y="430"/>
                    <a:pt x="1238" y="429"/>
                    <a:pt x="1238" y="428"/>
                  </a:cubicBezTo>
                  <a:cubicBezTo>
                    <a:pt x="1238" y="427"/>
                    <a:pt x="1234" y="426"/>
                    <a:pt x="1232" y="427"/>
                  </a:cubicBezTo>
                  <a:cubicBezTo>
                    <a:pt x="1230" y="429"/>
                    <a:pt x="1231" y="425"/>
                    <a:pt x="1230" y="423"/>
                  </a:cubicBezTo>
                  <a:cubicBezTo>
                    <a:pt x="1228" y="422"/>
                    <a:pt x="1231" y="419"/>
                    <a:pt x="1233" y="417"/>
                  </a:cubicBezTo>
                  <a:cubicBezTo>
                    <a:pt x="1235" y="415"/>
                    <a:pt x="1232" y="412"/>
                    <a:pt x="1233" y="411"/>
                  </a:cubicBezTo>
                  <a:cubicBezTo>
                    <a:pt x="1233" y="409"/>
                    <a:pt x="1233" y="409"/>
                    <a:pt x="1232" y="409"/>
                  </a:cubicBezTo>
                  <a:cubicBezTo>
                    <a:pt x="1231" y="409"/>
                    <a:pt x="1230" y="409"/>
                    <a:pt x="1229" y="409"/>
                  </a:cubicBezTo>
                  <a:cubicBezTo>
                    <a:pt x="1228" y="408"/>
                    <a:pt x="1227" y="408"/>
                    <a:pt x="1226" y="409"/>
                  </a:cubicBezTo>
                  <a:cubicBezTo>
                    <a:pt x="1224" y="410"/>
                    <a:pt x="1226" y="418"/>
                    <a:pt x="1225" y="418"/>
                  </a:cubicBezTo>
                  <a:cubicBezTo>
                    <a:pt x="1224" y="419"/>
                    <a:pt x="1224" y="418"/>
                    <a:pt x="1224" y="418"/>
                  </a:cubicBezTo>
                  <a:cubicBezTo>
                    <a:pt x="1223" y="418"/>
                    <a:pt x="1223" y="417"/>
                    <a:pt x="1223" y="418"/>
                  </a:cubicBezTo>
                  <a:moveTo>
                    <a:pt x="1225" y="431"/>
                  </a:moveTo>
                  <a:cubicBezTo>
                    <a:pt x="1226" y="433"/>
                    <a:pt x="1226" y="436"/>
                    <a:pt x="1229" y="435"/>
                  </a:cubicBezTo>
                  <a:cubicBezTo>
                    <a:pt x="1232" y="434"/>
                    <a:pt x="1225" y="429"/>
                    <a:pt x="1225" y="431"/>
                  </a:cubicBezTo>
                  <a:moveTo>
                    <a:pt x="1232" y="437"/>
                  </a:moveTo>
                  <a:cubicBezTo>
                    <a:pt x="1230" y="438"/>
                    <a:pt x="1231" y="443"/>
                    <a:pt x="1232" y="443"/>
                  </a:cubicBezTo>
                  <a:cubicBezTo>
                    <a:pt x="1233" y="443"/>
                    <a:pt x="1234" y="443"/>
                    <a:pt x="1235" y="442"/>
                  </a:cubicBezTo>
                  <a:cubicBezTo>
                    <a:pt x="1235" y="440"/>
                    <a:pt x="1236" y="444"/>
                    <a:pt x="1235" y="445"/>
                  </a:cubicBezTo>
                  <a:cubicBezTo>
                    <a:pt x="1234" y="446"/>
                    <a:pt x="1234" y="449"/>
                    <a:pt x="1236" y="450"/>
                  </a:cubicBezTo>
                  <a:cubicBezTo>
                    <a:pt x="1237" y="450"/>
                    <a:pt x="1241" y="444"/>
                    <a:pt x="1240" y="443"/>
                  </a:cubicBezTo>
                  <a:cubicBezTo>
                    <a:pt x="1240" y="442"/>
                    <a:pt x="1239" y="443"/>
                    <a:pt x="1239" y="443"/>
                  </a:cubicBezTo>
                  <a:cubicBezTo>
                    <a:pt x="1239" y="443"/>
                    <a:pt x="1238" y="443"/>
                    <a:pt x="1238" y="442"/>
                  </a:cubicBezTo>
                  <a:cubicBezTo>
                    <a:pt x="1239" y="441"/>
                    <a:pt x="1234" y="437"/>
                    <a:pt x="1232" y="437"/>
                  </a:cubicBezTo>
                  <a:moveTo>
                    <a:pt x="1217" y="445"/>
                  </a:moveTo>
                  <a:cubicBezTo>
                    <a:pt x="1216" y="448"/>
                    <a:pt x="1211" y="451"/>
                    <a:pt x="1212" y="452"/>
                  </a:cubicBezTo>
                  <a:cubicBezTo>
                    <a:pt x="1213" y="454"/>
                    <a:pt x="1217" y="447"/>
                    <a:pt x="1220" y="445"/>
                  </a:cubicBezTo>
                  <a:cubicBezTo>
                    <a:pt x="1222" y="444"/>
                    <a:pt x="1222" y="442"/>
                    <a:pt x="1221" y="441"/>
                  </a:cubicBezTo>
                  <a:cubicBezTo>
                    <a:pt x="1220" y="439"/>
                    <a:pt x="1219" y="443"/>
                    <a:pt x="1217" y="445"/>
                  </a:cubicBezTo>
                  <a:moveTo>
                    <a:pt x="1243" y="446"/>
                  </a:moveTo>
                  <a:cubicBezTo>
                    <a:pt x="1242" y="445"/>
                    <a:pt x="1239" y="447"/>
                    <a:pt x="1240" y="448"/>
                  </a:cubicBezTo>
                  <a:cubicBezTo>
                    <a:pt x="1240" y="449"/>
                    <a:pt x="1244" y="447"/>
                    <a:pt x="1243" y="446"/>
                  </a:cubicBezTo>
                  <a:moveTo>
                    <a:pt x="1247" y="448"/>
                  </a:moveTo>
                  <a:cubicBezTo>
                    <a:pt x="1248" y="450"/>
                    <a:pt x="1245" y="448"/>
                    <a:pt x="1245" y="450"/>
                  </a:cubicBezTo>
                  <a:cubicBezTo>
                    <a:pt x="1244" y="452"/>
                    <a:pt x="1242" y="451"/>
                    <a:pt x="1242" y="452"/>
                  </a:cubicBezTo>
                  <a:cubicBezTo>
                    <a:pt x="1242" y="454"/>
                    <a:pt x="1240" y="452"/>
                    <a:pt x="1238" y="451"/>
                  </a:cubicBezTo>
                  <a:cubicBezTo>
                    <a:pt x="1237" y="450"/>
                    <a:pt x="1235" y="454"/>
                    <a:pt x="1233" y="454"/>
                  </a:cubicBezTo>
                  <a:cubicBezTo>
                    <a:pt x="1232" y="455"/>
                    <a:pt x="1231" y="459"/>
                    <a:pt x="1232" y="458"/>
                  </a:cubicBezTo>
                  <a:cubicBezTo>
                    <a:pt x="1233" y="458"/>
                    <a:pt x="1234" y="456"/>
                    <a:pt x="1236" y="456"/>
                  </a:cubicBezTo>
                  <a:cubicBezTo>
                    <a:pt x="1236" y="457"/>
                    <a:pt x="1237" y="456"/>
                    <a:pt x="1237" y="456"/>
                  </a:cubicBezTo>
                  <a:cubicBezTo>
                    <a:pt x="1237" y="456"/>
                    <a:pt x="1238" y="455"/>
                    <a:pt x="1239" y="455"/>
                  </a:cubicBezTo>
                  <a:cubicBezTo>
                    <a:pt x="1241" y="456"/>
                    <a:pt x="1239" y="462"/>
                    <a:pt x="1242" y="463"/>
                  </a:cubicBezTo>
                  <a:cubicBezTo>
                    <a:pt x="1245" y="463"/>
                    <a:pt x="1245" y="465"/>
                    <a:pt x="1247" y="465"/>
                  </a:cubicBezTo>
                  <a:cubicBezTo>
                    <a:pt x="1248" y="465"/>
                    <a:pt x="1246" y="461"/>
                    <a:pt x="1247" y="459"/>
                  </a:cubicBezTo>
                  <a:cubicBezTo>
                    <a:pt x="1247" y="458"/>
                    <a:pt x="1250" y="459"/>
                    <a:pt x="1251" y="458"/>
                  </a:cubicBezTo>
                  <a:cubicBezTo>
                    <a:pt x="1253" y="456"/>
                    <a:pt x="1250" y="451"/>
                    <a:pt x="1250" y="448"/>
                  </a:cubicBezTo>
                  <a:cubicBezTo>
                    <a:pt x="1250" y="445"/>
                    <a:pt x="1246" y="446"/>
                    <a:pt x="1247" y="448"/>
                  </a:cubicBezTo>
                  <a:moveTo>
                    <a:pt x="1126" y="482"/>
                  </a:moveTo>
                  <a:cubicBezTo>
                    <a:pt x="1126" y="483"/>
                    <a:pt x="1127" y="487"/>
                    <a:pt x="1128" y="486"/>
                  </a:cubicBezTo>
                  <a:cubicBezTo>
                    <a:pt x="1130" y="484"/>
                    <a:pt x="1126" y="481"/>
                    <a:pt x="1126" y="482"/>
                  </a:cubicBezTo>
                  <a:moveTo>
                    <a:pt x="1132" y="493"/>
                  </a:moveTo>
                  <a:cubicBezTo>
                    <a:pt x="1132" y="494"/>
                    <a:pt x="1133" y="496"/>
                    <a:pt x="1134" y="495"/>
                  </a:cubicBezTo>
                  <a:cubicBezTo>
                    <a:pt x="1135" y="495"/>
                    <a:pt x="1133" y="491"/>
                    <a:pt x="1132" y="493"/>
                  </a:cubicBezTo>
                  <a:moveTo>
                    <a:pt x="1163" y="507"/>
                  </a:moveTo>
                  <a:cubicBezTo>
                    <a:pt x="1163" y="505"/>
                    <a:pt x="1164" y="503"/>
                    <a:pt x="1164" y="503"/>
                  </a:cubicBezTo>
                  <a:cubicBezTo>
                    <a:pt x="1164" y="502"/>
                    <a:pt x="1164" y="501"/>
                    <a:pt x="1166" y="502"/>
                  </a:cubicBezTo>
                  <a:cubicBezTo>
                    <a:pt x="1167" y="502"/>
                    <a:pt x="1167" y="499"/>
                    <a:pt x="1166" y="499"/>
                  </a:cubicBezTo>
                  <a:cubicBezTo>
                    <a:pt x="1165" y="499"/>
                    <a:pt x="1164" y="496"/>
                    <a:pt x="1162" y="496"/>
                  </a:cubicBezTo>
                  <a:cubicBezTo>
                    <a:pt x="1160" y="496"/>
                    <a:pt x="1160" y="497"/>
                    <a:pt x="1162" y="497"/>
                  </a:cubicBezTo>
                  <a:cubicBezTo>
                    <a:pt x="1163" y="498"/>
                    <a:pt x="1164" y="499"/>
                    <a:pt x="1163" y="499"/>
                  </a:cubicBezTo>
                  <a:cubicBezTo>
                    <a:pt x="1163" y="500"/>
                    <a:pt x="1163" y="500"/>
                    <a:pt x="1162" y="499"/>
                  </a:cubicBezTo>
                  <a:cubicBezTo>
                    <a:pt x="1162" y="499"/>
                    <a:pt x="1161" y="499"/>
                    <a:pt x="1161" y="499"/>
                  </a:cubicBezTo>
                  <a:cubicBezTo>
                    <a:pt x="1159" y="499"/>
                    <a:pt x="1160" y="497"/>
                    <a:pt x="1158" y="496"/>
                  </a:cubicBezTo>
                  <a:cubicBezTo>
                    <a:pt x="1156" y="496"/>
                    <a:pt x="1156" y="493"/>
                    <a:pt x="1154" y="493"/>
                  </a:cubicBezTo>
                  <a:cubicBezTo>
                    <a:pt x="1152" y="493"/>
                    <a:pt x="1152" y="491"/>
                    <a:pt x="1153" y="490"/>
                  </a:cubicBezTo>
                  <a:cubicBezTo>
                    <a:pt x="1155" y="488"/>
                    <a:pt x="1151" y="487"/>
                    <a:pt x="1151" y="486"/>
                  </a:cubicBezTo>
                  <a:cubicBezTo>
                    <a:pt x="1151" y="484"/>
                    <a:pt x="1149" y="485"/>
                    <a:pt x="1149" y="484"/>
                  </a:cubicBezTo>
                  <a:cubicBezTo>
                    <a:pt x="1149" y="483"/>
                    <a:pt x="1148" y="483"/>
                    <a:pt x="1147" y="482"/>
                  </a:cubicBezTo>
                  <a:cubicBezTo>
                    <a:pt x="1146" y="481"/>
                    <a:pt x="1146" y="481"/>
                    <a:pt x="1145" y="481"/>
                  </a:cubicBezTo>
                  <a:cubicBezTo>
                    <a:pt x="1145" y="481"/>
                    <a:pt x="1145" y="481"/>
                    <a:pt x="1144" y="480"/>
                  </a:cubicBezTo>
                  <a:cubicBezTo>
                    <a:pt x="1143" y="479"/>
                    <a:pt x="1142" y="479"/>
                    <a:pt x="1141" y="479"/>
                  </a:cubicBezTo>
                  <a:cubicBezTo>
                    <a:pt x="1140" y="479"/>
                    <a:pt x="1138" y="477"/>
                    <a:pt x="1137" y="475"/>
                  </a:cubicBezTo>
                  <a:cubicBezTo>
                    <a:pt x="1137" y="474"/>
                    <a:pt x="1131" y="471"/>
                    <a:pt x="1130" y="469"/>
                  </a:cubicBezTo>
                  <a:cubicBezTo>
                    <a:pt x="1129" y="467"/>
                    <a:pt x="1127" y="466"/>
                    <a:pt x="1124" y="466"/>
                  </a:cubicBezTo>
                  <a:cubicBezTo>
                    <a:pt x="1123" y="466"/>
                    <a:pt x="1122" y="466"/>
                    <a:pt x="1121" y="465"/>
                  </a:cubicBezTo>
                  <a:cubicBezTo>
                    <a:pt x="1120" y="464"/>
                    <a:pt x="1119" y="464"/>
                    <a:pt x="1118" y="465"/>
                  </a:cubicBezTo>
                  <a:cubicBezTo>
                    <a:pt x="1117" y="467"/>
                    <a:pt x="1122" y="471"/>
                    <a:pt x="1124" y="473"/>
                  </a:cubicBezTo>
                  <a:cubicBezTo>
                    <a:pt x="1126" y="474"/>
                    <a:pt x="1128" y="478"/>
                    <a:pt x="1130" y="479"/>
                  </a:cubicBezTo>
                  <a:cubicBezTo>
                    <a:pt x="1133" y="479"/>
                    <a:pt x="1133" y="487"/>
                    <a:pt x="1135" y="487"/>
                  </a:cubicBezTo>
                  <a:cubicBezTo>
                    <a:pt x="1137" y="488"/>
                    <a:pt x="1141" y="494"/>
                    <a:pt x="1141" y="497"/>
                  </a:cubicBezTo>
                  <a:cubicBezTo>
                    <a:pt x="1142" y="500"/>
                    <a:pt x="1146" y="502"/>
                    <a:pt x="1147" y="504"/>
                  </a:cubicBezTo>
                  <a:cubicBezTo>
                    <a:pt x="1149" y="507"/>
                    <a:pt x="1154" y="510"/>
                    <a:pt x="1155" y="511"/>
                  </a:cubicBezTo>
                  <a:cubicBezTo>
                    <a:pt x="1156" y="512"/>
                    <a:pt x="1157" y="514"/>
                    <a:pt x="1157" y="513"/>
                  </a:cubicBezTo>
                  <a:cubicBezTo>
                    <a:pt x="1158" y="512"/>
                    <a:pt x="1160" y="513"/>
                    <a:pt x="1162" y="513"/>
                  </a:cubicBezTo>
                  <a:cubicBezTo>
                    <a:pt x="1163" y="513"/>
                    <a:pt x="1163" y="509"/>
                    <a:pt x="1163" y="507"/>
                  </a:cubicBezTo>
                  <a:moveTo>
                    <a:pt x="1175" y="486"/>
                  </a:moveTo>
                  <a:cubicBezTo>
                    <a:pt x="1177" y="487"/>
                    <a:pt x="1177" y="490"/>
                    <a:pt x="1178" y="492"/>
                  </a:cubicBezTo>
                  <a:cubicBezTo>
                    <a:pt x="1179" y="493"/>
                    <a:pt x="1181" y="493"/>
                    <a:pt x="1181" y="496"/>
                  </a:cubicBezTo>
                  <a:cubicBezTo>
                    <a:pt x="1181" y="498"/>
                    <a:pt x="1184" y="503"/>
                    <a:pt x="1185" y="501"/>
                  </a:cubicBezTo>
                  <a:cubicBezTo>
                    <a:pt x="1187" y="500"/>
                    <a:pt x="1188" y="502"/>
                    <a:pt x="1189" y="503"/>
                  </a:cubicBezTo>
                  <a:cubicBezTo>
                    <a:pt x="1189" y="504"/>
                    <a:pt x="1190" y="503"/>
                    <a:pt x="1192" y="503"/>
                  </a:cubicBezTo>
                  <a:cubicBezTo>
                    <a:pt x="1193" y="503"/>
                    <a:pt x="1194" y="502"/>
                    <a:pt x="1194" y="502"/>
                  </a:cubicBezTo>
                  <a:cubicBezTo>
                    <a:pt x="1196" y="503"/>
                    <a:pt x="1199" y="503"/>
                    <a:pt x="1200" y="505"/>
                  </a:cubicBezTo>
                  <a:cubicBezTo>
                    <a:pt x="1200" y="506"/>
                    <a:pt x="1203" y="505"/>
                    <a:pt x="1206" y="504"/>
                  </a:cubicBezTo>
                  <a:cubicBezTo>
                    <a:pt x="1208" y="503"/>
                    <a:pt x="1207" y="496"/>
                    <a:pt x="1209" y="495"/>
                  </a:cubicBezTo>
                  <a:cubicBezTo>
                    <a:pt x="1211" y="493"/>
                    <a:pt x="1212" y="491"/>
                    <a:pt x="1212" y="488"/>
                  </a:cubicBezTo>
                  <a:cubicBezTo>
                    <a:pt x="1211" y="485"/>
                    <a:pt x="1217" y="485"/>
                    <a:pt x="1218" y="484"/>
                  </a:cubicBezTo>
                  <a:cubicBezTo>
                    <a:pt x="1219" y="483"/>
                    <a:pt x="1217" y="482"/>
                    <a:pt x="1215" y="481"/>
                  </a:cubicBezTo>
                  <a:cubicBezTo>
                    <a:pt x="1214" y="480"/>
                    <a:pt x="1215" y="479"/>
                    <a:pt x="1214" y="478"/>
                  </a:cubicBezTo>
                  <a:cubicBezTo>
                    <a:pt x="1213" y="477"/>
                    <a:pt x="1211" y="474"/>
                    <a:pt x="1212" y="474"/>
                  </a:cubicBezTo>
                  <a:cubicBezTo>
                    <a:pt x="1214" y="474"/>
                    <a:pt x="1211" y="471"/>
                    <a:pt x="1213" y="471"/>
                  </a:cubicBezTo>
                  <a:cubicBezTo>
                    <a:pt x="1214" y="470"/>
                    <a:pt x="1217" y="469"/>
                    <a:pt x="1216" y="468"/>
                  </a:cubicBezTo>
                  <a:cubicBezTo>
                    <a:pt x="1215" y="467"/>
                    <a:pt x="1219" y="468"/>
                    <a:pt x="1220" y="466"/>
                  </a:cubicBezTo>
                  <a:cubicBezTo>
                    <a:pt x="1220" y="465"/>
                    <a:pt x="1218" y="463"/>
                    <a:pt x="1217" y="464"/>
                  </a:cubicBezTo>
                  <a:cubicBezTo>
                    <a:pt x="1216" y="464"/>
                    <a:pt x="1213" y="464"/>
                    <a:pt x="1213" y="463"/>
                  </a:cubicBezTo>
                  <a:cubicBezTo>
                    <a:pt x="1213" y="462"/>
                    <a:pt x="1211" y="459"/>
                    <a:pt x="1209" y="459"/>
                  </a:cubicBezTo>
                  <a:cubicBezTo>
                    <a:pt x="1208" y="459"/>
                    <a:pt x="1206" y="462"/>
                    <a:pt x="1206" y="464"/>
                  </a:cubicBezTo>
                  <a:cubicBezTo>
                    <a:pt x="1206" y="465"/>
                    <a:pt x="1203" y="465"/>
                    <a:pt x="1204" y="467"/>
                  </a:cubicBezTo>
                  <a:cubicBezTo>
                    <a:pt x="1204" y="468"/>
                    <a:pt x="1201" y="468"/>
                    <a:pt x="1201" y="469"/>
                  </a:cubicBezTo>
                  <a:cubicBezTo>
                    <a:pt x="1201" y="470"/>
                    <a:pt x="1199" y="468"/>
                    <a:pt x="1198" y="468"/>
                  </a:cubicBezTo>
                  <a:cubicBezTo>
                    <a:pt x="1197" y="468"/>
                    <a:pt x="1194" y="472"/>
                    <a:pt x="1194" y="474"/>
                  </a:cubicBezTo>
                  <a:cubicBezTo>
                    <a:pt x="1193" y="476"/>
                    <a:pt x="1191" y="476"/>
                    <a:pt x="1188" y="476"/>
                  </a:cubicBezTo>
                  <a:cubicBezTo>
                    <a:pt x="1184" y="476"/>
                    <a:pt x="1186" y="480"/>
                    <a:pt x="1185" y="481"/>
                  </a:cubicBezTo>
                  <a:cubicBezTo>
                    <a:pt x="1184" y="482"/>
                    <a:pt x="1183" y="482"/>
                    <a:pt x="1181" y="481"/>
                  </a:cubicBezTo>
                  <a:cubicBezTo>
                    <a:pt x="1180" y="480"/>
                    <a:pt x="1179" y="480"/>
                    <a:pt x="1178" y="480"/>
                  </a:cubicBezTo>
                  <a:cubicBezTo>
                    <a:pt x="1176" y="480"/>
                    <a:pt x="1174" y="484"/>
                    <a:pt x="1175" y="486"/>
                  </a:cubicBezTo>
                  <a:moveTo>
                    <a:pt x="1173" y="501"/>
                  </a:moveTo>
                  <a:cubicBezTo>
                    <a:pt x="1173" y="500"/>
                    <a:pt x="1170" y="500"/>
                    <a:pt x="1171" y="502"/>
                  </a:cubicBezTo>
                  <a:cubicBezTo>
                    <a:pt x="1172" y="503"/>
                    <a:pt x="1173" y="502"/>
                    <a:pt x="1173" y="501"/>
                  </a:cubicBezTo>
                  <a:moveTo>
                    <a:pt x="1199" y="525"/>
                  </a:moveTo>
                  <a:cubicBezTo>
                    <a:pt x="1199" y="524"/>
                    <a:pt x="1200" y="525"/>
                    <a:pt x="1201" y="525"/>
                  </a:cubicBezTo>
                  <a:cubicBezTo>
                    <a:pt x="1201" y="526"/>
                    <a:pt x="1203" y="526"/>
                    <a:pt x="1204" y="525"/>
                  </a:cubicBezTo>
                  <a:cubicBezTo>
                    <a:pt x="1206" y="523"/>
                    <a:pt x="1200" y="524"/>
                    <a:pt x="1200" y="522"/>
                  </a:cubicBezTo>
                  <a:cubicBezTo>
                    <a:pt x="1200" y="522"/>
                    <a:pt x="1198" y="522"/>
                    <a:pt x="1196" y="522"/>
                  </a:cubicBezTo>
                  <a:cubicBezTo>
                    <a:pt x="1195" y="522"/>
                    <a:pt x="1193" y="522"/>
                    <a:pt x="1192" y="521"/>
                  </a:cubicBezTo>
                  <a:cubicBezTo>
                    <a:pt x="1190" y="520"/>
                    <a:pt x="1195" y="519"/>
                    <a:pt x="1196" y="518"/>
                  </a:cubicBezTo>
                  <a:cubicBezTo>
                    <a:pt x="1198" y="517"/>
                    <a:pt x="1195" y="517"/>
                    <a:pt x="1191" y="518"/>
                  </a:cubicBezTo>
                  <a:cubicBezTo>
                    <a:pt x="1190" y="519"/>
                    <a:pt x="1187" y="518"/>
                    <a:pt x="1186" y="518"/>
                  </a:cubicBezTo>
                  <a:cubicBezTo>
                    <a:pt x="1184" y="517"/>
                    <a:pt x="1183" y="516"/>
                    <a:pt x="1183" y="517"/>
                  </a:cubicBezTo>
                  <a:cubicBezTo>
                    <a:pt x="1183" y="519"/>
                    <a:pt x="1175" y="516"/>
                    <a:pt x="1174" y="515"/>
                  </a:cubicBezTo>
                  <a:cubicBezTo>
                    <a:pt x="1172" y="514"/>
                    <a:pt x="1165" y="512"/>
                    <a:pt x="1164" y="515"/>
                  </a:cubicBezTo>
                  <a:cubicBezTo>
                    <a:pt x="1162" y="517"/>
                    <a:pt x="1161" y="515"/>
                    <a:pt x="1162" y="517"/>
                  </a:cubicBezTo>
                  <a:cubicBezTo>
                    <a:pt x="1162" y="519"/>
                    <a:pt x="1164" y="518"/>
                    <a:pt x="1165" y="518"/>
                  </a:cubicBezTo>
                  <a:cubicBezTo>
                    <a:pt x="1166" y="518"/>
                    <a:pt x="1165" y="520"/>
                    <a:pt x="1167" y="520"/>
                  </a:cubicBezTo>
                  <a:cubicBezTo>
                    <a:pt x="1169" y="521"/>
                    <a:pt x="1174" y="522"/>
                    <a:pt x="1175" y="521"/>
                  </a:cubicBezTo>
                  <a:cubicBezTo>
                    <a:pt x="1175" y="520"/>
                    <a:pt x="1180" y="521"/>
                    <a:pt x="1183" y="523"/>
                  </a:cubicBezTo>
                  <a:cubicBezTo>
                    <a:pt x="1185" y="525"/>
                    <a:pt x="1191" y="525"/>
                    <a:pt x="1193" y="525"/>
                  </a:cubicBezTo>
                  <a:cubicBezTo>
                    <a:pt x="1194" y="525"/>
                    <a:pt x="1195" y="525"/>
                    <a:pt x="1196" y="525"/>
                  </a:cubicBezTo>
                  <a:cubicBezTo>
                    <a:pt x="1197" y="525"/>
                    <a:pt x="1198" y="526"/>
                    <a:pt x="1199" y="525"/>
                  </a:cubicBezTo>
                  <a:moveTo>
                    <a:pt x="1212" y="524"/>
                  </a:moveTo>
                  <a:cubicBezTo>
                    <a:pt x="1212" y="525"/>
                    <a:pt x="1210" y="525"/>
                    <a:pt x="1208" y="524"/>
                  </a:cubicBezTo>
                  <a:cubicBezTo>
                    <a:pt x="1207" y="523"/>
                    <a:pt x="1206" y="525"/>
                    <a:pt x="1206" y="526"/>
                  </a:cubicBezTo>
                  <a:cubicBezTo>
                    <a:pt x="1207" y="527"/>
                    <a:pt x="1209" y="529"/>
                    <a:pt x="1213" y="527"/>
                  </a:cubicBezTo>
                  <a:cubicBezTo>
                    <a:pt x="1216" y="526"/>
                    <a:pt x="1218" y="527"/>
                    <a:pt x="1219" y="526"/>
                  </a:cubicBezTo>
                  <a:cubicBezTo>
                    <a:pt x="1219" y="524"/>
                    <a:pt x="1213" y="522"/>
                    <a:pt x="1212" y="524"/>
                  </a:cubicBezTo>
                  <a:moveTo>
                    <a:pt x="1238" y="525"/>
                  </a:moveTo>
                  <a:cubicBezTo>
                    <a:pt x="1240" y="525"/>
                    <a:pt x="1242" y="524"/>
                    <a:pt x="1239" y="524"/>
                  </a:cubicBezTo>
                  <a:cubicBezTo>
                    <a:pt x="1237" y="524"/>
                    <a:pt x="1236" y="524"/>
                    <a:pt x="1235" y="524"/>
                  </a:cubicBezTo>
                  <a:cubicBezTo>
                    <a:pt x="1233" y="525"/>
                    <a:pt x="1232" y="525"/>
                    <a:pt x="1230" y="525"/>
                  </a:cubicBezTo>
                  <a:cubicBezTo>
                    <a:pt x="1226" y="523"/>
                    <a:pt x="1221" y="525"/>
                    <a:pt x="1222" y="526"/>
                  </a:cubicBezTo>
                  <a:cubicBezTo>
                    <a:pt x="1222" y="527"/>
                    <a:pt x="1225" y="527"/>
                    <a:pt x="1229" y="527"/>
                  </a:cubicBezTo>
                  <a:cubicBezTo>
                    <a:pt x="1232" y="527"/>
                    <a:pt x="1235" y="525"/>
                    <a:pt x="1238" y="525"/>
                  </a:cubicBezTo>
                  <a:moveTo>
                    <a:pt x="1222" y="532"/>
                  </a:moveTo>
                  <a:cubicBezTo>
                    <a:pt x="1223" y="532"/>
                    <a:pt x="1226" y="534"/>
                    <a:pt x="1226" y="532"/>
                  </a:cubicBezTo>
                  <a:cubicBezTo>
                    <a:pt x="1226" y="530"/>
                    <a:pt x="1218" y="528"/>
                    <a:pt x="1219" y="530"/>
                  </a:cubicBezTo>
                  <a:cubicBezTo>
                    <a:pt x="1219" y="531"/>
                    <a:pt x="1221" y="531"/>
                    <a:pt x="1222" y="532"/>
                  </a:cubicBezTo>
                  <a:moveTo>
                    <a:pt x="1239" y="533"/>
                  </a:moveTo>
                  <a:cubicBezTo>
                    <a:pt x="1241" y="534"/>
                    <a:pt x="1243" y="530"/>
                    <a:pt x="1245" y="529"/>
                  </a:cubicBezTo>
                  <a:cubicBezTo>
                    <a:pt x="1246" y="527"/>
                    <a:pt x="1254" y="525"/>
                    <a:pt x="1254" y="524"/>
                  </a:cubicBezTo>
                  <a:cubicBezTo>
                    <a:pt x="1255" y="524"/>
                    <a:pt x="1253" y="524"/>
                    <a:pt x="1251" y="524"/>
                  </a:cubicBezTo>
                  <a:cubicBezTo>
                    <a:pt x="1250" y="524"/>
                    <a:pt x="1249" y="524"/>
                    <a:pt x="1248" y="524"/>
                  </a:cubicBezTo>
                  <a:cubicBezTo>
                    <a:pt x="1246" y="524"/>
                    <a:pt x="1245" y="527"/>
                    <a:pt x="1242" y="528"/>
                  </a:cubicBezTo>
                  <a:cubicBezTo>
                    <a:pt x="1239" y="528"/>
                    <a:pt x="1237" y="532"/>
                    <a:pt x="1239" y="533"/>
                  </a:cubicBezTo>
                  <a:moveTo>
                    <a:pt x="1221" y="491"/>
                  </a:moveTo>
                  <a:cubicBezTo>
                    <a:pt x="1220" y="492"/>
                    <a:pt x="1220" y="496"/>
                    <a:pt x="1218" y="499"/>
                  </a:cubicBezTo>
                  <a:cubicBezTo>
                    <a:pt x="1216" y="503"/>
                    <a:pt x="1219" y="504"/>
                    <a:pt x="1221" y="504"/>
                  </a:cubicBezTo>
                  <a:cubicBezTo>
                    <a:pt x="1222" y="504"/>
                    <a:pt x="1222" y="507"/>
                    <a:pt x="1222" y="508"/>
                  </a:cubicBezTo>
                  <a:cubicBezTo>
                    <a:pt x="1221" y="510"/>
                    <a:pt x="1221" y="514"/>
                    <a:pt x="1222" y="513"/>
                  </a:cubicBezTo>
                  <a:cubicBezTo>
                    <a:pt x="1224" y="512"/>
                    <a:pt x="1226" y="510"/>
                    <a:pt x="1224" y="509"/>
                  </a:cubicBezTo>
                  <a:cubicBezTo>
                    <a:pt x="1223" y="508"/>
                    <a:pt x="1223" y="503"/>
                    <a:pt x="1224" y="501"/>
                  </a:cubicBezTo>
                  <a:cubicBezTo>
                    <a:pt x="1224" y="500"/>
                    <a:pt x="1228" y="501"/>
                    <a:pt x="1227" y="503"/>
                  </a:cubicBezTo>
                  <a:cubicBezTo>
                    <a:pt x="1226" y="505"/>
                    <a:pt x="1229" y="505"/>
                    <a:pt x="1229" y="507"/>
                  </a:cubicBezTo>
                  <a:cubicBezTo>
                    <a:pt x="1229" y="510"/>
                    <a:pt x="1231" y="508"/>
                    <a:pt x="1233" y="508"/>
                  </a:cubicBezTo>
                  <a:cubicBezTo>
                    <a:pt x="1235" y="507"/>
                    <a:pt x="1234" y="506"/>
                    <a:pt x="1233" y="504"/>
                  </a:cubicBezTo>
                  <a:cubicBezTo>
                    <a:pt x="1232" y="503"/>
                    <a:pt x="1234" y="501"/>
                    <a:pt x="1232" y="500"/>
                  </a:cubicBezTo>
                  <a:cubicBezTo>
                    <a:pt x="1230" y="498"/>
                    <a:pt x="1229" y="496"/>
                    <a:pt x="1231" y="496"/>
                  </a:cubicBezTo>
                  <a:cubicBezTo>
                    <a:pt x="1232" y="496"/>
                    <a:pt x="1238" y="493"/>
                    <a:pt x="1237" y="491"/>
                  </a:cubicBezTo>
                  <a:cubicBezTo>
                    <a:pt x="1237" y="490"/>
                    <a:pt x="1229" y="492"/>
                    <a:pt x="1228" y="494"/>
                  </a:cubicBezTo>
                  <a:cubicBezTo>
                    <a:pt x="1228" y="496"/>
                    <a:pt x="1223" y="494"/>
                    <a:pt x="1223" y="490"/>
                  </a:cubicBezTo>
                  <a:cubicBezTo>
                    <a:pt x="1224" y="486"/>
                    <a:pt x="1234" y="485"/>
                    <a:pt x="1237" y="487"/>
                  </a:cubicBezTo>
                  <a:cubicBezTo>
                    <a:pt x="1240" y="488"/>
                    <a:pt x="1244" y="484"/>
                    <a:pt x="1245" y="482"/>
                  </a:cubicBezTo>
                  <a:cubicBezTo>
                    <a:pt x="1246" y="480"/>
                    <a:pt x="1242" y="483"/>
                    <a:pt x="1240" y="484"/>
                  </a:cubicBezTo>
                  <a:cubicBezTo>
                    <a:pt x="1238" y="485"/>
                    <a:pt x="1232" y="484"/>
                    <a:pt x="1229" y="483"/>
                  </a:cubicBezTo>
                  <a:cubicBezTo>
                    <a:pt x="1227" y="482"/>
                    <a:pt x="1227" y="485"/>
                    <a:pt x="1224" y="485"/>
                  </a:cubicBezTo>
                  <a:cubicBezTo>
                    <a:pt x="1222" y="485"/>
                    <a:pt x="1222" y="491"/>
                    <a:pt x="1221" y="491"/>
                  </a:cubicBezTo>
                  <a:moveTo>
                    <a:pt x="1249" y="503"/>
                  </a:moveTo>
                  <a:cubicBezTo>
                    <a:pt x="1249" y="505"/>
                    <a:pt x="1253" y="506"/>
                    <a:pt x="1254" y="504"/>
                  </a:cubicBezTo>
                  <a:cubicBezTo>
                    <a:pt x="1255" y="502"/>
                    <a:pt x="1248" y="500"/>
                    <a:pt x="1249" y="503"/>
                  </a:cubicBezTo>
                  <a:moveTo>
                    <a:pt x="1257" y="502"/>
                  </a:moveTo>
                  <a:cubicBezTo>
                    <a:pt x="1258" y="504"/>
                    <a:pt x="1261" y="503"/>
                    <a:pt x="1263" y="503"/>
                  </a:cubicBezTo>
                  <a:cubicBezTo>
                    <a:pt x="1266" y="503"/>
                    <a:pt x="1267" y="505"/>
                    <a:pt x="1269" y="505"/>
                  </a:cubicBezTo>
                  <a:cubicBezTo>
                    <a:pt x="1270" y="505"/>
                    <a:pt x="1269" y="502"/>
                    <a:pt x="1266" y="501"/>
                  </a:cubicBezTo>
                  <a:cubicBezTo>
                    <a:pt x="1263" y="500"/>
                    <a:pt x="1257" y="501"/>
                    <a:pt x="1257" y="502"/>
                  </a:cubicBezTo>
                  <a:moveTo>
                    <a:pt x="1258" y="483"/>
                  </a:moveTo>
                  <a:cubicBezTo>
                    <a:pt x="1258" y="482"/>
                    <a:pt x="1257" y="478"/>
                    <a:pt x="1255" y="481"/>
                  </a:cubicBezTo>
                  <a:cubicBezTo>
                    <a:pt x="1253" y="484"/>
                    <a:pt x="1256" y="491"/>
                    <a:pt x="1257" y="490"/>
                  </a:cubicBezTo>
                  <a:cubicBezTo>
                    <a:pt x="1259" y="490"/>
                    <a:pt x="1256" y="487"/>
                    <a:pt x="1259" y="487"/>
                  </a:cubicBezTo>
                  <a:cubicBezTo>
                    <a:pt x="1262" y="487"/>
                    <a:pt x="1261" y="485"/>
                    <a:pt x="1261" y="484"/>
                  </a:cubicBezTo>
                  <a:cubicBezTo>
                    <a:pt x="1261" y="483"/>
                    <a:pt x="1260" y="483"/>
                    <a:pt x="1259" y="483"/>
                  </a:cubicBezTo>
                  <a:cubicBezTo>
                    <a:pt x="1259" y="483"/>
                    <a:pt x="1258" y="483"/>
                    <a:pt x="1258" y="483"/>
                  </a:cubicBezTo>
                  <a:moveTo>
                    <a:pt x="1340" y="518"/>
                  </a:moveTo>
                  <a:cubicBezTo>
                    <a:pt x="1343" y="518"/>
                    <a:pt x="1343" y="516"/>
                    <a:pt x="1341" y="515"/>
                  </a:cubicBezTo>
                  <a:cubicBezTo>
                    <a:pt x="1339" y="513"/>
                    <a:pt x="1333" y="513"/>
                    <a:pt x="1333" y="510"/>
                  </a:cubicBezTo>
                  <a:cubicBezTo>
                    <a:pt x="1333" y="508"/>
                    <a:pt x="1321" y="502"/>
                    <a:pt x="1316" y="501"/>
                  </a:cubicBezTo>
                  <a:cubicBezTo>
                    <a:pt x="1311" y="500"/>
                    <a:pt x="1300" y="495"/>
                    <a:pt x="1298" y="495"/>
                  </a:cubicBezTo>
                  <a:cubicBezTo>
                    <a:pt x="1297" y="495"/>
                    <a:pt x="1296" y="498"/>
                    <a:pt x="1295" y="498"/>
                  </a:cubicBezTo>
                  <a:cubicBezTo>
                    <a:pt x="1293" y="498"/>
                    <a:pt x="1291" y="502"/>
                    <a:pt x="1288" y="503"/>
                  </a:cubicBezTo>
                  <a:cubicBezTo>
                    <a:pt x="1285" y="504"/>
                    <a:pt x="1285" y="494"/>
                    <a:pt x="1283" y="492"/>
                  </a:cubicBezTo>
                  <a:cubicBezTo>
                    <a:pt x="1282" y="490"/>
                    <a:pt x="1274" y="489"/>
                    <a:pt x="1274" y="491"/>
                  </a:cubicBezTo>
                  <a:cubicBezTo>
                    <a:pt x="1273" y="493"/>
                    <a:pt x="1270" y="492"/>
                    <a:pt x="1270" y="494"/>
                  </a:cubicBezTo>
                  <a:cubicBezTo>
                    <a:pt x="1270" y="495"/>
                    <a:pt x="1271" y="495"/>
                    <a:pt x="1272" y="495"/>
                  </a:cubicBezTo>
                  <a:cubicBezTo>
                    <a:pt x="1274" y="495"/>
                    <a:pt x="1274" y="496"/>
                    <a:pt x="1275" y="498"/>
                  </a:cubicBezTo>
                  <a:cubicBezTo>
                    <a:pt x="1275" y="499"/>
                    <a:pt x="1280" y="498"/>
                    <a:pt x="1281" y="498"/>
                  </a:cubicBezTo>
                  <a:cubicBezTo>
                    <a:pt x="1282" y="498"/>
                    <a:pt x="1282" y="498"/>
                    <a:pt x="1282" y="499"/>
                  </a:cubicBezTo>
                  <a:cubicBezTo>
                    <a:pt x="1283" y="499"/>
                    <a:pt x="1282" y="500"/>
                    <a:pt x="1281" y="499"/>
                  </a:cubicBezTo>
                  <a:cubicBezTo>
                    <a:pt x="1280" y="499"/>
                    <a:pt x="1279" y="499"/>
                    <a:pt x="1279" y="500"/>
                  </a:cubicBezTo>
                  <a:cubicBezTo>
                    <a:pt x="1278" y="500"/>
                    <a:pt x="1278" y="500"/>
                    <a:pt x="1277" y="500"/>
                  </a:cubicBezTo>
                  <a:cubicBezTo>
                    <a:pt x="1276" y="500"/>
                    <a:pt x="1274" y="500"/>
                    <a:pt x="1275" y="501"/>
                  </a:cubicBezTo>
                  <a:cubicBezTo>
                    <a:pt x="1276" y="502"/>
                    <a:pt x="1277" y="502"/>
                    <a:pt x="1277" y="504"/>
                  </a:cubicBezTo>
                  <a:cubicBezTo>
                    <a:pt x="1277" y="506"/>
                    <a:pt x="1280" y="506"/>
                    <a:pt x="1280" y="504"/>
                  </a:cubicBezTo>
                  <a:cubicBezTo>
                    <a:pt x="1280" y="503"/>
                    <a:pt x="1282" y="505"/>
                    <a:pt x="1285" y="506"/>
                  </a:cubicBezTo>
                  <a:cubicBezTo>
                    <a:pt x="1288" y="506"/>
                    <a:pt x="1286" y="508"/>
                    <a:pt x="1288" y="508"/>
                  </a:cubicBezTo>
                  <a:cubicBezTo>
                    <a:pt x="1291" y="508"/>
                    <a:pt x="1298" y="510"/>
                    <a:pt x="1300" y="512"/>
                  </a:cubicBezTo>
                  <a:cubicBezTo>
                    <a:pt x="1303" y="514"/>
                    <a:pt x="1301" y="515"/>
                    <a:pt x="1303" y="517"/>
                  </a:cubicBezTo>
                  <a:cubicBezTo>
                    <a:pt x="1304" y="519"/>
                    <a:pt x="1305" y="521"/>
                    <a:pt x="1303" y="521"/>
                  </a:cubicBezTo>
                  <a:cubicBezTo>
                    <a:pt x="1300" y="521"/>
                    <a:pt x="1298" y="523"/>
                    <a:pt x="1299" y="524"/>
                  </a:cubicBezTo>
                  <a:cubicBezTo>
                    <a:pt x="1299" y="525"/>
                    <a:pt x="1307" y="523"/>
                    <a:pt x="1308" y="523"/>
                  </a:cubicBezTo>
                  <a:cubicBezTo>
                    <a:pt x="1310" y="523"/>
                    <a:pt x="1312" y="528"/>
                    <a:pt x="1317" y="528"/>
                  </a:cubicBezTo>
                  <a:cubicBezTo>
                    <a:pt x="1323" y="529"/>
                    <a:pt x="1322" y="526"/>
                    <a:pt x="1323" y="526"/>
                  </a:cubicBezTo>
                  <a:cubicBezTo>
                    <a:pt x="1324" y="526"/>
                    <a:pt x="1324" y="524"/>
                    <a:pt x="1325" y="522"/>
                  </a:cubicBezTo>
                  <a:cubicBezTo>
                    <a:pt x="1326" y="521"/>
                    <a:pt x="1331" y="522"/>
                    <a:pt x="1334" y="524"/>
                  </a:cubicBezTo>
                  <a:cubicBezTo>
                    <a:pt x="1337" y="527"/>
                    <a:pt x="1340" y="533"/>
                    <a:pt x="1343" y="533"/>
                  </a:cubicBezTo>
                  <a:cubicBezTo>
                    <a:pt x="1345" y="532"/>
                    <a:pt x="1347" y="533"/>
                    <a:pt x="1348" y="533"/>
                  </a:cubicBezTo>
                  <a:cubicBezTo>
                    <a:pt x="1350" y="534"/>
                    <a:pt x="1351" y="534"/>
                    <a:pt x="1352" y="534"/>
                  </a:cubicBezTo>
                  <a:cubicBezTo>
                    <a:pt x="1355" y="534"/>
                    <a:pt x="1353" y="532"/>
                    <a:pt x="1352" y="532"/>
                  </a:cubicBezTo>
                  <a:cubicBezTo>
                    <a:pt x="1351" y="531"/>
                    <a:pt x="1349" y="530"/>
                    <a:pt x="1349" y="529"/>
                  </a:cubicBezTo>
                  <a:cubicBezTo>
                    <a:pt x="1349" y="528"/>
                    <a:pt x="1346" y="528"/>
                    <a:pt x="1344" y="527"/>
                  </a:cubicBezTo>
                  <a:cubicBezTo>
                    <a:pt x="1343" y="526"/>
                    <a:pt x="1343" y="522"/>
                    <a:pt x="1341" y="521"/>
                  </a:cubicBezTo>
                  <a:cubicBezTo>
                    <a:pt x="1339" y="520"/>
                    <a:pt x="1338" y="518"/>
                    <a:pt x="1340" y="518"/>
                  </a:cubicBezTo>
                  <a:moveTo>
                    <a:pt x="1359" y="509"/>
                  </a:moveTo>
                  <a:cubicBezTo>
                    <a:pt x="1359" y="510"/>
                    <a:pt x="1357" y="511"/>
                    <a:pt x="1354" y="512"/>
                  </a:cubicBezTo>
                  <a:cubicBezTo>
                    <a:pt x="1352" y="513"/>
                    <a:pt x="1350" y="513"/>
                    <a:pt x="1348" y="512"/>
                  </a:cubicBezTo>
                  <a:cubicBezTo>
                    <a:pt x="1346" y="512"/>
                    <a:pt x="1345" y="512"/>
                    <a:pt x="1345" y="513"/>
                  </a:cubicBezTo>
                  <a:cubicBezTo>
                    <a:pt x="1344" y="514"/>
                    <a:pt x="1348" y="516"/>
                    <a:pt x="1352" y="516"/>
                  </a:cubicBezTo>
                  <a:cubicBezTo>
                    <a:pt x="1355" y="516"/>
                    <a:pt x="1360" y="512"/>
                    <a:pt x="1360" y="511"/>
                  </a:cubicBezTo>
                  <a:cubicBezTo>
                    <a:pt x="1360" y="510"/>
                    <a:pt x="1362" y="509"/>
                    <a:pt x="1362" y="508"/>
                  </a:cubicBezTo>
                  <a:cubicBezTo>
                    <a:pt x="1361" y="507"/>
                    <a:pt x="1359" y="508"/>
                    <a:pt x="1359" y="509"/>
                  </a:cubicBezTo>
                  <a:moveTo>
                    <a:pt x="1362" y="505"/>
                  </a:moveTo>
                  <a:cubicBezTo>
                    <a:pt x="1364" y="507"/>
                    <a:pt x="1363" y="509"/>
                    <a:pt x="1364" y="509"/>
                  </a:cubicBezTo>
                  <a:cubicBezTo>
                    <a:pt x="1367" y="508"/>
                    <a:pt x="1365" y="506"/>
                    <a:pt x="1363" y="505"/>
                  </a:cubicBezTo>
                  <a:cubicBezTo>
                    <a:pt x="1361" y="503"/>
                    <a:pt x="1359" y="502"/>
                    <a:pt x="1362" y="505"/>
                  </a:cubicBezTo>
                  <a:moveTo>
                    <a:pt x="1372" y="512"/>
                  </a:moveTo>
                  <a:cubicBezTo>
                    <a:pt x="1372" y="513"/>
                    <a:pt x="1376" y="519"/>
                    <a:pt x="1377" y="519"/>
                  </a:cubicBezTo>
                  <a:cubicBezTo>
                    <a:pt x="1380" y="517"/>
                    <a:pt x="1372" y="511"/>
                    <a:pt x="1372" y="512"/>
                  </a:cubicBezTo>
                  <a:moveTo>
                    <a:pt x="1059" y="447"/>
                  </a:moveTo>
                  <a:cubicBezTo>
                    <a:pt x="1057" y="447"/>
                    <a:pt x="1058" y="449"/>
                    <a:pt x="1057" y="451"/>
                  </a:cubicBezTo>
                  <a:cubicBezTo>
                    <a:pt x="1056" y="452"/>
                    <a:pt x="1057" y="454"/>
                    <a:pt x="1057" y="456"/>
                  </a:cubicBezTo>
                  <a:cubicBezTo>
                    <a:pt x="1057" y="459"/>
                    <a:pt x="1057" y="461"/>
                    <a:pt x="1059" y="463"/>
                  </a:cubicBezTo>
                  <a:cubicBezTo>
                    <a:pt x="1061" y="464"/>
                    <a:pt x="1065" y="460"/>
                    <a:pt x="1066" y="457"/>
                  </a:cubicBezTo>
                  <a:cubicBezTo>
                    <a:pt x="1066" y="453"/>
                    <a:pt x="1060" y="447"/>
                    <a:pt x="1059" y="447"/>
                  </a:cubicBezTo>
                  <a:moveTo>
                    <a:pt x="925" y="539"/>
                  </a:moveTo>
                  <a:cubicBezTo>
                    <a:pt x="925" y="537"/>
                    <a:pt x="924" y="540"/>
                    <a:pt x="924" y="541"/>
                  </a:cubicBezTo>
                  <a:cubicBezTo>
                    <a:pt x="923" y="541"/>
                    <a:pt x="923" y="543"/>
                    <a:pt x="923" y="544"/>
                  </a:cubicBezTo>
                  <a:cubicBezTo>
                    <a:pt x="923" y="545"/>
                    <a:pt x="921" y="546"/>
                    <a:pt x="920" y="546"/>
                  </a:cubicBezTo>
                  <a:cubicBezTo>
                    <a:pt x="919" y="545"/>
                    <a:pt x="918" y="546"/>
                    <a:pt x="918" y="547"/>
                  </a:cubicBezTo>
                  <a:cubicBezTo>
                    <a:pt x="919" y="549"/>
                    <a:pt x="918" y="549"/>
                    <a:pt x="918" y="550"/>
                  </a:cubicBezTo>
                  <a:cubicBezTo>
                    <a:pt x="919" y="551"/>
                    <a:pt x="917" y="552"/>
                    <a:pt x="915" y="552"/>
                  </a:cubicBezTo>
                  <a:cubicBezTo>
                    <a:pt x="913" y="552"/>
                    <a:pt x="911" y="556"/>
                    <a:pt x="909" y="555"/>
                  </a:cubicBezTo>
                  <a:cubicBezTo>
                    <a:pt x="908" y="555"/>
                    <a:pt x="907" y="555"/>
                    <a:pt x="906" y="556"/>
                  </a:cubicBezTo>
                  <a:cubicBezTo>
                    <a:pt x="905" y="556"/>
                    <a:pt x="905" y="556"/>
                    <a:pt x="904" y="556"/>
                  </a:cubicBezTo>
                  <a:cubicBezTo>
                    <a:pt x="902" y="556"/>
                    <a:pt x="903" y="560"/>
                    <a:pt x="902" y="562"/>
                  </a:cubicBezTo>
                  <a:cubicBezTo>
                    <a:pt x="901" y="564"/>
                    <a:pt x="901" y="567"/>
                    <a:pt x="903" y="570"/>
                  </a:cubicBezTo>
                  <a:cubicBezTo>
                    <a:pt x="904" y="572"/>
                    <a:pt x="905" y="575"/>
                    <a:pt x="902" y="578"/>
                  </a:cubicBezTo>
                  <a:cubicBezTo>
                    <a:pt x="899" y="582"/>
                    <a:pt x="899" y="586"/>
                    <a:pt x="900" y="588"/>
                  </a:cubicBezTo>
                  <a:cubicBezTo>
                    <a:pt x="901" y="591"/>
                    <a:pt x="901" y="595"/>
                    <a:pt x="903" y="596"/>
                  </a:cubicBezTo>
                  <a:cubicBezTo>
                    <a:pt x="904" y="598"/>
                    <a:pt x="909" y="600"/>
                    <a:pt x="910" y="598"/>
                  </a:cubicBezTo>
                  <a:cubicBezTo>
                    <a:pt x="912" y="597"/>
                    <a:pt x="913" y="599"/>
                    <a:pt x="915" y="597"/>
                  </a:cubicBezTo>
                  <a:cubicBezTo>
                    <a:pt x="916" y="595"/>
                    <a:pt x="919" y="585"/>
                    <a:pt x="921" y="579"/>
                  </a:cubicBezTo>
                  <a:cubicBezTo>
                    <a:pt x="923" y="572"/>
                    <a:pt x="926" y="564"/>
                    <a:pt x="925" y="562"/>
                  </a:cubicBezTo>
                  <a:cubicBezTo>
                    <a:pt x="925" y="561"/>
                    <a:pt x="927" y="559"/>
                    <a:pt x="926" y="558"/>
                  </a:cubicBezTo>
                  <a:cubicBezTo>
                    <a:pt x="925" y="556"/>
                    <a:pt x="926" y="553"/>
                    <a:pt x="927" y="555"/>
                  </a:cubicBezTo>
                  <a:cubicBezTo>
                    <a:pt x="928" y="556"/>
                    <a:pt x="929" y="556"/>
                    <a:pt x="930" y="554"/>
                  </a:cubicBezTo>
                  <a:cubicBezTo>
                    <a:pt x="930" y="552"/>
                    <a:pt x="928" y="549"/>
                    <a:pt x="928" y="546"/>
                  </a:cubicBezTo>
                  <a:cubicBezTo>
                    <a:pt x="928" y="543"/>
                    <a:pt x="926" y="541"/>
                    <a:pt x="925" y="539"/>
                  </a:cubicBezTo>
                  <a:moveTo>
                    <a:pt x="480" y="247"/>
                  </a:moveTo>
                  <a:cubicBezTo>
                    <a:pt x="482" y="246"/>
                    <a:pt x="480" y="244"/>
                    <a:pt x="478" y="245"/>
                  </a:cubicBezTo>
                  <a:cubicBezTo>
                    <a:pt x="476" y="246"/>
                    <a:pt x="471" y="253"/>
                    <a:pt x="471" y="255"/>
                  </a:cubicBezTo>
                  <a:cubicBezTo>
                    <a:pt x="471" y="257"/>
                    <a:pt x="471" y="259"/>
                    <a:pt x="469" y="259"/>
                  </a:cubicBezTo>
                  <a:cubicBezTo>
                    <a:pt x="467" y="259"/>
                    <a:pt x="465" y="260"/>
                    <a:pt x="467" y="261"/>
                  </a:cubicBezTo>
                  <a:cubicBezTo>
                    <a:pt x="468" y="262"/>
                    <a:pt x="463" y="265"/>
                    <a:pt x="466" y="266"/>
                  </a:cubicBezTo>
                  <a:cubicBezTo>
                    <a:pt x="467" y="267"/>
                    <a:pt x="468" y="267"/>
                    <a:pt x="469" y="266"/>
                  </a:cubicBezTo>
                  <a:cubicBezTo>
                    <a:pt x="470" y="266"/>
                    <a:pt x="471" y="266"/>
                    <a:pt x="472" y="266"/>
                  </a:cubicBezTo>
                  <a:cubicBezTo>
                    <a:pt x="474" y="267"/>
                    <a:pt x="476" y="267"/>
                    <a:pt x="478" y="265"/>
                  </a:cubicBezTo>
                  <a:cubicBezTo>
                    <a:pt x="479" y="264"/>
                    <a:pt x="480" y="265"/>
                    <a:pt x="480" y="266"/>
                  </a:cubicBezTo>
                  <a:cubicBezTo>
                    <a:pt x="481" y="266"/>
                    <a:pt x="481" y="266"/>
                    <a:pt x="482" y="266"/>
                  </a:cubicBezTo>
                  <a:cubicBezTo>
                    <a:pt x="484" y="266"/>
                    <a:pt x="481" y="268"/>
                    <a:pt x="481" y="269"/>
                  </a:cubicBezTo>
                  <a:cubicBezTo>
                    <a:pt x="481" y="271"/>
                    <a:pt x="483" y="269"/>
                    <a:pt x="485" y="268"/>
                  </a:cubicBezTo>
                  <a:cubicBezTo>
                    <a:pt x="486" y="267"/>
                    <a:pt x="488" y="268"/>
                    <a:pt x="487" y="269"/>
                  </a:cubicBezTo>
                  <a:cubicBezTo>
                    <a:pt x="487" y="270"/>
                    <a:pt x="491" y="272"/>
                    <a:pt x="493" y="270"/>
                  </a:cubicBezTo>
                  <a:cubicBezTo>
                    <a:pt x="494" y="268"/>
                    <a:pt x="491" y="264"/>
                    <a:pt x="491" y="266"/>
                  </a:cubicBezTo>
                  <a:cubicBezTo>
                    <a:pt x="490" y="267"/>
                    <a:pt x="489" y="265"/>
                    <a:pt x="490" y="264"/>
                  </a:cubicBezTo>
                  <a:cubicBezTo>
                    <a:pt x="492" y="262"/>
                    <a:pt x="490" y="262"/>
                    <a:pt x="489" y="263"/>
                  </a:cubicBezTo>
                  <a:cubicBezTo>
                    <a:pt x="487" y="263"/>
                    <a:pt x="488" y="259"/>
                    <a:pt x="489" y="258"/>
                  </a:cubicBezTo>
                  <a:cubicBezTo>
                    <a:pt x="490" y="258"/>
                    <a:pt x="486" y="256"/>
                    <a:pt x="486" y="257"/>
                  </a:cubicBezTo>
                  <a:cubicBezTo>
                    <a:pt x="486" y="259"/>
                    <a:pt x="482" y="258"/>
                    <a:pt x="482" y="257"/>
                  </a:cubicBezTo>
                  <a:cubicBezTo>
                    <a:pt x="481" y="255"/>
                    <a:pt x="479" y="255"/>
                    <a:pt x="480" y="254"/>
                  </a:cubicBezTo>
                  <a:cubicBezTo>
                    <a:pt x="481" y="253"/>
                    <a:pt x="477" y="253"/>
                    <a:pt x="477" y="254"/>
                  </a:cubicBezTo>
                  <a:cubicBezTo>
                    <a:pt x="476" y="256"/>
                    <a:pt x="475" y="253"/>
                    <a:pt x="477" y="251"/>
                  </a:cubicBezTo>
                  <a:cubicBezTo>
                    <a:pt x="479" y="249"/>
                    <a:pt x="478" y="248"/>
                    <a:pt x="480" y="247"/>
                  </a:cubicBezTo>
                  <a:moveTo>
                    <a:pt x="944" y="434"/>
                  </a:moveTo>
                  <a:cubicBezTo>
                    <a:pt x="945" y="436"/>
                    <a:pt x="948" y="434"/>
                    <a:pt x="948" y="434"/>
                  </a:cubicBezTo>
                  <a:cubicBezTo>
                    <a:pt x="948" y="433"/>
                    <a:pt x="942" y="433"/>
                    <a:pt x="944" y="434"/>
                  </a:cubicBezTo>
                  <a:moveTo>
                    <a:pt x="53" y="401"/>
                  </a:moveTo>
                  <a:cubicBezTo>
                    <a:pt x="51" y="401"/>
                    <a:pt x="52" y="407"/>
                    <a:pt x="53" y="406"/>
                  </a:cubicBezTo>
                  <a:cubicBezTo>
                    <a:pt x="54" y="405"/>
                    <a:pt x="56" y="405"/>
                    <a:pt x="56" y="404"/>
                  </a:cubicBezTo>
                  <a:cubicBezTo>
                    <a:pt x="57" y="403"/>
                    <a:pt x="55" y="400"/>
                    <a:pt x="53" y="401"/>
                  </a:cubicBezTo>
                  <a:moveTo>
                    <a:pt x="50" y="397"/>
                  </a:moveTo>
                  <a:cubicBezTo>
                    <a:pt x="49" y="397"/>
                    <a:pt x="49" y="400"/>
                    <a:pt x="50" y="399"/>
                  </a:cubicBezTo>
                  <a:cubicBezTo>
                    <a:pt x="52" y="398"/>
                    <a:pt x="51" y="397"/>
                    <a:pt x="50" y="397"/>
                  </a:cubicBezTo>
                  <a:moveTo>
                    <a:pt x="35" y="392"/>
                  </a:moveTo>
                  <a:cubicBezTo>
                    <a:pt x="36" y="394"/>
                    <a:pt x="37" y="393"/>
                    <a:pt x="38" y="392"/>
                  </a:cubicBezTo>
                  <a:cubicBezTo>
                    <a:pt x="38" y="391"/>
                    <a:pt x="34" y="391"/>
                    <a:pt x="35" y="392"/>
                  </a:cubicBezTo>
                  <a:moveTo>
                    <a:pt x="42" y="395"/>
                  </a:moveTo>
                  <a:cubicBezTo>
                    <a:pt x="43" y="397"/>
                    <a:pt x="44" y="397"/>
                    <a:pt x="45" y="396"/>
                  </a:cubicBezTo>
                  <a:cubicBezTo>
                    <a:pt x="45" y="394"/>
                    <a:pt x="41" y="394"/>
                    <a:pt x="42" y="395"/>
                  </a:cubicBezTo>
                  <a:moveTo>
                    <a:pt x="556" y="746"/>
                  </a:moveTo>
                  <a:cubicBezTo>
                    <a:pt x="556" y="747"/>
                    <a:pt x="558" y="747"/>
                    <a:pt x="560" y="748"/>
                  </a:cubicBezTo>
                  <a:cubicBezTo>
                    <a:pt x="561" y="749"/>
                    <a:pt x="563" y="752"/>
                    <a:pt x="565" y="750"/>
                  </a:cubicBezTo>
                  <a:cubicBezTo>
                    <a:pt x="566" y="747"/>
                    <a:pt x="556" y="745"/>
                    <a:pt x="556" y="746"/>
                  </a:cubicBezTo>
                  <a:moveTo>
                    <a:pt x="1010" y="716"/>
                  </a:moveTo>
                  <a:cubicBezTo>
                    <a:pt x="1010" y="715"/>
                    <a:pt x="1005" y="719"/>
                    <a:pt x="1009" y="721"/>
                  </a:cubicBezTo>
                  <a:cubicBezTo>
                    <a:pt x="1009" y="721"/>
                    <a:pt x="1010" y="721"/>
                    <a:pt x="1011" y="721"/>
                  </a:cubicBezTo>
                  <a:cubicBezTo>
                    <a:pt x="1011" y="720"/>
                    <a:pt x="1012" y="720"/>
                    <a:pt x="1012" y="721"/>
                  </a:cubicBezTo>
                  <a:cubicBezTo>
                    <a:pt x="1013" y="722"/>
                    <a:pt x="1015" y="721"/>
                    <a:pt x="1016" y="719"/>
                  </a:cubicBezTo>
                  <a:cubicBezTo>
                    <a:pt x="1016" y="717"/>
                    <a:pt x="1011" y="717"/>
                    <a:pt x="1010" y="716"/>
                  </a:cubicBezTo>
                  <a:moveTo>
                    <a:pt x="1380" y="518"/>
                  </a:moveTo>
                  <a:cubicBezTo>
                    <a:pt x="1380" y="518"/>
                    <a:pt x="1383" y="521"/>
                    <a:pt x="1383" y="521"/>
                  </a:cubicBezTo>
                  <a:cubicBezTo>
                    <a:pt x="1384" y="520"/>
                    <a:pt x="1380" y="517"/>
                    <a:pt x="1380" y="518"/>
                  </a:cubicBezTo>
                  <a:moveTo>
                    <a:pt x="1394" y="525"/>
                  </a:moveTo>
                  <a:cubicBezTo>
                    <a:pt x="1395" y="524"/>
                    <a:pt x="1388" y="521"/>
                    <a:pt x="1388" y="522"/>
                  </a:cubicBezTo>
                  <a:cubicBezTo>
                    <a:pt x="1388" y="523"/>
                    <a:pt x="1393" y="526"/>
                    <a:pt x="1394" y="525"/>
                  </a:cubicBezTo>
                  <a:moveTo>
                    <a:pt x="1393" y="529"/>
                  </a:moveTo>
                  <a:cubicBezTo>
                    <a:pt x="1394" y="531"/>
                    <a:pt x="1396" y="532"/>
                    <a:pt x="1398" y="532"/>
                  </a:cubicBezTo>
                  <a:cubicBezTo>
                    <a:pt x="1399" y="531"/>
                    <a:pt x="1393" y="527"/>
                    <a:pt x="1393" y="529"/>
                  </a:cubicBezTo>
                  <a:moveTo>
                    <a:pt x="1401" y="533"/>
                  </a:moveTo>
                  <a:cubicBezTo>
                    <a:pt x="1401" y="534"/>
                    <a:pt x="1404" y="536"/>
                    <a:pt x="1405" y="535"/>
                  </a:cubicBezTo>
                  <a:cubicBezTo>
                    <a:pt x="1406" y="534"/>
                    <a:pt x="1401" y="533"/>
                    <a:pt x="1401" y="533"/>
                  </a:cubicBezTo>
                  <a:moveTo>
                    <a:pt x="1398" y="525"/>
                  </a:moveTo>
                  <a:cubicBezTo>
                    <a:pt x="1397" y="527"/>
                    <a:pt x="1401" y="531"/>
                    <a:pt x="1401" y="531"/>
                  </a:cubicBezTo>
                  <a:cubicBezTo>
                    <a:pt x="1401" y="531"/>
                    <a:pt x="1401" y="529"/>
                    <a:pt x="1400" y="528"/>
                  </a:cubicBezTo>
                  <a:cubicBezTo>
                    <a:pt x="1399" y="526"/>
                    <a:pt x="1398" y="524"/>
                    <a:pt x="1398" y="525"/>
                  </a:cubicBezTo>
                  <a:moveTo>
                    <a:pt x="1366" y="612"/>
                  </a:moveTo>
                  <a:cubicBezTo>
                    <a:pt x="1367" y="611"/>
                    <a:pt x="1366" y="608"/>
                    <a:pt x="1365" y="609"/>
                  </a:cubicBezTo>
                  <a:cubicBezTo>
                    <a:pt x="1365" y="609"/>
                    <a:pt x="1365" y="604"/>
                    <a:pt x="1365" y="602"/>
                  </a:cubicBezTo>
                  <a:cubicBezTo>
                    <a:pt x="1365" y="599"/>
                    <a:pt x="1365" y="600"/>
                    <a:pt x="1364" y="601"/>
                  </a:cubicBezTo>
                  <a:cubicBezTo>
                    <a:pt x="1363" y="602"/>
                    <a:pt x="1361" y="598"/>
                    <a:pt x="1361" y="597"/>
                  </a:cubicBezTo>
                  <a:cubicBezTo>
                    <a:pt x="1361" y="597"/>
                    <a:pt x="1359" y="594"/>
                    <a:pt x="1358" y="594"/>
                  </a:cubicBezTo>
                  <a:cubicBezTo>
                    <a:pt x="1357" y="594"/>
                    <a:pt x="1357" y="594"/>
                    <a:pt x="1357" y="593"/>
                  </a:cubicBezTo>
                  <a:cubicBezTo>
                    <a:pt x="1357" y="593"/>
                    <a:pt x="1357" y="592"/>
                    <a:pt x="1356" y="592"/>
                  </a:cubicBezTo>
                  <a:cubicBezTo>
                    <a:pt x="1354" y="593"/>
                    <a:pt x="1354" y="590"/>
                    <a:pt x="1354" y="588"/>
                  </a:cubicBezTo>
                  <a:cubicBezTo>
                    <a:pt x="1354" y="587"/>
                    <a:pt x="1354" y="587"/>
                    <a:pt x="1354" y="587"/>
                  </a:cubicBezTo>
                  <a:cubicBezTo>
                    <a:pt x="1353" y="587"/>
                    <a:pt x="1353" y="587"/>
                    <a:pt x="1353" y="586"/>
                  </a:cubicBezTo>
                  <a:cubicBezTo>
                    <a:pt x="1352" y="586"/>
                    <a:pt x="1351" y="586"/>
                    <a:pt x="1350" y="587"/>
                  </a:cubicBezTo>
                  <a:cubicBezTo>
                    <a:pt x="1349" y="587"/>
                    <a:pt x="1349" y="585"/>
                    <a:pt x="1349" y="584"/>
                  </a:cubicBezTo>
                  <a:cubicBezTo>
                    <a:pt x="1349" y="583"/>
                    <a:pt x="1349" y="582"/>
                    <a:pt x="1348" y="581"/>
                  </a:cubicBezTo>
                  <a:cubicBezTo>
                    <a:pt x="1346" y="580"/>
                    <a:pt x="1346" y="579"/>
                    <a:pt x="1346" y="578"/>
                  </a:cubicBezTo>
                  <a:cubicBezTo>
                    <a:pt x="1346" y="576"/>
                    <a:pt x="1338" y="572"/>
                    <a:pt x="1336" y="572"/>
                  </a:cubicBezTo>
                  <a:cubicBezTo>
                    <a:pt x="1335" y="571"/>
                    <a:pt x="1336" y="570"/>
                    <a:pt x="1335" y="569"/>
                  </a:cubicBezTo>
                  <a:cubicBezTo>
                    <a:pt x="1335" y="568"/>
                    <a:pt x="1334" y="566"/>
                    <a:pt x="1334" y="564"/>
                  </a:cubicBezTo>
                  <a:cubicBezTo>
                    <a:pt x="1334" y="562"/>
                    <a:pt x="1332" y="561"/>
                    <a:pt x="1332" y="559"/>
                  </a:cubicBezTo>
                  <a:cubicBezTo>
                    <a:pt x="1332" y="558"/>
                    <a:pt x="1331" y="556"/>
                    <a:pt x="1331" y="554"/>
                  </a:cubicBezTo>
                  <a:cubicBezTo>
                    <a:pt x="1331" y="552"/>
                    <a:pt x="1328" y="552"/>
                    <a:pt x="1328" y="551"/>
                  </a:cubicBezTo>
                  <a:cubicBezTo>
                    <a:pt x="1328" y="550"/>
                    <a:pt x="1327" y="551"/>
                    <a:pt x="1325" y="551"/>
                  </a:cubicBezTo>
                  <a:cubicBezTo>
                    <a:pt x="1323" y="551"/>
                    <a:pt x="1323" y="549"/>
                    <a:pt x="1324" y="547"/>
                  </a:cubicBezTo>
                  <a:cubicBezTo>
                    <a:pt x="1324" y="544"/>
                    <a:pt x="1323" y="541"/>
                    <a:pt x="1322" y="540"/>
                  </a:cubicBezTo>
                  <a:cubicBezTo>
                    <a:pt x="1320" y="539"/>
                    <a:pt x="1320" y="535"/>
                    <a:pt x="1320" y="535"/>
                  </a:cubicBezTo>
                  <a:cubicBezTo>
                    <a:pt x="1319" y="534"/>
                    <a:pt x="1317" y="536"/>
                    <a:pt x="1317" y="538"/>
                  </a:cubicBezTo>
                  <a:cubicBezTo>
                    <a:pt x="1317" y="539"/>
                    <a:pt x="1317" y="540"/>
                    <a:pt x="1316" y="541"/>
                  </a:cubicBezTo>
                  <a:cubicBezTo>
                    <a:pt x="1315" y="542"/>
                    <a:pt x="1316" y="545"/>
                    <a:pt x="1315" y="546"/>
                  </a:cubicBezTo>
                  <a:cubicBezTo>
                    <a:pt x="1314" y="547"/>
                    <a:pt x="1315" y="551"/>
                    <a:pt x="1315" y="553"/>
                  </a:cubicBezTo>
                  <a:cubicBezTo>
                    <a:pt x="1315" y="556"/>
                    <a:pt x="1315" y="558"/>
                    <a:pt x="1314" y="560"/>
                  </a:cubicBezTo>
                  <a:cubicBezTo>
                    <a:pt x="1312" y="561"/>
                    <a:pt x="1312" y="564"/>
                    <a:pt x="1310" y="565"/>
                  </a:cubicBezTo>
                  <a:cubicBezTo>
                    <a:pt x="1308" y="566"/>
                    <a:pt x="1305" y="564"/>
                    <a:pt x="1305" y="563"/>
                  </a:cubicBezTo>
                  <a:cubicBezTo>
                    <a:pt x="1305" y="561"/>
                    <a:pt x="1302" y="561"/>
                    <a:pt x="1301" y="561"/>
                  </a:cubicBezTo>
                  <a:cubicBezTo>
                    <a:pt x="1300" y="561"/>
                    <a:pt x="1299" y="559"/>
                    <a:pt x="1297" y="558"/>
                  </a:cubicBezTo>
                  <a:cubicBezTo>
                    <a:pt x="1296" y="557"/>
                    <a:pt x="1295" y="557"/>
                    <a:pt x="1294" y="557"/>
                  </a:cubicBezTo>
                  <a:cubicBezTo>
                    <a:pt x="1294" y="557"/>
                    <a:pt x="1293" y="557"/>
                    <a:pt x="1293" y="556"/>
                  </a:cubicBezTo>
                  <a:cubicBezTo>
                    <a:pt x="1292" y="554"/>
                    <a:pt x="1291" y="554"/>
                    <a:pt x="1290" y="553"/>
                  </a:cubicBezTo>
                  <a:cubicBezTo>
                    <a:pt x="1288" y="552"/>
                    <a:pt x="1289" y="552"/>
                    <a:pt x="1290" y="551"/>
                  </a:cubicBezTo>
                  <a:cubicBezTo>
                    <a:pt x="1292" y="550"/>
                    <a:pt x="1291" y="548"/>
                    <a:pt x="1291" y="547"/>
                  </a:cubicBezTo>
                  <a:cubicBezTo>
                    <a:pt x="1290" y="546"/>
                    <a:pt x="1291" y="546"/>
                    <a:pt x="1293" y="545"/>
                  </a:cubicBezTo>
                  <a:cubicBezTo>
                    <a:pt x="1295" y="544"/>
                    <a:pt x="1293" y="543"/>
                    <a:pt x="1295" y="542"/>
                  </a:cubicBezTo>
                  <a:cubicBezTo>
                    <a:pt x="1296" y="542"/>
                    <a:pt x="1295" y="541"/>
                    <a:pt x="1294" y="540"/>
                  </a:cubicBezTo>
                  <a:cubicBezTo>
                    <a:pt x="1292" y="540"/>
                    <a:pt x="1293" y="542"/>
                    <a:pt x="1292" y="542"/>
                  </a:cubicBezTo>
                  <a:cubicBezTo>
                    <a:pt x="1292" y="542"/>
                    <a:pt x="1292" y="542"/>
                    <a:pt x="1291" y="541"/>
                  </a:cubicBezTo>
                  <a:cubicBezTo>
                    <a:pt x="1291" y="540"/>
                    <a:pt x="1291" y="540"/>
                    <a:pt x="1291" y="540"/>
                  </a:cubicBezTo>
                  <a:cubicBezTo>
                    <a:pt x="1290" y="540"/>
                    <a:pt x="1288" y="542"/>
                    <a:pt x="1287" y="541"/>
                  </a:cubicBezTo>
                  <a:cubicBezTo>
                    <a:pt x="1286" y="540"/>
                    <a:pt x="1281" y="539"/>
                    <a:pt x="1279" y="539"/>
                  </a:cubicBezTo>
                  <a:cubicBezTo>
                    <a:pt x="1277" y="538"/>
                    <a:pt x="1276" y="536"/>
                    <a:pt x="1275" y="536"/>
                  </a:cubicBezTo>
                  <a:cubicBezTo>
                    <a:pt x="1274" y="537"/>
                    <a:pt x="1275" y="537"/>
                    <a:pt x="1277" y="539"/>
                  </a:cubicBezTo>
                  <a:cubicBezTo>
                    <a:pt x="1278" y="540"/>
                    <a:pt x="1272" y="541"/>
                    <a:pt x="1270" y="541"/>
                  </a:cubicBezTo>
                  <a:cubicBezTo>
                    <a:pt x="1269" y="541"/>
                    <a:pt x="1269" y="541"/>
                    <a:pt x="1270" y="541"/>
                  </a:cubicBezTo>
                  <a:cubicBezTo>
                    <a:pt x="1270" y="542"/>
                    <a:pt x="1270" y="542"/>
                    <a:pt x="1269" y="542"/>
                  </a:cubicBezTo>
                  <a:cubicBezTo>
                    <a:pt x="1267" y="542"/>
                    <a:pt x="1267" y="545"/>
                    <a:pt x="1266" y="546"/>
                  </a:cubicBezTo>
                  <a:cubicBezTo>
                    <a:pt x="1265" y="547"/>
                    <a:pt x="1266" y="548"/>
                    <a:pt x="1264" y="549"/>
                  </a:cubicBezTo>
                  <a:cubicBezTo>
                    <a:pt x="1263" y="550"/>
                    <a:pt x="1263" y="551"/>
                    <a:pt x="1264" y="553"/>
                  </a:cubicBezTo>
                  <a:cubicBezTo>
                    <a:pt x="1266" y="554"/>
                    <a:pt x="1264" y="555"/>
                    <a:pt x="1262" y="553"/>
                  </a:cubicBezTo>
                  <a:cubicBezTo>
                    <a:pt x="1261" y="552"/>
                    <a:pt x="1259" y="552"/>
                    <a:pt x="1260" y="553"/>
                  </a:cubicBezTo>
                  <a:cubicBezTo>
                    <a:pt x="1260" y="555"/>
                    <a:pt x="1258" y="554"/>
                    <a:pt x="1258" y="552"/>
                  </a:cubicBezTo>
                  <a:cubicBezTo>
                    <a:pt x="1258" y="551"/>
                    <a:pt x="1256" y="551"/>
                    <a:pt x="1256" y="550"/>
                  </a:cubicBezTo>
                  <a:cubicBezTo>
                    <a:pt x="1255" y="549"/>
                    <a:pt x="1253" y="548"/>
                    <a:pt x="1252" y="548"/>
                  </a:cubicBezTo>
                  <a:cubicBezTo>
                    <a:pt x="1251" y="548"/>
                    <a:pt x="1251" y="549"/>
                    <a:pt x="1250" y="549"/>
                  </a:cubicBezTo>
                  <a:cubicBezTo>
                    <a:pt x="1249" y="549"/>
                    <a:pt x="1248" y="550"/>
                    <a:pt x="1248" y="551"/>
                  </a:cubicBezTo>
                  <a:cubicBezTo>
                    <a:pt x="1249" y="552"/>
                    <a:pt x="1248" y="552"/>
                    <a:pt x="1247" y="551"/>
                  </a:cubicBezTo>
                  <a:cubicBezTo>
                    <a:pt x="1246" y="551"/>
                    <a:pt x="1246" y="551"/>
                    <a:pt x="1245" y="551"/>
                  </a:cubicBezTo>
                  <a:cubicBezTo>
                    <a:pt x="1244" y="551"/>
                    <a:pt x="1245" y="553"/>
                    <a:pt x="1244" y="553"/>
                  </a:cubicBezTo>
                  <a:cubicBezTo>
                    <a:pt x="1244" y="553"/>
                    <a:pt x="1244" y="555"/>
                    <a:pt x="1242" y="555"/>
                  </a:cubicBezTo>
                  <a:cubicBezTo>
                    <a:pt x="1241" y="555"/>
                    <a:pt x="1241" y="557"/>
                    <a:pt x="1242" y="559"/>
                  </a:cubicBezTo>
                  <a:cubicBezTo>
                    <a:pt x="1242" y="560"/>
                    <a:pt x="1241" y="559"/>
                    <a:pt x="1240" y="559"/>
                  </a:cubicBezTo>
                  <a:cubicBezTo>
                    <a:pt x="1240" y="559"/>
                    <a:pt x="1239" y="558"/>
                    <a:pt x="1238" y="558"/>
                  </a:cubicBezTo>
                  <a:cubicBezTo>
                    <a:pt x="1237" y="559"/>
                    <a:pt x="1239" y="560"/>
                    <a:pt x="1239" y="562"/>
                  </a:cubicBezTo>
                  <a:cubicBezTo>
                    <a:pt x="1239" y="563"/>
                    <a:pt x="1238" y="563"/>
                    <a:pt x="1238" y="564"/>
                  </a:cubicBezTo>
                  <a:cubicBezTo>
                    <a:pt x="1237" y="564"/>
                    <a:pt x="1236" y="562"/>
                    <a:pt x="1236" y="561"/>
                  </a:cubicBezTo>
                  <a:cubicBezTo>
                    <a:pt x="1236" y="559"/>
                    <a:pt x="1235" y="560"/>
                    <a:pt x="1233" y="562"/>
                  </a:cubicBezTo>
                  <a:cubicBezTo>
                    <a:pt x="1231" y="564"/>
                    <a:pt x="1233" y="567"/>
                    <a:pt x="1233" y="567"/>
                  </a:cubicBezTo>
                  <a:cubicBezTo>
                    <a:pt x="1232" y="568"/>
                    <a:pt x="1228" y="571"/>
                    <a:pt x="1227" y="573"/>
                  </a:cubicBezTo>
                  <a:cubicBezTo>
                    <a:pt x="1225" y="576"/>
                    <a:pt x="1220" y="574"/>
                    <a:pt x="1219" y="575"/>
                  </a:cubicBezTo>
                  <a:cubicBezTo>
                    <a:pt x="1218" y="576"/>
                    <a:pt x="1216" y="576"/>
                    <a:pt x="1215" y="577"/>
                  </a:cubicBezTo>
                  <a:cubicBezTo>
                    <a:pt x="1214" y="578"/>
                    <a:pt x="1211" y="580"/>
                    <a:pt x="1211" y="578"/>
                  </a:cubicBezTo>
                  <a:cubicBezTo>
                    <a:pt x="1211" y="577"/>
                    <a:pt x="1207" y="578"/>
                    <a:pt x="1206" y="580"/>
                  </a:cubicBezTo>
                  <a:cubicBezTo>
                    <a:pt x="1204" y="581"/>
                    <a:pt x="1202" y="583"/>
                    <a:pt x="1201" y="583"/>
                  </a:cubicBezTo>
                  <a:cubicBezTo>
                    <a:pt x="1199" y="583"/>
                    <a:pt x="1199" y="585"/>
                    <a:pt x="1198" y="586"/>
                  </a:cubicBezTo>
                  <a:cubicBezTo>
                    <a:pt x="1198" y="586"/>
                    <a:pt x="1198" y="584"/>
                    <a:pt x="1198" y="583"/>
                  </a:cubicBezTo>
                  <a:cubicBezTo>
                    <a:pt x="1198" y="582"/>
                    <a:pt x="1196" y="584"/>
                    <a:pt x="1196" y="586"/>
                  </a:cubicBezTo>
                  <a:cubicBezTo>
                    <a:pt x="1195" y="588"/>
                    <a:pt x="1197" y="589"/>
                    <a:pt x="1196" y="591"/>
                  </a:cubicBezTo>
                  <a:cubicBezTo>
                    <a:pt x="1194" y="593"/>
                    <a:pt x="1193" y="595"/>
                    <a:pt x="1195" y="598"/>
                  </a:cubicBezTo>
                  <a:cubicBezTo>
                    <a:pt x="1197" y="600"/>
                    <a:pt x="1198" y="602"/>
                    <a:pt x="1197" y="603"/>
                  </a:cubicBezTo>
                  <a:cubicBezTo>
                    <a:pt x="1197" y="604"/>
                    <a:pt x="1197" y="603"/>
                    <a:pt x="1196" y="602"/>
                  </a:cubicBezTo>
                  <a:cubicBezTo>
                    <a:pt x="1196" y="602"/>
                    <a:pt x="1195" y="601"/>
                    <a:pt x="1195" y="601"/>
                  </a:cubicBezTo>
                  <a:cubicBezTo>
                    <a:pt x="1194" y="602"/>
                    <a:pt x="1197" y="603"/>
                    <a:pt x="1196" y="604"/>
                  </a:cubicBezTo>
                  <a:cubicBezTo>
                    <a:pt x="1196" y="605"/>
                    <a:pt x="1195" y="604"/>
                    <a:pt x="1195" y="603"/>
                  </a:cubicBezTo>
                  <a:cubicBezTo>
                    <a:pt x="1194" y="602"/>
                    <a:pt x="1193" y="602"/>
                    <a:pt x="1193" y="602"/>
                  </a:cubicBezTo>
                  <a:cubicBezTo>
                    <a:pt x="1193" y="603"/>
                    <a:pt x="1197" y="609"/>
                    <a:pt x="1197" y="612"/>
                  </a:cubicBezTo>
                  <a:cubicBezTo>
                    <a:pt x="1198" y="614"/>
                    <a:pt x="1201" y="616"/>
                    <a:pt x="1201" y="620"/>
                  </a:cubicBezTo>
                  <a:cubicBezTo>
                    <a:pt x="1201" y="623"/>
                    <a:pt x="1204" y="628"/>
                    <a:pt x="1205" y="629"/>
                  </a:cubicBezTo>
                  <a:cubicBezTo>
                    <a:pt x="1205" y="630"/>
                    <a:pt x="1204" y="632"/>
                    <a:pt x="1204" y="635"/>
                  </a:cubicBezTo>
                  <a:cubicBezTo>
                    <a:pt x="1204" y="638"/>
                    <a:pt x="1203" y="638"/>
                    <a:pt x="1201" y="638"/>
                  </a:cubicBezTo>
                  <a:cubicBezTo>
                    <a:pt x="1200" y="638"/>
                    <a:pt x="1201" y="641"/>
                    <a:pt x="1203" y="641"/>
                  </a:cubicBezTo>
                  <a:cubicBezTo>
                    <a:pt x="1204" y="641"/>
                    <a:pt x="1204" y="643"/>
                    <a:pt x="1206" y="644"/>
                  </a:cubicBezTo>
                  <a:cubicBezTo>
                    <a:pt x="1208" y="645"/>
                    <a:pt x="1212" y="645"/>
                    <a:pt x="1214" y="645"/>
                  </a:cubicBezTo>
                  <a:cubicBezTo>
                    <a:pt x="1216" y="645"/>
                    <a:pt x="1216" y="642"/>
                    <a:pt x="1218" y="642"/>
                  </a:cubicBezTo>
                  <a:cubicBezTo>
                    <a:pt x="1220" y="642"/>
                    <a:pt x="1220" y="642"/>
                    <a:pt x="1221" y="640"/>
                  </a:cubicBezTo>
                  <a:cubicBezTo>
                    <a:pt x="1222" y="639"/>
                    <a:pt x="1227" y="639"/>
                    <a:pt x="1232" y="640"/>
                  </a:cubicBezTo>
                  <a:cubicBezTo>
                    <a:pt x="1237" y="640"/>
                    <a:pt x="1239" y="638"/>
                    <a:pt x="1240" y="636"/>
                  </a:cubicBezTo>
                  <a:cubicBezTo>
                    <a:pt x="1241" y="635"/>
                    <a:pt x="1244" y="634"/>
                    <a:pt x="1246" y="633"/>
                  </a:cubicBezTo>
                  <a:cubicBezTo>
                    <a:pt x="1247" y="632"/>
                    <a:pt x="1248" y="632"/>
                    <a:pt x="1252" y="632"/>
                  </a:cubicBezTo>
                  <a:cubicBezTo>
                    <a:pt x="1256" y="632"/>
                    <a:pt x="1259" y="630"/>
                    <a:pt x="1261" y="629"/>
                  </a:cubicBezTo>
                  <a:cubicBezTo>
                    <a:pt x="1264" y="628"/>
                    <a:pt x="1268" y="629"/>
                    <a:pt x="1270" y="628"/>
                  </a:cubicBezTo>
                  <a:cubicBezTo>
                    <a:pt x="1272" y="628"/>
                    <a:pt x="1272" y="628"/>
                    <a:pt x="1273" y="629"/>
                  </a:cubicBezTo>
                  <a:cubicBezTo>
                    <a:pt x="1274" y="630"/>
                    <a:pt x="1274" y="631"/>
                    <a:pt x="1276" y="631"/>
                  </a:cubicBezTo>
                  <a:cubicBezTo>
                    <a:pt x="1277" y="630"/>
                    <a:pt x="1278" y="631"/>
                    <a:pt x="1279" y="631"/>
                  </a:cubicBezTo>
                  <a:cubicBezTo>
                    <a:pt x="1279" y="631"/>
                    <a:pt x="1280" y="631"/>
                    <a:pt x="1281" y="631"/>
                  </a:cubicBezTo>
                  <a:cubicBezTo>
                    <a:pt x="1282" y="631"/>
                    <a:pt x="1282" y="632"/>
                    <a:pt x="1283" y="632"/>
                  </a:cubicBezTo>
                  <a:cubicBezTo>
                    <a:pt x="1284" y="633"/>
                    <a:pt x="1284" y="634"/>
                    <a:pt x="1283" y="635"/>
                  </a:cubicBezTo>
                  <a:cubicBezTo>
                    <a:pt x="1282" y="636"/>
                    <a:pt x="1285" y="636"/>
                    <a:pt x="1287" y="639"/>
                  </a:cubicBezTo>
                  <a:cubicBezTo>
                    <a:pt x="1289" y="641"/>
                    <a:pt x="1287" y="641"/>
                    <a:pt x="1288" y="643"/>
                  </a:cubicBezTo>
                  <a:cubicBezTo>
                    <a:pt x="1289" y="645"/>
                    <a:pt x="1290" y="645"/>
                    <a:pt x="1292" y="642"/>
                  </a:cubicBezTo>
                  <a:cubicBezTo>
                    <a:pt x="1293" y="639"/>
                    <a:pt x="1296" y="641"/>
                    <a:pt x="1296" y="639"/>
                  </a:cubicBezTo>
                  <a:cubicBezTo>
                    <a:pt x="1296" y="637"/>
                    <a:pt x="1298" y="634"/>
                    <a:pt x="1299" y="635"/>
                  </a:cubicBezTo>
                  <a:cubicBezTo>
                    <a:pt x="1301" y="636"/>
                    <a:pt x="1298" y="637"/>
                    <a:pt x="1298" y="641"/>
                  </a:cubicBezTo>
                  <a:cubicBezTo>
                    <a:pt x="1297" y="646"/>
                    <a:pt x="1295" y="643"/>
                    <a:pt x="1295" y="644"/>
                  </a:cubicBezTo>
                  <a:cubicBezTo>
                    <a:pt x="1295" y="646"/>
                    <a:pt x="1299" y="646"/>
                    <a:pt x="1299" y="644"/>
                  </a:cubicBezTo>
                  <a:cubicBezTo>
                    <a:pt x="1299" y="642"/>
                    <a:pt x="1300" y="641"/>
                    <a:pt x="1301" y="643"/>
                  </a:cubicBezTo>
                  <a:cubicBezTo>
                    <a:pt x="1303" y="645"/>
                    <a:pt x="1300" y="647"/>
                    <a:pt x="1301" y="648"/>
                  </a:cubicBezTo>
                  <a:cubicBezTo>
                    <a:pt x="1301" y="648"/>
                    <a:pt x="1302" y="648"/>
                    <a:pt x="1302" y="648"/>
                  </a:cubicBezTo>
                  <a:cubicBezTo>
                    <a:pt x="1303" y="648"/>
                    <a:pt x="1303" y="647"/>
                    <a:pt x="1304" y="647"/>
                  </a:cubicBezTo>
                  <a:cubicBezTo>
                    <a:pt x="1305" y="648"/>
                    <a:pt x="1308" y="651"/>
                    <a:pt x="1307" y="653"/>
                  </a:cubicBezTo>
                  <a:cubicBezTo>
                    <a:pt x="1307" y="655"/>
                    <a:pt x="1306" y="657"/>
                    <a:pt x="1310" y="659"/>
                  </a:cubicBezTo>
                  <a:cubicBezTo>
                    <a:pt x="1313" y="660"/>
                    <a:pt x="1312" y="661"/>
                    <a:pt x="1314" y="661"/>
                  </a:cubicBezTo>
                  <a:cubicBezTo>
                    <a:pt x="1316" y="661"/>
                    <a:pt x="1321" y="662"/>
                    <a:pt x="1323" y="664"/>
                  </a:cubicBezTo>
                  <a:cubicBezTo>
                    <a:pt x="1324" y="665"/>
                    <a:pt x="1327" y="663"/>
                    <a:pt x="1328" y="660"/>
                  </a:cubicBezTo>
                  <a:cubicBezTo>
                    <a:pt x="1329" y="658"/>
                    <a:pt x="1331" y="660"/>
                    <a:pt x="1330" y="661"/>
                  </a:cubicBezTo>
                  <a:cubicBezTo>
                    <a:pt x="1328" y="662"/>
                    <a:pt x="1330" y="664"/>
                    <a:pt x="1330" y="662"/>
                  </a:cubicBezTo>
                  <a:cubicBezTo>
                    <a:pt x="1331" y="661"/>
                    <a:pt x="1331" y="660"/>
                    <a:pt x="1332" y="662"/>
                  </a:cubicBezTo>
                  <a:cubicBezTo>
                    <a:pt x="1332" y="663"/>
                    <a:pt x="1334" y="663"/>
                    <a:pt x="1334" y="664"/>
                  </a:cubicBezTo>
                  <a:cubicBezTo>
                    <a:pt x="1335" y="665"/>
                    <a:pt x="1336" y="666"/>
                    <a:pt x="1336" y="665"/>
                  </a:cubicBezTo>
                  <a:cubicBezTo>
                    <a:pt x="1336" y="664"/>
                    <a:pt x="1336" y="663"/>
                    <a:pt x="1338" y="663"/>
                  </a:cubicBezTo>
                  <a:cubicBezTo>
                    <a:pt x="1339" y="662"/>
                    <a:pt x="1340" y="661"/>
                    <a:pt x="1342" y="660"/>
                  </a:cubicBezTo>
                  <a:cubicBezTo>
                    <a:pt x="1343" y="659"/>
                    <a:pt x="1350" y="658"/>
                    <a:pt x="1351" y="658"/>
                  </a:cubicBezTo>
                  <a:cubicBezTo>
                    <a:pt x="1351" y="658"/>
                    <a:pt x="1352" y="653"/>
                    <a:pt x="1352" y="650"/>
                  </a:cubicBezTo>
                  <a:cubicBezTo>
                    <a:pt x="1352" y="647"/>
                    <a:pt x="1355" y="646"/>
                    <a:pt x="1355" y="643"/>
                  </a:cubicBezTo>
                  <a:cubicBezTo>
                    <a:pt x="1356" y="640"/>
                    <a:pt x="1359" y="634"/>
                    <a:pt x="1360" y="634"/>
                  </a:cubicBezTo>
                  <a:cubicBezTo>
                    <a:pt x="1361" y="634"/>
                    <a:pt x="1362" y="633"/>
                    <a:pt x="1362" y="631"/>
                  </a:cubicBezTo>
                  <a:cubicBezTo>
                    <a:pt x="1362" y="629"/>
                    <a:pt x="1365" y="627"/>
                    <a:pt x="1365" y="625"/>
                  </a:cubicBezTo>
                  <a:cubicBezTo>
                    <a:pt x="1365" y="623"/>
                    <a:pt x="1366" y="621"/>
                    <a:pt x="1366" y="620"/>
                  </a:cubicBezTo>
                  <a:cubicBezTo>
                    <a:pt x="1365" y="619"/>
                    <a:pt x="1365" y="617"/>
                    <a:pt x="1366" y="616"/>
                  </a:cubicBezTo>
                  <a:cubicBezTo>
                    <a:pt x="1367" y="614"/>
                    <a:pt x="1365" y="612"/>
                    <a:pt x="1366" y="612"/>
                  </a:cubicBezTo>
                  <a:moveTo>
                    <a:pt x="1266" y="539"/>
                  </a:moveTo>
                  <a:cubicBezTo>
                    <a:pt x="1267" y="540"/>
                    <a:pt x="1272" y="539"/>
                    <a:pt x="1272" y="538"/>
                  </a:cubicBezTo>
                  <a:cubicBezTo>
                    <a:pt x="1272" y="537"/>
                    <a:pt x="1265" y="538"/>
                    <a:pt x="1266" y="539"/>
                  </a:cubicBezTo>
                  <a:moveTo>
                    <a:pt x="1293" y="650"/>
                  </a:moveTo>
                  <a:cubicBezTo>
                    <a:pt x="1294" y="651"/>
                    <a:pt x="1298" y="650"/>
                    <a:pt x="1298" y="649"/>
                  </a:cubicBezTo>
                  <a:cubicBezTo>
                    <a:pt x="1299" y="648"/>
                    <a:pt x="1292" y="649"/>
                    <a:pt x="1293" y="650"/>
                  </a:cubicBezTo>
                  <a:moveTo>
                    <a:pt x="1336" y="676"/>
                  </a:moveTo>
                  <a:cubicBezTo>
                    <a:pt x="1334" y="676"/>
                    <a:pt x="1333" y="675"/>
                    <a:pt x="1331" y="675"/>
                  </a:cubicBezTo>
                  <a:cubicBezTo>
                    <a:pt x="1330" y="674"/>
                    <a:pt x="1329" y="674"/>
                    <a:pt x="1328" y="674"/>
                  </a:cubicBezTo>
                  <a:cubicBezTo>
                    <a:pt x="1327" y="674"/>
                    <a:pt x="1332" y="680"/>
                    <a:pt x="1330" y="682"/>
                  </a:cubicBezTo>
                  <a:cubicBezTo>
                    <a:pt x="1329" y="684"/>
                    <a:pt x="1334" y="688"/>
                    <a:pt x="1336" y="689"/>
                  </a:cubicBezTo>
                  <a:cubicBezTo>
                    <a:pt x="1337" y="689"/>
                    <a:pt x="1337" y="688"/>
                    <a:pt x="1337" y="688"/>
                  </a:cubicBezTo>
                  <a:cubicBezTo>
                    <a:pt x="1338" y="687"/>
                    <a:pt x="1338" y="687"/>
                    <a:pt x="1338" y="687"/>
                  </a:cubicBezTo>
                  <a:cubicBezTo>
                    <a:pt x="1340" y="687"/>
                    <a:pt x="1339" y="686"/>
                    <a:pt x="1339" y="685"/>
                  </a:cubicBezTo>
                  <a:cubicBezTo>
                    <a:pt x="1339" y="684"/>
                    <a:pt x="1340" y="685"/>
                    <a:pt x="1340" y="685"/>
                  </a:cubicBezTo>
                  <a:cubicBezTo>
                    <a:pt x="1341" y="685"/>
                    <a:pt x="1341" y="686"/>
                    <a:pt x="1342" y="685"/>
                  </a:cubicBezTo>
                  <a:cubicBezTo>
                    <a:pt x="1343" y="685"/>
                    <a:pt x="1341" y="681"/>
                    <a:pt x="1343" y="681"/>
                  </a:cubicBezTo>
                  <a:cubicBezTo>
                    <a:pt x="1344" y="681"/>
                    <a:pt x="1343" y="676"/>
                    <a:pt x="1343" y="674"/>
                  </a:cubicBezTo>
                  <a:cubicBezTo>
                    <a:pt x="1342" y="673"/>
                    <a:pt x="1338" y="675"/>
                    <a:pt x="1336" y="676"/>
                  </a:cubicBezTo>
                  <a:moveTo>
                    <a:pt x="1454" y="675"/>
                  </a:moveTo>
                  <a:cubicBezTo>
                    <a:pt x="1453" y="674"/>
                    <a:pt x="1452" y="675"/>
                    <a:pt x="1451" y="676"/>
                  </a:cubicBezTo>
                  <a:cubicBezTo>
                    <a:pt x="1450" y="676"/>
                    <a:pt x="1449" y="676"/>
                    <a:pt x="1449" y="675"/>
                  </a:cubicBezTo>
                  <a:cubicBezTo>
                    <a:pt x="1448" y="674"/>
                    <a:pt x="1447" y="673"/>
                    <a:pt x="1446" y="674"/>
                  </a:cubicBezTo>
                  <a:cubicBezTo>
                    <a:pt x="1445" y="676"/>
                    <a:pt x="1446" y="676"/>
                    <a:pt x="1444" y="678"/>
                  </a:cubicBezTo>
                  <a:cubicBezTo>
                    <a:pt x="1442" y="680"/>
                    <a:pt x="1443" y="680"/>
                    <a:pt x="1441" y="684"/>
                  </a:cubicBezTo>
                  <a:cubicBezTo>
                    <a:pt x="1438" y="688"/>
                    <a:pt x="1430" y="690"/>
                    <a:pt x="1429" y="692"/>
                  </a:cubicBezTo>
                  <a:cubicBezTo>
                    <a:pt x="1428" y="694"/>
                    <a:pt x="1424" y="695"/>
                    <a:pt x="1424" y="697"/>
                  </a:cubicBezTo>
                  <a:cubicBezTo>
                    <a:pt x="1424" y="698"/>
                    <a:pt x="1421" y="699"/>
                    <a:pt x="1423" y="701"/>
                  </a:cubicBezTo>
                  <a:cubicBezTo>
                    <a:pt x="1424" y="703"/>
                    <a:pt x="1425" y="702"/>
                    <a:pt x="1427" y="703"/>
                  </a:cubicBezTo>
                  <a:cubicBezTo>
                    <a:pt x="1428" y="704"/>
                    <a:pt x="1429" y="703"/>
                    <a:pt x="1430" y="704"/>
                  </a:cubicBezTo>
                  <a:cubicBezTo>
                    <a:pt x="1430" y="705"/>
                    <a:pt x="1434" y="705"/>
                    <a:pt x="1437" y="702"/>
                  </a:cubicBezTo>
                  <a:cubicBezTo>
                    <a:pt x="1440" y="700"/>
                    <a:pt x="1439" y="698"/>
                    <a:pt x="1440" y="697"/>
                  </a:cubicBezTo>
                  <a:cubicBezTo>
                    <a:pt x="1441" y="697"/>
                    <a:pt x="1442" y="694"/>
                    <a:pt x="1442" y="693"/>
                  </a:cubicBezTo>
                  <a:cubicBezTo>
                    <a:pt x="1443" y="692"/>
                    <a:pt x="1444" y="690"/>
                    <a:pt x="1447" y="690"/>
                  </a:cubicBezTo>
                  <a:cubicBezTo>
                    <a:pt x="1450" y="690"/>
                    <a:pt x="1449" y="689"/>
                    <a:pt x="1448" y="688"/>
                  </a:cubicBezTo>
                  <a:cubicBezTo>
                    <a:pt x="1448" y="686"/>
                    <a:pt x="1451" y="686"/>
                    <a:pt x="1451" y="684"/>
                  </a:cubicBezTo>
                  <a:cubicBezTo>
                    <a:pt x="1451" y="682"/>
                    <a:pt x="1455" y="680"/>
                    <a:pt x="1455" y="678"/>
                  </a:cubicBezTo>
                  <a:cubicBezTo>
                    <a:pt x="1454" y="677"/>
                    <a:pt x="1455" y="676"/>
                    <a:pt x="1454" y="675"/>
                  </a:cubicBezTo>
                  <a:moveTo>
                    <a:pt x="1427" y="707"/>
                  </a:moveTo>
                  <a:cubicBezTo>
                    <a:pt x="1427" y="708"/>
                    <a:pt x="1430" y="707"/>
                    <a:pt x="1428" y="705"/>
                  </a:cubicBezTo>
                  <a:cubicBezTo>
                    <a:pt x="1427" y="704"/>
                    <a:pt x="1425" y="707"/>
                    <a:pt x="1427" y="707"/>
                  </a:cubicBezTo>
                  <a:moveTo>
                    <a:pt x="1469" y="660"/>
                  </a:moveTo>
                  <a:cubicBezTo>
                    <a:pt x="1469" y="661"/>
                    <a:pt x="1467" y="659"/>
                    <a:pt x="1465" y="659"/>
                  </a:cubicBezTo>
                  <a:cubicBezTo>
                    <a:pt x="1464" y="659"/>
                    <a:pt x="1463" y="658"/>
                    <a:pt x="1463" y="657"/>
                  </a:cubicBezTo>
                  <a:cubicBezTo>
                    <a:pt x="1463" y="655"/>
                    <a:pt x="1462" y="653"/>
                    <a:pt x="1461" y="653"/>
                  </a:cubicBezTo>
                  <a:cubicBezTo>
                    <a:pt x="1459" y="654"/>
                    <a:pt x="1461" y="655"/>
                    <a:pt x="1461" y="656"/>
                  </a:cubicBezTo>
                  <a:cubicBezTo>
                    <a:pt x="1460" y="657"/>
                    <a:pt x="1460" y="655"/>
                    <a:pt x="1459" y="655"/>
                  </a:cubicBezTo>
                  <a:cubicBezTo>
                    <a:pt x="1458" y="655"/>
                    <a:pt x="1457" y="654"/>
                    <a:pt x="1457" y="652"/>
                  </a:cubicBezTo>
                  <a:cubicBezTo>
                    <a:pt x="1457" y="650"/>
                    <a:pt x="1456" y="650"/>
                    <a:pt x="1456" y="648"/>
                  </a:cubicBezTo>
                  <a:cubicBezTo>
                    <a:pt x="1456" y="646"/>
                    <a:pt x="1452" y="644"/>
                    <a:pt x="1451" y="644"/>
                  </a:cubicBezTo>
                  <a:cubicBezTo>
                    <a:pt x="1449" y="644"/>
                    <a:pt x="1451" y="648"/>
                    <a:pt x="1452" y="649"/>
                  </a:cubicBezTo>
                  <a:cubicBezTo>
                    <a:pt x="1453" y="650"/>
                    <a:pt x="1455" y="651"/>
                    <a:pt x="1455" y="652"/>
                  </a:cubicBezTo>
                  <a:cubicBezTo>
                    <a:pt x="1455" y="653"/>
                    <a:pt x="1456" y="655"/>
                    <a:pt x="1457" y="655"/>
                  </a:cubicBezTo>
                  <a:cubicBezTo>
                    <a:pt x="1458" y="656"/>
                    <a:pt x="1457" y="659"/>
                    <a:pt x="1457" y="662"/>
                  </a:cubicBezTo>
                  <a:cubicBezTo>
                    <a:pt x="1457" y="664"/>
                    <a:pt x="1455" y="664"/>
                    <a:pt x="1453" y="665"/>
                  </a:cubicBezTo>
                  <a:cubicBezTo>
                    <a:pt x="1452" y="667"/>
                    <a:pt x="1457" y="669"/>
                    <a:pt x="1459" y="670"/>
                  </a:cubicBezTo>
                  <a:cubicBezTo>
                    <a:pt x="1461" y="672"/>
                    <a:pt x="1457" y="676"/>
                    <a:pt x="1458" y="677"/>
                  </a:cubicBezTo>
                  <a:cubicBezTo>
                    <a:pt x="1458" y="678"/>
                    <a:pt x="1459" y="678"/>
                    <a:pt x="1461" y="678"/>
                  </a:cubicBezTo>
                  <a:cubicBezTo>
                    <a:pt x="1464" y="677"/>
                    <a:pt x="1465" y="673"/>
                    <a:pt x="1466" y="671"/>
                  </a:cubicBezTo>
                  <a:cubicBezTo>
                    <a:pt x="1468" y="670"/>
                    <a:pt x="1467" y="668"/>
                    <a:pt x="1467" y="667"/>
                  </a:cubicBezTo>
                  <a:cubicBezTo>
                    <a:pt x="1468" y="666"/>
                    <a:pt x="1469" y="666"/>
                    <a:pt x="1470" y="666"/>
                  </a:cubicBezTo>
                  <a:cubicBezTo>
                    <a:pt x="1471" y="666"/>
                    <a:pt x="1471" y="663"/>
                    <a:pt x="1472" y="663"/>
                  </a:cubicBezTo>
                  <a:cubicBezTo>
                    <a:pt x="1473" y="663"/>
                    <a:pt x="1473" y="662"/>
                    <a:pt x="1473" y="660"/>
                  </a:cubicBezTo>
                  <a:cubicBezTo>
                    <a:pt x="1474" y="658"/>
                    <a:pt x="1470" y="658"/>
                    <a:pt x="1469" y="660"/>
                  </a:cubicBezTo>
                  <a:moveTo>
                    <a:pt x="1469" y="567"/>
                  </a:moveTo>
                  <a:cubicBezTo>
                    <a:pt x="1471" y="569"/>
                    <a:pt x="1474" y="569"/>
                    <a:pt x="1474" y="566"/>
                  </a:cubicBezTo>
                  <a:cubicBezTo>
                    <a:pt x="1474" y="563"/>
                    <a:pt x="1468" y="566"/>
                    <a:pt x="1469" y="567"/>
                  </a:cubicBezTo>
                  <a:moveTo>
                    <a:pt x="1475" y="562"/>
                  </a:moveTo>
                  <a:cubicBezTo>
                    <a:pt x="1476" y="563"/>
                    <a:pt x="1479" y="562"/>
                    <a:pt x="1479" y="560"/>
                  </a:cubicBezTo>
                  <a:cubicBezTo>
                    <a:pt x="1479" y="558"/>
                    <a:pt x="1473" y="562"/>
                    <a:pt x="1475" y="562"/>
                  </a:cubicBezTo>
                  <a:moveTo>
                    <a:pt x="150" y="231"/>
                  </a:moveTo>
                  <a:cubicBezTo>
                    <a:pt x="147" y="233"/>
                    <a:pt x="155" y="242"/>
                    <a:pt x="157" y="240"/>
                  </a:cubicBezTo>
                  <a:cubicBezTo>
                    <a:pt x="158" y="240"/>
                    <a:pt x="155" y="236"/>
                    <a:pt x="155" y="234"/>
                  </a:cubicBezTo>
                  <a:cubicBezTo>
                    <a:pt x="155" y="232"/>
                    <a:pt x="154" y="229"/>
                    <a:pt x="150" y="231"/>
                  </a:cubicBezTo>
                  <a:moveTo>
                    <a:pt x="565" y="510"/>
                  </a:moveTo>
                  <a:cubicBezTo>
                    <a:pt x="563" y="510"/>
                    <a:pt x="559" y="509"/>
                    <a:pt x="554" y="504"/>
                  </a:cubicBezTo>
                  <a:cubicBezTo>
                    <a:pt x="550" y="499"/>
                    <a:pt x="545" y="500"/>
                    <a:pt x="542" y="500"/>
                  </a:cubicBezTo>
                  <a:cubicBezTo>
                    <a:pt x="539" y="501"/>
                    <a:pt x="536" y="499"/>
                    <a:pt x="534" y="498"/>
                  </a:cubicBezTo>
                  <a:cubicBezTo>
                    <a:pt x="532" y="498"/>
                    <a:pt x="530" y="501"/>
                    <a:pt x="528" y="501"/>
                  </a:cubicBezTo>
                  <a:cubicBezTo>
                    <a:pt x="527" y="502"/>
                    <a:pt x="529" y="499"/>
                    <a:pt x="529" y="497"/>
                  </a:cubicBezTo>
                  <a:cubicBezTo>
                    <a:pt x="529" y="495"/>
                    <a:pt x="523" y="493"/>
                    <a:pt x="519" y="491"/>
                  </a:cubicBezTo>
                  <a:cubicBezTo>
                    <a:pt x="515" y="489"/>
                    <a:pt x="513" y="490"/>
                    <a:pt x="513" y="493"/>
                  </a:cubicBezTo>
                  <a:cubicBezTo>
                    <a:pt x="513" y="494"/>
                    <a:pt x="512" y="494"/>
                    <a:pt x="512" y="494"/>
                  </a:cubicBezTo>
                  <a:cubicBezTo>
                    <a:pt x="511" y="494"/>
                    <a:pt x="510" y="494"/>
                    <a:pt x="510" y="495"/>
                  </a:cubicBezTo>
                  <a:cubicBezTo>
                    <a:pt x="508" y="498"/>
                    <a:pt x="506" y="496"/>
                    <a:pt x="508" y="495"/>
                  </a:cubicBezTo>
                  <a:cubicBezTo>
                    <a:pt x="509" y="494"/>
                    <a:pt x="511" y="492"/>
                    <a:pt x="511" y="490"/>
                  </a:cubicBezTo>
                  <a:cubicBezTo>
                    <a:pt x="512" y="488"/>
                    <a:pt x="505" y="487"/>
                    <a:pt x="503" y="488"/>
                  </a:cubicBezTo>
                  <a:cubicBezTo>
                    <a:pt x="500" y="489"/>
                    <a:pt x="502" y="492"/>
                    <a:pt x="500" y="491"/>
                  </a:cubicBezTo>
                  <a:cubicBezTo>
                    <a:pt x="498" y="490"/>
                    <a:pt x="500" y="488"/>
                    <a:pt x="501" y="488"/>
                  </a:cubicBezTo>
                  <a:cubicBezTo>
                    <a:pt x="503" y="488"/>
                    <a:pt x="504" y="485"/>
                    <a:pt x="505" y="483"/>
                  </a:cubicBezTo>
                  <a:cubicBezTo>
                    <a:pt x="506" y="480"/>
                    <a:pt x="503" y="480"/>
                    <a:pt x="502" y="478"/>
                  </a:cubicBezTo>
                  <a:cubicBezTo>
                    <a:pt x="500" y="476"/>
                    <a:pt x="500" y="471"/>
                    <a:pt x="499" y="470"/>
                  </a:cubicBezTo>
                  <a:cubicBezTo>
                    <a:pt x="497" y="469"/>
                    <a:pt x="494" y="465"/>
                    <a:pt x="491" y="464"/>
                  </a:cubicBezTo>
                  <a:cubicBezTo>
                    <a:pt x="489" y="464"/>
                    <a:pt x="486" y="462"/>
                    <a:pt x="484" y="462"/>
                  </a:cubicBezTo>
                  <a:cubicBezTo>
                    <a:pt x="481" y="462"/>
                    <a:pt x="479" y="463"/>
                    <a:pt x="478" y="462"/>
                  </a:cubicBezTo>
                  <a:cubicBezTo>
                    <a:pt x="477" y="461"/>
                    <a:pt x="476" y="461"/>
                    <a:pt x="475" y="462"/>
                  </a:cubicBezTo>
                  <a:cubicBezTo>
                    <a:pt x="474" y="463"/>
                    <a:pt x="472" y="459"/>
                    <a:pt x="471" y="459"/>
                  </a:cubicBezTo>
                  <a:cubicBezTo>
                    <a:pt x="470" y="459"/>
                    <a:pt x="468" y="458"/>
                    <a:pt x="468" y="456"/>
                  </a:cubicBezTo>
                  <a:cubicBezTo>
                    <a:pt x="469" y="454"/>
                    <a:pt x="466" y="454"/>
                    <a:pt x="464" y="452"/>
                  </a:cubicBezTo>
                  <a:cubicBezTo>
                    <a:pt x="463" y="451"/>
                    <a:pt x="458" y="451"/>
                    <a:pt x="457" y="451"/>
                  </a:cubicBezTo>
                  <a:cubicBezTo>
                    <a:pt x="455" y="451"/>
                    <a:pt x="458" y="449"/>
                    <a:pt x="458" y="447"/>
                  </a:cubicBezTo>
                  <a:cubicBezTo>
                    <a:pt x="458" y="446"/>
                    <a:pt x="453" y="445"/>
                    <a:pt x="451" y="445"/>
                  </a:cubicBezTo>
                  <a:cubicBezTo>
                    <a:pt x="450" y="445"/>
                    <a:pt x="450" y="443"/>
                    <a:pt x="452" y="443"/>
                  </a:cubicBezTo>
                  <a:cubicBezTo>
                    <a:pt x="454" y="443"/>
                    <a:pt x="451" y="441"/>
                    <a:pt x="448" y="442"/>
                  </a:cubicBezTo>
                  <a:cubicBezTo>
                    <a:pt x="446" y="442"/>
                    <a:pt x="442" y="443"/>
                    <a:pt x="440" y="445"/>
                  </a:cubicBezTo>
                  <a:cubicBezTo>
                    <a:pt x="439" y="445"/>
                    <a:pt x="438" y="444"/>
                    <a:pt x="436" y="443"/>
                  </a:cubicBezTo>
                  <a:cubicBezTo>
                    <a:pt x="435" y="443"/>
                    <a:pt x="433" y="442"/>
                    <a:pt x="432" y="442"/>
                  </a:cubicBezTo>
                  <a:cubicBezTo>
                    <a:pt x="430" y="443"/>
                    <a:pt x="426" y="443"/>
                    <a:pt x="427" y="441"/>
                  </a:cubicBezTo>
                  <a:cubicBezTo>
                    <a:pt x="427" y="439"/>
                    <a:pt x="426" y="438"/>
                    <a:pt x="423" y="438"/>
                  </a:cubicBezTo>
                  <a:cubicBezTo>
                    <a:pt x="421" y="438"/>
                    <a:pt x="421" y="436"/>
                    <a:pt x="420" y="436"/>
                  </a:cubicBezTo>
                  <a:cubicBezTo>
                    <a:pt x="418" y="436"/>
                    <a:pt x="420" y="438"/>
                    <a:pt x="418" y="438"/>
                  </a:cubicBezTo>
                  <a:cubicBezTo>
                    <a:pt x="417" y="439"/>
                    <a:pt x="413" y="440"/>
                    <a:pt x="413" y="442"/>
                  </a:cubicBezTo>
                  <a:cubicBezTo>
                    <a:pt x="412" y="443"/>
                    <a:pt x="415" y="446"/>
                    <a:pt x="414" y="448"/>
                  </a:cubicBezTo>
                  <a:cubicBezTo>
                    <a:pt x="413" y="450"/>
                    <a:pt x="410" y="448"/>
                    <a:pt x="410" y="446"/>
                  </a:cubicBezTo>
                  <a:cubicBezTo>
                    <a:pt x="409" y="445"/>
                    <a:pt x="412" y="442"/>
                    <a:pt x="411" y="441"/>
                  </a:cubicBezTo>
                  <a:cubicBezTo>
                    <a:pt x="411" y="440"/>
                    <a:pt x="410" y="437"/>
                    <a:pt x="412" y="437"/>
                  </a:cubicBezTo>
                  <a:cubicBezTo>
                    <a:pt x="414" y="437"/>
                    <a:pt x="415" y="435"/>
                    <a:pt x="413" y="434"/>
                  </a:cubicBezTo>
                  <a:cubicBezTo>
                    <a:pt x="411" y="433"/>
                    <a:pt x="410" y="436"/>
                    <a:pt x="408" y="437"/>
                  </a:cubicBezTo>
                  <a:cubicBezTo>
                    <a:pt x="406" y="437"/>
                    <a:pt x="406" y="438"/>
                    <a:pt x="405" y="439"/>
                  </a:cubicBezTo>
                  <a:cubicBezTo>
                    <a:pt x="403" y="439"/>
                    <a:pt x="401" y="439"/>
                    <a:pt x="401" y="440"/>
                  </a:cubicBezTo>
                  <a:cubicBezTo>
                    <a:pt x="401" y="441"/>
                    <a:pt x="400" y="440"/>
                    <a:pt x="399" y="440"/>
                  </a:cubicBezTo>
                  <a:cubicBezTo>
                    <a:pt x="398" y="439"/>
                    <a:pt x="395" y="442"/>
                    <a:pt x="395" y="443"/>
                  </a:cubicBezTo>
                  <a:cubicBezTo>
                    <a:pt x="395" y="445"/>
                    <a:pt x="395" y="446"/>
                    <a:pt x="393" y="447"/>
                  </a:cubicBezTo>
                  <a:cubicBezTo>
                    <a:pt x="391" y="449"/>
                    <a:pt x="390" y="451"/>
                    <a:pt x="389" y="452"/>
                  </a:cubicBezTo>
                  <a:cubicBezTo>
                    <a:pt x="388" y="454"/>
                    <a:pt x="387" y="452"/>
                    <a:pt x="385" y="449"/>
                  </a:cubicBezTo>
                  <a:cubicBezTo>
                    <a:pt x="384" y="447"/>
                    <a:pt x="381" y="447"/>
                    <a:pt x="379" y="446"/>
                  </a:cubicBezTo>
                  <a:cubicBezTo>
                    <a:pt x="378" y="446"/>
                    <a:pt x="376" y="447"/>
                    <a:pt x="373" y="449"/>
                  </a:cubicBezTo>
                  <a:cubicBezTo>
                    <a:pt x="371" y="451"/>
                    <a:pt x="369" y="450"/>
                    <a:pt x="367" y="449"/>
                  </a:cubicBezTo>
                  <a:cubicBezTo>
                    <a:pt x="365" y="447"/>
                    <a:pt x="360" y="442"/>
                    <a:pt x="360" y="440"/>
                  </a:cubicBezTo>
                  <a:cubicBezTo>
                    <a:pt x="359" y="439"/>
                    <a:pt x="360" y="437"/>
                    <a:pt x="361" y="435"/>
                  </a:cubicBezTo>
                  <a:cubicBezTo>
                    <a:pt x="361" y="433"/>
                    <a:pt x="360" y="429"/>
                    <a:pt x="361" y="428"/>
                  </a:cubicBezTo>
                  <a:cubicBezTo>
                    <a:pt x="362" y="427"/>
                    <a:pt x="362" y="426"/>
                    <a:pt x="362" y="423"/>
                  </a:cubicBezTo>
                  <a:cubicBezTo>
                    <a:pt x="363" y="421"/>
                    <a:pt x="360" y="422"/>
                    <a:pt x="358" y="420"/>
                  </a:cubicBezTo>
                  <a:cubicBezTo>
                    <a:pt x="355" y="417"/>
                    <a:pt x="351" y="418"/>
                    <a:pt x="348" y="419"/>
                  </a:cubicBezTo>
                  <a:cubicBezTo>
                    <a:pt x="347" y="420"/>
                    <a:pt x="346" y="420"/>
                    <a:pt x="345" y="419"/>
                  </a:cubicBezTo>
                  <a:cubicBezTo>
                    <a:pt x="344" y="419"/>
                    <a:pt x="342" y="419"/>
                    <a:pt x="341" y="420"/>
                  </a:cubicBezTo>
                  <a:cubicBezTo>
                    <a:pt x="338" y="421"/>
                    <a:pt x="338" y="418"/>
                    <a:pt x="340" y="417"/>
                  </a:cubicBezTo>
                  <a:cubicBezTo>
                    <a:pt x="342" y="415"/>
                    <a:pt x="339" y="410"/>
                    <a:pt x="341" y="410"/>
                  </a:cubicBezTo>
                  <a:cubicBezTo>
                    <a:pt x="343" y="409"/>
                    <a:pt x="344" y="406"/>
                    <a:pt x="344" y="403"/>
                  </a:cubicBezTo>
                  <a:cubicBezTo>
                    <a:pt x="344" y="401"/>
                    <a:pt x="344" y="400"/>
                    <a:pt x="345" y="399"/>
                  </a:cubicBezTo>
                  <a:cubicBezTo>
                    <a:pt x="346" y="397"/>
                    <a:pt x="348" y="397"/>
                    <a:pt x="347" y="395"/>
                  </a:cubicBezTo>
                  <a:cubicBezTo>
                    <a:pt x="347" y="394"/>
                    <a:pt x="346" y="394"/>
                    <a:pt x="345" y="394"/>
                  </a:cubicBezTo>
                  <a:cubicBezTo>
                    <a:pt x="345" y="394"/>
                    <a:pt x="344" y="394"/>
                    <a:pt x="344" y="394"/>
                  </a:cubicBezTo>
                  <a:cubicBezTo>
                    <a:pt x="342" y="393"/>
                    <a:pt x="341" y="394"/>
                    <a:pt x="337" y="394"/>
                  </a:cubicBezTo>
                  <a:cubicBezTo>
                    <a:pt x="333" y="395"/>
                    <a:pt x="331" y="397"/>
                    <a:pt x="331" y="399"/>
                  </a:cubicBezTo>
                  <a:cubicBezTo>
                    <a:pt x="332" y="402"/>
                    <a:pt x="330" y="401"/>
                    <a:pt x="330" y="403"/>
                  </a:cubicBezTo>
                  <a:cubicBezTo>
                    <a:pt x="330" y="405"/>
                    <a:pt x="327" y="406"/>
                    <a:pt x="327" y="407"/>
                  </a:cubicBezTo>
                  <a:cubicBezTo>
                    <a:pt x="327" y="408"/>
                    <a:pt x="325" y="407"/>
                    <a:pt x="324" y="407"/>
                  </a:cubicBezTo>
                  <a:cubicBezTo>
                    <a:pt x="323" y="406"/>
                    <a:pt x="315" y="408"/>
                    <a:pt x="314" y="409"/>
                  </a:cubicBezTo>
                  <a:cubicBezTo>
                    <a:pt x="314" y="409"/>
                    <a:pt x="313" y="408"/>
                    <a:pt x="312" y="408"/>
                  </a:cubicBezTo>
                  <a:cubicBezTo>
                    <a:pt x="311" y="407"/>
                    <a:pt x="310" y="406"/>
                    <a:pt x="309" y="406"/>
                  </a:cubicBezTo>
                  <a:cubicBezTo>
                    <a:pt x="308" y="407"/>
                    <a:pt x="307" y="404"/>
                    <a:pt x="307" y="402"/>
                  </a:cubicBezTo>
                  <a:cubicBezTo>
                    <a:pt x="307" y="400"/>
                    <a:pt x="304" y="398"/>
                    <a:pt x="302" y="397"/>
                  </a:cubicBezTo>
                  <a:cubicBezTo>
                    <a:pt x="301" y="395"/>
                    <a:pt x="301" y="391"/>
                    <a:pt x="301" y="388"/>
                  </a:cubicBezTo>
                  <a:cubicBezTo>
                    <a:pt x="301" y="386"/>
                    <a:pt x="300" y="381"/>
                    <a:pt x="302" y="376"/>
                  </a:cubicBezTo>
                  <a:cubicBezTo>
                    <a:pt x="304" y="371"/>
                    <a:pt x="299" y="371"/>
                    <a:pt x="301" y="369"/>
                  </a:cubicBezTo>
                  <a:cubicBezTo>
                    <a:pt x="304" y="367"/>
                    <a:pt x="301" y="366"/>
                    <a:pt x="302" y="365"/>
                  </a:cubicBezTo>
                  <a:cubicBezTo>
                    <a:pt x="303" y="364"/>
                    <a:pt x="305" y="364"/>
                    <a:pt x="305" y="362"/>
                  </a:cubicBezTo>
                  <a:cubicBezTo>
                    <a:pt x="305" y="361"/>
                    <a:pt x="306" y="361"/>
                    <a:pt x="308" y="362"/>
                  </a:cubicBezTo>
                  <a:cubicBezTo>
                    <a:pt x="310" y="362"/>
                    <a:pt x="312" y="359"/>
                    <a:pt x="312" y="358"/>
                  </a:cubicBezTo>
                  <a:cubicBezTo>
                    <a:pt x="312" y="357"/>
                    <a:pt x="312" y="357"/>
                    <a:pt x="314" y="357"/>
                  </a:cubicBezTo>
                  <a:cubicBezTo>
                    <a:pt x="315" y="357"/>
                    <a:pt x="315" y="357"/>
                    <a:pt x="316" y="356"/>
                  </a:cubicBezTo>
                  <a:cubicBezTo>
                    <a:pt x="316" y="356"/>
                    <a:pt x="316" y="355"/>
                    <a:pt x="317" y="355"/>
                  </a:cubicBezTo>
                  <a:cubicBezTo>
                    <a:pt x="318" y="356"/>
                    <a:pt x="319" y="357"/>
                    <a:pt x="319" y="356"/>
                  </a:cubicBezTo>
                  <a:cubicBezTo>
                    <a:pt x="319" y="355"/>
                    <a:pt x="320" y="355"/>
                    <a:pt x="321" y="356"/>
                  </a:cubicBezTo>
                  <a:cubicBezTo>
                    <a:pt x="322" y="357"/>
                    <a:pt x="324" y="358"/>
                    <a:pt x="325" y="356"/>
                  </a:cubicBezTo>
                  <a:cubicBezTo>
                    <a:pt x="325" y="355"/>
                    <a:pt x="326" y="356"/>
                    <a:pt x="327" y="358"/>
                  </a:cubicBezTo>
                  <a:cubicBezTo>
                    <a:pt x="328" y="359"/>
                    <a:pt x="329" y="359"/>
                    <a:pt x="330" y="359"/>
                  </a:cubicBezTo>
                  <a:cubicBezTo>
                    <a:pt x="330" y="359"/>
                    <a:pt x="331" y="359"/>
                    <a:pt x="331" y="359"/>
                  </a:cubicBezTo>
                  <a:cubicBezTo>
                    <a:pt x="333" y="359"/>
                    <a:pt x="333" y="358"/>
                    <a:pt x="333" y="357"/>
                  </a:cubicBezTo>
                  <a:cubicBezTo>
                    <a:pt x="333" y="356"/>
                    <a:pt x="335" y="360"/>
                    <a:pt x="337" y="360"/>
                  </a:cubicBezTo>
                  <a:cubicBezTo>
                    <a:pt x="338" y="360"/>
                    <a:pt x="337" y="359"/>
                    <a:pt x="336" y="358"/>
                  </a:cubicBezTo>
                  <a:cubicBezTo>
                    <a:pt x="334" y="357"/>
                    <a:pt x="336" y="356"/>
                    <a:pt x="335" y="355"/>
                  </a:cubicBezTo>
                  <a:cubicBezTo>
                    <a:pt x="334" y="354"/>
                    <a:pt x="336" y="353"/>
                    <a:pt x="339" y="353"/>
                  </a:cubicBezTo>
                  <a:cubicBezTo>
                    <a:pt x="341" y="353"/>
                    <a:pt x="341" y="354"/>
                    <a:pt x="342" y="353"/>
                  </a:cubicBezTo>
                  <a:cubicBezTo>
                    <a:pt x="342" y="351"/>
                    <a:pt x="343" y="353"/>
                    <a:pt x="343" y="354"/>
                  </a:cubicBezTo>
                  <a:cubicBezTo>
                    <a:pt x="343" y="355"/>
                    <a:pt x="347" y="353"/>
                    <a:pt x="349" y="353"/>
                  </a:cubicBezTo>
                  <a:cubicBezTo>
                    <a:pt x="351" y="353"/>
                    <a:pt x="353" y="355"/>
                    <a:pt x="353" y="356"/>
                  </a:cubicBezTo>
                  <a:cubicBezTo>
                    <a:pt x="353" y="357"/>
                    <a:pt x="354" y="358"/>
                    <a:pt x="356" y="356"/>
                  </a:cubicBezTo>
                  <a:cubicBezTo>
                    <a:pt x="357" y="355"/>
                    <a:pt x="358" y="354"/>
                    <a:pt x="360" y="355"/>
                  </a:cubicBezTo>
                  <a:cubicBezTo>
                    <a:pt x="361" y="356"/>
                    <a:pt x="362" y="358"/>
                    <a:pt x="364" y="360"/>
                  </a:cubicBezTo>
                  <a:cubicBezTo>
                    <a:pt x="366" y="361"/>
                    <a:pt x="363" y="363"/>
                    <a:pt x="364" y="365"/>
                  </a:cubicBezTo>
                  <a:cubicBezTo>
                    <a:pt x="365" y="366"/>
                    <a:pt x="364" y="368"/>
                    <a:pt x="366" y="369"/>
                  </a:cubicBezTo>
                  <a:cubicBezTo>
                    <a:pt x="368" y="370"/>
                    <a:pt x="366" y="373"/>
                    <a:pt x="368" y="373"/>
                  </a:cubicBezTo>
                  <a:cubicBezTo>
                    <a:pt x="369" y="374"/>
                    <a:pt x="370" y="376"/>
                    <a:pt x="370" y="377"/>
                  </a:cubicBezTo>
                  <a:cubicBezTo>
                    <a:pt x="371" y="378"/>
                    <a:pt x="373" y="379"/>
                    <a:pt x="374" y="378"/>
                  </a:cubicBezTo>
                  <a:cubicBezTo>
                    <a:pt x="374" y="376"/>
                    <a:pt x="375" y="374"/>
                    <a:pt x="376" y="373"/>
                  </a:cubicBezTo>
                  <a:cubicBezTo>
                    <a:pt x="376" y="371"/>
                    <a:pt x="374" y="366"/>
                    <a:pt x="373" y="364"/>
                  </a:cubicBezTo>
                  <a:cubicBezTo>
                    <a:pt x="372" y="362"/>
                    <a:pt x="373" y="362"/>
                    <a:pt x="372" y="360"/>
                  </a:cubicBezTo>
                  <a:cubicBezTo>
                    <a:pt x="370" y="358"/>
                    <a:pt x="369" y="354"/>
                    <a:pt x="370" y="352"/>
                  </a:cubicBezTo>
                  <a:cubicBezTo>
                    <a:pt x="370" y="349"/>
                    <a:pt x="373" y="344"/>
                    <a:pt x="375" y="343"/>
                  </a:cubicBezTo>
                  <a:cubicBezTo>
                    <a:pt x="376" y="341"/>
                    <a:pt x="378" y="342"/>
                    <a:pt x="378" y="341"/>
                  </a:cubicBezTo>
                  <a:cubicBezTo>
                    <a:pt x="379" y="339"/>
                    <a:pt x="381" y="337"/>
                    <a:pt x="382" y="337"/>
                  </a:cubicBezTo>
                  <a:cubicBezTo>
                    <a:pt x="383" y="337"/>
                    <a:pt x="384" y="337"/>
                    <a:pt x="384" y="336"/>
                  </a:cubicBezTo>
                  <a:cubicBezTo>
                    <a:pt x="385" y="335"/>
                    <a:pt x="386" y="334"/>
                    <a:pt x="389" y="333"/>
                  </a:cubicBezTo>
                  <a:cubicBezTo>
                    <a:pt x="391" y="333"/>
                    <a:pt x="390" y="331"/>
                    <a:pt x="389" y="330"/>
                  </a:cubicBezTo>
                  <a:cubicBezTo>
                    <a:pt x="389" y="329"/>
                    <a:pt x="390" y="328"/>
                    <a:pt x="390" y="329"/>
                  </a:cubicBezTo>
                  <a:cubicBezTo>
                    <a:pt x="391" y="330"/>
                    <a:pt x="392" y="330"/>
                    <a:pt x="393" y="329"/>
                  </a:cubicBezTo>
                  <a:cubicBezTo>
                    <a:pt x="394" y="328"/>
                    <a:pt x="396" y="327"/>
                    <a:pt x="394" y="326"/>
                  </a:cubicBezTo>
                  <a:cubicBezTo>
                    <a:pt x="392" y="326"/>
                    <a:pt x="392" y="326"/>
                    <a:pt x="393" y="325"/>
                  </a:cubicBezTo>
                  <a:cubicBezTo>
                    <a:pt x="394" y="325"/>
                    <a:pt x="393" y="322"/>
                    <a:pt x="391" y="322"/>
                  </a:cubicBezTo>
                  <a:cubicBezTo>
                    <a:pt x="390" y="322"/>
                    <a:pt x="390" y="321"/>
                    <a:pt x="391" y="320"/>
                  </a:cubicBezTo>
                  <a:cubicBezTo>
                    <a:pt x="392" y="319"/>
                    <a:pt x="390" y="317"/>
                    <a:pt x="389" y="316"/>
                  </a:cubicBezTo>
                  <a:cubicBezTo>
                    <a:pt x="387" y="316"/>
                    <a:pt x="389" y="315"/>
                    <a:pt x="390" y="315"/>
                  </a:cubicBezTo>
                  <a:cubicBezTo>
                    <a:pt x="391" y="315"/>
                    <a:pt x="390" y="310"/>
                    <a:pt x="391" y="309"/>
                  </a:cubicBezTo>
                  <a:cubicBezTo>
                    <a:pt x="391" y="308"/>
                    <a:pt x="393" y="308"/>
                    <a:pt x="392" y="309"/>
                  </a:cubicBezTo>
                  <a:cubicBezTo>
                    <a:pt x="392" y="310"/>
                    <a:pt x="391" y="312"/>
                    <a:pt x="392" y="314"/>
                  </a:cubicBezTo>
                  <a:cubicBezTo>
                    <a:pt x="393" y="315"/>
                    <a:pt x="394" y="316"/>
                    <a:pt x="393" y="319"/>
                  </a:cubicBezTo>
                  <a:cubicBezTo>
                    <a:pt x="393" y="321"/>
                    <a:pt x="394" y="320"/>
                    <a:pt x="395" y="317"/>
                  </a:cubicBezTo>
                  <a:cubicBezTo>
                    <a:pt x="396" y="315"/>
                    <a:pt x="397" y="312"/>
                    <a:pt x="396" y="312"/>
                  </a:cubicBezTo>
                  <a:cubicBezTo>
                    <a:pt x="395" y="312"/>
                    <a:pt x="395" y="309"/>
                    <a:pt x="396" y="310"/>
                  </a:cubicBezTo>
                  <a:cubicBezTo>
                    <a:pt x="397" y="311"/>
                    <a:pt x="397" y="312"/>
                    <a:pt x="399" y="310"/>
                  </a:cubicBezTo>
                  <a:cubicBezTo>
                    <a:pt x="400" y="308"/>
                    <a:pt x="402" y="305"/>
                    <a:pt x="401" y="305"/>
                  </a:cubicBezTo>
                  <a:cubicBezTo>
                    <a:pt x="400" y="304"/>
                    <a:pt x="402" y="303"/>
                    <a:pt x="403" y="303"/>
                  </a:cubicBezTo>
                  <a:cubicBezTo>
                    <a:pt x="405" y="303"/>
                    <a:pt x="409" y="302"/>
                    <a:pt x="410" y="302"/>
                  </a:cubicBezTo>
                  <a:cubicBezTo>
                    <a:pt x="410" y="301"/>
                    <a:pt x="408" y="301"/>
                    <a:pt x="406" y="301"/>
                  </a:cubicBezTo>
                  <a:cubicBezTo>
                    <a:pt x="405" y="302"/>
                    <a:pt x="403" y="302"/>
                    <a:pt x="403" y="302"/>
                  </a:cubicBezTo>
                  <a:cubicBezTo>
                    <a:pt x="403" y="300"/>
                    <a:pt x="408" y="299"/>
                    <a:pt x="410" y="299"/>
                  </a:cubicBezTo>
                  <a:cubicBezTo>
                    <a:pt x="412" y="299"/>
                    <a:pt x="411" y="296"/>
                    <a:pt x="412" y="298"/>
                  </a:cubicBezTo>
                  <a:cubicBezTo>
                    <a:pt x="413" y="299"/>
                    <a:pt x="415" y="299"/>
                    <a:pt x="416" y="298"/>
                  </a:cubicBezTo>
                  <a:cubicBezTo>
                    <a:pt x="417" y="297"/>
                    <a:pt x="416" y="295"/>
                    <a:pt x="415" y="295"/>
                  </a:cubicBezTo>
                  <a:cubicBezTo>
                    <a:pt x="413" y="294"/>
                    <a:pt x="416" y="293"/>
                    <a:pt x="415" y="292"/>
                  </a:cubicBezTo>
                  <a:cubicBezTo>
                    <a:pt x="415" y="292"/>
                    <a:pt x="416" y="288"/>
                    <a:pt x="418" y="288"/>
                  </a:cubicBezTo>
                  <a:cubicBezTo>
                    <a:pt x="420" y="287"/>
                    <a:pt x="419" y="286"/>
                    <a:pt x="420" y="286"/>
                  </a:cubicBezTo>
                  <a:cubicBezTo>
                    <a:pt x="422" y="286"/>
                    <a:pt x="422" y="284"/>
                    <a:pt x="423" y="283"/>
                  </a:cubicBezTo>
                  <a:cubicBezTo>
                    <a:pt x="424" y="283"/>
                    <a:pt x="425" y="283"/>
                    <a:pt x="426" y="283"/>
                  </a:cubicBezTo>
                  <a:cubicBezTo>
                    <a:pt x="427" y="284"/>
                    <a:pt x="428" y="284"/>
                    <a:pt x="429" y="283"/>
                  </a:cubicBezTo>
                  <a:cubicBezTo>
                    <a:pt x="431" y="281"/>
                    <a:pt x="435" y="279"/>
                    <a:pt x="436" y="279"/>
                  </a:cubicBezTo>
                  <a:cubicBezTo>
                    <a:pt x="438" y="279"/>
                    <a:pt x="441" y="277"/>
                    <a:pt x="441" y="276"/>
                  </a:cubicBezTo>
                  <a:cubicBezTo>
                    <a:pt x="442" y="274"/>
                    <a:pt x="443" y="277"/>
                    <a:pt x="442" y="277"/>
                  </a:cubicBezTo>
                  <a:cubicBezTo>
                    <a:pt x="440" y="278"/>
                    <a:pt x="443" y="279"/>
                    <a:pt x="445" y="279"/>
                  </a:cubicBezTo>
                  <a:cubicBezTo>
                    <a:pt x="447" y="279"/>
                    <a:pt x="446" y="279"/>
                    <a:pt x="446" y="279"/>
                  </a:cubicBezTo>
                  <a:cubicBezTo>
                    <a:pt x="445" y="279"/>
                    <a:pt x="443" y="280"/>
                    <a:pt x="442" y="280"/>
                  </a:cubicBezTo>
                  <a:cubicBezTo>
                    <a:pt x="440" y="280"/>
                    <a:pt x="439" y="280"/>
                    <a:pt x="437" y="282"/>
                  </a:cubicBezTo>
                  <a:cubicBezTo>
                    <a:pt x="434" y="285"/>
                    <a:pt x="435" y="286"/>
                    <a:pt x="436" y="287"/>
                  </a:cubicBezTo>
                  <a:cubicBezTo>
                    <a:pt x="438" y="289"/>
                    <a:pt x="440" y="288"/>
                    <a:pt x="442" y="286"/>
                  </a:cubicBezTo>
                  <a:cubicBezTo>
                    <a:pt x="444" y="284"/>
                    <a:pt x="444" y="283"/>
                    <a:pt x="446" y="283"/>
                  </a:cubicBezTo>
                  <a:cubicBezTo>
                    <a:pt x="448" y="283"/>
                    <a:pt x="453" y="281"/>
                    <a:pt x="456" y="280"/>
                  </a:cubicBezTo>
                  <a:cubicBezTo>
                    <a:pt x="458" y="279"/>
                    <a:pt x="457" y="279"/>
                    <a:pt x="457" y="278"/>
                  </a:cubicBezTo>
                  <a:cubicBezTo>
                    <a:pt x="457" y="277"/>
                    <a:pt x="461" y="277"/>
                    <a:pt x="462" y="276"/>
                  </a:cubicBezTo>
                  <a:cubicBezTo>
                    <a:pt x="464" y="275"/>
                    <a:pt x="462" y="274"/>
                    <a:pt x="461" y="274"/>
                  </a:cubicBezTo>
                  <a:cubicBezTo>
                    <a:pt x="459" y="274"/>
                    <a:pt x="460" y="272"/>
                    <a:pt x="461" y="271"/>
                  </a:cubicBezTo>
                  <a:cubicBezTo>
                    <a:pt x="461" y="270"/>
                    <a:pt x="458" y="272"/>
                    <a:pt x="458" y="273"/>
                  </a:cubicBezTo>
                  <a:cubicBezTo>
                    <a:pt x="458" y="274"/>
                    <a:pt x="455" y="275"/>
                    <a:pt x="455" y="275"/>
                  </a:cubicBezTo>
                  <a:cubicBezTo>
                    <a:pt x="455" y="278"/>
                    <a:pt x="455" y="276"/>
                    <a:pt x="454" y="277"/>
                  </a:cubicBezTo>
                  <a:cubicBezTo>
                    <a:pt x="452" y="278"/>
                    <a:pt x="446" y="277"/>
                    <a:pt x="446" y="276"/>
                  </a:cubicBezTo>
                  <a:cubicBezTo>
                    <a:pt x="446" y="274"/>
                    <a:pt x="442" y="274"/>
                    <a:pt x="442" y="272"/>
                  </a:cubicBezTo>
                  <a:cubicBezTo>
                    <a:pt x="441" y="270"/>
                    <a:pt x="439" y="270"/>
                    <a:pt x="441" y="268"/>
                  </a:cubicBezTo>
                  <a:cubicBezTo>
                    <a:pt x="443" y="266"/>
                    <a:pt x="441" y="265"/>
                    <a:pt x="439" y="266"/>
                  </a:cubicBezTo>
                  <a:cubicBezTo>
                    <a:pt x="437" y="268"/>
                    <a:pt x="437" y="265"/>
                    <a:pt x="439" y="265"/>
                  </a:cubicBezTo>
                  <a:cubicBezTo>
                    <a:pt x="441" y="264"/>
                    <a:pt x="445" y="263"/>
                    <a:pt x="443" y="259"/>
                  </a:cubicBezTo>
                  <a:cubicBezTo>
                    <a:pt x="441" y="255"/>
                    <a:pt x="428" y="260"/>
                    <a:pt x="424" y="262"/>
                  </a:cubicBezTo>
                  <a:cubicBezTo>
                    <a:pt x="421" y="264"/>
                    <a:pt x="417" y="270"/>
                    <a:pt x="415" y="270"/>
                  </a:cubicBezTo>
                  <a:cubicBezTo>
                    <a:pt x="413" y="270"/>
                    <a:pt x="418" y="267"/>
                    <a:pt x="419" y="266"/>
                  </a:cubicBezTo>
                  <a:cubicBezTo>
                    <a:pt x="420" y="264"/>
                    <a:pt x="419" y="263"/>
                    <a:pt x="420" y="264"/>
                  </a:cubicBezTo>
                  <a:cubicBezTo>
                    <a:pt x="421" y="264"/>
                    <a:pt x="424" y="260"/>
                    <a:pt x="426" y="258"/>
                  </a:cubicBezTo>
                  <a:cubicBezTo>
                    <a:pt x="427" y="257"/>
                    <a:pt x="428" y="257"/>
                    <a:pt x="429" y="257"/>
                  </a:cubicBezTo>
                  <a:cubicBezTo>
                    <a:pt x="430" y="257"/>
                    <a:pt x="430" y="257"/>
                    <a:pt x="430" y="257"/>
                  </a:cubicBezTo>
                  <a:cubicBezTo>
                    <a:pt x="431" y="256"/>
                    <a:pt x="432" y="255"/>
                    <a:pt x="433" y="253"/>
                  </a:cubicBezTo>
                  <a:cubicBezTo>
                    <a:pt x="435" y="251"/>
                    <a:pt x="458" y="252"/>
                    <a:pt x="460" y="252"/>
                  </a:cubicBezTo>
                  <a:cubicBezTo>
                    <a:pt x="462" y="252"/>
                    <a:pt x="466" y="249"/>
                    <a:pt x="468" y="247"/>
                  </a:cubicBezTo>
                  <a:cubicBezTo>
                    <a:pt x="469" y="245"/>
                    <a:pt x="470" y="245"/>
                    <a:pt x="473" y="245"/>
                  </a:cubicBezTo>
                  <a:cubicBezTo>
                    <a:pt x="476" y="245"/>
                    <a:pt x="478" y="243"/>
                    <a:pt x="479" y="242"/>
                  </a:cubicBezTo>
                  <a:cubicBezTo>
                    <a:pt x="481" y="241"/>
                    <a:pt x="480" y="240"/>
                    <a:pt x="479" y="240"/>
                  </a:cubicBezTo>
                  <a:cubicBezTo>
                    <a:pt x="478" y="240"/>
                    <a:pt x="476" y="239"/>
                    <a:pt x="478" y="239"/>
                  </a:cubicBezTo>
                  <a:cubicBezTo>
                    <a:pt x="479" y="239"/>
                    <a:pt x="480" y="238"/>
                    <a:pt x="480" y="236"/>
                  </a:cubicBezTo>
                  <a:cubicBezTo>
                    <a:pt x="481" y="234"/>
                    <a:pt x="480" y="235"/>
                    <a:pt x="478" y="233"/>
                  </a:cubicBezTo>
                  <a:cubicBezTo>
                    <a:pt x="477" y="231"/>
                    <a:pt x="476" y="232"/>
                    <a:pt x="475" y="233"/>
                  </a:cubicBezTo>
                  <a:cubicBezTo>
                    <a:pt x="475" y="233"/>
                    <a:pt x="474" y="234"/>
                    <a:pt x="474" y="233"/>
                  </a:cubicBezTo>
                  <a:cubicBezTo>
                    <a:pt x="472" y="233"/>
                    <a:pt x="475" y="231"/>
                    <a:pt x="473" y="230"/>
                  </a:cubicBezTo>
                  <a:cubicBezTo>
                    <a:pt x="472" y="229"/>
                    <a:pt x="469" y="230"/>
                    <a:pt x="467" y="232"/>
                  </a:cubicBezTo>
                  <a:cubicBezTo>
                    <a:pt x="466" y="233"/>
                    <a:pt x="465" y="233"/>
                    <a:pt x="465" y="233"/>
                  </a:cubicBezTo>
                  <a:cubicBezTo>
                    <a:pt x="464" y="233"/>
                    <a:pt x="464" y="232"/>
                    <a:pt x="463" y="233"/>
                  </a:cubicBezTo>
                  <a:cubicBezTo>
                    <a:pt x="461" y="235"/>
                    <a:pt x="461" y="232"/>
                    <a:pt x="462" y="232"/>
                  </a:cubicBezTo>
                  <a:cubicBezTo>
                    <a:pt x="463" y="231"/>
                    <a:pt x="463" y="232"/>
                    <a:pt x="464" y="231"/>
                  </a:cubicBezTo>
                  <a:cubicBezTo>
                    <a:pt x="465" y="230"/>
                    <a:pt x="466" y="231"/>
                    <a:pt x="468" y="229"/>
                  </a:cubicBezTo>
                  <a:cubicBezTo>
                    <a:pt x="470" y="228"/>
                    <a:pt x="472" y="229"/>
                    <a:pt x="473" y="228"/>
                  </a:cubicBezTo>
                  <a:cubicBezTo>
                    <a:pt x="473" y="226"/>
                    <a:pt x="472" y="225"/>
                    <a:pt x="470" y="226"/>
                  </a:cubicBezTo>
                  <a:cubicBezTo>
                    <a:pt x="469" y="226"/>
                    <a:pt x="468" y="225"/>
                    <a:pt x="467" y="225"/>
                  </a:cubicBezTo>
                  <a:cubicBezTo>
                    <a:pt x="466" y="224"/>
                    <a:pt x="465" y="223"/>
                    <a:pt x="465" y="224"/>
                  </a:cubicBezTo>
                  <a:cubicBezTo>
                    <a:pt x="464" y="224"/>
                    <a:pt x="464" y="224"/>
                    <a:pt x="463" y="223"/>
                  </a:cubicBezTo>
                  <a:cubicBezTo>
                    <a:pt x="463" y="223"/>
                    <a:pt x="463" y="223"/>
                    <a:pt x="462" y="223"/>
                  </a:cubicBezTo>
                  <a:cubicBezTo>
                    <a:pt x="461" y="224"/>
                    <a:pt x="460" y="223"/>
                    <a:pt x="459" y="221"/>
                  </a:cubicBezTo>
                  <a:cubicBezTo>
                    <a:pt x="458" y="219"/>
                    <a:pt x="454" y="216"/>
                    <a:pt x="452" y="216"/>
                  </a:cubicBezTo>
                  <a:cubicBezTo>
                    <a:pt x="450" y="215"/>
                    <a:pt x="451" y="214"/>
                    <a:pt x="452" y="215"/>
                  </a:cubicBezTo>
                  <a:cubicBezTo>
                    <a:pt x="454" y="215"/>
                    <a:pt x="455" y="214"/>
                    <a:pt x="456" y="213"/>
                  </a:cubicBezTo>
                  <a:cubicBezTo>
                    <a:pt x="456" y="212"/>
                    <a:pt x="455" y="211"/>
                    <a:pt x="454" y="211"/>
                  </a:cubicBezTo>
                  <a:cubicBezTo>
                    <a:pt x="453" y="211"/>
                    <a:pt x="453" y="209"/>
                    <a:pt x="454" y="208"/>
                  </a:cubicBezTo>
                  <a:cubicBezTo>
                    <a:pt x="454" y="208"/>
                    <a:pt x="451" y="206"/>
                    <a:pt x="451" y="205"/>
                  </a:cubicBezTo>
                  <a:cubicBezTo>
                    <a:pt x="451" y="204"/>
                    <a:pt x="449" y="204"/>
                    <a:pt x="449" y="203"/>
                  </a:cubicBezTo>
                  <a:cubicBezTo>
                    <a:pt x="449" y="202"/>
                    <a:pt x="448" y="201"/>
                    <a:pt x="448" y="200"/>
                  </a:cubicBezTo>
                  <a:cubicBezTo>
                    <a:pt x="448" y="199"/>
                    <a:pt x="445" y="196"/>
                    <a:pt x="445" y="195"/>
                  </a:cubicBezTo>
                  <a:cubicBezTo>
                    <a:pt x="445" y="194"/>
                    <a:pt x="443" y="193"/>
                    <a:pt x="443" y="191"/>
                  </a:cubicBezTo>
                  <a:cubicBezTo>
                    <a:pt x="442" y="190"/>
                    <a:pt x="441" y="190"/>
                    <a:pt x="441" y="193"/>
                  </a:cubicBezTo>
                  <a:cubicBezTo>
                    <a:pt x="440" y="195"/>
                    <a:pt x="438" y="195"/>
                    <a:pt x="439" y="195"/>
                  </a:cubicBezTo>
                  <a:cubicBezTo>
                    <a:pt x="440" y="197"/>
                    <a:pt x="439" y="197"/>
                    <a:pt x="438" y="198"/>
                  </a:cubicBezTo>
                  <a:cubicBezTo>
                    <a:pt x="437" y="199"/>
                    <a:pt x="439" y="200"/>
                    <a:pt x="437" y="200"/>
                  </a:cubicBezTo>
                  <a:cubicBezTo>
                    <a:pt x="436" y="200"/>
                    <a:pt x="437" y="203"/>
                    <a:pt x="436" y="202"/>
                  </a:cubicBezTo>
                  <a:cubicBezTo>
                    <a:pt x="435" y="201"/>
                    <a:pt x="433" y="201"/>
                    <a:pt x="433" y="202"/>
                  </a:cubicBezTo>
                  <a:cubicBezTo>
                    <a:pt x="433" y="204"/>
                    <a:pt x="430" y="205"/>
                    <a:pt x="429" y="205"/>
                  </a:cubicBezTo>
                  <a:cubicBezTo>
                    <a:pt x="428" y="205"/>
                    <a:pt x="428" y="202"/>
                    <a:pt x="427" y="203"/>
                  </a:cubicBezTo>
                  <a:cubicBezTo>
                    <a:pt x="426" y="203"/>
                    <a:pt x="426" y="203"/>
                    <a:pt x="426" y="202"/>
                  </a:cubicBezTo>
                  <a:cubicBezTo>
                    <a:pt x="425" y="201"/>
                    <a:pt x="425" y="201"/>
                    <a:pt x="424" y="201"/>
                  </a:cubicBezTo>
                  <a:cubicBezTo>
                    <a:pt x="423" y="201"/>
                    <a:pt x="422" y="201"/>
                    <a:pt x="422" y="199"/>
                  </a:cubicBezTo>
                  <a:cubicBezTo>
                    <a:pt x="423" y="198"/>
                    <a:pt x="419" y="197"/>
                    <a:pt x="420" y="196"/>
                  </a:cubicBezTo>
                  <a:cubicBezTo>
                    <a:pt x="421" y="196"/>
                    <a:pt x="420" y="194"/>
                    <a:pt x="420" y="192"/>
                  </a:cubicBezTo>
                  <a:cubicBezTo>
                    <a:pt x="420" y="189"/>
                    <a:pt x="421" y="189"/>
                    <a:pt x="421" y="188"/>
                  </a:cubicBezTo>
                  <a:cubicBezTo>
                    <a:pt x="421" y="187"/>
                    <a:pt x="420" y="187"/>
                    <a:pt x="419" y="188"/>
                  </a:cubicBezTo>
                  <a:cubicBezTo>
                    <a:pt x="418" y="188"/>
                    <a:pt x="418" y="188"/>
                    <a:pt x="418" y="187"/>
                  </a:cubicBezTo>
                  <a:cubicBezTo>
                    <a:pt x="417" y="187"/>
                    <a:pt x="417" y="187"/>
                    <a:pt x="417" y="187"/>
                  </a:cubicBezTo>
                  <a:cubicBezTo>
                    <a:pt x="415" y="187"/>
                    <a:pt x="412" y="187"/>
                    <a:pt x="412" y="185"/>
                  </a:cubicBezTo>
                  <a:cubicBezTo>
                    <a:pt x="411" y="183"/>
                    <a:pt x="410" y="184"/>
                    <a:pt x="410" y="183"/>
                  </a:cubicBezTo>
                  <a:cubicBezTo>
                    <a:pt x="409" y="181"/>
                    <a:pt x="408" y="182"/>
                    <a:pt x="408" y="181"/>
                  </a:cubicBezTo>
                  <a:cubicBezTo>
                    <a:pt x="408" y="180"/>
                    <a:pt x="407" y="180"/>
                    <a:pt x="406" y="179"/>
                  </a:cubicBezTo>
                  <a:cubicBezTo>
                    <a:pt x="405" y="179"/>
                    <a:pt x="404" y="178"/>
                    <a:pt x="403" y="178"/>
                  </a:cubicBezTo>
                  <a:cubicBezTo>
                    <a:pt x="401" y="178"/>
                    <a:pt x="399" y="179"/>
                    <a:pt x="399" y="179"/>
                  </a:cubicBezTo>
                  <a:cubicBezTo>
                    <a:pt x="398" y="180"/>
                    <a:pt x="397" y="179"/>
                    <a:pt x="397" y="179"/>
                  </a:cubicBezTo>
                  <a:cubicBezTo>
                    <a:pt x="396" y="179"/>
                    <a:pt x="395" y="178"/>
                    <a:pt x="395" y="179"/>
                  </a:cubicBezTo>
                  <a:cubicBezTo>
                    <a:pt x="394" y="179"/>
                    <a:pt x="394" y="178"/>
                    <a:pt x="391" y="178"/>
                  </a:cubicBezTo>
                  <a:cubicBezTo>
                    <a:pt x="389" y="177"/>
                    <a:pt x="386" y="177"/>
                    <a:pt x="386" y="178"/>
                  </a:cubicBezTo>
                  <a:cubicBezTo>
                    <a:pt x="385" y="178"/>
                    <a:pt x="384" y="179"/>
                    <a:pt x="384" y="181"/>
                  </a:cubicBezTo>
                  <a:cubicBezTo>
                    <a:pt x="384" y="183"/>
                    <a:pt x="386" y="182"/>
                    <a:pt x="387" y="184"/>
                  </a:cubicBezTo>
                  <a:cubicBezTo>
                    <a:pt x="387" y="185"/>
                    <a:pt x="386" y="184"/>
                    <a:pt x="386" y="186"/>
                  </a:cubicBezTo>
                  <a:cubicBezTo>
                    <a:pt x="385" y="187"/>
                    <a:pt x="384" y="187"/>
                    <a:pt x="384" y="188"/>
                  </a:cubicBezTo>
                  <a:cubicBezTo>
                    <a:pt x="384" y="189"/>
                    <a:pt x="385" y="188"/>
                    <a:pt x="386" y="190"/>
                  </a:cubicBezTo>
                  <a:cubicBezTo>
                    <a:pt x="386" y="192"/>
                    <a:pt x="387" y="192"/>
                    <a:pt x="387" y="194"/>
                  </a:cubicBezTo>
                  <a:cubicBezTo>
                    <a:pt x="387" y="196"/>
                    <a:pt x="386" y="196"/>
                    <a:pt x="386" y="196"/>
                  </a:cubicBezTo>
                  <a:cubicBezTo>
                    <a:pt x="385" y="196"/>
                    <a:pt x="386" y="197"/>
                    <a:pt x="384" y="199"/>
                  </a:cubicBezTo>
                  <a:cubicBezTo>
                    <a:pt x="383" y="200"/>
                    <a:pt x="382" y="202"/>
                    <a:pt x="383" y="203"/>
                  </a:cubicBezTo>
                  <a:cubicBezTo>
                    <a:pt x="384" y="204"/>
                    <a:pt x="388" y="205"/>
                    <a:pt x="389" y="208"/>
                  </a:cubicBezTo>
                  <a:cubicBezTo>
                    <a:pt x="391" y="211"/>
                    <a:pt x="391" y="215"/>
                    <a:pt x="390" y="217"/>
                  </a:cubicBezTo>
                  <a:cubicBezTo>
                    <a:pt x="390" y="220"/>
                    <a:pt x="387" y="221"/>
                    <a:pt x="384" y="223"/>
                  </a:cubicBezTo>
                  <a:cubicBezTo>
                    <a:pt x="382" y="226"/>
                    <a:pt x="379" y="225"/>
                    <a:pt x="378" y="225"/>
                  </a:cubicBezTo>
                  <a:cubicBezTo>
                    <a:pt x="377" y="226"/>
                    <a:pt x="378" y="228"/>
                    <a:pt x="379" y="230"/>
                  </a:cubicBezTo>
                  <a:cubicBezTo>
                    <a:pt x="381" y="231"/>
                    <a:pt x="380" y="232"/>
                    <a:pt x="381" y="234"/>
                  </a:cubicBezTo>
                  <a:cubicBezTo>
                    <a:pt x="381" y="236"/>
                    <a:pt x="381" y="237"/>
                    <a:pt x="382" y="239"/>
                  </a:cubicBezTo>
                  <a:cubicBezTo>
                    <a:pt x="383" y="241"/>
                    <a:pt x="382" y="241"/>
                    <a:pt x="381" y="242"/>
                  </a:cubicBezTo>
                  <a:cubicBezTo>
                    <a:pt x="379" y="244"/>
                    <a:pt x="381" y="243"/>
                    <a:pt x="381" y="245"/>
                  </a:cubicBezTo>
                  <a:cubicBezTo>
                    <a:pt x="382" y="246"/>
                    <a:pt x="381" y="245"/>
                    <a:pt x="380" y="244"/>
                  </a:cubicBezTo>
                  <a:cubicBezTo>
                    <a:pt x="378" y="244"/>
                    <a:pt x="377" y="246"/>
                    <a:pt x="377" y="247"/>
                  </a:cubicBezTo>
                  <a:cubicBezTo>
                    <a:pt x="377" y="248"/>
                    <a:pt x="376" y="247"/>
                    <a:pt x="375" y="247"/>
                  </a:cubicBezTo>
                  <a:cubicBezTo>
                    <a:pt x="375" y="246"/>
                    <a:pt x="374" y="246"/>
                    <a:pt x="374" y="246"/>
                  </a:cubicBezTo>
                  <a:cubicBezTo>
                    <a:pt x="373" y="246"/>
                    <a:pt x="374" y="244"/>
                    <a:pt x="372" y="243"/>
                  </a:cubicBezTo>
                  <a:cubicBezTo>
                    <a:pt x="370" y="242"/>
                    <a:pt x="369" y="241"/>
                    <a:pt x="369" y="240"/>
                  </a:cubicBezTo>
                  <a:cubicBezTo>
                    <a:pt x="369" y="239"/>
                    <a:pt x="366" y="238"/>
                    <a:pt x="366" y="236"/>
                  </a:cubicBezTo>
                  <a:cubicBezTo>
                    <a:pt x="366" y="235"/>
                    <a:pt x="367" y="231"/>
                    <a:pt x="366" y="230"/>
                  </a:cubicBezTo>
                  <a:cubicBezTo>
                    <a:pt x="365" y="229"/>
                    <a:pt x="366" y="227"/>
                    <a:pt x="366" y="226"/>
                  </a:cubicBezTo>
                  <a:cubicBezTo>
                    <a:pt x="367" y="225"/>
                    <a:pt x="366" y="224"/>
                    <a:pt x="364" y="224"/>
                  </a:cubicBezTo>
                  <a:cubicBezTo>
                    <a:pt x="362" y="224"/>
                    <a:pt x="360" y="223"/>
                    <a:pt x="358" y="223"/>
                  </a:cubicBezTo>
                  <a:cubicBezTo>
                    <a:pt x="355" y="223"/>
                    <a:pt x="354" y="223"/>
                    <a:pt x="353" y="222"/>
                  </a:cubicBezTo>
                  <a:cubicBezTo>
                    <a:pt x="352" y="222"/>
                    <a:pt x="350" y="220"/>
                    <a:pt x="347" y="220"/>
                  </a:cubicBezTo>
                  <a:cubicBezTo>
                    <a:pt x="344" y="219"/>
                    <a:pt x="343" y="217"/>
                    <a:pt x="343" y="216"/>
                  </a:cubicBezTo>
                  <a:cubicBezTo>
                    <a:pt x="343" y="216"/>
                    <a:pt x="340" y="215"/>
                    <a:pt x="339" y="214"/>
                  </a:cubicBezTo>
                  <a:cubicBezTo>
                    <a:pt x="338" y="213"/>
                    <a:pt x="336" y="213"/>
                    <a:pt x="334" y="213"/>
                  </a:cubicBezTo>
                  <a:cubicBezTo>
                    <a:pt x="334" y="213"/>
                    <a:pt x="333" y="212"/>
                    <a:pt x="332" y="212"/>
                  </a:cubicBezTo>
                  <a:cubicBezTo>
                    <a:pt x="331" y="211"/>
                    <a:pt x="330" y="211"/>
                    <a:pt x="329" y="211"/>
                  </a:cubicBezTo>
                  <a:cubicBezTo>
                    <a:pt x="327" y="211"/>
                    <a:pt x="323" y="213"/>
                    <a:pt x="322" y="213"/>
                  </a:cubicBezTo>
                  <a:cubicBezTo>
                    <a:pt x="322" y="213"/>
                    <a:pt x="323" y="211"/>
                    <a:pt x="323" y="211"/>
                  </a:cubicBezTo>
                  <a:cubicBezTo>
                    <a:pt x="323" y="210"/>
                    <a:pt x="322" y="207"/>
                    <a:pt x="321" y="205"/>
                  </a:cubicBezTo>
                  <a:cubicBezTo>
                    <a:pt x="321" y="203"/>
                    <a:pt x="320" y="201"/>
                    <a:pt x="318" y="202"/>
                  </a:cubicBezTo>
                  <a:cubicBezTo>
                    <a:pt x="316" y="202"/>
                    <a:pt x="314" y="201"/>
                    <a:pt x="313" y="200"/>
                  </a:cubicBezTo>
                  <a:cubicBezTo>
                    <a:pt x="313" y="200"/>
                    <a:pt x="313" y="195"/>
                    <a:pt x="313" y="192"/>
                  </a:cubicBezTo>
                  <a:cubicBezTo>
                    <a:pt x="314" y="190"/>
                    <a:pt x="316" y="187"/>
                    <a:pt x="316" y="185"/>
                  </a:cubicBezTo>
                  <a:cubicBezTo>
                    <a:pt x="316" y="184"/>
                    <a:pt x="318" y="183"/>
                    <a:pt x="319" y="183"/>
                  </a:cubicBezTo>
                  <a:cubicBezTo>
                    <a:pt x="320" y="182"/>
                    <a:pt x="319" y="180"/>
                    <a:pt x="321" y="180"/>
                  </a:cubicBezTo>
                  <a:cubicBezTo>
                    <a:pt x="322" y="179"/>
                    <a:pt x="322" y="179"/>
                    <a:pt x="323" y="178"/>
                  </a:cubicBezTo>
                  <a:cubicBezTo>
                    <a:pt x="323" y="177"/>
                    <a:pt x="324" y="177"/>
                    <a:pt x="324" y="176"/>
                  </a:cubicBezTo>
                  <a:cubicBezTo>
                    <a:pt x="323" y="175"/>
                    <a:pt x="323" y="175"/>
                    <a:pt x="326" y="175"/>
                  </a:cubicBezTo>
                  <a:cubicBezTo>
                    <a:pt x="328" y="175"/>
                    <a:pt x="331" y="174"/>
                    <a:pt x="330" y="172"/>
                  </a:cubicBezTo>
                  <a:cubicBezTo>
                    <a:pt x="330" y="170"/>
                    <a:pt x="324" y="172"/>
                    <a:pt x="324" y="170"/>
                  </a:cubicBezTo>
                  <a:cubicBezTo>
                    <a:pt x="324" y="168"/>
                    <a:pt x="317" y="168"/>
                    <a:pt x="318" y="167"/>
                  </a:cubicBezTo>
                  <a:cubicBezTo>
                    <a:pt x="318" y="166"/>
                    <a:pt x="325" y="168"/>
                    <a:pt x="327" y="169"/>
                  </a:cubicBezTo>
                  <a:cubicBezTo>
                    <a:pt x="330" y="170"/>
                    <a:pt x="330" y="169"/>
                    <a:pt x="332" y="169"/>
                  </a:cubicBezTo>
                  <a:cubicBezTo>
                    <a:pt x="334" y="169"/>
                    <a:pt x="333" y="167"/>
                    <a:pt x="333" y="166"/>
                  </a:cubicBezTo>
                  <a:cubicBezTo>
                    <a:pt x="334" y="165"/>
                    <a:pt x="335" y="166"/>
                    <a:pt x="336" y="166"/>
                  </a:cubicBezTo>
                  <a:cubicBezTo>
                    <a:pt x="337" y="167"/>
                    <a:pt x="339" y="167"/>
                    <a:pt x="340" y="167"/>
                  </a:cubicBezTo>
                  <a:cubicBezTo>
                    <a:pt x="342" y="166"/>
                    <a:pt x="344" y="162"/>
                    <a:pt x="346" y="161"/>
                  </a:cubicBezTo>
                  <a:cubicBezTo>
                    <a:pt x="347" y="159"/>
                    <a:pt x="346" y="158"/>
                    <a:pt x="342" y="158"/>
                  </a:cubicBezTo>
                  <a:cubicBezTo>
                    <a:pt x="339" y="159"/>
                    <a:pt x="337" y="157"/>
                    <a:pt x="335" y="156"/>
                  </a:cubicBezTo>
                  <a:cubicBezTo>
                    <a:pt x="333" y="155"/>
                    <a:pt x="333" y="153"/>
                    <a:pt x="335" y="154"/>
                  </a:cubicBezTo>
                  <a:cubicBezTo>
                    <a:pt x="337" y="154"/>
                    <a:pt x="342" y="158"/>
                    <a:pt x="344" y="158"/>
                  </a:cubicBezTo>
                  <a:cubicBezTo>
                    <a:pt x="346" y="158"/>
                    <a:pt x="349" y="154"/>
                    <a:pt x="350" y="153"/>
                  </a:cubicBezTo>
                  <a:cubicBezTo>
                    <a:pt x="352" y="152"/>
                    <a:pt x="349" y="152"/>
                    <a:pt x="348" y="151"/>
                  </a:cubicBezTo>
                  <a:cubicBezTo>
                    <a:pt x="347" y="150"/>
                    <a:pt x="350" y="149"/>
                    <a:pt x="351" y="149"/>
                  </a:cubicBezTo>
                  <a:cubicBezTo>
                    <a:pt x="353" y="149"/>
                    <a:pt x="353" y="151"/>
                    <a:pt x="354" y="151"/>
                  </a:cubicBezTo>
                  <a:cubicBezTo>
                    <a:pt x="354" y="152"/>
                    <a:pt x="357" y="151"/>
                    <a:pt x="358" y="151"/>
                  </a:cubicBezTo>
                  <a:cubicBezTo>
                    <a:pt x="360" y="151"/>
                    <a:pt x="358" y="149"/>
                    <a:pt x="356" y="148"/>
                  </a:cubicBezTo>
                  <a:cubicBezTo>
                    <a:pt x="354" y="147"/>
                    <a:pt x="356" y="145"/>
                    <a:pt x="357" y="147"/>
                  </a:cubicBezTo>
                  <a:cubicBezTo>
                    <a:pt x="357" y="148"/>
                    <a:pt x="359" y="148"/>
                    <a:pt x="360" y="149"/>
                  </a:cubicBezTo>
                  <a:cubicBezTo>
                    <a:pt x="361" y="151"/>
                    <a:pt x="361" y="150"/>
                    <a:pt x="363" y="149"/>
                  </a:cubicBezTo>
                  <a:cubicBezTo>
                    <a:pt x="365" y="149"/>
                    <a:pt x="366" y="148"/>
                    <a:pt x="367" y="146"/>
                  </a:cubicBezTo>
                  <a:cubicBezTo>
                    <a:pt x="368" y="145"/>
                    <a:pt x="368" y="147"/>
                    <a:pt x="370" y="145"/>
                  </a:cubicBezTo>
                  <a:cubicBezTo>
                    <a:pt x="371" y="143"/>
                    <a:pt x="369" y="141"/>
                    <a:pt x="368" y="140"/>
                  </a:cubicBezTo>
                  <a:cubicBezTo>
                    <a:pt x="366" y="139"/>
                    <a:pt x="368" y="138"/>
                    <a:pt x="366" y="137"/>
                  </a:cubicBezTo>
                  <a:cubicBezTo>
                    <a:pt x="365" y="136"/>
                    <a:pt x="364" y="135"/>
                    <a:pt x="366" y="135"/>
                  </a:cubicBezTo>
                  <a:cubicBezTo>
                    <a:pt x="368" y="136"/>
                    <a:pt x="370" y="135"/>
                    <a:pt x="370" y="134"/>
                  </a:cubicBezTo>
                  <a:cubicBezTo>
                    <a:pt x="371" y="133"/>
                    <a:pt x="368" y="132"/>
                    <a:pt x="369" y="131"/>
                  </a:cubicBezTo>
                  <a:cubicBezTo>
                    <a:pt x="371" y="130"/>
                    <a:pt x="370" y="129"/>
                    <a:pt x="368" y="129"/>
                  </a:cubicBezTo>
                  <a:cubicBezTo>
                    <a:pt x="366" y="129"/>
                    <a:pt x="365" y="129"/>
                    <a:pt x="365" y="127"/>
                  </a:cubicBezTo>
                  <a:cubicBezTo>
                    <a:pt x="365" y="126"/>
                    <a:pt x="362" y="127"/>
                    <a:pt x="360" y="126"/>
                  </a:cubicBezTo>
                  <a:cubicBezTo>
                    <a:pt x="358" y="125"/>
                    <a:pt x="354" y="125"/>
                    <a:pt x="353" y="125"/>
                  </a:cubicBezTo>
                  <a:cubicBezTo>
                    <a:pt x="352" y="125"/>
                    <a:pt x="352" y="129"/>
                    <a:pt x="354" y="129"/>
                  </a:cubicBezTo>
                  <a:cubicBezTo>
                    <a:pt x="355" y="129"/>
                    <a:pt x="356" y="131"/>
                    <a:pt x="355" y="131"/>
                  </a:cubicBezTo>
                  <a:cubicBezTo>
                    <a:pt x="354" y="132"/>
                    <a:pt x="355" y="133"/>
                    <a:pt x="354" y="133"/>
                  </a:cubicBezTo>
                  <a:cubicBezTo>
                    <a:pt x="353" y="133"/>
                    <a:pt x="352" y="133"/>
                    <a:pt x="351" y="135"/>
                  </a:cubicBezTo>
                  <a:cubicBezTo>
                    <a:pt x="351" y="138"/>
                    <a:pt x="351" y="139"/>
                    <a:pt x="349" y="139"/>
                  </a:cubicBezTo>
                  <a:cubicBezTo>
                    <a:pt x="348" y="140"/>
                    <a:pt x="348" y="139"/>
                    <a:pt x="348" y="138"/>
                  </a:cubicBezTo>
                  <a:cubicBezTo>
                    <a:pt x="348" y="137"/>
                    <a:pt x="348" y="137"/>
                    <a:pt x="347" y="137"/>
                  </a:cubicBezTo>
                  <a:cubicBezTo>
                    <a:pt x="346" y="137"/>
                    <a:pt x="346" y="140"/>
                    <a:pt x="347" y="140"/>
                  </a:cubicBezTo>
                  <a:cubicBezTo>
                    <a:pt x="348" y="140"/>
                    <a:pt x="348" y="141"/>
                    <a:pt x="348" y="143"/>
                  </a:cubicBezTo>
                  <a:cubicBezTo>
                    <a:pt x="349" y="144"/>
                    <a:pt x="346" y="143"/>
                    <a:pt x="345" y="145"/>
                  </a:cubicBezTo>
                  <a:cubicBezTo>
                    <a:pt x="345" y="147"/>
                    <a:pt x="344" y="144"/>
                    <a:pt x="343" y="143"/>
                  </a:cubicBezTo>
                  <a:cubicBezTo>
                    <a:pt x="342" y="142"/>
                    <a:pt x="340" y="140"/>
                    <a:pt x="340" y="139"/>
                  </a:cubicBezTo>
                  <a:cubicBezTo>
                    <a:pt x="340" y="137"/>
                    <a:pt x="341" y="137"/>
                    <a:pt x="342" y="137"/>
                  </a:cubicBezTo>
                  <a:cubicBezTo>
                    <a:pt x="343" y="136"/>
                    <a:pt x="342" y="136"/>
                    <a:pt x="342" y="134"/>
                  </a:cubicBezTo>
                  <a:cubicBezTo>
                    <a:pt x="342" y="132"/>
                    <a:pt x="341" y="133"/>
                    <a:pt x="339" y="131"/>
                  </a:cubicBezTo>
                  <a:cubicBezTo>
                    <a:pt x="338" y="129"/>
                    <a:pt x="336" y="129"/>
                    <a:pt x="335" y="130"/>
                  </a:cubicBezTo>
                  <a:cubicBezTo>
                    <a:pt x="334" y="131"/>
                    <a:pt x="335" y="132"/>
                    <a:pt x="334" y="133"/>
                  </a:cubicBezTo>
                  <a:cubicBezTo>
                    <a:pt x="332" y="134"/>
                    <a:pt x="333" y="136"/>
                    <a:pt x="332" y="136"/>
                  </a:cubicBezTo>
                  <a:cubicBezTo>
                    <a:pt x="331" y="137"/>
                    <a:pt x="331" y="132"/>
                    <a:pt x="330" y="131"/>
                  </a:cubicBezTo>
                  <a:cubicBezTo>
                    <a:pt x="329" y="131"/>
                    <a:pt x="329" y="130"/>
                    <a:pt x="331" y="129"/>
                  </a:cubicBezTo>
                  <a:cubicBezTo>
                    <a:pt x="332" y="129"/>
                    <a:pt x="333" y="128"/>
                    <a:pt x="332" y="128"/>
                  </a:cubicBezTo>
                  <a:cubicBezTo>
                    <a:pt x="331" y="128"/>
                    <a:pt x="329" y="126"/>
                    <a:pt x="328" y="126"/>
                  </a:cubicBezTo>
                  <a:cubicBezTo>
                    <a:pt x="327" y="126"/>
                    <a:pt x="327" y="126"/>
                    <a:pt x="326" y="127"/>
                  </a:cubicBezTo>
                  <a:cubicBezTo>
                    <a:pt x="326" y="127"/>
                    <a:pt x="325" y="127"/>
                    <a:pt x="324" y="127"/>
                  </a:cubicBezTo>
                  <a:cubicBezTo>
                    <a:pt x="324" y="126"/>
                    <a:pt x="325" y="124"/>
                    <a:pt x="325" y="123"/>
                  </a:cubicBezTo>
                  <a:cubicBezTo>
                    <a:pt x="325" y="123"/>
                    <a:pt x="325" y="123"/>
                    <a:pt x="326" y="123"/>
                  </a:cubicBezTo>
                  <a:cubicBezTo>
                    <a:pt x="326" y="123"/>
                    <a:pt x="327" y="123"/>
                    <a:pt x="327" y="122"/>
                  </a:cubicBezTo>
                  <a:cubicBezTo>
                    <a:pt x="328" y="121"/>
                    <a:pt x="324" y="121"/>
                    <a:pt x="324" y="120"/>
                  </a:cubicBezTo>
                  <a:cubicBezTo>
                    <a:pt x="324" y="118"/>
                    <a:pt x="322" y="118"/>
                    <a:pt x="321" y="117"/>
                  </a:cubicBezTo>
                  <a:cubicBezTo>
                    <a:pt x="320" y="117"/>
                    <a:pt x="321" y="115"/>
                    <a:pt x="321" y="114"/>
                  </a:cubicBezTo>
                  <a:cubicBezTo>
                    <a:pt x="320" y="113"/>
                    <a:pt x="317" y="110"/>
                    <a:pt x="315" y="110"/>
                  </a:cubicBezTo>
                  <a:cubicBezTo>
                    <a:pt x="315" y="110"/>
                    <a:pt x="314" y="109"/>
                    <a:pt x="314" y="109"/>
                  </a:cubicBezTo>
                  <a:cubicBezTo>
                    <a:pt x="314" y="108"/>
                    <a:pt x="314" y="108"/>
                    <a:pt x="314" y="108"/>
                  </a:cubicBezTo>
                  <a:cubicBezTo>
                    <a:pt x="315" y="108"/>
                    <a:pt x="316" y="108"/>
                    <a:pt x="318" y="106"/>
                  </a:cubicBezTo>
                  <a:cubicBezTo>
                    <a:pt x="319" y="104"/>
                    <a:pt x="319" y="103"/>
                    <a:pt x="318" y="103"/>
                  </a:cubicBezTo>
                  <a:cubicBezTo>
                    <a:pt x="317" y="103"/>
                    <a:pt x="316" y="102"/>
                    <a:pt x="318" y="102"/>
                  </a:cubicBezTo>
                  <a:cubicBezTo>
                    <a:pt x="320" y="102"/>
                    <a:pt x="324" y="103"/>
                    <a:pt x="325" y="102"/>
                  </a:cubicBezTo>
                  <a:cubicBezTo>
                    <a:pt x="326" y="101"/>
                    <a:pt x="330" y="96"/>
                    <a:pt x="331" y="94"/>
                  </a:cubicBezTo>
                  <a:cubicBezTo>
                    <a:pt x="333" y="92"/>
                    <a:pt x="330" y="92"/>
                    <a:pt x="327" y="92"/>
                  </a:cubicBezTo>
                  <a:cubicBezTo>
                    <a:pt x="323" y="92"/>
                    <a:pt x="323" y="91"/>
                    <a:pt x="320" y="90"/>
                  </a:cubicBezTo>
                  <a:cubicBezTo>
                    <a:pt x="317" y="90"/>
                    <a:pt x="312" y="91"/>
                    <a:pt x="311" y="92"/>
                  </a:cubicBezTo>
                  <a:cubicBezTo>
                    <a:pt x="310" y="93"/>
                    <a:pt x="312" y="93"/>
                    <a:pt x="312" y="94"/>
                  </a:cubicBezTo>
                  <a:cubicBezTo>
                    <a:pt x="312" y="95"/>
                    <a:pt x="311" y="95"/>
                    <a:pt x="311" y="94"/>
                  </a:cubicBezTo>
                  <a:cubicBezTo>
                    <a:pt x="310" y="94"/>
                    <a:pt x="310" y="94"/>
                    <a:pt x="309" y="94"/>
                  </a:cubicBezTo>
                  <a:cubicBezTo>
                    <a:pt x="309" y="94"/>
                    <a:pt x="310" y="96"/>
                    <a:pt x="309" y="99"/>
                  </a:cubicBezTo>
                  <a:cubicBezTo>
                    <a:pt x="309" y="102"/>
                    <a:pt x="310" y="102"/>
                    <a:pt x="311" y="104"/>
                  </a:cubicBezTo>
                  <a:cubicBezTo>
                    <a:pt x="312" y="105"/>
                    <a:pt x="312" y="107"/>
                    <a:pt x="312" y="109"/>
                  </a:cubicBezTo>
                  <a:cubicBezTo>
                    <a:pt x="312" y="111"/>
                    <a:pt x="310" y="111"/>
                    <a:pt x="309" y="111"/>
                  </a:cubicBezTo>
                  <a:cubicBezTo>
                    <a:pt x="308" y="111"/>
                    <a:pt x="311" y="112"/>
                    <a:pt x="310" y="114"/>
                  </a:cubicBezTo>
                  <a:cubicBezTo>
                    <a:pt x="310" y="114"/>
                    <a:pt x="309" y="114"/>
                    <a:pt x="309" y="114"/>
                  </a:cubicBezTo>
                  <a:cubicBezTo>
                    <a:pt x="308" y="113"/>
                    <a:pt x="307" y="113"/>
                    <a:pt x="307" y="113"/>
                  </a:cubicBezTo>
                  <a:cubicBezTo>
                    <a:pt x="306" y="114"/>
                    <a:pt x="305" y="117"/>
                    <a:pt x="306" y="118"/>
                  </a:cubicBezTo>
                  <a:cubicBezTo>
                    <a:pt x="307" y="119"/>
                    <a:pt x="308" y="119"/>
                    <a:pt x="307" y="120"/>
                  </a:cubicBezTo>
                  <a:cubicBezTo>
                    <a:pt x="306" y="121"/>
                    <a:pt x="305" y="123"/>
                    <a:pt x="307" y="125"/>
                  </a:cubicBezTo>
                  <a:cubicBezTo>
                    <a:pt x="309" y="126"/>
                    <a:pt x="313" y="126"/>
                    <a:pt x="316" y="128"/>
                  </a:cubicBezTo>
                  <a:cubicBezTo>
                    <a:pt x="318" y="129"/>
                    <a:pt x="315" y="128"/>
                    <a:pt x="316" y="130"/>
                  </a:cubicBezTo>
                  <a:cubicBezTo>
                    <a:pt x="316" y="131"/>
                    <a:pt x="314" y="132"/>
                    <a:pt x="314" y="133"/>
                  </a:cubicBezTo>
                  <a:cubicBezTo>
                    <a:pt x="314" y="134"/>
                    <a:pt x="315" y="134"/>
                    <a:pt x="316" y="132"/>
                  </a:cubicBezTo>
                  <a:cubicBezTo>
                    <a:pt x="317" y="130"/>
                    <a:pt x="318" y="132"/>
                    <a:pt x="318" y="134"/>
                  </a:cubicBezTo>
                  <a:cubicBezTo>
                    <a:pt x="318" y="136"/>
                    <a:pt x="316" y="135"/>
                    <a:pt x="315" y="137"/>
                  </a:cubicBezTo>
                  <a:cubicBezTo>
                    <a:pt x="314" y="138"/>
                    <a:pt x="313" y="139"/>
                    <a:pt x="311" y="138"/>
                  </a:cubicBezTo>
                  <a:cubicBezTo>
                    <a:pt x="309" y="138"/>
                    <a:pt x="310" y="141"/>
                    <a:pt x="311" y="142"/>
                  </a:cubicBezTo>
                  <a:cubicBezTo>
                    <a:pt x="312" y="144"/>
                    <a:pt x="311" y="145"/>
                    <a:pt x="309" y="144"/>
                  </a:cubicBezTo>
                  <a:cubicBezTo>
                    <a:pt x="307" y="144"/>
                    <a:pt x="306" y="142"/>
                    <a:pt x="307" y="141"/>
                  </a:cubicBezTo>
                  <a:cubicBezTo>
                    <a:pt x="308" y="139"/>
                    <a:pt x="308" y="137"/>
                    <a:pt x="307" y="137"/>
                  </a:cubicBezTo>
                  <a:cubicBezTo>
                    <a:pt x="306" y="137"/>
                    <a:pt x="303" y="137"/>
                    <a:pt x="302" y="136"/>
                  </a:cubicBezTo>
                  <a:cubicBezTo>
                    <a:pt x="301" y="135"/>
                    <a:pt x="303" y="135"/>
                    <a:pt x="305" y="135"/>
                  </a:cubicBezTo>
                  <a:cubicBezTo>
                    <a:pt x="308" y="136"/>
                    <a:pt x="306" y="134"/>
                    <a:pt x="308" y="134"/>
                  </a:cubicBezTo>
                  <a:cubicBezTo>
                    <a:pt x="310" y="134"/>
                    <a:pt x="311" y="135"/>
                    <a:pt x="313" y="133"/>
                  </a:cubicBezTo>
                  <a:cubicBezTo>
                    <a:pt x="314" y="132"/>
                    <a:pt x="311" y="129"/>
                    <a:pt x="310" y="130"/>
                  </a:cubicBezTo>
                  <a:cubicBezTo>
                    <a:pt x="309" y="130"/>
                    <a:pt x="307" y="131"/>
                    <a:pt x="307" y="129"/>
                  </a:cubicBezTo>
                  <a:cubicBezTo>
                    <a:pt x="307" y="129"/>
                    <a:pt x="308" y="129"/>
                    <a:pt x="309" y="129"/>
                  </a:cubicBezTo>
                  <a:cubicBezTo>
                    <a:pt x="309" y="129"/>
                    <a:pt x="310" y="129"/>
                    <a:pt x="310" y="129"/>
                  </a:cubicBezTo>
                  <a:cubicBezTo>
                    <a:pt x="311" y="128"/>
                    <a:pt x="310" y="127"/>
                    <a:pt x="308" y="127"/>
                  </a:cubicBezTo>
                  <a:cubicBezTo>
                    <a:pt x="306" y="128"/>
                    <a:pt x="305" y="128"/>
                    <a:pt x="303" y="126"/>
                  </a:cubicBezTo>
                  <a:cubicBezTo>
                    <a:pt x="302" y="125"/>
                    <a:pt x="299" y="124"/>
                    <a:pt x="298" y="127"/>
                  </a:cubicBezTo>
                  <a:cubicBezTo>
                    <a:pt x="297" y="131"/>
                    <a:pt x="295" y="129"/>
                    <a:pt x="294" y="130"/>
                  </a:cubicBezTo>
                  <a:cubicBezTo>
                    <a:pt x="293" y="131"/>
                    <a:pt x="295" y="132"/>
                    <a:pt x="298" y="132"/>
                  </a:cubicBezTo>
                  <a:cubicBezTo>
                    <a:pt x="300" y="132"/>
                    <a:pt x="302" y="135"/>
                    <a:pt x="301" y="135"/>
                  </a:cubicBezTo>
                  <a:cubicBezTo>
                    <a:pt x="300" y="135"/>
                    <a:pt x="300" y="137"/>
                    <a:pt x="299" y="136"/>
                  </a:cubicBezTo>
                  <a:cubicBezTo>
                    <a:pt x="297" y="135"/>
                    <a:pt x="296" y="136"/>
                    <a:pt x="297" y="137"/>
                  </a:cubicBezTo>
                  <a:cubicBezTo>
                    <a:pt x="298" y="138"/>
                    <a:pt x="297" y="139"/>
                    <a:pt x="297" y="140"/>
                  </a:cubicBezTo>
                  <a:cubicBezTo>
                    <a:pt x="297" y="141"/>
                    <a:pt x="295" y="140"/>
                    <a:pt x="293" y="140"/>
                  </a:cubicBezTo>
                  <a:cubicBezTo>
                    <a:pt x="291" y="140"/>
                    <a:pt x="287" y="140"/>
                    <a:pt x="285" y="141"/>
                  </a:cubicBezTo>
                  <a:cubicBezTo>
                    <a:pt x="282" y="141"/>
                    <a:pt x="279" y="140"/>
                    <a:pt x="278" y="139"/>
                  </a:cubicBezTo>
                  <a:cubicBezTo>
                    <a:pt x="277" y="138"/>
                    <a:pt x="275" y="138"/>
                    <a:pt x="273" y="138"/>
                  </a:cubicBezTo>
                  <a:cubicBezTo>
                    <a:pt x="271" y="138"/>
                    <a:pt x="272" y="136"/>
                    <a:pt x="270" y="136"/>
                  </a:cubicBezTo>
                  <a:cubicBezTo>
                    <a:pt x="267" y="136"/>
                    <a:pt x="268" y="134"/>
                    <a:pt x="267" y="133"/>
                  </a:cubicBezTo>
                  <a:cubicBezTo>
                    <a:pt x="267" y="132"/>
                    <a:pt x="262" y="132"/>
                    <a:pt x="260" y="133"/>
                  </a:cubicBezTo>
                  <a:cubicBezTo>
                    <a:pt x="259" y="134"/>
                    <a:pt x="255" y="134"/>
                    <a:pt x="254" y="136"/>
                  </a:cubicBezTo>
                  <a:cubicBezTo>
                    <a:pt x="253" y="138"/>
                    <a:pt x="255" y="138"/>
                    <a:pt x="256" y="138"/>
                  </a:cubicBezTo>
                  <a:cubicBezTo>
                    <a:pt x="258" y="138"/>
                    <a:pt x="257" y="136"/>
                    <a:pt x="260" y="136"/>
                  </a:cubicBezTo>
                  <a:cubicBezTo>
                    <a:pt x="261" y="137"/>
                    <a:pt x="262" y="136"/>
                    <a:pt x="263" y="135"/>
                  </a:cubicBezTo>
                  <a:cubicBezTo>
                    <a:pt x="264" y="135"/>
                    <a:pt x="265" y="134"/>
                    <a:pt x="266" y="135"/>
                  </a:cubicBezTo>
                  <a:cubicBezTo>
                    <a:pt x="267" y="136"/>
                    <a:pt x="261" y="138"/>
                    <a:pt x="259" y="138"/>
                  </a:cubicBezTo>
                  <a:cubicBezTo>
                    <a:pt x="256" y="139"/>
                    <a:pt x="257" y="141"/>
                    <a:pt x="259" y="144"/>
                  </a:cubicBezTo>
                  <a:cubicBezTo>
                    <a:pt x="262" y="148"/>
                    <a:pt x="258" y="146"/>
                    <a:pt x="258" y="147"/>
                  </a:cubicBezTo>
                  <a:cubicBezTo>
                    <a:pt x="258" y="149"/>
                    <a:pt x="254" y="147"/>
                    <a:pt x="256" y="146"/>
                  </a:cubicBezTo>
                  <a:cubicBezTo>
                    <a:pt x="257" y="146"/>
                    <a:pt x="256" y="144"/>
                    <a:pt x="255" y="143"/>
                  </a:cubicBezTo>
                  <a:cubicBezTo>
                    <a:pt x="254" y="142"/>
                    <a:pt x="253" y="143"/>
                    <a:pt x="253" y="142"/>
                  </a:cubicBezTo>
                  <a:cubicBezTo>
                    <a:pt x="253" y="141"/>
                    <a:pt x="253" y="141"/>
                    <a:pt x="252" y="141"/>
                  </a:cubicBezTo>
                  <a:cubicBezTo>
                    <a:pt x="251" y="141"/>
                    <a:pt x="251" y="141"/>
                    <a:pt x="250" y="141"/>
                  </a:cubicBezTo>
                  <a:cubicBezTo>
                    <a:pt x="249" y="140"/>
                    <a:pt x="248" y="139"/>
                    <a:pt x="246" y="140"/>
                  </a:cubicBezTo>
                  <a:cubicBezTo>
                    <a:pt x="245" y="141"/>
                    <a:pt x="242" y="140"/>
                    <a:pt x="239" y="141"/>
                  </a:cubicBezTo>
                  <a:cubicBezTo>
                    <a:pt x="235" y="142"/>
                    <a:pt x="227" y="142"/>
                    <a:pt x="226" y="140"/>
                  </a:cubicBezTo>
                  <a:cubicBezTo>
                    <a:pt x="225" y="139"/>
                    <a:pt x="229" y="137"/>
                    <a:pt x="231" y="137"/>
                  </a:cubicBezTo>
                  <a:cubicBezTo>
                    <a:pt x="232" y="137"/>
                    <a:pt x="231" y="135"/>
                    <a:pt x="229" y="134"/>
                  </a:cubicBezTo>
                  <a:cubicBezTo>
                    <a:pt x="227" y="132"/>
                    <a:pt x="222" y="131"/>
                    <a:pt x="222" y="132"/>
                  </a:cubicBezTo>
                  <a:cubicBezTo>
                    <a:pt x="222" y="133"/>
                    <a:pt x="220" y="132"/>
                    <a:pt x="216" y="131"/>
                  </a:cubicBezTo>
                  <a:cubicBezTo>
                    <a:pt x="213" y="131"/>
                    <a:pt x="212" y="130"/>
                    <a:pt x="210" y="129"/>
                  </a:cubicBezTo>
                  <a:cubicBezTo>
                    <a:pt x="208" y="129"/>
                    <a:pt x="204" y="129"/>
                    <a:pt x="202" y="127"/>
                  </a:cubicBezTo>
                  <a:cubicBezTo>
                    <a:pt x="199" y="125"/>
                    <a:pt x="193" y="125"/>
                    <a:pt x="192" y="127"/>
                  </a:cubicBezTo>
                  <a:cubicBezTo>
                    <a:pt x="191" y="129"/>
                    <a:pt x="189" y="129"/>
                    <a:pt x="187" y="129"/>
                  </a:cubicBezTo>
                  <a:cubicBezTo>
                    <a:pt x="185" y="129"/>
                    <a:pt x="188" y="126"/>
                    <a:pt x="187" y="126"/>
                  </a:cubicBezTo>
                  <a:cubicBezTo>
                    <a:pt x="186" y="126"/>
                    <a:pt x="187" y="123"/>
                    <a:pt x="186" y="123"/>
                  </a:cubicBezTo>
                  <a:cubicBezTo>
                    <a:pt x="185" y="123"/>
                    <a:pt x="184" y="124"/>
                    <a:pt x="183" y="126"/>
                  </a:cubicBezTo>
                  <a:cubicBezTo>
                    <a:pt x="183" y="127"/>
                    <a:pt x="182" y="129"/>
                    <a:pt x="180" y="129"/>
                  </a:cubicBezTo>
                  <a:cubicBezTo>
                    <a:pt x="177" y="129"/>
                    <a:pt x="176" y="122"/>
                    <a:pt x="174" y="120"/>
                  </a:cubicBezTo>
                  <a:cubicBezTo>
                    <a:pt x="171" y="119"/>
                    <a:pt x="169" y="119"/>
                    <a:pt x="171" y="121"/>
                  </a:cubicBezTo>
                  <a:cubicBezTo>
                    <a:pt x="173" y="124"/>
                    <a:pt x="169" y="122"/>
                    <a:pt x="170" y="124"/>
                  </a:cubicBezTo>
                  <a:cubicBezTo>
                    <a:pt x="170" y="125"/>
                    <a:pt x="166" y="127"/>
                    <a:pt x="167" y="126"/>
                  </a:cubicBezTo>
                  <a:cubicBezTo>
                    <a:pt x="167" y="125"/>
                    <a:pt x="165" y="124"/>
                    <a:pt x="162" y="127"/>
                  </a:cubicBezTo>
                  <a:cubicBezTo>
                    <a:pt x="160" y="130"/>
                    <a:pt x="159" y="129"/>
                    <a:pt x="158" y="128"/>
                  </a:cubicBezTo>
                  <a:cubicBezTo>
                    <a:pt x="158" y="127"/>
                    <a:pt x="152" y="131"/>
                    <a:pt x="152" y="132"/>
                  </a:cubicBezTo>
                  <a:cubicBezTo>
                    <a:pt x="152" y="133"/>
                    <a:pt x="151" y="134"/>
                    <a:pt x="149" y="134"/>
                  </a:cubicBezTo>
                  <a:cubicBezTo>
                    <a:pt x="147" y="134"/>
                    <a:pt x="149" y="132"/>
                    <a:pt x="150" y="131"/>
                  </a:cubicBezTo>
                  <a:cubicBezTo>
                    <a:pt x="152" y="131"/>
                    <a:pt x="156" y="127"/>
                    <a:pt x="158" y="127"/>
                  </a:cubicBezTo>
                  <a:cubicBezTo>
                    <a:pt x="160" y="126"/>
                    <a:pt x="165" y="124"/>
                    <a:pt x="165" y="123"/>
                  </a:cubicBezTo>
                  <a:cubicBezTo>
                    <a:pt x="165" y="123"/>
                    <a:pt x="164" y="123"/>
                    <a:pt x="163" y="123"/>
                  </a:cubicBezTo>
                  <a:cubicBezTo>
                    <a:pt x="162" y="123"/>
                    <a:pt x="162" y="123"/>
                    <a:pt x="161" y="123"/>
                  </a:cubicBezTo>
                  <a:cubicBezTo>
                    <a:pt x="160" y="123"/>
                    <a:pt x="157" y="124"/>
                    <a:pt x="155" y="126"/>
                  </a:cubicBezTo>
                  <a:cubicBezTo>
                    <a:pt x="152" y="127"/>
                    <a:pt x="149" y="126"/>
                    <a:pt x="150" y="128"/>
                  </a:cubicBezTo>
                  <a:cubicBezTo>
                    <a:pt x="150" y="129"/>
                    <a:pt x="149" y="128"/>
                    <a:pt x="149" y="128"/>
                  </a:cubicBezTo>
                  <a:cubicBezTo>
                    <a:pt x="148" y="128"/>
                    <a:pt x="147" y="128"/>
                    <a:pt x="147" y="129"/>
                  </a:cubicBezTo>
                  <a:cubicBezTo>
                    <a:pt x="146" y="130"/>
                    <a:pt x="145" y="129"/>
                    <a:pt x="146" y="128"/>
                  </a:cubicBezTo>
                  <a:cubicBezTo>
                    <a:pt x="147" y="127"/>
                    <a:pt x="144" y="126"/>
                    <a:pt x="144" y="127"/>
                  </a:cubicBezTo>
                  <a:cubicBezTo>
                    <a:pt x="144" y="128"/>
                    <a:pt x="143" y="129"/>
                    <a:pt x="141" y="129"/>
                  </a:cubicBezTo>
                  <a:cubicBezTo>
                    <a:pt x="139" y="129"/>
                    <a:pt x="136" y="130"/>
                    <a:pt x="138" y="131"/>
                  </a:cubicBezTo>
                  <a:cubicBezTo>
                    <a:pt x="139" y="132"/>
                    <a:pt x="140" y="133"/>
                    <a:pt x="139" y="134"/>
                  </a:cubicBezTo>
                  <a:cubicBezTo>
                    <a:pt x="139" y="134"/>
                    <a:pt x="138" y="134"/>
                    <a:pt x="137" y="133"/>
                  </a:cubicBezTo>
                  <a:cubicBezTo>
                    <a:pt x="136" y="132"/>
                    <a:pt x="135" y="132"/>
                    <a:pt x="133" y="132"/>
                  </a:cubicBezTo>
                  <a:cubicBezTo>
                    <a:pt x="130" y="132"/>
                    <a:pt x="123" y="128"/>
                    <a:pt x="123" y="127"/>
                  </a:cubicBezTo>
                  <a:cubicBezTo>
                    <a:pt x="123" y="126"/>
                    <a:pt x="116" y="127"/>
                    <a:pt x="113" y="126"/>
                  </a:cubicBezTo>
                  <a:cubicBezTo>
                    <a:pt x="111" y="125"/>
                    <a:pt x="107" y="123"/>
                    <a:pt x="104" y="124"/>
                  </a:cubicBezTo>
                  <a:cubicBezTo>
                    <a:pt x="102" y="124"/>
                    <a:pt x="98" y="125"/>
                    <a:pt x="96" y="124"/>
                  </a:cubicBezTo>
                  <a:cubicBezTo>
                    <a:pt x="95" y="123"/>
                    <a:pt x="93" y="123"/>
                    <a:pt x="90" y="123"/>
                  </a:cubicBezTo>
                  <a:cubicBezTo>
                    <a:pt x="87" y="124"/>
                    <a:pt x="85" y="122"/>
                    <a:pt x="81" y="121"/>
                  </a:cubicBezTo>
                  <a:cubicBezTo>
                    <a:pt x="77" y="120"/>
                    <a:pt x="71" y="121"/>
                    <a:pt x="70" y="121"/>
                  </a:cubicBezTo>
                  <a:cubicBezTo>
                    <a:pt x="69" y="122"/>
                    <a:pt x="69" y="121"/>
                    <a:pt x="69" y="121"/>
                  </a:cubicBezTo>
                  <a:cubicBezTo>
                    <a:pt x="68" y="120"/>
                    <a:pt x="68" y="120"/>
                    <a:pt x="67" y="120"/>
                  </a:cubicBezTo>
                  <a:cubicBezTo>
                    <a:pt x="65" y="120"/>
                    <a:pt x="67" y="119"/>
                    <a:pt x="66" y="118"/>
                  </a:cubicBezTo>
                  <a:cubicBezTo>
                    <a:pt x="65" y="117"/>
                    <a:pt x="60" y="118"/>
                    <a:pt x="58" y="118"/>
                  </a:cubicBezTo>
                  <a:cubicBezTo>
                    <a:pt x="57" y="118"/>
                    <a:pt x="56" y="117"/>
                    <a:pt x="56" y="116"/>
                  </a:cubicBezTo>
                  <a:cubicBezTo>
                    <a:pt x="56" y="116"/>
                    <a:pt x="55" y="116"/>
                    <a:pt x="54" y="117"/>
                  </a:cubicBezTo>
                  <a:cubicBezTo>
                    <a:pt x="54" y="118"/>
                    <a:pt x="52" y="118"/>
                    <a:pt x="51" y="118"/>
                  </a:cubicBezTo>
                  <a:cubicBezTo>
                    <a:pt x="50" y="117"/>
                    <a:pt x="53" y="116"/>
                    <a:pt x="53" y="116"/>
                  </a:cubicBezTo>
                  <a:cubicBezTo>
                    <a:pt x="53" y="115"/>
                    <a:pt x="50" y="114"/>
                    <a:pt x="49" y="114"/>
                  </a:cubicBezTo>
                  <a:cubicBezTo>
                    <a:pt x="48" y="114"/>
                    <a:pt x="47" y="115"/>
                    <a:pt x="45" y="117"/>
                  </a:cubicBezTo>
                  <a:cubicBezTo>
                    <a:pt x="43" y="119"/>
                    <a:pt x="40" y="118"/>
                    <a:pt x="38" y="118"/>
                  </a:cubicBezTo>
                  <a:cubicBezTo>
                    <a:pt x="36" y="118"/>
                    <a:pt x="34" y="118"/>
                    <a:pt x="34" y="119"/>
                  </a:cubicBezTo>
                  <a:cubicBezTo>
                    <a:pt x="34" y="120"/>
                    <a:pt x="36" y="120"/>
                    <a:pt x="35" y="122"/>
                  </a:cubicBezTo>
                  <a:cubicBezTo>
                    <a:pt x="34" y="122"/>
                    <a:pt x="34" y="122"/>
                    <a:pt x="34" y="121"/>
                  </a:cubicBezTo>
                  <a:cubicBezTo>
                    <a:pt x="33" y="121"/>
                    <a:pt x="33" y="121"/>
                    <a:pt x="32" y="121"/>
                  </a:cubicBezTo>
                  <a:cubicBezTo>
                    <a:pt x="31" y="123"/>
                    <a:pt x="27" y="123"/>
                    <a:pt x="26" y="122"/>
                  </a:cubicBezTo>
                  <a:cubicBezTo>
                    <a:pt x="25" y="122"/>
                    <a:pt x="22" y="126"/>
                    <a:pt x="21" y="127"/>
                  </a:cubicBezTo>
                  <a:cubicBezTo>
                    <a:pt x="20" y="127"/>
                    <a:pt x="22" y="128"/>
                    <a:pt x="19" y="131"/>
                  </a:cubicBezTo>
                  <a:cubicBezTo>
                    <a:pt x="16" y="134"/>
                    <a:pt x="10" y="133"/>
                    <a:pt x="8" y="133"/>
                  </a:cubicBezTo>
                  <a:cubicBezTo>
                    <a:pt x="7" y="133"/>
                    <a:pt x="8" y="135"/>
                    <a:pt x="7" y="136"/>
                  </a:cubicBezTo>
                  <a:cubicBezTo>
                    <a:pt x="6" y="137"/>
                    <a:pt x="8" y="138"/>
                    <a:pt x="12" y="139"/>
                  </a:cubicBezTo>
                  <a:cubicBezTo>
                    <a:pt x="16" y="140"/>
                    <a:pt x="18" y="145"/>
                    <a:pt x="19" y="146"/>
                  </a:cubicBezTo>
                  <a:cubicBezTo>
                    <a:pt x="19" y="147"/>
                    <a:pt x="21" y="147"/>
                    <a:pt x="23" y="147"/>
                  </a:cubicBezTo>
                  <a:cubicBezTo>
                    <a:pt x="24" y="146"/>
                    <a:pt x="25" y="146"/>
                    <a:pt x="26" y="146"/>
                  </a:cubicBezTo>
                  <a:cubicBezTo>
                    <a:pt x="28" y="147"/>
                    <a:pt x="26" y="149"/>
                    <a:pt x="27" y="150"/>
                  </a:cubicBezTo>
                  <a:cubicBezTo>
                    <a:pt x="28" y="150"/>
                    <a:pt x="29" y="150"/>
                    <a:pt x="30" y="150"/>
                  </a:cubicBezTo>
                  <a:cubicBezTo>
                    <a:pt x="31" y="150"/>
                    <a:pt x="32" y="150"/>
                    <a:pt x="32" y="151"/>
                  </a:cubicBezTo>
                  <a:cubicBezTo>
                    <a:pt x="32" y="152"/>
                    <a:pt x="29" y="151"/>
                    <a:pt x="27" y="152"/>
                  </a:cubicBezTo>
                  <a:cubicBezTo>
                    <a:pt x="25" y="154"/>
                    <a:pt x="24" y="155"/>
                    <a:pt x="23" y="153"/>
                  </a:cubicBezTo>
                  <a:cubicBezTo>
                    <a:pt x="22" y="152"/>
                    <a:pt x="19" y="153"/>
                    <a:pt x="18" y="153"/>
                  </a:cubicBezTo>
                  <a:cubicBezTo>
                    <a:pt x="16" y="153"/>
                    <a:pt x="18" y="151"/>
                    <a:pt x="18" y="150"/>
                  </a:cubicBezTo>
                  <a:cubicBezTo>
                    <a:pt x="18" y="149"/>
                    <a:pt x="16" y="149"/>
                    <a:pt x="13" y="151"/>
                  </a:cubicBezTo>
                  <a:cubicBezTo>
                    <a:pt x="9" y="152"/>
                    <a:pt x="11" y="152"/>
                    <a:pt x="10" y="153"/>
                  </a:cubicBezTo>
                  <a:cubicBezTo>
                    <a:pt x="10" y="154"/>
                    <a:pt x="10" y="154"/>
                    <a:pt x="9" y="153"/>
                  </a:cubicBezTo>
                  <a:cubicBezTo>
                    <a:pt x="8" y="153"/>
                    <a:pt x="7" y="153"/>
                    <a:pt x="6" y="153"/>
                  </a:cubicBezTo>
                  <a:cubicBezTo>
                    <a:pt x="5" y="155"/>
                    <a:pt x="1" y="156"/>
                    <a:pt x="1" y="157"/>
                  </a:cubicBezTo>
                  <a:cubicBezTo>
                    <a:pt x="0" y="158"/>
                    <a:pt x="5" y="159"/>
                    <a:pt x="7" y="159"/>
                  </a:cubicBezTo>
                  <a:cubicBezTo>
                    <a:pt x="9" y="160"/>
                    <a:pt x="5" y="161"/>
                    <a:pt x="6" y="161"/>
                  </a:cubicBezTo>
                  <a:cubicBezTo>
                    <a:pt x="8" y="162"/>
                    <a:pt x="7" y="163"/>
                    <a:pt x="9" y="164"/>
                  </a:cubicBezTo>
                  <a:cubicBezTo>
                    <a:pt x="12" y="166"/>
                    <a:pt x="17" y="164"/>
                    <a:pt x="18" y="164"/>
                  </a:cubicBezTo>
                  <a:cubicBezTo>
                    <a:pt x="20" y="164"/>
                    <a:pt x="21" y="166"/>
                    <a:pt x="22" y="165"/>
                  </a:cubicBezTo>
                  <a:cubicBezTo>
                    <a:pt x="23" y="164"/>
                    <a:pt x="28" y="160"/>
                    <a:pt x="30" y="162"/>
                  </a:cubicBezTo>
                  <a:cubicBezTo>
                    <a:pt x="32" y="164"/>
                    <a:pt x="27" y="164"/>
                    <a:pt x="29" y="165"/>
                  </a:cubicBezTo>
                  <a:cubicBezTo>
                    <a:pt x="30" y="166"/>
                    <a:pt x="31" y="169"/>
                    <a:pt x="29" y="171"/>
                  </a:cubicBezTo>
                  <a:cubicBezTo>
                    <a:pt x="27" y="172"/>
                    <a:pt x="25" y="171"/>
                    <a:pt x="24" y="171"/>
                  </a:cubicBezTo>
                  <a:cubicBezTo>
                    <a:pt x="23" y="171"/>
                    <a:pt x="23" y="173"/>
                    <a:pt x="22" y="175"/>
                  </a:cubicBezTo>
                  <a:cubicBezTo>
                    <a:pt x="20" y="176"/>
                    <a:pt x="18" y="173"/>
                    <a:pt x="16" y="173"/>
                  </a:cubicBezTo>
                  <a:cubicBezTo>
                    <a:pt x="14" y="173"/>
                    <a:pt x="14" y="176"/>
                    <a:pt x="14" y="178"/>
                  </a:cubicBezTo>
                  <a:cubicBezTo>
                    <a:pt x="15" y="179"/>
                    <a:pt x="11" y="177"/>
                    <a:pt x="10" y="181"/>
                  </a:cubicBezTo>
                  <a:cubicBezTo>
                    <a:pt x="9" y="184"/>
                    <a:pt x="6" y="181"/>
                    <a:pt x="8" y="184"/>
                  </a:cubicBezTo>
                  <a:cubicBezTo>
                    <a:pt x="11" y="188"/>
                    <a:pt x="10" y="186"/>
                    <a:pt x="12" y="187"/>
                  </a:cubicBezTo>
                  <a:cubicBezTo>
                    <a:pt x="14" y="188"/>
                    <a:pt x="10" y="191"/>
                    <a:pt x="12" y="191"/>
                  </a:cubicBezTo>
                  <a:cubicBezTo>
                    <a:pt x="14" y="191"/>
                    <a:pt x="16" y="195"/>
                    <a:pt x="17" y="196"/>
                  </a:cubicBezTo>
                  <a:cubicBezTo>
                    <a:pt x="18" y="197"/>
                    <a:pt x="20" y="195"/>
                    <a:pt x="22" y="195"/>
                  </a:cubicBezTo>
                  <a:cubicBezTo>
                    <a:pt x="24" y="195"/>
                    <a:pt x="23" y="192"/>
                    <a:pt x="24" y="193"/>
                  </a:cubicBezTo>
                  <a:cubicBezTo>
                    <a:pt x="25" y="194"/>
                    <a:pt x="27" y="197"/>
                    <a:pt x="26" y="198"/>
                  </a:cubicBezTo>
                  <a:cubicBezTo>
                    <a:pt x="25" y="199"/>
                    <a:pt x="26" y="201"/>
                    <a:pt x="26" y="202"/>
                  </a:cubicBezTo>
                  <a:cubicBezTo>
                    <a:pt x="25" y="204"/>
                    <a:pt x="30" y="203"/>
                    <a:pt x="30" y="202"/>
                  </a:cubicBezTo>
                  <a:cubicBezTo>
                    <a:pt x="31" y="201"/>
                    <a:pt x="34" y="200"/>
                    <a:pt x="36" y="202"/>
                  </a:cubicBezTo>
                  <a:cubicBezTo>
                    <a:pt x="38" y="205"/>
                    <a:pt x="39" y="205"/>
                    <a:pt x="39" y="203"/>
                  </a:cubicBezTo>
                  <a:cubicBezTo>
                    <a:pt x="39" y="202"/>
                    <a:pt x="40" y="200"/>
                    <a:pt x="40" y="201"/>
                  </a:cubicBezTo>
                  <a:cubicBezTo>
                    <a:pt x="41" y="202"/>
                    <a:pt x="42" y="203"/>
                    <a:pt x="45" y="202"/>
                  </a:cubicBezTo>
                  <a:cubicBezTo>
                    <a:pt x="48" y="200"/>
                    <a:pt x="47" y="202"/>
                    <a:pt x="45" y="203"/>
                  </a:cubicBezTo>
                  <a:cubicBezTo>
                    <a:pt x="43" y="206"/>
                    <a:pt x="45" y="210"/>
                    <a:pt x="44" y="210"/>
                  </a:cubicBezTo>
                  <a:cubicBezTo>
                    <a:pt x="42" y="211"/>
                    <a:pt x="41" y="215"/>
                    <a:pt x="39" y="215"/>
                  </a:cubicBezTo>
                  <a:cubicBezTo>
                    <a:pt x="36" y="215"/>
                    <a:pt x="32" y="220"/>
                    <a:pt x="31" y="220"/>
                  </a:cubicBezTo>
                  <a:cubicBezTo>
                    <a:pt x="31" y="221"/>
                    <a:pt x="30" y="221"/>
                    <a:pt x="29" y="220"/>
                  </a:cubicBezTo>
                  <a:cubicBezTo>
                    <a:pt x="27" y="220"/>
                    <a:pt x="25" y="220"/>
                    <a:pt x="25" y="221"/>
                  </a:cubicBezTo>
                  <a:cubicBezTo>
                    <a:pt x="24" y="223"/>
                    <a:pt x="21" y="225"/>
                    <a:pt x="22" y="226"/>
                  </a:cubicBezTo>
                  <a:cubicBezTo>
                    <a:pt x="22" y="226"/>
                    <a:pt x="27" y="224"/>
                    <a:pt x="27" y="223"/>
                  </a:cubicBezTo>
                  <a:cubicBezTo>
                    <a:pt x="27" y="222"/>
                    <a:pt x="27" y="222"/>
                    <a:pt x="28" y="223"/>
                  </a:cubicBezTo>
                  <a:cubicBezTo>
                    <a:pt x="29" y="224"/>
                    <a:pt x="31" y="223"/>
                    <a:pt x="32" y="222"/>
                  </a:cubicBezTo>
                  <a:cubicBezTo>
                    <a:pt x="33" y="221"/>
                    <a:pt x="34" y="221"/>
                    <a:pt x="35" y="221"/>
                  </a:cubicBezTo>
                  <a:cubicBezTo>
                    <a:pt x="36" y="221"/>
                    <a:pt x="36" y="220"/>
                    <a:pt x="39" y="220"/>
                  </a:cubicBezTo>
                  <a:cubicBezTo>
                    <a:pt x="41" y="219"/>
                    <a:pt x="41" y="219"/>
                    <a:pt x="41" y="217"/>
                  </a:cubicBezTo>
                  <a:cubicBezTo>
                    <a:pt x="42" y="216"/>
                    <a:pt x="48" y="213"/>
                    <a:pt x="49" y="213"/>
                  </a:cubicBezTo>
                  <a:cubicBezTo>
                    <a:pt x="50" y="213"/>
                    <a:pt x="49" y="211"/>
                    <a:pt x="51" y="211"/>
                  </a:cubicBezTo>
                  <a:cubicBezTo>
                    <a:pt x="52" y="211"/>
                    <a:pt x="54" y="209"/>
                    <a:pt x="55" y="208"/>
                  </a:cubicBezTo>
                  <a:cubicBezTo>
                    <a:pt x="57" y="206"/>
                    <a:pt x="57" y="207"/>
                    <a:pt x="58" y="207"/>
                  </a:cubicBezTo>
                  <a:cubicBezTo>
                    <a:pt x="60" y="206"/>
                    <a:pt x="59" y="204"/>
                    <a:pt x="60" y="203"/>
                  </a:cubicBezTo>
                  <a:cubicBezTo>
                    <a:pt x="61" y="203"/>
                    <a:pt x="62" y="202"/>
                    <a:pt x="62" y="201"/>
                  </a:cubicBezTo>
                  <a:cubicBezTo>
                    <a:pt x="62" y="200"/>
                    <a:pt x="59" y="200"/>
                    <a:pt x="59" y="200"/>
                  </a:cubicBezTo>
                  <a:cubicBezTo>
                    <a:pt x="58" y="199"/>
                    <a:pt x="61" y="196"/>
                    <a:pt x="62" y="197"/>
                  </a:cubicBezTo>
                  <a:cubicBezTo>
                    <a:pt x="63" y="197"/>
                    <a:pt x="65" y="195"/>
                    <a:pt x="65" y="194"/>
                  </a:cubicBezTo>
                  <a:cubicBezTo>
                    <a:pt x="65" y="192"/>
                    <a:pt x="67" y="192"/>
                    <a:pt x="68" y="191"/>
                  </a:cubicBezTo>
                  <a:cubicBezTo>
                    <a:pt x="69" y="190"/>
                    <a:pt x="69" y="188"/>
                    <a:pt x="70" y="188"/>
                  </a:cubicBezTo>
                  <a:cubicBezTo>
                    <a:pt x="71" y="188"/>
                    <a:pt x="72" y="187"/>
                    <a:pt x="74" y="186"/>
                  </a:cubicBezTo>
                  <a:cubicBezTo>
                    <a:pt x="75" y="185"/>
                    <a:pt x="74" y="187"/>
                    <a:pt x="76" y="187"/>
                  </a:cubicBezTo>
                  <a:cubicBezTo>
                    <a:pt x="79" y="187"/>
                    <a:pt x="78" y="189"/>
                    <a:pt x="76" y="188"/>
                  </a:cubicBezTo>
                  <a:cubicBezTo>
                    <a:pt x="74" y="188"/>
                    <a:pt x="74" y="188"/>
                    <a:pt x="72" y="189"/>
                  </a:cubicBezTo>
                  <a:cubicBezTo>
                    <a:pt x="70" y="191"/>
                    <a:pt x="72" y="191"/>
                    <a:pt x="70" y="193"/>
                  </a:cubicBezTo>
                  <a:cubicBezTo>
                    <a:pt x="69" y="195"/>
                    <a:pt x="69" y="196"/>
                    <a:pt x="71" y="196"/>
                  </a:cubicBezTo>
                  <a:cubicBezTo>
                    <a:pt x="72" y="196"/>
                    <a:pt x="71" y="198"/>
                    <a:pt x="69" y="198"/>
                  </a:cubicBezTo>
                  <a:cubicBezTo>
                    <a:pt x="67" y="199"/>
                    <a:pt x="69" y="200"/>
                    <a:pt x="71" y="200"/>
                  </a:cubicBezTo>
                  <a:cubicBezTo>
                    <a:pt x="73" y="200"/>
                    <a:pt x="76" y="196"/>
                    <a:pt x="79" y="195"/>
                  </a:cubicBezTo>
                  <a:cubicBezTo>
                    <a:pt x="81" y="194"/>
                    <a:pt x="83" y="194"/>
                    <a:pt x="84" y="194"/>
                  </a:cubicBezTo>
                  <a:cubicBezTo>
                    <a:pt x="84" y="195"/>
                    <a:pt x="85" y="195"/>
                    <a:pt x="85" y="195"/>
                  </a:cubicBezTo>
                  <a:cubicBezTo>
                    <a:pt x="86" y="194"/>
                    <a:pt x="84" y="193"/>
                    <a:pt x="85" y="192"/>
                  </a:cubicBezTo>
                  <a:cubicBezTo>
                    <a:pt x="86" y="192"/>
                    <a:pt x="84" y="192"/>
                    <a:pt x="83" y="190"/>
                  </a:cubicBezTo>
                  <a:cubicBezTo>
                    <a:pt x="83" y="188"/>
                    <a:pt x="84" y="189"/>
                    <a:pt x="85" y="188"/>
                  </a:cubicBezTo>
                  <a:cubicBezTo>
                    <a:pt x="85" y="186"/>
                    <a:pt x="86" y="187"/>
                    <a:pt x="87" y="188"/>
                  </a:cubicBezTo>
                  <a:cubicBezTo>
                    <a:pt x="88" y="188"/>
                    <a:pt x="88" y="188"/>
                    <a:pt x="88" y="188"/>
                  </a:cubicBezTo>
                  <a:cubicBezTo>
                    <a:pt x="89" y="188"/>
                    <a:pt x="90" y="188"/>
                    <a:pt x="90" y="189"/>
                  </a:cubicBezTo>
                  <a:cubicBezTo>
                    <a:pt x="91" y="190"/>
                    <a:pt x="91" y="190"/>
                    <a:pt x="92" y="189"/>
                  </a:cubicBezTo>
                  <a:cubicBezTo>
                    <a:pt x="92" y="189"/>
                    <a:pt x="93" y="189"/>
                    <a:pt x="94" y="190"/>
                  </a:cubicBezTo>
                  <a:cubicBezTo>
                    <a:pt x="95" y="191"/>
                    <a:pt x="93" y="191"/>
                    <a:pt x="92" y="191"/>
                  </a:cubicBezTo>
                  <a:cubicBezTo>
                    <a:pt x="90" y="191"/>
                    <a:pt x="91" y="194"/>
                    <a:pt x="92" y="192"/>
                  </a:cubicBezTo>
                  <a:cubicBezTo>
                    <a:pt x="93" y="191"/>
                    <a:pt x="94" y="191"/>
                    <a:pt x="96" y="192"/>
                  </a:cubicBezTo>
                  <a:cubicBezTo>
                    <a:pt x="97" y="193"/>
                    <a:pt x="97" y="192"/>
                    <a:pt x="98" y="191"/>
                  </a:cubicBezTo>
                  <a:cubicBezTo>
                    <a:pt x="99" y="190"/>
                    <a:pt x="99" y="192"/>
                    <a:pt x="99" y="192"/>
                  </a:cubicBezTo>
                  <a:cubicBezTo>
                    <a:pt x="99" y="193"/>
                    <a:pt x="101" y="193"/>
                    <a:pt x="104" y="194"/>
                  </a:cubicBezTo>
                  <a:cubicBezTo>
                    <a:pt x="107" y="194"/>
                    <a:pt x="112" y="194"/>
                    <a:pt x="113" y="194"/>
                  </a:cubicBezTo>
                  <a:cubicBezTo>
                    <a:pt x="114" y="193"/>
                    <a:pt x="114" y="195"/>
                    <a:pt x="117" y="196"/>
                  </a:cubicBezTo>
                  <a:cubicBezTo>
                    <a:pt x="118" y="196"/>
                    <a:pt x="119" y="196"/>
                    <a:pt x="120" y="195"/>
                  </a:cubicBezTo>
                  <a:cubicBezTo>
                    <a:pt x="121" y="194"/>
                    <a:pt x="121" y="194"/>
                    <a:pt x="122" y="194"/>
                  </a:cubicBezTo>
                  <a:cubicBezTo>
                    <a:pt x="124" y="196"/>
                    <a:pt x="122" y="196"/>
                    <a:pt x="121" y="197"/>
                  </a:cubicBezTo>
                  <a:cubicBezTo>
                    <a:pt x="120" y="198"/>
                    <a:pt x="122" y="198"/>
                    <a:pt x="123" y="198"/>
                  </a:cubicBezTo>
                  <a:cubicBezTo>
                    <a:pt x="124" y="199"/>
                    <a:pt x="127" y="200"/>
                    <a:pt x="128" y="201"/>
                  </a:cubicBezTo>
                  <a:cubicBezTo>
                    <a:pt x="129" y="202"/>
                    <a:pt x="130" y="203"/>
                    <a:pt x="133" y="205"/>
                  </a:cubicBezTo>
                  <a:cubicBezTo>
                    <a:pt x="135" y="206"/>
                    <a:pt x="135" y="205"/>
                    <a:pt x="135" y="204"/>
                  </a:cubicBezTo>
                  <a:cubicBezTo>
                    <a:pt x="135" y="203"/>
                    <a:pt x="134" y="202"/>
                    <a:pt x="136" y="203"/>
                  </a:cubicBezTo>
                  <a:cubicBezTo>
                    <a:pt x="138" y="205"/>
                    <a:pt x="137" y="203"/>
                    <a:pt x="139" y="205"/>
                  </a:cubicBezTo>
                  <a:cubicBezTo>
                    <a:pt x="141" y="206"/>
                    <a:pt x="140" y="204"/>
                    <a:pt x="139" y="201"/>
                  </a:cubicBezTo>
                  <a:cubicBezTo>
                    <a:pt x="139" y="198"/>
                    <a:pt x="140" y="200"/>
                    <a:pt x="141" y="202"/>
                  </a:cubicBezTo>
                  <a:cubicBezTo>
                    <a:pt x="142" y="203"/>
                    <a:pt x="142" y="205"/>
                    <a:pt x="141" y="207"/>
                  </a:cubicBezTo>
                  <a:cubicBezTo>
                    <a:pt x="141" y="209"/>
                    <a:pt x="138" y="207"/>
                    <a:pt x="138" y="206"/>
                  </a:cubicBezTo>
                  <a:cubicBezTo>
                    <a:pt x="139" y="205"/>
                    <a:pt x="135" y="206"/>
                    <a:pt x="135" y="207"/>
                  </a:cubicBezTo>
                  <a:cubicBezTo>
                    <a:pt x="135" y="208"/>
                    <a:pt x="137" y="211"/>
                    <a:pt x="139" y="211"/>
                  </a:cubicBezTo>
                  <a:cubicBezTo>
                    <a:pt x="140" y="212"/>
                    <a:pt x="139" y="214"/>
                    <a:pt x="140" y="214"/>
                  </a:cubicBezTo>
                  <a:cubicBezTo>
                    <a:pt x="141" y="215"/>
                    <a:pt x="141" y="217"/>
                    <a:pt x="142" y="217"/>
                  </a:cubicBezTo>
                  <a:cubicBezTo>
                    <a:pt x="143" y="216"/>
                    <a:pt x="143" y="213"/>
                    <a:pt x="142" y="212"/>
                  </a:cubicBezTo>
                  <a:cubicBezTo>
                    <a:pt x="141" y="211"/>
                    <a:pt x="141" y="209"/>
                    <a:pt x="142" y="209"/>
                  </a:cubicBezTo>
                  <a:cubicBezTo>
                    <a:pt x="144" y="210"/>
                    <a:pt x="142" y="212"/>
                    <a:pt x="143" y="212"/>
                  </a:cubicBezTo>
                  <a:cubicBezTo>
                    <a:pt x="144" y="213"/>
                    <a:pt x="144" y="212"/>
                    <a:pt x="146" y="211"/>
                  </a:cubicBezTo>
                  <a:cubicBezTo>
                    <a:pt x="147" y="210"/>
                    <a:pt x="145" y="208"/>
                    <a:pt x="145" y="207"/>
                  </a:cubicBezTo>
                  <a:cubicBezTo>
                    <a:pt x="146" y="206"/>
                    <a:pt x="147" y="208"/>
                    <a:pt x="148" y="210"/>
                  </a:cubicBezTo>
                  <a:cubicBezTo>
                    <a:pt x="149" y="212"/>
                    <a:pt x="147" y="212"/>
                    <a:pt x="147" y="213"/>
                  </a:cubicBezTo>
                  <a:cubicBezTo>
                    <a:pt x="147" y="214"/>
                    <a:pt x="145" y="213"/>
                    <a:pt x="144" y="214"/>
                  </a:cubicBezTo>
                  <a:cubicBezTo>
                    <a:pt x="144" y="214"/>
                    <a:pt x="144" y="218"/>
                    <a:pt x="145" y="218"/>
                  </a:cubicBezTo>
                  <a:cubicBezTo>
                    <a:pt x="145" y="218"/>
                    <a:pt x="145" y="218"/>
                    <a:pt x="146" y="217"/>
                  </a:cubicBezTo>
                  <a:cubicBezTo>
                    <a:pt x="146" y="216"/>
                    <a:pt x="146" y="216"/>
                    <a:pt x="146" y="217"/>
                  </a:cubicBezTo>
                  <a:cubicBezTo>
                    <a:pt x="147" y="217"/>
                    <a:pt x="147" y="217"/>
                    <a:pt x="148" y="216"/>
                  </a:cubicBezTo>
                  <a:cubicBezTo>
                    <a:pt x="148" y="216"/>
                    <a:pt x="149" y="215"/>
                    <a:pt x="149" y="216"/>
                  </a:cubicBezTo>
                  <a:cubicBezTo>
                    <a:pt x="150" y="218"/>
                    <a:pt x="152" y="219"/>
                    <a:pt x="153" y="219"/>
                  </a:cubicBezTo>
                  <a:cubicBezTo>
                    <a:pt x="154" y="219"/>
                    <a:pt x="152" y="217"/>
                    <a:pt x="151" y="217"/>
                  </a:cubicBezTo>
                  <a:cubicBezTo>
                    <a:pt x="150" y="217"/>
                    <a:pt x="150" y="215"/>
                    <a:pt x="151" y="215"/>
                  </a:cubicBezTo>
                  <a:cubicBezTo>
                    <a:pt x="152" y="214"/>
                    <a:pt x="155" y="218"/>
                    <a:pt x="154" y="219"/>
                  </a:cubicBezTo>
                  <a:cubicBezTo>
                    <a:pt x="154" y="220"/>
                    <a:pt x="153" y="220"/>
                    <a:pt x="152" y="221"/>
                  </a:cubicBezTo>
                  <a:cubicBezTo>
                    <a:pt x="152" y="222"/>
                    <a:pt x="151" y="221"/>
                    <a:pt x="150" y="220"/>
                  </a:cubicBezTo>
                  <a:cubicBezTo>
                    <a:pt x="150" y="220"/>
                    <a:pt x="149" y="219"/>
                    <a:pt x="149" y="219"/>
                  </a:cubicBezTo>
                  <a:cubicBezTo>
                    <a:pt x="147" y="219"/>
                    <a:pt x="149" y="221"/>
                    <a:pt x="149" y="222"/>
                  </a:cubicBezTo>
                  <a:cubicBezTo>
                    <a:pt x="150" y="224"/>
                    <a:pt x="148" y="226"/>
                    <a:pt x="149" y="227"/>
                  </a:cubicBezTo>
                  <a:cubicBezTo>
                    <a:pt x="151" y="228"/>
                    <a:pt x="150" y="226"/>
                    <a:pt x="151" y="225"/>
                  </a:cubicBezTo>
                  <a:cubicBezTo>
                    <a:pt x="151" y="224"/>
                    <a:pt x="152" y="225"/>
                    <a:pt x="153" y="226"/>
                  </a:cubicBezTo>
                  <a:cubicBezTo>
                    <a:pt x="154" y="227"/>
                    <a:pt x="154" y="224"/>
                    <a:pt x="154" y="224"/>
                  </a:cubicBezTo>
                  <a:cubicBezTo>
                    <a:pt x="154" y="223"/>
                    <a:pt x="155" y="223"/>
                    <a:pt x="156" y="224"/>
                  </a:cubicBezTo>
                  <a:cubicBezTo>
                    <a:pt x="157" y="225"/>
                    <a:pt x="157" y="225"/>
                    <a:pt x="157" y="224"/>
                  </a:cubicBezTo>
                  <a:cubicBezTo>
                    <a:pt x="157" y="224"/>
                    <a:pt x="158" y="223"/>
                    <a:pt x="158" y="223"/>
                  </a:cubicBezTo>
                  <a:cubicBezTo>
                    <a:pt x="159" y="224"/>
                    <a:pt x="158" y="225"/>
                    <a:pt x="158" y="226"/>
                  </a:cubicBezTo>
                  <a:cubicBezTo>
                    <a:pt x="158" y="227"/>
                    <a:pt x="159" y="227"/>
                    <a:pt x="159" y="226"/>
                  </a:cubicBezTo>
                  <a:cubicBezTo>
                    <a:pt x="160" y="226"/>
                    <a:pt x="160" y="226"/>
                    <a:pt x="160" y="227"/>
                  </a:cubicBezTo>
                  <a:cubicBezTo>
                    <a:pt x="160" y="228"/>
                    <a:pt x="161" y="228"/>
                    <a:pt x="162" y="229"/>
                  </a:cubicBezTo>
                  <a:cubicBezTo>
                    <a:pt x="163" y="230"/>
                    <a:pt x="160" y="230"/>
                    <a:pt x="161" y="231"/>
                  </a:cubicBezTo>
                  <a:cubicBezTo>
                    <a:pt x="162" y="232"/>
                    <a:pt x="161" y="233"/>
                    <a:pt x="162" y="234"/>
                  </a:cubicBezTo>
                  <a:cubicBezTo>
                    <a:pt x="163" y="235"/>
                    <a:pt x="164" y="235"/>
                    <a:pt x="165" y="234"/>
                  </a:cubicBezTo>
                  <a:cubicBezTo>
                    <a:pt x="166" y="233"/>
                    <a:pt x="167" y="235"/>
                    <a:pt x="166" y="237"/>
                  </a:cubicBezTo>
                  <a:cubicBezTo>
                    <a:pt x="165" y="238"/>
                    <a:pt x="167" y="239"/>
                    <a:pt x="168" y="238"/>
                  </a:cubicBezTo>
                  <a:cubicBezTo>
                    <a:pt x="169" y="237"/>
                    <a:pt x="171" y="240"/>
                    <a:pt x="172" y="240"/>
                  </a:cubicBezTo>
                  <a:cubicBezTo>
                    <a:pt x="172" y="241"/>
                    <a:pt x="173" y="242"/>
                    <a:pt x="172" y="242"/>
                  </a:cubicBezTo>
                  <a:cubicBezTo>
                    <a:pt x="170" y="242"/>
                    <a:pt x="171" y="244"/>
                    <a:pt x="172" y="245"/>
                  </a:cubicBezTo>
                  <a:cubicBezTo>
                    <a:pt x="173" y="245"/>
                    <a:pt x="173" y="246"/>
                    <a:pt x="173" y="247"/>
                  </a:cubicBezTo>
                  <a:cubicBezTo>
                    <a:pt x="173" y="248"/>
                    <a:pt x="176" y="249"/>
                    <a:pt x="177" y="249"/>
                  </a:cubicBezTo>
                  <a:cubicBezTo>
                    <a:pt x="178" y="248"/>
                    <a:pt x="179" y="249"/>
                    <a:pt x="180" y="250"/>
                  </a:cubicBezTo>
                  <a:cubicBezTo>
                    <a:pt x="181" y="251"/>
                    <a:pt x="183" y="252"/>
                    <a:pt x="184" y="251"/>
                  </a:cubicBezTo>
                  <a:cubicBezTo>
                    <a:pt x="185" y="251"/>
                    <a:pt x="185" y="253"/>
                    <a:pt x="185" y="254"/>
                  </a:cubicBezTo>
                  <a:cubicBezTo>
                    <a:pt x="185" y="255"/>
                    <a:pt x="187" y="255"/>
                    <a:pt x="189" y="254"/>
                  </a:cubicBezTo>
                  <a:cubicBezTo>
                    <a:pt x="189" y="254"/>
                    <a:pt x="189" y="255"/>
                    <a:pt x="190" y="255"/>
                  </a:cubicBezTo>
                  <a:cubicBezTo>
                    <a:pt x="190" y="255"/>
                    <a:pt x="191" y="256"/>
                    <a:pt x="191" y="256"/>
                  </a:cubicBezTo>
                  <a:cubicBezTo>
                    <a:pt x="193" y="255"/>
                    <a:pt x="193" y="259"/>
                    <a:pt x="195" y="260"/>
                  </a:cubicBezTo>
                  <a:cubicBezTo>
                    <a:pt x="196" y="262"/>
                    <a:pt x="195" y="263"/>
                    <a:pt x="195" y="265"/>
                  </a:cubicBezTo>
                  <a:cubicBezTo>
                    <a:pt x="196" y="266"/>
                    <a:pt x="196" y="269"/>
                    <a:pt x="194" y="269"/>
                  </a:cubicBezTo>
                  <a:cubicBezTo>
                    <a:pt x="193" y="269"/>
                    <a:pt x="193" y="267"/>
                    <a:pt x="194" y="267"/>
                  </a:cubicBezTo>
                  <a:cubicBezTo>
                    <a:pt x="195" y="266"/>
                    <a:pt x="194" y="264"/>
                    <a:pt x="193" y="264"/>
                  </a:cubicBezTo>
                  <a:cubicBezTo>
                    <a:pt x="192" y="264"/>
                    <a:pt x="192" y="262"/>
                    <a:pt x="193" y="261"/>
                  </a:cubicBezTo>
                  <a:cubicBezTo>
                    <a:pt x="193" y="260"/>
                    <a:pt x="191" y="260"/>
                    <a:pt x="190" y="259"/>
                  </a:cubicBezTo>
                  <a:cubicBezTo>
                    <a:pt x="189" y="258"/>
                    <a:pt x="186" y="258"/>
                    <a:pt x="185" y="257"/>
                  </a:cubicBezTo>
                  <a:cubicBezTo>
                    <a:pt x="185" y="256"/>
                    <a:pt x="182" y="251"/>
                    <a:pt x="180" y="251"/>
                  </a:cubicBezTo>
                  <a:cubicBezTo>
                    <a:pt x="179" y="251"/>
                    <a:pt x="176" y="252"/>
                    <a:pt x="175" y="250"/>
                  </a:cubicBezTo>
                  <a:cubicBezTo>
                    <a:pt x="173" y="249"/>
                    <a:pt x="171" y="249"/>
                    <a:pt x="170" y="249"/>
                  </a:cubicBezTo>
                  <a:cubicBezTo>
                    <a:pt x="169" y="250"/>
                    <a:pt x="172" y="250"/>
                    <a:pt x="171" y="251"/>
                  </a:cubicBezTo>
                  <a:cubicBezTo>
                    <a:pt x="171" y="252"/>
                    <a:pt x="172" y="253"/>
                    <a:pt x="173" y="253"/>
                  </a:cubicBezTo>
                  <a:cubicBezTo>
                    <a:pt x="175" y="253"/>
                    <a:pt x="175" y="255"/>
                    <a:pt x="176" y="255"/>
                  </a:cubicBezTo>
                  <a:cubicBezTo>
                    <a:pt x="177" y="255"/>
                    <a:pt x="178" y="257"/>
                    <a:pt x="179" y="257"/>
                  </a:cubicBezTo>
                  <a:cubicBezTo>
                    <a:pt x="181" y="257"/>
                    <a:pt x="181" y="258"/>
                    <a:pt x="181" y="259"/>
                  </a:cubicBezTo>
                  <a:cubicBezTo>
                    <a:pt x="182" y="260"/>
                    <a:pt x="184" y="259"/>
                    <a:pt x="184" y="260"/>
                  </a:cubicBezTo>
                  <a:cubicBezTo>
                    <a:pt x="184" y="261"/>
                    <a:pt x="185" y="262"/>
                    <a:pt x="186" y="263"/>
                  </a:cubicBezTo>
                  <a:cubicBezTo>
                    <a:pt x="186" y="264"/>
                    <a:pt x="186" y="267"/>
                    <a:pt x="188" y="269"/>
                  </a:cubicBezTo>
                  <a:cubicBezTo>
                    <a:pt x="189" y="271"/>
                    <a:pt x="188" y="272"/>
                    <a:pt x="190" y="273"/>
                  </a:cubicBezTo>
                  <a:cubicBezTo>
                    <a:pt x="191" y="273"/>
                    <a:pt x="191" y="274"/>
                    <a:pt x="190" y="274"/>
                  </a:cubicBezTo>
                  <a:cubicBezTo>
                    <a:pt x="188" y="274"/>
                    <a:pt x="189" y="275"/>
                    <a:pt x="189" y="278"/>
                  </a:cubicBezTo>
                  <a:cubicBezTo>
                    <a:pt x="188" y="281"/>
                    <a:pt x="188" y="286"/>
                    <a:pt x="188" y="288"/>
                  </a:cubicBezTo>
                  <a:cubicBezTo>
                    <a:pt x="188" y="290"/>
                    <a:pt x="186" y="293"/>
                    <a:pt x="187" y="295"/>
                  </a:cubicBezTo>
                  <a:cubicBezTo>
                    <a:pt x="188" y="297"/>
                    <a:pt x="189" y="299"/>
                    <a:pt x="188" y="302"/>
                  </a:cubicBezTo>
                  <a:cubicBezTo>
                    <a:pt x="188" y="304"/>
                    <a:pt x="188" y="305"/>
                    <a:pt x="189" y="307"/>
                  </a:cubicBezTo>
                  <a:cubicBezTo>
                    <a:pt x="190" y="309"/>
                    <a:pt x="189" y="312"/>
                    <a:pt x="190" y="313"/>
                  </a:cubicBezTo>
                  <a:cubicBezTo>
                    <a:pt x="191" y="313"/>
                    <a:pt x="192" y="315"/>
                    <a:pt x="193" y="316"/>
                  </a:cubicBezTo>
                  <a:cubicBezTo>
                    <a:pt x="194" y="318"/>
                    <a:pt x="195" y="317"/>
                    <a:pt x="196" y="319"/>
                  </a:cubicBezTo>
                  <a:cubicBezTo>
                    <a:pt x="196" y="321"/>
                    <a:pt x="196" y="321"/>
                    <a:pt x="197" y="321"/>
                  </a:cubicBezTo>
                  <a:cubicBezTo>
                    <a:pt x="199" y="322"/>
                    <a:pt x="198" y="324"/>
                    <a:pt x="198" y="325"/>
                  </a:cubicBezTo>
                  <a:cubicBezTo>
                    <a:pt x="198" y="326"/>
                    <a:pt x="200" y="327"/>
                    <a:pt x="202" y="330"/>
                  </a:cubicBezTo>
                  <a:cubicBezTo>
                    <a:pt x="205" y="332"/>
                    <a:pt x="203" y="334"/>
                    <a:pt x="204" y="334"/>
                  </a:cubicBezTo>
                  <a:cubicBezTo>
                    <a:pt x="206" y="334"/>
                    <a:pt x="208" y="335"/>
                    <a:pt x="210" y="336"/>
                  </a:cubicBezTo>
                  <a:cubicBezTo>
                    <a:pt x="211" y="336"/>
                    <a:pt x="212" y="336"/>
                    <a:pt x="212" y="336"/>
                  </a:cubicBezTo>
                  <a:cubicBezTo>
                    <a:pt x="213" y="336"/>
                    <a:pt x="213" y="336"/>
                    <a:pt x="213" y="336"/>
                  </a:cubicBezTo>
                  <a:cubicBezTo>
                    <a:pt x="215" y="337"/>
                    <a:pt x="217" y="339"/>
                    <a:pt x="217" y="341"/>
                  </a:cubicBezTo>
                  <a:cubicBezTo>
                    <a:pt x="218" y="343"/>
                    <a:pt x="218" y="345"/>
                    <a:pt x="220" y="347"/>
                  </a:cubicBezTo>
                  <a:cubicBezTo>
                    <a:pt x="222" y="350"/>
                    <a:pt x="224" y="354"/>
                    <a:pt x="224" y="356"/>
                  </a:cubicBezTo>
                  <a:cubicBezTo>
                    <a:pt x="224" y="357"/>
                    <a:pt x="227" y="358"/>
                    <a:pt x="229" y="360"/>
                  </a:cubicBezTo>
                  <a:cubicBezTo>
                    <a:pt x="232" y="361"/>
                    <a:pt x="232" y="365"/>
                    <a:pt x="231" y="366"/>
                  </a:cubicBezTo>
                  <a:cubicBezTo>
                    <a:pt x="231" y="366"/>
                    <a:pt x="230" y="366"/>
                    <a:pt x="230" y="366"/>
                  </a:cubicBezTo>
                  <a:cubicBezTo>
                    <a:pt x="229" y="366"/>
                    <a:pt x="228" y="365"/>
                    <a:pt x="228" y="366"/>
                  </a:cubicBezTo>
                  <a:cubicBezTo>
                    <a:pt x="228" y="367"/>
                    <a:pt x="232" y="370"/>
                    <a:pt x="233" y="370"/>
                  </a:cubicBezTo>
                  <a:cubicBezTo>
                    <a:pt x="235" y="370"/>
                    <a:pt x="236" y="371"/>
                    <a:pt x="238" y="373"/>
                  </a:cubicBezTo>
                  <a:cubicBezTo>
                    <a:pt x="240" y="375"/>
                    <a:pt x="240" y="377"/>
                    <a:pt x="239" y="378"/>
                  </a:cubicBezTo>
                  <a:cubicBezTo>
                    <a:pt x="238" y="379"/>
                    <a:pt x="241" y="380"/>
                    <a:pt x="244" y="382"/>
                  </a:cubicBezTo>
                  <a:cubicBezTo>
                    <a:pt x="247" y="384"/>
                    <a:pt x="248" y="387"/>
                    <a:pt x="248" y="388"/>
                  </a:cubicBezTo>
                  <a:cubicBezTo>
                    <a:pt x="249" y="389"/>
                    <a:pt x="250" y="388"/>
                    <a:pt x="251" y="386"/>
                  </a:cubicBezTo>
                  <a:cubicBezTo>
                    <a:pt x="251" y="385"/>
                    <a:pt x="250" y="385"/>
                    <a:pt x="250" y="383"/>
                  </a:cubicBezTo>
                  <a:cubicBezTo>
                    <a:pt x="250" y="381"/>
                    <a:pt x="247" y="382"/>
                    <a:pt x="246" y="381"/>
                  </a:cubicBezTo>
                  <a:cubicBezTo>
                    <a:pt x="245" y="381"/>
                    <a:pt x="246" y="379"/>
                    <a:pt x="245" y="378"/>
                  </a:cubicBezTo>
                  <a:cubicBezTo>
                    <a:pt x="244" y="377"/>
                    <a:pt x="243" y="374"/>
                    <a:pt x="242" y="372"/>
                  </a:cubicBezTo>
                  <a:cubicBezTo>
                    <a:pt x="242" y="370"/>
                    <a:pt x="239" y="368"/>
                    <a:pt x="238" y="365"/>
                  </a:cubicBezTo>
                  <a:cubicBezTo>
                    <a:pt x="236" y="363"/>
                    <a:pt x="235" y="361"/>
                    <a:pt x="234" y="361"/>
                  </a:cubicBezTo>
                  <a:cubicBezTo>
                    <a:pt x="233" y="360"/>
                    <a:pt x="235" y="359"/>
                    <a:pt x="235" y="358"/>
                  </a:cubicBezTo>
                  <a:cubicBezTo>
                    <a:pt x="234" y="358"/>
                    <a:pt x="233" y="358"/>
                    <a:pt x="231" y="357"/>
                  </a:cubicBezTo>
                  <a:cubicBezTo>
                    <a:pt x="230" y="356"/>
                    <a:pt x="229" y="355"/>
                    <a:pt x="229" y="354"/>
                  </a:cubicBezTo>
                  <a:cubicBezTo>
                    <a:pt x="229" y="352"/>
                    <a:pt x="228" y="349"/>
                    <a:pt x="228" y="347"/>
                  </a:cubicBezTo>
                  <a:cubicBezTo>
                    <a:pt x="227" y="346"/>
                    <a:pt x="229" y="346"/>
                    <a:pt x="229" y="347"/>
                  </a:cubicBezTo>
                  <a:cubicBezTo>
                    <a:pt x="230" y="347"/>
                    <a:pt x="230" y="348"/>
                    <a:pt x="231" y="348"/>
                  </a:cubicBezTo>
                  <a:cubicBezTo>
                    <a:pt x="231" y="347"/>
                    <a:pt x="232" y="348"/>
                    <a:pt x="233" y="349"/>
                  </a:cubicBezTo>
                  <a:cubicBezTo>
                    <a:pt x="233" y="349"/>
                    <a:pt x="234" y="349"/>
                    <a:pt x="234" y="349"/>
                  </a:cubicBezTo>
                  <a:cubicBezTo>
                    <a:pt x="235" y="349"/>
                    <a:pt x="235" y="349"/>
                    <a:pt x="236" y="349"/>
                  </a:cubicBezTo>
                  <a:cubicBezTo>
                    <a:pt x="236" y="350"/>
                    <a:pt x="234" y="350"/>
                    <a:pt x="236" y="355"/>
                  </a:cubicBezTo>
                  <a:cubicBezTo>
                    <a:pt x="239" y="359"/>
                    <a:pt x="237" y="356"/>
                    <a:pt x="237" y="359"/>
                  </a:cubicBezTo>
                  <a:cubicBezTo>
                    <a:pt x="237" y="362"/>
                    <a:pt x="239" y="361"/>
                    <a:pt x="239" y="360"/>
                  </a:cubicBezTo>
                  <a:cubicBezTo>
                    <a:pt x="240" y="360"/>
                    <a:pt x="241" y="361"/>
                    <a:pt x="242" y="363"/>
                  </a:cubicBezTo>
                  <a:cubicBezTo>
                    <a:pt x="243" y="364"/>
                    <a:pt x="246" y="365"/>
                    <a:pt x="246" y="365"/>
                  </a:cubicBezTo>
                  <a:cubicBezTo>
                    <a:pt x="246" y="366"/>
                    <a:pt x="246" y="368"/>
                    <a:pt x="248" y="368"/>
                  </a:cubicBezTo>
                  <a:cubicBezTo>
                    <a:pt x="249" y="368"/>
                    <a:pt x="250" y="370"/>
                    <a:pt x="251" y="370"/>
                  </a:cubicBezTo>
                  <a:cubicBezTo>
                    <a:pt x="252" y="371"/>
                    <a:pt x="252" y="372"/>
                    <a:pt x="251" y="373"/>
                  </a:cubicBezTo>
                  <a:cubicBezTo>
                    <a:pt x="251" y="374"/>
                    <a:pt x="251" y="375"/>
                    <a:pt x="254" y="376"/>
                  </a:cubicBezTo>
                  <a:cubicBezTo>
                    <a:pt x="257" y="377"/>
                    <a:pt x="255" y="378"/>
                    <a:pt x="258" y="379"/>
                  </a:cubicBezTo>
                  <a:cubicBezTo>
                    <a:pt x="260" y="381"/>
                    <a:pt x="265" y="388"/>
                    <a:pt x="267" y="390"/>
                  </a:cubicBezTo>
                  <a:cubicBezTo>
                    <a:pt x="268" y="391"/>
                    <a:pt x="268" y="393"/>
                    <a:pt x="269" y="394"/>
                  </a:cubicBezTo>
                  <a:cubicBezTo>
                    <a:pt x="269" y="396"/>
                    <a:pt x="268" y="396"/>
                    <a:pt x="269" y="397"/>
                  </a:cubicBezTo>
                  <a:cubicBezTo>
                    <a:pt x="269" y="399"/>
                    <a:pt x="267" y="398"/>
                    <a:pt x="267" y="399"/>
                  </a:cubicBezTo>
                  <a:cubicBezTo>
                    <a:pt x="267" y="400"/>
                    <a:pt x="269" y="404"/>
                    <a:pt x="271" y="404"/>
                  </a:cubicBezTo>
                  <a:cubicBezTo>
                    <a:pt x="273" y="404"/>
                    <a:pt x="275" y="407"/>
                    <a:pt x="277" y="408"/>
                  </a:cubicBezTo>
                  <a:cubicBezTo>
                    <a:pt x="278" y="410"/>
                    <a:pt x="281" y="409"/>
                    <a:pt x="284" y="410"/>
                  </a:cubicBezTo>
                  <a:cubicBezTo>
                    <a:pt x="286" y="411"/>
                    <a:pt x="288" y="414"/>
                    <a:pt x="292" y="415"/>
                  </a:cubicBezTo>
                  <a:cubicBezTo>
                    <a:pt x="296" y="416"/>
                    <a:pt x="299" y="417"/>
                    <a:pt x="302" y="419"/>
                  </a:cubicBezTo>
                  <a:cubicBezTo>
                    <a:pt x="304" y="420"/>
                    <a:pt x="307" y="420"/>
                    <a:pt x="310" y="418"/>
                  </a:cubicBezTo>
                  <a:cubicBezTo>
                    <a:pt x="313" y="417"/>
                    <a:pt x="316" y="419"/>
                    <a:pt x="318" y="419"/>
                  </a:cubicBezTo>
                  <a:cubicBezTo>
                    <a:pt x="320" y="420"/>
                    <a:pt x="325" y="426"/>
                    <a:pt x="327" y="427"/>
                  </a:cubicBezTo>
                  <a:cubicBezTo>
                    <a:pt x="328" y="428"/>
                    <a:pt x="329" y="427"/>
                    <a:pt x="330" y="427"/>
                  </a:cubicBezTo>
                  <a:cubicBezTo>
                    <a:pt x="331" y="427"/>
                    <a:pt x="332" y="427"/>
                    <a:pt x="333" y="428"/>
                  </a:cubicBezTo>
                  <a:cubicBezTo>
                    <a:pt x="334" y="429"/>
                    <a:pt x="340" y="431"/>
                    <a:pt x="341" y="431"/>
                  </a:cubicBezTo>
                  <a:cubicBezTo>
                    <a:pt x="343" y="431"/>
                    <a:pt x="343" y="429"/>
                    <a:pt x="344" y="430"/>
                  </a:cubicBezTo>
                  <a:cubicBezTo>
                    <a:pt x="345" y="431"/>
                    <a:pt x="344" y="433"/>
                    <a:pt x="345" y="434"/>
                  </a:cubicBezTo>
                  <a:cubicBezTo>
                    <a:pt x="347" y="434"/>
                    <a:pt x="349" y="438"/>
                    <a:pt x="350" y="439"/>
                  </a:cubicBezTo>
                  <a:cubicBezTo>
                    <a:pt x="352" y="439"/>
                    <a:pt x="352" y="441"/>
                    <a:pt x="351" y="442"/>
                  </a:cubicBezTo>
                  <a:cubicBezTo>
                    <a:pt x="350" y="442"/>
                    <a:pt x="350" y="445"/>
                    <a:pt x="352" y="446"/>
                  </a:cubicBezTo>
                  <a:cubicBezTo>
                    <a:pt x="355" y="446"/>
                    <a:pt x="354" y="445"/>
                    <a:pt x="355" y="445"/>
                  </a:cubicBezTo>
                  <a:cubicBezTo>
                    <a:pt x="356" y="445"/>
                    <a:pt x="356" y="447"/>
                    <a:pt x="357" y="447"/>
                  </a:cubicBezTo>
                  <a:cubicBezTo>
                    <a:pt x="358" y="447"/>
                    <a:pt x="360" y="448"/>
                    <a:pt x="360" y="449"/>
                  </a:cubicBezTo>
                  <a:cubicBezTo>
                    <a:pt x="360" y="451"/>
                    <a:pt x="361" y="452"/>
                    <a:pt x="362" y="452"/>
                  </a:cubicBezTo>
                  <a:cubicBezTo>
                    <a:pt x="364" y="452"/>
                    <a:pt x="367" y="452"/>
                    <a:pt x="369" y="454"/>
                  </a:cubicBezTo>
                  <a:cubicBezTo>
                    <a:pt x="370" y="456"/>
                    <a:pt x="371" y="455"/>
                    <a:pt x="372" y="456"/>
                  </a:cubicBezTo>
                  <a:cubicBezTo>
                    <a:pt x="373" y="458"/>
                    <a:pt x="375" y="456"/>
                    <a:pt x="375" y="455"/>
                  </a:cubicBezTo>
                  <a:cubicBezTo>
                    <a:pt x="376" y="454"/>
                    <a:pt x="374" y="454"/>
                    <a:pt x="374" y="453"/>
                  </a:cubicBezTo>
                  <a:cubicBezTo>
                    <a:pt x="374" y="452"/>
                    <a:pt x="376" y="452"/>
                    <a:pt x="376" y="451"/>
                  </a:cubicBezTo>
                  <a:cubicBezTo>
                    <a:pt x="377" y="449"/>
                    <a:pt x="380" y="449"/>
                    <a:pt x="381" y="449"/>
                  </a:cubicBezTo>
                  <a:cubicBezTo>
                    <a:pt x="382" y="450"/>
                    <a:pt x="383" y="451"/>
                    <a:pt x="382" y="452"/>
                  </a:cubicBezTo>
                  <a:cubicBezTo>
                    <a:pt x="381" y="454"/>
                    <a:pt x="385" y="457"/>
                    <a:pt x="386" y="458"/>
                  </a:cubicBezTo>
                  <a:cubicBezTo>
                    <a:pt x="387" y="459"/>
                    <a:pt x="386" y="461"/>
                    <a:pt x="387" y="461"/>
                  </a:cubicBezTo>
                  <a:cubicBezTo>
                    <a:pt x="387" y="462"/>
                    <a:pt x="388" y="463"/>
                    <a:pt x="387" y="464"/>
                  </a:cubicBezTo>
                  <a:cubicBezTo>
                    <a:pt x="386" y="464"/>
                    <a:pt x="387" y="469"/>
                    <a:pt x="388" y="470"/>
                  </a:cubicBezTo>
                  <a:cubicBezTo>
                    <a:pt x="388" y="471"/>
                    <a:pt x="388" y="472"/>
                    <a:pt x="387" y="474"/>
                  </a:cubicBezTo>
                  <a:cubicBezTo>
                    <a:pt x="386" y="476"/>
                    <a:pt x="385" y="477"/>
                    <a:pt x="383" y="477"/>
                  </a:cubicBezTo>
                  <a:cubicBezTo>
                    <a:pt x="381" y="477"/>
                    <a:pt x="382" y="479"/>
                    <a:pt x="381" y="479"/>
                  </a:cubicBezTo>
                  <a:cubicBezTo>
                    <a:pt x="380" y="479"/>
                    <a:pt x="380" y="481"/>
                    <a:pt x="380" y="482"/>
                  </a:cubicBezTo>
                  <a:cubicBezTo>
                    <a:pt x="380" y="483"/>
                    <a:pt x="379" y="483"/>
                    <a:pt x="377" y="483"/>
                  </a:cubicBezTo>
                  <a:cubicBezTo>
                    <a:pt x="376" y="483"/>
                    <a:pt x="376" y="485"/>
                    <a:pt x="376" y="486"/>
                  </a:cubicBezTo>
                  <a:cubicBezTo>
                    <a:pt x="376" y="488"/>
                    <a:pt x="374" y="488"/>
                    <a:pt x="374" y="489"/>
                  </a:cubicBezTo>
                  <a:cubicBezTo>
                    <a:pt x="373" y="490"/>
                    <a:pt x="374" y="491"/>
                    <a:pt x="373" y="491"/>
                  </a:cubicBezTo>
                  <a:cubicBezTo>
                    <a:pt x="371" y="492"/>
                    <a:pt x="371" y="493"/>
                    <a:pt x="372" y="494"/>
                  </a:cubicBezTo>
                  <a:cubicBezTo>
                    <a:pt x="373" y="495"/>
                    <a:pt x="372" y="496"/>
                    <a:pt x="372" y="497"/>
                  </a:cubicBezTo>
                  <a:cubicBezTo>
                    <a:pt x="371" y="498"/>
                    <a:pt x="373" y="498"/>
                    <a:pt x="374" y="499"/>
                  </a:cubicBezTo>
                  <a:cubicBezTo>
                    <a:pt x="375" y="500"/>
                    <a:pt x="375" y="500"/>
                    <a:pt x="375" y="499"/>
                  </a:cubicBezTo>
                  <a:cubicBezTo>
                    <a:pt x="376" y="499"/>
                    <a:pt x="376" y="499"/>
                    <a:pt x="376" y="500"/>
                  </a:cubicBezTo>
                  <a:cubicBezTo>
                    <a:pt x="377" y="501"/>
                    <a:pt x="376" y="502"/>
                    <a:pt x="374" y="502"/>
                  </a:cubicBezTo>
                  <a:cubicBezTo>
                    <a:pt x="373" y="502"/>
                    <a:pt x="371" y="504"/>
                    <a:pt x="370" y="506"/>
                  </a:cubicBezTo>
                  <a:cubicBezTo>
                    <a:pt x="370" y="508"/>
                    <a:pt x="372" y="511"/>
                    <a:pt x="372" y="512"/>
                  </a:cubicBezTo>
                  <a:cubicBezTo>
                    <a:pt x="372" y="513"/>
                    <a:pt x="371" y="512"/>
                    <a:pt x="371" y="513"/>
                  </a:cubicBezTo>
                  <a:cubicBezTo>
                    <a:pt x="370" y="514"/>
                    <a:pt x="374" y="516"/>
                    <a:pt x="375" y="517"/>
                  </a:cubicBezTo>
                  <a:cubicBezTo>
                    <a:pt x="377" y="518"/>
                    <a:pt x="378" y="521"/>
                    <a:pt x="379" y="523"/>
                  </a:cubicBezTo>
                  <a:cubicBezTo>
                    <a:pt x="381" y="524"/>
                    <a:pt x="381" y="525"/>
                    <a:pt x="382" y="529"/>
                  </a:cubicBezTo>
                  <a:cubicBezTo>
                    <a:pt x="384" y="533"/>
                    <a:pt x="387" y="539"/>
                    <a:pt x="389" y="542"/>
                  </a:cubicBezTo>
                  <a:cubicBezTo>
                    <a:pt x="391" y="544"/>
                    <a:pt x="392" y="546"/>
                    <a:pt x="392" y="547"/>
                  </a:cubicBezTo>
                  <a:cubicBezTo>
                    <a:pt x="391" y="548"/>
                    <a:pt x="392" y="550"/>
                    <a:pt x="393" y="551"/>
                  </a:cubicBezTo>
                  <a:cubicBezTo>
                    <a:pt x="395" y="552"/>
                    <a:pt x="396" y="554"/>
                    <a:pt x="400" y="556"/>
                  </a:cubicBezTo>
                  <a:cubicBezTo>
                    <a:pt x="404" y="558"/>
                    <a:pt x="411" y="561"/>
                    <a:pt x="412" y="563"/>
                  </a:cubicBezTo>
                  <a:cubicBezTo>
                    <a:pt x="413" y="565"/>
                    <a:pt x="417" y="567"/>
                    <a:pt x="417" y="567"/>
                  </a:cubicBezTo>
                  <a:cubicBezTo>
                    <a:pt x="418" y="567"/>
                    <a:pt x="417" y="570"/>
                    <a:pt x="418" y="572"/>
                  </a:cubicBezTo>
                  <a:cubicBezTo>
                    <a:pt x="418" y="573"/>
                    <a:pt x="418" y="580"/>
                    <a:pt x="418" y="583"/>
                  </a:cubicBezTo>
                  <a:cubicBezTo>
                    <a:pt x="417" y="585"/>
                    <a:pt x="417" y="587"/>
                    <a:pt x="416" y="589"/>
                  </a:cubicBezTo>
                  <a:cubicBezTo>
                    <a:pt x="416" y="591"/>
                    <a:pt x="417" y="591"/>
                    <a:pt x="417" y="591"/>
                  </a:cubicBezTo>
                  <a:cubicBezTo>
                    <a:pt x="416" y="592"/>
                    <a:pt x="416" y="594"/>
                    <a:pt x="416" y="597"/>
                  </a:cubicBezTo>
                  <a:cubicBezTo>
                    <a:pt x="416" y="600"/>
                    <a:pt x="414" y="605"/>
                    <a:pt x="414" y="607"/>
                  </a:cubicBezTo>
                  <a:cubicBezTo>
                    <a:pt x="414" y="608"/>
                    <a:pt x="413" y="609"/>
                    <a:pt x="413" y="611"/>
                  </a:cubicBezTo>
                  <a:cubicBezTo>
                    <a:pt x="413" y="613"/>
                    <a:pt x="412" y="614"/>
                    <a:pt x="411" y="615"/>
                  </a:cubicBezTo>
                  <a:cubicBezTo>
                    <a:pt x="410" y="616"/>
                    <a:pt x="413" y="618"/>
                    <a:pt x="413" y="620"/>
                  </a:cubicBezTo>
                  <a:cubicBezTo>
                    <a:pt x="413" y="621"/>
                    <a:pt x="411" y="622"/>
                    <a:pt x="411" y="625"/>
                  </a:cubicBezTo>
                  <a:cubicBezTo>
                    <a:pt x="412" y="628"/>
                    <a:pt x="411" y="633"/>
                    <a:pt x="411" y="634"/>
                  </a:cubicBezTo>
                  <a:cubicBezTo>
                    <a:pt x="411" y="635"/>
                    <a:pt x="410" y="635"/>
                    <a:pt x="410" y="637"/>
                  </a:cubicBezTo>
                  <a:cubicBezTo>
                    <a:pt x="411" y="639"/>
                    <a:pt x="409" y="639"/>
                    <a:pt x="409" y="642"/>
                  </a:cubicBezTo>
                  <a:cubicBezTo>
                    <a:pt x="409" y="645"/>
                    <a:pt x="406" y="649"/>
                    <a:pt x="406" y="651"/>
                  </a:cubicBezTo>
                  <a:cubicBezTo>
                    <a:pt x="405" y="653"/>
                    <a:pt x="405" y="654"/>
                    <a:pt x="404" y="654"/>
                  </a:cubicBezTo>
                  <a:cubicBezTo>
                    <a:pt x="402" y="654"/>
                    <a:pt x="402" y="656"/>
                    <a:pt x="403" y="658"/>
                  </a:cubicBezTo>
                  <a:cubicBezTo>
                    <a:pt x="404" y="659"/>
                    <a:pt x="402" y="661"/>
                    <a:pt x="404" y="663"/>
                  </a:cubicBezTo>
                  <a:cubicBezTo>
                    <a:pt x="405" y="665"/>
                    <a:pt x="404" y="665"/>
                    <a:pt x="404" y="667"/>
                  </a:cubicBezTo>
                  <a:cubicBezTo>
                    <a:pt x="403" y="669"/>
                    <a:pt x="402" y="669"/>
                    <a:pt x="402" y="671"/>
                  </a:cubicBezTo>
                  <a:cubicBezTo>
                    <a:pt x="402" y="673"/>
                    <a:pt x="401" y="674"/>
                    <a:pt x="402" y="676"/>
                  </a:cubicBezTo>
                  <a:cubicBezTo>
                    <a:pt x="403" y="678"/>
                    <a:pt x="402" y="678"/>
                    <a:pt x="402" y="678"/>
                  </a:cubicBezTo>
                  <a:cubicBezTo>
                    <a:pt x="401" y="678"/>
                    <a:pt x="400" y="680"/>
                    <a:pt x="400" y="683"/>
                  </a:cubicBezTo>
                  <a:cubicBezTo>
                    <a:pt x="399" y="686"/>
                    <a:pt x="399" y="686"/>
                    <a:pt x="402" y="686"/>
                  </a:cubicBezTo>
                  <a:cubicBezTo>
                    <a:pt x="404" y="686"/>
                    <a:pt x="402" y="678"/>
                    <a:pt x="404" y="678"/>
                  </a:cubicBezTo>
                  <a:cubicBezTo>
                    <a:pt x="405" y="678"/>
                    <a:pt x="404" y="677"/>
                    <a:pt x="405" y="677"/>
                  </a:cubicBezTo>
                  <a:cubicBezTo>
                    <a:pt x="407" y="676"/>
                    <a:pt x="405" y="678"/>
                    <a:pt x="406" y="678"/>
                  </a:cubicBezTo>
                  <a:cubicBezTo>
                    <a:pt x="407" y="678"/>
                    <a:pt x="408" y="679"/>
                    <a:pt x="407" y="680"/>
                  </a:cubicBezTo>
                  <a:cubicBezTo>
                    <a:pt x="405" y="681"/>
                    <a:pt x="407" y="683"/>
                    <a:pt x="406" y="684"/>
                  </a:cubicBezTo>
                  <a:cubicBezTo>
                    <a:pt x="406" y="685"/>
                    <a:pt x="405" y="686"/>
                    <a:pt x="405" y="687"/>
                  </a:cubicBezTo>
                  <a:cubicBezTo>
                    <a:pt x="406" y="688"/>
                    <a:pt x="405" y="688"/>
                    <a:pt x="404" y="690"/>
                  </a:cubicBezTo>
                  <a:cubicBezTo>
                    <a:pt x="404" y="691"/>
                    <a:pt x="405" y="691"/>
                    <a:pt x="405" y="692"/>
                  </a:cubicBezTo>
                  <a:cubicBezTo>
                    <a:pt x="404" y="692"/>
                    <a:pt x="405" y="693"/>
                    <a:pt x="405" y="694"/>
                  </a:cubicBezTo>
                  <a:cubicBezTo>
                    <a:pt x="404" y="694"/>
                    <a:pt x="404" y="695"/>
                    <a:pt x="405" y="696"/>
                  </a:cubicBezTo>
                  <a:cubicBezTo>
                    <a:pt x="405" y="697"/>
                    <a:pt x="403" y="697"/>
                    <a:pt x="403" y="697"/>
                  </a:cubicBezTo>
                  <a:cubicBezTo>
                    <a:pt x="402" y="698"/>
                    <a:pt x="403" y="699"/>
                    <a:pt x="403" y="700"/>
                  </a:cubicBezTo>
                  <a:cubicBezTo>
                    <a:pt x="402" y="701"/>
                    <a:pt x="401" y="700"/>
                    <a:pt x="400" y="699"/>
                  </a:cubicBezTo>
                  <a:cubicBezTo>
                    <a:pt x="400" y="699"/>
                    <a:pt x="401" y="697"/>
                    <a:pt x="402" y="696"/>
                  </a:cubicBezTo>
                  <a:cubicBezTo>
                    <a:pt x="403" y="695"/>
                    <a:pt x="401" y="693"/>
                    <a:pt x="400" y="693"/>
                  </a:cubicBezTo>
                  <a:cubicBezTo>
                    <a:pt x="398" y="694"/>
                    <a:pt x="401" y="695"/>
                    <a:pt x="401" y="697"/>
                  </a:cubicBezTo>
                  <a:cubicBezTo>
                    <a:pt x="401" y="697"/>
                    <a:pt x="401" y="697"/>
                    <a:pt x="400" y="697"/>
                  </a:cubicBezTo>
                  <a:cubicBezTo>
                    <a:pt x="400" y="697"/>
                    <a:pt x="399" y="697"/>
                    <a:pt x="399" y="698"/>
                  </a:cubicBezTo>
                  <a:cubicBezTo>
                    <a:pt x="399" y="699"/>
                    <a:pt x="397" y="698"/>
                    <a:pt x="397" y="699"/>
                  </a:cubicBezTo>
                  <a:cubicBezTo>
                    <a:pt x="396" y="700"/>
                    <a:pt x="398" y="701"/>
                    <a:pt x="397" y="701"/>
                  </a:cubicBezTo>
                  <a:cubicBezTo>
                    <a:pt x="396" y="702"/>
                    <a:pt x="394" y="703"/>
                    <a:pt x="394" y="704"/>
                  </a:cubicBezTo>
                  <a:cubicBezTo>
                    <a:pt x="394" y="705"/>
                    <a:pt x="395" y="705"/>
                    <a:pt x="395" y="704"/>
                  </a:cubicBezTo>
                  <a:cubicBezTo>
                    <a:pt x="395" y="703"/>
                    <a:pt x="397" y="703"/>
                    <a:pt x="397" y="704"/>
                  </a:cubicBezTo>
                  <a:cubicBezTo>
                    <a:pt x="397" y="705"/>
                    <a:pt x="398" y="705"/>
                    <a:pt x="398" y="705"/>
                  </a:cubicBezTo>
                  <a:cubicBezTo>
                    <a:pt x="399" y="704"/>
                    <a:pt x="399" y="704"/>
                    <a:pt x="400" y="704"/>
                  </a:cubicBezTo>
                  <a:cubicBezTo>
                    <a:pt x="401" y="705"/>
                    <a:pt x="401" y="707"/>
                    <a:pt x="400" y="707"/>
                  </a:cubicBezTo>
                  <a:cubicBezTo>
                    <a:pt x="399" y="707"/>
                    <a:pt x="398" y="708"/>
                    <a:pt x="399" y="709"/>
                  </a:cubicBezTo>
                  <a:cubicBezTo>
                    <a:pt x="399" y="710"/>
                    <a:pt x="400" y="710"/>
                    <a:pt x="401" y="710"/>
                  </a:cubicBezTo>
                  <a:cubicBezTo>
                    <a:pt x="401" y="710"/>
                    <a:pt x="402" y="709"/>
                    <a:pt x="403" y="710"/>
                  </a:cubicBezTo>
                  <a:cubicBezTo>
                    <a:pt x="404" y="710"/>
                    <a:pt x="403" y="712"/>
                    <a:pt x="403" y="711"/>
                  </a:cubicBezTo>
                  <a:cubicBezTo>
                    <a:pt x="402" y="711"/>
                    <a:pt x="400" y="710"/>
                    <a:pt x="400" y="711"/>
                  </a:cubicBezTo>
                  <a:cubicBezTo>
                    <a:pt x="399" y="712"/>
                    <a:pt x="398" y="711"/>
                    <a:pt x="397" y="711"/>
                  </a:cubicBezTo>
                  <a:cubicBezTo>
                    <a:pt x="396" y="710"/>
                    <a:pt x="393" y="712"/>
                    <a:pt x="394" y="713"/>
                  </a:cubicBezTo>
                  <a:cubicBezTo>
                    <a:pt x="395" y="714"/>
                    <a:pt x="395" y="715"/>
                    <a:pt x="396" y="715"/>
                  </a:cubicBezTo>
                  <a:cubicBezTo>
                    <a:pt x="397" y="715"/>
                    <a:pt x="398" y="715"/>
                    <a:pt x="398" y="714"/>
                  </a:cubicBezTo>
                  <a:cubicBezTo>
                    <a:pt x="399" y="713"/>
                    <a:pt x="400" y="712"/>
                    <a:pt x="400" y="714"/>
                  </a:cubicBezTo>
                  <a:cubicBezTo>
                    <a:pt x="400" y="716"/>
                    <a:pt x="398" y="715"/>
                    <a:pt x="398" y="716"/>
                  </a:cubicBezTo>
                  <a:cubicBezTo>
                    <a:pt x="397" y="717"/>
                    <a:pt x="397" y="717"/>
                    <a:pt x="395" y="718"/>
                  </a:cubicBezTo>
                  <a:cubicBezTo>
                    <a:pt x="394" y="719"/>
                    <a:pt x="395" y="721"/>
                    <a:pt x="396" y="720"/>
                  </a:cubicBezTo>
                  <a:cubicBezTo>
                    <a:pt x="397" y="720"/>
                    <a:pt x="396" y="721"/>
                    <a:pt x="397" y="721"/>
                  </a:cubicBezTo>
                  <a:cubicBezTo>
                    <a:pt x="399" y="722"/>
                    <a:pt x="399" y="721"/>
                    <a:pt x="399" y="720"/>
                  </a:cubicBezTo>
                  <a:cubicBezTo>
                    <a:pt x="399" y="719"/>
                    <a:pt x="399" y="717"/>
                    <a:pt x="401" y="718"/>
                  </a:cubicBezTo>
                  <a:cubicBezTo>
                    <a:pt x="402" y="719"/>
                    <a:pt x="400" y="720"/>
                    <a:pt x="400" y="721"/>
                  </a:cubicBezTo>
                  <a:cubicBezTo>
                    <a:pt x="400" y="722"/>
                    <a:pt x="399" y="723"/>
                    <a:pt x="399" y="724"/>
                  </a:cubicBezTo>
                  <a:cubicBezTo>
                    <a:pt x="399" y="725"/>
                    <a:pt x="398" y="724"/>
                    <a:pt x="398" y="726"/>
                  </a:cubicBezTo>
                  <a:cubicBezTo>
                    <a:pt x="398" y="727"/>
                    <a:pt x="396" y="726"/>
                    <a:pt x="397" y="727"/>
                  </a:cubicBezTo>
                  <a:cubicBezTo>
                    <a:pt x="398" y="727"/>
                    <a:pt x="396" y="728"/>
                    <a:pt x="397" y="729"/>
                  </a:cubicBezTo>
                  <a:cubicBezTo>
                    <a:pt x="397" y="730"/>
                    <a:pt x="397" y="729"/>
                    <a:pt x="398" y="729"/>
                  </a:cubicBezTo>
                  <a:cubicBezTo>
                    <a:pt x="398" y="729"/>
                    <a:pt x="398" y="728"/>
                    <a:pt x="399" y="729"/>
                  </a:cubicBezTo>
                  <a:cubicBezTo>
                    <a:pt x="400" y="729"/>
                    <a:pt x="400" y="729"/>
                    <a:pt x="401" y="729"/>
                  </a:cubicBezTo>
                  <a:cubicBezTo>
                    <a:pt x="402" y="728"/>
                    <a:pt x="403" y="730"/>
                    <a:pt x="402" y="730"/>
                  </a:cubicBezTo>
                  <a:cubicBezTo>
                    <a:pt x="401" y="730"/>
                    <a:pt x="399" y="732"/>
                    <a:pt x="400" y="732"/>
                  </a:cubicBezTo>
                  <a:cubicBezTo>
                    <a:pt x="400" y="732"/>
                    <a:pt x="401" y="732"/>
                    <a:pt x="401" y="732"/>
                  </a:cubicBezTo>
                  <a:cubicBezTo>
                    <a:pt x="402" y="732"/>
                    <a:pt x="402" y="732"/>
                    <a:pt x="403" y="732"/>
                  </a:cubicBezTo>
                  <a:cubicBezTo>
                    <a:pt x="403" y="734"/>
                    <a:pt x="404" y="733"/>
                    <a:pt x="404" y="732"/>
                  </a:cubicBezTo>
                  <a:cubicBezTo>
                    <a:pt x="404" y="731"/>
                    <a:pt x="406" y="732"/>
                    <a:pt x="407" y="733"/>
                  </a:cubicBezTo>
                  <a:cubicBezTo>
                    <a:pt x="407" y="734"/>
                    <a:pt x="404" y="735"/>
                    <a:pt x="403" y="734"/>
                  </a:cubicBezTo>
                  <a:cubicBezTo>
                    <a:pt x="402" y="734"/>
                    <a:pt x="401" y="736"/>
                    <a:pt x="402" y="737"/>
                  </a:cubicBezTo>
                  <a:cubicBezTo>
                    <a:pt x="403" y="738"/>
                    <a:pt x="404" y="737"/>
                    <a:pt x="405" y="736"/>
                  </a:cubicBezTo>
                  <a:cubicBezTo>
                    <a:pt x="406" y="735"/>
                    <a:pt x="411" y="735"/>
                    <a:pt x="411" y="736"/>
                  </a:cubicBezTo>
                  <a:cubicBezTo>
                    <a:pt x="412" y="737"/>
                    <a:pt x="411" y="737"/>
                    <a:pt x="410" y="737"/>
                  </a:cubicBezTo>
                  <a:cubicBezTo>
                    <a:pt x="409" y="737"/>
                    <a:pt x="409" y="737"/>
                    <a:pt x="409" y="737"/>
                  </a:cubicBezTo>
                  <a:cubicBezTo>
                    <a:pt x="408" y="738"/>
                    <a:pt x="406" y="738"/>
                    <a:pt x="406" y="738"/>
                  </a:cubicBezTo>
                  <a:cubicBezTo>
                    <a:pt x="406" y="737"/>
                    <a:pt x="404" y="738"/>
                    <a:pt x="404" y="739"/>
                  </a:cubicBezTo>
                  <a:cubicBezTo>
                    <a:pt x="404" y="740"/>
                    <a:pt x="402" y="740"/>
                    <a:pt x="404" y="741"/>
                  </a:cubicBezTo>
                  <a:cubicBezTo>
                    <a:pt x="405" y="741"/>
                    <a:pt x="405" y="740"/>
                    <a:pt x="405" y="740"/>
                  </a:cubicBezTo>
                  <a:cubicBezTo>
                    <a:pt x="406" y="739"/>
                    <a:pt x="406" y="739"/>
                    <a:pt x="408" y="739"/>
                  </a:cubicBezTo>
                  <a:cubicBezTo>
                    <a:pt x="409" y="739"/>
                    <a:pt x="410" y="739"/>
                    <a:pt x="410" y="738"/>
                  </a:cubicBezTo>
                  <a:cubicBezTo>
                    <a:pt x="411" y="738"/>
                    <a:pt x="412" y="737"/>
                    <a:pt x="412" y="738"/>
                  </a:cubicBezTo>
                  <a:cubicBezTo>
                    <a:pt x="413" y="740"/>
                    <a:pt x="410" y="741"/>
                    <a:pt x="409" y="740"/>
                  </a:cubicBezTo>
                  <a:cubicBezTo>
                    <a:pt x="408" y="739"/>
                    <a:pt x="407" y="741"/>
                    <a:pt x="407" y="742"/>
                  </a:cubicBezTo>
                  <a:cubicBezTo>
                    <a:pt x="407" y="743"/>
                    <a:pt x="404" y="742"/>
                    <a:pt x="403" y="741"/>
                  </a:cubicBezTo>
                  <a:cubicBezTo>
                    <a:pt x="401" y="741"/>
                    <a:pt x="402" y="743"/>
                    <a:pt x="403" y="744"/>
                  </a:cubicBezTo>
                  <a:cubicBezTo>
                    <a:pt x="404" y="745"/>
                    <a:pt x="404" y="745"/>
                    <a:pt x="405" y="745"/>
                  </a:cubicBezTo>
                  <a:cubicBezTo>
                    <a:pt x="405" y="745"/>
                    <a:pt x="406" y="745"/>
                    <a:pt x="407" y="745"/>
                  </a:cubicBezTo>
                  <a:cubicBezTo>
                    <a:pt x="408" y="746"/>
                    <a:pt x="408" y="747"/>
                    <a:pt x="409" y="746"/>
                  </a:cubicBezTo>
                  <a:cubicBezTo>
                    <a:pt x="411" y="745"/>
                    <a:pt x="409" y="745"/>
                    <a:pt x="409" y="745"/>
                  </a:cubicBezTo>
                  <a:cubicBezTo>
                    <a:pt x="408" y="744"/>
                    <a:pt x="409" y="743"/>
                    <a:pt x="410" y="744"/>
                  </a:cubicBezTo>
                  <a:cubicBezTo>
                    <a:pt x="412" y="744"/>
                    <a:pt x="414" y="743"/>
                    <a:pt x="414" y="741"/>
                  </a:cubicBezTo>
                  <a:cubicBezTo>
                    <a:pt x="413" y="738"/>
                    <a:pt x="415" y="737"/>
                    <a:pt x="417" y="737"/>
                  </a:cubicBezTo>
                  <a:cubicBezTo>
                    <a:pt x="420" y="736"/>
                    <a:pt x="418" y="738"/>
                    <a:pt x="417" y="739"/>
                  </a:cubicBezTo>
                  <a:cubicBezTo>
                    <a:pt x="415" y="739"/>
                    <a:pt x="415" y="740"/>
                    <a:pt x="416" y="741"/>
                  </a:cubicBezTo>
                  <a:cubicBezTo>
                    <a:pt x="417" y="742"/>
                    <a:pt x="418" y="742"/>
                    <a:pt x="418" y="741"/>
                  </a:cubicBezTo>
                  <a:cubicBezTo>
                    <a:pt x="419" y="741"/>
                    <a:pt x="420" y="741"/>
                    <a:pt x="420" y="741"/>
                  </a:cubicBezTo>
                  <a:cubicBezTo>
                    <a:pt x="421" y="742"/>
                    <a:pt x="418" y="742"/>
                    <a:pt x="418" y="743"/>
                  </a:cubicBezTo>
                  <a:cubicBezTo>
                    <a:pt x="417" y="744"/>
                    <a:pt x="419" y="745"/>
                    <a:pt x="418" y="746"/>
                  </a:cubicBezTo>
                  <a:cubicBezTo>
                    <a:pt x="416" y="747"/>
                    <a:pt x="417" y="743"/>
                    <a:pt x="416" y="743"/>
                  </a:cubicBezTo>
                  <a:cubicBezTo>
                    <a:pt x="415" y="742"/>
                    <a:pt x="414" y="743"/>
                    <a:pt x="415" y="745"/>
                  </a:cubicBezTo>
                  <a:cubicBezTo>
                    <a:pt x="416" y="747"/>
                    <a:pt x="414" y="746"/>
                    <a:pt x="413" y="745"/>
                  </a:cubicBezTo>
                  <a:cubicBezTo>
                    <a:pt x="412" y="744"/>
                    <a:pt x="411" y="745"/>
                    <a:pt x="412" y="746"/>
                  </a:cubicBezTo>
                  <a:cubicBezTo>
                    <a:pt x="413" y="747"/>
                    <a:pt x="410" y="746"/>
                    <a:pt x="410" y="748"/>
                  </a:cubicBezTo>
                  <a:cubicBezTo>
                    <a:pt x="410" y="749"/>
                    <a:pt x="410" y="749"/>
                    <a:pt x="411" y="749"/>
                  </a:cubicBezTo>
                  <a:cubicBezTo>
                    <a:pt x="412" y="748"/>
                    <a:pt x="412" y="748"/>
                    <a:pt x="413" y="749"/>
                  </a:cubicBezTo>
                  <a:cubicBezTo>
                    <a:pt x="415" y="749"/>
                    <a:pt x="414" y="751"/>
                    <a:pt x="415" y="752"/>
                  </a:cubicBezTo>
                  <a:cubicBezTo>
                    <a:pt x="416" y="753"/>
                    <a:pt x="415" y="749"/>
                    <a:pt x="417" y="749"/>
                  </a:cubicBezTo>
                  <a:cubicBezTo>
                    <a:pt x="418" y="749"/>
                    <a:pt x="417" y="752"/>
                    <a:pt x="420" y="753"/>
                  </a:cubicBezTo>
                  <a:cubicBezTo>
                    <a:pt x="423" y="754"/>
                    <a:pt x="420" y="752"/>
                    <a:pt x="421" y="751"/>
                  </a:cubicBezTo>
                  <a:cubicBezTo>
                    <a:pt x="423" y="751"/>
                    <a:pt x="424" y="754"/>
                    <a:pt x="426" y="755"/>
                  </a:cubicBezTo>
                  <a:cubicBezTo>
                    <a:pt x="427" y="755"/>
                    <a:pt x="426" y="753"/>
                    <a:pt x="425" y="752"/>
                  </a:cubicBezTo>
                  <a:cubicBezTo>
                    <a:pt x="424" y="751"/>
                    <a:pt x="426" y="751"/>
                    <a:pt x="428" y="752"/>
                  </a:cubicBezTo>
                  <a:cubicBezTo>
                    <a:pt x="429" y="752"/>
                    <a:pt x="430" y="752"/>
                    <a:pt x="430" y="751"/>
                  </a:cubicBezTo>
                  <a:cubicBezTo>
                    <a:pt x="430" y="751"/>
                    <a:pt x="431" y="751"/>
                    <a:pt x="431" y="751"/>
                  </a:cubicBezTo>
                  <a:cubicBezTo>
                    <a:pt x="432" y="751"/>
                    <a:pt x="432" y="752"/>
                    <a:pt x="433" y="751"/>
                  </a:cubicBezTo>
                  <a:cubicBezTo>
                    <a:pt x="434" y="750"/>
                    <a:pt x="437" y="751"/>
                    <a:pt x="438" y="750"/>
                  </a:cubicBezTo>
                  <a:cubicBezTo>
                    <a:pt x="440" y="749"/>
                    <a:pt x="438" y="749"/>
                    <a:pt x="435" y="748"/>
                  </a:cubicBezTo>
                  <a:cubicBezTo>
                    <a:pt x="433" y="748"/>
                    <a:pt x="428" y="744"/>
                    <a:pt x="427" y="743"/>
                  </a:cubicBezTo>
                  <a:cubicBezTo>
                    <a:pt x="426" y="742"/>
                    <a:pt x="427" y="741"/>
                    <a:pt x="425" y="741"/>
                  </a:cubicBezTo>
                  <a:cubicBezTo>
                    <a:pt x="423" y="741"/>
                    <a:pt x="424" y="740"/>
                    <a:pt x="425" y="739"/>
                  </a:cubicBezTo>
                  <a:cubicBezTo>
                    <a:pt x="426" y="739"/>
                    <a:pt x="425" y="737"/>
                    <a:pt x="424" y="737"/>
                  </a:cubicBezTo>
                  <a:cubicBezTo>
                    <a:pt x="422" y="737"/>
                    <a:pt x="420" y="737"/>
                    <a:pt x="420" y="735"/>
                  </a:cubicBezTo>
                  <a:cubicBezTo>
                    <a:pt x="420" y="734"/>
                    <a:pt x="422" y="734"/>
                    <a:pt x="423" y="735"/>
                  </a:cubicBezTo>
                  <a:cubicBezTo>
                    <a:pt x="424" y="735"/>
                    <a:pt x="424" y="735"/>
                    <a:pt x="425" y="735"/>
                  </a:cubicBezTo>
                  <a:cubicBezTo>
                    <a:pt x="425" y="734"/>
                    <a:pt x="422" y="732"/>
                    <a:pt x="422" y="731"/>
                  </a:cubicBezTo>
                  <a:cubicBezTo>
                    <a:pt x="422" y="730"/>
                    <a:pt x="422" y="729"/>
                    <a:pt x="422" y="728"/>
                  </a:cubicBezTo>
                  <a:cubicBezTo>
                    <a:pt x="422" y="727"/>
                    <a:pt x="421" y="725"/>
                    <a:pt x="423" y="724"/>
                  </a:cubicBezTo>
                  <a:cubicBezTo>
                    <a:pt x="424" y="723"/>
                    <a:pt x="424" y="722"/>
                    <a:pt x="425" y="722"/>
                  </a:cubicBezTo>
                  <a:cubicBezTo>
                    <a:pt x="426" y="722"/>
                    <a:pt x="428" y="721"/>
                    <a:pt x="428" y="719"/>
                  </a:cubicBezTo>
                  <a:cubicBezTo>
                    <a:pt x="428" y="717"/>
                    <a:pt x="429" y="716"/>
                    <a:pt x="431" y="715"/>
                  </a:cubicBezTo>
                  <a:cubicBezTo>
                    <a:pt x="433" y="713"/>
                    <a:pt x="436" y="711"/>
                    <a:pt x="436" y="710"/>
                  </a:cubicBezTo>
                  <a:cubicBezTo>
                    <a:pt x="435" y="710"/>
                    <a:pt x="436" y="707"/>
                    <a:pt x="436" y="706"/>
                  </a:cubicBezTo>
                  <a:cubicBezTo>
                    <a:pt x="436" y="705"/>
                    <a:pt x="433" y="705"/>
                    <a:pt x="432" y="705"/>
                  </a:cubicBezTo>
                  <a:cubicBezTo>
                    <a:pt x="431" y="705"/>
                    <a:pt x="427" y="702"/>
                    <a:pt x="429" y="699"/>
                  </a:cubicBezTo>
                  <a:cubicBezTo>
                    <a:pt x="431" y="695"/>
                    <a:pt x="435" y="695"/>
                    <a:pt x="436" y="695"/>
                  </a:cubicBezTo>
                  <a:cubicBezTo>
                    <a:pt x="437" y="695"/>
                    <a:pt x="436" y="693"/>
                    <a:pt x="437" y="692"/>
                  </a:cubicBezTo>
                  <a:cubicBezTo>
                    <a:pt x="438" y="692"/>
                    <a:pt x="438" y="691"/>
                    <a:pt x="438" y="689"/>
                  </a:cubicBezTo>
                  <a:cubicBezTo>
                    <a:pt x="438" y="688"/>
                    <a:pt x="438" y="685"/>
                    <a:pt x="440" y="685"/>
                  </a:cubicBezTo>
                  <a:cubicBezTo>
                    <a:pt x="442" y="685"/>
                    <a:pt x="442" y="684"/>
                    <a:pt x="441" y="684"/>
                  </a:cubicBezTo>
                  <a:cubicBezTo>
                    <a:pt x="440" y="683"/>
                    <a:pt x="440" y="682"/>
                    <a:pt x="441" y="682"/>
                  </a:cubicBezTo>
                  <a:cubicBezTo>
                    <a:pt x="443" y="682"/>
                    <a:pt x="442" y="683"/>
                    <a:pt x="444" y="683"/>
                  </a:cubicBezTo>
                  <a:cubicBezTo>
                    <a:pt x="445" y="683"/>
                    <a:pt x="447" y="681"/>
                    <a:pt x="445" y="680"/>
                  </a:cubicBezTo>
                  <a:cubicBezTo>
                    <a:pt x="444" y="679"/>
                    <a:pt x="443" y="681"/>
                    <a:pt x="442" y="681"/>
                  </a:cubicBezTo>
                  <a:cubicBezTo>
                    <a:pt x="442" y="681"/>
                    <a:pt x="441" y="680"/>
                    <a:pt x="440" y="680"/>
                  </a:cubicBezTo>
                  <a:cubicBezTo>
                    <a:pt x="439" y="680"/>
                    <a:pt x="440" y="677"/>
                    <a:pt x="439" y="677"/>
                  </a:cubicBezTo>
                  <a:cubicBezTo>
                    <a:pt x="439" y="676"/>
                    <a:pt x="439" y="674"/>
                    <a:pt x="439" y="673"/>
                  </a:cubicBezTo>
                  <a:cubicBezTo>
                    <a:pt x="440" y="672"/>
                    <a:pt x="443" y="674"/>
                    <a:pt x="446" y="674"/>
                  </a:cubicBezTo>
                  <a:cubicBezTo>
                    <a:pt x="449" y="675"/>
                    <a:pt x="451" y="673"/>
                    <a:pt x="451" y="672"/>
                  </a:cubicBezTo>
                  <a:cubicBezTo>
                    <a:pt x="451" y="671"/>
                    <a:pt x="450" y="669"/>
                    <a:pt x="451" y="668"/>
                  </a:cubicBezTo>
                  <a:cubicBezTo>
                    <a:pt x="453" y="667"/>
                    <a:pt x="452" y="666"/>
                    <a:pt x="451" y="665"/>
                  </a:cubicBezTo>
                  <a:cubicBezTo>
                    <a:pt x="451" y="663"/>
                    <a:pt x="452" y="662"/>
                    <a:pt x="453" y="663"/>
                  </a:cubicBezTo>
                  <a:cubicBezTo>
                    <a:pt x="453" y="664"/>
                    <a:pt x="459" y="663"/>
                    <a:pt x="464" y="663"/>
                  </a:cubicBezTo>
                  <a:cubicBezTo>
                    <a:pt x="468" y="662"/>
                    <a:pt x="471" y="660"/>
                    <a:pt x="472" y="659"/>
                  </a:cubicBezTo>
                  <a:cubicBezTo>
                    <a:pt x="472" y="657"/>
                    <a:pt x="475" y="654"/>
                    <a:pt x="476" y="653"/>
                  </a:cubicBezTo>
                  <a:cubicBezTo>
                    <a:pt x="476" y="652"/>
                    <a:pt x="476" y="651"/>
                    <a:pt x="474" y="650"/>
                  </a:cubicBezTo>
                  <a:cubicBezTo>
                    <a:pt x="472" y="650"/>
                    <a:pt x="472" y="648"/>
                    <a:pt x="473" y="647"/>
                  </a:cubicBezTo>
                  <a:cubicBezTo>
                    <a:pt x="474" y="645"/>
                    <a:pt x="472" y="644"/>
                    <a:pt x="471" y="644"/>
                  </a:cubicBezTo>
                  <a:cubicBezTo>
                    <a:pt x="469" y="644"/>
                    <a:pt x="466" y="643"/>
                    <a:pt x="468" y="641"/>
                  </a:cubicBezTo>
                  <a:cubicBezTo>
                    <a:pt x="469" y="640"/>
                    <a:pt x="469" y="641"/>
                    <a:pt x="469" y="641"/>
                  </a:cubicBezTo>
                  <a:cubicBezTo>
                    <a:pt x="470" y="641"/>
                    <a:pt x="470" y="642"/>
                    <a:pt x="471" y="642"/>
                  </a:cubicBezTo>
                  <a:cubicBezTo>
                    <a:pt x="473" y="641"/>
                    <a:pt x="474" y="642"/>
                    <a:pt x="476" y="643"/>
                  </a:cubicBezTo>
                  <a:cubicBezTo>
                    <a:pt x="478" y="644"/>
                    <a:pt x="478" y="643"/>
                    <a:pt x="478" y="643"/>
                  </a:cubicBezTo>
                  <a:cubicBezTo>
                    <a:pt x="478" y="643"/>
                    <a:pt x="479" y="643"/>
                    <a:pt x="480" y="643"/>
                  </a:cubicBezTo>
                  <a:cubicBezTo>
                    <a:pt x="482" y="643"/>
                    <a:pt x="484" y="644"/>
                    <a:pt x="486" y="642"/>
                  </a:cubicBezTo>
                  <a:cubicBezTo>
                    <a:pt x="488" y="641"/>
                    <a:pt x="489" y="638"/>
                    <a:pt x="491" y="636"/>
                  </a:cubicBezTo>
                  <a:cubicBezTo>
                    <a:pt x="494" y="634"/>
                    <a:pt x="493" y="633"/>
                    <a:pt x="495" y="631"/>
                  </a:cubicBezTo>
                  <a:cubicBezTo>
                    <a:pt x="496" y="629"/>
                    <a:pt x="495" y="628"/>
                    <a:pt x="497" y="626"/>
                  </a:cubicBezTo>
                  <a:cubicBezTo>
                    <a:pt x="499" y="624"/>
                    <a:pt x="496" y="623"/>
                    <a:pt x="499" y="621"/>
                  </a:cubicBezTo>
                  <a:cubicBezTo>
                    <a:pt x="502" y="620"/>
                    <a:pt x="501" y="622"/>
                    <a:pt x="499" y="625"/>
                  </a:cubicBezTo>
                  <a:cubicBezTo>
                    <a:pt x="497" y="628"/>
                    <a:pt x="497" y="629"/>
                    <a:pt x="499" y="627"/>
                  </a:cubicBezTo>
                  <a:cubicBezTo>
                    <a:pt x="502" y="625"/>
                    <a:pt x="503" y="622"/>
                    <a:pt x="505" y="618"/>
                  </a:cubicBezTo>
                  <a:cubicBezTo>
                    <a:pt x="507" y="615"/>
                    <a:pt x="508" y="614"/>
                    <a:pt x="509" y="614"/>
                  </a:cubicBezTo>
                  <a:cubicBezTo>
                    <a:pt x="511" y="614"/>
                    <a:pt x="511" y="610"/>
                    <a:pt x="510" y="608"/>
                  </a:cubicBezTo>
                  <a:cubicBezTo>
                    <a:pt x="510" y="605"/>
                    <a:pt x="509" y="603"/>
                    <a:pt x="510" y="601"/>
                  </a:cubicBezTo>
                  <a:cubicBezTo>
                    <a:pt x="511" y="600"/>
                    <a:pt x="510" y="598"/>
                    <a:pt x="512" y="598"/>
                  </a:cubicBezTo>
                  <a:cubicBezTo>
                    <a:pt x="513" y="598"/>
                    <a:pt x="515" y="596"/>
                    <a:pt x="517" y="594"/>
                  </a:cubicBezTo>
                  <a:cubicBezTo>
                    <a:pt x="519" y="592"/>
                    <a:pt x="521" y="592"/>
                    <a:pt x="523" y="592"/>
                  </a:cubicBezTo>
                  <a:cubicBezTo>
                    <a:pt x="525" y="592"/>
                    <a:pt x="524" y="591"/>
                    <a:pt x="525" y="590"/>
                  </a:cubicBezTo>
                  <a:cubicBezTo>
                    <a:pt x="526" y="590"/>
                    <a:pt x="527" y="589"/>
                    <a:pt x="528" y="588"/>
                  </a:cubicBezTo>
                  <a:cubicBezTo>
                    <a:pt x="529" y="587"/>
                    <a:pt x="533" y="588"/>
                    <a:pt x="535" y="588"/>
                  </a:cubicBezTo>
                  <a:cubicBezTo>
                    <a:pt x="538" y="588"/>
                    <a:pt x="539" y="588"/>
                    <a:pt x="539" y="587"/>
                  </a:cubicBezTo>
                  <a:cubicBezTo>
                    <a:pt x="539" y="585"/>
                    <a:pt x="540" y="584"/>
                    <a:pt x="542" y="584"/>
                  </a:cubicBezTo>
                  <a:cubicBezTo>
                    <a:pt x="543" y="584"/>
                    <a:pt x="543" y="584"/>
                    <a:pt x="543" y="582"/>
                  </a:cubicBezTo>
                  <a:cubicBezTo>
                    <a:pt x="543" y="580"/>
                    <a:pt x="544" y="579"/>
                    <a:pt x="545" y="578"/>
                  </a:cubicBezTo>
                  <a:cubicBezTo>
                    <a:pt x="546" y="577"/>
                    <a:pt x="546" y="575"/>
                    <a:pt x="547" y="574"/>
                  </a:cubicBezTo>
                  <a:cubicBezTo>
                    <a:pt x="547" y="573"/>
                    <a:pt x="548" y="574"/>
                    <a:pt x="548" y="572"/>
                  </a:cubicBezTo>
                  <a:cubicBezTo>
                    <a:pt x="548" y="570"/>
                    <a:pt x="549" y="568"/>
                    <a:pt x="549" y="567"/>
                  </a:cubicBezTo>
                  <a:cubicBezTo>
                    <a:pt x="549" y="565"/>
                    <a:pt x="551" y="565"/>
                    <a:pt x="551" y="564"/>
                  </a:cubicBezTo>
                  <a:cubicBezTo>
                    <a:pt x="552" y="563"/>
                    <a:pt x="551" y="562"/>
                    <a:pt x="552" y="559"/>
                  </a:cubicBezTo>
                  <a:cubicBezTo>
                    <a:pt x="553" y="556"/>
                    <a:pt x="552" y="554"/>
                    <a:pt x="552" y="551"/>
                  </a:cubicBezTo>
                  <a:cubicBezTo>
                    <a:pt x="552" y="548"/>
                    <a:pt x="552" y="546"/>
                    <a:pt x="553" y="545"/>
                  </a:cubicBezTo>
                  <a:cubicBezTo>
                    <a:pt x="554" y="544"/>
                    <a:pt x="553" y="543"/>
                    <a:pt x="552" y="543"/>
                  </a:cubicBezTo>
                  <a:cubicBezTo>
                    <a:pt x="552" y="543"/>
                    <a:pt x="552" y="542"/>
                    <a:pt x="553" y="542"/>
                  </a:cubicBezTo>
                  <a:cubicBezTo>
                    <a:pt x="554" y="542"/>
                    <a:pt x="555" y="543"/>
                    <a:pt x="556" y="543"/>
                  </a:cubicBezTo>
                  <a:cubicBezTo>
                    <a:pt x="557" y="542"/>
                    <a:pt x="558" y="539"/>
                    <a:pt x="559" y="536"/>
                  </a:cubicBezTo>
                  <a:cubicBezTo>
                    <a:pt x="560" y="533"/>
                    <a:pt x="562" y="533"/>
                    <a:pt x="563" y="533"/>
                  </a:cubicBezTo>
                  <a:cubicBezTo>
                    <a:pt x="565" y="532"/>
                    <a:pt x="567" y="529"/>
                    <a:pt x="569" y="524"/>
                  </a:cubicBezTo>
                  <a:cubicBezTo>
                    <a:pt x="571" y="520"/>
                    <a:pt x="569" y="515"/>
                    <a:pt x="568" y="512"/>
                  </a:cubicBezTo>
                  <a:cubicBezTo>
                    <a:pt x="568" y="509"/>
                    <a:pt x="566" y="510"/>
                    <a:pt x="565" y="510"/>
                  </a:cubicBezTo>
                  <a:moveTo>
                    <a:pt x="386" y="285"/>
                  </a:moveTo>
                  <a:cubicBezTo>
                    <a:pt x="387" y="286"/>
                    <a:pt x="388" y="285"/>
                    <a:pt x="389" y="285"/>
                  </a:cubicBezTo>
                  <a:cubicBezTo>
                    <a:pt x="390" y="285"/>
                    <a:pt x="391" y="284"/>
                    <a:pt x="392" y="285"/>
                  </a:cubicBezTo>
                  <a:cubicBezTo>
                    <a:pt x="393" y="288"/>
                    <a:pt x="388" y="289"/>
                    <a:pt x="384" y="289"/>
                  </a:cubicBezTo>
                  <a:cubicBezTo>
                    <a:pt x="379" y="290"/>
                    <a:pt x="378" y="291"/>
                    <a:pt x="377" y="289"/>
                  </a:cubicBezTo>
                  <a:cubicBezTo>
                    <a:pt x="376" y="287"/>
                    <a:pt x="383" y="285"/>
                    <a:pt x="386" y="285"/>
                  </a:cubicBezTo>
                  <a:moveTo>
                    <a:pt x="379" y="292"/>
                  </a:moveTo>
                  <a:cubicBezTo>
                    <a:pt x="380" y="293"/>
                    <a:pt x="373" y="297"/>
                    <a:pt x="369" y="298"/>
                  </a:cubicBezTo>
                  <a:cubicBezTo>
                    <a:pt x="366" y="300"/>
                    <a:pt x="361" y="299"/>
                    <a:pt x="361" y="297"/>
                  </a:cubicBezTo>
                  <a:cubicBezTo>
                    <a:pt x="361" y="294"/>
                    <a:pt x="364" y="294"/>
                    <a:pt x="364" y="296"/>
                  </a:cubicBezTo>
                  <a:cubicBezTo>
                    <a:pt x="365" y="296"/>
                    <a:pt x="366" y="295"/>
                    <a:pt x="367" y="294"/>
                  </a:cubicBezTo>
                  <a:cubicBezTo>
                    <a:pt x="369" y="293"/>
                    <a:pt x="370" y="292"/>
                    <a:pt x="371" y="292"/>
                  </a:cubicBezTo>
                  <a:cubicBezTo>
                    <a:pt x="374" y="293"/>
                    <a:pt x="375" y="294"/>
                    <a:pt x="377" y="293"/>
                  </a:cubicBezTo>
                  <a:cubicBezTo>
                    <a:pt x="379" y="292"/>
                    <a:pt x="379" y="291"/>
                    <a:pt x="379" y="292"/>
                  </a:cubicBezTo>
                  <a:moveTo>
                    <a:pt x="359" y="274"/>
                  </a:moveTo>
                  <a:cubicBezTo>
                    <a:pt x="359" y="273"/>
                    <a:pt x="363" y="274"/>
                    <a:pt x="366" y="275"/>
                  </a:cubicBezTo>
                  <a:cubicBezTo>
                    <a:pt x="367" y="275"/>
                    <a:pt x="368" y="275"/>
                    <a:pt x="369" y="275"/>
                  </a:cubicBezTo>
                  <a:cubicBezTo>
                    <a:pt x="371" y="275"/>
                    <a:pt x="373" y="275"/>
                    <a:pt x="374" y="277"/>
                  </a:cubicBezTo>
                  <a:cubicBezTo>
                    <a:pt x="375" y="280"/>
                    <a:pt x="378" y="283"/>
                    <a:pt x="375" y="283"/>
                  </a:cubicBezTo>
                  <a:cubicBezTo>
                    <a:pt x="374" y="283"/>
                    <a:pt x="373" y="282"/>
                    <a:pt x="372" y="282"/>
                  </a:cubicBezTo>
                  <a:cubicBezTo>
                    <a:pt x="371" y="281"/>
                    <a:pt x="370" y="280"/>
                    <a:pt x="370" y="281"/>
                  </a:cubicBezTo>
                  <a:cubicBezTo>
                    <a:pt x="370" y="283"/>
                    <a:pt x="368" y="282"/>
                    <a:pt x="368" y="285"/>
                  </a:cubicBezTo>
                  <a:cubicBezTo>
                    <a:pt x="368" y="288"/>
                    <a:pt x="366" y="292"/>
                    <a:pt x="365" y="292"/>
                  </a:cubicBezTo>
                  <a:cubicBezTo>
                    <a:pt x="364" y="292"/>
                    <a:pt x="366" y="287"/>
                    <a:pt x="364" y="286"/>
                  </a:cubicBezTo>
                  <a:cubicBezTo>
                    <a:pt x="363" y="286"/>
                    <a:pt x="362" y="287"/>
                    <a:pt x="361" y="287"/>
                  </a:cubicBezTo>
                  <a:cubicBezTo>
                    <a:pt x="360" y="288"/>
                    <a:pt x="359" y="289"/>
                    <a:pt x="359" y="287"/>
                  </a:cubicBezTo>
                  <a:cubicBezTo>
                    <a:pt x="360" y="285"/>
                    <a:pt x="363" y="283"/>
                    <a:pt x="361" y="279"/>
                  </a:cubicBezTo>
                  <a:cubicBezTo>
                    <a:pt x="359" y="276"/>
                    <a:pt x="355" y="276"/>
                    <a:pt x="354" y="279"/>
                  </a:cubicBezTo>
                  <a:cubicBezTo>
                    <a:pt x="353" y="281"/>
                    <a:pt x="351" y="280"/>
                    <a:pt x="350" y="282"/>
                  </a:cubicBezTo>
                  <a:cubicBezTo>
                    <a:pt x="349" y="284"/>
                    <a:pt x="348" y="288"/>
                    <a:pt x="349" y="291"/>
                  </a:cubicBezTo>
                  <a:cubicBezTo>
                    <a:pt x="350" y="294"/>
                    <a:pt x="349" y="295"/>
                    <a:pt x="346" y="297"/>
                  </a:cubicBezTo>
                  <a:cubicBezTo>
                    <a:pt x="343" y="299"/>
                    <a:pt x="341" y="294"/>
                    <a:pt x="343" y="289"/>
                  </a:cubicBezTo>
                  <a:cubicBezTo>
                    <a:pt x="343" y="285"/>
                    <a:pt x="345" y="282"/>
                    <a:pt x="344" y="282"/>
                  </a:cubicBezTo>
                  <a:cubicBezTo>
                    <a:pt x="342" y="282"/>
                    <a:pt x="346" y="277"/>
                    <a:pt x="350" y="276"/>
                  </a:cubicBezTo>
                  <a:cubicBezTo>
                    <a:pt x="354" y="275"/>
                    <a:pt x="359" y="276"/>
                    <a:pt x="359" y="274"/>
                  </a:cubicBezTo>
                  <a:moveTo>
                    <a:pt x="333" y="265"/>
                  </a:moveTo>
                  <a:cubicBezTo>
                    <a:pt x="336" y="266"/>
                    <a:pt x="338" y="259"/>
                    <a:pt x="341" y="259"/>
                  </a:cubicBezTo>
                  <a:cubicBezTo>
                    <a:pt x="343" y="259"/>
                    <a:pt x="350" y="260"/>
                    <a:pt x="350" y="263"/>
                  </a:cubicBezTo>
                  <a:cubicBezTo>
                    <a:pt x="350" y="266"/>
                    <a:pt x="354" y="263"/>
                    <a:pt x="354" y="266"/>
                  </a:cubicBezTo>
                  <a:cubicBezTo>
                    <a:pt x="355" y="269"/>
                    <a:pt x="358" y="272"/>
                    <a:pt x="356" y="273"/>
                  </a:cubicBezTo>
                  <a:cubicBezTo>
                    <a:pt x="355" y="274"/>
                    <a:pt x="355" y="271"/>
                    <a:pt x="352" y="271"/>
                  </a:cubicBezTo>
                  <a:cubicBezTo>
                    <a:pt x="350" y="271"/>
                    <a:pt x="347" y="274"/>
                    <a:pt x="344" y="273"/>
                  </a:cubicBezTo>
                  <a:cubicBezTo>
                    <a:pt x="342" y="272"/>
                    <a:pt x="343" y="270"/>
                    <a:pt x="341" y="270"/>
                  </a:cubicBezTo>
                  <a:cubicBezTo>
                    <a:pt x="339" y="270"/>
                    <a:pt x="343" y="266"/>
                    <a:pt x="340" y="268"/>
                  </a:cubicBezTo>
                  <a:cubicBezTo>
                    <a:pt x="337" y="270"/>
                    <a:pt x="332" y="274"/>
                    <a:pt x="330" y="272"/>
                  </a:cubicBezTo>
                  <a:cubicBezTo>
                    <a:pt x="329" y="271"/>
                    <a:pt x="328" y="271"/>
                    <a:pt x="327" y="271"/>
                  </a:cubicBezTo>
                  <a:cubicBezTo>
                    <a:pt x="326" y="271"/>
                    <a:pt x="325" y="272"/>
                    <a:pt x="325" y="271"/>
                  </a:cubicBezTo>
                  <a:cubicBezTo>
                    <a:pt x="323" y="269"/>
                    <a:pt x="330" y="265"/>
                    <a:pt x="333" y="265"/>
                  </a:cubicBezTo>
                  <a:moveTo>
                    <a:pt x="216" y="152"/>
                  </a:moveTo>
                  <a:cubicBezTo>
                    <a:pt x="213" y="155"/>
                    <a:pt x="212" y="156"/>
                    <a:pt x="210" y="155"/>
                  </a:cubicBezTo>
                  <a:cubicBezTo>
                    <a:pt x="207" y="155"/>
                    <a:pt x="206" y="156"/>
                    <a:pt x="207" y="157"/>
                  </a:cubicBezTo>
                  <a:cubicBezTo>
                    <a:pt x="208" y="158"/>
                    <a:pt x="208" y="159"/>
                    <a:pt x="206" y="159"/>
                  </a:cubicBezTo>
                  <a:cubicBezTo>
                    <a:pt x="203" y="160"/>
                    <a:pt x="201" y="162"/>
                    <a:pt x="200" y="161"/>
                  </a:cubicBezTo>
                  <a:cubicBezTo>
                    <a:pt x="199" y="161"/>
                    <a:pt x="205" y="157"/>
                    <a:pt x="203" y="156"/>
                  </a:cubicBezTo>
                  <a:cubicBezTo>
                    <a:pt x="202" y="155"/>
                    <a:pt x="198" y="158"/>
                    <a:pt x="198" y="159"/>
                  </a:cubicBezTo>
                  <a:cubicBezTo>
                    <a:pt x="198" y="161"/>
                    <a:pt x="196" y="161"/>
                    <a:pt x="194" y="161"/>
                  </a:cubicBezTo>
                  <a:cubicBezTo>
                    <a:pt x="193" y="161"/>
                    <a:pt x="191" y="159"/>
                    <a:pt x="193" y="159"/>
                  </a:cubicBezTo>
                  <a:cubicBezTo>
                    <a:pt x="194" y="159"/>
                    <a:pt x="193" y="157"/>
                    <a:pt x="195" y="157"/>
                  </a:cubicBezTo>
                  <a:cubicBezTo>
                    <a:pt x="197" y="156"/>
                    <a:pt x="195" y="155"/>
                    <a:pt x="195" y="154"/>
                  </a:cubicBezTo>
                  <a:cubicBezTo>
                    <a:pt x="195" y="154"/>
                    <a:pt x="196" y="154"/>
                    <a:pt x="197" y="154"/>
                  </a:cubicBezTo>
                  <a:cubicBezTo>
                    <a:pt x="199" y="154"/>
                    <a:pt x="200" y="154"/>
                    <a:pt x="200" y="153"/>
                  </a:cubicBezTo>
                  <a:cubicBezTo>
                    <a:pt x="200" y="152"/>
                    <a:pt x="196" y="150"/>
                    <a:pt x="195" y="151"/>
                  </a:cubicBezTo>
                  <a:cubicBezTo>
                    <a:pt x="193" y="152"/>
                    <a:pt x="190" y="154"/>
                    <a:pt x="186" y="153"/>
                  </a:cubicBezTo>
                  <a:cubicBezTo>
                    <a:pt x="185" y="152"/>
                    <a:pt x="196" y="151"/>
                    <a:pt x="198" y="149"/>
                  </a:cubicBezTo>
                  <a:cubicBezTo>
                    <a:pt x="199" y="148"/>
                    <a:pt x="207" y="146"/>
                    <a:pt x="208" y="147"/>
                  </a:cubicBezTo>
                  <a:cubicBezTo>
                    <a:pt x="209" y="149"/>
                    <a:pt x="204" y="150"/>
                    <a:pt x="206" y="151"/>
                  </a:cubicBezTo>
                  <a:cubicBezTo>
                    <a:pt x="208" y="153"/>
                    <a:pt x="212" y="152"/>
                    <a:pt x="213" y="150"/>
                  </a:cubicBezTo>
                  <a:cubicBezTo>
                    <a:pt x="214" y="149"/>
                    <a:pt x="218" y="149"/>
                    <a:pt x="216" y="152"/>
                  </a:cubicBezTo>
                  <a:moveTo>
                    <a:pt x="239" y="182"/>
                  </a:moveTo>
                  <a:cubicBezTo>
                    <a:pt x="236" y="185"/>
                    <a:pt x="237" y="184"/>
                    <a:pt x="234" y="185"/>
                  </a:cubicBezTo>
                  <a:cubicBezTo>
                    <a:pt x="232" y="185"/>
                    <a:pt x="234" y="188"/>
                    <a:pt x="231" y="188"/>
                  </a:cubicBezTo>
                  <a:cubicBezTo>
                    <a:pt x="227" y="188"/>
                    <a:pt x="220" y="188"/>
                    <a:pt x="219" y="187"/>
                  </a:cubicBezTo>
                  <a:cubicBezTo>
                    <a:pt x="219" y="186"/>
                    <a:pt x="223" y="187"/>
                    <a:pt x="223" y="185"/>
                  </a:cubicBezTo>
                  <a:cubicBezTo>
                    <a:pt x="224" y="184"/>
                    <a:pt x="225" y="182"/>
                    <a:pt x="227" y="182"/>
                  </a:cubicBezTo>
                  <a:cubicBezTo>
                    <a:pt x="229" y="182"/>
                    <a:pt x="228" y="179"/>
                    <a:pt x="225" y="178"/>
                  </a:cubicBezTo>
                  <a:cubicBezTo>
                    <a:pt x="222" y="176"/>
                    <a:pt x="230" y="175"/>
                    <a:pt x="232" y="178"/>
                  </a:cubicBezTo>
                  <a:cubicBezTo>
                    <a:pt x="233" y="180"/>
                    <a:pt x="236" y="182"/>
                    <a:pt x="238" y="180"/>
                  </a:cubicBezTo>
                  <a:cubicBezTo>
                    <a:pt x="240" y="179"/>
                    <a:pt x="250" y="174"/>
                    <a:pt x="250" y="176"/>
                  </a:cubicBezTo>
                  <a:cubicBezTo>
                    <a:pt x="250" y="178"/>
                    <a:pt x="242" y="180"/>
                    <a:pt x="239" y="182"/>
                  </a:cubicBezTo>
                  <a:moveTo>
                    <a:pt x="295" y="234"/>
                  </a:moveTo>
                  <a:cubicBezTo>
                    <a:pt x="295" y="231"/>
                    <a:pt x="299" y="230"/>
                    <a:pt x="300" y="232"/>
                  </a:cubicBezTo>
                  <a:cubicBezTo>
                    <a:pt x="302" y="234"/>
                    <a:pt x="304" y="242"/>
                    <a:pt x="305" y="244"/>
                  </a:cubicBezTo>
                  <a:cubicBezTo>
                    <a:pt x="307" y="247"/>
                    <a:pt x="307" y="251"/>
                    <a:pt x="305" y="251"/>
                  </a:cubicBezTo>
                  <a:cubicBezTo>
                    <a:pt x="303" y="251"/>
                    <a:pt x="305" y="245"/>
                    <a:pt x="301" y="243"/>
                  </a:cubicBezTo>
                  <a:cubicBezTo>
                    <a:pt x="297" y="241"/>
                    <a:pt x="295" y="236"/>
                    <a:pt x="295" y="234"/>
                  </a:cubicBezTo>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45" name="矩形标注 50"/>
            <p:cNvSpPr/>
            <p:nvPr/>
          </p:nvSpPr>
          <p:spPr>
            <a:xfrm>
              <a:off x="9066880" y="2793972"/>
              <a:ext cx="1088571" cy="597127"/>
            </a:xfrm>
            <a:prstGeom prst="wedgeRectCallout">
              <a:avLst>
                <a:gd name="adj1" fmla="val -79389"/>
                <a:gd name="adj2" fmla="val -902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6" name="文本框 4"/>
            <p:cNvSpPr txBox="1"/>
            <p:nvPr/>
          </p:nvSpPr>
          <p:spPr>
            <a:xfrm>
              <a:off x="9182098" y="2898656"/>
              <a:ext cx="973351" cy="492443"/>
            </a:xfrm>
            <a:prstGeom prst="rect">
              <a:avLst/>
            </a:prstGeom>
            <a:noFill/>
          </p:spPr>
          <p:txBody>
            <a:bodyPr wrap="square" rtlCol="0">
              <a:spAutoFit/>
            </a:bodyPr>
            <a:lstStyle/>
            <a:p>
              <a:pPr algn="ctr"/>
              <a:r>
                <a:rPr lang="zh-CN" altLang="en-US" dirty="0">
                  <a:solidFill>
                    <a:srgbClr val="C00000"/>
                  </a:solidFill>
                  <a:cs typeface="+mn-ea"/>
                  <a:sym typeface="+mn-lt"/>
                </a:rPr>
                <a:t>文本</a:t>
              </a:r>
              <a:endParaRPr lang="zh-CN" altLang="en-US" dirty="0">
                <a:solidFill>
                  <a:srgbClr val="C00000"/>
                </a:solidFill>
                <a:cs typeface="+mn-ea"/>
                <a:sym typeface="+mn-lt"/>
              </a:endParaRPr>
            </a:p>
          </p:txBody>
        </p:sp>
        <p:sp>
          <p:nvSpPr>
            <p:cNvPr id="47" name="矩形标注 52"/>
            <p:cNvSpPr/>
            <p:nvPr/>
          </p:nvSpPr>
          <p:spPr>
            <a:xfrm>
              <a:off x="9182100" y="4231706"/>
              <a:ext cx="1729235" cy="597127"/>
            </a:xfrm>
            <a:prstGeom prst="wedgeRectCallout">
              <a:avLst>
                <a:gd name="adj1" fmla="val -66466"/>
                <a:gd name="adj2" fmla="val -902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8" name="矩形标注 55"/>
            <p:cNvSpPr/>
            <p:nvPr/>
          </p:nvSpPr>
          <p:spPr>
            <a:xfrm>
              <a:off x="6546419" y="3933144"/>
              <a:ext cx="1146180" cy="597127"/>
            </a:xfrm>
            <a:prstGeom prst="wedgeRectCallout">
              <a:avLst>
                <a:gd name="adj1" fmla="val -79389"/>
                <a:gd name="adj2" fmla="val -902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9" name="矩形标注 92"/>
            <p:cNvSpPr/>
            <p:nvPr/>
          </p:nvSpPr>
          <p:spPr>
            <a:xfrm flipH="1">
              <a:off x="2167167" y="4444556"/>
              <a:ext cx="1269189" cy="527811"/>
            </a:xfrm>
            <a:prstGeom prst="wedgeRectCallout">
              <a:avLst>
                <a:gd name="adj1" fmla="val -79389"/>
                <a:gd name="adj2" fmla="val -902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0" name="矩形标注 94"/>
            <p:cNvSpPr/>
            <p:nvPr/>
          </p:nvSpPr>
          <p:spPr>
            <a:xfrm flipH="1">
              <a:off x="996223" y="2825195"/>
              <a:ext cx="1269189" cy="527811"/>
            </a:xfrm>
            <a:prstGeom prst="wedgeRectCallout">
              <a:avLst>
                <a:gd name="adj1" fmla="val -79389"/>
                <a:gd name="adj2" fmla="val -902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1" name="文本框 4"/>
            <p:cNvSpPr txBox="1"/>
            <p:nvPr/>
          </p:nvSpPr>
          <p:spPr>
            <a:xfrm>
              <a:off x="6632832" y="3985485"/>
              <a:ext cx="973351" cy="492443"/>
            </a:xfrm>
            <a:prstGeom prst="rect">
              <a:avLst/>
            </a:prstGeom>
            <a:noFill/>
          </p:spPr>
          <p:txBody>
            <a:bodyPr wrap="square" rtlCol="0">
              <a:spAutoFit/>
            </a:bodyPr>
            <a:lstStyle/>
            <a:p>
              <a:pPr algn="ctr"/>
              <a:r>
                <a:rPr lang="zh-CN" altLang="en-US" dirty="0">
                  <a:solidFill>
                    <a:srgbClr val="C00000"/>
                  </a:solidFill>
                  <a:cs typeface="+mn-ea"/>
                  <a:sym typeface="+mn-lt"/>
                </a:rPr>
                <a:t>文本</a:t>
              </a:r>
              <a:endParaRPr lang="zh-CN" altLang="en-US" dirty="0">
                <a:solidFill>
                  <a:srgbClr val="C00000"/>
                </a:solidFill>
                <a:cs typeface="+mn-ea"/>
                <a:sym typeface="+mn-lt"/>
              </a:endParaRPr>
            </a:p>
          </p:txBody>
        </p:sp>
        <p:sp>
          <p:nvSpPr>
            <p:cNvPr id="52" name="文本框 4"/>
            <p:cNvSpPr txBox="1"/>
            <p:nvPr/>
          </p:nvSpPr>
          <p:spPr>
            <a:xfrm>
              <a:off x="2348292" y="4479924"/>
              <a:ext cx="973351" cy="492443"/>
            </a:xfrm>
            <a:prstGeom prst="rect">
              <a:avLst/>
            </a:prstGeom>
            <a:noFill/>
          </p:spPr>
          <p:txBody>
            <a:bodyPr wrap="square" rtlCol="0">
              <a:spAutoFit/>
            </a:bodyPr>
            <a:lstStyle/>
            <a:p>
              <a:pPr algn="ctr"/>
              <a:r>
                <a:rPr lang="zh-CN" altLang="en-US" dirty="0">
                  <a:solidFill>
                    <a:srgbClr val="C00000"/>
                  </a:solidFill>
                  <a:cs typeface="+mn-ea"/>
                  <a:sym typeface="+mn-lt"/>
                </a:rPr>
                <a:t>文本</a:t>
              </a:r>
              <a:endParaRPr lang="zh-CN" altLang="en-US" dirty="0">
                <a:solidFill>
                  <a:srgbClr val="C00000"/>
                </a:solidFill>
                <a:cs typeface="+mn-ea"/>
                <a:sym typeface="+mn-lt"/>
              </a:endParaRPr>
            </a:p>
          </p:txBody>
        </p:sp>
        <p:sp>
          <p:nvSpPr>
            <p:cNvPr id="53" name="文本框 4"/>
            <p:cNvSpPr txBox="1"/>
            <p:nvPr/>
          </p:nvSpPr>
          <p:spPr>
            <a:xfrm>
              <a:off x="1144142" y="2863223"/>
              <a:ext cx="973351" cy="492443"/>
            </a:xfrm>
            <a:prstGeom prst="rect">
              <a:avLst/>
            </a:prstGeom>
            <a:noFill/>
          </p:spPr>
          <p:txBody>
            <a:bodyPr wrap="square" rtlCol="0">
              <a:spAutoFit/>
            </a:bodyPr>
            <a:lstStyle/>
            <a:p>
              <a:pPr algn="ctr"/>
              <a:r>
                <a:rPr lang="zh-CN" altLang="en-US" dirty="0">
                  <a:solidFill>
                    <a:srgbClr val="C00000"/>
                  </a:solidFill>
                  <a:cs typeface="+mn-ea"/>
                  <a:sym typeface="+mn-lt"/>
                </a:rPr>
                <a:t>文本</a:t>
              </a:r>
              <a:endParaRPr lang="zh-CN" altLang="en-US" dirty="0">
                <a:solidFill>
                  <a:srgbClr val="C00000"/>
                </a:solidFill>
                <a:cs typeface="+mn-ea"/>
                <a:sym typeface="+mn-lt"/>
              </a:endParaRPr>
            </a:p>
          </p:txBody>
        </p:sp>
        <p:sp>
          <p:nvSpPr>
            <p:cNvPr id="54" name="文本框 4"/>
            <p:cNvSpPr txBox="1"/>
            <p:nvPr/>
          </p:nvSpPr>
          <p:spPr>
            <a:xfrm>
              <a:off x="9502734" y="4284049"/>
              <a:ext cx="1067308" cy="492443"/>
            </a:xfrm>
            <a:prstGeom prst="rect">
              <a:avLst/>
            </a:prstGeom>
            <a:noFill/>
          </p:spPr>
          <p:txBody>
            <a:bodyPr wrap="square" rtlCol="0">
              <a:spAutoFit/>
            </a:bodyPr>
            <a:lstStyle/>
            <a:p>
              <a:pPr algn="dist"/>
              <a:r>
                <a:rPr lang="zh-CN" altLang="en-US" dirty="0">
                  <a:solidFill>
                    <a:srgbClr val="C00000"/>
                  </a:solidFill>
                  <a:cs typeface="+mn-ea"/>
                  <a:sym typeface="+mn-lt"/>
                </a:rPr>
                <a:t>文本</a:t>
              </a:r>
              <a:endParaRPr lang="zh-CN" altLang="en-US" dirty="0">
                <a:solidFill>
                  <a:srgbClr val="C00000"/>
                </a:solidFill>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1750"/>
                                  </p:stCondLst>
                                  <p:childTnLst>
                                    <p:set>
                                      <p:cBhvr>
                                        <p:cTn id="20" dur="1" fill="hold">
                                          <p:stCondLst>
                                            <p:cond delay="0"/>
                                          </p:stCondLst>
                                        </p:cTn>
                                        <p:tgtEl>
                                          <p:spTgt spid="43"/>
                                        </p:tgtEl>
                                        <p:attrNameLst>
                                          <p:attrName>style.visibility</p:attrName>
                                        </p:attrNameLst>
                                      </p:cBhvr>
                                      <p:to>
                                        <p:strVal val="visible"/>
                                      </p:to>
                                    </p:set>
                                    <p:anim calcmode="lin" valueType="num">
                                      <p:cBhvr>
                                        <p:cTn id="21" dur="750" fill="hold"/>
                                        <p:tgtEl>
                                          <p:spTgt spid="43"/>
                                        </p:tgtEl>
                                        <p:attrNameLst>
                                          <p:attrName>ppt_w</p:attrName>
                                        </p:attrNameLst>
                                      </p:cBhvr>
                                      <p:tavLst>
                                        <p:tav tm="0">
                                          <p:val>
                                            <p:fltVal val="0"/>
                                          </p:val>
                                        </p:tav>
                                        <p:tav tm="100000">
                                          <p:val>
                                            <p:strVal val="#ppt_w"/>
                                          </p:val>
                                        </p:tav>
                                      </p:tavLst>
                                    </p:anim>
                                    <p:anim calcmode="lin" valueType="num">
                                      <p:cBhvr>
                                        <p:cTn id="22" dur="750" fill="hold"/>
                                        <p:tgtEl>
                                          <p:spTgt spid="43"/>
                                        </p:tgtEl>
                                        <p:attrNameLst>
                                          <p:attrName>ppt_h</p:attrName>
                                        </p:attrNameLst>
                                      </p:cBhvr>
                                      <p:tavLst>
                                        <p:tav tm="0">
                                          <p:val>
                                            <p:fltVal val="0"/>
                                          </p:val>
                                        </p:tav>
                                        <p:tav tm="100000">
                                          <p:val>
                                            <p:strVal val="#ppt_h"/>
                                          </p:val>
                                        </p:tav>
                                      </p:tavLst>
                                    </p:anim>
                                    <p:anim calcmode="lin" valueType="num">
                                      <p:cBhvr>
                                        <p:cTn id="23" dur="750" fill="hold"/>
                                        <p:tgtEl>
                                          <p:spTgt spid="43"/>
                                        </p:tgtEl>
                                        <p:attrNameLst>
                                          <p:attrName>style.rotation</p:attrName>
                                        </p:attrNameLst>
                                      </p:cBhvr>
                                      <p:tavLst>
                                        <p:tav tm="0">
                                          <p:val>
                                            <p:fltVal val="90"/>
                                          </p:val>
                                        </p:tav>
                                        <p:tav tm="100000">
                                          <p:val>
                                            <p:fltVal val="0"/>
                                          </p:val>
                                        </p:tav>
                                      </p:tavLst>
                                    </p:anim>
                                    <p:animEffect transition="in" filter="fade">
                                      <p:cBhvr>
                                        <p:cTn id="2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111" name="矩形 110"/>
          <p:cNvSpPr/>
          <p:nvPr/>
        </p:nvSpPr>
        <p:spPr>
          <a:xfrm>
            <a:off x="0" y="1929926"/>
            <a:ext cx="9144000" cy="2153992"/>
          </a:xfrm>
          <a:prstGeom prst="rect">
            <a:avLst/>
          </a:prstGeom>
          <a:gradFill>
            <a:gsLst>
              <a:gs pos="0">
                <a:schemeClr val="accent2">
                  <a:lumMod val="94000"/>
                  <a:lumOff val="6000"/>
                </a:schemeClr>
              </a:gs>
              <a:gs pos="46000">
                <a:srgbClr val="971503"/>
              </a:gs>
              <a:gs pos="100000">
                <a:srgbClr val="C00000"/>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cs typeface="+mn-ea"/>
              <a:sym typeface="+mn-lt"/>
            </a:endParaRPr>
          </a:p>
        </p:txBody>
      </p:sp>
      <p:sp>
        <p:nvSpPr>
          <p:cNvPr id="112" name="TextBox 111"/>
          <p:cNvSpPr txBox="1"/>
          <p:nvPr/>
        </p:nvSpPr>
        <p:spPr>
          <a:xfrm>
            <a:off x="539552" y="2024058"/>
            <a:ext cx="6883548" cy="1987852"/>
          </a:xfrm>
          <a:prstGeom prst="rect">
            <a:avLst/>
          </a:prstGeom>
          <a:noFill/>
        </p:spPr>
        <p:txBody>
          <a:bodyPr wrap="square" rtlCol="0">
            <a:spAutoFit/>
          </a:bodyPr>
          <a:lstStyle/>
          <a:p>
            <a:pPr defTabSz="685800">
              <a:lnSpc>
                <a:spcPct val="200000"/>
              </a:lnSpc>
            </a:pPr>
            <a:r>
              <a:rPr lang="zh-CN" altLang="en-US" sz="1600" dirty="0">
                <a:solidFill>
                  <a:prstClr val="white"/>
                </a:solidFill>
                <a:cs typeface="+mn-ea"/>
                <a:sym typeface="+mn-lt"/>
              </a:rPr>
              <a:t>       新年伊始万象更新，新年的曙光已经扑面而来！无论明天路上多少荆棘坎坷，让我们伴随悠扬的新年钟声，携起手来少一些埋怨多一些行动，坚定信心振奋精神扎实苦干，发挥我们所有的智慧和能量，奉献我们所有的激情和才华，再谱公司和个人发展的崭新篇章！</a:t>
            </a:r>
            <a:endParaRPr lang="zh-CN" altLang="en-US" sz="1600" dirty="0">
              <a:solidFill>
                <a:prstClr val="white"/>
              </a:solidFill>
              <a:cs typeface="+mn-ea"/>
              <a:sym typeface="+mn-lt"/>
            </a:endParaRPr>
          </a:p>
        </p:txBody>
      </p:sp>
      <p:sp>
        <p:nvSpPr>
          <p:cNvPr id="113" name="文本框 112"/>
          <p:cNvSpPr txBox="1"/>
          <p:nvPr/>
        </p:nvSpPr>
        <p:spPr>
          <a:xfrm>
            <a:off x="7096399" y="2074671"/>
            <a:ext cx="2260577" cy="1754326"/>
          </a:xfrm>
          <a:prstGeom prst="rect">
            <a:avLst/>
          </a:prstGeom>
          <a:noFill/>
        </p:spPr>
        <p:txBody>
          <a:bodyPr wrap="square">
            <a:spAutoFit/>
          </a:bodyPr>
          <a:lstStyle/>
          <a:p>
            <a:pPr algn="ctr" defTabSz="685800">
              <a:defRPr/>
            </a:pPr>
            <a:r>
              <a:rPr lang="zh-CN" altLang="en-US" sz="2700" b="1" dirty="0">
                <a:ln w="12700">
                  <a:solidFill>
                    <a:srgbClr val="9C1819">
                      <a:alpha val="40000"/>
                    </a:srgbClr>
                  </a:solidFill>
                </a:ln>
                <a:solidFill>
                  <a:prstClr val="white"/>
                </a:solidFill>
                <a:cs typeface="+mn-ea"/>
                <a:sym typeface="+mn-lt"/>
              </a:rPr>
              <a:t>新</a:t>
            </a:r>
            <a:endParaRPr lang="en-US" altLang="zh-CN" sz="2700" b="1" dirty="0">
              <a:ln w="12700">
                <a:solidFill>
                  <a:srgbClr val="9C1819">
                    <a:alpha val="40000"/>
                  </a:srgbClr>
                </a:solidFill>
              </a:ln>
              <a:solidFill>
                <a:prstClr val="white"/>
              </a:solidFill>
              <a:cs typeface="+mn-ea"/>
              <a:sym typeface="+mn-lt"/>
            </a:endParaRPr>
          </a:p>
          <a:p>
            <a:pPr algn="ctr" defTabSz="685800">
              <a:defRPr/>
            </a:pPr>
            <a:r>
              <a:rPr lang="zh-CN" altLang="en-US" sz="2700" b="1" dirty="0">
                <a:ln w="12700">
                  <a:solidFill>
                    <a:srgbClr val="9C1819">
                      <a:alpha val="40000"/>
                    </a:srgbClr>
                  </a:solidFill>
                </a:ln>
                <a:solidFill>
                  <a:prstClr val="white"/>
                </a:solidFill>
                <a:cs typeface="+mn-ea"/>
                <a:sym typeface="+mn-lt"/>
              </a:rPr>
              <a:t>年</a:t>
            </a:r>
            <a:endParaRPr lang="en-US" altLang="zh-CN" sz="2700" b="1" dirty="0">
              <a:ln w="12700">
                <a:solidFill>
                  <a:srgbClr val="9C1819">
                    <a:alpha val="40000"/>
                  </a:srgbClr>
                </a:solidFill>
              </a:ln>
              <a:solidFill>
                <a:prstClr val="white"/>
              </a:solidFill>
              <a:cs typeface="+mn-ea"/>
              <a:sym typeface="+mn-lt"/>
            </a:endParaRPr>
          </a:p>
          <a:p>
            <a:pPr algn="ctr" defTabSz="685800">
              <a:defRPr/>
            </a:pPr>
            <a:r>
              <a:rPr lang="zh-CN" altLang="en-US" sz="2700" b="1" dirty="0">
                <a:ln w="12700">
                  <a:solidFill>
                    <a:srgbClr val="9C1819">
                      <a:alpha val="40000"/>
                    </a:srgbClr>
                  </a:solidFill>
                </a:ln>
                <a:solidFill>
                  <a:prstClr val="white"/>
                </a:solidFill>
                <a:cs typeface="+mn-ea"/>
                <a:sym typeface="+mn-lt"/>
              </a:rPr>
              <a:t>寄</a:t>
            </a:r>
            <a:endParaRPr lang="en-US" altLang="zh-CN" sz="2700" b="1" dirty="0">
              <a:ln w="12700">
                <a:solidFill>
                  <a:srgbClr val="9C1819">
                    <a:alpha val="40000"/>
                  </a:srgbClr>
                </a:solidFill>
              </a:ln>
              <a:solidFill>
                <a:prstClr val="white"/>
              </a:solidFill>
              <a:cs typeface="+mn-ea"/>
              <a:sym typeface="+mn-lt"/>
            </a:endParaRPr>
          </a:p>
          <a:p>
            <a:pPr algn="ctr" defTabSz="685800">
              <a:defRPr/>
            </a:pPr>
            <a:r>
              <a:rPr lang="zh-CN" altLang="en-US" sz="2700" b="1" dirty="0">
                <a:ln w="12700">
                  <a:solidFill>
                    <a:srgbClr val="9C1819">
                      <a:alpha val="40000"/>
                    </a:srgbClr>
                  </a:solidFill>
                </a:ln>
                <a:solidFill>
                  <a:prstClr val="white"/>
                </a:solidFill>
                <a:cs typeface="+mn-ea"/>
                <a:sym typeface="+mn-lt"/>
              </a:rPr>
              <a:t>语</a:t>
            </a:r>
            <a:endParaRPr lang="zh-CN" altLang="en-US" sz="2700" b="1" dirty="0">
              <a:ln w="12700">
                <a:solidFill>
                  <a:srgbClr val="9C1819">
                    <a:alpha val="40000"/>
                  </a:srgbClr>
                </a:solidFill>
              </a:ln>
              <a:solidFill>
                <a:prstClr val="white"/>
              </a:solidFill>
              <a:cs typeface="+mn-ea"/>
              <a:sym typeface="+mn-lt"/>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06174"/>
            <a:ext cx="4104456" cy="313796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barn(inVertical)">
                                      <p:cBhvr>
                                        <p:cTn id="12" dur="500"/>
                                        <p:tgtEl>
                                          <p:spTgt spid="111"/>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barn(inVertical)">
                                      <p:cBhvr>
                                        <p:cTn id="20" dur="500"/>
                                        <p:tgtEl>
                                          <p:spTgt spid="112"/>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13"/>
                                        </p:tgtEl>
                                        <p:attrNameLst>
                                          <p:attrName>style.visibility</p:attrName>
                                        </p:attrNameLst>
                                      </p:cBhvr>
                                      <p:to>
                                        <p:strVal val="visible"/>
                                      </p:to>
                                    </p:set>
                                    <p:anim calcmode="lin" valueType="num">
                                      <p:cBhvr>
                                        <p:cTn id="24" dur="500" fill="hold"/>
                                        <p:tgtEl>
                                          <p:spTgt spid="113"/>
                                        </p:tgtEl>
                                        <p:attrNameLst>
                                          <p:attrName>ppt_w</p:attrName>
                                        </p:attrNameLst>
                                      </p:cBhvr>
                                      <p:tavLst>
                                        <p:tav tm="0">
                                          <p:val>
                                            <p:fltVal val="0"/>
                                          </p:val>
                                        </p:tav>
                                        <p:tav tm="100000">
                                          <p:val>
                                            <p:strVal val="#ppt_w"/>
                                          </p:val>
                                        </p:tav>
                                      </p:tavLst>
                                    </p:anim>
                                    <p:anim calcmode="lin" valueType="num">
                                      <p:cBhvr>
                                        <p:cTn id="25" dur="500" fill="hold"/>
                                        <p:tgtEl>
                                          <p:spTgt spid="113"/>
                                        </p:tgtEl>
                                        <p:attrNameLst>
                                          <p:attrName>ppt_h</p:attrName>
                                        </p:attrNameLst>
                                      </p:cBhvr>
                                      <p:tavLst>
                                        <p:tav tm="0">
                                          <p:val>
                                            <p:fltVal val="0"/>
                                          </p:val>
                                        </p:tav>
                                        <p:tav tm="100000">
                                          <p:val>
                                            <p:strVal val="#ppt_h"/>
                                          </p:val>
                                        </p:tav>
                                      </p:tavLst>
                                    </p:anim>
                                    <p:animEffect transition="in" filter="fade">
                                      <p:cBhvr>
                                        <p:cTn id="26"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p:bldP spid="1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a:off x="0" y="4023000"/>
            <a:ext cx="9144000" cy="1120501"/>
          </a:xfrm>
          <a:prstGeom prst="triangle">
            <a:avLst>
              <a:gd name="adj" fmla="val 9249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TextBox 4"/>
          <p:cNvSpPr txBox="1"/>
          <p:nvPr/>
        </p:nvSpPr>
        <p:spPr>
          <a:xfrm>
            <a:off x="3635896" y="3066750"/>
            <a:ext cx="4968552" cy="707886"/>
          </a:xfrm>
          <a:prstGeom prst="rect">
            <a:avLst/>
          </a:prstGeom>
          <a:noFill/>
        </p:spPr>
        <p:txBody>
          <a:bodyPr wrap="square" rtlCol="0">
            <a:spAutoFit/>
          </a:bodyPr>
          <a:lstStyle/>
          <a:p>
            <a:r>
              <a:rPr lang="zh-CN" altLang="en-US" sz="3200" b="1" dirty="0">
                <a:solidFill>
                  <a:srgbClr val="C00000"/>
                </a:solidFill>
                <a:effectLst>
                  <a:outerShdw blurRad="63500" sx="102000" sy="102000" algn="ctr" rotWithShape="0">
                    <a:prstClr val="black">
                      <a:alpha val="40000"/>
                    </a:prstClr>
                  </a:outerShdw>
                </a:effectLst>
                <a:cs typeface="+mn-ea"/>
                <a:sym typeface="+mn-lt"/>
              </a:rPr>
              <a:t>●</a:t>
            </a:r>
            <a:r>
              <a:rPr lang="zh-CN" altLang="en-US" sz="4000" b="1" dirty="0">
                <a:solidFill>
                  <a:srgbClr val="C00000"/>
                </a:solidFill>
                <a:effectLst>
                  <a:outerShdw blurRad="63500" sx="102000" sy="102000" algn="ctr" rotWithShape="0">
                    <a:prstClr val="black">
                      <a:alpha val="40000"/>
                    </a:prstClr>
                  </a:outerShdw>
                </a:effectLst>
                <a:cs typeface="+mn-ea"/>
                <a:sym typeface="+mn-lt"/>
              </a:rPr>
              <a:t>演示完毕 感谢观看</a:t>
            </a:r>
            <a:r>
              <a:rPr lang="zh-CN" altLang="en-US" sz="3200" b="1" dirty="0">
                <a:solidFill>
                  <a:srgbClr val="C00000"/>
                </a:solidFill>
                <a:effectLst>
                  <a:outerShdw blurRad="63500" sx="102000" sy="102000" algn="ctr" rotWithShape="0">
                    <a:prstClr val="black">
                      <a:alpha val="40000"/>
                    </a:prstClr>
                  </a:outerShdw>
                </a:effectLst>
                <a:cs typeface="+mn-ea"/>
                <a:sym typeface="+mn-lt"/>
              </a:rPr>
              <a:t>●</a:t>
            </a:r>
            <a:endParaRPr lang="zh-CN" altLang="en-US" sz="4000" b="1" dirty="0">
              <a:solidFill>
                <a:srgbClr val="C00000"/>
              </a:solidFill>
              <a:effectLst>
                <a:outerShdw blurRad="63500" sx="102000" sy="102000" algn="ctr" rotWithShape="0">
                  <a:prstClr val="black">
                    <a:alpha val="40000"/>
                  </a:prstClr>
                </a:outerShdw>
              </a:effectLst>
              <a:cs typeface="+mn-ea"/>
              <a:sym typeface="+mn-lt"/>
            </a:endParaRPr>
          </a:p>
        </p:txBody>
      </p:sp>
      <p:sp>
        <p:nvSpPr>
          <p:cNvPr id="53" name="等腰三角形 52"/>
          <p:cNvSpPr/>
          <p:nvPr/>
        </p:nvSpPr>
        <p:spPr>
          <a:xfrm rot="5658625">
            <a:off x="133668" y="3290140"/>
            <a:ext cx="1116117" cy="3253999"/>
          </a:xfrm>
          <a:prstGeom prst="triangle">
            <a:avLst>
              <a:gd name="adj" fmla="val 31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44692" y="538861"/>
            <a:ext cx="3941256" cy="3031735"/>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26" y="2029684"/>
            <a:ext cx="3364180" cy="3364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righ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630888" y="987574"/>
            <a:ext cx="5513111" cy="3968541"/>
          </a:xfrm>
          <a:custGeom>
            <a:avLst/>
            <a:gdLst>
              <a:gd name="connsiteX0" fmla="*/ 0 w 5292080"/>
              <a:gd name="connsiteY0" fmla="*/ 0 h 3096344"/>
              <a:gd name="connsiteX1" fmla="*/ 5292080 w 5292080"/>
              <a:gd name="connsiteY1" fmla="*/ 0 h 3096344"/>
              <a:gd name="connsiteX2" fmla="*/ 5292080 w 5292080"/>
              <a:gd name="connsiteY2" fmla="*/ 3096344 h 3096344"/>
              <a:gd name="connsiteX3" fmla="*/ 0 w 5292080"/>
              <a:gd name="connsiteY3" fmla="*/ 3096344 h 3096344"/>
              <a:gd name="connsiteX4" fmla="*/ 0 w 5292080"/>
              <a:gd name="connsiteY4" fmla="*/ 0 h 3096344"/>
              <a:gd name="connsiteX0-1" fmla="*/ 0 w 5292080"/>
              <a:gd name="connsiteY0-2" fmla="*/ 0 h 3096344"/>
              <a:gd name="connsiteX1-3" fmla="*/ 5292080 w 5292080"/>
              <a:gd name="connsiteY1-4" fmla="*/ 0 h 3096344"/>
              <a:gd name="connsiteX2-5" fmla="*/ 4405815 w 5292080"/>
              <a:gd name="connsiteY2-6" fmla="*/ 3096344 h 3096344"/>
              <a:gd name="connsiteX3-7" fmla="*/ 0 w 5292080"/>
              <a:gd name="connsiteY3-8" fmla="*/ 3096344 h 3096344"/>
              <a:gd name="connsiteX4-9" fmla="*/ 0 w 5292080"/>
              <a:gd name="connsiteY4-10" fmla="*/ 0 h 3096344"/>
              <a:gd name="connsiteX0-11" fmla="*/ 126609 w 5418689"/>
              <a:gd name="connsiteY0-12" fmla="*/ 0 h 3096344"/>
              <a:gd name="connsiteX1-13" fmla="*/ 5418689 w 5418689"/>
              <a:gd name="connsiteY1-14" fmla="*/ 0 h 3096344"/>
              <a:gd name="connsiteX2-15" fmla="*/ 4532424 w 5418689"/>
              <a:gd name="connsiteY2-16" fmla="*/ 3096344 h 3096344"/>
              <a:gd name="connsiteX3-17" fmla="*/ 0 w 5418689"/>
              <a:gd name="connsiteY3-18" fmla="*/ 2646178 h 3096344"/>
              <a:gd name="connsiteX4-19" fmla="*/ 126609 w 5418689"/>
              <a:gd name="connsiteY4-20" fmla="*/ 0 h 3096344"/>
              <a:gd name="connsiteX0-21" fmla="*/ 126609 w 5418689"/>
              <a:gd name="connsiteY0-22" fmla="*/ 0 h 3335495"/>
              <a:gd name="connsiteX1-23" fmla="*/ 5418689 w 5418689"/>
              <a:gd name="connsiteY1-24" fmla="*/ 0 h 3335495"/>
              <a:gd name="connsiteX2-25" fmla="*/ 4898184 w 5418689"/>
              <a:gd name="connsiteY2-26" fmla="*/ 3335495 h 3335495"/>
              <a:gd name="connsiteX3-27" fmla="*/ 0 w 5418689"/>
              <a:gd name="connsiteY3-28" fmla="*/ 2646178 h 3335495"/>
              <a:gd name="connsiteX4-29" fmla="*/ 126609 w 5418689"/>
              <a:gd name="connsiteY4-30" fmla="*/ 0 h 3335495"/>
              <a:gd name="connsiteX0-31" fmla="*/ 225083 w 5517163"/>
              <a:gd name="connsiteY0-32" fmla="*/ 0 h 3335495"/>
              <a:gd name="connsiteX1-33" fmla="*/ 5517163 w 5517163"/>
              <a:gd name="connsiteY1-34" fmla="*/ 0 h 3335495"/>
              <a:gd name="connsiteX2-35" fmla="*/ 4996658 w 5517163"/>
              <a:gd name="connsiteY2-36" fmla="*/ 3335495 h 3335495"/>
              <a:gd name="connsiteX3-37" fmla="*/ 0 w 5517163"/>
              <a:gd name="connsiteY3-38" fmla="*/ 2603975 h 3335495"/>
              <a:gd name="connsiteX4-39" fmla="*/ 225083 w 5517163"/>
              <a:gd name="connsiteY4-40" fmla="*/ 0 h 3335495"/>
              <a:gd name="connsiteX0-41" fmla="*/ 225083 w 5517163"/>
              <a:gd name="connsiteY0-42" fmla="*/ 0 h 3827864"/>
              <a:gd name="connsiteX1-43" fmla="*/ 5517163 w 5517163"/>
              <a:gd name="connsiteY1-44" fmla="*/ 0 h 3827864"/>
              <a:gd name="connsiteX2-45" fmla="*/ 5517163 w 5517163"/>
              <a:gd name="connsiteY2-46" fmla="*/ 3827864 h 3827864"/>
              <a:gd name="connsiteX3-47" fmla="*/ 0 w 5517163"/>
              <a:gd name="connsiteY3-48" fmla="*/ 2603975 h 3827864"/>
              <a:gd name="connsiteX4-49" fmla="*/ 225083 w 5517163"/>
              <a:gd name="connsiteY4-50" fmla="*/ 0 h 3827864"/>
              <a:gd name="connsiteX0-51" fmla="*/ 225083 w 5517163"/>
              <a:gd name="connsiteY0-52" fmla="*/ 0 h 3968541"/>
              <a:gd name="connsiteX1-53" fmla="*/ 5517163 w 5517163"/>
              <a:gd name="connsiteY1-54" fmla="*/ 0 h 3968541"/>
              <a:gd name="connsiteX2-55" fmla="*/ 5517163 w 5517163"/>
              <a:gd name="connsiteY2-56" fmla="*/ 3968541 h 3968541"/>
              <a:gd name="connsiteX3-57" fmla="*/ 0 w 5517163"/>
              <a:gd name="connsiteY3-58" fmla="*/ 2603975 h 3968541"/>
              <a:gd name="connsiteX4-59" fmla="*/ 225083 w 5517163"/>
              <a:gd name="connsiteY4-60" fmla="*/ 0 h 3968541"/>
              <a:gd name="connsiteX0-61" fmla="*/ 815926 w 5517163"/>
              <a:gd name="connsiteY0-62" fmla="*/ 14068 h 3968541"/>
              <a:gd name="connsiteX1-63" fmla="*/ 5517163 w 5517163"/>
              <a:gd name="connsiteY1-64" fmla="*/ 0 h 3968541"/>
              <a:gd name="connsiteX2-65" fmla="*/ 5517163 w 5517163"/>
              <a:gd name="connsiteY2-66" fmla="*/ 3968541 h 3968541"/>
              <a:gd name="connsiteX3-67" fmla="*/ 0 w 5517163"/>
              <a:gd name="connsiteY3-68" fmla="*/ 2603975 h 3968541"/>
              <a:gd name="connsiteX4-69" fmla="*/ 815926 w 5517163"/>
              <a:gd name="connsiteY4-70" fmla="*/ 14068 h 3968541"/>
              <a:gd name="connsiteX0-71" fmla="*/ 680336 w 5517163"/>
              <a:gd name="connsiteY0-72" fmla="*/ 14068 h 3968541"/>
              <a:gd name="connsiteX1-73" fmla="*/ 5517163 w 5517163"/>
              <a:gd name="connsiteY1-74" fmla="*/ 0 h 3968541"/>
              <a:gd name="connsiteX2-75" fmla="*/ 5517163 w 5517163"/>
              <a:gd name="connsiteY2-76" fmla="*/ 3968541 h 3968541"/>
              <a:gd name="connsiteX3-77" fmla="*/ 0 w 5517163"/>
              <a:gd name="connsiteY3-78" fmla="*/ 2603975 h 3968541"/>
              <a:gd name="connsiteX4-79" fmla="*/ 680336 w 5517163"/>
              <a:gd name="connsiteY4-80" fmla="*/ 14068 h 3968541"/>
              <a:gd name="connsiteX0-81" fmla="*/ 476950 w 5313777"/>
              <a:gd name="connsiteY0-82" fmla="*/ 14068 h 3968541"/>
              <a:gd name="connsiteX1-83" fmla="*/ 5313777 w 5313777"/>
              <a:gd name="connsiteY1-84" fmla="*/ 0 h 3968541"/>
              <a:gd name="connsiteX2-85" fmla="*/ 5313777 w 5313777"/>
              <a:gd name="connsiteY2-86" fmla="*/ 3968541 h 3968541"/>
              <a:gd name="connsiteX3-87" fmla="*/ 0 w 5313777"/>
              <a:gd name="connsiteY3-88" fmla="*/ 2618043 h 3968541"/>
              <a:gd name="connsiteX4-89" fmla="*/ 476950 w 5313777"/>
              <a:gd name="connsiteY4-90" fmla="*/ 14068 h 39685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13777" h="3968541">
                <a:moveTo>
                  <a:pt x="476950" y="14068"/>
                </a:moveTo>
                <a:lnTo>
                  <a:pt x="5313777" y="0"/>
                </a:lnTo>
                <a:lnTo>
                  <a:pt x="5313777" y="3968541"/>
                </a:lnTo>
                <a:lnTo>
                  <a:pt x="0" y="2618043"/>
                </a:lnTo>
                <a:lnTo>
                  <a:pt x="476950" y="1406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TextBox 32"/>
          <p:cNvSpPr txBox="1"/>
          <p:nvPr/>
        </p:nvSpPr>
        <p:spPr>
          <a:xfrm>
            <a:off x="4556904" y="2360749"/>
            <a:ext cx="3595856" cy="1107996"/>
          </a:xfrm>
          <a:prstGeom prst="rect">
            <a:avLst/>
          </a:prstGeom>
          <a:noFill/>
        </p:spPr>
        <p:txBody>
          <a:bodyPr wrap="none" rtlCol="0">
            <a:spAutoFit/>
          </a:bodyPr>
          <a:lstStyle/>
          <a:p>
            <a:r>
              <a:rPr lang="zh-CN" altLang="en-US" sz="6600" b="1" dirty="0">
                <a:solidFill>
                  <a:schemeClr val="bg1"/>
                </a:solidFill>
                <a:cs typeface="+mn-ea"/>
                <a:sym typeface="+mn-lt"/>
              </a:rPr>
              <a:t>回首</a:t>
            </a:r>
            <a:r>
              <a:rPr lang="en-US" altLang="zh-CN" sz="6600" b="1" dirty="0">
                <a:solidFill>
                  <a:schemeClr val="bg1"/>
                </a:solidFill>
                <a:cs typeface="+mn-ea"/>
                <a:sym typeface="+mn-lt"/>
              </a:rPr>
              <a:t>2020</a:t>
            </a:r>
            <a:endParaRPr lang="en-US" altLang="zh-CN" sz="6600" b="1" dirty="0">
              <a:solidFill>
                <a:schemeClr val="bg1"/>
              </a:solidFill>
              <a:cs typeface="+mn-ea"/>
              <a:sym typeface="+mn-lt"/>
            </a:endParaRPr>
          </a:p>
        </p:txBody>
      </p:sp>
      <p:sp>
        <p:nvSpPr>
          <p:cNvPr id="22" name="等腰三角形 21"/>
          <p:cNvSpPr/>
          <p:nvPr/>
        </p:nvSpPr>
        <p:spPr>
          <a:xfrm rot="5400000">
            <a:off x="-739969" y="2888381"/>
            <a:ext cx="2595554" cy="1115616"/>
          </a:xfrm>
          <a:prstGeom prst="triangle">
            <a:avLst>
              <a:gd name="adj" fmla="val 187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116" name="TextBox 32"/>
          <p:cNvSpPr txBox="1"/>
          <p:nvPr/>
        </p:nvSpPr>
        <p:spPr>
          <a:xfrm>
            <a:off x="4929686" y="1305686"/>
            <a:ext cx="2563522" cy="1015663"/>
          </a:xfrm>
          <a:prstGeom prst="rect">
            <a:avLst/>
          </a:prstGeom>
          <a:noFill/>
        </p:spPr>
        <p:txBody>
          <a:bodyPr wrap="none" rtlCol="0">
            <a:spAutoFit/>
          </a:bodyPr>
          <a:lstStyle/>
          <a:p>
            <a:r>
              <a:rPr lang="en-US" altLang="zh-CN" sz="6000" b="1" dirty="0">
                <a:solidFill>
                  <a:schemeClr val="bg1"/>
                </a:solidFill>
                <a:cs typeface="+mn-ea"/>
                <a:sym typeface="+mn-lt"/>
              </a:rPr>
              <a:t>Part 01</a:t>
            </a:r>
            <a:endParaRPr lang="en-US" altLang="zh-CN" sz="6000" b="1" dirty="0">
              <a:solidFill>
                <a:schemeClr val="bg1"/>
              </a:solidFill>
              <a:cs typeface="+mn-ea"/>
              <a:sym typeface="+mn-lt"/>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11" y="1461366"/>
            <a:ext cx="2595554" cy="25955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1500"/>
                            </p:stCondLst>
                            <p:childTnLst>
                              <p:par>
                                <p:cTn id="26" presetID="12" presetClass="entr" presetSubtype="4" fill="hold" nodeType="afterEffect">
                                  <p:stCondLst>
                                    <p:cond delay="0"/>
                                  </p:stCondLst>
                                  <p:childTnLst>
                                    <p:set>
                                      <p:cBhvr>
                                        <p:cTn id="27" dur="1" fill="hold">
                                          <p:stCondLst>
                                            <p:cond delay="0"/>
                                          </p:stCondLst>
                                        </p:cTn>
                                        <p:tgtEl>
                                          <p:spTgt spid="115"/>
                                        </p:tgtEl>
                                        <p:attrNameLst>
                                          <p:attrName>style.visibility</p:attrName>
                                        </p:attrNameLst>
                                      </p:cBhvr>
                                      <p:to>
                                        <p:strVal val="visible"/>
                                      </p:to>
                                    </p:set>
                                    <p:anim calcmode="lin" valueType="num">
                                      <p:cBhvr additive="base">
                                        <p:cTn id="28" dur="500"/>
                                        <p:tgtEl>
                                          <p:spTgt spid="115"/>
                                        </p:tgtEl>
                                        <p:attrNameLst>
                                          <p:attrName>ppt_y</p:attrName>
                                        </p:attrNameLst>
                                      </p:cBhvr>
                                      <p:tavLst>
                                        <p:tav tm="0">
                                          <p:val>
                                            <p:strVal val="#ppt_y+#ppt_h*1.125000"/>
                                          </p:val>
                                        </p:tav>
                                        <p:tav tm="100000">
                                          <p:val>
                                            <p:strVal val="#ppt_y"/>
                                          </p:val>
                                        </p:tav>
                                      </p:tavLst>
                                    </p:anim>
                                    <p:animEffect transition="in" filter="wipe(up)">
                                      <p:cBhvr>
                                        <p:cTn id="2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P spid="22" grpId="0" animBg="1"/>
      <p:bldP spid="1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71" name="文本框 70"/>
          <p:cNvSpPr txBox="1"/>
          <p:nvPr/>
        </p:nvSpPr>
        <p:spPr>
          <a:xfrm>
            <a:off x="4535409" y="1484919"/>
            <a:ext cx="4036945" cy="1851917"/>
          </a:xfrm>
          <a:prstGeom prst="rect">
            <a:avLst/>
          </a:prstGeom>
          <a:noFill/>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Tx/>
              <a:buNone/>
              <a:defRPr/>
            </a:pPr>
            <a:r>
              <a:rPr kumimoji="0" lang="zh-CN" altLang="en-US" sz="405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今年比去年同期增长</a:t>
            </a:r>
            <a:r>
              <a:rPr kumimoji="0" lang="en-US" altLang="zh-CN" sz="4050" b="1" i="0" u="none" strike="noStrike" kern="1200" cap="none" spc="0" normalizeH="0" baseline="0" noProof="0" dirty="0">
                <a:ln w="12700">
                  <a:solidFill>
                    <a:srgbClr val="9C1819">
                      <a:alpha val="40000"/>
                    </a:srgbClr>
                  </a:solidFill>
                </a:ln>
                <a:solidFill>
                  <a:srgbClr val="BC1A03"/>
                </a:solidFill>
                <a:effectLst/>
                <a:uLnTx/>
                <a:uFillTx/>
                <a:cs typeface="+mn-ea"/>
                <a:sym typeface="+mn-lt"/>
              </a:rPr>
              <a:t>89%</a:t>
            </a:r>
            <a:endParaRPr kumimoji="0" lang="zh-CN" altLang="en-US" sz="4050" b="1" i="0" u="none" strike="noStrike" kern="1200" cap="none" spc="0" normalizeH="0" baseline="0" noProof="0" dirty="0">
              <a:ln w="12700">
                <a:solidFill>
                  <a:srgbClr val="9C1819">
                    <a:alpha val="40000"/>
                  </a:srgbClr>
                </a:solidFill>
              </a:ln>
              <a:solidFill>
                <a:srgbClr val="BC1A03"/>
              </a:solidFill>
              <a:effectLst/>
              <a:uLnTx/>
              <a:uFillTx/>
              <a:cs typeface="+mn-ea"/>
              <a:sym typeface="+mn-lt"/>
            </a:endParaRPr>
          </a:p>
        </p:txBody>
      </p:sp>
      <p:pic>
        <p:nvPicPr>
          <p:cNvPr id="72" name="图片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55240"/>
            <a:ext cx="3130631" cy="3432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down)">
                                      <p:cBhvr>
                                        <p:cTn id="18" dur="580">
                                          <p:stCondLst>
                                            <p:cond delay="0"/>
                                          </p:stCondLst>
                                        </p:cTn>
                                        <p:tgtEl>
                                          <p:spTgt spid="72"/>
                                        </p:tgtEl>
                                      </p:cBhvr>
                                    </p:animEffect>
                                    <p:anim calcmode="lin" valueType="num">
                                      <p:cBhvr>
                                        <p:cTn id="19"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24" dur="26">
                                          <p:stCondLst>
                                            <p:cond delay="650"/>
                                          </p:stCondLst>
                                        </p:cTn>
                                        <p:tgtEl>
                                          <p:spTgt spid="72"/>
                                        </p:tgtEl>
                                      </p:cBhvr>
                                      <p:to x="100000" y="60000"/>
                                    </p:animScale>
                                    <p:animScale>
                                      <p:cBhvr>
                                        <p:cTn id="25" dur="166" decel="50000">
                                          <p:stCondLst>
                                            <p:cond delay="676"/>
                                          </p:stCondLst>
                                        </p:cTn>
                                        <p:tgtEl>
                                          <p:spTgt spid="72"/>
                                        </p:tgtEl>
                                      </p:cBhvr>
                                      <p:to x="100000" y="100000"/>
                                    </p:animScale>
                                    <p:animScale>
                                      <p:cBhvr>
                                        <p:cTn id="26" dur="26">
                                          <p:stCondLst>
                                            <p:cond delay="1312"/>
                                          </p:stCondLst>
                                        </p:cTn>
                                        <p:tgtEl>
                                          <p:spTgt spid="72"/>
                                        </p:tgtEl>
                                      </p:cBhvr>
                                      <p:to x="100000" y="80000"/>
                                    </p:animScale>
                                    <p:animScale>
                                      <p:cBhvr>
                                        <p:cTn id="27" dur="166" decel="50000">
                                          <p:stCondLst>
                                            <p:cond delay="1338"/>
                                          </p:stCondLst>
                                        </p:cTn>
                                        <p:tgtEl>
                                          <p:spTgt spid="72"/>
                                        </p:tgtEl>
                                      </p:cBhvr>
                                      <p:to x="100000" y="100000"/>
                                    </p:animScale>
                                    <p:animScale>
                                      <p:cBhvr>
                                        <p:cTn id="28" dur="26">
                                          <p:stCondLst>
                                            <p:cond delay="1642"/>
                                          </p:stCondLst>
                                        </p:cTn>
                                        <p:tgtEl>
                                          <p:spTgt spid="72"/>
                                        </p:tgtEl>
                                      </p:cBhvr>
                                      <p:to x="100000" y="90000"/>
                                    </p:animScale>
                                    <p:animScale>
                                      <p:cBhvr>
                                        <p:cTn id="29" dur="166" decel="50000">
                                          <p:stCondLst>
                                            <p:cond delay="1668"/>
                                          </p:stCondLst>
                                        </p:cTn>
                                        <p:tgtEl>
                                          <p:spTgt spid="72"/>
                                        </p:tgtEl>
                                      </p:cBhvr>
                                      <p:to x="100000" y="100000"/>
                                    </p:animScale>
                                    <p:animScale>
                                      <p:cBhvr>
                                        <p:cTn id="30" dur="26">
                                          <p:stCondLst>
                                            <p:cond delay="1808"/>
                                          </p:stCondLst>
                                        </p:cTn>
                                        <p:tgtEl>
                                          <p:spTgt spid="72"/>
                                        </p:tgtEl>
                                      </p:cBhvr>
                                      <p:to x="100000" y="95000"/>
                                    </p:animScale>
                                    <p:animScale>
                                      <p:cBhvr>
                                        <p:cTn id="31" dur="166" decel="50000">
                                          <p:stCondLst>
                                            <p:cond delay="1834"/>
                                          </p:stCondLst>
                                        </p:cTn>
                                        <p:tgtEl>
                                          <p:spTgt spid="7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73" name="矩形 72"/>
          <p:cNvSpPr/>
          <p:nvPr/>
        </p:nvSpPr>
        <p:spPr>
          <a:xfrm>
            <a:off x="0" y="1465362"/>
            <a:ext cx="9144000" cy="2153992"/>
          </a:xfrm>
          <a:prstGeom prst="rect">
            <a:avLst/>
          </a:prstGeom>
          <a:gradFill>
            <a:gsLst>
              <a:gs pos="0">
                <a:schemeClr val="accent2">
                  <a:lumMod val="94000"/>
                  <a:lumOff val="6000"/>
                </a:schemeClr>
              </a:gs>
              <a:gs pos="46000">
                <a:srgbClr val="971503"/>
              </a:gs>
              <a:gs pos="100000">
                <a:srgbClr val="C00000"/>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cs typeface="+mn-ea"/>
              <a:sym typeface="+mn-lt"/>
            </a:endParaRPr>
          </a:p>
        </p:txBody>
      </p:sp>
      <p:pic>
        <p:nvPicPr>
          <p:cNvPr id="74" name="图片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573" y="1697567"/>
            <a:ext cx="2703667" cy="2170327"/>
          </a:xfrm>
          <a:prstGeom prst="rect">
            <a:avLst/>
          </a:prstGeom>
        </p:spPr>
      </p:pic>
      <p:sp>
        <p:nvSpPr>
          <p:cNvPr id="75" name="文本框 74"/>
          <p:cNvSpPr txBox="1"/>
          <p:nvPr/>
        </p:nvSpPr>
        <p:spPr>
          <a:xfrm>
            <a:off x="3182715" y="1550465"/>
            <a:ext cx="4810115" cy="196207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0" normalizeH="0" baseline="0" noProof="0" dirty="0">
                <a:ln w="12700">
                  <a:solidFill>
                    <a:srgbClr val="9C1819">
                      <a:alpha val="40000"/>
                    </a:srgbClr>
                  </a:solidFill>
                </a:ln>
                <a:solidFill>
                  <a:prstClr val="white"/>
                </a:solidFill>
                <a:effectLst/>
                <a:uLnTx/>
                <a:uFillTx/>
                <a:cs typeface="+mn-ea"/>
                <a:sym typeface="+mn-lt"/>
              </a:rPr>
              <a:t>2020</a:t>
            </a:r>
            <a:endParaRPr kumimoji="0" lang="en-US" altLang="zh-CN" sz="4050" b="1" i="0" u="none" strike="noStrike" kern="1200" cap="none" spc="0" normalizeH="0" baseline="0" noProof="0" dirty="0">
              <a:ln w="12700">
                <a:solidFill>
                  <a:srgbClr val="9C1819">
                    <a:alpha val="40000"/>
                  </a:srgbClr>
                </a:solidFill>
              </a:ln>
              <a:solidFill>
                <a:prstClr val="white"/>
              </a:solidFill>
              <a:effectLst/>
              <a:uLnTx/>
              <a:uFillTx/>
              <a:cs typeface="+mn-ea"/>
              <a:sym typeface="+mn-lt"/>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4050" b="1" i="0" u="none" strike="noStrike" kern="1200" cap="none" spc="0" normalizeH="0" baseline="0" noProof="0" dirty="0">
                <a:ln w="12700">
                  <a:solidFill>
                    <a:srgbClr val="9C1819">
                      <a:alpha val="40000"/>
                    </a:srgbClr>
                  </a:solidFill>
                </a:ln>
                <a:solidFill>
                  <a:prstClr val="white"/>
                </a:solidFill>
                <a:effectLst/>
                <a:uLnTx/>
                <a:uFillTx/>
                <a:cs typeface="+mn-ea"/>
                <a:sym typeface="+mn-lt"/>
              </a:rPr>
              <a:t>公司实现营业总额</a:t>
            </a:r>
            <a:endParaRPr kumimoji="0" lang="en-US" altLang="zh-CN" sz="4050" b="1" i="0" u="none" strike="noStrike" kern="1200" cap="none" spc="0" normalizeH="0" baseline="0" noProof="0" dirty="0">
              <a:ln w="12700">
                <a:solidFill>
                  <a:srgbClr val="9C1819">
                    <a:alpha val="40000"/>
                  </a:srgbClr>
                </a:solidFill>
              </a:ln>
              <a:solidFill>
                <a:prstClr val="white"/>
              </a:solidFill>
              <a:effectLst/>
              <a:uLnTx/>
              <a:uFillTx/>
              <a:cs typeface="+mn-ea"/>
              <a:sym typeface="+mn-lt"/>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0" normalizeH="0" baseline="0" noProof="0" dirty="0">
                <a:ln w="12700">
                  <a:solidFill>
                    <a:srgbClr val="9C1819">
                      <a:alpha val="40000"/>
                    </a:srgbClr>
                  </a:solidFill>
                </a:ln>
                <a:solidFill>
                  <a:prstClr val="white"/>
                </a:solidFill>
                <a:effectLst/>
                <a:uLnTx/>
                <a:uFillTx/>
                <a:cs typeface="+mn-ea"/>
                <a:sym typeface="+mn-lt"/>
              </a:rPr>
              <a:t>29</a:t>
            </a:r>
            <a:r>
              <a:rPr kumimoji="0" lang="zh-CN" altLang="en-US" sz="4050" b="1" i="0" u="none" strike="noStrike" kern="1200" cap="none" spc="0" normalizeH="0" baseline="0" noProof="0" dirty="0">
                <a:ln w="12700">
                  <a:solidFill>
                    <a:srgbClr val="9C1819">
                      <a:alpha val="40000"/>
                    </a:srgbClr>
                  </a:solidFill>
                </a:ln>
                <a:solidFill>
                  <a:prstClr val="white"/>
                </a:solidFill>
                <a:effectLst/>
                <a:uLnTx/>
                <a:uFillTx/>
                <a:cs typeface="+mn-ea"/>
                <a:sym typeface="+mn-lt"/>
              </a:rPr>
              <a:t>亿元</a:t>
            </a:r>
            <a:endParaRPr kumimoji="0" lang="zh-CN" altLang="en-US" sz="4050" b="1" i="0" u="none" strike="noStrike" kern="1200" cap="none" spc="0" normalizeH="0" baseline="0" noProof="0" dirty="0">
              <a:ln w="12700">
                <a:solidFill>
                  <a:srgbClr val="9C1819">
                    <a:alpha val="40000"/>
                  </a:srgbClr>
                </a:solidFill>
              </a:ln>
              <a:solidFill>
                <a:prstClr val="white"/>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74"/>
                                        </p:tgtEl>
                                        <p:attrNameLst>
                                          <p:attrName>style.visibility</p:attrName>
                                        </p:attrNameLst>
                                      </p:cBhvr>
                                      <p:to>
                                        <p:strVal val="visible"/>
                                      </p:to>
                                    </p:set>
                                    <p:anim calcmode="lin" valueType="num">
                                      <p:cBhvr>
                                        <p:cTn id="16" dur="500" fill="hold"/>
                                        <p:tgtEl>
                                          <p:spTgt spid="74"/>
                                        </p:tgtEl>
                                        <p:attrNameLst>
                                          <p:attrName>ppt_w</p:attrName>
                                        </p:attrNameLst>
                                      </p:cBhvr>
                                      <p:tavLst>
                                        <p:tav tm="0">
                                          <p:val>
                                            <p:fltVal val="0"/>
                                          </p:val>
                                        </p:tav>
                                        <p:tav tm="100000">
                                          <p:val>
                                            <p:strVal val="#ppt_w"/>
                                          </p:val>
                                        </p:tav>
                                      </p:tavLst>
                                    </p:anim>
                                    <p:anim calcmode="lin" valueType="num">
                                      <p:cBhvr>
                                        <p:cTn id="17" dur="500" fill="hold"/>
                                        <p:tgtEl>
                                          <p:spTgt spid="74"/>
                                        </p:tgtEl>
                                        <p:attrNameLst>
                                          <p:attrName>ppt_h</p:attrName>
                                        </p:attrNameLst>
                                      </p:cBhvr>
                                      <p:tavLst>
                                        <p:tav tm="0">
                                          <p:val>
                                            <p:fltVal val="0"/>
                                          </p:val>
                                        </p:tav>
                                        <p:tav tm="100000">
                                          <p:val>
                                            <p:strVal val="#ppt_h"/>
                                          </p:val>
                                        </p:tav>
                                      </p:tavLst>
                                    </p:anim>
                                    <p:anim calcmode="lin" valueType="num">
                                      <p:cBhvr>
                                        <p:cTn id="18" dur="500" fill="hold"/>
                                        <p:tgtEl>
                                          <p:spTgt spid="74"/>
                                        </p:tgtEl>
                                        <p:attrNameLst>
                                          <p:attrName>style.rotation</p:attrName>
                                        </p:attrNameLst>
                                      </p:cBhvr>
                                      <p:tavLst>
                                        <p:tav tm="0">
                                          <p:val>
                                            <p:fltVal val="360"/>
                                          </p:val>
                                        </p:tav>
                                        <p:tav tm="100000">
                                          <p:val>
                                            <p:fltVal val="0"/>
                                          </p:val>
                                        </p:tav>
                                      </p:tavLst>
                                    </p:anim>
                                    <p:animEffect transition="in" filter="fade">
                                      <p:cBhvr>
                                        <p:cTn id="19" dur="500"/>
                                        <p:tgtEl>
                                          <p:spTgt spid="74"/>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1000"/>
                                        <p:tgtEl>
                                          <p:spTgt spid="75"/>
                                        </p:tgtEl>
                                      </p:cBhvr>
                                    </p:animEffect>
                                    <p:anim calcmode="lin" valueType="num">
                                      <p:cBhvr>
                                        <p:cTn id="24" dur="1000" fill="hold"/>
                                        <p:tgtEl>
                                          <p:spTgt spid="75"/>
                                        </p:tgtEl>
                                        <p:attrNameLst>
                                          <p:attrName>ppt_x</p:attrName>
                                        </p:attrNameLst>
                                      </p:cBhvr>
                                      <p:tavLst>
                                        <p:tav tm="0">
                                          <p:val>
                                            <p:strVal val="#ppt_x"/>
                                          </p:val>
                                        </p:tav>
                                        <p:tav tm="100000">
                                          <p:val>
                                            <p:strVal val="#ppt_x"/>
                                          </p:val>
                                        </p:tav>
                                      </p:tavLst>
                                    </p:anim>
                                    <p:anim calcmode="lin" valueType="num">
                                      <p:cBhvr>
                                        <p:cTn id="2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71" name="任意多边形 214"/>
          <p:cNvSpPr/>
          <p:nvPr/>
        </p:nvSpPr>
        <p:spPr>
          <a:xfrm>
            <a:off x="666997" y="1537398"/>
            <a:ext cx="8369232" cy="1832885"/>
          </a:xfrm>
          <a:custGeom>
            <a:avLst/>
            <a:gdLst>
              <a:gd name="connsiteX0" fmla="*/ 0 w 10350500"/>
              <a:gd name="connsiteY0" fmla="*/ 2273300 h 2362200"/>
              <a:gd name="connsiteX1" fmla="*/ 3314700 w 10350500"/>
              <a:gd name="connsiteY1" fmla="*/ 1270000 h 2362200"/>
              <a:gd name="connsiteX2" fmla="*/ 5854700 w 10350500"/>
              <a:gd name="connsiteY2" fmla="*/ 2362200 h 2362200"/>
              <a:gd name="connsiteX3" fmla="*/ 6934200 w 10350500"/>
              <a:gd name="connsiteY3" fmla="*/ 698500 h 2362200"/>
              <a:gd name="connsiteX4" fmla="*/ 8509000 w 10350500"/>
              <a:gd name="connsiteY4" fmla="*/ 2120900 h 2362200"/>
              <a:gd name="connsiteX5" fmla="*/ 10325100 w 10350500"/>
              <a:gd name="connsiteY5" fmla="*/ 0 h 2362200"/>
              <a:gd name="connsiteX6" fmla="*/ 10350500 w 10350500"/>
              <a:gd name="connsiteY6" fmla="*/ 50800 h 2362200"/>
              <a:gd name="connsiteX0-1" fmla="*/ 0 w 10350500"/>
              <a:gd name="connsiteY0-2" fmla="*/ 2273300 h 2367702"/>
              <a:gd name="connsiteX1-3" fmla="*/ 3314700 w 10350500"/>
              <a:gd name="connsiteY1-4" fmla="*/ 1270000 h 2367702"/>
              <a:gd name="connsiteX2-5" fmla="*/ 5854700 w 10350500"/>
              <a:gd name="connsiteY2-6" fmla="*/ 2362200 h 2367702"/>
              <a:gd name="connsiteX3-7" fmla="*/ 6934200 w 10350500"/>
              <a:gd name="connsiteY3-8" fmla="*/ 698500 h 2367702"/>
              <a:gd name="connsiteX4-9" fmla="*/ 8509000 w 10350500"/>
              <a:gd name="connsiteY4-10" fmla="*/ 2120900 h 2367702"/>
              <a:gd name="connsiteX5-11" fmla="*/ 10325100 w 10350500"/>
              <a:gd name="connsiteY5-12" fmla="*/ 0 h 2367702"/>
              <a:gd name="connsiteX6-13" fmla="*/ 10350500 w 10350500"/>
              <a:gd name="connsiteY6-14" fmla="*/ 50800 h 2367702"/>
              <a:gd name="connsiteX0-15" fmla="*/ 0 w 10350500"/>
              <a:gd name="connsiteY0-16" fmla="*/ 2273300 h 2477118"/>
              <a:gd name="connsiteX1-17" fmla="*/ 3314700 w 10350500"/>
              <a:gd name="connsiteY1-18" fmla="*/ 1270000 h 2477118"/>
              <a:gd name="connsiteX2-19" fmla="*/ 5854700 w 10350500"/>
              <a:gd name="connsiteY2-20" fmla="*/ 2362200 h 2477118"/>
              <a:gd name="connsiteX3-21" fmla="*/ 6934200 w 10350500"/>
              <a:gd name="connsiteY3-22" fmla="*/ 698500 h 2477118"/>
              <a:gd name="connsiteX4-23" fmla="*/ 8509000 w 10350500"/>
              <a:gd name="connsiteY4-24" fmla="*/ 2120900 h 2477118"/>
              <a:gd name="connsiteX5-25" fmla="*/ 10325100 w 10350500"/>
              <a:gd name="connsiteY5-26" fmla="*/ 0 h 2477118"/>
              <a:gd name="connsiteX6-27" fmla="*/ 10350500 w 10350500"/>
              <a:gd name="connsiteY6-28" fmla="*/ 50800 h 2477118"/>
              <a:gd name="connsiteX0-29" fmla="*/ 0 w 10350500"/>
              <a:gd name="connsiteY0-30" fmla="*/ 2273300 h 2477118"/>
              <a:gd name="connsiteX1-31" fmla="*/ 3314700 w 10350500"/>
              <a:gd name="connsiteY1-32" fmla="*/ 1270000 h 2477118"/>
              <a:gd name="connsiteX2-33" fmla="*/ 5854700 w 10350500"/>
              <a:gd name="connsiteY2-34" fmla="*/ 2362200 h 2477118"/>
              <a:gd name="connsiteX3-35" fmla="*/ 6934200 w 10350500"/>
              <a:gd name="connsiteY3-36" fmla="*/ 698500 h 2477118"/>
              <a:gd name="connsiteX4-37" fmla="*/ 8509000 w 10350500"/>
              <a:gd name="connsiteY4-38" fmla="*/ 2120900 h 2477118"/>
              <a:gd name="connsiteX5-39" fmla="*/ 10325100 w 10350500"/>
              <a:gd name="connsiteY5-40" fmla="*/ 0 h 2477118"/>
              <a:gd name="connsiteX6-41" fmla="*/ 10350500 w 10350500"/>
              <a:gd name="connsiteY6-42" fmla="*/ 50800 h 2477118"/>
              <a:gd name="connsiteX0-43" fmla="*/ 0 w 10350500"/>
              <a:gd name="connsiteY0-44" fmla="*/ 2273300 h 2477118"/>
              <a:gd name="connsiteX1-45" fmla="*/ 3314700 w 10350500"/>
              <a:gd name="connsiteY1-46" fmla="*/ 1270000 h 2477118"/>
              <a:gd name="connsiteX2-47" fmla="*/ 5854700 w 10350500"/>
              <a:gd name="connsiteY2-48" fmla="*/ 2362200 h 2477118"/>
              <a:gd name="connsiteX3-49" fmla="*/ 6934200 w 10350500"/>
              <a:gd name="connsiteY3-50" fmla="*/ 698500 h 2477118"/>
              <a:gd name="connsiteX4-51" fmla="*/ 8509000 w 10350500"/>
              <a:gd name="connsiteY4-52" fmla="*/ 2120900 h 2477118"/>
              <a:gd name="connsiteX5-53" fmla="*/ 10325100 w 10350500"/>
              <a:gd name="connsiteY5-54" fmla="*/ 0 h 2477118"/>
              <a:gd name="connsiteX6-55" fmla="*/ 10350500 w 10350500"/>
              <a:gd name="connsiteY6-56" fmla="*/ 50800 h 2477118"/>
              <a:gd name="connsiteX0-57" fmla="*/ 0 w 10350500"/>
              <a:gd name="connsiteY0-58" fmla="*/ 2273300 h 2477118"/>
              <a:gd name="connsiteX1-59" fmla="*/ 3314700 w 10350500"/>
              <a:gd name="connsiteY1-60" fmla="*/ 1270000 h 2477118"/>
              <a:gd name="connsiteX2-61" fmla="*/ 5854700 w 10350500"/>
              <a:gd name="connsiteY2-62" fmla="*/ 2362200 h 2477118"/>
              <a:gd name="connsiteX3-63" fmla="*/ 6934200 w 10350500"/>
              <a:gd name="connsiteY3-64" fmla="*/ 698500 h 2477118"/>
              <a:gd name="connsiteX4-65" fmla="*/ 8509000 w 10350500"/>
              <a:gd name="connsiteY4-66" fmla="*/ 2120900 h 2477118"/>
              <a:gd name="connsiteX5-67" fmla="*/ 10325100 w 10350500"/>
              <a:gd name="connsiteY5-68" fmla="*/ 0 h 2477118"/>
              <a:gd name="connsiteX6-69" fmla="*/ 10350500 w 10350500"/>
              <a:gd name="connsiteY6-70" fmla="*/ 50800 h 2477118"/>
              <a:gd name="connsiteX0-71" fmla="*/ 0 w 10350500"/>
              <a:gd name="connsiteY0-72" fmla="*/ 2273300 h 2477118"/>
              <a:gd name="connsiteX1-73" fmla="*/ 3314700 w 10350500"/>
              <a:gd name="connsiteY1-74" fmla="*/ 1270000 h 2477118"/>
              <a:gd name="connsiteX2-75" fmla="*/ 5854700 w 10350500"/>
              <a:gd name="connsiteY2-76" fmla="*/ 2362200 h 2477118"/>
              <a:gd name="connsiteX3-77" fmla="*/ 6934200 w 10350500"/>
              <a:gd name="connsiteY3-78" fmla="*/ 698500 h 2477118"/>
              <a:gd name="connsiteX4-79" fmla="*/ 8509000 w 10350500"/>
              <a:gd name="connsiteY4-80" fmla="*/ 2120900 h 2477118"/>
              <a:gd name="connsiteX5-81" fmla="*/ 10325100 w 10350500"/>
              <a:gd name="connsiteY5-82" fmla="*/ 0 h 2477118"/>
              <a:gd name="connsiteX6-83" fmla="*/ 10350500 w 10350500"/>
              <a:gd name="connsiteY6-84" fmla="*/ 50800 h 2477118"/>
              <a:gd name="connsiteX0-85" fmla="*/ 0 w 10350500"/>
              <a:gd name="connsiteY0-86" fmla="*/ 2273300 h 2477118"/>
              <a:gd name="connsiteX1-87" fmla="*/ 3314700 w 10350500"/>
              <a:gd name="connsiteY1-88" fmla="*/ 1270000 h 2477118"/>
              <a:gd name="connsiteX2-89" fmla="*/ 5854700 w 10350500"/>
              <a:gd name="connsiteY2-90" fmla="*/ 2362200 h 2477118"/>
              <a:gd name="connsiteX3-91" fmla="*/ 6934200 w 10350500"/>
              <a:gd name="connsiteY3-92" fmla="*/ 698500 h 2477118"/>
              <a:gd name="connsiteX4-93" fmla="*/ 8509000 w 10350500"/>
              <a:gd name="connsiteY4-94" fmla="*/ 2120900 h 2477118"/>
              <a:gd name="connsiteX5-95" fmla="*/ 10325100 w 10350500"/>
              <a:gd name="connsiteY5-96" fmla="*/ 0 h 2477118"/>
              <a:gd name="connsiteX6-97" fmla="*/ 10350500 w 10350500"/>
              <a:gd name="connsiteY6-98" fmla="*/ 50800 h 2477118"/>
              <a:gd name="connsiteX0-99" fmla="*/ 0 w 10350500"/>
              <a:gd name="connsiteY0-100" fmla="*/ 2273300 h 2477118"/>
              <a:gd name="connsiteX1-101" fmla="*/ 3314700 w 10350500"/>
              <a:gd name="connsiteY1-102" fmla="*/ 1270000 h 2477118"/>
              <a:gd name="connsiteX2-103" fmla="*/ 5854700 w 10350500"/>
              <a:gd name="connsiteY2-104" fmla="*/ 2362200 h 2477118"/>
              <a:gd name="connsiteX3-105" fmla="*/ 6934200 w 10350500"/>
              <a:gd name="connsiteY3-106" fmla="*/ 698500 h 2477118"/>
              <a:gd name="connsiteX4-107" fmla="*/ 8509000 w 10350500"/>
              <a:gd name="connsiteY4-108" fmla="*/ 2120900 h 2477118"/>
              <a:gd name="connsiteX5-109" fmla="*/ 10325100 w 10350500"/>
              <a:gd name="connsiteY5-110" fmla="*/ 0 h 2477118"/>
              <a:gd name="connsiteX6-111" fmla="*/ 10350500 w 10350500"/>
              <a:gd name="connsiteY6-112" fmla="*/ 50800 h 2477118"/>
              <a:gd name="connsiteX0-113" fmla="*/ 0 w 10350500"/>
              <a:gd name="connsiteY0-114" fmla="*/ 2273300 h 2477118"/>
              <a:gd name="connsiteX1-115" fmla="*/ 3314700 w 10350500"/>
              <a:gd name="connsiteY1-116" fmla="*/ 1270000 h 2477118"/>
              <a:gd name="connsiteX2-117" fmla="*/ 5854700 w 10350500"/>
              <a:gd name="connsiteY2-118" fmla="*/ 2362200 h 2477118"/>
              <a:gd name="connsiteX3-119" fmla="*/ 6934200 w 10350500"/>
              <a:gd name="connsiteY3-120" fmla="*/ 698500 h 2477118"/>
              <a:gd name="connsiteX4-121" fmla="*/ 8509000 w 10350500"/>
              <a:gd name="connsiteY4-122" fmla="*/ 2120900 h 2477118"/>
              <a:gd name="connsiteX5-123" fmla="*/ 10325100 w 10350500"/>
              <a:gd name="connsiteY5-124" fmla="*/ 0 h 2477118"/>
              <a:gd name="connsiteX6-125" fmla="*/ 10350500 w 10350500"/>
              <a:gd name="connsiteY6-126" fmla="*/ 50800 h 2477118"/>
              <a:gd name="connsiteX0-127" fmla="*/ 0 w 10350500"/>
              <a:gd name="connsiteY0-128" fmla="*/ 2273300 h 2537644"/>
              <a:gd name="connsiteX1-129" fmla="*/ 3314700 w 10350500"/>
              <a:gd name="connsiteY1-130" fmla="*/ 1270000 h 2537644"/>
              <a:gd name="connsiteX2-131" fmla="*/ 5308600 w 10350500"/>
              <a:gd name="connsiteY2-132" fmla="*/ 2425700 h 2537644"/>
              <a:gd name="connsiteX3-133" fmla="*/ 6934200 w 10350500"/>
              <a:gd name="connsiteY3-134" fmla="*/ 698500 h 2537644"/>
              <a:gd name="connsiteX4-135" fmla="*/ 8509000 w 10350500"/>
              <a:gd name="connsiteY4-136" fmla="*/ 2120900 h 2537644"/>
              <a:gd name="connsiteX5-137" fmla="*/ 10325100 w 10350500"/>
              <a:gd name="connsiteY5-138" fmla="*/ 0 h 2537644"/>
              <a:gd name="connsiteX6-139" fmla="*/ 10350500 w 10350500"/>
              <a:gd name="connsiteY6-140" fmla="*/ 50800 h 2537644"/>
              <a:gd name="connsiteX0-141" fmla="*/ 0 w 10350500"/>
              <a:gd name="connsiteY0-142" fmla="*/ 2273300 h 2437646"/>
              <a:gd name="connsiteX1-143" fmla="*/ 3314700 w 10350500"/>
              <a:gd name="connsiteY1-144" fmla="*/ 1270000 h 2437646"/>
              <a:gd name="connsiteX2-145" fmla="*/ 5308600 w 10350500"/>
              <a:gd name="connsiteY2-146" fmla="*/ 2425700 h 2437646"/>
              <a:gd name="connsiteX3-147" fmla="*/ 6934200 w 10350500"/>
              <a:gd name="connsiteY3-148" fmla="*/ 698500 h 2437646"/>
              <a:gd name="connsiteX4-149" fmla="*/ 8509000 w 10350500"/>
              <a:gd name="connsiteY4-150" fmla="*/ 2120900 h 2437646"/>
              <a:gd name="connsiteX5-151" fmla="*/ 10325100 w 10350500"/>
              <a:gd name="connsiteY5-152" fmla="*/ 0 h 2437646"/>
              <a:gd name="connsiteX6-153" fmla="*/ 10350500 w 10350500"/>
              <a:gd name="connsiteY6-154" fmla="*/ 50800 h 2437646"/>
              <a:gd name="connsiteX0-155" fmla="*/ 0 w 10350500"/>
              <a:gd name="connsiteY0-156" fmla="*/ 2273300 h 2432139"/>
              <a:gd name="connsiteX1-157" fmla="*/ 2590800 w 10350500"/>
              <a:gd name="connsiteY1-158" fmla="*/ 1320800 h 2432139"/>
              <a:gd name="connsiteX2-159" fmla="*/ 5308600 w 10350500"/>
              <a:gd name="connsiteY2-160" fmla="*/ 2425700 h 2432139"/>
              <a:gd name="connsiteX3-161" fmla="*/ 6934200 w 10350500"/>
              <a:gd name="connsiteY3-162" fmla="*/ 698500 h 2432139"/>
              <a:gd name="connsiteX4-163" fmla="*/ 8509000 w 10350500"/>
              <a:gd name="connsiteY4-164" fmla="*/ 2120900 h 2432139"/>
              <a:gd name="connsiteX5-165" fmla="*/ 10325100 w 10350500"/>
              <a:gd name="connsiteY5-166" fmla="*/ 0 h 2432139"/>
              <a:gd name="connsiteX6-167" fmla="*/ 10350500 w 10350500"/>
              <a:gd name="connsiteY6-168" fmla="*/ 50800 h 2432139"/>
              <a:gd name="connsiteX0-169" fmla="*/ 0 w 10350500"/>
              <a:gd name="connsiteY0-170" fmla="*/ 2273300 h 2444784"/>
              <a:gd name="connsiteX1-171" fmla="*/ 2590800 w 10350500"/>
              <a:gd name="connsiteY1-172" fmla="*/ 1320800 h 2444784"/>
              <a:gd name="connsiteX2-173" fmla="*/ 4902200 w 10350500"/>
              <a:gd name="connsiteY2-174" fmla="*/ 2438400 h 2444784"/>
              <a:gd name="connsiteX3-175" fmla="*/ 6934200 w 10350500"/>
              <a:gd name="connsiteY3-176" fmla="*/ 698500 h 2444784"/>
              <a:gd name="connsiteX4-177" fmla="*/ 8509000 w 10350500"/>
              <a:gd name="connsiteY4-178" fmla="*/ 2120900 h 2444784"/>
              <a:gd name="connsiteX5-179" fmla="*/ 10325100 w 10350500"/>
              <a:gd name="connsiteY5-180" fmla="*/ 0 h 2444784"/>
              <a:gd name="connsiteX6-181" fmla="*/ 10350500 w 10350500"/>
              <a:gd name="connsiteY6-182" fmla="*/ 50800 h 2444784"/>
              <a:gd name="connsiteX0-183" fmla="*/ 0 w 10350500"/>
              <a:gd name="connsiteY0-184" fmla="*/ 2273300 h 2443846"/>
              <a:gd name="connsiteX1-185" fmla="*/ 2590800 w 10350500"/>
              <a:gd name="connsiteY1-186" fmla="*/ 1320800 h 2443846"/>
              <a:gd name="connsiteX2-187" fmla="*/ 4902200 w 10350500"/>
              <a:gd name="connsiteY2-188" fmla="*/ 2438400 h 2443846"/>
              <a:gd name="connsiteX3-189" fmla="*/ 6604000 w 10350500"/>
              <a:gd name="connsiteY3-190" fmla="*/ 749300 h 2443846"/>
              <a:gd name="connsiteX4-191" fmla="*/ 8509000 w 10350500"/>
              <a:gd name="connsiteY4-192" fmla="*/ 2120900 h 2443846"/>
              <a:gd name="connsiteX5-193" fmla="*/ 10325100 w 10350500"/>
              <a:gd name="connsiteY5-194" fmla="*/ 0 h 2443846"/>
              <a:gd name="connsiteX6-195" fmla="*/ 10350500 w 10350500"/>
              <a:gd name="connsiteY6-196" fmla="*/ 50800 h 24438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350500" h="2443846">
                <a:moveTo>
                  <a:pt x="0" y="2273300"/>
                </a:moveTo>
                <a:cubicBezTo>
                  <a:pt x="1104900" y="1938867"/>
                  <a:pt x="1773767" y="1293283"/>
                  <a:pt x="2590800" y="1320800"/>
                </a:cubicBezTo>
                <a:cubicBezTo>
                  <a:pt x="3407833" y="1348317"/>
                  <a:pt x="4233333" y="2533650"/>
                  <a:pt x="4902200" y="2438400"/>
                </a:cubicBezTo>
                <a:cubicBezTo>
                  <a:pt x="5571067" y="2343150"/>
                  <a:pt x="6002867" y="802217"/>
                  <a:pt x="6604000" y="749300"/>
                </a:cubicBezTo>
                <a:cubicBezTo>
                  <a:pt x="7205133" y="696383"/>
                  <a:pt x="7888817" y="2245783"/>
                  <a:pt x="8509000" y="2120900"/>
                </a:cubicBezTo>
                <a:cubicBezTo>
                  <a:pt x="9129183" y="1996017"/>
                  <a:pt x="9719733" y="706967"/>
                  <a:pt x="10325100" y="0"/>
                </a:cubicBezTo>
                <a:lnTo>
                  <a:pt x="10350500" y="50800"/>
                </a:lnTo>
              </a:path>
            </a:pathLst>
          </a:custGeom>
          <a:noFill/>
          <a:ln w="12700" cap="flat" cmpd="sng" algn="ctr">
            <a:solidFill>
              <a:srgbClr val="C00000"/>
            </a:solidFill>
            <a:prstDash val="sysDot"/>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r>
              <a:rPr kumimoji="0" lang="en-US" altLang="zh-CN" sz="1350" b="0" i="0" u="none" strike="noStrike" kern="0" cap="none" spc="0" normalizeH="0" baseline="0" noProof="0">
                <a:ln>
                  <a:noFill/>
                </a:ln>
                <a:solidFill>
                  <a:prstClr val="white"/>
                </a:solidFill>
                <a:effectLst/>
                <a:uLnTx/>
                <a:uFillTx/>
                <a:cs typeface="+mn-ea"/>
                <a:sym typeface="+mn-lt"/>
              </a:rPr>
              <a:t>\</a:t>
            </a:r>
            <a:endParaRPr kumimoji="0" lang="zh-CN" altLang="en-US" sz="1350" b="0" i="0" u="none" strike="noStrike" kern="0" cap="none" spc="0" normalizeH="0" baseline="0" noProof="0">
              <a:ln>
                <a:noFill/>
              </a:ln>
              <a:solidFill>
                <a:prstClr val="white"/>
              </a:solidFill>
              <a:effectLst/>
              <a:uLnTx/>
              <a:uFillTx/>
              <a:cs typeface="+mn-ea"/>
              <a:sym typeface="+mn-lt"/>
            </a:endParaRPr>
          </a:p>
        </p:txBody>
      </p:sp>
      <p:pic>
        <p:nvPicPr>
          <p:cNvPr id="72" name="图片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52" y="1961783"/>
            <a:ext cx="1316232" cy="1282122"/>
          </a:xfrm>
          <a:prstGeom prst="rect">
            <a:avLst/>
          </a:prstGeom>
        </p:spPr>
      </p:pic>
      <p:pic>
        <p:nvPicPr>
          <p:cNvPr id="76" name="图片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4104" y="3170049"/>
            <a:ext cx="1316232" cy="1282122"/>
          </a:xfrm>
          <a:prstGeom prst="rect">
            <a:avLst/>
          </a:prstGeom>
        </p:spPr>
      </p:pic>
      <p:pic>
        <p:nvPicPr>
          <p:cNvPr id="77" name="图片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26" y="1992373"/>
            <a:ext cx="1316232" cy="1282122"/>
          </a:xfrm>
          <a:prstGeom prst="rect">
            <a:avLst/>
          </a:prstGeom>
        </p:spPr>
      </p:pic>
      <p:pic>
        <p:nvPicPr>
          <p:cNvPr id="78" name="图片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36" y="2116019"/>
            <a:ext cx="1444877" cy="1088231"/>
          </a:xfrm>
          <a:prstGeom prst="rect">
            <a:avLst/>
          </a:prstGeom>
        </p:spPr>
      </p:pic>
      <p:pic>
        <p:nvPicPr>
          <p:cNvPr id="79" name="图片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826" y="3267195"/>
            <a:ext cx="1440305" cy="1092803"/>
          </a:xfrm>
          <a:prstGeom prst="rect">
            <a:avLst/>
          </a:prstGeom>
        </p:spPr>
      </p:pic>
      <p:pic>
        <p:nvPicPr>
          <p:cNvPr id="80" name="图片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375" y="2122288"/>
            <a:ext cx="1440305" cy="1088231"/>
          </a:xfrm>
          <a:prstGeom prst="rect">
            <a:avLst/>
          </a:prstGeom>
        </p:spPr>
      </p:pic>
      <p:sp>
        <p:nvSpPr>
          <p:cNvPr id="81" name="文本框 80"/>
          <p:cNvSpPr txBox="1"/>
          <p:nvPr/>
        </p:nvSpPr>
        <p:spPr>
          <a:xfrm>
            <a:off x="672611" y="3106587"/>
            <a:ext cx="1120820" cy="1200329"/>
          </a:xfrm>
          <a:prstGeom prst="rect">
            <a:avLst/>
          </a:prstGeom>
          <a:noFill/>
        </p:spPr>
        <p:txBody>
          <a:bodyPr wrap="none" rtlCol="0">
            <a:spAutoFit/>
          </a:bodyPr>
          <a:lstStyle/>
          <a:p>
            <a:pPr defTabSz="685800"/>
            <a:r>
              <a:rPr lang="en-US" altLang="zh-CN" sz="3600" b="1" dirty="0">
                <a:solidFill>
                  <a:srgbClr val="C30F18"/>
                </a:solidFill>
                <a:cs typeface="+mn-ea"/>
                <a:sym typeface="+mn-lt"/>
              </a:rPr>
              <a:t>2018</a:t>
            </a:r>
            <a:endParaRPr lang="en-US" altLang="zh-CN" sz="3600" b="1" dirty="0">
              <a:solidFill>
                <a:srgbClr val="C30F18"/>
              </a:solidFill>
              <a:cs typeface="+mn-ea"/>
              <a:sym typeface="+mn-lt"/>
            </a:endParaRPr>
          </a:p>
          <a:p>
            <a:pPr defTabSz="685800"/>
            <a:r>
              <a:rPr lang="zh-CN" altLang="en-US" sz="3600" b="1" dirty="0">
                <a:solidFill>
                  <a:srgbClr val="C30F18"/>
                </a:solidFill>
                <a:cs typeface="+mn-ea"/>
                <a:sym typeface="+mn-lt"/>
              </a:rPr>
              <a:t>拼搏</a:t>
            </a:r>
            <a:endParaRPr lang="en-US" altLang="zh-CN" sz="3600" b="1" dirty="0">
              <a:solidFill>
                <a:srgbClr val="C30F18"/>
              </a:solidFill>
              <a:cs typeface="+mn-ea"/>
              <a:sym typeface="+mn-lt"/>
            </a:endParaRPr>
          </a:p>
        </p:txBody>
      </p:sp>
      <p:sp>
        <p:nvSpPr>
          <p:cNvPr id="82" name="文本框 81"/>
          <p:cNvSpPr txBox="1"/>
          <p:nvPr/>
        </p:nvSpPr>
        <p:spPr>
          <a:xfrm>
            <a:off x="4414060" y="1577244"/>
            <a:ext cx="1120820" cy="1200329"/>
          </a:xfrm>
          <a:prstGeom prst="rect">
            <a:avLst/>
          </a:prstGeom>
          <a:noFill/>
        </p:spPr>
        <p:txBody>
          <a:bodyPr wrap="none" rtlCol="0">
            <a:spAutoFit/>
          </a:bodyPr>
          <a:lstStyle/>
          <a:p>
            <a:pPr defTabSz="685800"/>
            <a:r>
              <a:rPr lang="en-US" altLang="zh-CN" sz="3600" b="1" dirty="0">
                <a:solidFill>
                  <a:srgbClr val="C30F18"/>
                </a:solidFill>
                <a:cs typeface="+mn-ea"/>
                <a:sym typeface="+mn-lt"/>
              </a:rPr>
              <a:t>2019</a:t>
            </a:r>
            <a:endParaRPr lang="en-US" altLang="zh-CN" sz="3600" b="1" dirty="0">
              <a:solidFill>
                <a:srgbClr val="C30F18"/>
              </a:solidFill>
              <a:cs typeface="+mn-ea"/>
              <a:sym typeface="+mn-lt"/>
            </a:endParaRPr>
          </a:p>
          <a:p>
            <a:pPr defTabSz="685800"/>
            <a:r>
              <a:rPr lang="zh-CN" altLang="en-US" sz="3600" b="1" dirty="0">
                <a:solidFill>
                  <a:srgbClr val="C30F18"/>
                </a:solidFill>
                <a:cs typeface="+mn-ea"/>
                <a:sym typeface="+mn-lt"/>
              </a:rPr>
              <a:t>飞跃</a:t>
            </a:r>
            <a:endParaRPr lang="en-US" altLang="zh-CN" sz="3600" b="1" dirty="0">
              <a:solidFill>
                <a:srgbClr val="C30F18"/>
              </a:solidFill>
              <a:cs typeface="+mn-ea"/>
              <a:sym typeface="+mn-lt"/>
            </a:endParaRPr>
          </a:p>
        </p:txBody>
      </p:sp>
      <p:sp>
        <p:nvSpPr>
          <p:cNvPr id="83" name="文本框 82"/>
          <p:cNvSpPr txBox="1"/>
          <p:nvPr/>
        </p:nvSpPr>
        <p:spPr>
          <a:xfrm>
            <a:off x="6345361" y="3074058"/>
            <a:ext cx="1120820" cy="1200329"/>
          </a:xfrm>
          <a:prstGeom prst="rect">
            <a:avLst/>
          </a:prstGeom>
          <a:noFill/>
        </p:spPr>
        <p:txBody>
          <a:bodyPr wrap="none" rtlCol="0">
            <a:spAutoFit/>
          </a:bodyPr>
          <a:lstStyle/>
          <a:p>
            <a:pPr defTabSz="685800"/>
            <a:r>
              <a:rPr lang="en-US" altLang="zh-CN" sz="3600" b="1" dirty="0">
                <a:solidFill>
                  <a:srgbClr val="C30F18"/>
                </a:solidFill>
                <a:cs typeface="+mn-ea"/>
                <a:sym typeface="+mn-lt"/>
              </a:rPr>
              <a:t>2020</a:t>
            </a:r>
            <a:endParaRPr lang="en-US" altLang="zh-CN" sz="3600" b="1" dirty="0">
              <a:solidFill>
                <a:srgbClr val="C30F18"/>
              </a:solidFill>
              <a:cs typeface="+mn-ea"/>
              <a:sym typeface="+mn-lt"/>
            </a:endParaRPr>
          </a:p>
          <a:p>
            <a:pPr defTabSz="685800"/>
            <a:r>
              <a:rPr lang="zh-CN" altLang="en-US" sz="3600" b="1" dirty="0">
                <a:solidFill>
                  <a:srgbClr val="C30F18"/>
                </a:solidFill>
                <a:cs typeface="+mn-ea"/>
                <a:sym typeface="+mn-lt"/>
              </a:rPr>
              <a:t>辉煌</a:t>
            </a:r>
            <a:endParaRPr lang="en-US" altLang="zh-CN" sz="3600" b="1" dirty="0">
              <a:solidFill>
                <a:srgbClr val="C30F18"/>
              </a:solidFill>
              <a:cs typeface="+mn-ea"/>
              <a:sym typeface="+mn-lt"/>
            </a:endParaRPr>
          </a:p>
        </p:txBody>
      </p:sp>
      <p:sp>
        <p:nvSpPr>
          <p:cNvPr id="84" name="矩形 83"/>
          <p:cNvSpPr/>
          <p:nvPr/>
        </p:nvSpPr>
        <p:spPr>
          <a:xfrm>
            <a:off x="1812334" y="3191111"/>
            <a:ext cx="1874260" cy="1275670"/>
          </a:xfrm>
          <a:prstGeom prst="rect">
            <a:avLst/>
          </a:prstGeom>
        </p:spPr>
        <p:txBody>
          <a:bodyPr wrap="square">
            <a:spAutoFit/>
          </a:bodyPr>
          <a:lstStyle/>
          <a:p>
            <a:pPr algn="ctr" defTabSz="685800">
              <a:lnSpc>
                <a:spcPct val="150000"/>
              </a:lnSpc>
              <a:defRPr/>
            </a:pPr>
            <a:r>
              <a:rPr lang="zh-CN" altLang="en-US" sz="1050" dirty="0">
                <a:solidFill>
                  <a:prstClr val="black">
                    <a:lumMod val="85000"/>
                    <a:lumOff val="15000"/>
                  </a:prstClr>
                </a:solidFill>
                <a:cs typeface="+mn-ea"/>
                <a:sym typeface="+mn-lt"/>
              </a:rPr>
              <a:t>此部分内容作为文字排版占位显示 （建议使用主题字体）如需更改请在（设置形状格式）菜单下（文本选项）中调整</a:t>
            </a:r>
            <a:endParaRPr lang="zh-CN" altLang="en-US" sz="1050" dirty="0">
              <a:solidFill>
                <a:prstClr val="black">
                  <a:lumMod val="85000"/>
                  <a:lumOff val="15000"/>
                </a:prstClr>
              </a:solidFill>
              <a:cs typeface="+mn-ea"/>
              <a:sym typeface="+mn-lt"/>
            </a:endParaRPr>
          </a:p>
        </p:txBody>
      </p:sp>
      <p:sp>
        <p:nvSpPr>
          <p:cNvPr id="85" name="矩形 84"/>
          <p:cNvSpPr/>
          <p:nvPr/>
        </p:nvSpPr>
        <p:spPr>
          <a:xfrm>
            <a:off x="2351717" y="1594687"/>
            <a:ext cx="2097450" cy="1033296"/>
          </a:xfrm>
          <a:prstGeom prst="rect">
            <a:avLst/>
          </a:prstGeom>
        </p:spPr>
        <p:txBody>
          <a:bodyPr wrap="square">
            <a:spAutoFit/>
          </a:bodyPr>
          <a:lstStyle/>
          <a:p>
            <a:pPr algn="ctr" defTabSz="685800">
              <a:lnSpc>
                <a:spcPct val="150000"/>
              </a:lnSpc>
              <a:defRPr/>
            </a:pPr>
            <a:r>
              <a:rPr lang="zh-CN" altLang="en-US" sz="1050" dirty="0">
                <a:solidFill>
                  <a:prstClr val="black">
                    <a:lumMod val="85000"/>
                    <a:lumOff val="15000"/>
                  </a:prstClr>
                </a:solidFill>
                <a:cs typeface="+mn-ea"/>
                <a:sym typeface="+mn-lt"/>
              </a:rPr>
              <a:t>此部分内容作为文字排版占位显示 （建议使用主题字体）如需更改请在（设置形状格式）菜单下（文本选项）中调整</a:t>
            </a:r>
            <a:endParaRPr lang="zh-CN" altLang="en-US" sz="1050" dirty="0">
              <a:solidFill>
                <a:prstClr val="black">
                  <a:lumMod val="85000"/>
                  <a:lumOff val="15000"/>
                </a:prstClr>
              </a:solidFill>
              <a:cs typeface="+mn-ea"/>
              <a:sym typeface="+mn-lt"/>
            </a:endParaRPr>
          </a:p>
        </p:txBody>
      </p:sp>
      <p:sp>
        <p:nvSpPr>
          <p:cNvPr id="86" name="矩形 85"/>
          <p:cNvSpPr/>
          <p:nvPr/>
        </p:nvSpPr>
        <p:spPr>
          <a:xfrm>
            <a:off x="7312136" y="3155317"/>
            <a:ext cx="1700934" cy="1275670"/>
          </a:xfrm>
          <a:prstGeom prst="rect">
            <a:avLst/>
          </a:prstGeom>
        </p:spPr>
        <p:txBody>
          <a:bodyPr wrap="square">
            <a:spAutoFit/>
          </a:bodyPr>
          <a:lstStyle/>
          <a:p>
            <a:pPr algn="ctr" defTabSz="685800">
              <a:lnSpc>
                <a:spcPct val="150000"/>
              </a:lnSpc>
              <a:defRPr/>
            </a:pPr>
            <a:r>
              <a:rPr lang="zh-CN" altLang="en-US" sz="1050" dirty="0">
                <a:solidFill>
                  <a:prstClr val="black">
                    <a:lumMod val="85000"/>
                    <a:lumOff val="15000"/>
                  </a:prstClr>
                </a:solidFill>
                <a:cs typeface="+mn-ea"/>
                <a:sym typeface="+mn-lt"/>
              </a:rPr>
              <a:t>此部分内容作为文字排版占位显示 （建议使用主题字体）如需更改请在（设置形状格式）菜单下（文本选项）中调整</a:t>
            </a:r>
            <a:endParaRPr lang="zh-CN" altLang="en-US" sz="1050" dirty="0">
              <a:solidFill>
                <a:prstClr val="black">
                  <a:lumMod val="85000"/>
                  <a:lumOff val="15000"/>
                </a:prstClr>
              </a:solidFill>
              <a:cs typeface="+mn-ea"/>
              <a:sym typeface="+mn-lt"/>
            </a:endParaRPr>
          </a:p>
        </p:txBody>
      </p:sp>
      <p:pic>
        <p:nvPicPr>
          <p:cNvPr id="87" name="图片 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513" y="-612567"/>
            <a:ext cx="2742974" cy="2742974"/>
          </a:xfrm>
          <a:prstGeom prst="rect">
            <a:avLst/>
          </a:prstGeom>
        </p:spPr>
      </p:pic>
      <p:sp>
        <p:nvSpPr>
          <p:cNvPr id="161" name="TextBox 47"/>
          <p:cNvSpPr txBox="1"/>
          <p:nvPr/>
        </p:nvSpPr>
        <p:spPr>
          <a:xfrm>
            <a:off x="3864114" y="519253"/>
            <a:ext cx="1415772"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zh-CN" altLang="en-US" sz="2400" b="1" dirty="0">
                <a:ln w="12700">
                  <a:solidFill>
                    <a:srgbClr val="9C1819">
                      <a:alpha val="40000"/>
                    </a:srgbClr>
                  </a:solidFill>
                </a:ln>
                <a:solidFill>
                  <a:srgbClr val="BC1A03"/>
                </a:solidFill>
                <a:cs typeface="+mn-ea"/>
                <a:sym typeface="+mn-lt"/>
              </a:rPr>
              <a:t>企业荣誉</a:t>
            </a:r>
            <a:endParaRPr lang="zh-CN" altLang="en-US" sz="2400" b="1" dirty="0">
              <a:ln w="12700">
                <a:solidFill>
                  <a:srgbClr val="9C1819">
                    <a:alpha val="40000"/>
                  </a:srgbClr>
                </a:solidFill>
              </a:ln>
              <a:solidFill>
                <a:srgbClr val="BC1A03"/>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barn(outVertical)">
                                      <p:cBhvr>
                                        <p:cTn id="12" dur="500"/>
                                        <p:tgtEl>
                                          <p:spTgt spid="87"/>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1000"/>
                                        <p:tgtEl>
                                          <p:spTgt spid="161"/>
                                        </p:tgtEl>
                                      </p:cBhvr>
                                    </p:animEffect>
                                    <p:anim calcmode="lin" valueType="num">
                                      <p:cBhvr>
                                        <p:cTn id="17" dur="1000" fill="hold"/>
                                        <p:tgtEl>
                                          <p:spTgt spid="161"/>
                                        </p:tgtEl>
                                        <p:attrNameLst>
                                          <p:attrName>ppt_x</p:attrName>
                                        </p:attrNameLst>
                                      </p:cBhvr>
                                      <p:tavLst>
                                        <p:tav tm="0">
                                          <p:val>
                                            <p:strVal val="#ppt_x"/>
                                          </p:val>
                                        </p:tav>
                                        <p:tav tm="100000">
                                          <p:val>
                                            <p:strVal val="#ppt_x"/>
                                          </p:val>
                                        </p:tav>
                                      </p:tavLst>
                                    </p:anim>
                                    <p:anim calcmode="lin" valueType="num">
                                      <p:cBhvr>
                                        <p:cTn id="18" dur="1000" fill="hold"/>
                                        <p:tgtEl>
                                          <p:spTgt spid="16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9" presetClass="entr" presetSubtype="0" decel="100000" fill="hold"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 calcmode="lin" valueType="num">
                                      <p:cBhvr>
                                        <p:cTn id="24" dur="500" fill="hold"/>
                                        <p:tgtEl>
                                          <p:spTgt spid="78"/>
                                        </p:tgtEl>
                                        <p:attrNameLst>
                                          <p:attrName>style.rotation</p:attrName>
                                        </p:attrNameLst>
                                      </p:cBhvr>
                                      <p:tavLst>
                                        <p:tav tm="0">
                                          <p:val>
                                            <p:fltVal val="360"/>
                                          </p:val>
                                        </p:tav>
                                        <p:tav tm="100000">
                                          <p:val>
                                            <p:fltVal val="0"/>
                                          </p:val>
                                        </p:tav>
                                      </p:tavLst>
                                    </p:anim>
                                    <p:animEffect transition="in" filter="fade">
                                      <p:cBhvr>
                                        <p:cTn id="25" dur="500"/>
                                        <p:tgtEl>
                                          <p:spTgt spid="78"/>
                                        </p:tgtEl>
                                      </p:cBhvr>
                                    </p:animEffect>
                                  </p:childTnLst>
                                </p:cTn>
                              </p:par>
                            </p:childTnLst>
                          </p:cTn>
                        </p:par>
                        <p:par>
                          <p:cTn id="26" fill="hold">
                            <p:stCondLst>
                              <p:cond delay="2500"/>
                            </p:stCondLst>
                            <p:childTnLst>
                              <p:par>
                                <p:cTn id="27" presetID="49" presetClass="entr" presetSubtype="0" decel="100000"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p:cTn id="29" dur="500" fill="hold"/>
                                        <p:tgtEl>
                                          <p:spTgt spid="79"/>
                                        </p:tgtEl>
                                        <p:attrNameLst>
                                          <p:attrName>ppt_w</p:attrName>
                                        </p:attrNameLst>
                                      </p:cBhvr>
                                      <p:tavLst>
                                        <p:tav tm="0">
                                          <p:val>
                                            <p:fltVal val="0"/>
                                          </p:val>
                                        </p:tav>
                                        <p:tav tm="100000">
                                          <p:val>
                                            <p:strVal val="#ppt_w"/>
                                          </p:val>
                                        </p:tav>
                                      </p:tavLst>
                                    </p:anim>
                                    <p:anim calcmode="lin" valueType="num">
                                      <p:cBhvr>
                                        <p:cTn id="30" dur="500" fill="hold"/>
                                        <p:tgtEl>
                                          <p:spTgt spid="79"/>
                                        </p:tgtEl>
                                        <p:attrNameLst>
                                          <p:attrName>ppt_h</p:attrName>
                                        </p:attrNameLst>
                                      </p:cBhvr>
                                      <p:tavLst>
                                        <p:tav tm="0">
                                          <p:val>
                                            <p:fltVal val="0"/>
                                          </p:val>
                                        </p:tav>
                                        <p:tav tm="100000">
                                          <p:val>
                                            <p:strVal val="#ppt_h"/>
                                          </p:val>
                                        </p:tav>
                                      </p:tavLst>
                                    </p:anim>
                                    <p:anim calcmode="lin" valueType="num">
                                      <p:cBhvr>
                                        <p:cTn id="31" dur="500" fill="hold"/>
                                        <p:tgtEl>
                                          <p:spTgt spid="79"/>
                                        </p:tgtEl>
                                        <p:attrNameLst>
                                          <p:attrName>style.rotation</p:attrName>
                                        </p:attrNameLst>
                                      </p:cBhvr>
                                      <p:tavLst>
                                        <p:tav tm="0">
                                          <p:val>
                                            <p:fltVal val="360"/>
                                          </p:val>
                                        </p:tav>
                                        <p:tav tm="100000">
                                          <p:val>
                                            <p:fltVal val="0"/>
                                          </p:val>
                                        </p:tav>
                                      </p:tavLst>
                                    </p:anim>
                                    <p:animEffect transition="in" filter="fade">
                                      <p:cBhvr>
                                        <p:cTn id="32" dur="500"/>
                                        <p:tgtEl>
                                          <p:spTgt spid="79"/>
                                        </p:tgtEl>
                                      </p:cBhvr>
                                    </p:animEffect>
                                  </p:childTnLst>
                                </p:cTn>
                              </p:par>
                            </p:childTnLst>
                          </p:cTn>
                        </p:par>
                        <p:par>
                          <p:cTn id="33" fill="hold">
                            <p:stCondLst>
                              <p:cond delay="3000"/>
                            </p:stCondLst>
                            <p:childTnLst>
                              <p:par>
                                <p:cTn id="34" presetID="49" presetClass="entr" presetSubtype="0" decel="100000" fill="hold"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p:cTn id="36" dur="500" fill="hold"/>
                                        <p:tgtEl>
                                          <p:spTgt spid="80"/>
                                        </p:tgtEl>
                                        <p:attrNameLst>
                                          <p:attrName>ppt_w</p:attrName>
                                        </p:attrNameLst>
                                      </p:cBhvr>
                                      <p:tavLst>
                                        <p:tav tm="0">
                                          <p:val>
                                            <p:fltVal val="0"/>
                                          </p:val>
                                        </p:tav>
                                        <p:tav tm="100000">
                                          <p:val>
                                            <p:strVal val="#ppt_w"/>
                                          </p:val>
                                        </p:tav>
                                      </p:tavLst>
                                    </p:anim>
                                    <p:anim calcmode="lin" valueType="num">
                                      <p:cBhvr>
                                        <p:cTn id="37" dur="500" fill="hold"/>
                                        <p:tgtEl>
                                          <p:spTgt spid="80"/>
                                        </p:tgtEl>
                                        <p:attrNameLst>
                                          <p:attrName>ppt_h</p:attrName>
                                        </p:attrNameLst>
                                      </p:cBhvr>
                                      <p:tavLst>
                                        <p:tav tm="0">
                                          <p:val>
                                            <p:fltVal val="0"/>
                                          </p:val>
                                        </p:tav>
                                        <p:tav tm="100000">
                                          <p:val>
                                            <p:strVal val="#ppt_h"/>
                                          </p:val>
                                        </p:tav>
                                      </p:tavLst>
                                    </p:anim>
                                    <p:anim calcmode="lin" valueType="num">
                                      <p:cBhvr>
                                        <p:cTn id="38" dur="500" fill="hold"/>
                                        <p:tgtEl>
                                          <p:spTgt spid="80"/>
                                        </p:tgtEl>
                                        <p:attrNameLst>
                                          <p:attrName>style.rotation</p:attrName>
                                        </p:attrNameLst>
                                      </p:cBhvr>
                                      <p:tavLst>
                                        <p:tav tm="0">
                                          <p:val>
                                            <p:fltVal val="360"/>
                                          </p:val>
                                        </p:tav>
                                        <p:tav tm="100000">
                                          <p:val>
                                            <p:fltVal val="0"/>
                                          </p:val>
                                        </p:tav>
                                      </p:tavLst>
                                    </p:anim>
                                    <p:animEffect transition="in" filter="fade">
                                      <p:cBhvr>
                                        <p:cTn id="39" dur="500"/>
                                        <p:tgtEl>
                                          <p:spTgt spid="80"/>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4000"/>
                            </p:stCondLst>
                            <p:childTnLst>
                              <p:par>
                                <p:cTn id="45" presetID="49" presetClass="entr" presetSubtype="0" decel="100000" fill="hold" nodeType="after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p:cTn id="47" dur="500" fill="hold"/>
                                        <p:tgtEl>
                                          <p:spTgt spid="76"/>
                                        </p:tgtEl>
                                        <p:attrNameLst>
                                          <p:attrName>ppt_w</p:attrName>
                                        </p:attrNameLst>
                                      </p:cBhvr>
                                      <p:tavLst>
                                        <p:tav tm="0">
                                          <p:val>
                                            <p:fltVal val="0"/>
                                          </p:val>
                                        </p:tav>
                                        <p:tav tm="100000">
                                          <p:val>
                                            <p:strVal val="#ppt_w"/>
                                          </p:val>
                                        </p:tav>
                                      </p:tavLst>
                                    </p:anim>
                                    <p:anim calcmode="lin" valueType="num">
                                      <p:cBhvr>
                                        <p:cTn id="48" dur="500" fill="hold"/>
                                        <p:tgtEl>
                                          <p:spTgt spid="76"/>
                                        </p:tgtEl>
                                        <p:attrNameLst>
                                          <p:attrName>ppt_h</p:attrName>
                                        </p:attrNameLst>
                                      </p:cBhvr>
                                      <p:tavLst>
                                        <p:tav tm="0">
                                          <p:val>
                                            <p:fltVal val="0"/>
                                          </p:val>
                                        </p:tav>
                                        <p:tav tm="100000">
                                          <p:val>
                                            <p:strVal val="#ppt_h"/>
                                          </p:val>
                                        </p:tav>
                                      </p:tavLst>
                                    </p:anim>
                                    <p:anim calcmode="lin" valueType="num">
                                      <p:cBhvr>
                                        <p:cTn id="49" dur="500" fill="hold"/>
                                        <p:tgtEl>
                                          <p:spTgt spid="76"/>
                                        </p:tgtEl>
                                        <p:attrNameLst>
                                          <p:attrName>style.rotation</p:attrName>
                                        </p:attrNameLst>
                                      </p:cBhvr>
                                      <p:tavLst>
                                        <p:tav tm="0">
                                          <p:val>
                                            <p:fltVal val="360"/>
                                          </p:val>
                                        </p:tav>
                                        <p:tav tm="100000">
                                          <p:val>
                                            <p:fltVal val="0"/>
                                          </p:val>
                                        </p:tav>
                                      </p:tavLst>
                                    </p:anim>
                                    <p:animEffect transition="in" filter="fade">
                                      <p:cBhvr>
                                        <p:cTn id="50" dur="500"/>
                                        <p:tgtEl>
                                          <p:spTgt spid="76"/>
                                        </p:tgtEl>
                                      </p:cBhvr>
                                    </p:animEffect>
                                  </p:childTnLst>
                                </p:cTn>
                              </p:par>
                            </p:childTnLst>
                          </p:cTn>
                        </p:par>
                        <p:par>
                          <p:cTn id="51" fill="hold">
                            <p:stCondLst>
                              <p:cond delay="4500"/>
                            </p:stCondLst>
                            <p:childTnLst>
                              <p:par>
                                <p:cTn id="52" presetID="49" presetClass="entr" presetSubtype="0" decel="100000" fill="hold" nodeType="after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 calcmode="lin" valueType="num">
                                      <p:cBhvr>
                                        <p:cTn id="56" dur="500" fill="hold"/>
                                        <p:tgtEl>
                                          <p:spTgt spid="72"/>
                                        </p:tgtEl>
                                        <p:attrNameLst>
                                          <p:attrName>style.rotation</p:attrName>
                                        </p:attrNameLst>
                                      </p:cBhvr>
                                      <p:tavLst>
                                        <p:tav tm="0">
                                          <p:val>
                                            <p:fltVal val="360"/>
                                          </p:val>
                                        </p:tav>
                                        <p:tav tm="100000">
                                          <p:val>
                                            <p:fltVal val="0"/>
                                          </p:val>
                                        </p:tav>
                                      </p:tavLst>
                                    </p:anim>
                                    <p:animEffect transition="in" filter="fade">
                                      <p:cBhvr>
                                        <p:cTn id="57" dur="500"/>
                                        <p:tgtEl>
                                          <p:spTgt spid="72"/>
                                        </p:tgtEl>
                                      </p:cBhvr>
                                    </p:animEffect>
                                  </p:childTnLst>
                                </p:cTn>
                              </p:par>
                            </p:childTnLst>
                          </p:cTn>
                        </p:par>
                        <p:par>
                          <p:cTn id="58" fill="hold">
                            <p:stCondLst>
                              <p:cond delay="5000"/>
                            </p:stCondLst>
                            <p:childTnLst>
                              <p:par>
                                <p:cTn id="59" presetID="49" presetClass="entr" presetSubtype="0" decel="100000" fill="hold" nodeType="afterEffect">
                                  <p:stCondLst>
                                    <p:cond delay="0"/>
                                  </p:stCondLst>
                                  <p:childTnLst>
                                    <p:set>
                                      <p:cBhvr>
                                        <p:cTn id="60" dur="1" fill="hold">
                                          <p:stCondLst>
                                            <p:cond delay="0"/>
                                          </p:stCondLst>
                                        </p:cTn>
                                        <p:tgtEl>
                                          <p:spTgt spid="77"/>
                                        </p:tgtEl>
                                        <p:attrNameLst>
                                          <p:attrName>style.visibility</p:attrName>
                                        </p:attrNameLst>
                                      </p:cBhvr>
                                      <p:to>
                                        <p:strVal val="visible"/>
                                      </p:to>
                                    </p:set>
                                    <p:anim calcmode="lin" valueType="num">
                                      <p:cBhvr>
                                        <p:cTn id="61" dur="500" fill="hold"/>
                                        <p:tgtEl>
                                          <p:spTgt spid="77"/>
                                        </p:tgtEl>
                                        <p:attrNameLst>
                                          <p:attrName>ppt_w</p:attrName>
                                        </p:attrNameLst>
                                      </p:cBhvr>
                                      <p:tavLst>
                                        <p:tav tm="0">
                                          <p:val>
                                            <p:fltVal val="0"/>
                                          </p:val>
                                        </p:tav>
                                        <p:tav tm="100000">
                                          <p:val>
                                            <p:strVal val="#ppt_w"/>
                                          </p:val>
                                        </p:tav>
                                      </p:tavLst>
                                    </p:anim>
                                    <p:anim calcmode="lin" valueType="num">
                                      <p:cBhvr>
                                        <p:cTn id="62" dur="500" fill="hold"/>
                                        <p:tgtEl>
                                          <p:spTgt spid="77"/>
                                        </p:tgtEl>
                                        <p:attrNameLst>
                                          <p:attrName>ppt_h</p:attrName>
                                        </p:attrNameLst>
                                      </p:cBhvr>
                                      <p:tavLst>
                                        <p:tav tm="0">
                                          <p:val>
                                            <p:fltVal val="0"/>
                                          </p:val>
                                        </p:tav>
                                        <p:tav tm="100000">
                                          <p:val>
                                            <p:strVal val="#ppt_h"/>
                                          </p:val>
                                        </p:tav>
                                      </p:tavLst>
                                    </p:anim>
                                    <p:anim calcmode="lin" valueType="num">
                                      <p:cBhvr>
                                        <p:cTn id="63" dur="500" fill="hold"/>
                                        <p:tgtEl>
                                          <p:spTgt spid="77"/>
                                        </p:tgtEl>
                                        <p:attrNameLst>
                                          <p:attrName>style.rotation</p:attrName>
                                        </p:attrNameLst>
                                      </p:cBhvr>
                                      <p:tavLst>
                                        <p:tav tm="0">
                                          <p:val>
                                            <p:fltVal val="360"/>
                                          </p:val>
                                        </p:tav>
                                        <p:tav tm="100000">
                                          <p:val>
                                            <p:fltVal val="0"/>
                                          </p:val>
                                        </p:tav>
                                      </p:tavLst>
                                    </p:anim>
                                    <p:animEffect transition="in" filter="fade">
                                      <p:cBhvr>
                                        <p:cTn id="64" dur="500"/>
                                        <p:tgtEl>
                                          <p:spTgt spid="77"/>
                                        </p:tgtEl>
                                      </p:cBhvr>
                                    </p:animEffect>
                                  </p:childTnLst>
                                </p:cTn>
                              </p:par>
                            </p:childTnLst>
                          </p:cTn>
                        </p:par>
                        <p:par>
                          <p:cTn id="65" fill="hold">
                            <p:stCondLst>
                              <p:cond delay="5500"/>
                            </p:stCondLst>
                            <p:childTnLst>
                              <p:par>
                                <p:cTn id="66" presetID="37" presetClass="entr" presetSubtype="0" fill="hold" grpId="0"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1000"/>
                                        <p:tgtEl>
                                          <p:spTgt spid="81"/>
                                        </p:tgtEl>
                                      </p:cBhvr>
                                    </p:animEffect>
                                    <p:anim calcmode="lin" valueType="num">
                                      <p:cBhvr>
                                        <p:cTn id="69" dur="1000" fill="hold"/>
                                        <p:tgtEl>
                                          <p:spTgt spid="81"/>
                                        </p:tgtEl>
                                        <p:attrNameLst>
                                          <p:attrName>ppt_x</p:attrName>
                                        </p:attrNameLst>
                                      </p:cBhvr>
                                      <p:tavLst>
                                        <p:tav tm="0">
                                          <p:val>
                                            <p:strVal val="#ppt_x"/>
                                          </p:val>
                                        </p:tav>
                                        <p:tav tm="100000">
                                          <p:val>
                                            <p:strVal val="#ppt_x"/>
                                          </p:val>
                                        </p:tav>
                                      </p:tavLst>
                                    </p:anim>
                                    <p:anim calcmode="lin" valueType="num">
                                      <p:cBhvr>
                                        <p:cTn id="70" dur="900" decel="100000" fill="hold"/>
                                        <p:tgtEl>
                                          <p:spTgt spid="8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childTnLst>
                          </p:cTn>
                        </p:par>
                        <p:par>
                          <p:cTn id="72" fill="hold">
                            <p:stCondLst>
                              <p:cond delay="6500"/>
                            </p:stCondLst>
                            <p:childTnLst>
                              <p:par>
                                <p:cTn id="73" presetID="37" presetClass="entr" presetSubtype="0" fill="hold" grpId="0" nodeType="after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1000"/>
                                        <p:tgtEl>
                                          <p:spTgt spid="82"/>
                                        </p:tgtEl>
                                      </p:cBhvr>
                                    </p:animEffect>
                                    <p:anim calcmode="lin" valueType="num">
                                      <p:cBhvr>
                                        <p:cTn id="76" dur="1000" fill="hold"/>
                                        <p:tgtEl>
                                          <p:spTgt spid="82"/>
                                        </p:tgtEl>
                                        <p:attrNameLst>
                                          <p:attrName>ppt_x</p:attrName>
                                        </p:attrNameLst>
                                      </p:cBhvr>
                                      <p:tavLst>
                                        <p:tav tm="0">
                                          <p:val>
                                            <p:strVal val="#ppt_x"/>
                                          </p:val>
                                        </p:tav>
                                        <p:tav tm="100000">
                                          <p:val>
                                            <p:strVal val="#ppt_x"/>
                                          </p:val>
                                        </p:tav>
                                      </p:tavLst>
                                    </p:anim>
                                    <p:anim calcmode="lin" valueType="num">
                                      <p:cBhvr>
                                        <p:cTn id="77" dur="900" decel="100000" fill="hold"/>
                                        <p:tgtEl>
                                          <p:spTgt spid="82"/>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childTnLst>
                          </p:cTn>
                        </p:par>
                        <p:par>
                          <p:cTn id="79" fill="hold">
                            <p:stCondLst>
                              <p:cond delay="7500"/>
                            </p:stCondLst>
                            <p:childTnLst>
                              <p:par>
                                <p:cTn id="80" presetID="37" presetClass="entr" presetSubtype="0" fill="hold" grpId="0" nodeType="after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1000"/>
                                        <p:tgtEl>
                                          <p:spTgt spid="83"/>
                                        </p:tgtEl>
                                      </p:cBhvr>
                                    </p:animEffect>
                                    <p:anim calcmode="lin" valueType="num">
                                      <p:cBhvr>
                                        <p:cTn id="83" dur="1000" fill="hold"/>
                                        <p:tgtEl>
                                          <p:spTgt spid="83"/>
                                        </p:tgtEl>
                                        <p:attrNameLst>
                                          <p:attrName>ppt_x</p:attrName>
                                        </p:attrNameLst>
                                      </p:cBhvr>
                                      <p:tavLst>
                                        <p:tav tm="0">
                                          <p:val>
                                            <p:strVal val="#ppt_x"/>
                                          </p:val>
                                        </p:tav>
                                        <p:tav tm="100000">
                                          <p:val>
                                            <p:strVal val="#ppt_x"/>
                                          </p:val>
                                        </p:tav>
                                      </p:tavLst>
                                    </p:anim>
                                    <p:anim calcmode="lin" valueType="num">
                                      <p:cBhvr>
                                        <p:cTn id="84" dur="900" decel="100000" fill="hold"/>
                                        <p:tgtEl>
                                          <p:spTgt spid="83"/>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childTnLst>
                          </p:cTn>
                        </p:par>
                        <p:par>
                          <p:cTn id="86" fill="hold">
                            <p:stCondLst>
                              <p:cond delay="8500"/>
                            </p:stCondLst>
                            <p:childTnLst>
                              <p:par>
                                <p:cTn id="87" presetID="41" presetClass="entr" presetSubtype="0" fill="hold" grpId="0" nodeType="afterEffect">
                                  <p:stCondLst>
                                    <p:cond delay="0"/>
                                  </p:stCondLst>
                                  <p:iterate type="lt">
                                    <p:tmPct val="10000"/>
                                  </p:iterate>
                                  <p:childTnLst>
                                    <p:set>
                                      <p:cBhvr>
                                        <p:cTn id="88" dur="1" fill="hold">
                                          <p:stCondLst>
                                            <p:cond delay="0"/>
                                          </p:stCondLst>
                                        </p:cTn>
                                        <p:tgtEl>
                                          <p:spTgt spid="84"/>
                                        </p:tgtEl>
                                        <p:attrNameLst>
                                          <p:attrName>style.visibility</p:attrName>
                                        </p:attrNameLst>
                                      </p:cBhvr>
                                      <p:to>
                                        <p:strVal val="visible"/>
                                      </p:to>
                                    </p:set>
                                    <p:anim calcmode="lin" valueType="num">
                                      <p:cBhvr>
                                        <p:cTn id="89" dur="5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90" dur="500" fill="hold"/>
                                        <p:tgtEl>
                                          <p:spTgt spid="84"/>
                                        </p:tgtEl>
                                        <p:attrNameLst>
                                          <p:attrName>ppt_y</p:attrName>
                                        </p:attrNameLst>
                                      </p:cBhvr>
                                      <p:tavLst>
                                        <p:tav tm="0">
                                          <p:val>
                                            <p:strVal val="#ppt_y"/>
                                          </p:val>
                                        </p:tav>
                                        <p:tav tm="100000">
                                          <p:val>
                                            <p:strVal val="#ppt_y"/>
                                          </p:val>
                                        </p:tav>
                                      </p:tavLst>
                                    </p:anim>
                                    <p:anim calcmode="lin" valueType="num">
                                      <p:cBhvr>
                                        <p:cTn id="91" dur="5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92" dur="5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93" dur="500" tmFilter="0,0; .5, 1; 1, 1"/>
                                        <p:tgtEl>
                                          <p:spTgt spid="84"/>
                                        </p:tgtEl>
                                      </p:cBhvr>
                                    </p:animEffect>
                                  </p:childTnLst>
                                </p:cTn>
                              </p:par>
                            </p:childTnLst>
                          </p:cTn>
                        </p:par>
                        <p:par>
                          <p:cTn id="94" fill="hold">
                            <p:stCondLst>
                              <p:cond delay="1155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85"/>
                                        </p:tgtEl>
                                        <p:attrNameLst>
                                          <p:attrName>style.visibility</p:attrName>
                                        </p:attrNameLst>
                                      </p:cBhvr>
                                      <p:to>
                                        <p:strVal val="visible"/>
                                      </p:to>
                                    </p:set>
                                    <p:anim calcmode="lin" valueType="num">
                                      <p:cBhvr>
                                        <p:cTn id="97" dur="5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85"/>
                                        </p:tgtEl>
                                        <p:attrNameLst>
                                          <p:attrName>ppt_y</p:attrName>
                                        </p:attrNameLst>
                                      </p:cBhvr>
                                      <p:tavLst>
                                        <p:tav tm="0">
                                          <p:val>
                                            <p:strVal val="#ppt_y"/>
                                          </p:val>
                                        </p:tav>
                                        <p:tav tm="100000">
                                          <p:val>
                                            <p:strVal val="#ppt_y"/>
                                          </p:val>
                                        </p:tav>
                                      </p:tavLst>
                                    </p:anim>
                                    <p:anim calcmode="lin" valueType="num">
                                      <p:cBhvr>
                                        <p:cTn id="99" dur="5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85"/>
                                        </p:tgtEl>
                                      </p:cBhvr>
                                    </p:animEffect>
                                  </p:childTnLst>
                                </p:cTn>
                              </p:par>
                            </p:childTnLst>
                          </p:cTn>
                        </p:par>
                        <p:par>
                          <p:cTn id="102" fill="hold">
                            <p:stCondLst>
                              <p:cond delay="14600"/>
                            </p:stCondLst>
                            <p:childTnLst>
                              <p:par>
                                <p:cTn id="103" presetID="41" presetClass="entr" presetSubtype="0" fill="hold" grpId="0" nodeType="afterEffect">
                                  <p:stCondLst>
                                    <p:cond delay="0"/>
                                  </p:stCondLst>
                                  <p:iterate type="lt">
                                    <p:tmPct val="10000"/>
                                  </p:iterate>
                                  <p:childTnLst>
                                    <p:set>
                                      <p:cBhvr>
                                        <p:cTn id="104" dur="1" fill="hold">
                                          <p:stCondLst>
                                            <p:cond delay="0"/>
                                          </p:stCondLst>
                                        </p:cTn>
                                        <p:tgtEl>
                                          <p:spTgt spid="86"/>
                                        </p:tgtEl>
                                        <p:attrNameLst>
                                          <p:attrName>style.visibility</p:attrName>
                                        </p:attrNameLst>
                                      </p:cBhvr>
                                      <p:to>
                                        <p:strVal val="visible"/>
                                      </p:to>
                                    </p:set>
                                    <p:anim calcmode="lin" valueType="num">
                                      <p:cBhvr>
                                        <p:cTn id="105" dur="500" fill="hold"/>
                                        <p:tgtEl>
                                          <p:spTgt spid="86"/>
                                        </p:tgtEl>
                                        <p:attrNameLst>
                                          <p:attrName>ppt_x</p:attrName>
                                        </p:attrNameLst>
                                      </p:cBhvr>
                                      <p:tavLst>
                                        <p:tav tm="0">
                                          <p:val>
                                            <p:strVal val="#ppt_x"/>
                                          </p:val>
                                        </p:tav>
                                        <p:tav tm="50000">
                                          <p:val>
                                            <p:strVal val="#ppt_x+.1"/>
                                          </p:val>
                                        </p:tav>
                                        <p:tav tm="100000">
                                          <p:val>
                                            <p:strVal val="#ppt_x"/>
                                          </p:val>
                                        </p:tav>
                                      </p:tavLst>
                                    </p:anim>
                                    <p:anim calcmode="lin" valueType="num">
                                      <p:cBhvr>
                                        <p:cTn id="106" dur="500" fill="hold"/>
                                        <p:tgtEl>
                                          <p:spTgt spid="86"/>
                                        </p:tgtEl>
                                        <p:attrNameLst>
                                          <p:attrName>ppt_y</p:attrName>
                                        </p:attrNameLst>
                                      </p:cBhvr>
                                      <p:tavLst>
                                        <p:tav tm="0">
                                          <p:val>
                                            <p:strVal val="#ppt_y"/>
                                          </p:val>
                                        </p:tav>
                                        <p:tav tm="100000">
                                          <p:val>
                                            <p:strVal val="#ppt_y"/>
                                          </p:val>
                                        </p:tav>
                                      </p:tavLst>
                                    </p:anim>
                                    <p:anim calcmode="lin" valueType="num">
                                      <p:cBhvr>
                                        <p:cTn id="107" dur="500" fill="hold"/>
                                        <p:tgtEl>
                                          <p:spTgt spid="86"/>
                                        </p:tgtEl>
                                        <p:attrNameLst>
                                          <p:attrName>ppt_h</p:attrName>
                                        </p:attrNameLst>
                                      </p:cBhvr>
                                      <p:tavLst>
                                        <p:tav tm="0">
                                          <p:val>
                                            <p:strVal val="#ppt_h/10"/>
                                          </p:val>
                                        </p:tav>
                                        <p:tav tm="50000">
                                          <p:val>
                                            <p:strVal val="#ppt_h+.01"/>
                                          </p:val>
                                        </p:tav>
                                        <p:tav tm="100000">
                                          <p:val>
                                            <p:strVal val="#ppt_h"/>
                                          </p:val>
                                        </p:tav>
                                      </p:tavLst>
                                    </p:anim>
                                    <p:anim calcmode="lin" valueType="num">
                                      <p:cBhvr>
                                        <p:cTn id="108" dur="500" fill="hold"/>
                                        <p:tgtEl>
                                          <p:spTgt spid="86"/>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500" tmFilter="0,0; .5, 1; 1, 1"/>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1" grpId="0"/>
      <p:bldP spid="82" grpId="0"/>
      <p:bldP spid="83" grpId="0"/>
      <p:bldP spid="84" grpId="0"/>
      <p:bldP spid="85" grpId="0"/>
      <p:bldP spid="86" grpId="0"/>
      <p:bldP spid="1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87" name="图片 8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454" y="-572966"/>
            <a:ext cx="2742974" cy="2742974"/>
          </a:xfrm>
          <a:prstGeom prst="rect">
            <a:avLst/>
          </a:prstGeom>
        </p:spPr>
      </p:pic>
      <p:sp>
        <p:nvSpPr>
          <p:cNvPr id="73" name="TextBox 47"/>
          <p:cNvSpPr txBox="1"/>
          <p:nvPr/>
        </p:nvSpPr>
        <p:spPr>
          <a:xfrm>
            <a:off x="3864114" y="519253"/>
            <a:ext cx="1415772"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zh-CN" altLang="en-US" sz="2400" b="1" dirty="0">
                <a:ln w="12700">
                  <a:solidFill>
                    <a:srgbClr val="9C1819">
                      <a:alpha val="40000"/>
                    </a:srgbClr>
                  </a:solidFill>
                </a:ln>
                <a:solidFill>
                  <a:srgbClr val="BC1A03"/>
                </a:solidFill>
                <a:cs typeface="+mn-ea"/>
                <a:sym typeface="+mn-lt"/>
              </a:rPr>
              <a:t>企业荣誉</a:t>
            </a:r>
            <a:endParaRPr lang="zh-CN" altLang="en-US" sz="2400" b="1" dirty="0">
              <a:ln w="12700">
                <a:solidFill>
                  <a:srgbClr val="9C1819">
                    <a:alpha val="40000"/>
                  </a:srgbClr>
                </a:solidFill>
              </a:ln>
              <a:solidFill>
                <a:srgbClr val="BC1A03"/>
              </a:solidFill>
              <a:cs typeface="+mn-ea"/>
              <a:sym typeface="+mn-lt"/>
            </a:endParaRPr>
          </a:p>
        </p:txBody>
      </p:sp>
      <p:pic>
        <p:nvPicPr>
          <p:cNvPr id="74" name="图片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042394"/>
            <a:ext cx="3784708" cy="3784708"/>
          </a:xfrm>
          <a:prstGeom prst="rect">
            <a:avLst/>
          </a:prstGeom>
        </p:spPr>
      </p:pic>
      <p:pic>
        <p:nvPicPr>
          <p:cNvPr id="75" name="Picture 2" descr="E:\ppt素材\奖杯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125" y="1807034"/>
            <a:ext cx="1822329" cy="1978334"/>
          </a:xfrm>
          <a:prstGeom prst="rect">
            <a:avLst/>
          </a:prstGeom>
          <a:noFill/>
          <a:extLst>
            <a:ext uri="{909E8E84-426E-40DD-AFC4-6F175D3DCCD1}">
              <a14:hiddenFill xmlns:a14="http://schemas.microsoft.com/office/drawing/2010/main">
                <a:solidFill>
                  <a:srgbClr val="FFFFFF"/>
                </a:solidFill>
              </a14:hiddenFill>
            </a:ext>
          </a:extLst>
        </p:spPr>
      </p:pic>
      <p:sp>
        <p:nvSpPr>
          <p:cNvPr id="89" name="矩形 88"/>
          <p:cNvSpPr/>
          <p:nvPr/>
        </p:nvSpPr>
        <p:spPr>
          <a:xfrm>
            <a:off x="4497355" y="2199990"/>
            <a:ext cx="4442239" cy="1289854"/>
          </a:xfrm>
          <a:prstGeom prst="rect">
            <a:avLst/>
          </a:prstGeom>
        </p:spPr>
        <p:txBody>
          <a:bodyPr wrap="square" lIns="91390" tIns="45695" rIns="91390" bIns="45695">
            <a:spAutoFit/>
          </a:bodyPr>
          <a:lstStyle/>
          <a:p>
            <a:pPr marL="0" marR="0" lvl="0" indent="0" algn="l" defTabSz="6858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C00000"/>
                </a:solidFill>
                <a:effectLst/>
                <a:uLnTx/>
                <a:uFillTx/>
                <a:cs typeface="+mn-ea"/>
                <a:sym typeface="+mn-lt"/>
              </a:rPr>
              <a:t>此部分内容作为文字排版占位显示 （建议使用主题字体）如需更改请在（设置形状格式）菜单下（文本选项）中调整</a:t>
            </a:r>
            <a:endParaRPr kumimoji="0" lang="zh-CN" altLang="en-US" b="1" i="0" u="none" strike="noStrike" kern="1200" cap="none" spc="0" normalizeH="0" baseline="0" noProof="0" dirty="0">
              <a:ln>
                <a:noFill/>
              </a:ln>
              <a:solidFill>
                <a:srgbClr val="C00000"/>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barn(outVertical)">
                                      <p:cBhvr>
                                        <p:cTn id="12" dur="500"/>
                                        <p:tgtEl>
                                          <p:spTgt spid="87"/>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heel(1)">
                                      <p:cBhvr>
                                        <p:cTn id="22" dur="2000"/>
                                        <p:tgtEl>
                                          <p:spTgt spid="74"/>
                                        </p:tgtEl>
                                      </p:cBhvr>
                                    </p:animEffect>
                                  </p:childTnLst>
                                </p:cTn>
                              </p:par>
                            </p:childTnLst>
                          </p:cTn>
                        </p:par>
                        <p:par>
                          <p:cTn id="23" fill="hold">
                            <p:stCondLst>
                              <p:cond delay="4000"/>
                            </p:stCondLst>
                            <p:childTnLst>
                              <p:par>
                                <p:cTn id="24" presetID="42"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anim calcmode="lin" valueType="num">
                                      <p:cBhvr>
                                        <p:cTn id="27" dur="1000" fill="hold"/>
                                        <p:tgtEl>
                                          <p:spTgt spid="75"/>
                                        </p:tgtEl>
                                        <p:attrNameLst>
                                          <p:attrName>ppt_x</p:attrName>
                                        </p:attrNameLst>
                                      </p:cBhvr>
                                      <p:tavLst>
                                        <p:tav tm="0">
                                          <p:val>
                                            <p:strVal val="#ppt_x"/>
                                          </p:val>
                                        </p:tav>
                                        <p:tav tm="100000">
                                          <p:val>
                                            <p:strVal val="#ppt_x"/>
                                          </p:val>
                                        </p:tav>
                                      </p:tavLst>
                                    </p:anim>
                                    <p:anim calcmode="lin" valueType="num">
                                      <p:cBhvr>
                                        <p:cTn id="28" dur="1000" fill="hold"/>
                                        <p:tgtEl>
                                          <p:spTgt spid="7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16" presetClass="entr" presetSubtype="21" fill="hold" grpId="0" nodeType="after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barn(inVertical)">
                                      <p:cBhvr>
                                        <p:cTn id="3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pic>
        <p:nvPicPr>
          <p:cNvPr id="71" name="图片 7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237454" y="-27432"/>
            <a:ext cx="2742974" cy="2197440"/>
          </a:xfrm>
          <a:prstGeom prst="rect">
            <a:avLst/>
          </a:prstGeom>
        </p:spPr>
      </p:pic>
      <p:sp>
        <p:nvSpPr>
          <p:cNvPr id="72" name="TextBox 47"/>
          <p:cNvSpPr txBox="1"/>
          <p:nvPr/>
        </p:nvSpPr>
        <p:spPr>
          <a:xfrm>
            <a:off x="3876307" y="525909"/>
            <a:ext cx="1415773" cy="461665"/>
          </a:xfrm>
          <a:prstGeom prst="rect">
            <a:avLst/>
          </a:prstGeom>
          <a:noFill/>
        </p:spPr>
        <p:txBody>
          <a:bodyPr wrap="none" rtlCol="0">
            <a:spAutoFit/>
          </a:bodyPr>
          <a:lstStyle/>
          <a:p>
            <a:pPr algn="ctr" defTabSz="685800">
              <a:defRPr/>
            </a:pPr>
            <a:r>
              <a:rPr lang="zh-CN" altLang="en-US" sz="2400" b="1" dirty="0">
                <a:ln w="12700">
                  <a:solidFill>
                    <a:srgbClr val="9C1819">
                      <a:alpha val="40000"/>
                    </a:srgbClr>
                  </a:solidFill>
                </a:ln>
                <a:solidFill>
                  <a:srgbClr val="BC1A03"/>
                </a:solidFill>
                <a:cs typeface="+mn-ea"/>
                <a:sym typeface="+mn-lt"/>
              </a:rPr>
              <a:t>优秀部门</a:t>
            </a:r>
            <a:endParaRPr lang="zh-CN" altLang="en-US" sz="2400" b="1" dirty="0">
              <a:ln w="12700">
                <a:solidFill>
                  <a:srgbClr val="9C1819">
                    <a:alpha val="40000"/>
                  </a:srgbClr>
                </a:solidFill>
              </a:ln>
              <a:solidFill>
                <a:srgbClr val="BC1A03"/>
              </a:solidFill>
              <a:cs typeface="+mn-ea"/>
              <a:sym typeface="+mn-lt"/>
            </a:endParaRPr>
          </a:p>
        </p:txBody>
      </p:sp>
      <p:pic>
        <p:nvPicPr>
          <p:cNvPr id="76" name="图片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773" y="1289446"/>
            <a:ext cx="685255" cy="691133"/>
          </a:xfrm>
          <a:prstGeom prst="rect">
            <a:avLst/>
          </a:prstGeom>
        </p:spPr>
      </p:pic>
      <p:pic>
        <p:nvPicPr>
          <p:cNvPr id="77" name="图片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6203" y="2586835"/>
            <a:ext cx="685255" cy="691133"/>
          </a:xfrm>
          <a:prstGeom prst="rect">
            <a:avLst/>
          </a:prstGeom>
        </p:spPr>
      </p:pic>
      <p:sp>
        <p:nvSpPr>
          <p:cNvPr id="78" name="椭圆 77"/>
          <p:cNvSpPr/>
          <p:nvPr/>
        </p:nvSpPr>
        <p:spPr>
          <a:xfrm>
            <a:off x="3265971" y="1580972"/>
            <a:ext cx="2702859" cy="2702859"/>
          </a:xfrm>
          <a:prstGeom prst="ellipse">
            <a:avLst/>
          </a:prstGeom>
          <a:noFill/>
          <a:ln w="28575" cap="flat" cmpd="sng" algn="ctr">
            <a:solidFill>
              <a:srgbClr val="C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cs typeface="+mn-ea"/>
              <a:sym typeface="+mn-lt"/>
            </a:endParaRPr>
          </a:p>
        </p:txBody>
      </p:sp>
      <p:pic>
        <p:nvPicPr>
          <p:cNvPr id="79" name="图片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773" y="3884225"/>
            <a:ext cx="685255" cy="691133"/>
          </a:xfrm>
          <a:prstGeom prst="rect">
            <a:avLst/>
          </a:prstGeom>
        </p:spPr>
      </p:pic>
      <p:pic>
        <p:nvPicPr>
          <p:cNvPr id="80" name="图片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345" y="2582401"/>
            <a:ext cx="685255" cy="691133"/>
          </a:xfrm>
          <a:prstGeom prst="rect">
            <a:avLst/>
          </a:prstGeom>
        </p:spPr>
      </p:pic>
      <p:sp>
        <p:nvSpPr>
          <p:cNvPr id="81" name="矩形 80"/>
          <p:cNvSpPr/>
          <p:nvPr/>
        </p:nvSpPr>
        <p:spPr>
          <a:xfrm>
            <a:off x="879273" y="2874024"/>
            <a:ext cx="1977865" cy="1033246"/>
          </a:xfrm>
          <a:prstGeom prst="rect">
            <a:avLst/>
          </a:prstGeom>
        </p:spPr>
        <p:txBody>
          <a:bodyPr wrap="square" lIns="91390" tIns="45695" rIns="91390" bIns="45695">
            <a:spAutoFit/>
          </a:bodyPr>
          <a:lstStyle/>
          <a:p>
            <a:pPr algn="r" defTabSz="685800">
              <a:lnSpc>
                <a:spcPct val="150000"/>
              </a:lnSpc>
              <a:defRPr/>
            </a:pPr>
            <a:r>
              <a:rPr lang="zh-CN" altLang="en-US" sz="1050" dirty="0">
                <a:solidFill>
                  <a:prstClr val="black">
                    <a:lumMod val="85000"/>
                    <a:lumOff val="15000"/>
                  </a:prstClr>
                </a:solidFill>
                <a:cs typeface="+mn-ea"/>
                <a:sym typeface="+mn-lt"/>
              </a:rPr>
              <a:t>此部分内容作为文字排版占位显示 （建议使用主题字体）如需更改请在（设置形状格式）菜单下（文本选项）中调整</a:t>
            </a:r>
            <a:endParaRPr lang="zh-CN" altLang="en-US" sz="1050" dirty="0">
              <a:solidFill>
                <a:prstClr val="black">
                  <a:lumMod val="85000"/>
                  <a:lumOff val="15000"/>
                </a:prstClr>
              </a:solidFill>
              <a:cs typeface="+mn-ea"/>
              <a:sym typeface="+mn-lt"/>
            </a:endParaRPr>
          </a:p>
        </p:txBody>
      </p:sp>
      <p:sp>
        <p:nvSpPr>
          <p:cNvPr id="82" name="矩形 81"/>
          <p:cNvSpPr/>
          <p:nvPr/>
        </p:nvSpPr>
        <p:spPr>
          <a:xfrm>
            <a:off x="6471513" y="2864202"/>
            <a:ext cx="1977865" cy="1033246"/>
          </a:xfrm>
          <a:prstGeom prst="rect">
            <a:avLst/>
          </a:prstGeom>
        </p:spPr>
        <p:txBody>
          <a:bodyPr wrap="square" lIns="91390" tIns="45695" rIns="91390" bIns="45695">
            <a:spAutoFit/>
          </a:bodyPr>
          <a:lstStyle/>
          <a:p>
            <a:pPr defTabSz="685800">
              <a:lnSpc>
                <a:spcPct val="150000"/>
              </a:lnSpc>
              <a:defRPr/>
            </a:pPr>
            <a:r>
              <a:rPr lang="zh-CN" altLang="en-US" sz="1050" dirty="0">
                <a:solidFill>
                  <a:prstClr val="black">
                    <a:lumMod val="85000"/>
                    <a:lumOff val="15000"/>
                  </a:prstClr>
                </a:solidFill>
                <a:cs typeface="+mn-ea"/>
                <a:sym typeface="+mn-lt"/>
              </a:rPr>
              <a:t>此部分内容作为文字排版占位显示 （建议使用主题字体）如需更改请在（设置形状格式）菜单下（文本选项）中调整</a:t>
            </a:r>
            <a:endParaRPr lang="zh-CN" altLang="en-US" sz="1050" dirty="0">
              <a:solidFill>
                <a:prstClr val="black">
                  <a:lumMod val="85000"/>
                  <a:lumOff val="15000"/>
                </a:prstClr>
              </a:solidFill>
              <a:cs typeface="+mn-ea"/>
              <a:sym typeface="+mn-lt"/>
            </a:endParaRPr>
          </a:p>
        </p:txBody>
      </p:sp>
      <p:sp>
        <p:nvSpPr>
          <p:cNvPr id="83" name="文本框 82"/>
          <p:cNvSpPr txBox="1"/>
          <p:nvPr/>
        </p:nvSpPr>
        <p:spPr>
          <a:xfrm>
            <a:off x="1754941" y="2436852"/>
            <a:ext cx="1107996" cy="461665"/>
          </a:xfrm>
          <a:prstGeom prst="rect">
            <a:avLst/>
          </a:prstGeom>
          <a:noFill/>
        </p:spPr>
        <p:txBody>
          <a:bodyPr wrap="none" rtlCol="0">
            <a:spAutoFit/>
          </a:bodyPr>
          <a:lstStyle/>
          <a:p>
            <a:pPr defTabSz="685800"/>
            <a:r>
              <a:rPr lang="zh-CN" altLang="en-US" sz="2400" b="1" dirty="0">
                <a:solidFill>
                  <a:srgbClr val="C00000"/>
                </a:solidFill>
                <a:cs typeface="+mn-ea"/>
                <a:sym typeface="+mn-lt"/>
              </a:rPr>
              <a:t>销售部</a:t>
            </a:r>
            <a:endParaRPr lang="zh-CN" altLang="en-US" sz="2400" b="1" dirty="0">
              <a:solidFill>
                <a:srgbClr val="C00000"/>
              </a:solidFill>
              <a:cs typeface="+mn-ea"/>
              <a:sym typeface="+mn-lt"/>
            </a:endParaRPr>
          </a:p>
        </p:txBody>
      </p:sp>
      <p:sp>
        <p:nvSpPr>
          <p:cNvPr id="84" name="文本框 83"/>
          <p:cNvSpPr txBox="1"/>
          <p:nvPr/>
        </p:nvSpPr>
        <p:spPr>
          <a:xfrm>
            <a:off x="6512947" y="2458286"/>
            <a:ext cx="1107996" cy="461665"/>
          </a:xfrm>
          <a:prstGeom prst="rect">
            <a:avLst/>
          </a:prstGeom>
          <a:noFill/>
        </p:spPr>
        <p:txBody>
          <a:bodyPr wrap="none" rtlCol="0">
            <a:spAutoFit/>
          </a:bodyPr>
          <a:lstStyle/>
          <a:p>
            <a:pPr defTabSz="685800"/>
            <a:r>
              <a:rPr lang="zh-CN" altLang="en-US" sz="2400" b="1" dirty="0">
                <a:solidFill>
                  <a:srgbClr val="C00000"/>
                </a:solidFill>
                <a:cs typeface="+mn-ea"/>
                <a:sym typeface="+mn-lt"/>
              </a:rPr>
              <a:t>广告部</a:t>
            </a:r>
            <a:endParaRPr lang="zh-CN" altLang="en-US" sz="2400" b="1" dirty="0">
              <a:solidFill>
                <a:srgbClr val="C00000"/>
              </a:solidFill>
              <a:cs typeface="+mn-ea"/>
              <a:sym typeface="+mn-lt"/>
            </a:endParaRPr>
          </a:p>
        </p:txBody>
      </p:sp>
      <p:pic>
        <p:nvPicPr>
          <p:cNvPr id="85" name="图片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816" y="2055851"/>
            <a:ext cx="2160251" cy="1728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ppt_y</p:attrName>
                                        </p:attrNameLst>
                                      </p:cBhvr>
                                      <p:tavLst>
                                        <p:tav tm="0">
                                          <p:val>
                                            <p:strVal val="#ppt_y+#ppt_h*1.125000"/>
                                          </p:val>
                                        </p:tav>
                                        <p:tav tm="100000">
                                          <p:val>
                                            <p:strVal val="#ppt_y"/>
                                          </p:val>
                                        </p:tav>
                                      </p:tavLst>
                                    </p:anim>
                                    <p:animEffect transition="in" filter="wipe(up)">
                                      <p:cBhvr>
                                        <p:cTn id="8" dur="500"/>
                                        <p:tgtEl>
                                          <p:spTgt spid="115"/>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outVertical)">
                                      <p:cBhvr>
                                        <p:cTn id="12" dur="500"/>
                                        <p:tgtEl>
                                          <p:spTgt spid="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1000"/>
                                        <p:tgtEl>
                                          <p:spTgt spid="72"/>
                                        </p:tgtEl>
                                      </p:cBhvr>
                                    </p:animEffect>
                                    <p:anim calcmode="lin" valueType="num">
                                      <p:cBhvr>
                                        <p:cTn id="17" dur="1000" fill="hold"/>
                                        <p:tgtEl>
                                          <p:spTgt spid="72"/>
                                        </p:tgtEl>
                                        <p:attrNameLst>
                                          <p:attrName>ppt_x</p:attrName>
                                        </p:attrNameLst>
                                      </p:cBhvr>
                                      <p:tavLst>
                                        <p:tav tm="0">
                                          <p:val>
                                            <p:strVal val="#ppt_x"/>
                                          </p:val>
                                        </p:tav>
                                        <p:tav tm="100000">
                                          <p:val>
                                            <p:strVal val="#ppt_x"/>
                                          </p:val>
                                        </p:tav>
                                      </p:tavLst>
                                    </p:anim>
                                    <p:anim calcmode="lin" valueType="num">
                                      <p:cBhvr>
                                        <p:cTn id="18" dur="1000" fill="hold"/>
                                        <p:tgtEl>
                                          <p:spTgt spid="7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arn(inVertical)">
                                      <p:cBhvr>
                                        <p:cTn id="22" dur="500"/>
                                        <p:tgtEl>
                                          <p:spTgt spid="81"/>
                                        </p:tgtEl>
                                      </p:cBhvr>
                                    </p:animEffect>
                                  </p:childTnLst>
                                </p:cTn>
                              </p:par>
                            </p:childTnLst>
                          </p:cTn>
                        </p:par>
                        <p:par>
                          <p:cTn id="23" fill="hold">
                            <p:stCondLst>
                              <p:cond delay="2500"/>
                            </p:stCondLst>
                            <p:childTnLst>
                              <p:par>
                                <p:cTn id="24" presetID="16" presetClass="entr" presetSubtype="21" fill="hold" grpId="0" nodeType="after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barn(inVertical)">
                                      <p:cBhvr>
                                        <p:cTn id="26" dur="500"/>
                                        <p:tgtEl>
                                          <p:spTgt spid="82"/>
                                        </p:tgtEl>
                                      </p:cBhvr>
                                    </p:animEffect>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1000"/>
                                        <p:tgtEl>
                                          <p:spTgt spid="83"/>
                                        </p:tgtEl>
                                      </p:cBhvr>
                                    </p:animEffect>
                                    <p:anim calcmode="lin" valueType="num">
                                      <p:cBhvr>
                                        <p:cTn id="31" dur="1000" fill="hold"/>
                                        <p:tgtEl>
                                          <p:spTgt spid="83"/>
                                        </p:tgtEl>
                                        <p:attrNameLst>
                                          <p:attrName>ppt_x</p:attrName>
                                        </p:attrNameLst>
                                      </p:cBhvr>
                                      <p:tavLst>
                                        <p:tav tm="0">
                                          <p:val>
                                            <p:strVal val="#ppt_x"/>
                                          </p:val>
                                        </p:tav>
                                        <p:tav tm="100000">
                                          <p:val>
                                            <p:strVal val="#ppt_x"/>
                                          </p:val>
                                        </p:tav>
                                      </p:tavLst>
                                    </p:anim>
                                    <p:anim calcmode="lin" valueType="num">
                                      <p:cBhvr>
                                        <p:cTn id="32" dur="1000" fill="hold"/>
                                        <p:tgtEl>
                                          <p:spTgt spid="83"/>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grpId="0" nodeType="after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1000"/>
                                        <p:tgtEl>
                                          <p:spTgt spid="84"/>
                                        </p:tgtEl>
                                      </p:cBhvr>
                                    </p:animEffect>
                                    <p:anim calcmode="lin" valueType="num">
                                      <p:cBhvr>
                                        <p:cTn id="37" dur="1000" fill="hold"/>
                                        <p:tgtEl>
                                          <p:spTgt spid="84"/>
                                        </p:tgtEl>
                                        <p:attrNameLst>
                                          <p:attrName>ppt_x</p:attrName>
                                        </p:attrNameLst>
                                      </p:cBhvr>
                                      <p:tavLst>
                                        <p:tav tm="0">
                                          <p:val>
                                            <p:strVal val="#ppt_x"/>
                                          </p:val>
                                        </p:tav>
                                        <p:tav tm="100000">
                                          <p:val>
                                            <p:strVal val="#ppt_x"/>
                                          </p:val>
                                        </p:tav>
                                      </p:tavLst>
                                    </p:anim>
                                    <p:anim calcmode="lin" valueType="num">
                                      <p:cBhvr>
                                        <p:cTn id="38" dur="1000" fill="hold"/>
                                        <p:tgtEl>
                                          <p:spTgt spid="84"/>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21" presetClass="entr" presetSubtype="1" fill="hold" nodeType="after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heel(1)">
                                      <p:cBhvr>
                                        <p:cTn id="42" dur="2000"/>
                                        <p:tgtEl>
                                          <p:spTgt spid="76"/>
                                        </p:tgtEl>
                                      </p:cBhvr>
                                    </p:animEffect>
                                  </p:childTnLst>
                                </p:cTn>
                              </p:par>
                            </p:childTnLst>
                          </p:cTn>
                        </p:par>
                        <p:par>
                          <p:cTn id="43" fill="hold">
                            <p:stCondLst>
                              <p:cond delay="7000"/>
                            </p:stCondLst>
                            <p:childTnLst>
                              <p:par>
                                <p:cTn id="44" presetID="21" presetClass="entr" presetSubtype="1" fill="hold"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wheel(1)">
                                      <p:cBhvr>
                                        <p:cTn id="46" dur="2000"/>
                                        <p:tgtEl>
                                          <p:spTgt spid="80"/>
                                        </p:tgtEl>
                                      </p:cBhvr>
                                    </p:animEffect>
                                  </p:childTnLst>
                                </p:cTn>
                              </p:par>
                            </p:childTnLst>
                          </p:cTn>
                        </p:par>
                        <p:par>
                          <p:cTn id="47" fill="hold">
                            <p:stCondLst>
                              <p:cond delay="9000"/>
                            </p:stCondLst>
                            <p:childTnLst>
                              <p:par>
                                <p:cTn id="48" presetID="21" presetClass="entr" presetSubtype="1" fill="hold"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wheel(1)">
                                      <p:cBhvr>
                                        <p:cTn id="50" dur="2000"/>
                                        <p:tgtEl>
                                          <p:spTgt spid="77"/>
                                        </p:tgtEl>
                                      </p:cBhvr>
                                    </p:animEffect>
                                  </p:childTnLst>
                                </p:cTn>
                              </p:par>
                            </p:childTnLst>
                          </p:cTn>
                        </p:par>
                        <p:par>
                          <p:cTn id="51" fill="hold">
                            <p:stCondLst>
                              <p:cond delay="11000"/>
                            </p:stCondLst>
                            <p:childTnLst>
                              <p:par>
                                <p:cTn id="52" presetID="21" presetClass="entr" presetSubtype="1" fill="hold" nodeType="after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wheel(1)">
                                      <p:cBhvr>
                                        <p:cTn id="54" dur="2000"/>
                                        <p:tgtEl>
                                          <p:spTgt spid="79"/>
                                        </p:tgtEl>
                                      </p:cBhvr>
                                    </p:animEffect>
                                  </p:childTnLst>
                                </p:cTn>
                              </p:par>
                            </p:childTnLst>
                          </p:cTn>
                        </p:par>
                        <p:par>
                          <p:cTn id="55" fill="hold">
                            <p:stCondLst>
                              <p:cond delay="13000"/>
                            </p:stCondLst>
                            <p:childTnLst>
                              <p:par>
                                <p:cTn id="56" presetID="21" presetClass="entr" presetSubtype="1" fill="hold" grpId="0" nodeType="after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heel(1)">
                                      <p:cBhvr>
                                        <p:cTn id="58" dur="2000"/>
                                        <p:tgtEl>
                                          <p:spTgt spid="78"/>
                                        </p:tgtEl>
                                      </p:cBhvr>
                                    </p:animEffect>
                                  </p:childTnLst>
                                </p:cTn>
                              </p:par>
                            </p:childTnLst>
                          </p:cTn>
                        </p:par>
                        <p:par>
                          <p:cTn id="59" fill="hold">
                            <p:stCondLst>
                              <p:cond delay="15000"/>
                            </p:stCondLst>
                            <p:childTnLst>
                              <p:par>
                                <p:cTn id="60" presetID="2" presetClass="entr" presetSubtype="4" fill="hold" nodeType="afterEffect">
                                  <p:stCondLst>
                                    <p:cond delay="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500" fill="hold"/>
                                        <p:tgtEl>
                                          <p:spTgt spid="85"/>
                                        </p:tgtEl>
                                        <p:attrNameLst>
                                          <p:attrName>ppt_x</p:attrName>
                                        </p:attrNameLst>
                                      </p:cBhvr>
                                      <p:tavLst>
                                        <p:tav tm="0">
                                          <p:val>
                                            <p:strVal val="#ppt_x"/>
                                          </p:val>
                                        </p:tav>
                                        <p:tav tm="100000">
                                          <p:val>
                                            <p:strVal val="#ppt_x"/>
                                          </p:val>
                                        </p:tav>
                                      </p:tavLst>
                                    </p:anim>
                                    <p:anim calcmode="lin" valueType="num">
                                      <p:cBhvr additive="base">
                                        <p:cTn id="63"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8" grpId="0" animBg="1"/>
      <p:bldP spid="81" grpId="0"/>
      <p:bldP spid="82" grpId="0"/>
      <p:bldP spid="83" grpId="0"/>
      <p:bldP spid="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630888" y="987574"/>
            <a:ext cx="5513111" cy="3968541"/>
          </a:xfrm>
          <a:custGeom>
            <a:avLst/>
            <a:gdLst>
              <a:gd name="connsiteX0" fmla="*/ 0 w 5292080"/>
              <a:gd name="connsiteY0" fmla="*/ 0 h 3096344"/>
              <a:gd name="connsiteX1" fmla="*/ 5292080 w 5292080"/>
              <a:gd name="connsiteY1" fmla="*/ 0 h 3096344"/>
              <a:gd name="connsiteX2" fmla="*/ 5292080 w 5292080"/>
              <a:gd name="connsiteY2" fmla="*/ 3096344 h 3096344"/>
              <a:gd name="connsiteX3" fmla="*/ 0 w 5292080"/>
              <a:gd name="connsiteY3" fmla="*/ 3096344 h 3096344"/>
              <a:gd name="connsiteX4" fmla="*/ 0 w 5292080"/>
              <a:gd name="connsiteY4" fmla="*/ 0 h 3096344"/>
              <a:gd name="connsiteX0-1" fmla="*/ 0 w 5292080"/>
              <a:gd name="connsiteY0-2" fmla="*/ 0 h 3096344"/>
              <a:gd name="connsiteX1-3" fmla="*/ 5292080 w 5292080"/>
              <a:gd name="connsiteY1-4" fmla="*/ 0 h 3096344"/>
              <a:gd name="connsiteX2-5" fmla="*/ 4405815 w 5292080"/>
              <a:gd name="connsiteY2-6" fmla="*/ 3096344 h 3096344"/>
              <a:gd name="connsiteX3-7" fmla="*/ 0 w 5292080"/>
              <a:gd name="connsiteY3-8" fmla="*/ 3096344 h 3096344"/>
              <a:gd name="connsiteX4-9" fmla="*/ 0 w 5292080"/>
              <a:gd name="connsiteY4-10" fmla="*/ 0 h 3096344"/>
              <a:gd name="connsiteX0-11" fmla="*/ 126609 w 5418689"/>
              <a:gd name="connsiteY0-12" fmla="*/ 0 h 3096344"/>
              <a:gd name="connsiteX1-13" fmla="*/ 5418689 w 5418689"/>
              <a:gd name="connsiteY1-14" fmla="*/ 0 h 3096344"/>
              <a:gd name="connsiteX2-15" fmla="*/ 4532424 w 5418689"/>
              <a:gd name="connsiteY2-16" fmla="*/ 3096344 h 3096344"/>
              <a:gd name="connsiteX3-17" fmla="*/ 0 w 5418689"/>
              <a:gd name="connsiteY3-18" fmla="*/ 2646178 h 3096344"/>
              <a:gd name="connsiteX4-19" fmla="*/ 126609 w 5418689"/>
              <a:gd name="connsiteY4-20" fmla="*/ 0 h 3096344"/>
              <a:gd name="connsiteX0-21" fmla="*/ 126609 w 5418689"/>
              <a:gd name="connsiteY0-22" fmla="*/ 0 h 3335495"/>
              <a:gd name="connsiteX1-23" fmla="*/ 5418689 w 5418689"/>
              <a:gd name="connsiteY1-24" fmla="*/ 0 h 3335495"/>
              <a:gd name="connsiteX2-25" fmla="*/ 4898184 w 5418689"/>
              <a:gd name="connsiteY2-26" fmla="*/ 3335495 h 3335495"/>
              <a:gd name="connsiteX3-27" fmla="*/ 0 w 5418689"/>
              <a:gd name="connsiteY3-28" fmla="*/ 2646178 h 3335495"/>
              <a:gd name="connsiteX4-29" fmla="*/ 126609 w 5418689"/>
              <a:gd name="connsiteY4-30" fmla="*/ 0 h 3335495"/>
              <a:gd name="connsiteX0-31" fmla="*/ 225083 w 5517163"/>
              <a:gd name="connsiteY0-32" fmla="*/ 0 h 3335495"/>
              <a:gd name="connsiteX1-33" fmla="*/ 5517163 w 5517163"/>
              <a:gd name="connsiteY1-34" fmla="*/ 0 h 3335495"/>
              <a:gd name="connsiteX2-35" fmla="*/ 4996658 w 5517163"/>
              <a:gd name="connsiteY2-36" fmla="*/ 3335495 h 3335495"/>
              <a:gd name="connsiteX3-37" fmla="*/ 0 w 5517163"/>
              <a:gd name="connsiteY3-38" fmla="*/ 2603975 h 3335495"/>
              <a:gd name="connsiteX4-39" fmla="*/ 225083 w 5517163"/>
              <a:gd name="connsiteY4-40" fmla="*/ 0 h 3335495"/>
              <a:gd name="connsiteX0-41" fmla="*/ 225083 w 5517163"/>
              <a:gd name="connsiteY0-42" fmla="*/ 0 h 3827864"/>
              <a:gd name="connsiteX1-43" fmla="*/ 5517163 w 5517163"/>
              <a:gd name="connsiteY1-44" fmla="*/ 0 h 3827864"/>
              <a:gd name="connsiteX2-45" fmla="*/ 5517163 w 5517163"/>
              <a:gd name="connsiteY2-46" fmla="*/ 3827864 h 3827864"/>
              <a:gd name="connsiteX3-47" fmla="*/ 0 w 5517163"/>
              <a:gd name="connsiteY3-48" fmla="*/ 2603975 h 3827864"/>
              <a:gd name="connsiteX4-49" fmla="*/ 225083 w 5517163"/>
              <a:gd name="connsiteY4-50" fmla="*/ 0 h 3827864"/>
              <a:gd name="connsiteX0-51" fmla="*/ 225083 w 5517163"/>
              <a:gd name="connsiteY0-52" fmla="*/ 0 h 3968541"/>
              <a:gd name="connsiteX1-53" fmla="*/ 5517163 w 5517163"/>
              <a:gd name="connsiteY1-54" fmla="*/ 0 h 3968541"/>
              <a:gd name="connsiteX2-55" fmla="*/ 5517163 w 5517163"/>
              <a:gd name="connsiteY2-56" fmla="*/ 3968541 h 3968541"/>
              <a:gd name="connsiteX3-57" fmla="*/ 0 w 5517163"/>
              <a:gd name="connsiteY3-58" fmla="*/ 2603975 h 3968541"/>
              <a:gd name="connsiteX4-59" fmla="*/ 225083 w 5517163"/>
              <a:gd name="connsiteY4-60" fmla="*/ 0 h 3968541"/>
              <a:gd name="connsiteX0-61" fmla="*/ 815926 w 5517163"/>
              <a:gd name="connsiteY0-62" fmla="*/ 14068 h 3968541"/>
              <a:gd name="connsiteX1-63" fmla="*/ 5517163 w 5517163"/>
              <a:gd name="connsiteY1-64" fmla="*/ 0 h 3968541"/>
              <a:gd name="connsiteX2-65" fmla="*/ 5517163 w 5517163"/>
              <a:gd name="connsiteY2-66" fmla="*/ 3968541 h 3968541"/>
              <a:gd name="connsiteX3-67" fmla="*/ 0 w 5517163"/>
              <a:gd name="connsiteY3-68" fmla="*/ 2603975 h 3968541"/>
              <a:gd name="connsiteX4-69" fmla="*/ 815926 w 5517163"/>
              <a:gd name="connsiteY4-70" fmla="*/ 14068 h 3968541"/>
              <a:gd name="connsiteX0-71" fmla="*/ 680336 w 5517163"/>
              <a:gd name="connsiteY0-72" fmla="*/ 14068 h 3968541"/>
              <a:gd name="connsiteX1-73" fmla="*/ 5517163 w 5517163"/>
              <a:gd name="connsiteY1-74" fmla="*/ 0 h 3968541"/>
              <a:gd name="connsiteX2-75" fmla="*/ 5517163 w 5517163"/>
              <a:gd name="connsiteY2-76" fmla="*/ 3968541 h 3968541"/>
              <a:gd name="connsiteX3-77" fmla="*/ 0 w 5517163"/>
              <a:gd name="connsiteY3-78" fmla="*/ 2603975 h 3968541"/>
              <a:gd name="connsiteX4-79" fmla="*/ 680336 w 5517163"/>
              <a:gd name="connsiteY4-80" fmla="*/ 14068 h 3968541"/>
              <a:gd name="connsiteX0-81" fmla="*/ 476950 w 5313777"/>
              <a:gd name="connsiteY0-82" fmla="*/ 14068 h 3968541"/>
              <a:gd name="connsiteX1-83" fmla="*/ 5313777 w 5313777"/>
              <a:gd name="connsiteY1-84" fmla="*/ 0 h 3968541"/>
              <a:gd name="connsiteX2-85" fmla="*/ 5313777 w 5313777"/>
              <a:gd name="connsiteY2-86" fmla="*/ 3968541 h 3968541"/>
              <a:gd name="connsiteX3-87" fmla="*/ 0 w 5313777"/>
              <a:gd name="connsiteY3-88" fmla="*/ 2618043 h 3968541"/>
              <a:gd name="connsiteX4-89" fmla="*/ 476950 w 5313777"/>
              <a:gd name="connsiteY4-90" fmla="*/ 14068 h 39685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313777" h="3968541">
                <a:moveTo>
                  <a:pt x="476950" y="14068"/>
                </a:moveTo>
                <a:lnTo>
                  <a:pt x="5313777" y="0"/>
                </a:lnTo>
                <a:lnTo>
                  <a:pt x="5313777" y="3968541"/>
                </a:lnTo>
                <a:lnTo>
                  <a:pt x="0" y="2618043"/>
                </a:lnTo>
                <a:lnTo>
                  <a:pt x="476950" y="14068"/>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3" name="TextBox 32"/>
          <p:cNvSpPr txBox="1"/>
          <p:nvPr/>
        </p:nvSpPr>
        <p:spPr>
          <a:xfrm>
            <a:off x="4556904" y="2360749"/>
            <a:ext cx="3570208" cy="1107996"/>
          </a:xfrm>
          <a:prstGeom prst="rect">
            <a:avLst/>
          </a:prstGeom>
          <a:noFill/>
        </p:spPr>
        <p:txBody>
          <a:bodyPr wrap="none" rtlCol="0">
            <a:spAutoFit/>
          </a:bodyPr>
          <a:lstStyle/>
          <a:p>
            <a:pPr lvl="0"/>
            <a:r>
              <a:rPr lang="zh-CN" altLang="en-US" sz="6600" b="1" dirty="0">
                <a:solidFill>
                  <a:prstClr val="white"/>
                </a:solidFill>
                <a:cs typeface="+mn-ea"/>
                <a:sym typeface="+mn-lt"/>
              </a:rPr>
              <a:t>颁奖盛典</a:t>
            </a:r>
            <a:endParaRPr lang="zh-CN" altLang="en-US" sz="6600" b="1" dirty="0">
              <a:solidFill>
                <a:prstClr val="white"/>
              </a:solidFill>
              <a:cs typeface="+mn-ea"/>
              <a:sym typeface="+mn-lt"/>
            </a:endParaRPr>
          </a:p>
        </p:txBody>
      </p:sp>
      <p:sp>
        <p:nvSpPr>
          <p:cNvPr id="22" name="等腰三角形 21"/>
          <p:cNvSpPr/>
          <p:nvPr/>
        </p:nvSpPr>
        <p:spPr>
          <a:xfrm rot="5400000">
            <a:off x="-739969" y="2888381"/>
            <a:ext cx="2595554" cy="1115616"/>
          </a:xfrm>
          <a:prstGeom prst="triangle">
            <a:avLst>
              <a:gd name="adj" fmla="val 187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pic>
        <p:nvPicPr>
          <p:cNvPr id="115" name="图片 114" descr="cb97e088fb6b87b3d75a770c98c410d0"/>
          <p:cNvPicPr>
            <a:picLocks noChangeAspect="1"/>
          </p:cNvPicPr>
          <p:nvPr/>
        </p:nvPicPr>
        <p:blipFill>
          <a:blip r:embed="rId1"/>
          <a:stretch>
            <a:fillRect/>
          </a:stretch>
        </p:blipFill>
        <p:spPr>
          <a:xfrm>
            <a:off x="1" y="4472464"/>
            <a:ext cx="9144476" cy="678656"/>
          </a:xfrm>
          <a:prstGeom prst="rect">
            <a:avLst/>
          </a:prstGeom>
        </p:spPr>
      </p:pic>
      <p:sp>
        <p:nvSpPr>
          <p:cNvPr id="116" name="TextBox 32"/>
          <p:cNvSpPr txBox="1"/>
          <p:nvPr/>
        </p:nvSpPr>
        <p:spPr>
          <a:xfrm>
            <a:off x="4929686" y="1305686"/>
            <a:ext cx="256352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white"/>
                </a:solidFill>
                <a:effectLst/>
                <a:uLnTx/>
                <a:uFillTx/>
                <a:cs typeface="+mn-ea"/>
                <a:sym typeface="+mn-lt"/>
              </a:rPr>
              <a:t>Part 02</a:t>
            </a:r>
            <a:endParaRPr kumimoji="0" lang="en-US" altLang="zh-CN" sz="6000" b="1" i="0" u="none" strike="noStrike" kern="1200" cap="none" spc="0" normalizeH="0" baseline="0" noProof="0" dirty="0">
              <a:ln>
                <a:noFill/>
              </a:ln>
              <a:solidFill>
                <a:prstClr val="white"/>
              </a:solidFill>
              <a:effectLst/>
              <a:uLnTx/>
              <a:uFillTx/>
              <a:cs typeface="+mn-ea"/>
              <a:sym typeface="+mn-lt"/>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096" y="1378466"/>
            <a:ext cx="2808312" cy="28083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left)">
                                      <p:cBhvr>
                                        <p:cTn id="20" dur="500"/>
                                        <p:tgtEl>
                                          <p:spTgt spid="11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1500"/>
                            </p:stCondLst>
                            <p:childTnLst>
                              <p:par>
                                <p:cTn id="26" presetID="12" presetClass="entr" presetSubtype="4" fill="hold" nodeType="afterEffect">
                                  <p:stCondLst>
                                    <p:cond delay="0"/>
                                  </p:stCondLst>
                                  <p:childTnLst>
                                    <p:set>
                                      <p:cBhvr>
                                        <p:cTn id="27" dur="1" fill="hold">
                                          <p:stCondLst>
                                            <p:cond delay="0"/>
                                          </p:stCondLst>
                                        </p:cTn>
                                        <p:tgtEl>
                                          <p:spTgt spid="115"/>
                                        </p:tgtEl>
                                        <p:attrNameLst>
                                          <p:attrName>style.visibility</p:attrName>
                                        </p:attrNameLst>
                                      </p:cBhvr>
                                      <p:to>
                                        <p:strVal val="visible"/>
                                      </p:to>
                                    </p:set>
                                    <p:anim calcmode="lin" valueType="num">
                                      <p:cBhvr additive="base">
                                        <p:cTn id="28" dur="500"/>
                                        <p:tgtEl>
                                          <p:spTgt spid="115"/>
                                        </p:tgtEl>
                                        <p:attrNameLst>
                                          <p:attrName>ppt_y</p:attrName>
                                        </p:attrNameLst>
                                      </p:cBhvr>
                                      <p:tavLst>
                                        <p:tav tm="0">
                                          <p:val>
                                            <p:strVal val="#ppt_y+#ppt_h*1.125000"/>
                                          </p:val>
                                        </p:tav>
                                        <p:tav tm="100000">
                                          <p:val>
                                            <p:strVal val="#ppt_y"/>
                                          </p:val>
                                        </p:tav>
                                      </p:tavLst>
                                    </p:anim>
                                    <p:animEffect transition="in" filter="wipe(up)">
                                      <p:cBhvr>
                                        <p:cTn id="2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P spid="22" grpId="0" animBg="1"/>
      <p:bldP spid="116" grpId="0"/>
    </p:bldLst>
  </p:timing>
</p:sld>
</file>

<file path=ppt/tags/tag1.xml><?xml version="1.0" encoding="utf-8"?>
<p:tagLst xmlns:p="http://schemas.openxmlformats.org/presentationml/2006/main">
  <p:tag name="ISPRING_PRESENTATION_TITLE" val="工作总结暨年会颁奖"/>
</p:tagLst>
</file>

<file path=ppt/theme/theme1.xml><?xml version="1.0" encoding="utf-8"?>
<a:theme xmlns:a="http://schemas.openxmlformats.org/drawingml/2006/main" name="www.xq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tdw4bgn">
      <a:majorFont>
        <a:latin typeface="字体视界-NWE粗楷体"/>
        <a:ea typeface="字体视界-NWE粗楷体"/>
        <a:cs typeface=""/>
      </a:majorFont>
      <a:minorFont>
        <a:latin typeface="字体视界-NWE粗楷体"/>
        <a:ea typeface="字体视界-NWE粗楷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1432</Words>
  <Application>WPS 演示</Application>
  <PresentationFormat>全屏显示(16:9)</PresentationFormat>
  <Paragraphs>199</Paragraphs>
  <Slides>25</Slides>
  <Notes>26</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Arial</vt:lpstr>
      <vt:lpstr>宋体</vt:lpstr>
      <vt:lpstr>Wingdings</vt:lpstr>
      <vt:lpstr>字体视界-NWE粗楷体</vt:lpstr>
      <vt:lpstr>微软雅黑</vt:lpstr>
      <vt:lpstr>Arial Unicode MS</vt:lpstr>
      <vt:lpstr>Calibri</vt:lpstr>
      <vt:lpstr>www.xqppt.com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181</cp:revision>
  <dcterms:created xsi:type="dcterms:W3CDTF">2015-01-25T09:49:00Z</dcterms:created>
  <dcterms:modified xsi:type="dcterms:W3CDTF">2020-12-24T09:39:45Z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13</vt:lpwstr>
  </property>
  <property fmtid="{D5CDD505-2E9C-101B-9397-08002B2CF9AE}" pid="3" name="KSOProductBuildVer">
    <vt:lpwstr>2052-11.1.0.10228</vt:lpwstr>
  </property>
</Properties>
</file>