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media1.mp3" ContentType="audio/mp3"/>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301" r:id="rId3"/>
    <p:sldId id="302" r:id="rId4"/>
    <p:sldId id="303" r:id="rId5"/>
    <p:sldId id="304" r:id="rId6"/>
    <p:sldId id="305" r:id="rId7"/>
    <p:sldId id="306" r:id="rId8"/>
    <p:sldId id="320" r:id="rId9"/>
    <p:sldId id="307" r:id="rId10"/>
    <p:sldId id="308" r:id="rId11"/>
    <p:sldId id="309" r:id="rId12"/>
    <p:sldId id="321" r:id="rId13"/>
    <p:sldId id="310" r:id="rId14"/>
    <p:sldId id="319" r:id="rId15"/>
    <p:sldId id="311" r:id="rId16"/>
    <p:sldId id="322" r:id="rId17"/>
    <p:sldId id="317" r:id="rId18"/>
    <p:sldId id="318" r:id="rId19"/>
    <p:sldId id="312" r:id="rId20"/>
    <p:sldId id="323" r:id="rId21"/>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B466"/>
    <a:srgbClr val="F5DBA5"/>
    <a:srgbClr val="B80002"/>
    <a:srgbClr val="FFF7B9"/>
    <a:srgbClr val="B00000"/>
    <a:srgbClr val="E10003"/>
    <a:srgbClr val="225BA4"/>
    <a:srgbClr val="F2C05B"/>
    <a:srgbClr val="DCDCDC"/>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66" d="100"/>
          <a:sy n="66" d="100"/>
        </p:scale>
        <p:origin x="1242" y="810"/>
      </p:cViewPr>
      <p:guideLst>
        <p:guide orient="horz" pos="2181"/>
        <p:guide pos="3851"/>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notesMaster" Target="notesMasters/notesMaster1.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190E77-D57C-49F8-ADC2-FB99C50EBC2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 Id="rId3"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7" name="KSO_TEMPLATE" hidden="1"/>
          <p:cNvSpPr/>
          <p:nvPr userDrawn="1">
            <p:custDataLst>
              <p:tags r:id="rId3"/>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pic>
        <p:nvPicPr>
          <p:cNvPr id="5" name="图片 4"/>
          <p:cNvPicPr>
            <a:picLocks noChangeAspect="1"/>
          </p:cNvPicPr>
          <p:nvPr userDrawn="1"/>
        </p:nvPicPr>
        <p:blipFill rotWithShape="1">
          <a:blip r:embed="rId5" cstate="print">
            <a:extLst>
              <a:ext uri="{28A0092B-C50C-407E-A947-70E740481C1C}">
                <a14:useLocalDpi xmlns:a14="http://schemas.microsoft.com/office/drawing/2010/main" val="0"/>
              </a:ext>
            </a:extLst>
          </a:blip>
          <a:srcRect l="67914" t="74517" b="4927"/>
          <a:stretch>
            <a:fillRect/>
          </a:stretch>
        </p:blipFill>
        <p:spPr>
          <a:xfrm flipH="1">
            <a:off x="-1" y="4981574"/>
            <a:ext cx="1362075" cy="1309007"/>
          </a:xfrm>
          <a:prstGeom prst="rect">
            <a:avLst/>
          </a:prstGeom>
        </p:spPr>
      </p:pic>
      <p:pic>
        <p:nvPicPr>
          <p:cNvPr id="6" name="图片 5"/>
          <p:cNvPicPr>
            <a:picLocks noChangeAspect="1"/>
          </p:cNvPicPr>
          <p:nvPr userDrawn="1"/>
        </p:nvPicPr>
        <p:blipFill rotWithShape="1">
          <a:blip r:embed="rId5" cstate="print">
            <a:extLst>
              <a:ext uri="{28A0092B-C50C-407E-A947-70E740481C1C}">
                <a14:useLocalDpi xmlns:a14="http://schemas.microsoft.com/office/drawing/2010/main" val="0"/>
              </a:ext>
            </a:extLst>
          </a:blip>
          <a:srcRect l="67914" t="74517" b="4927"/>
          <a:stretch>
            <a:fillRect/>
          </a:stretch>
        </p:blipFill>
        <p:spPr>
          <a:xfrm>
            <a:off x="10681258" y="4838700"/>
            <a:ext cx="1510742" cy="1451882"/>
          </a:xfrm>
          <a:prstGeom prst="rect">
            <a:avLst/>
          </a:prstGeom>
        </p:spPr>
      </p:pic>
      <p:pic>
        <p:nvPicPr>
          <p:cNvPr id="8" name="图片 7"/>
          <p:cNvPicPr>
            <a:picLocks noChangeAspect="1"/>
          </p:cNvPicPr>
          <p:nvPr userDrawn="1"/>
        </p:nvPicPr>
        <p:blipFill rotWithShape="1">
          <a:blip r:embed="rId6"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0"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grpSp>
        <p:nvGrpSpPr>
          <p:cNvPr id="17" name="组合 16"/>
          <p:cNvGrpSpPr/>
          <p:nvPr/>
        </p:nvGrpSpPr>
        <p:grpSpPr>
          <a:xfrm>
            <a:off x="-1" y="4076628"/>
            <a:ext cx="3724276" cy="2213954"/>
            <a:chOff x="-1" y="4076628"/>
            <a:chExt cx="3724276" cy="2213954"/>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a:off x="1" y="4076628"/>
              <a:ext cx="3724274" cy="2064471"/>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flipH="1">
              <a:off x="-1" y="4574880"/>
              <a:ext cx="1785257" cy="1715702"/>
            </a:xfrm>
            <a:prstGeom prst="rect">
              <a:avLst/>
            </a:prstGeom>
          </p:spPr>
        </p:pic>
      </p:gr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b="60185"/>
          <a:stretch>
            <a:fillRect/>
          </a:stretch>
        </p:blipFill>
        <p:spPr>
          <a:xfrm>
            <a:off x="-2" y="0"/>
            <a:ext cx="12192000" cy="242711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0843" y="628914"/>
            <a:ext cx="6649028" cy="4230179"/>
          </a:xfrm>
          <a:prstGeom prst="rect">
            <a:avLst/>
          </a:prstGeom>
        </p:spPr>
      </p:pic>
      <p:grpSp>
        <p:nvGrpSpPr>
          <p:cNvPr id="18" name="组合 17"/>
          <p:cNvGrpSpPr/>
          <p:nvPr/>
        </p:nvGrpSpPr>
        <p:grpSpPr>
          <a:xfrm>
            <a:off x="8467724" y="4051306"/>
            <a:ext cx="3724276" cy="2239276"/>
            <a:chOff x="8467724" y="4051306"/>
            <a:chExt cx="3724276" cy="2239276"/>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flipH="1">
              <a:off x="8467724" y="4051306"/>
              <a:ext cx="3701156" cy="2051656"/>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a:off x="10406743" y="4574880"/>
              <a:ext cx="1785257" cy="1715702"/>
            </a:xfrm>
            <a:prstGeom prst="rect">
              <a:avLst/>
            </a:prstGeom>
          </p:spPr>
        </p:pic>
      </p:grpSp>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sp>
        <p:nvSpPr>
          <p:cNvPr id="15" name="矩形 14"/>
          <p:cNvSpPr/>
          <p:nvPr/>
        </p:nvSpPr>
        <p:spPr>
          <a:xfrm>
            <a:off x="3449876" y="4944224"/>
            <a:ext cx="5292243" cy="584775"/>
          </a:xfrm>
          <a:prstGeom prst="rect">
            <a:avLst/>
          </a:prstGeom>
        </p:spPr>
        <p:txBody>
          <a:bodyPr wrap="square">
            <a:spAutoFit/>
          </a:bodyPr>
          <a:lstStyle/>
          <a:p>
            <a:pPr algn="dist"/>
            <a:r>
              <a:rPr lang="zh-CN" altLang="en-US" sz="3200" dirty="0">
                <a:gradFill flip="none" rotWithShape="1">
                  <a:gsLst>
                    <a:gs pos="0">
                      <a:srgbClr val="FFF7B9"/>
                    </a:gs>
                    <a:gs pos="100000">
                      <a:srgbClr val="F2C05B"/>
                    </a:gs>
                  </a:gsLst>
                  <a:lin ang="2700000" scaled="1"/>
                  <a:tileRect/>
                </a:gradFill>
                <a:cs typeface="+mn-ea"/>
                <a:sym typeface="+mn-lt"/>
              </a:rPr>
              <a:t>高考报喜升学宴</a:t>
            </a:r>
            <a:r>
              <a:rPr lang="zh-CN" altLang="en-US" sz="3200" dirty="0" smtClean="0">
                <a:gradFill flip="none" rotWithShape="1">
                  <a:gsLst>
                    <a:gs pos="0">
                      <a:srgbClr val="FFF7B9"/>
                    </a:gs>
                    <a:gs pos="100000">
                      <a:srgbClr val="F2C05B"/>
                    </a:gs>
                  </a:gsLst>
                  <a:lin ang="2700000" scaled="1"/>
                  <a:tileRect/>
                </a:gradFill>
                <a:cs typeface="+mn-ea"/>
                <a:sym typeface="+mn-lt"/>
              </a:rPr>
              <a:t>策划</a:t>
            </a:r>
            <a:endParaRPr lang="zh-CN" altLang="en-US" sz="3200" dirty="0">
              <a:gradFill flip="none" rotWithShape="1">
                <a:gsLst>
                  <a:gs pos="0">
                    <a:srgbClr val="FFF7B9"/>
                  </a:gs>
                  <a:gs pos="100000">
                    <a:srgbClr val="F2C05B"/>
                  </a:gs>
                </a:gsLst>
                <a:lin ang="2700000" scaled="1"/>
                <a:tileRect/>
              </a:gradFill>
              <a:cs typeface="+mn-ea"/>
              <a:sym typeface="+mn-lt"/>
            </a:endParaRPr>
          </a:p>
        </p:txBody>
      </p:sp>
      <p:pic>
        <p:nvPicPr>
          <p:cNvPr id="19" name="pd-5b828ea8ad0da105">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9050" y="-8366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par>
                          <p:cTn id="31" fill="hold">
                            <p:stCondLst>
                              <p:cond delay="500"/>
                            </p:stCondLst>
                            <p:childTnLst>
                              <p:par>
                                <p:cTn id="32" presetID="47" presetClass="entr" presetSubtype="0" fill="hold" grpId="0" nodeType="afterEffect">
                                  <p:stCondLst>
                                    <p:cond delay="0"/>
                                  </p:stCondLst>
                                  <p:iterate type="lt">
                                    <p:tmPct val="10000"/>
                                  </p:iterate>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19"/>
                </p:tgtEl>
              </p:cMediaNode>
            </p:audio>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稻壳儿_时尚演示出品_1_1"/>
          <p:cNvSpPr/>
          <p:nvPr/>
        </p:nvSpPr>
        <p:spPr>
          <a:xfrm rot="18900000">
            <a:off x="4580376" y="1937716"/>
            <a:ext cx="2895381" cy="2895381"/>
          </a:xfrm>
          <a:prstGeom prst="roundRect">
            <a:avLst/>
          </a:prstGeom>
          <a:no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cs typeface="+mn-ea"/>
              <a:sym typeface="+mn-lt"/>
            </a:endParaRPr>
          </a:p>
        </p:txBody>
      </p:sp>
      <p:sp>
        <p:nvSpPr>
          <p:cNvPr id="8" name="稻壳儿_时尚演示出品_1_2"/>
          <p:cNvSpPr/>
          <p:nvPr/>
        </p:nvSpPr>
        <p:spPr>
          <a:xfrm rot="2700000">
            <a:off x="4474943" y="1837856"/>
            <a:ext cx="1217655" cy="1217655"/>
          </a:xfrm>
          <a:prstGeom prst="round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solidFill>
                <a:schemeClr val="tx1"/>
              </a:solidFill>
              <a:latin typeface="仓耳玄三M W05" panose="02020400000000000000" pitchFamily="18" charset="-122"/>
              <a:sym typeface="+mn-lt"/>
            </a:endParaRPr>
          </a:p>
        </p:txBody>
      </p:sp>
      <p:sp>
        <p:nvSpPr>
          <p:cNvPr id="9" name="稻壳儿_时尚演示出品_1_3"/>
          <p:cNvSpPr/>
          <p:nvPr/>
        </p:nvSpPr>
        <p:spPr>
          <a:xfrm rot="2700000">
            <a:off x="6325435" y="1837856"/>
            <a:ext cx="1217655" cy="1217655"/>
          </a:xfrm>
          <a:prstGeom prst="round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solidFill>
                <a:schemeClr val="tx1"/>
              </a:solidFill>
              <a:latin typeface="仓耳玄三M W05" panose="02020400000000000000" pitchFamily="18" charset="-122"/>
              <a:sym typeface="+mn-lt"/>
            </a:endParaRPr>
          </a:p>
        </p:txBody>
      </p:sp>
      <p:sp>
        <p:nvSpPr>
          <p:cNvPr id="10" name="稻壳儿_时尚演示出品_1_4"/>
          <p:cNvSpPr/>
          <p:nvPr/>
        </p:nvSpPr>
        <p:spPr>
          <a:xfrm rot="2700000">
            <a:off x="4474943" y="3600172"/>
            <a:ext cx="1217655" cy="1217655"/>
          </a:xfrm>
          <a:prstGeom prst="round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solidFill>
                <a:schemeClr val="tx1"/>
              </a:solidFill>
              <a:latin typeface="仓耳玄三M W05" panose="02020400000000000000" pitchFamily="18" charset="-122"/>
              <a:sym typeface="+mn-lt"/>
            </a:endParaRPr>
          </a:p>
        </p:txBody>
      </p:sp>
      <p:sp>
        <p:nvSpPr>
          <p:cNvPr id="11" name="稻壳儿_时尚演示出品_1_5"/>
          <p:cNvSpPr/>
          <p:nvPr/>
        </p:nvSpPr>
        <p:spPr>
          <a:xfrm rot="2700000">
            <a:off x="6325435" y="3600172"/>
            <a:ext cx="1217655" cy="1217655"/>
          </a:xfrm>
          <a:prstGeom prst="round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dirty="0">
              <a:solidFill>
                <a:schemeClr val="tx1"/>
              </a:solidFill>
              <a:latin typeface="仓耳玄三M W05" panose="02020400000000000000" pitchFamily="18" charset="-122"/>
              <a:sym typeface="+mn-lt"/>
            </a:endParaRPr>
          </a:p>
        </p:txBody>
      </p:sp>
      <p:sp>
        <p:nvSpPr>
          <p:cNvPr id="12" name="稻壳儿_时尚演示出品_2"/>
          <p:cNvSpPr>
            <a:spLocks noChangeArrowheads="1"/>
          </p:cNvSpPr>
          <p:nvPr/>
        </p:nvSpPr>
        <p:spPr bwMode="auto">
          <a:xfrm rot="5400000">
            <a:off x="5686422" y="3056328"/>
            <a:ext cx="573476" cy="573479"/>
          </a:xfrm>
          <a:prstGeom prst="ellipse">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th-TH" dirty="0">
              <a:latin typeface="仓耳玄三M W05" panose="02020400000000000000" pitchFamily="18" charset="-122"/>
              <a:sym typeface="+mn-lt"/>
            </a:endParaRPr>
          </a:p>
        </p:txBody>
      </p:sp>
      <p:sp>
        <p:nvSpPr>
          <p:cNvPr id="25" name="Shape 58"/>
          <p:cNvSpPr/>
          <p:nvPr/>
        </p:nvSpPr>
        <p:spPr>
          <a:xfrm>
            <a:off x="4791568" y="2136350"/>
            <a:ext cx="535123" cy="620666"/>
          </a:xfrm>
          <a:custGeom>
            <a:avLst/>
            <a:gdLst/>
            <a:ahLst/>
            <a:cxnLst>
              <a:cxn ang="0">
                <a:pos x="wd2" y="hd2"/>
              </a:cxn>
              <a:cxn ang="5400000">
                <a:pos x="wd2" y="hd2"/>
              </a:cxn>
              <a:cxn ang="10800000">
                <a:pos x="wd2" y="hd2"/>
              </a:cxn>
              <a:cxn ang="16200000">
                <a:pos x="wd2" y="hd2"/>
              </a:cxn>
            </a:cxnLst>
            <a:rect l="0" t="0" r="r" b="b"/>
            <a:pathLst>
              <a:path w="21356" h="21332" extrusionOk="0">
                <a:moveTo>
                  <a:pt x="20649" y="20462"/>
                </a:moveTo>
                <a:lnTo>
                  <a:pt x="706" y="20462"/>
                </a:lnTo>
                <a:cubicBezTo>
                  <a:pt x="508" y="20462"/>
                  <a:pt x="348" y="20657"/>
                  <a:pt x="348" y="20897"/>
                </a:cubicBezTo>
                <a:cubicBezTo>
                  <a:pt x="348" y="21138"/>
                  <a:pt x="508" y="21332"/>
                  <a:pt x="706" y="21332"/>
                </a:cubicBezTo>
                <a:lnTo>
                  <a:pt x="20649" y="21332"/>
                </a:lnTo>
                <a:cubicBezTo>
                  <a:pt x="20844" y="21332"/>
                  <a:pt x="21005" y="21138"/>
                  <a:pt x="21005" y="20897"/>
                </a:cubicBezTo>
                <a:cubicBezTo>
                  <a:pt x="21005" y="20657"/>
                  <a:pt x="20844" y="20462"/>
                  <a:pt x="20649" y="20462"/>
                </a:cubicBezTo>
                <a:close/>
                <a:moveTo>
                  <a:pt x="11209" y="17056"/>
                </a:moveTo>
                <a:lnTo>
                  <a:pt x="10380" y="16233"/>
                </a:lnTo>
                <a:lnTo>
                  <a:pt x="10124" y="17300"/>
                </a:lnTo>
                <a:lnTo>
                  <a:pt x="8959" y="17724"/>
                </a:lnTo>
                <a:lnTo>
                  <a:pt x="10058" y="18262"/>
                </a:lnTo>
                <a:lnTo>
                  <a:pt x="10166" y="19348"/>
                </a:lnTo>
                <a:lnTo>
                  <a:pt x="11073" y="18636"/>
                </a:lnTo>
                <a:lnTo>
                  <a:pt x="11102" y="18614"/>
                </a:lnTo>
                <a:lnTo>
                  <a:pt x="12333" y="18861"/>
                </a:lnTo>
                <a:lnTo>
                  <a:pt x="11812" y="17869"/>
                </a:lnTo>
                <a:lnTo>
                  <a:pt x="12464" y="16936"/>
                </a:lnTo>
                <a:cubicBezTo>
                  <a:pt x="12464" y="16936"/>
                  <a:pt x="11209" y="17056"/>
                  <a:pt x="11209" y="17056"/>
                </a:cubicBezTo>
                <a:close/>
                <a:moveTo>
                  <a:pt x="19646" y="17056"/>
                </a:moveTo>
                <a:lnTo>
                  <a:pt x="18818" y="16233"/>
                </a:lnTo>
                <a:lnTo>
                  <a:pt x="18562" y="17300"/>
                </a:lnTo>
                <a:lnTo>
                  <a:pt x="17397" y="17724"/>
                </a:lnTo>
                <a:lnTo>
                  <a:pt x="18497" y="18262"/>
                </a:lnTo>
                <a:lnTo>
                  <a:pt x="18605" y="19348"/>
                </a:lnTo>
                <a:lnTo>
                  <a:pt x="19510" y="18636"/>
                </a:lnTo>
                <a:lnTo>
                  <a:pt x="19540" y="18614"/>
                </a:lnTo>
                <a:lnTo>
                  <a:pt x="20772" y="18861"/>
                </a:lnTo>
                <a:lnTo>
                  <a:pt x="20250" y="17869"/>
                </a:lnTo>
                <a:lnTo>
                  <a:pt x="20903" y="16936"/>
                </a:lnTo>
                <a:cubicBezTo>
                  <a:pt x="20903" y="16936"/>
                  <a:pt x="19646" y="17056"/>
                  <a:pt x="19646" y="17056"/>
                </a:cubicBezTo>
                <a:close/>
                <a:moveTo>
                  <a:pt x="15426" y="17056"/>
                </a:moveTo>
                <a:lnTo>
                  <a:pt x="14599" y="16233"/>
                </a:lnTo>
                <a:lnTo>
                  <a:pt x="14343" y="17300"/>
                </a:lnTo>
                <a:lnTo>
                  <a:pt x="13178" y="17724"/>
                </a:lnTo>
                <a:lnTo>
                  <a:pt x="14277" y="18262"/>
                </a:lnTo>
                <a:lnTo>
                  <a:pt x="14385" y="19348"/>
                </a:lnTo>
                <a:lnTo>
                  <a:pt x="15292" y="18636"/>
                </a:lnTo>
                <a:lnTo>
                  <a:pt x="15320" y="18614"/>
                </a:lnTo>
                <a:lnTo>
                  <a:pt x="16551" y="18861"/>
                </a:lnTo>
                <a:lnTo>
                  <a:pt x="16031" y="17869"/>
                </a:lnTo>
                <a:lnTo>
                  <a:pt x="16683" y="16936"/>
                </a:lnTo>
                <a:cubicBezTo>
                  <a:pt x="16683" y="16936"/>
                  <a:pt x="15426" y="17056"/>
                  <a:pt x="15426" y="17056"/>
                </a:cubicBezTo>
                <a:close/>
                <a:moveTo>
                  <a:pt x="2769" y="17056"/>
                </a:moveTo>
                <a:lnTo>
                  <a:pt x="1942" y="16233"/>
                </a:lnTo>
                <a:lnTo>
                  <a:pt x="1687" y="17300"/>
                </a:lnTo>
                <a:lnTo>
                  <a:pt x="521" y="17724"/>
                </a:lnTo>
                <a:lnTo>
                  <a:pt x="1620" y="18262"/>
                </a:lnTo>
                <a:lnTo>
                  <a:pt x="1728" y="19348"/>
                </a:lnTo>
                <a:lnTo>
                  <a:pt x="2635" y="18636"/>
                </a:lnTo>
                <a:lnTo>
                  <a:pt x="2663" y="18614"/>
                </a:lnTo>
                <a:lnTo>
                  <a:pt x="3895" y="18861"/>
                </a:lnTo>
                <a:lnTo>
                  <a:pt x="3374" y="17869"/>
                </a:lnTo>
                <a:lnTo>
                  <a:pt x="4026" y="16936"/>
                </a:lnTo>
                <a:cubicBezTo>
                  <a:pt x="4026" y="16936"/>
                  <a:pt x="2769" y="17056"/>
                  <a:pt x="2769" y="17056"/>
                </a:cubicBezTo>
                <a:close/>
                <a:moveTo>
                  <a:pt x="6988" y="17056"/>
                </a:moveTo>
                <a:lnTo>
                  <a:pt x="6161" y="16233"/>
                </a:lnTo>
                <a:lnTo>
                  <a:pt x="5906" y="17300"/>
                </a:lnTo>
                <a:lnTo>
                  <a:pt x="4740" y="17724"/>
                </a:lnTo>
                <a:lnTo>
                  <a:pt x="5839" y="18262"/>
                </a:lnTo>
                <a:lnTo>
                  <a:pt x="5947" y="19348"/>
                </a:lnTo>
                <a:lnTo>
                  <a:pt x="6854" y="18636"/>
                </a:lnTo>
                <a:lnTo>
                  <a:pt x="6881" y="18614"/>
                </a:lnTo>
                <a:lnTo>
                  <a:pt x="8114" y="18861"/>
                </a:lnTo>
                <a:lnTo>
                  <a:pt x="7591" y="17869"/>
                </a:lnTo>
                <a:lnTo>
                  <a:pt x="8246" y="16936"/>
                </a:lnTo>
                <a:cubicBezTo>
                  <a:pt x="8246" y="16936"/>
                  <a:pt x="6988" y="17056"/>
                  <a:pt x="6988" y="17056"/>
                </a:cubicBezTo>
                <a:close/>
                <a:moveTo>
                  <a:pt x="4890" y="15084"/>
                </a:moveTo>
                <a:lnTo>
                  <a:pt x="4890" y="10010"/>
                </a:lnTo>
                <a:cubicBezTo>
                  <a:pt x="4890" y="9749"/>
                  <a:pt x="4512" y="9619"/>
                  <a:pt x="3833" y="9619"/>
                </a:cubicBezTo>
                <a:lnTo>
                  <a:pt x="811" y="9619"/>
                </a:lnTo>
                <a:cubicBezTo>
                  <a:pt x="-170" y="9619"/>
                  <a:pt x="-19" y="10075"/>
                  <a:pt x="56" y="10856"/>
                </a:cubicBezTo>
                <a:lnTo>
                  <a:pt x="473" y="15084"/>
                </a:lnTo>
                <a:cubicBezTo>
                  <a:pt x="473" y="15084"/>
                  <a:pt x="4890" y="15084"/>
                  <a:pt x="4890" y="15084"/>
                </a:cubicBezTo>
                <a:close/>
                <a:moveTo>
                  <a:pt x="21354" y="9554"/>
                </a:moveTo>
                <a:cubicBezTo>
                  <a:pt x="21430" y="7472"/>
                  <a:pt x="19014" y="7407"/>
                  <a:pt x="17428" y="7603"/>
                </a:cubicBezTo>
                <a:cubicBezTo>
                  <a:pt x="15841" y="7798"/>
                  <a:pt x="14255" y="7472"/>
                  <a:pt x="13952" y="7343"/>
                </a:cubicBezTo>
                <a:cubicBezTo>
                  <a:pt x="13651" y="7213"/>
                  <a:pt x="13425" y="6562"/>
                  <a:pt x="15011" y="5131"/>
                </a:cubicBezTo>
                <a:cubicBezTo>
                  <a:pt x="16596" y="3700"/>
                  <a:pt x="15389" y="903"/>
                  <a:pt x="14330" y="318"/>
                </a:cubicBezTo>
                <a:cubicBezTo>
                  <a:pt x="13273" y="-268"/>
                  <a:pt x="12895" y="-203"/>
                  <a:pt x="12443" y="1879"/>
                </a:cubicBezTo>
                <a:cubicBezTo>
                  <a:pt x="11990" y="3960"/>
                  <a:pt x="10555" y="4806"/>
                  <a:pt x="9346" y="6107"/>
                </a:cubicBezTo>
                <a:cubicBezTo>
                  <a:pt x="8137" y="7407"/>
                  <a:pt x="7457" y="9684"/>
                  <a:pt x="6929" y="10010"/>
                </a:cubicBezTo>
                <a:cubicBezTo>
                  <a:pt x="6401" y="10335"/>
                  <a:pt x="5720" y="10335"/>
                  <a:pt x="5720" y="10335"/>
                </a:cubicBezTo>
                <a:lnTo>
                  <a:pt x="5720" y="15084"/>
                </a:lnTo>
                <a:lnTo>
                  <a:pt x="20723" y="15084"/>
                </a:lnTo>
                <a:cubicBezTo>
                  <a:pt x="20814" y="14921"/>
                  <a:pt x="20880" y="14737"/>
                  <a:pt x="20901" y="14498"/>
                </a:cubicBezTo>
                <a:cubicBezTo>
                  <a:pt x="20901" y="13977"/>
                  <a:pt x="20222" y="13327"/>
                  <a:pt x="20751" y="12937"/>
                </a:cubicBezTo>
                <a:cubicBezTo>
                  <a:pt x="21279" y="12546"/>
                  <a:pt x="20977" y="11571"/>
                  <a:pt x="20525" y="11051"/>
                </a:cubicBezTo>
                <a:cubicBezTo>
                  <a:pt x="20297" y="10530"/>
                  <a:pt x="21279" y="10399"/>
                  <a:pt x="21354" y="9554"/>
                </a:cubicBezTo>
                <a:close/>
              </a:path>
            </a:pathLst>
          </a:custGeom>
          <a:solidFill>
            <a:schemeClr val="tx1"/>
          </a:solidFill>
          <a:ln w="12700">
            <a:miter lim="400000"/>
          </a:ln>
        </p:spPr>
        <p:txBody>
          <a:bodyPr lIns="0" tIns="0" rIns="0" bIns="0" anchor="ctr"/>
          <a:lstStyle/>
          <a:p>
            <a:pPr lvl="0" algn="ctr">
              <a:lnSpc>
                <a:spcPct val="150000"/>
              </a:lnSpc>
              <a:defRPr sz="3000">
                <a:solidFill>
                  <a:srgbClr val="FFFFFF"/>
                </a:solidFill>
                <a:effectLst>
                  <a:outerShdw blurRad="38100" dist="12700" dir="5400000" rotWithShape="0">
                    <a:srgbClr val="000000">
                      <a:alpha val="50000"/>
                    </a:srgbClr>
                  </a:outerShdw>
                </a:effectLst>
              </a:defRPr>
            </a:pPr>
            <a:endParaRPr sz="3200" dirty="0">
              <a:latin typeface="仓耳玄三M W05" panose="02020400000000000000" pitchFamily="18" charset="-122"/>
            </a:endParaRPr>
          </a:p>
        </p:txBody>
      </p:sp>
      <p:sp>
        <p:nvSpPr>
          <p:cNvPr id="26" name="Shape 59"/>
          <p:cNvSpPr/>
          <p:nvPr/>
        </p:nvSpPr>
        <p:spPr>
          <a:xfrm>
            <a:off x="6665195" y="2180498"/>
            <a:ext cx="538134" cy="522156"/>
          </a:xfrm>
          <a:custGeom>
            <a:avLst/>
            <a:gdLst/>
            <a:ahLst/>
            <a:cxnLst>
              <a:cxn ang="0">
                <a:pos x="wd2" y="hd2"/>
              </a:cxn>
              <a:cxn ang="5400000">
                <a:pos x="wd2" y="hd2"/>
              </a:cxn>
              <a:cxn ang="10800000">
                <a:pos x="wd2" y="hd2"/>
              </a:cxn>
              <a:cxn ang="16200000">
                <a:pos x="wd2" y="hd2"/>
              </a:cxn>
            </a:cxnLst>
            <a:rect l="0" t="0" r="r" b="b"/>
            <a:pathLst>
              <a:path w="21600" h="21600" extrusionOk="0">
                <a:moveTo>
                  <a:pt x="21600" y="16383"/>
                </a:moveTo>
                <a:lnTo>
                  <a:pt x="21600" y="21600"/>
                </a:lnTo>
                <a:lnTo>
                  <a:pt x="5703" y="21600"/>
                </a:lnTo>
                <a:lnTo>
                  <a:pt x="5703" y="16383"/>
                </a:lnTo>
                <a:cubicBezTo>
                  <a:pt x="5703" y="16383"/>
                  <a:pt x="21600" y="16383"/>
                  <a:pt x="21600" y="16383"/>
                </a:cubicBezTo>
                <a:close/>
                <a:moveTo>
                  <a:pt x="21600" y="8180"/>
                </a:moveTo>
                <a:lnTo>
                  <a:pt x="21600" y="13396"/>
                </a:lnTo>
                <a:lnTo>
                  <a:pt x="5703" y="13396"/>
                </a:lnTo>
                <a:lnTo>
                  <a:pt x="5703" y="8180"/>
                </a:lnTo>
                <a:cubicBezTo>
                  <a:pt x="5703" y="8180"/>
                  <a:pt x="21600" y="8180"/>
                  <a:pt x="21600" y="8180"/>
                </a:cubicBezTo>
                <a:close/>
                <a:moveTo>
                  <a:pt x="21600" y="0"/>
                </a:moveTo>
                <a:lnTo>
                  <a:pt x="21600" y="5217"/>
                </a:lnTo>
                <a:lnTo>
                  <a:pt x="5703" y="5217"/>
                </a:lnTo>
                <a:lnTo>
                  <a:pt x="5703" y="0"/>
                </a:lnTo>
                <a:cubicBezTo>
                  <a:pt x="5703" y="0"/>
                  <a:pt x="21600" y="0"/>
                  <a:pt x="21600" y="0"/>
                </a:cubicBezTo>
                <a:close/>
                <a:moveTo>
                  <a:pt x="2496" y="515"/>
                </a:moveTo>
                <a:lnTo>
                  <a:pt x="2496" y="5217"/>
                </a:lnTo>
                <a:lnTo>
                  <a:pt x="1499" y="5217"/>
                </a:lnTo>
                <a:lnTo>
                  <a:pt x="1499" y="2155"/>
                </a:lnTo>
                <a:lnTo>
                  <a:pt x="406" y="2155"/>
                </a:lnTo>
                <a:lnTo>
                  <a:pt x="406" y="1445"/>
                </a:lnTo>
                <a:cubicBezTo>
                  <a:pt x="1180" y="1445"/>
                  <a:pt x="1625" y="1135"/>
                  <a:pt x="1735" y="515"/>
                </a:cubicBezTo>
                <a:cubicBezTo>
                  <a:pt x="1735" y="515"/>
                  <a:pt x="2496" y="515"/>
                  <a:pt x="2496" y="515"/>
                </a:cubicBezTo>
                <a:close/>
                <a:moveTo>
                  <a:pt x="3374" y="19861"/>
                </a:moveTo>
                <a:cubicBezTo>
                  <a:pt x="3374" y="20335"/>
                  <a:pt x="3208" y="20706"/>
                  <a:pt x="2876" y="20975"/>
                </a:cubicBezTo>
                <a:cubicBezTo>
                  <a:pt x="2544" y="21245"/>
                  <a:pt x="2147" y="21380"/>
                  <a:pt x="1687" y="21380"/>
                </a:cubicBezTo>
                <a:cubicBezTo>
                  <a:pt x="1180" y="21380"/>
                  <a:pt x="772" y="21236"/>
                  <a:pt x="466" y="20952"/>
                </a:cubicBezTo>
                <a:cubicBezTo>
                  <a:pt x="155" y="20665"/>
                  <a:pt x="0" y="20269"/>
                  <a:pt x="0" y="19763"/>
                </a:cubicBezTo>
                <a:lnTo>
                  <a:pt x="0" y="19690"/>
                </a:lnTo>
                <a:lnTo>
                  <a:pt x="904" y="19690"/>
                </a:lnTo>
                <a:cubicBezTo>
                  <a:pt x="904" y="20293"/>
                  <a:pt x="1157" y="20596"/>
                  <a:pt x="1663" y="20596"/>
                </a:cubicBezTo>
                <a:cubicBezTo>
                  <a:pt x="1885" y="20596"/>
                  <a:pt x="2069" y="20530"/>
                  <a:pt x="2211" y="20400"/>
                </a:cubicBezTo>
                <a:cubicBezTo>
                  <a:pt x="2353" y="20269"/>
                  <a:pt x="2423" y="20089"/>
                  <a:pt x="2423" y="19861"/>
                </a:cubicBezTo>
                <a:cubicBezTo>
                  <a:pt x="2423" y="19632"/>
                  <a:pt x="2346" y="19457"/>
                  <a:pt x="2188" y="19335"/>
                </a:cubicBezTo>
                <a:cubicBezTo>
                  <a:pt x="2028" y="19213"/>
                  <a:pt x="1831" y="19158"/>
                  <a:pt x="1592" y="19176"/>
                </a:cubicBezTo>
                <a:lnTo>
                  <a:pt x="1379" y="19176"/>
                </a:lnTo>
                <a:lnTo>
                  <a:pt x="1379" y="18515"/>
                </a:lnTo>
                <a:cubicBezTo>
                  <a:pt x="2012" y="18547"/>
                  <a:pt x="2329" y="18351"/>
                  <a:pt x="2329" y="17926"/>
                </a:cubicBezTo>
                <a:cubicBezTo>
                  <a:pt x="2329" y="17747"/>
                  <a:pt x="2270" y="17604"/>
                  <a:pt x="2151" y="17498"/>
                </a:cubicBezTo>
                <a:cubicBezTo>
                  <a:pt x="2033" y="17392"/>
                  <a:pt x="1878" y="17339"/>
                  <a:pt x="1687" y="17339"/>
                </a:cubicBezTo>
                <a:cubicBezTo>
                  <a:pt x="1227" y="17339"/>
                  <a:pt x="998" y="17608"/>
                  <a:pt x="998" y="18147"/>
                </a:cubicBezTo>
                <a:lnTo>
                  <a:pt x="119" y="18147"/>
                </a:lnTo>
                <a:cubicBezTo>
                  <a:pt x="135" y="17658"/>
                  <a:pt x="281" y="17273"/>
                  <a:pt x="559" y="16996"/>
                </a:cubicBezTo>
                <a:cubicBezTo>
                  <a:pt x="837" y="16719"/>
                  <a:pt x="1212" y="16579"/>
                  <a:pt x="1687" y="16579"/>
                </a:cubicBezTo>
                <a:cubicBezTo>
                  <a:pt x="2100" y="16579"/>
                  <a:pt x="2456" y="16690"/>
                  <a:pt x="2757" y="16910"/>
                </a:cubicBezTo>
                <a:cubicBezTo>
                  <a:pt x="3058" y="17131"/>
                  <a:pt x="3208" y="17445"/>
                  <a:pt x="3208" y="17853"/>
                </a:cubicBezTo>
                <a:cubicBezTo>
                  <a:pt x="3208" y="18065"/>
                  <a:pt x="3149" y="18261"/>
                  <a:pt x="3030" y="18441"/>
                </a:cubicBezTo>
                <a:cubicBezTo>
                  <a:pt x="2911" y="18621"/>
                  <a:pt x="2757" y="18734"/>
                  <a:pt x="2567" y="18784"/>
                </a:cubicBezTo>
                <a:cubicBezTo>
                  <a:pt x="3105" y="18914"/>
                  <a:pt x="3374" y="19273"/>
                  <a:pt x="3374" y="19861"/>
                </a:cubicBezTo>
                <a:close/>
                <a:moveTo>
                  <a:pt x="3351" y="12441"/>
                </a:moveTo>
                <a:lnTo>
                  <a:pt x="3351" y="13249"/>
                </a:lnTo>
                <a:lnTo>
                  <a:pt x="0" y="13249"/>
                </a:lnTo>
                <a:cubicBezTo>
                  <a:pt x="16" y="12793"/>
                  <a:pt x="150" y="12396"/>
                  <a:pt x="406" y="12061"/>
                </a:cubicBezTo>
                <a:cubicBezTo>
                  <a:pt x="658" y="11727"/>
                  <a:pt x="931" y="11482"/>
                  <a:pt x="1225" y="11326"/>
                </a:cubicBezTo>
                <a:cubicBezTo>
                  <a:pt x="1519" y="11172"/>
                  <a:pt x="1787" y="10980"/>
                  <a:pt x="2033" y="10751"/>
                </a:cubicBezTo>
                <a:cubicBezTo>
                  <a:pt x="2279" y="10522"/>
                  <a:pt x="2400" y="10278"/>
                  <a:pt x="2400" y="10016"/>
                </a:cubicBezTo>
                <a:cubicBezTo>
                  <a:pt x="2400" y="9820"/>
                  <a:pt x="2340" y="9661"/>
                  <a:pt x="2222" y="9539"/>
                </a:cubicBezTo>
                <a:cubicBezTo>
                  <a:pt x="2106" y="9417"/>
                  <a:pt x="1941" y="9355"/>
                  <a:pt x="1735" y="9355"/>
                </a:cubicBezTo>
                <a:cubicBezTo>
                  <a:pt x="1275" y="9355"/>
                  <a:pt x="1030" y="9691"/>
                  <a:pt x="998" y="10359"/>
                </a:cubicBezTo>
                <a:lnTo>
                  <a:pt x="119" y="10359"/>
                </a:lnTo>
                <a:cubicBezTo>
                  <a:pt x="119" y="9804"/>
                  <a:pt x="262" y="9359"/>
                  <a:pt x="548" y="9025"/>
                </a:cubicBezTo>
                <a:cubicBezTo>
                  <a:pt x="832" y="8690"/>
                  <a:pt x="1245" y="8522"/>
                  <a:pt x="1783" y="8522"/>
                </a:cubicBezTo>
                <a:cubicBezTo>
                  <a:pt x="2227" y="8522"/>
                  <a:pt x="2594" y="8653"/>
                  <a:pt x="2888" y="8915"/>
                </a:cubicBezTo>
                <a:cubicBezTo>
                  <a:pt x="3180" y="9176"/>
                  <a:pt x="3328" y="9527"/>
                  <a:pt x="3328" y="9967"/>
                </a:cubicBezTo>
                <a:cubicBezTo>
                  <a:pt x="3328" y="10376"/>
                  <a:pt x="3196" y="10711"/>
                  <a:pt x="2935" y="10972"/>
                </a:cubicBezTo>
                <a:cubicBezTo>
                  <a:pt x="2674" y="11234"/>
                  <a:pt x="2357" y="11482"/>
                  <a:pt x="1985" y="11718"/>
                </a:cubicBezTo>
                <a:cubicBezTo>
                  <a:pt x="1612" y="11955"/>
                  <a:pt x="1346" y="12196"/>
                  <a:pt x="1189" y="12441"/>
                </a:cubicBezTo>
                <a:cubicBezTo>
                  <a:pt x="1189" y="12441"/>
                  <a:pt x="3351" y="12441"/>
                  <a:pt x="3351" y="12441"/>
                </a:cubicBezTo>
                <a:close/>
              </a:path>
            </a:pathLst>
          </a:custGeom>
          <a:solidFill>
            <a:schemeClr val="tx1"/>
          </a:solidFill>
          <a:ln w="12700">
            <a:miter lim="400000"/>
          </a:ln>
        </p:spPr>
        <p:txBody>
          <a:bodyPr lIns="0" tIns="0" rIns="0" bIns="0" anchor="ctr"/>
          <a:lstStyle/>
          <a:p>
            <a:pPr lvl="0" algn="ctr">
              <a:lnSpc>
                <a:spcPct val="150000"/>
              </a:lnSpc>
              <a:defRPr sz="3000">
                <a:solidFill>
                  <a:srgbClr val="FFFFFF"/>
                </a:solidFill>
                <a:effectLst>
                  <a:outerShdw blurRad="38100" dist="12700" dir="5400000" rotWithShape="0">
                    <a:srgbClr val="000000">
                      <a:alpha val="50000"/>
                    </a:srgbClr>
                  </a:outerShdw>
                </a:effectLst>
              </a:defRPr>
            </a:pPr>
            <a:endParaRPr sz="3200" dirty="0">
              <a:latin typeface="仓耳玄三M W05" panose="02020400000000000000" pitchFamily="18" charset="-122"/>
            </a:endParaRPr>
          </a:p>
        </p:txBody>
      </p:sp>
      <p:grpSp>
        <p:nvGrpSpPr>
          <p:cNvPr id="27" name="Group 38"/>
          <p:cNvGrpSpPr/>
          <p:nvPr/>
        </p:nvGrpSpPr>
        <p:grpSpPr>
          <a:xfrm>
            <a:off x="4890149" y="3927244"/>
            <a:ext cx="337960" cy="615574"/>
            <a:chOff x="3536781" y="2689641"/>
            <a:chExt cx="279527" cy="509141"/>
          </a:xfrm>
          <a:solidFill>
            <a:schemeClr val="tx1"/>
          </a:solidFill>
        </p:grpSpPr>
        <p:sp>
          <p:nvSpPr>
            <p:cNvPr id="28" name="Freeform 121"/>
            <p:cNvSpPr>
              <a:spLocks noEditPoints="1"/>
            </p:cNvSpPr>
            <p:nvPr/>
          </p:nvSpPr>
          <p:spPr bwMode="auto">
            <a:xfrm>
              <a:off x="3536781" y="2689641"/>
              <a:ext cx="279527" cy="381855"/>
            </a:xfrm>
            <a:custGeom>
              <a:avLst/>
              <a:gdLst>
                <a:gd name="T0" fmla="*/ 42 w 84"/>
                <a:gd name="T1" fmla="*/ 5 h 115"/>
                <a:gd name="T2" fmla="*/ 79 w 84"/>
                <a:gd name="T3" fmla="*/ 42 h 115"/>
                <a:gd name="T4" fmla="*/ 56 w 84"/>
                <a:gd name="T5" fmla="*/ 111 h 115"/>
                <a:gd name="T6" fmla="*/ 31 w 84"/>
                <a:gd name="T7" fmla="*/ 111 h 115"/>
                <a:gd name="T8" fmla="*/ 4 w 84"/>
                <a:gd name="T9" fmla="*/ 42 h 115"/>
                <a:gd name="T10" fmla="*/ 42 w 84"/>
                <a:gd name="T11" fmla="*/ 5 h 115"/>
                <a:gd name="T12" fmla="*/ 42 w 84"/>
                <a:gd name="T13" fmla="*/ 0 h 115"/>
                <a:gd name="T14" fmla="*/ 0 w 84"/>
                <a:gd name="T15" fmla="*/ 42 h 115"/>
                <a:gd name="T16" fmla="*/ 29 w 84"/>
                <a:gd name="T17" fmla="*/ 115 h 115"/>
                <a:gd name="T18" fmla="*/ 58 w 84"/>
                <a:gd name="T19" fmla="*/ 115 h 115"/>
                <a:gd name="T20" fmla="*/ 84 w 84"/>
                <a:gd name="T21" fmla="*/ 42 h 115"/>
                <a:gd name="T22" fmla="*/ 42 w 84"/>
                <a:gd name="T23"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15">
                  <a:moveTo>
                    <a:pt x="42" y="5"/>
                  </a:moveTo>
                  <a:cubicBezTo>
                    <a:pt x="63" y="5"/>
                    <a:pt x="79" y="22"/>
                    <a:pt x="79" y="42"/>
                  </a:cubicBezTo>
                  <a:cubicBezTo>
                    <a:pt x="79" y="60"/>
                    <a:pt x="60" y="101"/>
                    <a:pt x="56" y="111"/>
                  </a:cubicBezTo>
                  <a:cubicBezTo>
                    <a:pt x="31" y="111"/>
                    <a:pt x="31" y="111"/>
                    <a:pt x="31" y="111"/>
                  </a:cubicBezTo>
                  <a:cubicBezTo>
                    <a:pt x="23" y="95"/>
                    <a:pt x="4" y="58"/>
                    <a:pt x="4" y="42"/>
                  </a:cubicBezTo>
                  <a:cubicBezTo>
                    <a:pt x="4" y="22"/>
                    <a:pt x="21" y="5"/>
                    <a:pt x="42" y="5"/>
                  </a:cubicBezTo>
                  <a:moveTo>
                    <a:pt x="42" y="0"/>
                  </a:moveTo>
                  <a:cubicBezTo>
                    <a:pt x="19" y="0"/>
                    <a:pt x="0" y="19"/>
                    <a:pt x="0" y="42"/>
                  </a:cubicBezTo>
                  <a:cubicBezTo>
                    <a:pt x="0" y="63"/>
                    <a:pt x="29" y="115"/>
                    <a:pt x="29" y="115"/>
                  </a:cubicBezTo>
                  <a:cubicBezTo>
                    <a:pt x="58" y="115"/>
                    <a:pt x="58" y="115"/>
                    <a:pt x="58" y="115"/>
                  </a:cubicBezTo>
                  <a:cubicBezTo>
                    <a:pt x="58" y="115"/>
                    <a:pt x="84" y="63"/>
                    <a:pt x="84" y="42"/>
                  </a:cubicBezTo>
                  <a:cubicBezTo>
                    <a:pt x="84" y="19"/>
                    <a:pt x="65" y="0"/>
                    <a:pt x="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玄三M W05" panose="02020400000000000000" pitchFamily="18" charset="-122"/>
              </a:endParaRPr>
            </a:p>
          </p:txBody>
        </p:sp>
        <p:sp>
          <p:nvSpPr>
            <p:cNvPr id="29" name="Freeform 122"/>
            <p:cNvSpPr/>
            <p:nvPr/>
          </p:nvSpPr>
          <p:spPr bwMode="auto">
            <a:xfrm>
              <a:off x="3631621" y="3166335"/>
              <a:ext cx="97336" cy="9983"/>
            </a:xfrm>
            <a:custGeom>
              <a:avLst/>
              <a:gdLst>
                <a:gd name="T0" fmla="*/ 1 w 29"/>
                <a:gd name="T1" fmla="*/ 3 h 3"/>
                <a:gd name="T2" fmla="*/ 27 w 29"/>
                <a:gd name="T3" fmla="*/ 3 h 3"/>
                <a:gd name="T4" fmla="*/ 29 w 29"/>
                <a:gd name="T5" fmla="*/ 0 h 3"/>
                <a:gd name="T6" fmla="*/ 0 w 29"/>
                <a:gd name="T7" fmla="*/ 0 h 3"/>
                <a:gd name="T8" fmla="*/ 1 w 29"/>
                <a:gd name="T9" fmla="*/ 3 h 3"/>
              </a:gdLst>
              <a:ahLst/>
              <a:cxnLst>
                <a:cxn ang="0">
                  <a:pos x="T0" y="T1"/>
                </a:cxn>
                <a:cxn ang="0">
                  <a:pos x="T2" y="T3"/>
                </a:cxn>
                <a:cxn ang="0">
                  <a:pos x="T4" y="T5"/>
                </a:cxn>
                <a:cxn ang="0">
                  <a:pos x="T6" y="T7"/>
                </a:cxn>
                <a:cxn ang="0">
                  <a:pos x="T8" y="T9"/>
                </a:cxn>
              </a:cxnLst>
              <a:rect l="0" t="0" r="r" b="b"/>
              <a:pathLst>
                <a:path w="29" h="3">
                  <a:moveTo>
                    <a:pt x="1" y="3"/>
                  </a:moveTo>
                  <a:cubicBezTo>
                    <a:pt x="27" y="3"/>
                    <a:pt x="27" y="3"/>
                    <a:pt x="27" y="3"/>
                  </a:cubicBezTo>
                  <a:cubicBezTo>
                    <a:pt x="28" y="2"/>
                    <a:pt x="28" y="1"/>
                    <a:pt x="29" y="0"/>
                  </a:cubicBezTo>
                  <a:cubicBezTo>
                    <a:pt x="0" y="0"/>
                    <a:pt x="0" y="0"/>
                    <a:pt x="0" y="0"/>
                  </a:cubicBezTo>
                  <a:cubicBezTo>
                    <a:pt x="0" y="1"/>
                    <a:pt x="1" y="2"/>
                    <a:pt x="1"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玄三M W05" panose="02020400000000000000" pitchFamily="18" charset="-122"/>
              </a:endParaRPr>
            </a:p>
          </p:txBody>
        </p:sp>
        <p:sp>
          <p:nvSpPr>
            <p:cNvPr id="30" name="Freeform 123"/>
            <p:cNvSpPr/>
            <p:nvPr/>
          </p:nvSpPr>
          <p:spPr bwMode="auto">
            <a:xfrm>
              <a:off x="3646596" y="3186302"/>
              <a:ext cx="69882" cy="12480"/>
            </a:xfrm>
            <a:custGeom>
              <a:avLst/>
              <a:gdLst>
                <a:gd name="T0" fmla="*/ 10 w 21"/>
                <a:gd name="T1" fmla="*/ 4 h 4"/>
                <a:gd name="T2" fmla="*/ 21 w 21"/>
                <a:gd name="T3" fmla="*/ 0 h 4"/>
                <a:gd name="T4" fmla="*/ 0 w 21"/>
                <a:gd name="T5" fmla="*/ 0 h 4"/>
                <a:gd name="T6" fmla="*/ 10 w 21"/>
                <a:gd name="T7" fmla="*/ 4 h 4"/>
              </a:gdLst>
              <a:ahLst/>
              <a:cxnLst>
                <a:cxn ang="0">
                  <a:pos x="T0" y="T1"/>
                </a:cxn>
                <a:cxn ang="0">
                  <a:pos x="T2" y="T3"/>
                </a:cxn>
                <a:cxn ang="0">
                  <a:pos x="T4" y="T5"/>
                </a:cxn>
                <a:cxn ang="0">
                  <a:pos x="T6" y="T7"/>
                </a:cxn>
              </a:cxnLst>
              <a:rect l="0" t="0" r="r" b="b"/>
              <a:pathLst>
                <a:path w="21" h="4">
                  <a:moveTo>
                    <a:pt x="10" y="4"/>
                  </a:moveTo>
                  <a:cubicBezTo>
                    <a:pt x="14" y="4"/>
                    <a:pt x="18" y="2"/>
                    <a:pt x="21" y="0"/>
                  </a:cubicBezTo>
                  <a:cubicBezTo>
                    <a:pt x="0" y="0"/>
                    <a:pt x="0" y="0"/>
                    <a:pt x="0" y="0"/>
                  </a:cubicBezTo>
                  <a:cubicBezTo>
                    <a:pt x="2" y="2"/>
                    <a:pt x="6" y="4"/>
                    <a:pt x="1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玄三M W05" panose="02020400000000000000" pitchFamily="18" charset="-122"/>
              </a:endParaRPr>
            </a:p>
          </p:txBody>
        </p:sp>
        <p:sp>
          <p:nvSpPr>
            <p:cNvPr id="31" name="Freeform 124"/>
            <p:cNvSpPr/>
            <p:nvPr/>
          </p:nvSpPr>
          <p:spPr bwMode="auto">
            <a:xfrm>
              <a:off x="3629124" y="3086470"/>
              <a:ext cx="102328" cy="69882"/>
            </a:xfrm>
            <a:custGeom>
              <a:avLst/>
              <a:gdLst>
                <a:gd name="T0" fmla="*/ 31 w 31"/>
                <a:gd name="T1" fmla="*/ 0 h 21"/>
                <a:gd name="T2" fmla="*/ 0 w 31"/>
                <a:gd name="T3" fmla="*/ 0 h 21"/>
                <a:gd name="T4" fmla="*/ 0 w 31"/>
                <a:gd name="T5" fmla="*/ 19 h 21"/>
                <a:gd name="T6" fmla="*/ 0 w 31"/>
                <a:gd name="T7" fmla="*/ 21 h 21"/>
                <a:gd name="T8" fmla="*/ 30 w 31"/>
                <a:gd name="T9" fmla="*/ 21 h 21"/>
                <a:gd name="T10" fmla="*/ 31 w 31"/>
                <a:gd name="T11" fmla="*/ 19 h 21"/>
                <a:gd name="T12" fmla="*/ 31 w 3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31" y="0"/>
                  </a:moveTo>
                  <a:cubicBezTo>
                    <a:pt x="0" y="0"/>
                    <a:pt x="0" y="0"/>
                    <a:pt x="0" y="0"/>
                  </a:cubicBezTo>
                  <a:cubicBezTo>
                    <a:pt x="0" y="19"/>
                    <a:pt x="0" y="19"/>
                    <a:pt x="0" y="19"/>
                  </a:cubicBezTo>
                  <a:cubicBezTo>
                    <a:pt x="0" y="20"/>
                    <a:pt x="0" y="20"/>
                    <a:pt x="0" y="21"/>
                  </a:cubicBezTo>
                  <a:cubicBezTo>
                    <a:pt x="30" y="21"/>
                    <a:pt x="30" y="21"/>
                    <a:pt x="30" y="21"/>
                  </a:cubicBezTo>
                  <a:cubicBezTo>
                    <a:pt x="30" y="20"/>
                    <a:pt x="31" y="20"/>
                    <a:pt x="31" y="19"/>
                  </a:cubicBezTo>
                  <a:lnTo>
                    <a:pt x="3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玄三M W05" panose="02020400000000000000" pitchFamily="18" charset="-122"/>
              </a:endParaRPr>
            </a:p>
          </p:txBody>
        </p:sp>
        <p:sp>
          <p:nvSpPr>
            <p:cNvPr id="32" name="Freeform 125"/>
            <p:cNvSpPr>
              <a:spLocks noEditPoints="1"/>
            </p:cNvSpPr>
            <p:nvPr/>
          </p:nvSpPr>
          <p:spPr bwMode="auto">
            <a:xfrm>
              <a:off x="3626629" y="2864345"/>
              <a:ext cx="104823" cy="207151"/>
            </a:xfrm>
            <a:custGeom>
              <a:avLst/>
              <a:gdLst>
                <a:gd name="T0" fmla="*/ 42 w 42"/>
                <a:gd name="T1" fmla="*/ 2 h 83"/>
                <a:gd name="T2" fmla="*/ 42 w 42"/>
                <a:gd name="T3" fmla="*/ 2 h 83"/>
                <a:gd name="T4" fmla="*/ 42 w 42"/>
                <a:gd name="T5" fmla="*/ 2 h 83"/>
                <a:gd name="T6" fmla="*/ 37 w 42"/>
                <a:gd name="T7" fmla="*/ 0 h 83"/>
                <a:gd name="T8" fmla="*/ 20 w 42"/>
                <a:gd name="T9" fmla="*/ 6 h 83"/>
                <a:gd name="T10" fmla="*/ 5 w 42"/>
                <a:gd name="T11" fmla="*/ 0 h 83"/>
                <a:gd name="T12" fmla="*/ 0 w 42"/>
                <a:gd name="T13" fmla="*/ 1 h 83"/>
                <a:gd name="T14" fmla="*/ 0 w 42"/>
                <a:gd name="T15" fmla="*/ 2 h 83"/>
                <a:gd name="T16" fmla="*/ 0 w 42"/>
                <a:gd name="T17" fmla="*/ 2 h 83"/>
                <a:gd name="T18" fmla="*/ 18 w 42"/>
                <a:gd name="T19" fmla="*/ 83 h 83"/>
                <a:gd name="T20" fmla="*/ 24 w 42"/>
                <a:gd name="T21" fmla="*/ 83 h 83"/>
                <a:gd name="T22" fmla="*/ 42 w 42"/>
                <a:gd name="T23" fmla="*/ 2 h 83"/>
                <a:gd name="T24" fmla="*/ 42 w 42"/>
                <a:gd name="T25" fmla="*/ 2 h 83"/>
                <a:gd name="T26" fmla="*/ 42 w 42"/>
                <a:gd name="T27" fmla="*/ 2 h 83"/>
                <a:gd name="T28" fmla="*/ 21 w 42"/>
                <a:gd name="T29" fmla="*/ 73 h 83"/>
                <a:gd name="T30" fmla="*/ 5 w 42"/>
                <a:gd name="T31" fmla="*/ 4 h 83"/>
                <a:gd name="T32" fmla="*/ 20 w 42"/>
                <a:gd name="T33" fmla="*/ 9 h 83"/>
                <a:gd name="T34" fmla="*/ 37 w 42"/>
                <a:gd name="T35" fmla="*/ 4 h 83"/>
                <a:gd name="T36" fmla="*/ 21 w 42"/>
                <a:gd name="T37" fmla="*/ 7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83">
                  <a:moveTo>
                    <a:pt x="42" y="2"/>
                  </a:moveTo>
                  <a:lnTo>
                    <a:pt x="42" y="2"/>
                  </a:lnTo>
                  <a:lnTo>
                    <a:pt x="42" y="2"/>
                  </a:lnTo>
                  <a:lnTo>
                    <a:pt x="37" y="0"/>
                  </a:lnTo>
                  <a:lnTo>
                    <a:pt x="20" y="6"/>
                  </a:lnTo>
                  <a:lnTo>
                    <a:pt x="5" y="0"/>
                  </a:lnTo>
                  <a:lnTo>
                    <a:pt x="0" y="1"/>
                  </a:lnTo>
                  <a:lnTo>
                    <a:pt x="0" y="2"/>
                  </a:lnTo>
                  <a:lnTo>
                    <a:pt x="0" y="2"/>
                  </a:lnTo>
                  <a:lnTo>
                    <a:pt x="18" y="83"/>
                  </a:lnTo>
                  <a:lnTo>
                    <a:pt x="24" y="83"/>
                  </a:lnTo>
                  <a:lnTo>
                    <a:pt x="42" y="2"/>
                  </a:lnTo>
                  <a:lnTo>
                    <a:pt x="42" y="2"/>
                  </a:lnTo>
                  <a:lnTo>
                    <a:pt x="42" y="2"/>
                  </a:lnTo>
                  <a:close/>
                  <a:moveTo>
                    <a:pt x="21" y="73"/>
                  </a:moveTo>
                  <a:lnTo>
                    <a:pt x="5" y="4"/>
                  </a:lnTo>
                  <a:lnTo>
                    <a:pt x="20" y="9"/>
                  </a:lnTo>
                  <a:lnTo>
                    <a:pt x="37" y="4"/>
                  </a:lnTo>
                  <a:lnTo>
                    <a:pt x="21" y="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玄三M W05" panose="02020400000000000000" pitchFamily="18" charset="-122"/>
              </a:endParaRPr>
            </a:p>
          </p:txBody>
        </p:sp>
      </p:grpSp>
      <p:grpSp>
        <p:nvGrpSpPr>
          <p:cNvPr id="33" name="Group 16"/>
          <p:cNvGrpSpPr/>
          <p:nvPr/>
        </p:nvGrpSpPr>
        <p:grpSpPr>
          <a:xfrm>
            <a:off x="6630642" y="4009883"/>
            <a:ext cx="607239" cy="597602"/>
            <a:chOff x="1587575" y="2265358"/>
            <a:chExt cx="314468" cy="309477"/>
          </a:xfrm>
          <a:solidFill>
            <a:schemeClr val="tx1">
              <a:lumMod val="85000"/>
              <a:lumOff val="15000"/>
            </a:schemeClr>
          </a:solidFill>
        </p:grpSpPr>
        <p:sp>
          <p:nvSpPr>
            <p:cNvPr id="34"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玄三M W05" panose="02020400000000000000" pitchFamily="18" charset="-122"/>
              </a:endParaRPr>
            </a:p>
          </p:txBody>
        </p:sp>
        <p:sp>
          <p:nvSpPr>
            <p:cNvPr id="35" name="Oval 60"/>
            <p:cNvSpPr>
              <a:spLocks noChangeArrowheads="1"/>
            </p:cNvSpPr>
            <p:nvPr/>
          </p:nvSpPr>
          <p:spPr bwMode="auto">
            <a:xfrm>
              <a:off x="1712364" y="2387652"/>
              <a:ext cx="64890" cy="62395"/>
            </a:xfrm>
            <a:prstGeom prst="ellipse">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仓耳玄三M W05" panose="02020400000000000000" pitchFamily="18" charset="-122"/>
              </a:endParaRPr>
            </a:p>
          </p:txBody>
        </p:sp>
      </p:grpSp>
      <p:grpSp>
        <p:nvGrpSpPr>
          <p:cNvPr id="36" name="组合 35"/>
          <p:cNvGrpSpPr/>
          <p:nvPr/>
        </p:nvGrpSpPr>
        <p:grpSpPr>
          <a:xfrm>
            <a:off x="172017" y="119433"/>
            <a:ext cx="642796" cy="634080"/>
            <a:chOff x="4059623" y="664319"/>
            <a:chExt cx="2298492" cy="2304999"/>
          </a:xfrm>
        </p:grpSpPr>
        <p:pic>
          <p:nvPicPr>
            <p:cNvPr id="37" name="图片 3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38" name="矩形 37"/>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02</a:t>
              </a:r>
              <a:endParaRPr lang="zh-CN" altLang="en-US" dirty="0">
                <a:gradFill>
                  <a:gsLst>
                    <a:gs pos="0">
                      <a:srgbClr val="FFF9E9"/>
                    </a:gs>
                    <a:gs pos="100000">
                      <a:srgbClr val="E9B466"/>
                    </a:gs>
                  </a:gsLst>
                  <a:lin ang="0" scaled="1"/>
                </a:gradFill>
                <a:latin typeface="+mn-ea"/>
                <a:cs typeface="+mn-ea"/>
                <a:sym typeface="+mn-lt"/>
              </a:endParaRPr>
            </a:p>
          </p:txBody>
        </p:sp>
      </p:grpSp>
      <p:sp>
        <p:nvSpPr>
          <p:cNvPr id="39"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40" name="Rectangle 23"/>
          <p:cNvSpPr/>
          <p:nvPr/>
        </p:nvSpPr>
        <p:spPr>
          <a:xfrm>
            <a:off x="7965598" y="1918786"/>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1" name="文本框 40"/>
          <p:cNvSpPr txBox="1"/>
          <p:nvPr/>
        </p:nvSpPr>
        <p:spPr>
          <a:xfrm>
            <a:off x="7965598" y="1375322"/>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42" name="Rectangle 23"/>
          <p:cNvSpPr/>
          <p:nvPr/>
        </p:nvSpPr>
        <p:spPr>
          <a:xfrm>
            <a:off x="7965598" y="4544839"/>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3" name="文本框 42"/>
          <p:cNvSpPr txBox="1"/>
          <p:nvPr/>
        </p:nvSpPr>
        <p:spPr>
          <a:xfrm>
            <a:off x="7965598" y="4001375"/>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44" name="Rectangle 23"/>
          <p:cNvSpPr/>
          <p:nvPr/>
        </p:nvSpPr>
        <p:spPr>
          <a:xfrm>
            <a:off x="715223" y="1819740"/>
            <a:ext cx="3314165" cy="954107"/>
          </a:xfrm>
          <a:prstGeom prst="rect">
            <a:avLst/>
          </a:prstGeom>
        </p:spPr>
        <p:txBody>
          <a:bodyPr wrap="square">
            <a:spAutoFit/>
          </a:bodyPr>
          <a:lstStyle/>
          <a:p>
            <a:pPr algn="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5" name="文本框 44"/>
          <p:cNvSpPr txBox="1"/>
          <p:nvPr/>
        </p:nvSpPr>
        <p:spPr>
          <a:xfrm>
            <a:off x="1543363" y="1271867"/>
            <a:ext cx="2486025" cy="523220"/>
          </a:xfrm>
          <a:prstGeom prst="rect">
            <a:avLst/>
          </a:prstGeom>
          <a:noFill/>
        </p:spPr>
        <p:txBody>
          <a:bodyPr wrap="square" rtlCol="0">
            <a:spAutoFit/>
          </a:bodyPr>
          <a:lstStyle/>
          <a:p>
            <a:pPr algn="r"/>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46" name="Rectangle 23"/>
          <p:cNvSpPr/>
          <p:nvPr/>
        </p:nvSpPr>
        <p:spPr>
          <a:xfrm>
            <a:off x="715223" y="4445793"/>
            <a:ext cx="3314165" cy="954107"/>
          </a:xfrm>
          <a:prstGeom prst="rect">
            <a:avLst/>
          </a:prstGeom>
        </p:spPr>
        <p:txBody>
          <a:bodyPr wrap="square">
            <a:spAutoFit/>
          </a:bodyPr>
          <a:lstStyle/>
          <a:p>
            <a:pPr algn="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7" name="文本框 46"/>
          <p:cNvSpPr txBox="1"/>
          <p:nvPr/>
        </p:nvSpPr>
        <p:spPr>
          <a:xfrm>
            <a:off x="1488248" y="3851005"/>
            <a:ext cx="2486025" cy="523220"/>
          </a:xfrm>
          <a:prstGeom prst="rect">
            <a:avLst/>
          </a:prstGeom>
          <a:noFill/>
        </p:spPr>
        <p:txBody>
          <a:bodyPr wrap="square" rtlCol="0">
            <a:spAutoFit/>
          </a:bodyPr>
          <a:lstStyle/>
          <a:p>
            <a:pPr algn="r"/>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1000" fill="hold"/>
                                        <p:tgtEl>
                                          <p:spTgt spid="11"/>
                                        </p:tgtEl>
                                        <p:attrNameLst>
                                          <p:attrName>ppt_w</p:attrName>
                                        </p:attrNameLst>
                                      </p:cBhvr>
                                      <p:tavLst>
                                        <p:tav tm="0">
                                          <p:val>
                                            <p:fltVal val="0"/>
                                          </p:val>
                                        </p:tav>
                                        <p:tav tm="100000">
                                          <p:val>
                                            <p:strVal val="#ppt_w"/>
                                          </p:val>
                                        </p:tav>
                                      </p:tavLst>
                                    </p:anim>
                                    <p:anim calcmode="lin" valueType="num">
                                      <p:cBhvr>
                                        <p:cTn id="32" dur="1000" fill="hold"/>
                                        <p:tgtEl>
                                          <p:spTgt spid="11"/>
                                        </p:tgtEl>
                                        <p:attrNameLst>
                                          <p:attrName>ppt_h</p:attrName>
                                        </p:attrNameLst>
                                      </p:cBhvr>
                                      <p:tavLst>
                                        <p:tav tm="0">
                                          <p:val>
                                            <p:fltVal val="0"/>
                                          </p:val>
                                        </p:tav>
                                        <p:tav tm="100000">
                                          <p:val>
                                            <p:strVal val="#ppt_h"/>
                                          </p:val>
                                        </p:tav>
                                      </p:tavLst>
                                    </p:anim>
                                    <p:anim calcmode="lin" valueType="num">
                                      <p:cBhvr>
                                        <p:cTn id="33" dur="1000" fill="hold"/>
                                        <p:tgtEl>
                                          <p:spTgt spid="11"/>
                                        </p:tgtEl>
                                        <p:attrNameLst>
                                          <p:attrName>style.rotation</p:attrName>
                                        </p:attrNameLst>
                                      </p:cBhvr>
                                      <p:tavLst>
                                        <p:tav tm="0">
                                          <p:val>
                                            <p:fltVal val="90"/>
                                          </p:val>
                                        </p:tav>
                                        <p:tav tm="100000">
                                          <p:val>
                                            <p:fltVal val="0"/>
                                          </p:val>
                                        </p:tav>
                                      </p:tavLst>
                                    </p:anim>
                                    <p:animEffect transition="in" filter="fade">
                                      <p:cBhvr>
                                        <p:cTn id="34" dur="1000"/>
                                        <p:tgtEl>
                                          <p:spTgt spid="1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1000" fill="hold"/>
                                        <p:tgtEl>
                                          <p:spTgt spid="25"/>
                                        </p:tgtEl>
                                        <p:attrNameLst>
                                          <p:attrName>ppt_w</p:attrName>
                                        </p:attrNameLst>
                                      </p:cBhvr>
                                      <p:tavLst>
                                        <p:tav tm="0">
                                          <p:val>
                                            <p:fltVal val="0"/>
                                          </p:val>
                                        </p:tav>
                                        <p:tav tm="100000">
                                          <p:val>
                                            <p:strVal val="#ppt_w"/>
                                          </p:val>
                                        </p:tav>
                                      </p:tavLst>
                                    </p:anim>
                                    <p:anim calcmode="lin" valueType="num">
                                      <p:cBhvr>
                                        <p:cTn id="44" dur="1000" fill="hold"/>
                                        <p:tgtEl>
                                          <p:spTgt spid="25"/>
                                        </p:tgtEl>
                                        <p:attrNameLst>
                                          <p:attrName>ppt_h</p:attrName>
                                        </p:attrNameLst>
                                      </p:cBhvr>
                                      <p:tavLst>
                                        <p:tav tm="0">
                                          <p:val>
                                            <p:fltVal val="0"/>
                                          </p:val>
                                        </p:tav>
                                        <p:tav tm="100000">
                                          <p:val>
                                            <p:strVal val="#ppt_h"/>
                                          </p:val>
                                        </p:tav>
                                      </p:tavLst>
                                    </p:anim>
                                    <p:anim calcmode="lin" valueType="num">
                                      <p:cBhvr>
                                        <p:cTn id="45" dur="1000" fill="hold"/>
                                        <p:tgtEl>
                                          <p:spTgt spid="25"/>
                                        </p:tgtEl>
                                        <p:attrNameLst>
                                          <p:attrName>style.rotation</p:attrName>
                                        </p:attrNameLst>
                                      </p:cBhvr>
                                      <p:tavLst>
                                        <p:tav tm="0">
                                          <p:val>
                                            <p:fltVal val="90"/>
                                          </p:val>
                                        </p:tav>
                                        <p:tav tm="100000">
                                          <p:val>
                                            <p:fltVal val="0"/>
                                          </p:val>
                                        </p:tav>
                                      </p:tavLst>
                                    </p:anim>
                                    <p:animEffect transition="in" filter="fade">
                                      <p:cBhvr>
                                        <p:cTn id="46" dur="1000"/>
                                        <p:tgtEl>
                                          <p:spTgt spid="2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par>
                                <p:cTn id="53" presetID="3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1000" fill="hold"/>
                                        <p:tgtEl>
                                          <p:spTgt spid="27"/>
                                        </p:tgtEl>
                                        <p:attrNameLst>
                                          <p:attrName>ppt_w</p:attrName>
                                        </p:attrNameLst>
                                      </p:cBhvr>
                                      <p:tavLst>
                                        <p:tav tm="0">
                                          <p:val>
                                            <p:fltVal val="0"/>
                                          </p:val>
                                        </p:tav>
                                        <p:tav tm="100000">
                                          <p:val>
                                            <p:strVal val="#ppt_w"/>
                                          </p:val>
                                        </p:tav>
                                      </p:tavLst>
                                    </p:anim>
                                    <p:anim calcmode="lin" valueType="num">
                                      <p:cBhvr>
                                        <p:cTn id="56" dur="1000" fill="hold"/>
                                        <p:tgtEl>
                                          <p:spTgt spid="27"/>
                                        </p:tgtEl>
                                        <p:attrNameLst>
                                          <p:attrName>ppt_h</p:attrName>
                                        </p:attrNameLst>
                                      </p:cBhvr>
                                      <p:tavLst>
                                        <p:tav tm="0">
                                          <p:val>
                                            <p:fltVal val="0"/>
                                          </p:val>
                                        </p:tav>
                                        <p:tav tm="100000">
                                          <p:val>
                                            <p:strVal val="#ppt_h"/>
                                          </p:val>
                                        </p:tav>
                                      </p:tavLst>
                                    </p:anim>
                                    <p:anim calcmode="lin" valueType="num">
                                      <p:cBhvr>
                                        <p:cTn id="57" dur="1000" fill="hold"/>
                                        <p:tgtEl>
                                          <p:spTgt spid="27"/>
                                        </p:tgtEl>
                                        <p:attrNameLst>
                                          <p:attrName>style.rotation</p:attrName>
                                        </p:attrNameLst>
                                      </p:cBhvr>
                                      <p:tavLst>
                                        <p:tav tm="0">
                                          <p:val>
                                            <p:fltVal val="90"/>
                                          </p:val>
                                        </p:tav>
                                        <p:tav tm="100000">
                                          <p:val>
                                            <p:fltVal val="0"/>
                                          </p:val>
                                        </p:tav>
                                      </p:tavLst>
                                    </p:anim>
                                    <p:animEffect transition="in" filter="fade">
                                      <p:cBhvr>
                                        <p:cTn id="58" dur="1000"/>
                                        <p:tgtEl>
                                          <p:spTgt spid="27"/>
                                        </p:tgtEl>
                                      </p:cBhvr>
                                    </p:animEffect>
                                  </p:childTnLst>
                                </p:cTn>
                              </p:par>
                              <p:par>
                                <p:cTn id="59" presetID="3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1000" fill="hold"/>
                                        <p:tgtEl>
                                          <p:spTgt spid="33"/>
                                        </p:tgtEl>
                                        <p:attrNameLst>
                                          <p:attrName>ppt_w</p:attrName>
                                        </p:attrNameLst>
                                      </p:cBhvr>
                                      <p:tavLst>
                                        <p:tav tm="0">
                                          <p:val>
                                            <p:fltVal val="0"/>
                                          </p:val>
                                        </p:tav>
                                        <p:tav tm="100000">
                                          <p:val>
                                            <p:strVal val="#ppt_w"/>
                                          </p:val>
                                        </p:tav>
                                      </p:tavLst>
                                    </p:anim>
                                    <p:anim calcmode="lin" valueType="num">
                                      <p:cBhvr>
                                        <p:cTn id="62" dur="1000" fill="hold"/>
                                        <p:tgtEl>
                                          <p:spTgt spid="33"/>
                                        </p:tgtEl>
                                        <p:attrNameLst>
                                          <p:attrName>ppt_h</p:attrName>
                                        </p:attrNameLst>
                                      </p:cBhvr>
                                      <p:tavLst>
                                        <p:tav tm="0">
                                          <p:val>
                                            <p:fltVal val="0"/>
                                          </p:val>
                                        </p:tav>
                                        <p:tav tm="100000">
                                          <p:val>
                                            <p:strVal val="#ppt_h"/>
                                          </p:val>
                                        </p:tav>
                                      </p:tavLst>
                                    </p:anim>
                                    <p:anim calcmode="lin" valueType="num">
                                      <p:cBhvr>
                                        <p:cTn id="63" dur="1000" fill="hold"/>
                                        <p:tgtEl>
                                          <p:spTgt spid="33"/>
                                        </p:tgtEl>
                                        <p:attrNameLst>
                                          <p:attrName>style.rotation</p:attrName>
                                        </p:attrNameLst>
                                      </p:cBhvr>
                                      <p:tavLst>
                                        <p:tav tm="0">
                                          <p:val>
                                            <p:fltVal val="90"/>
                                          </p:val>
                                        </p:tav>
                                        <p:tav tm="100000">
                                          <p:val>
                                            <p:fltVal val="0"/>
                                          </p:val>
                                        </p:tav>
                                      </p:tavLst>
                                    </p:anim>
                                    <p:animEffect transition="in" filter="fade">
                                      <p:cBhvr>
                                        <p:cTn id="64" dur="1000"/>
                                        <p:tgtEl>
                                          <p:spTgt spid="33"/>
                                        </p:tgtEl>
                                      </p:cBhvr>
                                    </p:animEffect>
                                  </p:childTnLst>
                                </p:cTn>
                              </p:par>
                            </p:childTnLst>
                          </p:cTn>
                        </p:par>
                        <p:par>
                          <p:cTn id="65" fill="hold">
                            <p:stCondLst>
                              <p:cond delay="1000"/>
                            </p:stCondLst>
                            <p:childTnLst>
                              <p:par>
                                <p:cTn id="66" presetID="47" presetClass="entr" presetSubtype="0" fill="hold" grpId="0" nodeType="afterEffect">
                                  <p:stCondLst>
                                    <p:cond delay="0"/>
                                  </p:stCondLst>
                                  <p:iterate type="lt">
                                    <p:tmPct val="10000"/>
                                  </p:iterate>
                                  <p:childTnLst>
                                    <p:set>
                                      <p:cBhvr>
                                        <p:cTn id="67" dur="1" fill="hold">
                                          <p:stCondLst>
                                            <p:cond delay="0"/>
                                          </p:stCondLst>
                                        </p:cTn>
                                        <p:tgtEl>
                                          <p:spTgt spid="41">
                                            <p:txEl>
                                              <p:pRg st="0" end="0"/>
                                            </p:txEl>
                                          </p:spTgt>
                                        </p:tgtEl>
                                        <p:attrNameLst>
                                          <p:attrName>style.visibility</p:attrName>
                                        </p:attrNameLst>
                                      </p:cBhvr>
                                      <p:to>
                                        <p:strVal val="visible"/>
                                      </p:to>
                                    </p:set>
                                    <p:animEffect transition="in" filter="fade">
                                      <p:cBhvr>
                                        <p:cTn id="68" dur="250"/>
                                        <p:tgtEl>
                                          <p:spTgt spid="41">
                                            <p:txEl>
                                              <p:pRg st="0" end="0"/>
                                            </p:txEl>
                                          </p:spTgt>
                                        </p:tgtEl>
                                      </p:cBhvr>
                                    </p:animEffect>
                                    <p:anim calcmode="lin" valueType="num">
                                      <p:cBhvr>
                                        <p:cTn id="69" dur="25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70" dur="25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par>
                          <p:cTn id="71" fill="hold">
                            <p:stCondLst>
                              <p:cond delay="1325"/>
                            </p:stCondLst>
                            <p:childTnLst>
                              <p:par>
                                <p:cTn id="72" presetID="22" presetClass="entr" presetSubtype="8"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childTnLst>
                          </p:cTn>
                        </p:par>
                        <p:par>
                          <p:cTn id="75" fill="hold">
                            <p:stCondLst>
                              <p:cond delay="1825"/>
                            </p:stCondLst>
                            <p:childTnLst>
                              <p:par>
                                <p:cTn id="76" presetID="47" presetClass="entr" presetSubtype="0" fill="hold" grpId="0" nodeType="afterEffect">
                                  <p:stCondLst>
                                    <p:cond delay="0"/>
                                  </p:stCondLst>
                                  <p:iterate type="lt">
                                    <p:tmPct val="10000"/>
                                  </p:iterate>
                                  <p:childTnLst>
                                    <p:set>
                                      <p:cBhvr>
                                        <p:cTn id="77" dur="1" fill="hold">
                                          <p:stCondLst>
                                            <p:cond delay="0"/>
                                          </p:stCondLst>
                                        </p:cTn>
                                        <p:tgtEl>
                                          <p:spTgt spid="43">
                                            <p:txEl>
                                              <p:pRg st="0" end="0"/>
                                            </p:txEl>
                                          </p:spTgt>
                                        </p:tgtEl>
                                        <p:attrNameLst>
                                          <p:attrName>style.visibility</p:attrName>
                                        </p:attrNameLst>
                                      </p:cBhvr>
                                      <p:to>
                                        <p:strVal val="visible"/>
                                      </p:to>
                                    </p:set>
                                    <p:animEffect transition="in" filter="fade">
                                      <p:cBhvr>
                                        <p:cTn id="78" dur="250"/>
                                        <p:tgtEl>
                                          <p:spTgt spid="43">
                                            <p:txEl>
                                              <p:pRg st="0" end="0"/>
                                            </p:txEl>
                                          </p:spTgt>
                                        </p:tgtEl>
                                      </p:cBhvr>
                                    </p:animEffect>
                                    <p:anim calcmode="lin" valueType="num">
                                      <p:cBhvr>
                                        <p:cTn id="79" dur="25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80" dur="25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81" fill="hold">
                            <p:stCondLst>
                              <p:cond delay="2150"/>
                            </p:stCondLst>
                            <p:childTnLst>
                              <p:par>
                                <p:cTn id="82" presetID="22" presetClass="entr" presetSubtype="8" fill="hold" grpId="0" nodeType="after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500"/>
                                        <p:tgtEl>
                                          <p:spTgt spid="42"/>
                                        </p:tgtEl>
                                      </p:cBhvr>
                                    </p:animEffect>
                                  </p:childTnLst>
                                </p:cTn>
                              </p:par>
                            </p:childTnLst>
                          </p:cTn>
                        </p:par>
                        <p:par>
                          <p:cTn id="85" fill="hold">
                            <p:stCondLst>
                              <p:cond delay="2650"/>
                            </p:stCondLst>
                            <p:childTnLst>
                              <p:par>
                                <p:cTn id="86" presetID="47" presetClass="entr" presetSubtype="0" fill="hold" grpId="0" nodeType="afterEffect">
                                  <p:stCondLst>
                                    <p:cond delay="0"/>
                                  </p:stCondLst>
                                  <p:iterate type="lt">
                                    <p:tmPct val="10000"/>
                                  </p:iterate>
                                  <p:childTnLst>
                                    <p:set>
                                      <p:cBhvr>
                                        <p:cTn id="87" dur="1" fill="hold">
                                          <p:stCondLst>
                                            <p:cond delay="0"/>
                                          </p:stCondLst>
                                        </p:cTn>
                                        <p:tgtEl>
                                          <p:spTgt spid="45">
                                            <p:txEl>
                                              <p:pRg st="0" end="0"/>
                                            </p:txEl>
                                          </p:spTgt>
                                        </p:tgtEl>
                                        <p:attrNameLst>
                                          <p:attrName>style.visibility</p:attrName>
                                        </p:attrNameLst>
                                      </p:cBhvr>
                                      <p:to>
                                        <p:strVal val="visible"/>
                                      </p:to>
                                    </p:set>
                                    <p:animEffect transition="in" filter="fade">
                                      <p:cBhvr>
                                        <p:cTn id="88" dur="250"/>
                                        <p:tgtEl>
                                          <p:spTgt spid="45">
                                            <p:txEl>
                                              <p:pRg st="0" end="0"/>
                                            </p:txEl>
                                          </p:spTgt>
                                        </p:tgtEl>
                                      </p:cBhvr>
                                    </p:animEffect>
                                    <p:anim calcmode="lin" valueType="num">
                                      <p:cBhvr>
                                        <p:cTn id="89" dur="250" fill="hold"/>
                                        <p:tgtEl>
                                          <p:spTgt spid="45">
                                            <p:txEl>
                                              <p:pRg st="0" end="0"/>
                                            </p:txEl>
                                          </p:spTgt>
                                        </p:tgtEl>
                                        <p:attrNameLst>
                                          <p:attrName>ppt_x</p:attrName>
                                        </p:attrNameLst>
                                      </p:cBhvr>
                                      <p:tavLst>
                                        <p:tav tm="0">
                                          <p:val>
                                            <p:strVal val="#ppt_x"/>
                                          </p:val>
                                        </p:tav>
                                        <p:tav tm="100000">
                                          <p:val>
                                            <p:strVal val="#ppt_x"/>
                                          </p:val>
                                        </p:tav>
                                      </p:tavLst>
                                    </p:anim>
                                    <p:anim calcmode="lin" valueType="num">
                                      <p:cBhvr>
                                        <p:cTn id="90" dur="250" fill="hold"/>
                                        <p:tgtEl>
                                          <p:spTgt spid="45">
                                            <p:txEl>
                                              <p:pRg st="0" end="0"/>
                                            </p:txEl>
                                          </p:spTgt>
                                        </p:tgtEl>
                                        <p:attrNameLst>
                                          <p:attrName>ppt_y</p:attrName>
                                        </p:attrNameLst>
                                      </p:cBhvr>
                                      <p:tavLst>
                                        <p:tav tm="0">
                                          <p:val>
                                            <p:strVal val="#ppt_y-.1"/>
                                          </p:val>
                                        </p:tav>
                                        <p:tav tm="100000">
                                          <p:val>
                                            <p:strVal val="#ppt_y"/>
                                          </p:val>
                                        </p:tav>
                                      </p:tavLst>
                                    </p:anim>
                                  </p:childTnLst>
                                </p:cTn>
                              </p:par>
                            </p:childTnLst>
                          </p:cTn>
                        </p:par>
                        <p:par>
                          <p:cTn id="91" fill="hold">
                            <p:stCondLst>
                              <p:cond delay="2974"/>
                            </p:stCondLst>
                            <p:childTnLst>
                              <p:par>
                                <p:cTn id="92" presetID="22" presetClass="entr" presetSubtype="8" fill="hold" grpId="0" nodeType="after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wipe(left)">
                                      <p:cBhvr>
                                        <p:cTn id="94" dur="500"/>
                                        <p:tgtEl>
                                          <p:spTgt spid="44"/>
                                        </p:tgtEl>
                                      </p:cBhvr>
                                    </p:animEffect>
                                  </p:childTnLst>
                                </p:cTn>
                              </p:par>
                            </p:childTnLst>
                          </p:cTn>
                        </p:par>
                        <p:par>
                          <p:cTn id="95" fill="hold">
                            <p:stCondLst>
                              <p:cond delay="3474"/>
                            </p:stCondLst>
                            <p:childTnLst>
                              <p:par>
                                <p:cTn id="96" presetID="47" presetClass="entr" presetSubtype="0" fill="hold" grpId="0" nodeType="afterEffect">
                                  <p:stCondLst>
                                    <p:cond delay="0"/>
                                  </p:stCondLst>
                                  <p:iterate type="lt">
                                    <p:tmPct val="10000"/>
                                  </p:iterate>
                                  <p:childTnLst>
                                    <p:set>
                                      <p:cBhvr>
                                        <p:cTn id="97" dur="1" fill="hold">
                                          <p:stCondLst>
                                            <p:cond delay="0"/>
                                          </p:stCondLst>
                                        </p:cTn>
                                        <p:tgtEl>
                                          <p:spTgt spid="47">
                                            <p:txEl>
                                              <p:pRg st="0" end="0"/>
                                            </p:txEl>
                                          </p:spTgt>
                                        </p:tgtEl>
                                        <p:attrNameLst>
                                          <p:attrName>style.visibility</p:attrName>
                                        </p:attrNameLst>
                                      </p:cBhvr>
                                      <p:to>
                                        <p:strVal val="visible"/>
                                      </p:to>
                                    </p:set>
                                    <p:animEffect transition="in" filter="fade">
                                      <p:cBhvr>
                                        <p:cTn id="98" dur="250"/>
                                        <p:tgtEl>
                                          <p:spTgt spid="47">
                                            <p:txEl>
                                              <p:pRg st="0" end="0"/>
                                            </p:txEl>
                                          </p:spTgt>
                                        </p:tgtEl>
                                      </p:cBhvr>
                                    </p:animEffect>
                                    <p:anim calcmode="lin" valueType="num">
                                      <p:cBhvr>
                                        <p:cTn id="99" dur="25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100" dur="25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par>
                          <p:cTn id="101" fill="hold">
                            <p:stCondLst>
                              <p:cond delay="3799"/>
                            </p:stCondLst>
                            <p:childTnLst>
                              <p:par>
                                <p:cTn id="102" presetID="22" presetClass="entr" presetSubtype="8" fill="hold" grpId="0" nodeType="after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wipe(left)">
                                      <p:cBhvr>
                                        <p:cTn id="10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25" grpId="0" animBg="1"/>
      <p:bldP spid="26" grpId="0" animBg="1"/>
      <p:bldP spid="40" grpId="0"/>
      <p:bldP spid="41" grpId="0" build="p"/>
      <p:bldP spid="42" grpId="0"/>
      <p:bldP spid="43" grpId="0" build="p"/>
      <p:bldP spid="44" grpId="0"/>
      <p:bldP spid="45" grpId="0" build="p"/>
      <p:bldP spid="46" grpId="0"/>
      <p:bldP spid="4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a:off x="1" y="4076628"/>
            <a:ext cx="3724274" cy="2064471"/>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flipH="1">
            <a:off x="-1" y="4574880"/>
            <a:ext cx="1785257" cy="171570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b="60185"/>
          <a:stretch>
            <a:fillRect/>
          </a:stretch>
        </p:blipFill>
        <p:spPr>
          <a:xfrm>
            <a:off x="-2" y="0"/>
            <a:ext cx="12192000" cy="2427111"/>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flipH="1">
            <a:off x="8467724" y="4051306"/>
            <a:ext cx="3701156" cy="2051656"/>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a:off x="10406743" y="4574880"/>
            <a:ext cx="1785257" cy="171570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grpSp>
        <p:nvGrpSpPr>
          <p:cNvPr id="5" name="组合 4"/>
          <p:cNvGrpSpPr/>
          <p:nvPr/>
        </p:nvGrpSpPr>
        <p:grpSpPr>
          <a:xfrm>
            <a:off x="3444529" y="367393"/>
            <a:ext cx="5456702" cy="5472146"/>
            <a:chOff x="3444529" y="367393"/>
            <a:chExt cx="5456702" cy="5472146"/>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4529" y="367393"/>
              <a:ext cx="5456702" cy="5472146"/>
            </a:xfrm>
            <a:prstGeom prst="rect">
              <a:avLst/>
            </a:prstGeom>
          </p:spPr>
        </p:pic>
        <p:sp>
          <p:nvSpPr>
            <p:cNvPr id="17" name="TextBox 48"/>
            <p:cNvSpPr txBox="1"/>
            <p:nvPr/>
          </p:nvSpPr>
          <p:spPr>
            <a:xfrm>
              <a:off x="4596626" y="1572601"/>
              <a:ext cx="3171559" cy="3046988"/>
            </a:xfrm>
            <a:prstGeom prst="rect">
              <a:avLst/>
            </a:prstGeom>
            <a:noFill/>
          </p:spPr>
          <p:txBody>
            <a:bodyPr wrap="square" rtlCol="0">
              <a:spAutoFit/>
            </a:bodyPr>
            <a:lstStyle/>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添加</a:t>
              </a:r>
              <a:endParaRPr lang="en-US" altLang="zh-CN"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endParaRPr lang="zh-CN" altLang="en-US" sz="96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grpSp>
          <p:nvGrpSpPr>
            <p:cNvPr id="4" name="组合 3"/>
            <p:cNvGrpSpPr/>
            <p:nvPr/>
          </p:nvGrpSpPr>
          <p:grpSpPr>
            <a:xfrm>
              <a:off x="5313301" y="2104537"/>
              <a:ext cx="1642960" cy="1669143"/>
              <a:chOff x="5485612" y="2104537"/>
              <a:chExt cx="1642960" cy="1669143"/>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18909" t="12658" r="23710" b="20403"/>
              <a:stretch>
                <a:fillRect/>
              </a:stretch>
            </p:blipFill>
            <p:spPr>
              <a:xfrm>
                <a:off x="5485612" y="2104537"/>
                <a:ext cx="1642960" cy="1669143"/>
              </a:xfrm>
              <a:prstGeom prst="rect">
                <a:avLst/>
              </a:prstGeom>
            </p:spPr>
          </p:pic>
          <p:sp>
            <p:nvSpPr>
              <p:cNvPr id="18" name="矩形 17"/>
              <p:cNvSpPr/>
              <p:nvPr/>
            </p:nvSpPr>
            <p:spPr>
              <a:xfrm>
                <a:off x="5985828" y="2917668"/>
                <a:ext cx="786448" cy="707886"/>
              </a:xfrm>
              <a:prstGeom prst="rect">
                <a:avLst/>
              </a:prstGeom>
            </p:spPr>
            <p:txBody>
              <a:bodyPr wrap="square">
                <a:spAutoFit/>
              </a:bodyPr>
              <a:lstStyle/>
              <a:p>
                <a:pPr algn="dist"/>
                <a:r>
                  <a:rPr lang="en-US" altLang="zh-CN" sz="4000" dirty="0" smtClean="0">
                    <a:solidFill>
                      <a:srgbClr val="FF0000"/>
                    </a:solidFill>
                    <a:latin typeface="+mn-ea"/>
                    <a:cs typeface="+mn-ea"/>
                    <a:sym typeface="+mn-lt"/>
                  </a:rPr>
                  <a:t>03</a:t>
                </a:r>
                <a:endParaRPr lang="zh-CN" altLang="en-US" sz="4000" dirty="0">
                  <a:solidFill>
                    <a:srgbClr val="FF0000"/>
                  </a:solidFill>
                  <a:latin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1" cstate="print">
            <a:extLst>
              <a:ext uri="{28A0092B-C50C-407E-A947-70E740481C1C}">
                <a14:useLocalDpi xmlns:a14="http://schemas.microsoft.com/office/drawing/2010/main" val="0"/>
              </a:ext>
            </a:extLst>
          </a:blip>
          <a:srcRect l="12357" r="7282"/>
          <a:stretch>
            <a:fillRect/>
          </a:stretch>
        </p:blipFill>
        <p:spPr>
          <a:xfrm>
            <a:off x="8208563" y="1658218"/>
            <a:ext cx="3526238" cy="29248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1" name="组合 20"/>
          <p:cNvGrpSpPr/>
          <p:nvPr/>
        </p:nvGrpSpPr>
        <p:grpSpPr>
          <a:xfrm>
            <a:off x="172017" y="119433"/>
            <a:ext cx="642796" cy="634080"/>
            <a:chOff x="4059623" y="664319"/>
            <a:chExt cx="2298492" cy="230499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23" name="矩形 22"/>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03</a:t>
              </a:r>
              <a:endParaRPr lang="zh-CN" altLang="en-US" dirty="0">
                <a:gradFill>
                  <a:gsLst>
                    <a:gs pos="0">
                      <a:srgbClr val="FFF9E9"/>
                    </a:gs>
                    <a:gs pos="100000">
                      <a:srgbClr val="E9B466"/>
                    </a:gs>
                  </a:gsLst>
                  <a:lin ang="0" scaled="1"/>
                </a:gradFill>
                <a:latin typeface="+mn-ea"/>
                <a:cs typeface="+mn-ea"/>
                <a:sym typeface="+mn-lt"/>
              </a:endParaRPr>
            </a:p>
          </p:txBody>
        </p:sp>
      </p:grpSp>
      <p:sp>
        <p:nvSpPr>
          <p:cNvPr id="24"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25" name="Rectangle 23"/>
          <p:cNvSpPr/>
          <p:nvPr/>
        </p:nvSpPr>
        <p:spPr>
          <a:xfrm>
            <a:off x="715223" y="1940072"/>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26" name="文本框 25"/>
          <p:cNvSpPr txBox="1"/>
          <p:nvPr/>
        </p:nvSpPr>
        <p:spPr>
          <a:xfrm>
            <a:off x="715223" y="1396608"/>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27" name="Rectangle 23"/>
          <p:cNvSpPr/>
          <p:nvPr/>
        </p:nvSpPr>
        <p:spPr>
          <a:xfrm>
            <a:off x="4286226" y="1940072"/>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28" name="文本框 27"/>
          <p:cNvSpPr txBox="1"/>
          <p:nvPr/>
        </p:nvSpPr>
        <p:spPr>
          <a:xfrm>
            <a:off x="4286226" y="1396608"/>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29" name="Rectangle 23"/>
          <p:cNvSpPr/>
          <p:nvPr/>
        </p:nvSpPr>
        <p:spPr>
          <a:xfrm>
            <a:off x="715223" y="3964815"/>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0" name="文本框 29"/>
          <p:cNvSpPr txBox="1"/>
          <p:nvPr/>
        </p:nvSpPr>
        <p:spPr>
          <a:xfrm>
            <a:off x="715223" y="3421351"/>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1" name="Rectangle 23"/>
          <p:cNvSpPr/>
          <p:nvPr/>
        </p:nvSpPr>
        <p:spPr>
          <a:xfrm>
            <a:off x="4286226" y="3878215"/>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2" name="文本框 31"/>
          <p:cNvSpPr txBox="1"/>
          <p:nvPr/>
        </p:nvSpPr>
        <p:spPr>
          <a:xfrm>
            <a:off x="4286226" y="3334751"/>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par>
                          <p:cTn id="8" fill="hold">
                            <p:stCondLst>
                              <p:cond delay="500"/>
                            </p:stCondLst>
                            <p:childTnLst>
                              <p:par>
                                <p:cTn id="9" presetID="47" presetClass="entr" presetSubtype="0" fill="hold" grpId="0" nodeType="afterEffect">
                                  <p:stCondLst>
                                    <p:cond delay="0"/>
                                  </p:stCondLst>
                                  <p:iterate type="lt">
                                    <p:tmPct val="10000"/>
                                  </p:iterate>
                                  <p:childTnLst>
                                    <p:set>
                                      <p:cBhvr>
                                        <p:cTn id="10" dur="1" fill="hold">
                                          <p:stCondLst>
                                            <p:cond delay="0"/>
                                          </p:stCondLst>
                                        </p:cTn>
                                        <p:tgtEl>
                                          <p:spTgt spid="26">
                                            <p:txEl>
                                              <p:pRg st="0" end="0"/>
                                            </p:txEl>
                                          </p:spTgt>
                                        </p:tgtEl>
                                        <p:attrNameLst>
                                          <p:attrName>style.visibility</p:attrName>
                                        </p:attrNameLst>
                                      </p:cBhvr>
                                      <p:to>
                                        <p:strVal val="visible"/>
                                      </p:to>
                                    </p:set>
                                    <p:animEffect transition="in" filter="fade">
                                      <p:cBhvr>
                                        <p:cTn id="11" dur="250"/>
                                        <p:tgtEl>
                                          <p:spTgt spid="26">
                                            <p:txEl>
                                              <p:pRg st="0" end="0"/>
                                            </p:txEl>
                                          </p:spTgt>
                                        </p:tgtEl>
                                      </p:cBhvr>
                                    </p:animEffect>
                                    <p:anim calcmode="lin" valueType="num">
                                      <p:cBhvr>
                                        <p:cTn id="12" dur="25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3" dur="25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824"/>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par>
                          <p:cTn id="18" fill="hold">
                            <p:stCondLst>
                              <p:cond delay="1324"/>
                            </p:stCondLst>
                            <p:childTnLst>
                              <p:par>
                                <p:cTn id="19" presetID="47" presetClass="entr" presetSubtype="0" fill="hold" grpId="0" nodeType="afterEffect">
                                  <p:stCondLst>
                                    <p:cond delay="0"/>
                                  </p:stCondLst>
                                  <p:iterate type="lt">
                                    <p:tmPct val="10000"/>
                                  </p:iterate>
                                  <p:childTnLst>
                                    <p:set>
                                      <p:cBhvr>
                                        <p:cTn id="20" dur="1" fill="hold">
                                          <p:stCondLst>
                                            <p:cond delay="0"/>
                                          </p:stCondLst>
                                        </p:cTn>
                                        <p:tgtEl>
                                          <p:spTgt spid="28">
                                            <p:txEl>
                                              <p:pRg st="0" end="0"/>
                                            </p:txEl>
                                          </p:spTgt>
                                        </p:tgtEl>
                                        <p:attrNameLst>
                                          <p:attrName>style.visibility</p:attrName>
                                        </p:attrNameLst>
                                      </p:cBhvr>
                                      <p:to>
                                        <p:strVal val="visible"/>
                                      </p:to>
                                    </p:set>
                                    <p:animEffect transition="in" filter="fade">
                                      <p:cBhvr>
                                        <p:cTn id="21" dur="250"/>
                                        <p:tgtEl>
                                          <p:spTgt spid="28">
                                            <p:txEl>
                                              <p:pRg st="0" end="0"/>
                                            </p:txEl>
                                          </p:spTgt>
                                        </p:tgtEl>
                                      </p:cBhvr>
                                    </p:animEffect>
                                    <p:anim calcmode="lin" valueType="num">
                                      <p:cBhvr>
                                        <p:cTn id="22" dur="25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23" dur="25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649"/>
                            </p:stCondLst>
                            <p:childTnLst>
                              <p:par>
                                <p:cTn id="25" presetID="2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par>
                          <p:cTn id="28" fill="hold">
                            <p:stCondLst>
                              <p:cond delay="2149"/>
                            </p:stCondLst>
                            <p:childTnLst>
                              <p:par>
                                <p:cTn id="29" presetID="47" presetClass="entr" presetSubtype="0" fill="hold" grpId="0" nodeType="afterEffect">
                                  <p:stCondLst>
                                    <p:cond delay="0"/>
                                  </p:stCondLst>
                                  <p:iterate type="lt">
                                    <p:tmPct val="10000"/>
                                  </p:iterate>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fade">
                                      <p:cBhvr>
                                        <p:cTn id="31" dur="250"/>
                                        <p:tgtEl>
                                          <p:spTgt spid="30">
                                            <p:txEl>
                                              <p:pRg st="0" end="0"/>
                                            </p:txEl>
                                          </p:spTgt>
                                        </p:tgtEl>
                                      </p:cBhvr>
                                    </p:animEffect>
                                    <p:anim calcmode="lin" valueType="num">
                                      <p:cBhvr>
                                        <p:cTn id="32" dur="25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33" dur="25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2474"/>
                            </p:stCondLst>
                            <p:childTnLst>
                              <p:par>
                                <p:cTn id="35" presetID="22" presetClass="entr" presetSubtype="8"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par>
                          <p:cTn id="38" fill="hold">
                            <p:stCondLst>
                              <p:cond delay="2974"/>
                            </p:stCondLst>
                            <p:childTnLst>
                              <p:par>
                                <p:cTn id="39" presetID="47" presetClass="entr" presetSubtype="0" fill="hold" grpId="0" nodeType="afterEffect">
                                  <p:stCondLst>
                                    <p:cond delay="0"/>
                                  </p:stCondLst>
                                  <p:iterate type="lt">
                                    <p:tmPct val="10000"/>
                                  </p:iterate>
                                  <p:childTnLst>
                                    <p:set>
                                      <p:cBhvr>
                                        <p:cTn id="40" dur="1" fill="hold">
                                          <p:stCondLst>
                                            <p:cond delay="0"/>
                                          </p:stCondLst>
                                        </p:cTn>
                                        <p:tgtEl>
                                          <p:spTgt spid="32">
                                            <p:txEl>
                                              <p:pRg st="0" end="0"/>
                                            </p:txEl>
                                          </p:spTgt>
                                        </p:tgtEl>
                                        <p:attrNameLst>
                                          <p:attrName>style.visibility</p:attrName>
                                        </p:attrNameLst>
                                      </p:cBhvr>
                                      <p:to>
                                        <p:strVal val="visible"/>
                                      </p:to>
                                    </p:set>
                                    <p:animEffect transition="in" filter="fade">
                                      <p:cBhvr>
                                        <p:cTn id="41" dur="250"/>
                                        <p:tgtEl>
                                          <p:spTgt spid="32">
                                            <p:txEl>
                                              <p:pRg st="0" end="0"/>
                                            </p:txEl>
                                          </p:spTgt>
                                        </p:tgtEl>
                                      </p:cBhvr>
                                    </p:animEffect>
                                    <p:anim calcmode="lin" valueType="num">
                                      <p:cBhvr>
                                        <p:cTn id="42" dur="25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43" dur="25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3299"/>
                            </p:stCondLst>
                            <p:childTnLst>
                              <p:par>
                                <p:cTn id="45" presetID="22" presetClass="entr" presetSubtype="8"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build="p"/>
      <p:bldP spid="27" grpId="0"/>
      <p:bldP spid="28" grpId="0" build="p"/>
      <p:bldP spid="29" grpId="0"/>
      <p:bldP spid="30" grpId="0" build="p"/>
      <p:bldP spid="31" grpId="0"/>
      <p:bldP spid="3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 218"/>
          <p:cNvSpPr/>
          <p:nvPr/>
        </p:nvSpPr>
        <p:spPr>
          <a:xfrm rot="19680000">
            <a:off x="1224323" y="1850329"/>
            <a:ext cx="1583690" cy="2375535"/>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sz="1600" dirty="0">
              <a:solidFill>
                <a:schemeClr val="bg1"/>
              </a:solidFill>
              <a:latin typeface="仓耳玄三M W05" panose="02020400000000000000" pitchFamily="18" charset="-122"/>
              <a:ea typeface="仓耳玄三M W05" panose="02020400000000000000" pitchFamily="18" charset="-122"/>
            </a:endParaRPr>
          </a:p>
        </p:txBody>
      </p:sp>
      <p:sp>
        <p:nvSpPr>
          <p:cNvPr id="7" name=" 218"/>
          <p:cNvSpPr/>
          <p:nvPr/>
        </p:nvSpPr>
        <p:spPr>
          <a:xfrm>
            <a:off x="2112688" y="2280859"/>
            <a:ext cx="1574800" cy="2362200"/>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bg1"/>
              </a:solidFill>
              <a:latin typeface="仓耳玄三M W05" panose="02020400000000000000" pitchFamily="18" charset="-122"/>
              <a:ea typeface="仓耳玄三M W05" panose="02020400000000000000" pitchFamily="18" charset="-122"/>
            </a:endParaRPr>
          </a:p>
        </p:txBody>
      </p:sp>
      <p:sp>
        <p:nvSpPr>
          <p:cNvPr id="8" name=" 218"/>
          <p:cNvSpPr/>
          <p:nvPr/>
        </p:nvSpPr>
        <p:spPr>
          <a:xfrm rot="1980000">
            <a:off x="2634023" y="3096834"/>
            <a:ext cx="1760855" cy="2641600"/>
          </a:xfrm>
          <a:custGeom>
            <a:avLst/>
            <a:gdLst>
              <a:gd name="connsiteX0" fmla="*/ 586581 w 1173161"/>
              <a:gd name="connsiteY0" fmla="*/ 0 h 1672438"/>
              <a:gd name="connsiteX1" fmla="*/ 1001356 w 1173161"/>
              <a:gd name="connsiteY1" fmla="*/ 171806 h 1672438"/>
              <a:gd name="connsiteX2" fmla="*/ 1001356 w 1173161"/>
              <a:gd name="connsiteY2" fmla="*/ 1001357 h 1672438"/>
              <a:gd name="connsiteX3" fmla="*/ 586581 w 1173161"/>
              <a:gd name="connsiteY3" fmla="*/ 1672438 h 1672438"/>
              <a:gd name="connsiteX4" fmla="*/ 171805 w 1173161"/>
              <a:gd name="connsiteY4" fmla="*/ 1001357 h 1672438"/>
              <a:gd name="connsiteX5" fmla="*/ 171805 w 1173161"/>
              <a:gd name="connsiteY5" fmla="*/ 171806 h 1672438"/>
              <a:gd name="connsiteX6" fmla="*/ 586581 w 1173161"/>
              <a:gd name="connsiteY6" fmla="*/ 0 h 167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161" h="1672438">
                <a:moveTo>
                  <a:pt x="586581" y="0"/>
                </a:moveTo>
                <a:cubicBezTo>
                  <a:pt x="736700" y="0"/>
                  <a:pt x="886819" y="57269"/>
                  <a:pt x="1001356" y="171806"/>
                </a:cubicBezTo>
                <a:cubicBezTo>
                  <a:pt x="1230430" y="400880"/>
                  <a:pt x="1230430" y="772282"/>
                  <a:pt x="1001356" y="1001357"/>
                </a:cubicBezTo>
                <a:cubicBezTo>
                  <a:pt x="820380" y="1182333"/>
                  <a:pt x="682121" y="1406027"/>
                  <a:pt x="586581" y="1672438"/>
                </a:cubicBezTo>
                <a:cubicBezTo>
                  <a:pt x="491040" y="1406027"/>
                  <a:pt x="352782" y="1182333"/>
                  <a:pt x="171805" y="1001357"/>
                </a:cubicBezTo>
                <a:cubicBezTo>
                  <a:pt x="-57269" y="772282"/>
                  <a:pt x="-57269" y="400880"/>
                  <a:pt x="171805" y="171806"/>
                </a:cubicBezTo>
                <a:cubicBezTo>
                  <a:pt x="286343" y="57269"/>
                  <a:pt x="436462" y="0"/>
                  <a:pt x="586581" y="0"/>
                </a:cubicBezTo>
                <a:close/>
              </a:path>
            </a:pathLst>
          </a:cu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bIns="576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bg1"/>
              </a:solidFill>
              <a:latin typeface="仓耳玄三M W05" panose="02020400000000000000" pitchFamily="18" charset="-122"/>
              <a:ea typeface="仓耳玄三M W05" panose="02020400000000000000" pitchFamily="18" charset="-122"/>
            </a:endParaRPr>
          </a:p>
        </p:txBody>
      </p:sp>
      <p:sp>
        <p:nvSpPr>
          <p:cNvPr id="9" name=" 184"/>
          <p:cNvSpPr/>
          <p:nvPr/>
        </p:nvSpPr>
        <p:spPr>
          <a:xfrm>
            <a:off x="1475783" y="4214434"/>
            <a:ext cx="1080135" cy="1080135"/>
          </a:xfrm>
          <a:prstGeom prst="ellipse">
            <a:avLst/>
          </a:prstGeom>
          <a:noFill/>
          <a:ln w="25400">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chemeClr val="bg1"/>
              </a:solidFill>
              <a:latin typeface="仓耳玄三M W05" panose="02020400000000000000" pitchFamily="18" charset="-122"/>
              <a:ea typeface="仓耳玄三M W05" panose="02020400000000000000" pitchFamily="18" charset="-122"/>
            </a:endParaRPr>
          </a:p>
        </p:txBody>
      </p:sp>
      <p:sp>
        <p:nvSpPr>
          <p:cNvPr id="10" name="文本框 9"/>
          <p:cNvSpPr txBox="1"/>
          <p:nvPr/>
        </p:nvSpPr>
        <p:spPr>
          <a:xfrm>
            <a:off x="1579220" y="4348650"/>
            <a:ext cx="878726" cy="830997"/>
          </a:xfrm>
          <a:prstGeom prst="rect">
            <a:avLst/>
          </a:prstGeom>
          <a:noFill/>
        </p:spPr>
        <p:txBody>
          <a:bodyPr wrap="square" rtlCol="0" anchor="t">
            <a:spAutoFit/>
          </a:bodyPr>
          <a:lstStyle/>
          <a:p>
            <a:r>
              <a:rPr lang="zh-CN" altLang="en-US" sz="2400" b="1" spc="200" dirty="0"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微软雅黑" panose="020B0503020204020204" charset="-122"/>
                <a:ea typeface="微软雅黑" panose="020B0503020204020204" charset="-122"/>
                <a:cs typeface="+mj-lt"/>
                <a:sym typeface="+mn-ea"/>
              </a:rPr>
              <a:t>添加标题</a:t>
            </a:r>
            <a:endParaRPr lang="zh-CN" altLang="en-US" sz="2400" b="1" spc="20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uFillTx/>
              <a:latin typeface="微软雅黑" panose="020B0503020204020204" charset="-122"/>
              <a:ea typeface="微软雅黑" panose="020B0503020204020204" charset="-122"/>
              <a:cs typeface="+mj-lt"/>
              <a:sym typeface="+mn-ea"/>
            </a:endParaRPr>
          </a:p>
        </p:txBody>
      </p:sp>
      <p:sp>
        <p:nvSpPr>
          <p:cNvPr id="11" name="文本框 10"/>
          <p:cNvSpPr txBox="1"/>
          <p:nvPr/>
        </p:nvSpPr>
        <p:spPr>
          <a:xfrm>
            <a:off x="1539283" y="2390079"/>
            <a:ext cx="944880" cy="646331"/>
          </a:xfrm>
          <a:prstGeom prst="rect">
            <a:avLst/>
          </a:prstGeom>
          <a:noFill/>
        </p:spPr>
        <p:txBody>
          <a:bodyPr wrap="square" rtlCol="0" anchor="t">
            <a:spAutoFit/>
          </a:bodyPr>
          <a:lstStyle/>
          <a:p>
            <a:r>
              <a:rPr lang="en-US" altLang="zh-CN" sz="3600" b="1" spc="200" dirty="0">
                <a:uFillTx/>
                <a:latin typeface="+mj-lt"/>
                <a:ea typeface="仓耳玄三M W05" panose="02020400000000000000" pitchFamily="18" charset="-122"/>
                <a:cs typeface="+mj-lt"/>
                <a:sym typeface="+mn-ea"/>
              </a:rPr>
              <a:t>A</a:t>
            </a:r>
            <a:endParaRPr lang="en-US" altLang="zh-CN" sz="3600" b="1" spc="200" dirty="0">
              <a:uFillTx/>
              <a:latin typeface="+mj-lt"/>
              <a:ea typeface="仓耳玄三M W05" panose="02020400000000000000" pitchFamily="18" charset="-122"/>
              <a:cs typeface="+mj-lt"/>
              <a:sym typeface="+mn-ea"/>
            </a:endParaRPr>
          </a:p>
        </p:txBody>
      </p:sp>
      <p:sp>
        <p:nvSpPr>
          <p:cNvPr id="12" name="文本框 11"/>
          <p:cNvSpPr txBox="1"/>
          <p:nvPr/>
        </p:nvSpPr>
        <p:spPr>
          <a:xfrm>
            <a:off x="2516645" y="2769383"/>
            <a:ext cx="944880" cy="646331"/>
          </a:xfrm>
          <a:prstGeom prst="rect">
            <a:avLst/>
          </a:prstGeom>
          <a:noFill/>
        </p:spPr>
        <p:txBody>
          <a:bodyPr wrap="square" rtlCol="0" anchor="t">
            <a:spAutoFit/>
          </a:bodyPr>
          <a:lstStyle/>
          <a:p>
            <a:r>
              <a:rPr lang="en-US" altLang="zh-CN" sz="3600" b="1" spc="200" dirty="0">
                <a:uFillTx/>
                <a:latin typeface="+mj-lt"/>
                <a:ea typeface="仓耳玄三M W05" panose="02020400000000000000" pitchFamily="18" charset="-122"/>
                <a:cs typeface="+mj-lt"/>
                <a:sym typeface="+mn-ea"/>
              </a:rPr>
              <a:t>B</a:t>
            </a:r>
            <a:endParaRPr lang="en-US" altLang="zh-CN" sz="3600" b="1" spc="200" dirty="0">
              <a:uFillTx/>
              <a:latin typeface="+mj-lt"/>
              <a:ea typeface="仓耳玄三M W05" panose="02020400000000000000" pitchFamily="18" charset="-122"/>
              <a:cs typeface="+mj-lt"/>
              <a:sym typeface="+mn-ea"/>
            </a:endParaRPr>
          </a:p>
        </p:txBody>
      </p:sp>
      <p:sp>
        <p:nvSpPr>
          <p:cNvPr id="13" name="文本框 12"/>
          <p:cNvSpPr txBox="1"/>
          <p:nvPr/>
        </p:nvSpPr>
        <p:spPr>
          <a:xfrm>
            <a:off x="3434757" y="3681560"/>
            <a:ext cx="944880" cy="707886"/>
          </a:xfrm>
          <a:prstGeom prst="rect">
            <a:avLst/>
          </a:prstGeom>
          <a:noFill/>
        </p:spPr>
        <p:txBody>
          <a:bodyPr wrap="square" rtlCol="0" anchor="t">
            <a:spAutoFit/>
          </a:bodyPr>
          <a:lstStyle/>
          <a:p>
            <a:r>
              <a:rPr lang="en-US" altLang="zh-CN" sz="4000" b="1" spc="200" dirty="0">
                <a:uFillTx/>
                <a:latin typeface="+mj-lt"/>
                <a:ea typeface="仓耳玄三M W05" panose="02020400000000000000" pitchFamily="18" charset="-122"/>
                <a:cs typeface="+mj-lt"/>
                <a:sym typeface="+mn-ea"/>
              </a:rPr>
              <a:t>C</a:t>
            </a:r>
            <a:endParaRPr lang="en-US" altLang="zh-CN" sz="4000" b="1" spc="200" dirty="0">
              <a:uFillTx/>
              <a:latin typeface="+mj-lt"/>
              <a:ea typeface="仓耳玄三M W05" panose="02020400000000000000" pitchFamily="18" charset="-122"/>
              <a:cs typeface="+mj-lt"/>
              <a:sym typeface="+mn-ea"/>
            </a:endParaRPr>
          </a:p>
        </p:txBody>
      </p:sp>
      <p:cxnSp>
        <p:nvCxnSpPr>
          <p:cNvPr id="14" name="肘形连接符 19"/>
          <p:cNvCxnSpPr/>
          <p:nvPr/>
        </p:nvCxnSpPr>
        <p:spPr>
          <a:xfrm flipV="1">
            <a:off x="1716447" y="1649033"/>
            <a:ext cx="5118100" cy="468630"/>
          </a:xfrm>
          <a:prstGeom prst="bentConnector3">
            <a:avLst>
              <a:gd name="adj1" fmla="val 583"/>
            </a:avLst>
          </a:prstGeom>
          <a:ln>
            <a:solidFill>
              <a:srgbClr val="C0C0C0"/>
            </a:solidFill>
          </a:ln>
        </p:spPr>
        <p:style>
          <a:lnRef idx="1">
            <a:schemeClr val="accent5"/>
          </a:lnRef>
          <a:fillRef idx="0">
            <a:schemeClr val="accent5"/>
          </a:fillRef>
          <a:effectRef idx="0">
            <a:schemeClr val="accent5"/>
          </a:effectRef>
          <a:fontRef idx="minor">
            <a:schemeClr val="tx1"/>
          </a:fontRef>
        </p:style>
      </p:cxnSp>
      <p:cxnSp>
        <p:nvCxnSpPr>
          <p:cNvPr id="15" name="肘形连接符 20"/>
          <p:cNvCxnSpPr>
            <a:stCxn id="12" idx="0"/>
          </p:cNvCxnSpPr>
          <p:nvPr/>
        </p:nvCxnSpPr>
        <p:spPr>
          <a:xfrm rot="16200000" flipH="1">
            <a:off x="5413988" y="446754"/>
            <a:ext cx="172720" cy="4890770"/>
          </a:xfrm>
          <a:prstGeom prst="bentConnector4">
            <a:avLst>
              <a:gd name="adj1" fmla="val -137868"/>
              <a:gd name="adj2" fmla="val 5336"/>
            </a:avLst>
          </a:prstGeom>
          <a:ln>
            <a:solidFill>
              <a:srgbClr val="C0C0C0"/>
            </a:solidFill>
          </a:ln>
        </p:spPr>
        <p:style>
          <a:lnRef idx="1">
            <a:schemeClr val="accent5"/>
          </a:lnRef>
          <a:fillRef idx="0">
            <a:schemeClr val="accent5"/>
          </a:fillRef>
          <a:effectRef idx="0">
            <a:schemeClr val="accent5"/>
          </a:effectRef>
          <a:fontRef idx="minor">
            <a:schemeClr val="tx1"/>
          </a:fontRef>
        </p:style>
      </p:cxnSp>
      <p:cxnSp>
        <p:nvCxnSpPr>
          <p:cNvPr id="16" name="直接连接符 15"/>
          <p:cNvCxnSpPr/>
          <p:nvPr/>
        </p:nvCxnSpPr>
        <p:spPr>
          <a:xfrm>
            <a:off x="4379637" y="4417633"/>
            <a:ext cx="2504440" cy="0"/>
          </a:xfrm>
          <a:prstGeom prst="line">
            <a:avLst/>
          </a:prstGeom>
          <a:ln>
            <a:solidFill>
              <a:srgbClr val="C0C0C0"/>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172017" y="119433"/>
            <a:ext cx="642796" cy="634080"/>
            <a:chOff x="4059623" y="664319"/>
            <a:chExt cx="2298492" cy="2304999"/>
          </a:xfrm>
        </p:grpSpPr>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22" name="矩形 21"/>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03</a:t>
              </a:r>
              <a:endParaRPr lang="zh-CN" altLang="en-US" dirty="0">
                <a:gradFill>
                  <a:gsLst>
                    <a:gs pos="0">
                      <a:srgbClr val="FFF9E9"/>
                    </a:gs>
                    <a:gs pos="100000">
                      <a:srgbClr val="E9B466"/>
                    </a:gs>
                  </a:gsLst>
                  <a:lin ang="0" scaled="1"/>
                </a:gradFill>
                <a:latin typeface="+mn-ea"/>
                <a:cs typeface="+mn-ea"/>
                <a:sym typeface="+mn-lt"/>
              </a:endParaRPr>
            </a:p>
          </p:txBody>
        </p:sp>
      </p:grpSp>
      <p:sp>
        <p:nvSpPr>
          <p:cNvPr id="23"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24" name="Rectangle 23"/>
          <p:cNvSpPr/>
          <p:nvPr/>
        </p:nvSpPr>
        <p:spPr>
          <a:xfrm>
            <a:off x="7306587" y="1326752"/>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25" name="Rectangle 23"/>
          <p:cNvSpPr/>
          <p:nvPr/>
        </p:nvSpPr>
        <p:spPr>
          <a:xfrm>
            <a:off x="8280795" y="2651890"/>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26" name="Rectangle 23"/>
          <p:cNvSpPr/>
          <p:nvPr/>
        </p:nvSpPr>
        <p:spPr>
          <a:xfrm>
            <a:off x="7344315" y="4130916"/>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723333" y="1996515"/>
            <a:ext cx="2548319" cy="2548324"/>
            <a:chOff x="4871601" y="2039400"/>
            <a:chExt cx="2548319" cy="2548324"/>
          </a:xfrm>
        </p:grpSpPr>
        <p:sp>
          <p:nvSpPr>
            <p:cNvPr id="6" name="222"/>
            <p:cNvSpPr/>
            <p:nvPr/>
          </p:nvSpPr>
          <p:spPr>
            <a:xfrm rot="2700000" flipV="1">
              <a:off x="6391686" y="2039403"/>
              <a:ext cx="1028236" cy="1028232"/>
            </a:xfrm>
            <a:prstGeom prst="teardrop">
              <a:avLst/>
            </a:prstGeom>
            <a:gradFill>
              <a:gsLst>
                <a:gs pos="0">
                  <a:srgbClr val="FFFAE8"/>
                </a:gs>
                <a:gs pos="52600">
                  <a:srgbClr val="EFD299"/>
                </a:gs>
                <a:gs pos="100000">
                  <a:srgbClr val="C8A379"/>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solidFill>
                  <a:schemeClr val="bg1"/>
                </a:solidFill>
                <a:latin typeface="仓耳玄三M W05" panose="02020400000000000000" pitchFamily="18" charset="-122"/>
                <a:ea typeface="方正仿宋简体" panose="02010601030101010101" pitchFamily="2" charset="-122"/>
                <a:sym typeface="方正书宋简体" panose="03000509000000000000" pitchFamily="65" charset="-122"/>
              </a:endParaRPr>
            </a:p>
          </p:txBody>
        </p:sp>
        <p:sp>
          <p:nvSpPr>
            <p:cNvPr id="7" name="222"/>
            <p:cNvSpPr/>
            <p:nvPr/>
          </p:nvSpPr>
          <p:spPr>
            <a:xfrm>
              <a:off x="6726331" y="2349082"/>
              <a:ext cx="358947" cy="408875"/>
            </a:xfrm>
            <a:custGeom>
              <a:avLst/>
              <a:gdLst/>
              <a:ahLst/>
              <a:cxnLst>
                <a:cxn ang="0">
                  <a:pos x="wd2" y="hd2"/>
                </a:cxn>
                <a:cxn ang="5400000">
                  <a:pos x="wd2" y="hd2"/>
                </a:cxn>
                <a:cxn ang="10800000">
                  <a:pos x="wd2" y="hd2"/>
                </a:cxn>
                <a:cxn ang="16200000">
                  <a:pos x="wd2" y="hd2"/>
                </a:cxn>
              </a:cxnLst>
              <a:rect l="0" t="0" r="r" b="b"/>
              <a:pathLst>
                <a:path w="21600" h="21600" extrusionOk="0">
                  <a:moveTo>
                    <a:pt x="11571" y="10294"/>
                  </a:moveTo>
                  <a:cubicBezTo>
                    <a:pt x="11571" y="6750"/>
                    <a:pt x="11571" y="6750"/>
                    <a:pt x="11571" y="6750"/>
                  </a:cubicBezTo>
                  <a:cubicBezTo>
                    <a:pt x="11571" y="6412"/>
                    <a:pt x="11186" y="6075"/>
                    <a:pt x="10800" y="6075"/>
                  </a:cubicBezTo>
                  <a:cubicBezTo>
                    <a:pt x="10414" y="6075"/>
                    <a:pt x="10029" y="6412"/>
                    <a:pt x="10029" y="6750"/>
                  </a:cubicBezTo>
                  <a:cubicBezTo>
                    <a:pt x="10029" y="10294"/>
                    <a:pt x="10029" y="10294"/>
                    <a:pt x="10029" y="10294"/>
                  </a:cubicBezTo>
                  <a:cubicBezTo>
                    <a:pt x="9064" y="10631"/>
                    <a:pt x="8486" y="11306"/>
                    <a:pt x="8486" y="12150"/>
                  </a:cubicBezTo>
                  <a:cubicBezTo>
                    <a:pt x="8486" y="13331"/>
                    <a:pt x="9450" y="14175"/>
                    <a:pt x="10800" y="14175"/>
                  </a:cubicBezTo>
                  <a:cubicBezTo>
                    <a:pt x="12150" y="14175"/>
                    <a:pt x="13114" y="13331"/>
                    <a:pt x="13114" y="12150"/>
                  </a:cubicBezTo>
                  <a:cubicBezTo>
                    <a:pt x="13114" y="11306"/>
                    <a:pt x="12536" y="10631"/>
                    <a:pt x="11571" y="10294"/>
                  </a:cubicBezTo>
                  <a:close/>
                  <a:moveTo>
                    <a:pt x="11571" y="2700"/>
                  </a:moveTo>
                  <a:cubicBezTo>
                    <a:pt x="11571" y="1350"/>
                    <a:pt x="11571" y="1350"/>
                    <a:pt x="11571" y="1350"/>
                  </a:cubicBezTo>
                  <a:cubicBezTo>
                    <a:pt x="13886" y="1350"/>
                    <a:pt x="13886" y="1350"/>
                    <a:pt x="13886" y="1350"/>
                  </a:cubicBezTo>
                  <a:cubicBezTo>
                    <a:pt x="14271" y="1350"/>
                    <a:pt x="14657" y="1012"/>
                    <a:pt x="14657" y="675"/>
                  </a:cubicBezTo>
                  <a:cubicBezTo>
                    <a:pt x="14657" y="337"/>
                    <a:pt x="14271" y="0"/>
                    <a:pt x="13886" y="0"/>
                  </a:cubicBezTo>
                  <a:cubicBezTo>
                    <a:pt x="7714" y="0"/>
                    <a:pt x="7714" y="0"/>
                    <a:pt x="7714" y="0"/>
                  </a:cubicBezTo>
                  <a:cubicBezTo>
                    <a:pt x="7329" y="0"/>
                    <a:pt x="6943" y="337"/>
                    <a:pt x="6943" y="675"/>
                  </a:cubicBezTo>
                  <a:cubicBezTo>
                    <a:pt x="6943" y="1012"/>
                    <a:pt x="7329" y="1350"/>
                    <a:pt x="7714" y="1350"/>
                  </a:cubicBezTo>
                  <a:cubicBezTo>
                    <a:pt x="10029" y="1350"/>
                    <a:pt x="10029" y="1350"/>
                    <a:pt x="10029" y="1350"/>
                  </a:cubicBezTo>
                  <a:cubicBezTo>
                    <a:pt x="10029" y="2700"/>
                    <a:pt x="10029" y="2700"/>
                    <a:pt x="10029" y="2700"/>
                  </a:cubicBezTo>
                  <a:cubicBezTo>
                    <a:pt x="4436" y="3038"/>
                    <a:pt x="0" y="7256"/>
                    <a:pt x="0" y="12150"/>
                  </a:cubicBezTo>
                  <a:cubicBezTo>
                    <a:pt x="0" y="17381"/>
                    <a:pt x="4821" y="21600"/>
                    <a:pt x="10800" y="21600"/>
                  </a:cubicBezTo>
                  <a:cubicBezTo>
                    <a:pt x="16779" y="21600"/>
                    <a:pt x="21600" y="17381"/>
                    <a:pt x="21600" y="12150"/>
                  </a:cubicBezTo>
                  <a:cubicBezTo>
                    <a:pt x="21600" y="7256"/>
                    <a:pt x="17164" y="3038"/>
                    <a:pt x="11571" y="2700"/>
                  </a:cubicBezTo>
                  <a:close/>
                  <a:moveTo>
                    <a:pt x="10800" y="20250"/>
                  </a:moveTo>
                  <a:cubicBezTo>
                    <a:pt x="5593" y="20250"/>
                    <a:pt x="1543" y="16706"/>
                    <a:pt x="1543" y="12150"/>
                  </a:cubicBezTo>
                  <a:cubicBezTo>
                    <a:pt x="1543" y="7762"/>
                    <a:pt x="5593" y="4050"/>
                    <a:pt x="10800" y="4050"/>
                  </a:cubicBezTo>
                  <a:cubicBezTo>
                    <a:pt x="16007" y="4050"/>
                    <a:pt x="20057" y="7762"/>
                    <a:pt x="20057" y="12150"/>
                  </a:cubicBezTo>
                  <a:cubicBezTo>
                    <a:pt x="20057" y="16706"/>
                    <a:pt x="16007" y="20250"/>
                    <a:pt x="10800" y="20250"/>
                  </a:cubicBezTo>
                  <a:close/>
                </a:path>
              </a:pathLst>
            </a:custGeom>
            <a:solidFill>
              <a:schemeClr val="tx1"/>
            </a:solidFill>
            <a:ln w="12700">
              <a:miter lim="400000"/>
            </a:ln>
          </p:spPr>
          <p:txBody>
            <a:bodyPr lIns="22860" rIns="22860"/>
            <a:lstStyle/>
            <a:p>
              <a:pPr defTabSz="1218565">
                <a:lnSpc>
                  <a:spcPct val="150000"/>
                </a:lnSpc>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dirty="0">
                <a:solidFill>
                  <a:schemeClr val="bg1"/>
                </a:solidFill>
                <a:latin typeface="仓耳玄三M W05" panose="02020400000000000000" pitchFamily="18" charset="-122"/>
                <a:ea typeface="方正仿宋简体" panose="02010601030101010101" pitchFamily="2" charset="-122"/>
                <a:sym typeface="方正书宋简体" panose="03000509000000000000" pitchFamily="65" charset="-122"/>
              </a:endParaRPr>
            </a:p>
          </p:txBody>
        </p:sp>
        <p:sp>
          <p:nvSpPr>
            <p:cNvPr id="8" name="222"/>
            <p:cNvSpPr/>
            <p:nvPr/>
          </p:nvSpPr>
          <p:spPr>
            <a:xfrm rot="8100000" flipV="1">
              <a:off x="6391686" y="3559485"/>
              <a:ext cx="1028234" cy="1028236"/>
            </a:xfrm>
            <a:prstGeom prst="teardrop">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仓耳玄三M W05" panose="02020400000000000000" pitchFamily="18" charset="-122"/>
                <a:ea typeface="仓耳玄三M W05" panose="02020400000000000000" pitchFamily="18" charset="-122"/>
                <a:sym typeface="方正书宋简体" panose="03000509000000000000" pitchFamily="65" charset="-122"/>
              </a:endParaRPr>
            </a:p>
          </p:txBody>
        </p:sp>
        <p:sp>
          <p:nvSpPr>
            <p:cNvPr id="9" name="222"/>
            <p:cNvSpPr/>
            <p:nvPr/>
          </p:nvSpPr>
          <p:spPr>
            <a:xfrm>
              <a:off x="6701366" y="3869166"/>
              <a:ext cx="408875" cy="408875"/>
            </a:xfrm>
            <a:custGeom>
              <a:avLst/>
              <a:gdLst/>
              <a:ahLst/>
              <a:cxnLst>
                <a:cxn ang="0">
                  <a:pos x="wd2" y="hd2"/>
                </a:cxn>
                <a:cxn ang="5400000">
                  <a:pos x="wd2" y="hd2"/>
                </a:cxn>
                <a:cxn ang="10800000">
                  <a:pos x="wd2" y="hd2"/>
                </a:cxn>
                <a:cxn ang="16200000">
                  <a:pos x="wd2" y="hd2"/>
                </a:cxn>
              </a:cxnLst>
              <a:rect l="0" t="0" r="r" b="b"/>
              <a:pathLst>
                <a:path w="21600" h="21600" extrusionOk="0">
                  <a:moveTo>
                    <a:pt x="17550" y="2700"/>
                  </a:moveTo>
                  <a:cubicBezTo>
                    <a:pt x="17550" y="1350"/>
                    <a:pt x="17550" y="1350"/>
                    <a:pt x="17550" y="1350"/>
                  </a:cubicBezTo>
                  <a:cubicBezTo>
                    <a:pt x="17550" y="675"/>
                    <a:pt x="16875" y="0"/>
                    <a:pt x="16200" y="0"/>
                  </a:cubicBezTo>
                  <a:cubicBezTo>
                    <a:pt x="5400" y="0"/>
                    <a:pt x="5400" y="0"/>
                    <a:pt x="5400" y="0"/>
                  </a:cubicBezTo>
                  <a:cubicBezTo>
                    <a:pt x="4725" y="0"/>
                    <a:pt x="4050" y="675"/>
                    <a:pt x="4050" y="1350"/>
                  </a:cubicBezTo>
                  <a:cubicBezTo>
                    <a:pt x="4050" y="2700"/>
                    <a:pt x="4050" y="2700"/>
                    <a:pt x="4050" y="2700"/>
                  </a:cubicBezTo>
                  <a:cubicBezTo>
                    <a:pt x="1856" y="2700"/>
                    <a:pt x="0" y="4725"/>
                    <a:pt x="0" y="7088"/>
                  </a:cubicBezTo>
                  <a:cubicBezTo>
                    <a:pt x="0" y="9450"/>
                    <a:pt x="1856" y="11475"/>
                    <a:pt x="4050" y="11475"/>
                  </a:cubicBezTo>
                  <a:cubicBezTo>
                    <a:pt x="4050" y="11475"/>
                    <a:pt x="4219" y="11475"/>
                    <a:pt x="4219" y="11475"/>
                  </a:cubicBezTo>
                  <a:cubicBezTo>
                    <a:pt x="4725" y="14344"/>
                    <a:pt x="7088" y="16538"/>
                    <a:pt x="10125" y="16875"/>
                  </a:cubicBezTo>
                  <a:cubicBezTo>
                    <a:pt x="10125" y="20250"/>
                    <a:pt x="10125" y="20250"/>
                    <a:pt x="10125" y="20250"/>
                  </a:cubicBezTo>
                  <a:cubicBezTo>
                    <a:pt x="7425" y="20250"/>
                    <a:pt x="7425" y="20250"/>
                    <a:pt x="7425" y="20250"/>
                  </a:cubicBezTo>
                  <a:cubicBezTo>
                    <a:pt x="7088" y="20250"/>
                    <a:pt x="6750" y="20588"/>
                    <a:pt x="6750" y="20925"/>
                  </a:cubicBezTo>
                  <a:cubicBezTo>
                    <a:pt x="6750" y="21263"/>
                    <a:pt x="7088" y="21600"/>
                    <a:pt x="7425" y="21600"/>
                  </a:cubicBezTo>
                  <a:cubicBezTo>
                    <a:pt x="14175" y="21600"/>
                    <a:pt x="14175" y="21600"/>
                    <a:pt x="14175" y="21600"/>
                  </a:cubicBezTo>
                  <a:cubicBezTo>
                    <a:pt x="14513" y="21600"/>
                    <a:pt x="14850" y="21263"/>
                    <a:pt x="14850" y="20925"/>
                  </a:cubicBezTo>
                  <a:cubicBezTo>
                    <a:pt x="14850" y="20588"/>
                    <a:pt x="14513" y="20250"/>
                    <a:pt x="14175" y="20250"/>
                  </a:cubicBezTo>
                  <a:cubicBezTo>
                    <a:pt x="11475" y="20250"/>
                    <a:pt x="11475" y="20250"/>
                    <a:pt x="11475" y="20250"/>
                  </a:cubicBezTo>
                  <a:cubicBezTo>
                    <a:pt x="11475" y="16875"/>
                    <a:pt x="11475" y="16875"/>
                    <a:pt x="11475" y="16875"/>
                  </a:cubicBezTo>
                  <a:cubicBezTo>
                    <a:pt x="14513" y="16538"/>
                    <a:pt x="16875" y="14344"/>
                    <a:pt x="17381" y="11475"/>
                  </a:cubicBezTo>
                  <a:cubicBezTo>
                    <a:pt x="17381" y="11475"/>
                    <a:pt x="17550" y="11475"/>
                    <a:pt x="17550" y="11475"/>
                  </a:cubicBezTo>
                  <a:cubicBezTo>
                    <a:pt x="19744" y="11475"/>
                    <a:pt x="21600" y="9450"/>
                    <a:pt x="21600" y="7088"/>
                  </a:cubicBezTo>
                  <a:cubicBezTo>
                    <a:pt x="21600" y="4725"/>
                    <a:pt x="19744" y="2700"/>
                    <a:pt x="17550" y="2700"/>
                  </a:cubicBezTo>
                  <a:close/>
                  <a:moveTo>
                    <a:pt x="4050" y="10125"/>
                  </a:moveTo>
                  <a:cubicBezTo>
                    <a:pt x="2531" y="10125"/>
                    <a:pt x="1350" y="8775"/>
                    <a:pt x="1350" y="7088"/>
                  </a:cubicBezTo>
                  <a:cubicBezTo>
                    <a:pt x="1350" y="5400"/>
                    <a:pt x="2531" y="4050"/>
                    <a:pt x="4050" y="4050"/>
                  </a:cubicBezTo>
                  <a:cubicBezTo>
                    <a:pt x="4050" y="10125"/>
                    <a:pt x="4050" y="10125"/>
                    <a:pt x="4050" y="10125"/>
                  </a:cubicBezTo>
                  <a:close/>
                  <a:moveTo>
                    <a:pt x="16200" y="9956"/>
                  </a:moveTo>
                  <a:cubicBezTo>
                    <a:pt x="16200" y="12994"/>
                    <a:pt x="13838" y="15525"/>
                    <a:pt x="10800" y="15525"/>
                  </a:cubicBezTo>
                  <a:cubicBezTo>
                    <a:pt x="7762" y="15525"/>
                    <a:pt x="5400" y="12994"/>
                    <a:pt x="5400" y="9956"/>
                  </a:cubicBezTo>
                  <a:cubicBezTo>
                    <a:pt x="5400" y="2700"/>
                    <a:pt x="5400" y="2700"/>
                    <a:pt x="5400" y="2700"/>
                  </a:cubicBezTo>
                  <a:cubicBezTo>
                    <a:pt x="5400" y="2025"/>
                    <a:pt x="6075" y="1350"/>
                    <a:pt x="6750" y="1350"/>
                  </a:cubicBezTo>
                  <a:cubicBezTo>
                    <a:pt x="14850" y="1350"/>
                    <a:pt x="14850" y="1350"/>
                    <a:pt x="14850" y="1350"/>
                  </a:cubicBezTo>
                  <a:cubicBezTo>
                    <a:pt x="15525" y="1350"/>
                    <a:pt x="16200" y="2025"/>
                    <a:pt x="16200" y="2700"/>
                  </a:cubicBezTo>
                  <a:cubicBezTo>
                    <a:pt x="16200" y="9956"/>
                    <a:pt x="16200" y="9956"/>
                    <a:pt x="16200" y="9956"/>
                  </a:cubicBezTo>
                  <a:close/>
                  <a:moveTo>
                    <a:pt x="17550" y="10125"/>
                  </a:moveTo>
                  <a:cubicBezTo>
                    <a:pt x="17550" y="4050"/>
                    <a:pt x="17550" y="4050"/>
                    <a:pt x="17550" y="4050"/>
                  </a:cubicBezTo>
                  <a:cubicBezTo>
                    <a:pt x="19069" y="4050"/>
                    <a:pt x="20250" y="5400"/>
                    <a:pt x="20250" y="7088"/>
                  </a:cubicBezTo>
                  <a:cubicBezTo>
                    <a:pt x="20250" y="8775"/>
                    <a:pt x="19069" y="10125"/>
                    <a:pt x="17550" y="10125"/>
                  </a:cubicBezTo>
                  <a:close/>
                </a:path>
              </a:pathLst>
            </a:custGeom>
            <a:solidFill>
              <a:schemeClr val="tx1"/>
            </a:solidFill>
            <a:ln w="12700">
              <a:miter lim="400000"/>
            </a:ln>
          </p:spPr>
          <p:txBody>
            <a:bodyPr lIns="22860" rIns="22860"/>
            <a:lstStyle/>
            <a:p>
              <a:pPr defTabSz="1218565">
                <a:lnSpc>
                  <a:spcPct val="150000"/>
                </a:lnSpc>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dirty="0">
                <a:solidFill>
                  <a:schemeClr val="bg1"/>
                </a:solidFill>
                <a:latin typeface="仓耳玄三M W05" panose="02020400000000000000" pitchFamily="18" charset="-122"/>
                <a:ea typeface="方正仿宋简体" panose="02010601030101010101" pitchFamily="2" charset="-122"/>
                <a:sym typeface="方正书宋简体" panose="03000509000000000000" pitchFamily="65" charset="-122"/>
              </a:endParaRPr>
            </a:p>
          </p:txBody>
        </p:sp>
        <p:sp>
          <p:nvSpPr>
            <p:cNvPr id="10" name="222"/>
            <p:cNvSpPr/>
            <p:nvPr/>
          </p:nvSpPr>
          <p:spPr>
            <a:xfrm rot="18900000" flipV="1">
              <a:off x="4871601" y="2039400"/>
              <a:ext cx="1028232" cy="1028234"/>
            </a:xfrm>
            <a:prstGeom prst="teardrop">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仓耳玄三M W05" panose="02020400000000000000" pitchFamily="18" charset="-122"/>
                <a:ea typeface="仓耳玄三M W05" panose="02020400000000000000" pitchFamily="18" charset="-122"/>
                <a:sym typeface="方正书宋简体" panose="03000509000000000000" pitchFamily="65" charset="-122"/>
              </a:endParaRPr>
            </a:p>
          </p:txBody>
        </p:sp>
        <p:sp>
          <p:nvSpPr>
            <p:cNvPr id="11" name="222"/>
            <p:cNvSpPr/>
            <p:nvPr/>
          </p:nvSpPr>
          <p:spPr>
            <a:xfrm>
              <a:off x="5181526" y="2349326"/>
              <a:ext cx="408382" cy="408382"/>
            </a:xfrm>
            <a:custGeom>
              <a:avLst/>
              <a:gdLst/>
              <a:ahLst/>
              <a:cxnLst>
                <a:cxn ang="0">
                  <a:pos x="wd2" y="hd2"/>
                </a:cxn>
                <a:cxn ang="5400000">
                  <a:pos x="wd2" y="hd2"/>
                </a:cxn>
                <a:cxn ang="10800000">
                  <a:pos x="wd2" y="hd2"/>
                </a:cxn>
                <a:cxn ang="16200000">
                  <a:pos x="wd2" y="hd2"/>
                </a:cxn>
              </a:cxnLst>
              <a:rect l="0" t="0" r="r" b="b"/>
              <a:pathLst>
                <a:path w="21433" h="21433" extrusionOk="0">
                  <a:moveTo>
                    <a:pt x="20596" y="12391"/>
                  </a:moveTo>
                  <a:cubicBezTo>
                    <a:pt x="11889" y="20930"/>
                    <a:pt x="11889" y="20930"/>
                    <a:pt x="11889" y="20930"/>
                  </a:cubicBezTo>
                  <a:cubicBezTo>
                    <a:pt x="11219" y="21600"/>
                    <a:pt x="10047" y="21600"/>
                    <a:pt x="9377" y="20930"/>
                  </a:cubicBezTo>
                  <a:cubicBezTo>
                    <a:pt x="503" y="12223"/>
                    <a:pt x="503" y="12223"/>
                    <a:pt x="503" y="12223"/>
                  </a:cubicBezTo>
                  <a:cubicBezTo>
                    <a:pt x="-167" y="11386"/>
                    <a:pt x="-167" y="10381"/>
                    <a:pt x="503" y="9544"/>
                  </a:cubicBezTo>
                  <a:cubicBezTo>
                    <a:pt x="9042" y="1172"/>
                    <a:pt x="9042" y="1172"/>
                    <a:pt x="9042" y="1172"/>
                  </a:cubicBezTo>
                  <a:cubicBezTo>
                    <a:pt x="9880" y="335"/>
                    <a:pt x="10884" y="0"/>
                    <a:pt x="12056" y="0"/>
                  </a:cubicBezTo>
                  <a:cubicBezTo>
                    <a:pt x="19759" y="0"/>
                    <a:pt x="19759" y="0"/>
                    <a:pt x="19759" y="0"/>
                  </a:cubicBezTo>
                  <a:cubicBezTo>
                    <a:pt x="20763" y="0"/>
                    <a:pt x="21433" y="837"/>
                    <a:pt x="21433" y="1842"/>
                  </a:cubicBezTo>
                  <a:cubicBezTo>
                    <a:pt x="21433" y="9042"/>
                    <a:pt x="21433" y="9042"/>
                    <a:pt x="21433" y="9042"/>
                  </a:cubicBezTo>
                  <a:cubicBezTo>
                    <a:pt x="21433" y="9544"/>
                    <a:pt x="21433" y="11553"/>
                    <a:pt x="20596" y="12391"/>
                  </a:cubicBezTo>
                  <a:close/>
                  <a:moveTo>
                    <a:pt x="20093" y="2847"/>
                  </a:moveTo>
                  <a:cubicBezTo>
                    <a:pt x="20093" y="2009"/>
                    <a:pt x="19424" y="1340"/>
                    <a:pt x="18586" y="1340"/>
                  </a:cubicBezTo>
                  <a:cubicBezTo>
                    <a:pt x="12224" y="1340"/>
                    <a:pt x="12224" y="1340"/>
                    <a:pt x="12224" y="1340"/>
                  </a:cubicBezTo>
                  <a:cubicBezTo>
                    <a:pt x="11219" y="1340"/>
                    <a:pt x="10382" y="1674"/>
                    <a:pt x="9545" y="2344"/>
                  </a:cubicBezTo>
                  <a:cubicBezTo>
                    <a:pt x="2177" y="9712"/>
                    <a:pt x="2177" y="9712"/>
                    <a:pt x="2177" y="9712"/>
                  </a:cubicBezTo>
                  <a:cubicBezTo>
                    <a:pt x="1507" y="10381"/>
                    <a:pt x="1507" y="11219"/>
                    <a:pt x="2177" y="11888"/>
                  </a:cubicBezTo>
                  <a:cubicBezTo>
                    <a:pt x="9545" y="19256"/>
                    <a:pt x="9545" y="19256"/>
                    <a:pt x="9545" y="19256"/>
                  </a:cubicBezTo>
                  <a:cubicBezTo>
                    <a:pt x="10214" y="19926"/>
                    <a:pt x="11219" y="19926"/>
                    <a:pt x="11721" y="19256"/>
                  </a:cubicBezTo>
                  <a:cubicBezTo>
                    <a:pt x="19256" y="11721"/>
                    <a:pt x="19256" y="11721"/>
                    <a:pt x="19256" y="11721"/>
                  </a:cubicBezTo>
                  <a:cubicBezTo>
                    <a:pt x="20093" y="11051"/>
                    <a:pt x="20093" y="9377"/>
                    <a:pt x="20093" y="9042"/>
                  </a:cubicBezTo>
                  <a:cubicBezTo>
                    <a:pt x="20093" y="2847"/>
                    <a:pt x="20093" y="2847"/>
                    <a:pt x="20093" y="2847"/>
                  </a:cubicBezTo>
                  <a:close/>
                  <a:moveTo>
                    <a:pt x="15070" y="8707"/>
                  </a:moveTo>
                  <a:cubicBezTo>
                    <a:pt x="13731" y="8707"/>
                    <a:pt x="12726" y="7702"/>
                    <a:pt x="12726" y="6363"/>
                  </a:cubicBezTo>
                  <a:cubicBezTo>
                    <a:pt x="12726" y="5023"/>
                    <a:pt x="13731" y="4019"/>
                    <a:pt x="15070" y="4019"/>
                  </a:cubicBezTo>
                  <a:cubicBezTo>
                    <a:pt x="16410" y="4019"/>
                    <a:pt x="17414" y="5023"/>
                    <a:pt x="17414" y="6363"/>
                  </a:cubicBezTo>
                  <a:cubicBezTo>
                    <a:pt x="17414" y="7702"/>
                    <a:pt x="16410" y="8707"/>
                    <a:pt x="15070" y="8707"/>
                  </a:cubicBezTo>
                  <a:close/>
                  <a:moveTo>
                    <a:pt x="15070" y="5358"/>
                  </a:moveTo>
                  <a:cubicBezTo>
                    <a:pt x="14568" y="5358"/>
                    <a:pt x="14066" y="5860"/>
                    <a:pt x="14066" y="6363"/>
                  </a:cubicBezTo>
                  <a:cubicBezTo>
                    <a:pt x="14066" y="6865"/>
                    <a:pt x="14568" y="7367"/>
                    <a:pt x="15070" y="7367"/>
                  </a:cubicBezTo>
                  <a:cubicBezTo>
                    <a:pt x="15573" y="7367"/>
                    <a:pt x="16075" y="6865"/>
                    <a:pt x="16075" y="6363"/>
                  </a:cubicBezTo>
                  <a:cubicBezTo>
                    <a:pt x="16075" y="5860"/>
                    <a:pt x="15573" y="5358"/>
                    <a:pt x="15070" y="5358"/>
                  </a:cubicBezTo>
                  <a:close/>
                </a:path>
              </a:pathLst>
            </a:custGeom>
            <a:solidFill>
              <a:schemeClr val="tx1"/>
            </a:solidFill>
            <a:ln w="12700">
              <a:miter lim="400000"/>
            </a:ln>
          </p:spPr>
          <p:txBody>
            <a:bodyPr lIns="22860" rIns="22860"/>
            <a:lstStyle/>
            <a:p>
              <a:pPr defTabSz="1218565">
                <a:lnSpc>
                  <a:spcPct val="150000"/>
                </a:lnSpc>
                <a:defRPr sz="4800">
                  <a:solidFill>
                    <a:srgbClr val="27282D"/>
                  </a:solidFill>
                  <a:latin typeface="Calibri" panose="020F0502020204030204"/>
                  <a:ea typeface="Calibri" panose="020F0502020204030204"/>
                  <a:cs typeface="Calibri" panose="020F0502020204030204"/>
                  <a:sym typeface="Calibri" panose="020F0502020204030204"/>
                </a:defRPr>
              </a:pPr>
              <a:endParaRPr sz="2400" dirty="0">
                <a:solidFill>
                  <a:schemeClr val="bg1"/>
                </a:solidFill>
                <a:latin typeface="仓耳玄三M W05" panose="02020400000000000000" pitchFamily="18" charset="-122"/>
                <a:ea typeface="方正仿宋简体" panose="02010601030101010101" pitchFamily="2" charset="-122"/>
                <a:sym typeface="方正书宋简体" panose="03000509000000000000" pitchFamily="65" charset="-122"/>
              </a:endParaRPr>
            </a:p>
          </p:txBody>
        </p:sp>
        <p:sp>
          <p:nvSpPr>
            <p:cNvPr id="12" name="222"/>
            <p:cNvSpPr/>
            <p:nvPr/>
          </p:nvSpPr>
          <p:spPr>
            <a:xfrm rot="13500000" flipV="1">
              <a:off x="4871599" y="3559486"/>
              <a:ext cx="1028240" cy="1028236"/>
            </a:xfrm>
            <a:prstGeom prst="teardrop">
              <a:avLst/>
            </a:prstGeom>
            <a:gradFill>
              <a:gsLst>
                <a:gs pos="0">
                  <a:srgbClr val="FFFAE8"/>
                </a:gs>
                <a:gs pos="52600">
                  <a:srgbClr val="EFD299"/>
                </a:gs>
                <a:gs pos="100000">
                  <a:srgbClr val="C8A379"/>
                </a:gs>
              </a:gsLst>
              <a:lin ang="5400000" scaled="1"/>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solidFill>
                  <a:schemeClr val="bg1"/>
                </a:solidFill>
                <a:latin typeface="仓耳玄三M W05" panose="02020400000000000000" pitchFamily="18" charset="-122"/>
                <a:ea typeface="方正仿宋简体" panose="02010601030101010101" pitchFamily="2" charset="-122"/>
                <a:sym typeface="方正书宋简体" panose="03000509000000000000" pitchFamily="65" charset="-122"/>
              </a:endParaRPr>
            </a:p>
          </p:txBody>
        </p:sp>
        <p:sp>
          <p:nvSpPr>
            <p:cNvPr id="13" name="222"/>
            <p:cNvSpPr/>
            <p:nvPr/>
          </p:nvSpPr>
          <p:spPr bwMode="auto">
            <a:xfrm>
              <a:off x="5192788" y="3868615"/>
              <a:ext cx="385862" cy="409978"/>
            </a:xfrm>
            <a:custGeom>
              <a:avLst/>
              <a:gdLst>
                <a:gd name="connsiteX0" fmla="*/ 225699 w 322078"/>
                <a:gd name="connsiteY0" fmla="*/ 171325 h 342207"/>
                <a:gd name="connsiteX1" fmla="*/ 196753 w 322078"/>
                <a:gd name="connsiteY1" fmla="*/ 204021 h 342207"/>
                <a:gd name="connsiteX2" fmla="*/ 233690 w 322078"/>
                <a:gd name="connsiteY2" fmla="*/ 246480 h 342207"/>
                <a:gd name="connsiteX3" fmla="*/ 268815 w 322078"/>
                <a:gd name="connsiteY3" fmla="*/ 246480 h 342207"/>
                <a:gd name="connsiteX4" fmla="*/ 268815 w 322078"/>
                <a:gd name="connsiteY4" fmla="*/ 218346 h 342207"/>
                <a:gd name="connsiteX5" fmla="*/ 96382 w 322078"/>
                <a:gd name="connsiteY5" fmla="*/ 106907 h 342207"/>
                <a:gd name="connsiteX6" fmla="*/ 53266 w 322078"/>
                <a:gd name="connsiteY6" fmla="*/ 156284 h 342207"/>
                <a:gd name="connsiteX7" fmla="*/ 53266 w 322078"/>
                <a:gd name="connsiteY7" fmla="*/ 246480 h 342207"/>
                <a:gd name="connsiteX8" fmla="*/ 219321 w 322078"/>
                <a:gd name="connsiteY8" fmla="*/ 246480 h 342207"/>
                <a:gd name="connsiteX9" fmla="*/ 189563 w 322078"/>
                <a:gd name="connsiteY9" fmla="*/ 212133 h 342207"/>
                <a:gd name="connsiteX10" fmla="*/ 183307 w 322078"/>
                <a:gd name="connsiteY10" fmla="*/ 205065 h 342207"/>
                <a:gd name="connsiteX11" fmla="*/ 204103 w 322078"/>
                <a:gd name="connsiteY11" fmla="*/ 84624 h 342207"/>
                <a:gd name="connsiteX12" fmla="*/ 182855 w 322078"/>
                <a:gd name="connsiteY12" fmla="*/ 106246 h 342207"/>
                <a:gd name="connsiteX13" fmla="*/ 204103 w 322078"/>
                <a:gd name="connsiteY13" fmla="*/ 127868 h 342207"/>
                <a:gd name="connsiteX14" fmla="*/ 225350 w 322078"/>
                <a:gd name="connsiteY14" fmla="*/ 106246 h 342207"/>
                <a:gd name="connsiteX15" fmla="*/ 204103 w 322078"/>
                <a:gd name="connsiteY15" fmla="*/ 84624 h 342207"/>
                <a:gd name="connsiteX16" fmla="*/ 204103 w 322078"/>
                <a:gd name="connsiteY16" fmla="*/ 73813 h 342207"/>
                <a:gd name="connsiteX17" fmla="*/ 235977 w 322078"/>
                <a:gd name="connsiteY17" fmla="*/ 106246 h 342207"/>
                <a:gd name="connsiteX18" fmla="*/ 204103 w 322078"/>
                <a:gd name="connsiteY18" fmla="*/ 138676 h 342207"/>
                <a:gd name="connsiteX19" fmla="*/ 172230 w 322078"/>
                <a:gd name="connsiteY19" fmla="*/ 106246 h 342207"/>
                <a:gd name="connsiteX20" fmla="*/ 204103 w 322078"/>
                <a:gd name="connsiteY20" fmla="*/ 73813 h 342207"/>
                <a:gd name="connsiteX21" fmla="*/ 53266 w 322078"/>
                <a:gd name="connsiteY21" fmla="*/ 53234 h 342207"/>
                <a:gd name="connsiteX22" fmla="*/ 53266 w 322078"/>
                <a:gd name="connsiteY22" fmla="*/ 140040 h 342207"/>
                <a:gd name="connsiteX23" fmla="*/ 88293 w 322078"/>
                <a:gd name="connsiteY23" fmla="*/ 99799 h 342207"/>
                <a:gd name="connsiteX24" fmla="*/ 96382 w 322078"/>
                <a:gd name="connsiteY24" fmla="*/ 96180 h 342207"/>
                <a:gd name="connsiteX25" fmla="*/ 104461 w 322078"/>
                <a:gd name="connsiteY25" fmla="*/ 99799 h 342207"/>
                <a:gd name="connsiteX26" fmla="*/ 189574 w 322078"/>
                <a:gd name="connsiteY26" fmla="*/ 195909 h 342207"/>
                <a:gd name="connsiteX27" fmla="*/ 217620 w 322078"/>
                <a:gd name="connsiteY27" fmla="*/ 164217 h 342207"/>
                <a:gd name="connsiteX28" fmla="*/ 225699 w 322078"/>
                <a:gd name="connsiteY28" fmla="*/ 160589 h 342207"/>
                <a:gd name="connsiteX29" fmla="*/ 233788 w 322078"/>
                <a:gd name="connsiteY29" fmla="*/ 164217 h 342207"/>
                <a:gd name="connsiteX30" fmla="*/ 268815 w 322078"/>
                <a:gd name="connsiteY30" fmla="*/ 202132 h 342207"/>
                <a:gd name="connsiteX31" fmla="*/ 268815 w 322078"/>
                <a:gd name="connsiteY31" fmla="*/ 53234 h 342207"/>
                <a:gd name="connsiteX32" fmla="*/ 53266 w 322078"/>
                <a:gd name="connsiteY32" fmla="*/ 53234 h 342207"/>
                <a:gd name="connsiteX33" fmla="*/ 53266 w 322078"/>
                <a:gd name="connsiteY33" fmla="*/ 42498 h 342207"/>
                <a:gd name="connsiteX34" fmla="*/ 268815 w 322078"/>
                <a:gd name="connsiteY34" fmla="*/ 42498 h 342207"/>
                <a:gd name="connsiteX35" fmla="*/ 279594 w 322078"/>
                <a:gd name="connsiteY35" fmla="*/ 53234 h 342207"/>
                <a:gd name="connsiteX36" fmla="*/ 279594 w 322078"/>
                <a:gd name="connsiteY36" fmla="*/ 246480 h 342207"/>
                <a:gd name="connsiteX37" fmla="*/ 268815 w 322078"/>
                <a:gd name="connsiteY37" fmla="*/ 257216 h 342207"/>
                <a:gd name="connsiteX38" fmla="*/ 53266 w 322078"/>
                <a:gd name="connsiteY38" fmla="*/ 257216 h 342207"/>
                <a:gd name="connsiteX39" fmla="*/ 42498 w 322078"/>
                <a:gd name="connsiteY39" fmla="*/ 246480 h 342207"/>
                <a:gd name="connsiteX40" fmla="*/ 42498 w 322078"/>
                <a:gd name="connsiteY40" fmla="*/ 53234 h 342207"/>
                <a:gd name="connsiteX41" fmla="*/ 53266 w 322078"/>
                <a:gd name="connsiteY41" fmla="*/ 42498 h 342207"/>
                <a:gd name="connsiteX42" fmla="*/ 42946 w 322078"/>
                <a:gd name="connsiteY42" fmla="*/ 21389 h 342207"/>
                <a:gd name="connsiteX43" fmla="*/ 21473 w 322078"/>
                <a:gd name="connsiteY43" fmla="*/ 42778 h 342207"/>
                <a:gd name="connsiteX44" fmla="*/ 21473 w 322078"/>
                <a:gd name="connsiteY44" fmla="*/ 299445 h 342207"/>
                <a:gd name="connsiteX45" fmla="*/ 42946 w 322078"/>
                <a:gd name="connsiteY45" fmla="*/ 320818 h 342207"/>
                <a:gd name="connsiteX46" fmla="*/ 279147 w 322078"/>
                <a:gd name="connsiteY46" fmla="*/ 320818 h 342207"/>
                <a:gd name="connsiteX47" fmla="*/ 300620 w 322078"/>
                <a:gd name="connsiteY47" fmla="*/ 299445 h 342207"/>
                <a:gd name="connsiteX48" fmla="*/ 300620 w 322078"/>
                <a:gd name="connsiteY48" fmla="*/ 42778 h 342207"/>
                <a:gd name="connsiteX49" fmla="*/ 279147 w 322078"/>
                <a:gd name="connsiteY49" fmla="*/ 21389 h 342207"/>
                <a:gd name="connsiteX50" fmla="*/ 42946 w 322078"/>
                <a:gd name="connsiteY50" fmla="*/ 0 h 342207"/>
                <a:gd name="connsiteX51" fmla="*/ 279147 w 322078"/>
                <a:gd name="connsiteY51" fmla="*/ 0 h 342207"/>
                <a:gd name="connsiteX52" fmla="*/ 322078 w 322078"/>
                <a:gd name="connsiteY52" fmla="*/ 42778 h 342207"/>
                <a:gd name="connsiteX53" fmla="*/ 322078 w 322078"/>
                <a:gd name="connsiteY53" fmla="*/ 299445 h 342207"/>
                <a:gd name="connsiteX54" fmla="*/ 279147 w 322078"/>
                <a:gd name="connsiteY54" fmla="*/ 342207 h 342207"/>
                <a:gd name="connsiteX55" fmla="*/ 42946 w 322078"/>
                <a:gd name="connsiteY55" fmla="*/ 342207 h 342207"/>
                <a:gd name="connsiteX56" fmla="*/ 0 w 322078"/>
                <a:gd name="connsiteY56" fmla="*/ 299445 h 342207"/>
                <a:gd name="connsiteX57" fmla="*/ 0 w 322078"/>
                <a:gd name="connsiteY57" fmla="*/ 42778 h 342207"/>
                <a:gd name="connsiteX58" fmla="*/ 42946 w 322078"/>
                <a:gd name="connsiteY58" fmla="*/ 0 h 34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22078" h="342207">
                  <a:moveTo>
                    <a:pt x="225699" y="171325"/>
                  </a:moveTo>
                  <a:lnTo>
                    <a:pt x="196753" y="204021"/>
                  </a:lnTo>
                  <a:lnTo>
                    <a:pt x="233690" y="246480"/>
                  </a:lnTo>
                  <a:cubicBezTo>
                    <a:pt x="233690" y="246480"/>
                    <a:pt x="268815" y="246480"/>
                    <a:pt x="268815" y="246480"/>
                  </a:cubicBezTo>
                  <a:lnTo>
                    <a:pt x="268815" y="218346"/>
                  </a:lnTo>
                  <a:close/>
                  <a:moveTo>
                    <a:pt x="96382" y="106907"/>
                  </a:moveTo>
                  <a:lnTo>
                    <a:pt x="53266" y="156284"/>
                  </a:lnTo>
                  <a:cubicBezTo>
                    <a:pt x="53266" y="156284"/>
                    <a:pt x="53266" y="246480"/>
                    <a:pt x="53266" y="246480"/>
                  </a:cubicBezTo>
                  <a:lnTo>
                    <a:pt x="219321" y="246480"/>
                  </a:lnTo>
                  <a:lnTo>
                    <a:pt x="189563" y="212133"/>
                  </a:lnTo>
                  <a:lnTo>
                    <a:pt x="183307" y="205065"/>
                  </a:lnTo>
                  <a:close/>
                  <a:moveTo>
                    <a:pt x="204103" y="84624"/>
                  </a:moveTo>
                  <a:cubicBezTo>
                    <a:pt x="192387" y="84624"/>
                    <a:pt x="182855" y="94315"/>
                    <a:pt x="182855" y="106246"/>
                  </a:cubicBezTo>
                  <a:cubicBezTo>
                    <a:pt x="182855" y="118165"/>
                    <a:pt x="192387" y="127868"/>
                    <a:pt x="204103" y="127868"/>
                  </a:cubicBezTo>
                  <a:cubicBezTo>
                    <a:pt x="215817" y="127868"/>
                    <a:pt x="225350" y="118165"/>
                    <a:pt x="225350" y="106246"/>
                  </a:cubicBezTo>
                  <a:cubicBezTo>
                    <a:pt x="225350" y="94315"/>
                    <a:pt x="215817" y="84624"/>
                    <a:pt x="204103" y="84624"/>
                  </a:cubicBezTo>
                  <a:close/>
                  <a:moveTo>
                    <a:pt x="204103" y="73813"/>
                  </a:moveTo>
                  <a:cubicBezTo>
                    <a:pt x="221711" y="73813"/>
                    <a:pt x="235977" y="88327"/>
                    <a:pt x="235977" y="106246"/>
                  </a:cubicBezTo>
                  <a:cubicBezTo>
                    <a:pt x="235977" y="124150"/>
                    <a:pt x="221711" y="138676"/>
                    <a:pt x="204103" y="138676"/>
                  </a:cubicBezTo>
                  <a:cubicBezTo>
                    <a:pt x="186493" y="138676"/>
                    <a:pt x="172230" y="124150"/>
                    <a:pt x="172230" y="106246"/>
                  </a:cubicBezTo>
                  <a:cubicBezTo>
                    <a:pt x="172230" y="88327"/>
                    <a:pt x="186493" y="73813"/>
                    <a:pt x="204103" y="73813"/>
                  </a:cubicBezTo>
                  <a:close/>
                  <a:moveTo>
                    <a:pt x="53266" y="53234"/>
                  </a:moveTo>
                  <a:lnTo>
                    <a:pt x="53266" y="140040"/>
                  </a:lnTo>
                  <a:lnTo>
                    <a:pt x="88293" y="99799"/>
                  </a:lnTo>
                  <a:cubicBezTo>
                    <a:pt x="90345" y="97492"/>
                    <a:pt x="93287" y="96180"/>
                    <a:pt x="96382" y="96180"/>
                  </a:cubicBezTo>
                  <a:cubicBezTo>
                    <a:pt x="99467" y="96180"/>
                    <a:pt x="102409" y="97492"/>
                    <a:pt x="104461" y="99799"/>
                  </a:cubicBezTo>
                  <a:lnTo>
                    <a:pt x="189574" y="195909"/>
                  </a:lnTo>
                  <a:lnTo>
                    <a:pt x="217620" y="164217"/>
                  </a:lnTo>
                  <a:cubicBezTo>
                    <a:pt x="219672" y="161911"/>
                    <a:pt x="222614" y="160589"/>
                    <a:pt x="225699" y="160589"/>
                  </a:cubicBezTo>
                  <a:cubicBezTo>
                    <a:pt x="228794" y="160589"/>
                    <a:pt x="231736" y="161911"/>
                    <a:pt x="233788" y="164217"/>
                  </a:cubicBezTo>
                  <a:lnTo>
                    <a:pt x="268815" y="202132"/>
                  </a:lnTo>
                  <a:lnTo>
                    <a:pt x="268815" y="53234"/>
                  </a:lnTo>
                  <a:cubicBezTo>
                    <a:pt x="268815" y="53234"/>
                    <a:pt x="53266" y="53234"/>
                    <a:pt x="53266" y="53234"/>
                  </a:cubicBezTo>
                  <a:close/>
                  <a:moveTo>
                    <a:pt x="53266" y="42498"/>
                  </a:moveTo>
                  <a:lnTo>
                    <a:pt x="268815" y="42498"/>
                  </a:lnTo>
                  <a:cubicBezTo>
                    <a:pt x="274764" y="42498"/>
                    <a:pt x="279594" y="47299"/>
                    <a:pt x="279594" y="53234"/>
                  </a:cubicBezTo>
                  <a:lnTo>
                    <a:pt x="279594" y="246480"/>
                  </a:lnTo>
                  <a:cubicBezTo>
                    <a:pt x="279594" y="252415"/>
                    <a:pt x="274764" y="257216"/>
                    <a:pt x="268815" y="257216"/>
                  </a:cubicBezTo>
                  <a:lnTo>
                    <a:pt x="53266" y="257216"/>
                  </a:lnTo>
                  <a:cubicBezTo>
                    <a:pt x="47317" y="257216"/>
                    <a:pt x="42498" y="252415"/>
                    <a:pt x="42498" y="246480"/>
                  </a:cubicBezTo>
                  <a:lnTo>
                    <a:pt x="42498" y="53234"/>
                  </a:lnTo>
                  <a:cubicBezTo>
                    <a:pt x="42498" y="47299"/>
                    <a:pt x="47317" y="42498"/>
                    <a:pt x="53266" y="42498"/>
                  </a:cubicBezTo>
                  <a:close/>
                  <a:moveTo>
                    <a:pt x="42946" y="21389"/>
                  </a:moveTo>
                  <a:cubicBezTo>
                    <a:pt x="31106" y="21389"/>
                    <a:pt x="21473" y="30974"/>
                    <a:pt x="21473" y="42778"/>
                  </a:cubicBezTo>
                  <a:lnTo>
                    <a:pt x="21473" y="299445"/>
                  </a:lnTo>
                  <a:cubicBezTo>
                    <a:pt x="21473" y="311217"/>
                    <a:pt x="31106" y="320818"/>
                    <a:pt x="42946" y="320818"/>
                  </a:cubicBezTo>
                  <a:lnTo>
                    <a:pt x="279147" y="320818"/>
                  </a:lnTo>
                  <a:cubicBezTo>
                    <a:pt x="290972" y="320818"/>
                    <a:pt x="300620" y="311217"/>
                    <a:pt x="300620" y="299445"/>
                  </a:cubicBezTo>
                  <a:cubicBezTo>
                    <a:pt x="300620" y="299445"/>
                    <a:pt x="300620" y="42778"/>
                    <a:pt x="300620" y="42778"/>
                  </a:cubicBezTo>
                  <a:cubicBezTo>
                    <a:pt x="300620" y="30974"/>
                    <a:pt x="290972" y="21389"/>
                    <a:pt x="279147" y="21389"/>
                  </a:cubicBezTo>
                  <a:close/>
                  <a:moveTo>
                    <a:pt x="42946" y="0"/>
                  </a:moveTo>
                  <a:lnTo>
                    <a:pt x="279147" y="0"/>
                  </a:lnTo>
                  <a:cubicBezTo>
                    <a:pt x="302857" y="0"/>
                    <a:pt x="322078" y="19139"/>
                    <a:pt x="322078" y="42778"/>
                  </a:cubicBezTo>
                  <a:lnTo>
                    <a:pt x="322078" y="299445"/>
                  </a:lnTo>
                  <a:cubicBezTo>
                    <a:pt x="322078" y="323068"/>
                    <a:pt x="302857" y="342207"/>
                    <a:pt x="279147" y="342207"/>
                  </a:cubicBezTo>
                  <a:lnTo>
                    <a:pt x="42946" y="342207"/>
                  </a:lnTo>
                  <a:cubicBezTo>
                    <a:pt x="19221" y="342207"/>
                    <a:pt x="0" y="323068"/>
                    <a:pt x="0" y="299445"/>
                  </a:cubicBezTo>
                  <a:lnTo>
                    <a:pt x="0" y="42778"/>
                  </a:lnTo>
                  <a:cubicBezTo>
                    <a:pt x="0" y="19139"/>
                    <a:pt x="19221" y="0"/>
                    <a:pt x="42946" y="0"/>
                  </a:cubicBezTo>
                  <a:close/>
                </a:path>
              </a:pathLst>
            </a:custGeom>
            <a:solidFill>
              <a:schemeClr val="tx1"/>
            </a:solidFill>
            <a:ln>
              <a:noFill/>
            </a:ln>
            <a:effectLst/>
          </p:spPr>
          <p:txBody>
            <a:bodyPr wrap="square" lIns="50800" tIns="50800" rIns="50800" bIns="50800" anchor="ctr">
              <a:noAutofit/>
            </a:bodyPr>
            <a:lstStyle/>
            <a:p>
              <a:pPr defTabSz="608965">
                <a:lnSpc>
                  <a:spcPct val="150000"/>
                </a:lnSpc>
                <a:defRPr/>
              </a:pPr>
              <a:endParaRPr lang="en-US" sz="4000" dirty="0">
                <a:solidFill>
                  <a:schemeClr val="bg1"/>
                </a:solidFill>
                <a:effectLst>
                  <a:outerShdw blurRad="38100" dist="38100" dir="2700000" algn="tl">
                    <a:srgbClr val="000000"/>
                  </a:outerShdw>
                </a:effectLst>
                <a:latin typeface="仓耳玄三M W05" panose="02020400000000000000" pitchFamily="18" charset="-122"/>
                <a:ea typeface="方正仿宋简体" panose="02010601030101010101" pitchFamily="2" charset="-122"/>
                <a:sym typeface="方正书宋简体" panose="03000509000000000000" pitchFamily="65" charset="-122"/>
              </a:endParaRPr>
            </a:p>
          </p:txBody>
        </p:sp>
      </p:grpSp>
      <p:grpSp>
        <p:nvGrpSpPr>
          <p:cNvPr id="21" name="组合 20"/>
          <p:cNvGrpSpPr/>
          <p:nvPr/>
        </p:nvGrpSpPr>
        <p:grpSpPr>
          <a:xfrm>
            <a:off x="172017" y="119433"/>
            <a:ext cx="642796" cy="634080"/>
            <a:chOff x="4059623" y="664319"/>
            <a:chExt cx="2298492" cy="2304999"/>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31" name="矩形 30"/>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03</a:t>
              </a:r>
              <a:endParaRPr lang="zh-CN" altLang="en-US" dirty="0">
                <a:gradFill>
                  <a:gsLst>
                    <a:gs pos="0">
                      <a:srgbClr val="FFF9E9"/>
                    </a:gs>
                    <a:gs pos="100000">
                      <a:srgbClr val="E9B466"/>
                    </a:gs>
                  </a:gsLst>
                  <a:lin ang="0" scaled="1"/>
                </a:gradFill>
                <a:latin typeface="+mn-ea"/>
                <a:cs typeface="+mn-ea"/>
                <a:sym typeface="+mn-lt"/>
              </a:endParaRPr>
            </a:p>
          </p:txBody>
        </p:sp>
      </p:grpSp>
      <p:sp>
        <p:nvSpPr>
          <p:cNvPr id="32"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33" name="Rectangle 23"/>
          <p:cNvSpPr/>
          <p:nvPr/>
        </p:nvSpPr>
        <p:spPr>
          <a:xfrm>
            <a:off x="7965598" y="1760716"/>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4" name="文本框 33"/>
          <p:cNvSpPr txBox="1"/>
          <p:nvPr/>
        </p:nvSpPr>
        <p:spPr>
          <a:xfrm>
            <a:off x="7965598" y="1217252"/>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5" name="Rectangle 23"/>
          <p:cNvSpPr/>
          <p:nvPr/>
        </p:nvSpPr>
        <p:spPr>
          <a:xfrm>
            <a:off x="7965598" y="4544839"/>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6" name="文本框 35"/>
          <p:cNvSpPr txBox="1"/>
          <p:nvPr/>
        </p:nvSpPr>
        <p:spPr>
          <a:xfrm>
            <a:off x="7965598" y="4001375"/>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7" name="Rectangle 23"/>
          <p:cNvSpPr/>
          <p:nvPr/>
        </p:nvSpPr>
        <p:spPr>
          <a:xfrm>
            <a:off x="715223" y="1819740"/>
            <a:ext cx="3314165" cy="954107"/>
          </a:xfrm>
          <a:prstGeom prst="rect">
            <a:avLst/>
          </a:prstGeom>
        </p:spPr>
        <p:txBody>
          <a:bodyPr wrap="square">
            <a:spAutoFit/>
          </a:bodyPr>
          <a:lstStyle/>
          <a:p>
            <a:pPr algn="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8" name="文本框 37"/>
          <p:cNvSpPr txBox="1"/>
          <p:nvPr/>
        </p:nvSpPr>
        <p:spPr>
          <a:xfrm>
            <a:off x="1543363" y="1271867"/>
            <a:ext cx="2486025" cy="523220"/>
          </a:xfrm>
          <a:prstGeom prst="rect">
            <a:avLst/>
          </a:prstGeom>
          <a:noFill/>
        </p:spPr>
        <p:txBody>
          <a:bodyPr wrap="square" rtlCol="0">
            <a:spAutoFit/>
          </a:bodyPr>
          <a:lstStyle/>
          <a:p>
            <a:pPr algn="r"/>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9" name="Rectangle 23"/>
          <p:cNvSpPr/>
          <p:nvPr/>
        </p:nvSpPr>
        <p:spPr>
          <a:xfrm>
            <a:off x="715223" y="4445793"/>
            <a:ext cx="3314165" cy="954107"/>
          </a:xfrm>
          <a:prstGeom prst="rect">
            <a:avLst/>
          </a:prstGeom>
        </p:spPr>
        <p:txBody>
          <a:bodyPr wrap="square">
            <a:spAutoFit/>
          </a:bodyPr>
          <a:lstStyle/>
          <a:p>
            <a:pPr algn="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0" name="文本框 39"/>
          <p:cNvSpPr txBox="1"/>
          <p:nvPr/>
        </p:nvSpPr>
        <p:spPr>
          <a:xfrm>
            <a:off x="1488248" y="3851005"/>
            <a:ext cx="2486025" cy="523220"/>
          </a:xfrm>
          <a:prstGeom prst="rect">
            <a:avLst/>
          </a:prstGeom>
          <a:noFill/>
        </p:spPr>
        <p:txBody>
          <a:bodyPr wrap="square" rtlCol="0">
            <a:spAutoFit/>
          </a:bodyPr>
          <a:lstStyle/>
          <a:p>
            <a:pPr algn="r"/>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iterate type="lt">
                                    <p:tmPct val="10000"/>
                                  </p:iterate>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fade">
                                      <p:cBhvr>
                                        <p:cTn id="13" dur="250"/>
                                        <p:tgtEl>
                                          <p:spTgt spid="34">
                                            <p:txEl>
                                              <p:pRg st="0" end="0"/>
                                            </p:txEl>
                                          </p:spTgt>
                                        </p:tgtEl>
                                      </p:cBhvr>
                                    </p:animEffect>
                                    <p:anim calcmode="lin" valueType="num">
                                      <p:cBhvr>
                                        <p:cTn id="14" dur="25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15" dur="25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824"/>
                            </p:stCondLst>
                            <p:childTnLst>
                              <p:par>
                                <p:cTn id="17" presetID="22" presetClass="entr" presetSubtype="8"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childTnLst>
                          </p:cTn>
                        </p:par>
                        <p:par>
                          <p:cTn id="20" fill="hold">
                            <p:stCondLst>
                              <p:cond delay="1324"/>
                            </p:stCondLst>
                            <p:childTnLst>
                              <p:par>
                                <p:cTn id="21" presetID="47" presetClass="entr" presetSubtype="0" fill="hold" grpId="0" nodeType="afterEffect">
                                  <p:stCondLst>
                                    <p:cond delay="0"/>
                                  </p:stCondLst>
                                  <p:iterate type="lt">
                                    <p:tmPct val="10000"/>
                                  </p:iterate>
                                  <p:childTnLst>
                                    <p:set>
                                      <p:cBhvr>
                                        <p:cTn id="22" dur="1" fill="hold">
                                          <p:stCondLst>
                                            <p:cond delay="0"/>
                                          </p:stCondLst>
                                        </p:cTn>
                                        <p:tgtEl>
                                          <p:spTgt spid="36">
                                            <p:txEl>
                                              <p:pRg st="0" end="0"/>
                                            </p:txEl>
                                          </p:spTgt>
                                        </p:tgtEl>
                                        <p:attrNameLst>
                                          <p:attrName>style.visibility</p:attrName>
                                        </p:attrNameLst>
                                      </p:cBhvr>
                                      <p:to>
                                        <p:strVal val="visible"/>
                                      </p:to>
                                    </p:set>
                                    <p:animEffect transition="in" filter="fade">
                                      <p:cBhvr>
                                        <p:cTn id="23" dur="250"/>
                                        <p:tgtEl>
                                          <p:spTgt spid="36">
                                            <p:txEl>
                                              <p:pRg st="0" end="0"/>
                                            </p:txEl>
                                          </p:spTgt>
                                        </p:tgtEl>
                                      </p:cBhvr>
                                    </p:animEffect>
                                    <p:anim calcmode="lin" valueType="num">
                                      <p:cBhvr>
                                        <p:cTn id="24" dur="250" fill="hold"/>
                                        <p:tgtEl>
                                          <p:spTgt spid="36">
                                            <p:txEl>
                                              <p:pRg st="0" end="0"/>
                                            </p:txEl>
                                          </p:spTgt>
                                        </p:tgtEl>
                                        <p:attrNameLst>
                                          <p:attrName>ppt_x</p:attrName>
                                        </p:attrNameLst>
                                      </p:cBhvr>
                                      <p:tavLst>
                                        <p:tav tm="0">
                                          <p:val>
                                            <p:strVal val="#ppt_x"/>
                                          </p:val>
                                        </p:tav>
                                        <p:tav tm="100000">
                                          <p:val>
                                            <p:strVal val="#ppt_x"/>
                                          </p:val>
                                        </p:tav>
                                      </p:tavLst>
                                    </p:anim>
                                    <p:anim calcmode="lin" valueType="num">
                                      <p:cBhvr>
                                        <p:cTn id="25" dur="250" fill="hold"/>
                                        <p:tgtEl>
                                          <p:spTgt spid="36">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1649"/>
                            </p:stCondLst>
                            <p:childTnLst>
                              <p:par>
                                <p:cTn id="27" presetID="22" presetClass="entr" presetSubtype="8" fill="hold" grpId="0"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par>
                          <p:cTn id="30" fill="hold">
                            <p:stCondLst>
                              <p:cond delay="2149"/>
                            </p:stCondLst>
                            <p:childTnLst>
                              <p:par>
                                <p:cTn id="31" presetID="47" presetClass="entr" presetSubtype="0" fill="hold" grpId="0" nodeType="afterEffect">
                                  <p:stCondLst>
                                    <p:cond delay="0"/>
                                  </p:stCondLst>
                                  <p:iterate type="lt">
                                    <p:tmPct val="10000"/>
                                  </p:iterate>
                                  <p:childTnLst>
                                    <p:set>
                                      <p:cBhvr>
                                        <p:cTn id="32" dur="1" fill="hold">
                                          <p:stCondLst>
                                            <p:cond delay="0"/>
                                          </p:stCondLst>
                                        </p:cTn>
                                        <p:tgtEl>
                                          <p:spTgt spid="38">
                                            <p:txEl>
                                              <p:pRg st="0" end="0"/>
                                            </p:txEl>
                                          </p:spTgt>
                                        </p:tgtEl>
                                        <p:attrNameLst>
                                          <p:attrName>style.visibility</p:attrName>
                                        </p:attrNameLst>
                                      </p:cBhvr>
                                      <p:to>
                                        <p:strVal val="visible"/>
                                      </p:to>
                                    </p:set>
                                    <p:animEffect transition="in" filter="fade">
                                      <p:cBhvr>
                                        <p:cTn id="33" dur="250"/>
                                        <p:tgtEl>
                                          <p:spTgt spid="38">
                                            <p:txEl>
                                              <p:pRg st="0" end="0"/>
                                            </p:txEl>
                                          </p:spTgt>
                                        </p:tgtEl>
                                      </p:cBhvr>
                                    </p:animEffect>
                                    <p:anim calcmode="lin" valueType="num">
                                      <p:cBhvr>
                                        <p:cTn id="34" dur="25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35" dur="25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par>
                          <p:cTn id="36" fill="hold">
                            <p:stCondLst>
                              <p:cond delay="2474"/>
                            </p:stCondLst>
                            <p:childTnLst>
                              <p:par>
                                <p:cTn id="37" presetID="22" presetClass="entr" presetSubtype="8"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2974"/>
                            </p:stCondLst>
                            <p:childTnLst>
                              <p:par>
                                <p:cTn id="41" presetID="47" presetClass="entr" presetSubtype="0" fill="hold" grpId="0" nodeType="afterEffect">
                                  <p:stCondLst>
                                    <p:cond delay="0"/>
                                  </p:stCondLst>
                                  <p:iterate type="lt">
                                    <p:tmPct val="10000"/>
                                  </p:iterate>
                                  <p:childTnLst>
                                    <p:set>
                                      <p:cBhvr>
                                        <p:cTn id="42" dur="1" fill="hold">
                                          <p:stCondLst>
                                            <p:cond delay="0"/>
                                          </p:stCondLst>
                                        </p:cTn>
                                        <p:tgtEl>
                                          <p:spTgt spid="40">
                                            <p:txEl>
                                              <p:pRg st="0" end="0"/>
                                            </p:txEl>
                                          </p:spTgt>
                                        </p:tgtEl>
                                        <p:attrNameLst>
                                          <p:attrName>style.visibility</p:attrName>
                                        </p:attrNameLst>
                                      </p:cBhvr>
                                      <p:to>
                                        <p:strVal val="visible"/>
                                      </p:to>
                                    </p:set>
                                    <p:animEffect transition="in" filter="fade">
                                      <p:cBhvr>
                                        <p:cTn id="43" dur="250"/>
                                        <p:tgtEl>
                                          <p:spTgt spid="40">
                                            <p:txEl>
                                              <p:pRg st="0" end="0"/>
                                            </p:txEl>
                                          </p:spTgt>
                                        </p:tgtEl>
                                      </p:cBhvr>
                                    </p:animEffect>
                                    <p:anim calcmode="lin" valueType="num">
                                      <p:cBhvr>
                                        <p:cTn id="44" dur="25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45" dur="25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3299"/>
                            </p:stCondLst>
                            <p:childTnLst>
                              <p:par>
                                <p:cTn id="47" presetID="22" presetClass="entr" presetSubtype="8"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P spid="35" grpId="0"/>
      <p:bldP spid="36" grpId="0" build="p"/>
      <p:bldP spid="37" grpId="0"/>
      <p:bldP spid="38" grpId="0" build="p"/>
      <p:bldP spid="39" grpId="0"/>
      <p:bldP spid="4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a:off x="1" y="4076628"/>
            <a:ext cx="3724274" cy="2064471"/>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flipH="1">
            <a:off x="-1" y="4574880"/>
            <a:ext cx="1785257" cy="171570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b="60185"/>
          <a:stretch>
            <a:fillRect/>
          </a:stretch>
        </p:blipFill>
        <p:spPr>
          <a:xfrm>
            <a:off x="-2" y="0"/>
            <a:ext cx="12192000" cy="2427111"/>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flipH="1">
            <a:off x="8467724" y="4051306"/>
            <a:ext cx="3701156" cy="2051656"/>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a:off x="10406743" y="4574880"/>
            <a:ext cx="1785257" cy="171570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grpSp>
        <p:nvGrpSpPr>
          <p:cNvPr id="5" name="组合 4"/>
          <p:cNvGrpSpPr/>
          <p:nvPr/>
        </p:nvGrpSpPr>
        <p:grpSpPr>
          <a:xfrm>
            <a:off x="3444529" y="367393"/>
            <a:ext cx="5456702" cy="5472146"/>
            <a:chOff x="3444529" y="367393"/>
            <a:chExt cx="5456702" cy="5472146"/>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4529" y="367393"/>
              <a:ext cx="5456702" cy="5472146"/>
            </a:xfrm>
            <a:prstGeom prst="rect">
              <a:avLst/>
            </a:prstGeom>
          </p:spPr>
        </p:pic>
        <p:sp>
          <p:nvSpPr>
            <p:cNvPr id="17" name="TextBox 48"/>
            <p:cNvSpPr txBox="1"/>
            <p:nvPr/>
          </p:nvSpPr>
          <p:spPr>
            <a:xfrm>
              <a:off x="4596626" y="1572601"/>
              <a:ext cx="3171559" cy="3046988"/>
            </a:xfrm>
            <a:prstGeom prst="rect">
              <a:avLst/>
            </a:prstGeom>
            <a:noFill/>
          </p:spPr>
          <p:txBody>
            <a:bodyPr wrap="square" rtlCol="0">
              <a:spAutoFit/>
            </a:bodyPr>
            <a:lstStyle/>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添加</a:t>
              </a:r>
              <a:endParaRPr lang="en-US" altLang="zh-CN"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endParaRPr lang="zh-CN" altLang="en-US" sz="96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grpSp>
          <p:nvGrpSpPr>
            <p:cNvPr id="4" name="组合 3"/>
            <p:cNvGrpSpPr/>
            <p:nvPr/>
          </p:nvGrpSpPr>
          <p:grpSpPr>
            <a:xfrm>
              <a:off x="5313301" y="2104537"/>
              <a:ext cx="1642960" cy="1669143"/>
              <a:chOff x="5485612" y="2104537"/>
              <a:chExt cx="1642960" cy="1669143"/>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18909" t="12658" r="23710" b="20403"/>
              <a:stretch>
                <a:fillRect/>
              </a:stretch>
            </p:blipFill>
            <p:spPr>
              <a:xfrm>
                <a:off x="5485612" y="2104537"/>
                <a:ext cx="1642960" cy="1669143"/>
              </a:xfrm>
              <a:prstGeom prst="rect">
                <a:avLst/>
              </a:prstGeom>
            </p:spPr>
          </p:pic>
          <p:sp>
            <p:nvSpPr>
              <p:cNvPr id="18" name="矩形 17"/>
              <p:cNvSpPr/>
              <p:nvPr/>
            </p:nvSpPr>
            <p:spPr>
              <a:xfrm>
                <a:off x="5985828" y="2917668"/>
                <a:ext cx="786448" cy="707886"/>
              </a:xfrm>
              <a:prstGeom prst="rect">
                <a:avLst/>
              </a:prstGeom>
            </p:spPr>
            <p:txBody>
              <a:bodyPr wrap="square">
                <a:spAutoFit/>
              </a:bodyPr>
              <a:lstStyle/>
              <a:p>
                <a:pPr algn="dist"/>
                <a:r>
                  <a:rPr lang="en-US" altLang="zh-CN" sz="4000" dirty="0" smtClean="0">
                    <a:solidFill>
                      <a:srgbClr val="FF0000"/>
                    </a:solidFill>
                    <a:latin typeface="+mn-ea"/>
                    <a:cs typeface="+mn-ea"/>
                    <a:sym typeface="+mn-lt"/>
                  </a:rPr>
                  <a:t>04</a:t>
                </a:r>
                <a:endParaRPr lang="zh-CN" altLang="en-US" sz="4000" dirty="0">
                  <a:solidFill>
                    <a:srgbClr val="FF0000"/>
                  </a:solidFill>
                  <a:latin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lock Arc 6"/>
          <p:cNvSpPr/>
          <p:nvPr/>
        </p:nvSpPr>
        <p:spPr>
          <a:xfrm rot="17100000" flipH="1" flipV="1">
            <a:off x="4723920" y="1857873"/>
            <a:ext cx="2946647" cy="2946648"/>
          </a:xfrm>
          <a:prstGeom prst="blockArc">
            <a:avLst>
              <a:gd name="adj1" fmla="val 21599999"/>
              <a:gd name="adj2" fmla="val 8180671"/>
              <a:gd name="adj3" fmla="val 11913"/>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dirty="0">
              <a:latin typeface="仓耳玄三M W05" panose="02020400000000000000" pitchFamily="18" charset="-122"/>
              <a:sym typeface="FZHei-B01S" panose="02010601030101010101" pitchFamily="2" charset="-122"/>
            </a:endParaRPr>
          </a:p>
        </p:txBody>
      </p:sp>
      <p:sp>
        <p:nvSpPr>
          <p:cNvPr id="8" name="Block Arc 8"/>
          <p:cNvSpPr/>
          <p:nvPr/>
        </p:nvSpPr>
        <p:spPr>
          <a:xfrm rot="17100000">
            <a:off x="4723920" y="1857873"/>
            <a:ext cx="2946647" cy="2946648"/>
          </a:xfrm>
          <a:prstGeom prst="blockArc">
            <a:avLst>
              <a:gd name="adj1" fmla="val 21599999"/>
              <a:gd name="adj2" fmla="val 8180671"/>
              <a:gd name="adj3" fmla="val 11913"/>
            </a:avLst>
          </a:prstGeom>
          <a:solidFill>
            <a:srgbClr val="45231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sp>
        <p:nvSpPr>
          <p:cNvPr id="9" name="Isosceles Triangle 9"/>
          <p:cNvSpPr/>
          <p:nvPr/>
        </p:nvSpPr>
        <p:spPr>
          <a:xfrm rot="3600000" flipV="1">
            <a:off x="6328365" y="4327590"/>
            <a:ext cx="605411" cy="521906"/>
          </a:xfrm>
          <a:prstGeom prst="triangle">
            <a:avLst/>
          </a:prstGeom>
          <a:solidFill>
            <a:srgbClr val="452317"/>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sp>
        <p:nvSpPr>
          <p:cNvPr id="10" name="Oval 13"/>
          <p:cNvSpPr/>
          <p:nvPr/>
        </p:nvSpPr>
        <p:spPr>
          <a:xfrm>
            <a:off x="2243592" y="4383262"/>
            <a:ext cx="597809" cy="597809"/>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dirty="0">
              <a:latin typeface="仓耳玄三M W05" panose="02020400000000000000" pitchFamily="18" charset="-122"/>
              <a:sym typeface="FZHei-B01S" panose="02010601030101010101" pitchFamily="2" charset="-122"/>
            </a:endParaRPr>
          </a:p>
        </p:txBody>
      </p:sp>
      <p:sp>
        <p:nvSpPr>
          <p:cNvPr id="11" name="Oval 14"/>
          <p:cNvSpPr/>
          <p:nvPr/>
        </p:nvSpPr>
        <p:spPr>
          <a:xfrm>
            <a:off x="3350224" y="4383262"/>
            <a:ext cx="597809" cy="597809"/>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dirty="0">
              <a:latin typeface="仓耳玄三M W05" panose="02020400000000000000" pitchFamily="18" charset="-122"/>
              <a:sym typeface="FZHei-B01S" panose="02010601030101010101" pitchFamily="2" charset="-122"/>
            </a:endParaRPr>
          </a:p>
        </p:txBody>
      </p:sp>
      <p:sp>
        <p:nvSpPr>
          <p:cNvPr id="12" name="Oval 15"/>
          <p:cNvSpPr/>
          <p:nvPr/>
        </p:nvSpPr>
        <p:spPr>
          <a:xfrm>
            <a:off x="8287365" y="4459557"/>
            <a:ext cx="597809" cy="597809"/>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dirty="0">
              <a:latin typeface="仓耳玄三M W05" panose="02020400000000000000" pitchFamily="18" charset="-122"/>
              <a:sym typeface="FZHei-B01S" panose="02010601030101010101" pitchFamily="2" charset="-122"/>
            </a:endParaRPr>
          </a:p>
        </p:txBody>
      </p:sp>
      <p:sp>
        <p:nvSpPr>
          <p:cNvPr id="13" name="Oval 16"/>
          <p:cNvSpPr/>
          <p:nvPr/>
        </p:nvSpPr>
        <p:spPr>
          <a:xfrm>
            <a:off x="9393996" y="4459557"/>
            <a:ext cx="597809" cy="597809"/>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dirty="0">
              <a:latin typeface="仓耳玄三M W05" panose="02020400000000000000" pitchFamily="18" charset="-122"/>
              <a:sym typeface="FZHei-B01S" panose="02010601030101010101" pitchFamily="2" charset="-122"/>
            </a:endParaRPr>
          </a:p>
        </p:txBody>
      </p:sp>
      <p:sp>
        <p:nvSpPr>
          <p:cNvPr id="14" name="Oval 16"/>
          <p:cNvSpPr/>
          <p:nvPr/>
        </p:nvSpPr>
        <p:spPr>
          <a:xfrm>
            <a:off x="10500627" y="4459557"/>
            <a:ext cx="597809" cy="597809"/>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dirty="0">
              <a:latin typeface="仓耳玄三M W05" panose="02020400000000000000" pitchFamily="18" charset="-122"/>
              <a:sym typeface="FZHei-B01S" panose="02010601030101010101" pitchFamily="2" charset="-122"/>
            </a:endParaRPr>
          </a:p>
        </p:txBody>
      </p:sp>
      <p:sp>
        <p:nvSpPr>
          <p:cNvPr id="15" name="Oval 13"/>
          <p:cNvSpPr/>
          <p:nvPr/>
        </p:nvSpPr>
        <p:spPr>
          <a:xfrm>
            <a:off x="1136960" y="4383262"/>
            <a:ext cx="597809" cy="597809"/>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dirty="0">
              <a:latin typeface="仓耳玄三M W05" panose="02020400000000000000" pitchFamily="18" charset="-122"/>
              <a:sym typeface="FZHei-B01S" panose="02010601030101010101" pitchFamily="2" charset="-122"/>
            </a:endParaRPr>
          </a:p>
        </p:txBody>
      </p:sp>
      <p:sp>
        <p:nvSpPr>
          <p:cNvPr id="16" name="Oval 13"/>
          <p:cNvSpPr/>
          <p:nvPr/>
        </p:nvSpPr>
        <p:spPr>
          <a:xfrm>
            <a:off x="2381754" y="4521142"/>
            <a:ext cx="321486" cy="318409"/>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tx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sp>
        <p:nvSpPr>
          <p:cNvPr id="17" name="Oval 14"/>
          <p:cNvSpPr/>
          <p:nvPr/>
        </p:nvSpPr>
        <p:spPr>
          <a:xfrm>
            <a:off x="3488386" y="4550368"/>
            <a:ext cx="321486" cy="259956"/>
          </a:xfrm>
          <a:custGeom>
            <a:avLst/>
            <a:gdLst>
              <a:gd name="connsiteX0" fmla="*/ 0 w 331788"/>
              <a:gd name="connsiteY0" fmla="*/ 255587 h 268287"/>
              <a:gd name="connsiteX1" fmla="*/ 331788 w 331788"/>
              <a:gd name="connsiteY1" fmla="*/ 255587 h 268287"/>
              <a:gd name="connsiteX2" fmla="*/ 331788 w 331788"/>
              <a:gd name="connsiteY2" fmla="*/ 268287 h 268287"/>
              <a:gd name="connsiteX3" fmla="*/ 0 w 331788"/>
              <a:gd name="connsiteY3" fmla="*/ 268287 h 268287"/>
              <a:gd name="connsiteX4" fmla="*/ 76201 w 331788"/>
              <a:gd name="connsiteY4" fmla="*/ 207962 h 268287"/>
              <a:gd name="connsiteX5" fmla="*/ 82551 w 331788"/>
              <a:gd name="connsiteY5" fmla="*/ 207962 h 268287"/>
              <a:gd name="connsiteX6" fmla="*/ 82551 w 331788"/>
              <a:gd name="connsiteY6" fmla="*/ 247650 h 268287"/>
              <a:gd name="connsiteX7" fmla="*/ 55563 w 331788"/>
              <a:gd name="connsiteY7" fmla="*/ 247650 h 268287"/>
              <a:gd name="connsiteX8" fmla="*/ 55563 w 331788"/>
              <a:gd name="connsiteY8" fmla="*/ 227012 h 268287"/>
              <a:gd name="connsiteX9" fmla="*/ 115888 w 331788"/>
              <a:gd name="connsiteY9" fmla="*/ 168275 h 268287"/>
              <a:gd name="connsiteX10" fmla="*/ 127168 w 331788"/>
              <a:gd name="connsiteY10" fmla="*/ 168275 h 268287"/>
              <a:gd name="connsiteX11" fmla="*/ 139701 w 331788"/>
              <a:gd name="connsiteY11" fmla="*/ 170835 h 268287"/>
              <a:gd name="connsiteX12" fmla="*/ 139701 w 331788"/>
              <a:gd name="connsiteY12" fmla="*/ 247650 h 268287"/>
              <a:gd name="connsiteX13" fmla="*/ 115888 w 331788"/>
              <a:gd name="connsiteY13" fmla="*/ 247650 h 268287"/>
              <a:gd name="connsiteX14" fmla="*/ 198438 w 331788"/>
              <a:gd name="connsiteY14" fmla="*/ 155575 h 268287"/>
              <a:gd name="connsiteX15" fmla="*/ 198438 w 331788"/>
              <a:gd name="connsiteY15" fmla="*/ 247650 h 268287"/>
              <a:gd name="connsiteX16" fmla="*/ 173038 w 331788"/>
              <a:gd name="connsiteY16" fmla="*/ 247650 h 268287"/>
              <a:gd name="connsiteX17" fmla="*/ 173038 w 331788"/>
              <a:gd name="connsiteY17" fmla="*/ 168363 h 268287"/>
              <a:gd name="connsiteX18" fmla="*/ 198438 w 331788"/>
              <a:gd name="connsiteY18" fmla="*/ 155575 h 268287"/>
              <a:gd name="connsiteX19" fmla="*/ 149226 w 331788"/>
              <a:gd name="connsiteY19" fmla="*/ 41376 h 268287"/>
              <a:gd name="connsiteX20" fmla="*/ 114947 w 331788"/>
              <a:gd name="connsiteY20" fmla="*/ 55968 h 268287"/>
              <a:gd name="connsiteX21" fmla="*/ 114947 w 331788"/>
              <a:gd name="connsiteY21" fmla="*/ 123418 h 268287"/>
              <a:gd name="connsiteX22" fmla="*/ 183504 w 331788"/>
              <a:gd name="connsiteY22" fmla="*/ 123418 h 268287"/>
              <a:gd name="connsiteX23" fmla="*/ 183504 w 331788"/>
              <a:gd name="connsiteY23" fmla="*/ 55968 h 268287"/>
              <a:gd name="connsiteX24" fmla="*/ 149226 w 331788"/>
              <a:gd name="connsiteY24" fmla="*/ 41376 h 268287"/>
              <a:gd name="connsiteX25" fmla="*/ 228600 w 331788"/>
              <a:gd name="connsiteY25" fmla="*/ 39687 h 268287"/>
              <a:gd name="connsiteX26" fmla="*/ 254000 w 331788"/>
              <a:gd name="connsiteY26" fmla="*/ 39687 h 268287"/>
              <a:gd name="connsiteX27" fmla="*/ 254000 w 331788"/>
              <a:gd name="connsiteY27" fmla="*/ 247650 h 268287"/>
              <a:gd name="connsiteX28" fmla="*/ 228600 w 331788"/>
              <a:gd name="connsiteY28" fmla="*/ 247650 h 268287"/>
              <a:gd name="connsiteX29" fmla="*/ 228600 w 331788"/>
              <a:gd name="connsiteY29" fmla="*/ 110730 h 268287"/>
              <a:gd name="connsiteX30" fmla="*/ 231140 w 331788"/>
              <a:gd name="connsiteY30" fmla="*/ 90063 h 268287"/>
              <a:gd name="connsiteX31" fmla="*/ 228600 w 331788"/>
              <a:gd name="connsiteY31" fmla="*/ 69396 h 268287"/>
              <a:gd name="connsiteX32" fmla="*/ 228600 w 331788"/>
              <a:gd name="connsiteY32" fmla="*/ 39687 h 268287"/>
              <a:gd name="connsiteX33" fmla="*/ 149707 w 331788"/>
              <a:gd name="connsiteY33" fmla="*/ 22312 h 268287"/>
              <a:gd name="connsiteX34" fmla="*/ 196764 w 331788"/>
              <a:gd name="connsiteY34" fmla="*/ 41623 h 268287"/>
              <a:gd name="connsiteX35" fmla="*/ 196764 w 331788"/>
              <a:gd name="connsiteY35" fmla="*/ 136893 h 268287"/>
              <a:gd name="connsiteX36" fmla="*/ 109096 w 331788"/>
              <a:gd name="connsiteY36" fmla="*/ 143330 h 268287"/>
              <a:gd name="connsiteX37" fmla="*/ 97492 w 331788"/>
              <a:gd name="connsiteY37" fmla="*/ 154917 h 268287"/>
              <a:gd name="connsiteX38" fmla="*/ 93625 w 331788"/>
              <a:gd name="connsiteY38" fmla="*/ 170366 h 268287"/>
              <a:gd name="connsiteX39" fmla="*/ 43344 w 331788"/>
              <a:gd name="connsiteY39" fmla="*/ 220576 h 268287"/>
              <a:gd name="connsiteX40" fmla="*/ 18848 w 331788"/>
              <a:gd name="connsiteY40" fmla="*/ 220576 h 268287"/>
              <a:gd name="connsiteX41" fmla="*/ 18848 w 331788"/>
              <a:gd name="connsiteY41" fmla="*/ 196115 h 268287"/>
              <a:gd name="connsiteX42" fmla="*/ 67840 w 331788"/>
              <a:gd name="connsiteY42" fmla="*/ 145905 h 268287"/>
              <a:gd name="connsiteX43" fmla="*/ 84600 w 331788"/>
              <a:gd name="connsiteY43" fmla="*/ 140755 h 268287"/>
              <a:gd name="connsiteX44" fmla="*/ 96203 w 331788"/>
              <a:gd name="connsiteY44" fmla="*/ 129168 h 268287"/>
              <a:gd name="connsiteX45" fmla="*/ 102649 w 331788"/>
              <a:gd name="connsiteY45" fmla="*/ 41623 h 268287"/>
              <a:gd name="connsiteX46" fmla="*/ 149707 w 331788"/>
              <a:gd name="connsiteY46" fmla="*/ 22312 h 268287"/>
              <a:gd name="connsiteX47" fmla="*/ 280988 w 331788"/>
              <a:gd name="connsiteY47" fmla="*/ 0 h 268287"/>
              <a:gd name="connsiteX48" fmla="*/ 306388 w 331788"/>
              <a:gd name="connsiteY48" fmla="*/ 0 h 268287"/>
              <a:gd name="connsiteX49" fmla="*/ 306388 w 331788"/>
              <a:gd name="connsiteY49" fmla="*/ 247650 h 268287"/>
              <a:gd name="connsiteX50" fmla="*/ 280988 w 331788"/>
              <a:gd name="connsiteY50" fmla="*/ 247650 h 2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31788" h="268287">
                <a:moveTo>
                  <a:pt x="0" y="255587"/>
                </a:moveTo>
                <a:lnTo>
                  <a:pt x="331788" y="255587"/>
                </a:lnTo>
                <a:lnTo>
                  <a:pt x="331788" y="268287"/>
                </a:lnTo>
                <a:lnTo>
                  <a:pt x="0" y="268287"/>
                </a:lnTo>
                <a:close/>
                <a:moveTo>
                  <a:pt x="76201" y="207962"/>
                </a:moveTo>
                <a:lnTo>
                  <a:pt x="82551" y="207962"/>
                </a:lnTo>
                <a:lnTo>
                  <a:pt x="82551" y="247650"/>
                </a:lnTo>
                <a:lnTo>
                  <a:pt x="55563" y="247650"/>
                </a:lnTo>
                <a:lnTo>
                  <a:pt x="55563" y="227012"/>
                </a:lnTo>
                <a:close/>
                <a:moveTo>
                  <a:pt x="115888" y="168275"/>
                </a:moveTo>
                <a:cubicBezTo>
                  <a:pt x="115888" y="168275"/>
                  <a:pt x="115888" y="168275"/>
                  <a:pt x="127168" y="168275"/>
                </a:cubicBezTo>
                <a:cubicBezTo>
                  <a:pt x="130928" y="169555"/>
                  <a:pt x="135941" y="170835"/>
                  <a:pt x="139701" y="170835"/>
                </a:cubicBezTo>
                <a:cubicBezTo>
                  <a:pt x="139701" y="170835"/>
                  <a:pt x="139701" y="170835"/>
                  <a:pt x="139701" y="247650"/>
                </a:cubicBezTo>
                <a:cubicBezTo>
                  <a:pt x="139701" y="247650"/>
                  <a:pt x="139701" y="247650"/>
                  <a:pt x="115888" y="247650"/>
                </a:cubicBezTo>
                <a:close/>
                <a:moveTo>
                  <a:pt x="198438" y="155575"/>
                </a:moveTo>
                <a:cubicBezTo>
                  <a:pt x="198438" y="155575"/>
                  <a:pt x="198438" y="155575"/>
                  <a:pt x="198438" y="247650"/>
                </a:cubicBezTo>
                <a:cubicBezTo>
                  <a:pt x="198438" y="247650"/>
                  <a:pt x="198438" y="247650"/>
                  <a:pt x="173038" y="247650"/>
                </a:cubicBezTo>
                <a:lnTo>
                  <a:pt x="173038" y="168363"/>
                </a:lnTo>
                <a:cubicBezTo>
                  <a:pt x="181928" y="165805"/>
                  <a:pt x="190818" y="161969"/>
                  <a:pt x="198438" y="155575"/>
                </a:cubicBezTo>
                <a:close/>
                <a:moveTo>
                  <a:pt x="149226" y="41376"/>
                </a:moveTo>
                <a:cubicBezTo>
                  <a:pt x="136937" y="41376"/>
                  <a:pt x="124649" y="46240"/>
                  <a:pt x="114947" y="55968"/>
                </a:cubicBezTo>
                <a:cubicBezTo>
                  <a:pt x="96838" y="74128"/>
                  <a:pt x="96838" y="105259"/>
                  <a:pt x="114947" y="123418"/>
                </a:cubicBezTo>
                <a:cubicBezTo>
                  <a:pt x="134350" y="142875"/>
                  <a:pt x="164101" y="142875"/>
                  <a:pt x="183504" y="123418"/>
                </a:cubicBezTo>
                <a:cubicBezTo>
                  <a:pt x="201613" y="105259"/>
                  <a:pt x="201613" y="74128"/>
                  <a:pt x="183504" y="55968"/>
                </a:cubicBezTo>
                <a:cubicBezTo>
                  <a:pt x="173803" y="46240"/>
                  <a:pt x="161514" y="41376"/>
                  <a:pt x="149226" y="41376"/>
                </a:cubicBezTo>
                <a:close/>
                <a:moveTo>
                  <a:pt x="228600" y="39687"/>
                </a:moveTo>
                <a:cubicBezTo>
                  <a:pt x="228600" y="39687"/>
                  <a:pt x="228600" y="39687"/>
                  <a:pt x="254000" y="39687"/>
                </a:cubicBezTo>
                <a:lnTo>
                  <a:pt x="254000" y="247650"/>
                </a:lnTo>
                <a:cubicBezTo>
                  <a:pt x="254000" y="247650"/>
                  <a:pt x="254000" y="247650"/>
                  <a:pt x="228600" y="247650"/>
                </a:cubicBezTo>
                <a:cubicBezTo>
                  <a:pt x="228600" y="247650"/>
                  <a:pt x="228600" y="247650"/>
                  <a:pt x="228600" y="110730"/>
                </a:cubicBezTo>
                <a:cubicBezTo>
                  <a:pt x="231140" y="104272"/>
                  <a:pt x="231140" y="96521"/>
                  <a:pt x="231140" y="90063"/>
                </a:cubicBezTo>
                <a:cubicBezTo>
                  <a:pt x="231140" y="83604"/>
                  <a:pt x="231140" y="75854"/>
                  <a:pt x="228600" y="69396"/>
                </a:cubicBezTo>
                <a:cubicBezTo>
                  <a:pt x="228600" y="69396"/>
                  <a:pt x="228600" y="69396"/>
                  <a:pt x="228600" y="39687"/>
                </a:cubicBezTo>
                <a:close/>
                <a:moveTo>
                  <a:pt x="149707" y="22312"/>
                </a:moveTo>
                <a:cubicBezTo>
                  <a:pt x="166789" y="22312"/>
                  <a:pt x="183872" y="28749"/>
                  <a:pt x="196764" y="41623"/>
                </a:cubicBezTo>
                <a:cubicBezTo>
                  <a:pt x="223838" y="68659"/>
                  <a:pt x="223838" y="111144"/>
                  <a:pt x="196764" y="136893"/>
                </a:cubicBezTo>
                <a:cubicBezTo>
                  <a:pt x="173558" y="161354"/>
                  <a:pt x="136170" y="162641"/>
                  <a:pt x="109096" y="143330"/>
                </a:cubicBezTo>
                <a:cubicBezTo>
                  <a:pt x="109096" y="143330"/>
                  <a:pt x="109096" y="143330"/>
                  <a:pt x="97492" y="154917"/>
                </a:cubicBezTo>
                <a:cubicBezTo>
                  <a:pt x="98782" y="160067"/>
                  <a:pt x="97492" y="166504"/>
                  <a:pt x="93625" y="170366"/>
                </a:cubicBezTo>
                <a:cubicBezTo>
                  <a:pt x="93625" y="170366"/>
                  <a:pt x="93625" y="170366"/>
                  <a:pt x="43344" y="220576"/>
                </a:cubicBezTo>
                <a:cubicBezTo>
                  <a:pt x="35608" y="227013"/>
                  <a:pt x="25295" y="227013"/>
                  <a:pt x="18848" y="220576"/>
                </a:cubicBezTo>
                <a:cubicBezTo>
                  <a:pt x="11113" y="214139"/>
                  <a:pt x="11113" y="202552"/>
                  <a:pt x="18848" y="196115"/>
                </a:cubicBezTo>
                <a:cubicBezTo>
                  <a:pt x="18848" y="196115"/>
                  <a:pt x="18848" y="196115"/>
                  <a:pt x="67840" y="145905"/>
                </a:cubicBezTo>
                <a:cubicBezTo>
                  <a:pt x="72997" y="142043"/>
                  <a:pt x="78154" y="140755"/>
                  <a:pt x="84600" y="140755"/>
                </a:cubicBezTo>
                <a:cubicBezTo>
                  <a:pt x="84600" y="140755"/>
                  <a:pt x="84600" y="140755"/>
                  <a:pt x="96203" y="129168"/>
                </a:cubicBezTo>
                <a:cubicBezTo>
                  <a:pt x="75575" y="103420"/>
                  <a:pt x="78154" y="66084"/>
                  <a:pt x="102649" y="41623"/>
                </a:cubicBezTo>
                <a:cubicBezTo>
                  <a:pt x="115542" y="28749"/>
                  <a:pt x="132624" y="22312"/>
                  <a:pt x="149707" y="22312"/>
                </a:cubicBezTo>
                <a:close/>
                <a:moveTo>
                  <a:pt x="280988" y="0"/>
                </a:moveTo>
                <a:lnTo>
                  <a:pt x="306388" y="0"/>
                </a:lnTo>
                <a:lnTo>
                  <a:pt x="306388" y="247650"/>
                </a:lnTo>
                <a:lnTo>
                  <a:pt x="280988" y="247650"/>
                </a:lnTo>
                <a:close/>
              </a:path>
            </a:pathLst>
          </a:custGeom>
          <a:solidFill>
            <a:schemeClr val="tx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sp>
        <p:nvSpPr>
          <p:cNvPr id="18" name="Oval 15"/>
          <p:cNvSpPr/>
          <p:nvPr/>
        </p:nvSpPr>
        <p:spPr>
          <a:xfrm>
            <a:off x="8451644" y="4595898"/>
            <a:ext cx="269252" cy="321486"/>
          </a:xfrm>
          <a:custGeom>
            <a:avLst/>
            <a:gdLst>
              <a:gd name="connsiteX0" fmla="*/ 206816 w 281869"/>
              <a:gd name="connsiteY0" fmla="*/ 79120 h 336550"/>
              <a:gd name="connsiteX1" fmla="*/ 201524 w 281869"/>
              <a:gd name="connsiteY1" fmla="*/ 85782 h 336550"/>
              <a:gd name="connsiteX2" fmla="*/ 201524 w 281869"/>
              <a:gd name="connsiteY2" fmla="*/ 92444 h 336550"/>
              <a:gd name="connsiteX3" fmla="*/ 205493 w 281869"/>
              <a:gd name="connsiteY3" fmla="*/ 96441 h 336550"/>
              <a:gd name="connsiteX4" fmla="*/ 198878 w 281869"/>
              <a:gd name="connsiteY4" fmla="*/ 133748 h 336550"/>
              <a:gd name="connsiteX5" fmla="*/ 198878 w 281869"/>
              <a:gd name="connsiteY5" fmla="*/ 137745 h 336550"/>
              <a:gd name="connsiteX6" fmla="*/ 206816 w 281869"/>
              <a:gd name="connsiteY6" fmla="*/ 149736 h 336550"/>
              <a:gd name="connsiteX7" fmla="*/ 213430 w 281869"/>
              <a:gd name="connsiteY7" fmla="*/ 149736 h 336550"/>
              <a:gd name="connsiteX8" fmla="*/ 221368 w 281869"/>
              <a:gd name="connsiteY8" fmla="*/ 137745 h 336550"/>
              <a:gd name="connsiteX9" fmla="*/ 221368 w 281869"/>
              <a:gd name="connsiteY9" fmla="*/ 133748 h 336550"/>
              <a:gd name="connsiteX10" fmla="*/ 214753 w 281869"/>
              <a:gd name="connsiteY10" fmla="*/ 96441 h 336550"/>
              <a:gd name="connsiteX11" fmla="*/ 220045 w 281869"/>
              <a:gd name="connsiteY11" fmla="*/ 92444 h 336550"/>
              <a:gd name="connsiteX12" fmla="*/ 220045 w 281869"/>
              <a:gd name="connsiteY12" fmla="*/ 85782 h 336550"/>
              <a:gd name="connsiteX13" fmla="*/ 213430 w 281869"/>
              <a:gd name="connsiteY13" fmla="*/ 79120 h 336550"/>
              <a:gd name="connsiteX14" fmla="*/ 206816 w 281869"/>
              <a:gd name="connsiteY14" fmla="*/ 79120 h 336550"/>
              <a:gd name="connsiteX15" fmla="*/ 68439 w 281869"/>
              <a:gd name="connsiteY15" fmla="*/ 79120 h 336550"/>
              <a:gd name="connsiteX16" fmla="*/ 61824 w 281869"/>
              <a:gd name="connsiteY16" fmla="*/ 85782 h 336550"/>
              <a:gd name="connsiteX17" fmla="*/ 61824 w 281869"/>
              <a:gd name="connsiteY17" fmla="*/ 92444 h 336550"/>
              <a:gd name="connsiteX18" fmla="*/ 67116 w 281869"/>
              <a:gd name="connsiteY18" fmla="*/ 96441 h 336550"/>
              <a:gd name="connsiteX19" fmla="*/ 60501 w 281869"/>
              <a:gd name="connsiteY19" fmla="*/ 133748 h 336550"/>
              <a:gd name="connsiteX20" fmla="*/ 60501 w 281869"/>
              <a:gd name="connsiteY20" fmla="*/ 137745 h 336550"/>
              <a:gd name="connsiteX21" fmla="*/ 68439 w 281869"/>
              <a:gd name="connsiteY21" fmla="*/ 149736 h 336550"/>
              <a:gd name="connsiteX22" fmla="*/ 75053 w 281869"/>
              <a:gd name="connsiteY22" fmla="*/ 149736 h 336550"/>
              <a:gd name="connsiteX23" fmla="*/ 82991 w 281869"/>
              <a:gd name="connsiteY23" fmla="*/ 137745 h 336550"/>
              <a:gd name="connsiteX24" fmla="*/ 82991 w 281869"/>
              <a:gd name="connsiteY24" fmla="*/ 133748 h 336550"/>
              <a:gd name="connsiteX25" fmla="*/ 76376 w 281869"/>
              <a:gd name="connsiteY25" fmla="*/ 96441 h 336550"/>
              <a:gd name="connsiteX26" fmla="*/ 80345 w 281869"/>
              <a:gd name="connsiteY26" fmla="*/ 92444 h 336550"/>
              <a:gd name="connsiteX27" fmla="*/ 80345 w 281869"/>
              <a:gd name="connsiteY27" fmla="*/ 85782 h 336550"/>
              <a:gd name="connsiteX28" fmla="*/ 75053 w 281869"/>
              <a:gd name="connsiteY28" fmla="*/ 79120 h 336550"/>
              <a:gd name="connsiteX29" fmla="*/ 68439 w 281869"/>
              <a:gd name="connsiteY29" fmla="*/ 79120 h 336550"/>
              <a:gd name="connsiteX30" fmla="*/ 21218 w 281869"/>
              <a:gd name="connsiteY30" fmla="*/ 69850 h 336550"/>
              <a:gd name="connsiteX31" fmla="*/ 121201 w 281869"/>
              <a:gd name="connsiteY31" fmla="*/ 69850 h 336550"/>
              <a:gd name="connsiteX32" fmla="*/ 135672 w 281869"/>
              <a:gd name="connsiteY32" fmla="*/ 83053 h 336550"/>
              <a:gd name="connsiteX33" fmla="*/ 140934 w 281869"/>
              <a:gd name="connsiteY33" fmla="*/ 113420 h 336550"/>
              <a:gd name="connsiteX34" fmla="*/ 146197 w 281869"/>
              <a:gd name="connsiteY34" fmla="*/ 83053 h 336550"/>
              <a:gd name="connsiteX35" fmla="*/ 160668 w 281869"/>
              <a:gd name="connsiteY35" fmla="*/ 69850 h 336550"/>
              <a:gd name="connsiteX36" fmla="*/ 260651 w 281869"/>
              <a:gd name="connsiteY36" fmla="*/ 69850 h 336550"/>
              <a:gd name="connsiteX37" fmla="*/ 275123 w 281869"/>
              <a:gd name="connsiteY37" fmla="*/ 83053 h 336550"/>
              <a:gd name="connsiteX38" fmla="*/ 281700 w 281869"/>
              <a:gd name="connsiteY38" fmla="*/ 196599 h 336550"/>
              <a:gd name="connsiteX39" fmla="*/ 269860 w 281869"/>
              <a:gd name="connsiteY39" fmla="*/ 211122 h 336550"/>
              <a:gd name="connsiteX40" fmla="*/ 254073 w 281869"/>
              <a:gd name="connsiteY40" fmla="*/ 199239 h 336550"/>
              <a:gd name="connsiteX41" fmla="*/ 250127 w 281869"/>
              <a:gd name="connsiteY41" fmla="*/ 125303 h 336550"/>
              <a:gd name="connsiteX42" fmla="*/ 248811 w 281869"/>
              <a:gd name="connsiteY42" fmla="*/ 319386 h 336550"/>
              <a:gd name="connsiteX43" fmla="*/ 231709 w 281869"/>
              <a:gd name="connsiteY43" fmla="*/ 336550 h 336550"/>
              <a:gd name="connsiteX44" fmla="*/ 215922 w 281869"/>
              <a:gd name="connsiteY44" fmla="*/ 319386 h 336550"/>
              <a:gd name="connsiteX45" fmla="*/ 215922 w 281869"/>
              <a:gd name="connsiteY45" fmla="*/ 213762 h 336550"/>
              <a:gd name="connsiteX46" fmla="*/ 210660 w 281869"/>
              <a:gd name="connsiteY46" fmla="*/ 208481 h 336550"/>
              <a:gd name="connsiteX47" fmla="*/ 204082 w 281869"/>
              <a:gd name="connsiteY47" fmla="*/ 213762 h 336550"/>
              <a:gd name="connsiteX48" fmla="*/ 204082 w 281869"/>
              <a:gd name="connsiteY48" fmla="*/ 319386 h 336550"/>
              <a:gd name="connsiteX49" fmla="*/ 186979 w 281869"/>
              <a:gd name="connsiteY49" fmla="*/ 336550 h 336550"/>
              <a:gd name="connsiteX50" fmla="*/ 171193 w 281869"/>
              <a:gd name="connsiteY50" fmla="*/ 319386 h 336550"/>
              <a:gd name="connsiteX51" fmla="*/ 171193 w 281869"/>
              <a:gd name="connsiteY51" fmla="*/ 121342 h 336550"/>
              <a:gd name="connsiteX52" fmla="*/ 155406 w 281869"/>
              <a:gd name="connsiteY52" fmla="*/ 199239 h 336550"/>
              <a:gd name="connsiteX53" fmla="*/ 140934 w 281869"/>
              <a:gd name="connsiteY53" fmla="*/ 211122 h 336550"/>
              <a:gd name="connsiteX54" fmla="*/ 126463 w 281869"/>
              <a:gd name="connsiteY54" fmla="*/ 199239 h 336550"/>
              <a:gd name="connsiteX55" fmla="*/ 110676 w 281869"/>
              <a:gd name="connsiteY55" fmla="*/ 125303 h 336550"/>
              <a:gd name="connsiteX56" fmla="*/ 110676 w 281869"/>
              <a:gd name="connsiteY56" fmla="*/ 319386 h 336550"/>
              <a:gd name="connsiteX57" fmla="*/ 93574 w 281869"/>
              <a:gd name="connsiteY57" fmla="*/ 336550 h 336550"/>
              <a:gd name="connsiteX58" fmla="*/ 77787 w 281869"/>
              <a:gd name="connsiteY58" fmla="*/ 319386 h 336550"/>
              <a:gd name="connsiteX59" fmla="*/ 77787 w 281869"/>
              <a:gd name="connsiteY59" fmla="*/ 213762 h 336550"/>
              <a:gd name="connsiteX60" fmla="*/ 71209 w 281869"/>
              <a:gd name="connsiteY60" fmla="*/ 208481 h 336550"/>
              <a:gd name="connsiteX61" fmla="*/ 65947 w 281869"/>
              <a:gd name="connsiteY61" fmla="*/ 213762 h 336550"/>
              <a:gd name="connsiteX62" fmla="*/ 65947 w 281869"/>
              <a:gd name="connsiteY62" fmla="*/ 319386 h 336550"/>
              <a:gd name="connsiteX63" fmla="*/ 48845 w 281869"/>
              <a:gd name="connsiteY63" fmla="*/ 336550 h 336550"/>
              <a:gd name="connsiteX64" fmla="*/ 33058 w 281869"/>
              <a:gd name="connsiteY64" fmla="*/ 319386 h 336550"/>
              <a:gd name="connsiteX65" fmla="*/ 33058 w 281869"/>
              <a:gd name="connsiteY65" fmla="*/ 121342 h 336550"/>
              <a:gd name="connsiteX66" fmla="*/ 27796 w 281869"/>
              <a:gd name="connsiteY66" fmla="*/ 199239 h 336550"/>
              <a:gd name="connsiteX67" fmla="*/ 12009 w 281869"/>
              <a:gd name="connsiteY67" fmla="*/ 211122 h 336550"/>
              <a:gd name="connsiteX68" fmla="*/ 169 w 281869"/>
              <a:gd name="connsiteY68" fmla="*/ 196599 h 336550"/>
              <a:gd name="connsiteX69" fmla="*/ 6746 w 281869"/>
              <a:gd name="connsiteY69" fmla="*/ 83053 h 336550"/>
              <a:gd name="connsiteX70" fmla="*/ 21218 w 281869"/>
              <a:gd name="connsiteY70" fmla="*/ 69850 h 336550"/>
              <a:gd name="connsiteX71" fmla="*/ 210785 w 281869"/>
              <a:gd name="connsiteY71" fmla="*/ 0 h 336550"/>
              <a:gd name="connsiteX72" fmla="*/ 241742 w 281869"/>
              <a:gd name="connsiteY72" fmla="*/ 30163 h 336550"/>
              <a:gd name="connsiteX73" fmla="*/ 210785 w 281869"/>
              <a:gd name="connsiteY73" fmla="*/ 60326 h 336550"/>
              <a:gd name="connsiteX74" fmla="*/ 179828 w 281869"/>
              <a:gd name="connsiteY74" fmla="*/ 30163 h 336550"/>
              <a:gd name="connsiteX75" fmla="*/ 210785 w 281869"/>
              <a:gd name="connsiteY75" fmla="*/ 0 h 336550"/>
              <a:gd name="connsiteX76" fmla="*/ 71085 w 281869"/>
              <a:gd name="connsiteY76" fmla="*/ 0 h 336550"/>
              <a:gd name="connsiteX77" fmla="*/ 102042 w 281869"/>
              <a:gd name="connsiteY77" fmla="*/ 30163 h 336550"/>
              <a:gd name="connsiteX78" fmla="*/ 71085 w 281869"/>
              <a:gd name="connsiteY78" fmla="*/ 60326 h 336550"/>
              <a:gd name="connsiteX79" fmla="*/ 40128 w 281869"/>
              <a:gd name="connsiteY79" fmla="*/ 30163 h 336550"/>
              <a:gd name="connsiteX80" fmla="*/ 71085 w 281869"/>
              <a:gd name="connsiteY80"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1869" h="336550">
                <a:moveTo>
                  <a:pt x="206816" y="79120"/>
                </a:moveTo>
                <a:cubicBezTo>
                  <a:pt x="206816" y="79120"/>
                  <a:pt x="206816" y="79120"/>
                  <a:pt x="201524" y="85782"/>
                </a:cubicBezTo>
                <a:cubicBezTo>
                  <a:pt x="198878" y="88447"/>
                  <a:pt x="198878" y="89779"/>
                  <a:pt x="201524" y="92444"/>
                </a:cubicBezTo>
                <a:cubicBezTo>
                  <a:pt x="201524" y="92444"/>
                  <a:pt x="201524" y="92444"/>
                  <a:pt x="205493" y="96441"/>
                </a:cubicBezTo>
                <a:cubicBezTo>
                  <a:pt x="205493" y="96441"/>
                  <a:pt x="205493" y="96441"/>
                  <a:pt x="198878" y="133748"/>
                </a:cubicBezTo>
                <a:cubicBezTo>
                  <a:pt x="198878" y="135080"/>
                  <a:pt x="198878" y="136413"/>
                  <a:pt x="198878" y="137745"/>
                </a:cubicBezTo>
                <a:cubicBezTo>
                  <a:pt x="198878" y="137745"/>
                  <a:pt x="198878" y="137745"/>
                  <a:pt x="206816" y="149736"/>
                </a:cubicBezTo>
                <a:cubicBezTo>
                  <a:pt x="208139" y="152401"/>
                  <a:pt x="212107" y="152401"/>
                  <a:pt x="213430" y="149736"/>
                </a:cubicBezTo>
                <a:cubicBezTo>
                  <a:pt x="213430" y="149736"/>
                  <a:pt x="213430" y="149736"/>
                  <a:pt x="221368" y="137745"/>
                </a:cubicBezTo>
                <a:cubicBezTo>
                  <a:pt x="222691" y="136413"/>
                  <a:pt x="222691" y="135080"/>
                  <a:pt x="221368" y="133748"/>
                </a:cubicBezTo>
                <a:cubicBezTo>
                  <a:pt x="221368" y="133748"/>
                  <a:pt x="221368" y="133748"/>
                  <a:pt x="214753" y="96441"/>
                </a:cubicBezTo>
                <a:cubicBezTo>
                  <a:pt x="214753" y="96441"/>
                  <a:pt x="214753" y="96441"/>
                  <a:pt x="220045" y="92444"/>
                </a:cubicBezTo>
                <a:cubicBezTo>
                  <a:pt x="221368" y="89779"/>
                  <a:pt x="221368" y="88447"/>
                  <a:pt x="220045" y="85782"/>
                </a:cubicBezTo>
                <a:cubicBezTo>
                  <a:pt x="220045" y="85782"/>
                  <a:pt x="220045" y="85782"/>
                  <a:pt x="213430" y="79120"/>
                </a:cubicBezTo>
                <a:cubicBezTo>
                  <a:pt x="212107" y="77788"/>
                  <a:pt x="209462" y="77788"/>
                  <a:pt x="206816" y="79120"/>
                </a:cubicBezTo>
                <a:close/>
                <a:moveTo>
                  <a:pt x="68439" y="79120"/>
                </a:moveTo>
                <a:cubicBezTo>
                  <a:pt x="68439" y="79120"/>
                  <a:pt x="68439" y="79120"/>
                  <a:pt x="61824" y="85782"/>
                </a:cubicBezTo>
                <a:cubicBezTo>
                  <a:pt x="60501" y="88447"/>
                  <a:pt x="60501" y="89779"/>
                  <a:pt x="61824" y="92444"/>
                </a:cubicBezTo>
                <a:cubicBezTo>
                  <a:pt x="61824" y="92444"/>
                  <a:pt x="61824" y="92444"/>
                  <a:pt x="67116" y="96441"/>
                </a:cubicBezTo>
                <a:cubicBezTo>
                  <a:pt x="67116" y="96441"/>
                  <a:pt x="67116" y="96441"/>
                  <a:pt x="60501" y="133748"/>
                </a:cubicBezTo>
                <a:cubicBezTo>
                  <a:pt x="59178" y="135080"/>
                  <a:pt x="59178" y="136413"/>
                  <a:pt x="60501" y="137745"/>
                </a:cubicBezTo>
                <a:cubicBezTo>
                  <a:pt x="60501" y="137745"/>
                  <a:pt x="60501" y="137745"/>
                  <a:pt x="68439" y="149736"/>
                </a:cubicBezTo>
                <a:cubicBezTo>
                  <a:pt x="69762" y="152401"/>
                  <a:pt x="73730" y="152401"/>
                  <a:pt x="75053" y="149736"/>
                </a:cubicBezTo>
                <a:cubicBezTo>
                  <a:pt x="75053" y="149736"/>
                  <a:pt x="75053" y="149736"/>
                  <a:pt x="82991" y="137745"/>
                </a:cubicBezTo>
                <a:cubicBezTo>
                  <a:pt x="82991" y="136413"/>
                  <a:pt x="82991" y="135080"/>
                  <a:pt x="82991" y="133748"/>
                </a:cubicBezTo>
                <a:cubicBezTo>
                  <a:pt x="82991" y="133748"/>
                  <a:pt x="82991" y="133748"/>
                  <a:pt x="76376" y="96441"/>
                </a:cubicBezTo>
                <a:cubicBezTo>
                  <a:pt x="76376" y="96441"/>
                  <a:pt x="76376" y="96441"/>
                  <a:pt x="80345" y="92444"/>
                </a:cubicBezTo>
                <a:cubicBezTo>
                  <a:pt x="82991" y="89779"/>
                  <a:pt x="82991" y="88447"/>
                  <a:pt x="80345" y="85782"/>
                </a:cubicBezTo>
                <a:cubicBezTo>
                  <a:pt x="80345" y="85782"/>
                  <a:pt x="80345" y="85782"/>
                  <a:pt x="75053" y="79120"/>
                </a:cubicBezTo>
                <a:cubicBezTo>
                  <a:pt x="72407" y="77788"/>
                  <a:pt x="69762" y="77788"/>
                  <a:pt x="68439" y="79120"/>
                </a:cubicBezTo>
                <a:close/>
                <a:moveTo>
                  <a:pt x="21218" y="69850"/>
                </a:moveTo>
                <a:cubicBezTo>
                  <a:pt x="21218" y="69850"/>
                  <a:pt x="21218" y="69850"/>
                  <a:pt x="121201" y="69850"/>
                </a:cubicBezTo>
                <a:cubicBezTo>
                  <a:pt x="129094" y="69850"/>
                  <a:pt x="135672" y="76451"/>
                  <a:pt x="135672" y="83053"/>
                </a:cubicBezTo>
                <a:cubicBezTo>
                  <a:pt x="135672" y="83053"/>
                  <a:pt x="135672" y="83053"/>
                  <a:pt x="140934" y="113420"/>
                </a:cubicBezTo>
                <a:cubicBezTo>
                  <a:pt x="140934" y="113420"/>
                  <a:pt x="140934" y="113420"/>
                  <a:pt x="146197" y="83053"/>
                </a:cubicBezTo>
                <a:cubicBezTo>
                  <a:pt x="146197" y="76451"/>
                  <a:pt x="152775" y="69850"/>
                  <a:pt x="160668" y="69850"/>
                </a:cubicBezTo>
                <a:cubicBezTo>
                  <a:pt x="160668" y="69850"/>
                  <a:pt x="160668" y="69850"/>
                  <a:pt x="260651" y="69850"/>
                </a:cubicBezTo>
                <a:cubicBezTo>
                  <a:pt x="267229" y="69850"/>
                  <a:pt x="273807" y="76451"/>
                  <a:pt x="275123" y="83053"/>
                </a:cubicBezTo>
                <a:cubicBezTo>
                  <a:pt x="275123" y="83053"/>
                  <a:pt x="275123" y="83053"/>
                  <a:pt x="281700" y="196599"/>
                </a:cubicBezTo>
                <a:cubicBezTo>
                  <a:pt x="283016" y="204520"/>
                  <a:pt x="276438" y="211122"/>
                  <a:pt x="269860" y="211122"/>
                </a:cubicBezTo>
                <a:cubicBezTo>
                  <a:pt x="261967" y="212442"/>
                  <a:pt x="255389" y="205841"/>
                  <a:pt x="254073" y="199239"/>
                </a:cubicBezTo>
                <a:cubicBezTo>
                  <a:pt x="254073" y="199239"/>
                  <a:pt x="254073" y="199239"/>
                  <a:pt x="250127" y="125303"/>
                </a:cubicBezTo>
                <a:cubicBezTo>
                  <a:pt x="250127" y="125303"/>
                  <a:pt x="250127" y="125303"/>
                  <a:pt x="248811" y="319386"/>
                </a:cubicBezTo>
                <a:cubicBezTo>
                  <a:pt x="248811" y="329949"/>
                  <a:pt x="240918" y="336550"/>
                  <a:pt x="231709" y="336550"/>
                </a:cubicBezTo>
                <a:cubicBezTo>
                  <a:pt x="222500" y="336550"/>
                  <a:pt x="215922" y="328628"/>
                  <a:pt x="215922" y="319386"/>
                </a:cubicBezTo>
                <a:cubicBezTo>
                  <a:pt x="215922" y="319386"/>
                  <a:pt x="215922" y="319386"/>
                  <a:pt x="215922" y="213762"/>
                </a:cubicBezTo>
                <a:cubicBezTo>
                  <a:pt x="215922" y="211122"/>
                  <a:pt x="213291" y="208481"/>
                  <a:pt x="210660" y="208481"/>
                </a:cubicBezTo>
                <a:cubicBezTo>
                  <a:pt x="206713" y="208481"/>
                  <a:pt x="204082" y="211122"/>
                  <a:pt x="204082" y="213762"/>
                </a:cubicBezTo>
                <a:cubicBezTo>
                  <a:pt x="204082" y="213762"/>
                  <a:pt x="204082" y="213762"/>
                  <a:pt x="204082" y="319386"/>
                </a:cubicBezTo>
                <a:cubicBezTo>
                  <a:pt x="204082" y="329949"/>
                  <a:pt x="196188" y="336550"/>
                  <a:pt x="186979" y="336550"/>
                </a:cubicBezTo>
                <a:cubicBezTo>
                  <a:pt x="177770" y="336550"/>
                  <a:pt x="171193" y="328628"/>
                  <a:pt x="171193" y="319386"/>
                </a:cubicBezTo>
                <a:cubicBezTo>
                  <a:pt x="171193" y="319386"/>
                  <a:pt x="171193" y="319386"/>
                  <a:pt x="171193" y="121342"/>
                </a:cubicBezTo>
                <a:cubicBezTo>
                  <a:pt x="171193" y="121342"/>
                  <a:pt x="171193" y="121342"/>
                  <a:pt x="155406" y="199239"/>
                </a:cubicBezTo>
                <a:cubicBezTo>
                  <a:pt x="154090" y="205841"/>
                  <a:pt x="148828" y="212442"/>
                  <a:pt x="140934" y="211122"/>
                </a:cubicBezTo>
                <a:cubicBezTo>
                  <a:pt x="133041" y="212442"/>
                  <a:pt x="127779" y="205841"/>
                  <a:pt x="126463" y="199239"/>
                </a:cubicBezTo>
                <a:cubicBezTo>
                  <a:pt x="126463" y="199239"/>
                  <a:pt x="126463" y="199239"/>
                  <a:pt x="110676" y="125303"/>
                </a:cubicBezTo>
                <a:cubicBezTo>
                  <a:pt x="110676" y="125303"/>
                  <a:pt x="110676" y="125303"/>
                  <a:pt x="110676" y="319386"/>
                </a:cubicBezTo>
                <a:cubicBezTo>
                  <a:pt x="110676" y="329949"/>
                  <a:pt x="102783" y="336550"/>
                  <a:pt x="93574" y="336550"/>
                </a:cubicBezTo>
                <a:cubicBezTo>
                  <a:pt x="84365" y="336550"/>
                  <a:pt x="77787" y="328628"/>
                  <a:pt x="77787" y="319386"/>
                </a:cubicBezTo>
                <a:cubicBezTo>
                  <a:pt x="77787" y="319386"/>
                  <a:pt x="77787" y="319386"/>
                  <a:pt x="77787" y="213762"/>
                </a:cubicBezTo>
                <a:cubicBezTo>
                  <a:pt x="77787" y="211122"/>
                  <a:pt x="75156" y="208481"/>
                  <a:pt x="71209" y="208481"/>
                </a:cubicBezTo>
                <a:cubicBezTo>
                  <a:pt x="68578" y="208481"/>
                  <a:pt x="65947" y="211122"/>
                  <a:pt x="65947" y="213762"/>
                </a:cubicBezTo>
                <a:cubicBezTo>
                  <a:pt x="65947" y="213762"/>
                  <a:pt x="65947" y="213762"/>
                  <a:pt x="65947" y="319386"/>
                </a:cubicBezTo>
                <a:cubicBezTo>
                  <a:pt x="65947" y="329949"/>
                  <a:pt x="58054" y="336550"/>
                  <a:pt x="48845" y="336550"/>
                </a:cubicBezTo>
                <a:cubicBezTo>
                  <a:pt x="39636" y="336550"/>
                  <a:pt x="33058" y="328628"/>
                  <a:pt x="33058" y="319386"/>
                </a:cubicBezTo>
                <a:cubicBezTo>
                  <a:pt x="33058" y="319386"/>
                  <a:pt x="33058" y="319386"/>
                  <a:pt x="33058" y="121342"/>
                </a:cubicBezTo>
                <a:cubicBezTo>
                  <a:pt x="33058" y="121342"/>
                  <a:pt x="33058" y="121342"/>
                  <a:pt x="27796" y="199239"/>
                </a:cubicBezTo>
                <a:cubicBezTo>
                  <a:pt x="26480" y="205841"/>
                  <a:pt x="19902" y="212442"/>
                  <a:pt x="12009" y="211122"/>
                </a:cubicBezTo>
                <a:cubicBezTo>
                  <a:pt x="5431" y="211122"/>
                  <a:pt x="-1147" y="204520"/>
                  <a:pt x="169" y="196599"/>
                </a:cubicBezTo>
                <a:cubicBezTo>
                  <a:pt x="169" y="196599"/>
                  <a:pt x="169" y="196599"/>
                  <a:pt x="6746" y="83053"/>
                </a:cubicBezTo>
                <a:cubicBezTo>
                  <a:pt x="8062" y="76451"/>
                  <a:pt x="14640" y="69850"/>
                  <a:pt x="21218" y="69850"/>
                </a:cubicBezTo>
                <a:close/>
                <a:moveTo>
                  <a:pt x="210785" y="0"/>
                </a:moveTo>
                <a:cubicBezTo>
                  <a:pt x="227882" y="0"/>
                  <a:pt x="241742" y="13504"/>
                  <a:pt x="241742" y="30163"/>
                </a:cubicBezTo>
                <a:cubicBezTo>
                  <a:pt x="241742" y="46822"/>
                  <a:pt x="227882" y="60326"/>
                  <a:pt x="210785" y="60326"/>
                </a:cubicBezTo>
                <a:cubicBezTo>
                  <a:pt x="193688" y="60326"/>
                  <a:pt x="179828" y="46822"/>
                  <a:pt x="179828" y="30163"/>
                </a:cubicBezTo>
                <a:cubicBezTo>
                  <a:pt x="179828" y="13504"/>
                  <a:pt x="193688" y="0"/>
                  <a:pt x="210785" y="0"/>
                </a:cubicBezTo>
                <a:close/>
                <a:moveTo>
                  <a:pt x="71085" y="0"/>
                </a:moveTo>
                <a:cubicBezTo>
                  <a:pt x="88182" y="0"/>
                  <a:pt x="102042" y="13504"/>
                  <a:pt x="102042" y="30163"/>
                </a:cubicBezTo>
                <a:cubicBezTo>
                  <a:pt x="102042" y="46822"/>
                  <a:pt x="88182" y="60326"/>
                  <a:pt x="71085" y="60326"/>
                </a:cubicBezTo>
                <a:cubicBezTo>
                  <a:pt x="53988" y="60326"/>
                  <a:pt x="40128" y="46822"/>
                  <a:pt x="40128" y="30163"/>
                </a:cubicBezTo>
                <a:cubicBezTo>
                  <a:pt x="40128" y="13504"/>
                  <a:pt x="53988" y="0"/>
                  <a:pt x="71085" y="0"/>
                </a:cubicBezTo>
                <a:close/>
              </a:path>
            </a:pathLst>
          </a:custGeom>
          <a:solidFill>
            <a:schemeClr val="tx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sp>
        <p:nvSpPr>
          <p:cNvPr id="19" name="Oval 16"/>
          <p:cNvSpPr/>
          <p:nvPr/>
        </p:nvSpPr>
        <p:spPr>
          <a:xfrm>
            <a:off x="9532158" y="4607453"/>
            <a:ext cx="321486" cy="298376"/>
          </a:xfrm>
          <a:custGeom>
            <a:avLst/>
            <a:gdLst>
              <a:gd name="connsiteX0" fmla="*/ 288132 w 338138"/>
              <a:gd name="connsiteY0" fmla="*/ 223343 h 313831"/>
              <a:gd name="connsiteX1" fmla="*/ 279400 w 338138"/>
              <a:gd name="connsiteY1" fmla="*/ 231281 h 313831"/>
              <a:gd name="connsiteX2" fmla="*/ 288132 w 338138"/>
              <a:gd name="connsiteY2" fmla="*/ 239219 h 313831"/>
              <a:gd name="connsiteX3" fmla="*/ 296864 w 338138"/>
              <a:gd name="connsiteY3" fmla="*/ 231281 h 313831"/>
              <a:gd name="connsiteX4" fmla="*/ 288132 w 338138"/>
              <a:gd name="connsiteY4" fmla="*/ 223343 h 313831"/>
              <a:gd name="connsiteX5" fmla="*/ 261938 w 338138"/>
              <a:gd name="connsiteY5" fmla="*/ 223343 h 313831"/>
              <a:gd name="connsiteX6" fmla="*/ 254000 w 338138"/>
              <a:gd name="connsiteY6" fmla="*/ 231281 h 313831"/>
              <a:gd name="connsiteX7" fmla="*/ 261938 w 338138"/>
              <a:gd name="connsiteY7" fmla="*/ 239219 h 313831"/>
              <a:gd name="connsiteX8" fmla="*/ 269876 w 338138"/>
              <a:gd name="connsiteY8" fmla="*/ 231281 h 313831"/>
              <a:gd name="connsiteX9" fmla="*/ 261938 w 338138"/>
              <a:gd name="connsiteY9" fmla="*/ 223343 h 313831"/>
              <a:gd name="connsiteX10" fmla="*/ 116535 w 338138"/>
              <a:gd name="connsiteY10" fmla="*/ 45543 h 313831"/>
              <a:gd name="connsiteX11" fmla="*/ 141773 w 338138"/>
              <a:gd name="connsiteY11" fmla="*/ 88073 h 313831"/>
              <a:gd name="connsiteX12" fmla="*/ 108565 w 338138"/>
              <a:gd name="connsiteY12" fmla="*/ 102693 h 313831"/>
              <a:gd name="connsiteX13" fmla="*/ 87312 w 338138"/>
              <a:gd name="connsiteY13" fmla="*/ 74783 h 313831"/>
              <a:gd name="connsiteX14" fmla="*/ 116535 w 338138"/>
              <a:gd name="connsiteY14" fmla="*/ 45543 h 313831"/>
              <a:gd name="connsiteX15" fmla="*/ 254349 w 338138"/>
              <a:gd name="connsiteY15" fmla="*/ 30428 h 313831"/>
              <a:gd name="connsiteX16" fmla="*/ 275361 w 338138"/>
              <a:gd name="connsiteY16" fmla="*/ 48787 h 313831"/>
              <a:gd name="connsiteX17" fmla="*/ 255662 w 338138"/>
              <a:gd name="connsiteY17" fmla="*/ 85507 h 313831"/>
              <a:gd name="connsiteX18" fmla="*/ 266168 w 338138"/>
              <a:gd name="connsiteY18" fmla="*/ 89441 h 313831"/>
              <a:gd name="connsiteX19" fmla="*/ 289806 w 338138"/>
              <a:gd name="connsiteY19" fmla="*/ 80261 h 313831"/>
              <a:gd name="connsiteX20" fmla="*/ 287180 w 338138"/>
              <a:gd name="connsiteY20" fmla="*/ 109113 h 313831"/>
              <a:gd name="connsiteX21" fmla="*/ 225458 w 338138"/>
              <a:gd name="connsiteY21" fmla="*/ 111735 h 313831"/>
              <a:gd name="connsiteX22" fmla="*/ 92823 w 338138"/>
              <a:gd name="connsiteY22" fmla="*/ 166815 h 313831"/>
              <a:gd name="connsiteX23" fmla="*/ 75751 w 338138"/>
              <a:gd name="connsiteY23" fmla="*/ 127472 h 313831"/>
              <a:gd name="connsiteX24" fmla="*/ 208386 w 338138"/>
              <a:gd name="connsiteY24" fmla="*/ 72393 h 313831"/>
              <a:gd name="connsiteX25" fmla="*/ 242530 w 338138"/>
              <a:gd name="connsiteY25" fmla="*/ 33050 h 313831"/>
              <a:gd name="connsiteX26" fmla="*/ 254349 w 338138"/>
              <a:gd name="connsiteY26" fmla="*/ 30428 h 313831"/>
              <a:gd name="connsiteX27" fmla="*/ 186871 w 338138"/>
              <a:gd name="connsiteY27" fmla="*/ 24906 h 313831"/>
              <a:gd name="connsiteX28" fmla="*/ 231775 w 338138"/>
              <a:gd name="connsiteY28" fmla="*/ 24906 h 313831"/>
              <a:gd name="connsiteX29" fmla="*/ 207282 w 338138"/>
              <a:gd name="connsiteY29" fmla="*/ 48190 h 313831"/>
              <a:gd name="connsiteX30" fmla="*/ 201839 w 338138"/>
              <a:gd name="connsiteY30" fmla="*/ 59831 h 313831"/>
              <a:gd name="connsiteX31" fmla="*/ 184150 w 338138"/>
              <a:gd name="connsiteY31" fmla="*/ 45603 h 313831"/>
              <a:gd name="connsiteX32" fmla="*/ 186871 w 338138"/>
              <a:gd name="connsiteY32" fmla="*/ 24906 h 313831"/>
              <a:gd name="connsiteX33" fmla="*/ 18492 w 338138"/>
              <a:gd name="connsiteY33" fmla="*/ 24906 h 313831"/>
              <a:gd name="connsiteX34" fmla="*/ 43588 w 338138"/>
              <a:gd name="connsiteY34" fmla="*/ 24906 h 313831"/>
              <a:gd name="connsiteX35" fmla="*/ 46230 w 338138"/>
              <a:gd name="connsiteY35" fmla="*/ 46015 h 313831"/>
              <a:gd name="connsiteX36" fmla="*/ 29059 w 338138"/>
              <a:gd name="connsiteY36" fmla="*/ 63166 h 313831"/>
              <a:gd name="connsiteX37" fmla="*/ 31700 w 338138"/>
              <a:gd name="connsiteY37" fmla="*/ 96148 h 313831"/>
              <a:gd name="connsiteX38" fmla="*/ 31700 w 338138"/>
              <a:gd name="connsiteY38" fmla="*/ 206969 h 313831"/>
              <a:gd name="connsiteX39" fmla="*/ 39626 w 338138"/>
              <a:gd name="connsiteY39" fmla="*/ 214884 h 313831"/>
              <a:gd name="connsiteX40" fmla="*/ 298512 w 338138"/>
              <a:gd name="connsiteY40" fmla="*/ 214884 h 313831"/>
              <a:gd name="connsiteX41" fmla="*/ 306438 w 338138"/>
              <a:gd name="connsiteY41" fmla="*/ 206969 h 313831"/>
              <a:gd name="connsiteX42" fmla="*/ 306438 w 338138"/>
              <a:gd name="connsiteY42" fmla="*/ 104064 h 313831"/>
              <a:gd name="connsiteX43" fmla="*/ 306438 w 338138"/>
              <a:gd name="connsiteY43" fmla="*/ 77678 h 313831"/>
              <a:gd name="connsiteX44" fmla="*/ 274737 w 338138"/>
              <a:gd name="connsiteY44" fmla="*/ 61846 h 313831"/>
              <a:gd name="connsiteX45" fmla="*/ 281341 w 338138"/>
              <a:gd name="connsiteY45" fmla="*/ 59208 h 313831"/>
              <a:gd name="connsiteX46" fmla="*/ 280021 w 338138"/>
              <a:gd name="connsiteY46" fmla="*/ 24906 h 313831"/>
              <a:gd name="connsiteX47" fmla="*/ 319646 w 338138"/>
              <a:gd name="connsiteY47" fmla="*/ 24906 h 313831"/>
              <a:gd name="connsiteX48" fmla="*/ 338138 w 338138"/>
              <a:gd name="connsiteY48" fmla="*/ 43376 h 313831"/>
              <a:gd name="connsiteX49" fmla="*/ 338138 w 338138"/>
              <a:gd name="connsiteY49" fmla="*/ 234674 h 313831"/>
              <a:gd name="connsiteX50" fmla="*/ 319646 w 338138"/>
              <a:gd name="connsiteY50" fmla="*/ 251825 h 313831"/>
              <a:gd name="connsiteX51" fmla="*/ 200769 w 338138"/>
              <a:gd name="connsiteY51" fmla="*/ 251825 h 313831"/>
              <a:gd name="connsiteX52" fmla="*/ 216620 w 338138"/>
              <a:gd name="connsiteY52" fmla="*/ 290084 h 313831"/>
              <a:gd name="connsiteX53" fmla="*/ 224545 w 338138"/>
              <a:gd name="connsiteY53" fmla="*/ 290084 h 313831"/>
              <a:gd name="connsiteX54" fmla="*/ 235112 w 338138"/>
              <a:gd name="connsiteY54" fmla="*/ 301958 h 313831"/>
              <a:gd name="connsiteX55" fmla="*/ 224545 w 338138"/>
              <a:gd name="connsiteY55" fmla="*/ 313831 h 313831"/>
              <a:gd name="connsiteX56" fmla="*/ 113593 w 338138"/>
              <a:gd name="connsiteY56" fmla="*/ 313831 h 313831"/>
              <a:gd name="connsiteX57" fmla="*/ 103026 w 338138"/>
              <a:gd name="connsiteY57" fmla="*/ 301958 h 313831"/>
              <a:gd name="connsiteX58" fmla="*/ 113593 w 338138"/>
              <a:gd name="connsiteY58" fmla="*/ 290084 h 313831"/>
              <a:gd name="connsiteX59" fmla="*/ 121518 w 338138"/>
              <a:gd name="connsiteY59" fmla="*/ 290084 h 313831"/>
              <a:gd name="connsiteX60" fmla="*/ 137369 w 338138"/>
              <a:gd name="connsiteY60" fmla="*/ 251825 h 313831"/>
              <a:gd name="connsiteX61" fmla="*/ 18492 w 338138"/>
              <a:gd name="connsiteY61" fmla="*/ 251825 h 313831"/>
              <a:gd name="connsiteX62" fmla="*/ 0 w 338138"/>
              <a:gd name="connsiteY62" fmla="*/ 234674 h 313831"/>
              <a:gd name="connsiteX63" fmla="*/ 0 w 338138"/>
              <a:gd name="connsiteY63" fmla="*/ 43376 h 313831"/>
              <a:gd name="connsiteX64" fmla="*/ 18492 w 338138"/>
              <a:gd name="connsiteY64" fmla="*/ 24906 h 313831"/>
              <a:gd name="connsiteX65" fmla="*/ 109666 w 338138"/>
              <a:gd name="connsiteY65" fmla="*/ 1 h 313831"/>
              <a:gd name="connsiteX66" fmla="*/ 126932 w 338138"/>
              <a:gd name="connsiteY66" fmla="*/ 267 h 313831"/>
              <a:gd name="connsiteX67" fmla="*/ 133580 w 338138"/>
              <a:gd name="connsiteY67" fmla="*/ 18637 h 313831"/>
              <a:gd name="connsiteX68" fmla="*/ 144218 w 338138"/>
              <a:gd name="connsiteY68" fmla="*/ 22573 h 313831"/>
              <a:gd name="connsiteX69" fmla="*/ 177460 w 338138"/>
              <a:gd name="connsiteY69" fmla="*/ 29134 h 313831"/>
              <a:gd name="connsiteX70" fmla="*/ 168152 w 338138"/>
              <a:gd name="connsiteY70" fmla="*/ 47504 h 313831"/>
              <a:gd name="connsiteX71" fmla="*/ 173471 w 338138"/>
              <a:gd name="connsiteY71" fmla="*/ 58001 h 313831"/>
              <a:gd name="connsiteX72" fmla="*/ 192087 w 338138"/>
              <a:gd name="connsiteY72" fmla="*/ 67186 h 313831"/>
              <a:gd name="connsiteX73" fmla="*/ 154855 w 338138"/>
              <a:gd name="connsiteY73" fmla="*/ 82931 h 313831"/>
              <a:gd name="connsiteX74" fmla="*/ 116294 w 338138"/>
              <a:gd name="connsiteY74" fmla="*/ 35695 h 313831"/>
              <a:gd name="connsiteX75" fmla="*/ 76403 w 338138"/>
              <a:gd name="connsiteY75" fmla="*/ 75059 h 313831"/>
              <a:gd name="connsiteX76" fmla="*/ 93689 w 338138"/>
              <a:gd name="connsiteY76" fmla="*/ 107862 h 313831"/>
              <a:gd name="connsiteX77" fmla="*/ 59117 w 338138"/>
              <a:gd name="connsiteY77" fmla="*/ 124919 h 313831"/>
              <a:gd name="connsiteX78" fmla="*/ 63106 w 338138"/>
              <a:gd name="connsiteY78" fmla="*/ 102613 h 313831"/>
              <a:gd name="connsiteX79" fmla="*/ 59117 w 338138"/>
              <a:gd name="connsiteY79" fmla="*/ 92116 h 313831"/>
              <a:gd name="connsiteX80" fmla="*/ 40501 w 338138"/>
              <a:gd name="connsiteY80" fmla="*/ 63249 h 313831"/>
              <a:gd name="connsiteX81" fmla="*/ 59117 w 338138"/>
              <a:gd name="connsiteY81" fmla="*/ 58001 h 313831"/>
              <a:gd name="connsiteX82" fmla="*/ 63106 w 338138"/>
              <a:gd name="connsiteY82" fmla="*/ 47504 h 313831"/>
              <a:gd name="connsiteX83" fmla="*/ 69755 w 338138"/>
              <a:gd name="connsiteY83" fmla="*/ 14700 h 313831"/>
              <a:gd name="connsiteX84" fmla="*/ 88370 w 338138"/>
              <a:gd name="connsiteY84" fmla="*/ 22573 h 313831"/>
              <a:gd name="connsiteX85" fmla="*/ 99008 w 338138"/>
              <a:gd name="connsiteY85" fmla="*/ 18637 h 313831"/>
              <a:gd name="connsiteX86" fmla="*/ 109666 w 338138"/>
              <a:gd name="connsiteY86" fmla="*/ 1 h 3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8138" h="313831">
                <a:moveTo>
                  <a:pt x="288132" y="223343"/>
                </a:moveTo>
                <a:cubicBezTo>
                  <a:pt x="283309" y="223343"/>
                  <a:pt x="279400" y="226897"/>
                  <a:pt x="279400" y="231281"/>
                </a:cubicBezTo>
                <a:cubicBezTo>
                  <a:pt x="279400" y="235665"/>
                  <a:pt x="283309" y="239219"/>
                  <a:pt x="288132" y="239219"/>
                </a:cubicBezTo>
                <a:cubicBezTo>
                  <a:pt x="292955" y="239219"/>
                  <a:pt x="296864" y="235665"/>
                  <a:pt x="296864" y="231281"/>
                </a:cubicBezTo>
                <a:cubicBezTo>
                  <a:pt x="296864" y="226897"/>
                  <a:pt x="292955" y="223343"/>
                  <a:pt x="288132" y="223343"/>
                </a:cubicBezTo>
                <a:close/>
                <a:moveTo>
                  <a:pt x="261938" y="223343"/>
                </a:moveTo>
                <a:cubicBezTo>
                  <a:pt x="257554" y="223343"/>
                  <a:pt x="254000" y="226897"/>
                  <a:pt x="254000" y="231281"/>
                </a:cubicBezTo>
                <a:cubicBezTo>
                  <a:pt x="254000" y="235665"/>
                  <a:pt x="257554" y="239219"/>
                  <a:pt x="261938" y="239219"/>
                </a:cubicBezTo>
                <a:cubicBezTo>
                  <a:pt x="266322" y="239219"/>
                  <a:pt x="269876" y="235665"/>
                  <a:pt x="269876" y="231281"/>
                </a:cubicBezTo>
                <a:cubicBezTo>
                  <a:pt x="269876" y="226897"/>
                  <a:pt x="266322" y="223343"/>
                  <a:pt x="261938" y="223343"/>
                </a:cubicBezTo>
                <a:close/>
                <a:moveTo>
                  <a:pt x="116535" y="45543"/>
                </a:moveTo>
                <a:cubicBezTo>
                  <a:pt x="137788" y="45543"/>
                  <a:pt x="152400" y="68137"/>
                  <a:pt x="141773" y="88073"/>
                </a:cubicBezTo>
                <a:cubicBezTo>
                  <a:pt x="141773" y="88073"/>
                  <a:pt x="141773" y="88073"/>
                  <a:pt x="108565" y="102693"/>
                </a:cubicBezTo>
                <a:cubicBezTo>
                  <a:pt x="96610" y="98706"/>
                  <a:pt x="87312" y="88073"/>
                  <a:pt x="87312" y="74783"/>
                </a:cubicBezTo>
                <a:cubicBezTo>
                  <a:pt x="87312" y="58834"/>
                  <a:pt x="100595" y="45543"/>
                  <a:pt x="116535" y="45543"/>
                </a:cubicBezTo>
                <a:close/>
                <a:moveTo>
                  <a:pt x="254349" y="30428"/>
                </a:moveTo>
                <a:cubicBezTo>
                  <a:pt x="271421" y="26493"/>
                  <a:pt x="284553" y="44853"/>
                  <a:pt x="275361" y="48787"/>
                </a:cubicBezTo>
                <a:cubicBezTo>
                  <a:pt x="242530" y="63213"/>
                  <a:pt x="243843" y="57967"/>
                  <a:pt x="255662" y="85507"/>
                </a:cubicBezTo>
                <a:cubicBezTo>
                  <a:pt x="256976" y="89441"/>
                  <a:pt x="262228" y="92064"/>
                  <a:pt x="266168" y="89441"/>
                </a:cubicBezTo>
                <a:cubicBezTo>
                  <a:pt x="266168" y="89441"/>
                  <a:pt x="266168" y="89441"/>
                  <a:pt x="289806" y="80261"/>
                </a:cubicBezTo>
                <a:cubicBezTo>
                  <a:pt x="297685" y="76327"/>
                  <a:pt x="301625" y="99933"/>
                  <a:pt x="287180" y="109113"/>
                </a:cubicBezTo>
                <a:cubicBezTo>
                  <a:pt x="260915" y="124850"/>
                  <a:pt x="259602" y="123538"/>
                  <a:pt x="225458" y="111735"/>
                </a:cubicBezTo>
                <a:cubicBezTo>
                  <a:pt x="225458" y="111735"/>
                  <a:pt x="225458" y="111735"/>
                  <a:pt x="92823" y="166815"/>
                </a:cubicBezTo>
                <a:cubicBezTo>
                  <a:pt x="66559" y="177306"/>
                  <a:pt x="50800" y="137964"/>
                  <a:pt x="75751" y="127472"/>
                </a:cubicBezTo>
                <a:cubicBezTo>
                  <a:pt x="75751" y="127472"/>
                  <a:pt x="75751" y="127472"/>
                  <a:pt x="208386" y="72393"/>
                </a:cubicBezTo>
                <a:cubicBezTo>
                  <a:pt x="217579" y="54033"/>
                  <a:pt x="222832" y="38296"/>
                  <a:pt x="242530" y="33050"/>
                </a:cubicBezTo>
                <a:cubicBezTo>
                  <a:pt x="242530" y="33050"/>
                  <a:pt x="242530" y="33050"/>
                  <a:pt x="254349" y="30428"/>
                </a:cubicBezTo>
                <a:close/>
                <a:moveTo>
                  <a:pt x="186871" y="24906"/>
                </a:moveTo>
                <a:cubicBezTo>
                  <a:pt x="186871" y="24906"/>
                  <a:pt x="186871" y="24906"/>
                  <a:pt x="231775" y="24906"/>
                </a:cubicBezTo>
                <a:cubicBezTo>
                  <a:pt x="220889" y="30080"/>
                  <a:pt x="212725" y="37841"/>
                  <a:pt x="207282" y="48190"/>
                </a:cubicBezTo>
                <a:cubicBezTo>
                  <a:pt x="207282" y="48190"/>
                  <a:pt x="207282" y="48190"/>
                  <a:pt x="201839" y="59831"/>
                </a:cubicBezTo>
                <a:cubicBezTo>
                  <a:pt x="200479" y="52070"/>
                  <a:pt x="193675" y="45603"/>
                  <a:pt x="184150" y="45603"/>
                </a:cubicBezTo>
                <a:cubicBezTo>
                  <a:pt x="190954" y="39135"/>
                  <a:pt x="190954" y="31374"/>
                  <a:pt x="186871" y="24906"/>
                </a:cubicBezTo>
                <a:close/>
                <a:moveTo>
                  <a:pt x="18492" y="24906"/>
                </a:moveTo>
                <a:cubicBezTo>
                  <a:pt x="18492" y="24906"/>
                  <a:pt x="18492" y="24906"/>
                  <a:pt x="43588" y="24906"/>
                </a:cubicBezTo>
                <a:cubicBezTo>
                  <a:pt x="39626" y="32822"/>
                  <a:pt x="40946" y="40738"/>
                  <a:pt x="46230" y="46015"/>
                </a:cubicBezTo>
                <a:cubicBezTo>
                  <a:pt x="36984" y="46015"/>
                  <a:pt x="29059" y="53931"/>
                  <a:pt x="29059" y="63166"/>
                </a:cubicBezTo>
                <a:cubicBezTo>
                  <a:pt x="29059" y="82955"/>
                  <a:pt x="27738" y="89552"/>
                  <a:pt x="31700" y="96148"/>
                </a:cubicBezTo>
                <a:cubicBezTo>
                  <a:pt x="31700" y="96148"/>
                  <a:pt x="31700" y="96148"/>
                  <a:pt x="31700" y="206969"/>
                </a:cubicBezTo>
                <a:cubicBezTo>
                  <a:pt x="31700" y="210926"/>
                  <a:pt x="35663" y="214884"/>
                  <a:pt x="39626" y="214884"/>
                </a:cubicBezTo>
                <a:cubicBezTo>
                  <a:pt x="39626" y="214884"/>
                  <a:pt x="39626" y="214884"/>
                  <a:pt x="298512" y="214884"/>
                </a:cubicBezTo>
                <a:cubicBezTo>
                  <a:pt x="302475" y="214884"/>
                  <a:pt x="306438" y="210926"/>
                  <a:pt x="306438" y="206969"/>
                </a:cubicBezTo>
                <a:cubicBezTo>
                  <a:pt x="306438" y="206969"/>
                  <a:pt x="306438" y="206969"/>
                  <a:pt x="306438" y="104064"/>
                </a:cubicBezTo>
                <a:cubicBezTo>
                  <a:pt x="309079" y="96148"/>
                  <a:pt x="310400" y="86913"/>
                  <a:pt x="306438" y="77678"/>
                </a:cubicBezTo>
                <a:cubicBezTo>
                  <a:pt x="306438" y="59208"/>
                  <a:pt x="306438" y="61846"/>
                  <a:pt x="274737" y="61846"/>
                </a:cubicBezTo>
                <a:cubicBezTo>
                  <a:pt x="274737" y="61846"/>
                  <a:pt x="274737" y="61846"/>
                  <a:pt x="281341" y="59208"/>
                </a:cubicBezTo>
                <a:cubicBezTo>
                  <a:pt x="293229" y="53931"/>
                  <a:pt x="294550" y="38099"/>
                  <a:pt x="280021" y="24906"/>
                </a:cubicBezTo>
                <a:cubicBezTo>
                  <a:pt x="280021" y="24906"/>
                  <a:pt x="280021" y="24906"/>
                  <a:pt x="319646" y="24906"/>
                </a:cubicBezTo>
                <a:cubicBezTo>
                  <a:pt x="330213" y="24906"/>
                  <a:pt x="338138" y="34141"/>
                  <a:pt x="338138" y="43376"/>
                </a:cubicBezTo>
                <a:cubicBezTo>
                  <a:pt x="338138" y="43376"/>
                  <a:pt x="338138" y="43376"/>
                  <a:pt x="338138" y="234674"/>
                </a:cubicBezTo>
                <a:cubicBezTo>
                  <a:pt x="338138" y="243909"/>
                  <a:pt x="330213" y="251825"/>
                  <a:pt x="319646" y="251825"/>
                </a:cubicBezTo>
                <a:cubicBezTo>
                  <a:pt x="319646" y="251825"/>
                  <a:pt x="319646" y="251825"/>
                  <a:pt x="200769" y="251825"/>
                </a:cubicBezTo>
                <a:cubicBezTo>
                  <a:pt x="200769" y="251825"/>
                  <a:pt x="200769" y="251825"/>
                  <a:pt x="216620" y="290084"/>
                </a:cubicBezTo>
                <a:cubicBezTo>
                  <a:pt x="216620" y="290084"/>
                  <a:pt x="216620" y="290084"/>
                  <a:pt x="224545" y="290084"/>
                </a:cubicBezTo>
                <a:cubicBezTo>
                  <a:pt x="229828" y="290084"/>
                  <a:pt x="235112" y="295361"/>
                  <a:pt x="235112" y="301958"/>
                </a:cubicBezTo>
                <a:cubicBezTo>
                  <a:pt x="235112" y="308554"/>
                  <a:pt x="229828" y="313831"/>
                  <a:pt x="224545" y="313831"/>
                </a:cubicBezTo>
                <a:cubicBezTo>
                  <a:pt x="224545" y="313831"/>
                  <a:pt x="224545" y="313831"/>
                  <a:pt x="113593" y="313831"/>
                </a:cubicBezTo>
                <a:cubicBezTo>
                  <a:pt x="108310" y="313831"/>
                  <a:pt x="103026" y="308554"/>
                  <a:pt x="103026" y="301958"/>
                </a:cubicBezTo>
                <a:cubicBezTo>
                  <a:pt x="103026" y="295361"/>
                  <a:pt x="108310" y="290084"/>
                  <a:pt x="113593" y="290084"/>
                </a:cubicBezTo>
                <a:cubicBezTo>
                  <a:pt x="113593" y="290084"/>
                  <a:pt x="113593" y="290084"/>
                  <a:pt x="121518" y="290084"/>
                </a:cubicBezTo>
                <a:cubicBezTo>
                  <a:pt x="121518" y="290084"/>
                  <a:pt x="121518" y="290084"/>
                  <a:pt x="137369" y="251825"/>
                </a:cubicBezTo>
                <a:cubicBezTo>
                  <a:pt x="137369" y="251825"/>
                  <a:pt x="137369" y="251825"/>
                  <a:pt x="18492" y="251825"/>
                </a:cubicBezTo>
                <a:cubicBezTo>
                  <a:pt x="7925" y="251825"/>
                  <a:pt x="0" y="243909"/>
                  <a:pt x="0" y="234674"/>
                </a:cubicBezTo>
                <a:cubicBezTo>
                  <a:pt x="0" y="234674"/>
                  <a:pt x="0" y="234674"/>
                  <a:pt x="0" y="43376"/>
                </a:cubicBezTo>
                <a:cubicBezTo>
                  <a:pt x="0" y="34141"/>
                  <a:pt x="7925" y="24906"/>
                  <a:pt x="18492" y="24906"/>
                </a:cubicBezTo>
                <a:close/>
                <a:moveTo>
                  <a:pt x="109666" y="1"/>
                </a:moveTo>
                <a:cubicBezTo>
                  <a:pt x="113718" y="21"/>
                  <a:pt x="119286" y="267"/>
                  <a:pt x="126932" y="267"/>
                </a:cubicBezTo>
                <a:cubicBezTo>
                  <a:pt x="134910" y="267"/>
                  <a:pt x="133580" y="10764"/>
                  <a:pt x="133580" y="18637"/>
                </a:cubicBezTo>
                <a:cubicBezTo>
                  <a:pt x="137569" y="19949"/>
                  <a:pt x="140229" y="21261"/>
                  <a:pt x="144218" y="22573"/>
                </a:cubicBezTo>
                <a:cubicBezTo>
                  <a:pt x="158845" y="6828"/>
                  <a:pt x="154855" y="8140"/>
                  <a:pt x="177460" y="29134"/>
                </a:cubicBezTo>
                <a:cubicBezTo>
                  <a:pt x="182779" y="35695"/>
                  <a:pt x="174801" y="40943"/>
                  <a:pt x="168152" y="47504"/>
                </a:cubicBezTo>
                <a:cubicBezTo>
                  <a:pt x="170812" y="50128"/>
                  <a:pt x="172142" y="54065"/>
                  <a:pt x="173471" y="58001"/>
                </a:cubicBezTo>
                <a:cubicBezTo>
                  <a:pt x="188098" y="58001"/>
                  <a:pt x="192087" y="55377"/>
                  <a:pt x="192087" y="67186"/>
                </a:cubicBezTo>
                <a:cubicBezTo>
                  <a:pt x="192087" y="67186"/>
                  <a:pt x="192087" y="67186"/>
                  <a:pt x="154855" y="82931"/>
                </a:cubicBezTo>
                <a:cubicBezTo>
                  <a:pt x="160174" y="58001"/>
                  <a:pt x="140229" y="35695"/>
                  <a:pt x="116294" y="35695"/>
                </a:cubicBezTo>
                <a:cubicBezTo>
                  <a:pt x="93689" y="35695"/>
                  <a:pt x="76403" y="52753"/>
                  <a:pt x="76403" y="75059"/>
                </a:cubicBezTo>
                <a:cubicBezTo>
                  <a:pt x="76403" y="88180"/>
                  <a:pt x="83052" y="101301"/>
                  <a:pt x="93689" y="107862"/>
                </a:cubicBezTo>
                <a:cubicBezTo>
                  <a:pt x="73744" y="117047"/>
                  <a:pt x="67095" y="118359"/>
                  <a:pt x="59117" y="124919"/>
                </a:cubicBezTo>
                <a:cubicBezTo>
                  <a:pt x="48479" y="114422"/>
                  <a:pt x="49809" y="115734"/>
                  <a:pt x="63106" y="102613"/>
                </a:cubicBezTo>
                <a:cubicBezTo>
                  <a:pt x="61776" y="98677"/>
                  <a:pt x="60447" y="96053"/>
                  <a:pt x="59117" y="92116"/>
                </a:cubicBezTo>
                <a:cubicBezTo>
                  <a:pt x="36512" y="92116"/>
                  <a:pt x="40501" y="94740"/>
                  <a:pt x="40501" y="63249"/>
                </a:cubicBezTo>
                <a:cubicBezTo>
                  <a:pt x="40501" y="55377"/>
                  <a:pt x="51139" y="58001"/>
                  <a:pt x="59117" y="58001"/>
                </a:cubicBezTo>
                <a:cubicBezTo>
                  <a:pt x="60447" y="54065"/>
                  <a:pt x="61776" y="50128"/>
                  <a:pt x="63106" y="47504"/>
                </a:cubicBezTo>
                <a:cubicBezTo>
                  <a:pt x="47150" y="31759"/>
                  <a:pt x="48479" y="35695"/>
                  <a:pt x="69755" y="14700"/>
                </a:cubicBezTo>
                <a:cubicBezTo>
                  <a:pt x="76403" y="8140"/>
                  <a:pt x="81722" y="17325"/>
                  <a:pt x="88370" y="22573"/>
                </a:cubicBezTo>
                <a:cubicBezTo>
                  <a:pt x="91030" y="21261"/>
                  <a:pt x="95019" y="19949"/>
                  <a:pt x="99008" y="18637"/>
                </a:cubicBezTo>
                <a:cubicBezTo>
                  <a:pt x="99008" y="1907"/>
                  <a:pt x="97512" y="-61"/>
                  <a:pt x="109666" y="1"/>
                </a:cubicBezTo>
                <a:close/>
              </a:path>
            </a:pathLst>
          </a:custGeom>
          <a:solidFill>
            <a:schemeClr val="tx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sp>
        <p:nvSpPr>
          <p:cNvPr id="20" name="Oval 16"/>
          <p:cNvSpPr/>
          <p:nvPr/>
        </p:nvSpPr>
        <p:spPr>
          <a:xfrm>
            <a:off x="10638789" y="4610193"/>
            <a:ext cx="321486" cy="292897"/>
          </a:xfrm>
          <a:custGeom>
            <a:avLst/>
            <a:gdLst>
              <a:gd name="connsiteX0" fmla="*/ 138332 w 334963"/>
              <a:gd name="connsiteY0" fmla="*/ 262313 h 305176"/>
              <a:gd name="connsiteX1" fmla="*/ 143587 w 334963"/>
              <a:gd name="connsiteY1" fmla="*/ 267671 h 305176"/>
              <a:gd name="connsiteX2" fmla="*/ 143587 w 334963"/>
              <a:gd name="connsiteY2" fmla="*/ 279726 h 305176"/>
              <a:gd name="connsiteX3" fmla="*/ 169863 w 334963"/>
              <a:gd name="connsiteY3" fmla="*/ 291781 h 305176"/>
              <a:gd name="connsiteX4" fmla="*/ 196139 w 334963"/>
              <a:gd name="connsiteY4" fmla="*/ 279726 h 305176"/>
              <a:gd name="connsiteX5" fmla="*/ 196139 w 334963"/>
              <a:gd name="connsiteY5" fmla="*/ 267671 h 305176"/>
              <a:gd name="connsiteX6" fmla="*/ 201394 w 334963"/>
              <a:gd name="connsiteY6" fmla="*/ 262313 h 305176"/>
              <a:gd name="connsiteX7" fmla="*/ 207963 w 334963"/>
              <a:gd name="connsiteY7" fmla="*/ 267671 h 305176"/>
              <a:gd name="connsiteX8" fmla="*/ 207963 w 334963"/>
              <a:gd name="connsiteY8" fmla="*/ 283745 h 305176"/>
              <a:gd name="connsiteX9" fmla="*/ 204022 w 334963"/>
              <a:gd name="connsiteY9" fmla="*/ 289102 h 305176"/>
              <a:gd name="connsiteX10" fmla="*/ 172491 w 334963"/>
              <a:gd name="connsiteY10" fmla="*/ 303837 h 305176"/>
              <a:gd name="connsiteX11" fmla="*/ 169863 w 334963"/>
              <a:gd name="connsiteY11" fmla="*/ 305176 h 305176"/>
              <a:gd name="connsiteX12" fmla="*/ 167236 w 334963"/>
              <a:gd name="connsiteY12" fmla="*/ 303837 h 305176"/>
              <a:gd name="connsiteX13" fmla="*/ 135705 w 334963"/>
              <a:gd name="connsiteY13" fmla="*/ 289102 h 305176"/>
              <a:gd name="connsiteX14" fmla="*/ 131763 w 334963"/>
              <a:gd name="connsiteY14" fmla="*/ 283745 h 305176"/>
              <a:gd name="connsiteX15" fmla="*/ 131763 w 334963"/>
              <a:gd name="connsiteY15" fmla="*/ 267671 h 305176"/>
              <a:gd name="connsiteX16" fmla="*/ 138332 w 334963"/>
              <a:gd name="connsiteY16" fmla="*/ 262313 h 305176"/>
              <a:gd name="connsiteX17" fmla="*/ 128043 w 334963"/>
              <a:gd name="connsiteY17" fmla="*/ 230563 h 305176"/>
              <a:gd name="connsiteX18" fmla="*/ 125413 w 334963"/>
              <a:gd name="connsiteY18" fmla="*/ 233341 h 305176"/>
              <a:gd name="connsiteX19" fmla="*/ 125413 w 334963"/>
              <a:gd name="connsiteY19" fmla="*/ 238898 h 305176"/>
              <a:gd name="connsiteX20" fmla="*/ 128043 w 334963"/>
              <a:gd name="connsiteY20" fmla="*/ 241676 h 305176"/>
              <a:gd name="connsiteX21" fmla="*/ 206922 w 334963"/>
              <a:gd name="connsiteY21" fmla="*/ 241676 h 305176"/>
              <a:gd name="connsiteX22" fmla="*/ 209551 w 334963"/>
              <a:gd name="connsiteY22" fmla="*/ 238898 h 305176"/>
              <a:gd name="connsiteX23" fmla="*/ 209551 w 334963"/>
              <a:gd name="connsiteY23" fmla="*/ 233341 h 305176"/>
              <a:gd name="connsiteX24" fmla="*/ 206922 w 334963"/>
              <a:gd name="connsiteY24" fmla="*/ 230563 h 305176"/>
              <a:gd name="connsiteX25" fmla="*/ 128043 w 334963"/>
              <a:gd name="connsiteY25" fmla="*/ 230563 h 305176"/>
              <a:gd name="connsiteX26" fmla="*/ 128781 w 334963"/>
              <a:gd name="connsiteY26" fmla="*/ 219451 h 305176"/>
              <a:gd name="connsiteX27" fmla="*/ 207769 w 334963"/>
              <a:gd name="connsiteY27" fmla="*/ 219451 h 305176"/>
              <a:gd name="connsiteX28" fmla="*/ 222250 w 334963"/>
              <a:gd name="connsiteY28" fmla="*/ 233556 h 305176"/>
              <a:gd name="connsiteX29" fmla="*/ 222250 w 334963"/>
              <a:gd name="connsiteY29" fmla="*/ 238684 h 305176"/>
              <a:gd name="connsiteX30" fmla="*/ 207769 w 334963"/>
              <a:gd name="connsiteY30" fmla="*/ 252789 h 305176"/>
              <a:gd name="connsiteX31" fmla="*/ 128781 w 334963"/>
              <a:gd name="connsiteY31" fmla="*/ 252789 h 305176"/>
              <a:gd name="connsiteX32" fmla="*/ 114300 w 334963"/>
              <a:gd name="connsiteY32" fmla="*/ 238684 h 305176"/>
              <a:gd name="connsiteX33" fmla="*/ 114300 w 334963"/>
              <a:gd name="connsiteY33" fmla="*/ 233556 h 305176"/>
              <a:gd name="connsiteX34" fmla="*/ 128781 w 334963"/>
              <a:gd name="connsiteY34" fmla="*/ 219451 h 305176"/>
              <a:gd name="connsiteX35" fmla="*/ 266120 w 334963"/>
              <a:gd name="connsiteY35" fmla="*/ 168353 h 305176"/>
              <a:gd name="connsiteX36" fmla="*/ 305614 w 334963"/>
              <a:gd name="connsiteY36" fmla="*/ 198019 h 305176"/>
              <a:gd name="connsiteX37" fmla="*/ 306930 w 334963"/>
              <a:gd name="connsiteY37" fmla="*/ 205758 h 305176"/>
              <a:gd name="connsiteX38" fmla="*/ 301664 w 334963"/>
              <a:gd name="connsiteY38" fmla="*/ 208338 h 305176"/>
              <a:gd name="connsiteX39" fmla="*/ 299032 w 334963"/>
              <a:gd name="connsiteY39" fmla="*/ 207048 h 305176"/>
              <a:gd name="connsiteX40" fmla="*/ 259538 w 334963"/>
              <a:gd name="connsiteY40" fmla="*/ 178672 h 305176"/>
              <a:gd name="connsiteX41" fmla="*/ 258221 w 334963"/>
              <a:gd name="connsiteY41" fmla="*/ 169643 h 305176"/>
              <a:gd name="connsiteX42" fmla="*/ 266120 w 334963"/>
              <a:gd name="connsiteY42" fmla="*/ 168353 h 305176"/>
              <a:gd name="connsiteX43" fmla="*/ 75093 w 334963"/>
              <a:gd name="connsiteY43" fmla="*/ 166503 h 305176"/>
              <a:gd name="connsiteX44" fmla="*/ 83067 w 334963"/>
              <a:gd name="connsiteY44" fmla="*/ 167810 h 305176"/>
              <a:gd name="connsiteX45" fmla="*/ 81738 w 334963"/>
              <a:gd name="connsiteY45" fmla="*/ 175654 h 305176"/>
              <a:gd name="connsiteX46" fmla="*/ 39208 w 334963"/>
              <a:gd name="connsiteY46" fmla="*/ 207031 h 305176"/>
              <a:gd name="connsiteX47" fmla="*/ 35221 w 334963"/>
              <a:gd name="connsiteY47" fmla="*/ 208338 h 305176"/>
              <a:gd name="connsiteX48" fmla="*/ 31233 w 334963"/>
              <a:gd name="connsiteY48" fmla="*/ 205723 h 305176"/>
              <a:gd name="connsiteX49" fmla="*/ 32562 w 334963"/>
              <a:gd name="connsiteY49" fmla="*/ 197879 h 305176"/>
              <a:gd name="connsiteX50" fmla="*/ 75093 w 334963"/>
              <a:gd name="connsiteY50" fmla="*/ 166503 h 305176"/>
              <a:gd name="connsiteX51" fmla="*/ 284569 w 334963"/>
              <a:gd name="connsiteY51" fmla="*/ 98801 h 305176"/>
              <a:gd name="connsiteX52" fmla="*/ 329795 w 334963"/>
              <a:gd name="connsiteY52" fmla="*/ 98801 h 305176"/>
              <a:gd name="connsiteX53" fmla="*/ 334963 w 334963"/>
              <a:gd name="connsiteY53" fmla="*/ 104975 h 305176"/>
              <a:gd name="connsiteX54" fmla="*/ 329795 w 334963"/>
              <a:gd name="connsiteY54" fmla="*/ 109914 h 305176"/>
              <a:gd name="connsiteX55" fmla="*/ 284569 w 334963"/>
              <a:gd name="connsiteY55" fmla="*/ 109914 h 305176"/>
              <a:gd name="connsiteX56" fmla="*/ 279400 w 334963"/>
              <a:gd name="connsiteY56" fmla="*/ 104975 h 305176"/>
              <a:gd name="connsiteX57" fmla="*/ 284569 w 334963"/>
              <a:gd name="connsiteY57" fmla="*/ 98801 h 305176"/>
              <a:gd name="connsiteX58" fmla="*/ 5340 w 334963"/>
              <a:gd name="connsiteY58" fmla="*/ 98801 h 305176"/>
              <a:gd name="connsiteX59" fmla="*/ 53398 w 334963"/>
              <a:gd name="connsiteY59" fmla="*/ 98801 h 305176"/>
              <a:gd name="connsiteX60" fmla="*/ 58738 w 334963"/>
              <a:gd name="connsiteY60" fmla="*/ 104975 h 305176"/>
              <a:gd name="connsiteX61" fmla="*/ 53398 w 334963"/>
              <a:gd name="connsiteY61" fmla="*/ 109914 h 305176"/>
              <a:gd name="connsiteX62" fmla="*/ 5340 w 334963"/>
              <a:gd name="connsiteY62" fmla="*/ 109914 h 305176"/>
              <a:gd name="connsiteX63" fmla="*/ 0 w 334963"/>
              <a:gd name="connsiteY63" fmla="*/ 104975 h 305176"/>
              <a:gd name="connsiteX64" fmla="*/ 5340 w 334963"/>
              <a:gd name="connsiteY64" fmla="*/ 98801 h 305176"/>
              <a:gd name="connsiteX65" fmla="*/ 164887 w 334963"/>
              <a:gd name="connsiteY65" fmla="*/ 36888 h 305176"/>
              <a:gd name="connsiteX66" fmla="*/ 171451 w 334963"/>
              <a:gd name="connsiteY66" fmla="*/ 43604 h 305176"/>
              <a:gd name="connsiteX67" fmla="*/ 164887 w 334963"/>
              <a:gd name="connsiteY67" fmla="*/ 48977 h 305176"/>
              <a:gd name="connsiteX68" fmla="*/ 115003 w 334963"/>
              <a:gd name="connsiteY68" fmla="*/ 100022 h 305176"/>
              <a:gd name="connsiteX69" fmla="*/ 109752 w 334963"/>
              <a:gd name="connsiteY69" fmla="*/ 106738 h 305176"/>
              <a:gd name="connsiteX70" fmla="*/ 103188 w 334963"/>
              <a:gd name="connsiteY70" fmla="*/ 100022 h 305176"/>
              <a:gd name="connsiteX71" fmla="*/ 164887 w 334963"/>
              <a:gd name="connsiteY71" fmla="*/ 36888 h 305176"/>
              <a:gd name="connsiteX72" fmla="*/ 169069 w 334963"/>
              <a:gd name="connsiteY72" fmla="*/ 9901 h 305176"/>
              <a:gd name="connsiteX73" fmla="*/ 258763 w 334963"/>
              <a:gd name="connsiteY73" fmla="*/ 99286 h 305176"/>
              <a:gd name="connsiteX74" fmla="*/ 240297 w 334963"/>
              <a:gd name="connsiteY74" fmla="*/ 154495 h 305176"/>
              <a:gd name="connsiteX75" fmla="*/ 221830 w 334963"/>
              <a:gd name="connsiteY75" fmla="*/ 208389 h 305176"/>
              <a:gd name="connsiteX76" fmla="*/ 217873 w 334963"/>
              <a:gd name="connsiteY76" fmla="*/ 214962 h 305176"/>
              <a:gd name="connsiteX77" fmla="*/ 211278 w 334963"/>
              <a:gd name="connsiteY77" fmla="*/ 212333 h 305176"/>
              <a:gd name="connsiteX78" fmla="*/ 231064 w 334963"/>
              <a:gd name="connsiteY78" fmla="*/ 147923 h 305176"/>
              <a:gd name="connsiteX79" fmla="*/ 248211 w 334963"/>
              <a:gd name="connsiteY79" fmla="*/ 99286 h 305176"/>
              <a:gd name="connsiteX80" fmla="*/ 169069 w 334963"/>
              <a:gd name="connsiteY80" fmla="*/ 21731 h 305176"/>
              <a:gd name="connsiteX81" fmla="*/ 89927 w 334963"/>
              <a:gd name="connsiteY81" fmla="*/ 99286 h 305176"/>
              <a:gd name="connsiteX82" fmla="*/ 107075 w 334963"/>
              <a:gd name="connsiteY82" fmla="*/ 146608 h 305176"/>
              <a:gd name="connsiteX83" fmla="*/ 107075 w 334963"/>
              <a:gd name="connsiteY83" fmla="*/ 147923 h 305176"/>
              <a:gd name="connsiteX84" fmla="*/ 128179 w 334963"/>
              <a:gd name="connsiteY84" fmla="*/ 212333 h 305176"/>
              <a:gd name="connsiteX85" fmla="*/ 122903 w 334963"/>
              <a:gd name="connsiteY85" fmla="*/ 216276 h 305176"/>
              <a:gd name="connsiteX86" fmla="*/ 120265 w 334963"/>
              <a:gd name="connsiteY86" fmla="*/ 214962 h 305176"/>
              <a:gd name="connsiteX87" fmla="*/ 117627 w 334963"/>
              <a:gd name="connsiteY87" fmla="*/ 207075 h 305176"/>
              <a:gd name="connsiteX88" fmla="*/ 97842 w 334963"/>
              <a:gd name="connsiteY88" fmla="*/ 154495 h 305176"/>
              <a:gd name="connsiteX89" fmla="*/ 79375 w 334963"/>
              <a:gd name="connsiteY89" fmla="*/ 99286 h 305176"/>
              <a:gd name="connsiteX90" fmla="*/ 169069 w 334963"/>
              <a:gd name="connsiteY90" fmla="*/ 9901 h 305176"/>
              <a:gd name="connsiteX91" fmla="*/ 39107 w 334963"/>
              <a:gd name="connsiteY91" fmla="*/ 1482 h 305176"/>
              <a:gd name="connsiteX92" fmla="*/ 79917 w 334963"/>
              <a:gd name="connsiteY92" fmla="*/ 31115 h 305176"/>
              <a:gd name="connsiteX93" fmla="*/ 81234 w 334963"/>
              <a:gd name="connsiteY93" fmla="*/ 40544 h 305176"/>
              <a:gd name="connsiteX94" fmla="*/ 75968 w 334963"/>
              <a:gd name="connsiteY94" fmla="*/ 43238 h 305176"/>
              <a:gd name="connsiteX95" fmla="*/ 72019 w 334963"/>
              <a:gd name="connsiteY95" fmla="*/ 41891 h 305176"/>
              <a:gd name="connsiteX96" fmla="*/ 32525 w 334963"/>
              <a:gd name="connsiteY96" fmla="*/ 10911 h 305176"/>
              <a:gd name="connsiteX97" fmla="*/ 31208 w 334963"/>
              <a:gd name="connsiteY97" fmla="*/ 2829 h 305176"/>
              <a:gd name="connsiteX98" fmla="*/ 39107 w 334963"/>
              <a:gd name="connsiteY98" fmla="*/ 1482 h 305176"/>
              <a:gd name="connsiteX99" fmla="*/ 299086 w 334963"/>
              <a:gd name="connsiteY99" fmla="*/ 1451 h 305176"/>
              <a:gd name="connsiteX100" fmla="*/ 306944 w 334963"/>
              <a:gd name="connsiteY100" fmla="*/ 2782 h 305176"/>
              <a:gd name="connsiteX101" fmla="*/ 305634 w 334963"/>
              <a:gd name="connsiteY101" fmla="*/ 10771 h 305176"/>
              <a:gd name="connsiteX102" fmla="*/ 267653 w 334963"/>
              <a:gd name="connsiteY102" fmla="*/ 38732 h 305176"/>
              <a:gd name="connsiteX103" fmla="*/ 265033 w 334963"/>
              <a:gd name="connsiteY103" fmla="*/ 40063 h 305176"/>
              <a:gd name="connsiteX104" fmla="*/ 259795 w 334963"/>
              <a:gd name="connsiteY104" fmla="*/ 37400 h 305176"/>
              <a:gd name="connsiteX105" fmla="*/ 261104 w 334963"/>
              <a:gd name="connsiteY105" fmla="*/ 29411 h 305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34963" h="305176">
                <a:moveTo>
                  <a:pt x="138332" y="262313"/>
                </a:moveTo>
                <a:cubicBezTo>
                  <a:pt x="140960" y="262313"/>
                  <a:pt x="143587" y="264992"/>
                  <a:pt x="143587" y="267671"/>
                </a:cubicBezTo>
                <a:cubicBezTo>
                  <a:pt x="143587" y="267671"/>
                  <a:pt x="143587" y="267671"/>
                  <a:pt x="143587" y="279726"/>
                </a:cubicBezTo>
                <a:cubicBezTo>
                  <a:pt x="143587" y="279726"/>
                  <a:pt x="143587" y="279726"/>
                  <a:pt x="169863" y="291781"/>
                </a:cubicBezTo>
                <a:cubicBezTo>
                  <a:pt x="169863" y="291781"/>
                  <a:pt x="169863" y="291781"/>
                  <a:pt x="196139" y="279726"/>
                </a:cubicBezTo>
                <a:cubicBezTo>
                  <a:pt x="196139" y="279726"/>
                  <a:pt x="196139" y="279726"/>
                  <a:pt x="196139" y="267671"/>
                </a:cubicBezTo>
                <a:cubicBezTo>
                  <a:pt x="196139" y="264992"/>
                  <a:pt x="198767" y="262313"/>
                  <a:pt x="201394" y="262313"/>
                </a:cubicBezTo>
                <a:cubicBezTo>
                  <a:pt x="205336" y="262313"/>
                  <a:pt x="207963" y="264992"/>
                  <a:pt x="207963" y="267671"/>
                </a:cubicBezTo>
                <a:cubicBezTo>
                  <a:pt x="207963" y="267671"/>
                  <a:pt x="207963" y="267671"/>
                  <a:pt x="207963" y="283745"/>
                </a:cubicBezTo>
                <a:cubicBezTo>
                  <a:pt x="207963" y="285084"/>
                  <a:pt x="206649" y="287763"/>
                  <a:pt x="204022" y="289102"/>
                </a:cubicBezTo>
                <a:cubicBezTo>
                  <a:pt x="204022" y="289102"/>
                  <a:pt x="204022" y="289102"/>
                  <a:pt x="172491" y="303837"/>
                </a:cubicBezTo>
                <a:cubicBezTo>
                  <a:pt x="171177" y="303837"/>
                  <a:pt x="171177" y="305176"/>
                  <a:pt x="169863" y="305176"/>
                </a:cubicBezTo>
                <a:cubicBezTo>
                  <a:pt x="168549" y="305176"/>
                  <a:pt x="168549" y="303837"/>
                  <a:pt x="167236" y="303837"/>
                </a:cubicBezTo>
                <a:cubicBezTo>
                  <a:pt x="167236" y="303837"/>
                  <a:pt x="167236" y="303837"/>
                  <a:pt x="135705" y="289102"/>
                </a:cubicBezTo>
                <a:cubicBezTo>
                  <a:pt x="133077" y="287763"/>
                  <a:pt x="131763" y="286423"/>
                  <a:pt x="131763" y="283745"/>
                </a:cubicBezTo>
                <a:cubicBezTo>
                  <a:pt x="131763" y="283745"/>
                  <a:pt x="131763" y="283745"/>
                  <a:pt x="131763" y="267671"/>
                </a:cubicBezTo>
                <a:cubicBezTo>
                  <a:pt x="131763" y="264992"/>
                  <a:pt x="134391" y="262313"/>
                  <a:pt x="138332" y="262313"/>
                </a:cubicBezTo>
                <a:close/>
                <a:moveTo>
                  <a:pt x="128043" y="230563"/>
                </a:moveTo>
                <a:cubicBezTo>
                  <a:pt x="126728" y="230563"/>
                  <a:pt x="125413" y="231952"/>
                  <a:pt x="125413" y="233341"/>
                </a:cubicBezTo>
                <a:cubicBezTo>
                  <a:pt x="125413" y="233341"/>
                  <a:pt x="125413" y="233341"/>
                  <a:pt x="125413" y="238898"/>
                </a:cubicBezTo>
                <a:cubicBezTo>
                  <a:pt x="125413" y="240287"/>
                  <a:pt x="126728" y="241676"/>
                  <a:pt x="128043" y="241676"/>
                </a:cubicBezTo>
                <a:cubicBezTo>
                  <a:pt x="128043" y="241676"/>
                  <a:pt x="128043" y="241676"/>
                  <a:pt x="206922" y="241676"/>
                </a:cubicBezTo>
                <a:cubicBezTo>
                  <a:pt x="208237" y="241676"/>
                  <a:pt x="209551" y="240287"/>
                  <a:pt x="209551" y="238898"/>
                </a:cubicBezTo>
                <a:cubicBezTo>
                  <a:pt x="209551" y="238898"/>
                  <a:pt x="209551" y="238898"/>
                  <a:pt x="209551" y="233341"/>
                </a:cubicBezTo>
                <a:cubicBezTo>
                  <a:pt x="209551" y="231952"/>
                  <a:pt x="208237" y="230563"/>
                  <a:pt x="206922" y="230563"/>
                </a:cubicBezTo>
                <a:cubicBezTo>
                  <a:pt x="206922" y="230563"/>
                  <a:pt x="206922" y="230563"/>
                  <a:pt x="128043" y="230563"/>
                </a:cubicBezTo>
                <a:close/>
                <a:moveTo>
                  <a:pt x="128781" y="219451"/>
                </a:moveTo>
                <a:cubicBezTo>
                  <a:pt x="128781" y="219451"/>
                  <a:pt x="128781" y="219451"/>
                  <a:pt x="207769" y="219451"/>
                </a:cubicBezTo>
                <a:cubicBezTo>
                  <a:pt x="215668" y="219451"/>
                  <a:pt x="222250" y="225862"/>
                  <a:pt x="222250" y="233556"/>
                </a:cubicBezTo>
                <a:cubicBezTo>
                  <a:pt x="222250" y="233556"/>
                  <a:pt x="222250" y="233556"/>
                  <a:pt x="222250" y="238684"/>
                </a:cubicBezTo>
                <a:cubicBezTo>
                  <a:pt x="222250" y="246378"/>
                  <a:pt x="215668" y="252789"/>
                  <a:pt x="207769" y="252789"/>
                </a:cubicBezTo>
                <a:cubicBezTo>
                  <a:pt x="207769" y="252789"/>
                  <a:pt x="207769" y="252789"/>
                  <a:pt x="128781" y="252789"/>
                </a:cubicBezTo>
                <a:cubicBezTo>
                  <a:pt x="120883" y="252789"/>
                  <a:pt x="114300" y="246378"/>
                  <a:pt x="114300" y="238684"/>
                </a:cubicBezTo>
                <a:cubicBezTo>
                  <a:pt x="114300" y="238684"/>
                  <a:pt x="114300" y="238684"/>
                  <a:pt x="114300" y="233556"/>
                </a:cubicBezTo>
                <a:cubicBezTo>
                  <a:pt x="114300" y="225862"/>
                  <a:pt x="120883" y="219451"/>
                  <a:pt x="128781" y="219451"/>
                </a:cubicBezTo>
                <a:close/>
                <a:moveTo>
                  <a:pt x="266120" y="168353"/>
                </a:moveTo>
                <a:cubicBezTo>
                  <a:pt x="266120" y="168353"/>
                  <a:pt x="266120" y="168353"/>
                  <a:pt x="305614" y="198019"/>
                </a:cubicBezTo>
                <a:cubicBezTo>
                  <a:pt x="308247" y="199309"/>
                  <a:pt x="309563" y="203179"/>
                  <a:pt x="306930" y="205758"/>
                </a:cubicBezTo>
                <a:cubicBezTo>
                  <a:pt x="305614" y="207048"/>
                  <a:pt x="304297" y="208338"/>
                  <a:pt x="301664" y="208338"/>
                </a:cubicBezTo>
                <a:cubicBezTo>
                  <a:pt x="301664" y="208338"/>
                  <a:pt x="300348" y="208338"/>
                  <a:pt x="299032" y="207048"/>
                </a:cubicBezTo>
                <a:cubicBezTo>
                  <a:pt x="299032" y="207048"/>
                  <a:pt x="299032" y="207048"/>
                  <a:pt x="259538" y="178672"/>
                </a:cubicBezTo>
                <a:cubicBezTo>
                  <a:pt x="256905" y="176092"/>
                  <a:pt x="255588" y="172222"/>
                  <a:pt x="258221" y="169643"/>
                </a:cubicBezTo>
                <a:cubicBezTo>
                  <a:pt x="259538" y="167063"/>
                  <a:pt x="263487" y="167063"/>
                  <a:pt x="266120" y="168353"/>
                </a:cubicBezTo>
                <a:close/>
                <a:moveTo>
                  <a:pt x="75093" y="166503"/>
                </a:moveTo>
                <a:cubicBezTo>
                  <a:pt x="77751" y="163888"/>
                  <a:pt x="81738" y="165195"/>
                  <a:pt x="83067" y="167810"/>
                </a:cubicBezTo>
                <a:cubicBezTo>
                  <a:pt x="85725" y="170425"/>
                  <a:pt x="84396" y="174347"/>
                  <a:pt x="81738" y="175654"/>
                </a:cubicBezTo>
                <a:cubicBezTo>
                  <a:pt x="81738" y="175654"/>
                  <a:pt x="81738" y="175654"/>
                  <a:pt x="39208" y="207031"/>
                </a:cubicBezTo>
                <a:cubicBezTo>
                  <a:pt x="37879" y="208338"/>
                  <a:pt x="36550" y="208338"/>
                  <a:pt x="35221" y="208338"/>
                </a:cubicBezTo>
                <a:cubicBezTo>
                  <a:pt x="33892" y="208338"/>
                  <a:pt x="31233" y="207031"/>
                  <a:pt x="31233" y="205723"/>
                </a:cubicBezTo>
                <a:cubicBezTo>
                  <a:pt x="28575" y="203109"/>
                  <a:pt x="29904" y="199187"/>
                  <a:pt x="32562" y="197879"/>
                </a:cubicBezTo>
                <a:cubicBezTo>
                  <a:pt x="32562" y="197879"/>
                  <a:pt x="32562" y="197879"/>
                  <a:pt x="75093" y="166503"/>
                </a:cubicBezTo>
                <a:close/>
                <a:moveTo>
                  <a:pt x="284569" y="98801"/>
                </a:moveTo>
                <a:cubicBezTo>
                  <a:pt x="284569" y="98801"/>
                  <a:pt x="284569" y="98801"/>
                  <a:pt x="329795" y="98801"/>
                </a:cubicBezTo>
                <a:cubicBezTo>
                  <a:pt x="332379" y="98801"/>
                  <a:pt x="334963" y="101271"/>
                  <a:pt x="334963" y="104975"/>
                </a:cubicBezTo>
                <a:cubicBezTo>
                  <a:pt x="334963" y="107444"/>
                  <a:pt x="332379" y="109914"/>
                  <a:pt x="329795" y="109914"/>
                </a:cubicBezTo>
                <a:cubicBezTo>
                  <a:pt x="329795" y="109914"/>
                  <a:pt x="329795" y="109914"/>
                  <a:pt x="284569" y="109914"/>
                </a:cubicBezTo>
                <a:cubicBezTo>
                  <a:pt x="281985" y="109914"/>
                  <a:pt x="279400" y="107444"/>
                  <a:pt x="279400" y="104975"/>
                </a:cubicBezTo>
                <a:cubicBezTo>
                  <a:pt x="279400" y="101271"/>
                  <a:pt x="281985" y="98801"/>
                  <a:pt x="284569" y="98801"/>
                </a:cubicBezTo>
                <a:close/>
                <a:moveTo>
                  <a:pt x="5340" y="98801"/>
                </a:moveTo>
                <a:cubicBezTo>
                  <a:pt x="5340" y="98801"/>
                  <a:pt x="5340" y="98801"/>
                  <a:pt x="53398" y="98801"/>
                </a:cubicBezTo>
                <a:cubicBezTo>
                  <a:pt x="56068" y="98801"/>
                  <a:pt x="58738" y="101271"/>
                  <a:pt x="58738" y="104975"/>
                </a:cubicBezTo>
                <a:cubicBezTo>
                  <a:pt x="58738" y="107444"/>
                  <a:pt x="56068" y="109914"/>
                  <a:pt x="53398" y="109914"/>
                </a:cubicBezTo>
                <a:cubicBezTo>
                  <a:pt x="53398" y="109914"/>
                  <a:pt x="53398" y="109914"/>
                  <a:pt x="5340" y="109914"/>
                </a:cubicBezTo>
                <a:cubicBezTo>
                  <a:pt x="2670" y="109914"/>
                  <a:pt x="0" y="107444"/>
                  <a:pt x="0" y="104975"/>
                </a:cubicBezTo>
                <a:cubicBezTo>
                  <a:pt x="0" y="101271"/>
                  <a:pt x="2670" y="98801"/>
                  <a:pt x="5340" y="98801"/>
                </a:cubicBezTo>
                <a:close/>
                <a:moveTo>
                  <a:pt x="164887" y="36888"/>
                </a:moveTo>
                <a:cubicBezTo>
                  <a:pt x="168826" y="36888"/>
                  <a:pt x="171451" y="40918"/>
                  <a:pt x="171451" y="43604"/>
                </a:cubicBezTo>
                <a:cubicBezTo>
                  <a:pt x="171451" y="46291"/>
                  <a:pt x="168826" y="48977"/>
                  <a:pt x="164887" y="48977"/>
                </a:cubicBezTo>
                <a:cubicBezTo>
                  <a:pt x="137320" y="48977"/>
                  <a:pt x="115003" y="71813"/>
                  <a:pt x="115003" y="100022"/>
                </a:cubicBezTo>
                <a:cubicBezTo>
                  <a:pt x="115003" y="104051"/>
                  <a:pt x="112377" y="106738"/>
                  <a:pt x="109752" y="106738"/>
                </a:cubicBezTo>
                <a:cubicBezTo>
                  <a:pt x="105814" y="106738"/>
                  <a:pt x="103188" y="104051"/>
                  <a:pt x="103188" y="100022"/>
                </a:cubicBezTo>
                <a:cubicBezTo>
                  <a:pt x="103188" y="65097"/>
                  <a:pt x="130756" y="36888"/>
                  <a:pt x="164887" y="36888"/>
                </a:cubicBezTo>
                <a:close/>
                <a:moveTo>
                  <a:pt x="169069" y="9901"/>
                </a:moveTo>
                <a:cubicBezTo>
                  <a:pt x="219192" y="9901"/>
                  <a:pt x="258763" y="50650"/>
                  <a:pt x="258763" y="99286"/>
                </a:cubicBezTo>
                <a:cubicBezTo>
                  <a:pt x="258763" y="120318"/>
                  <a:pt x="253487" y="138721"/>
                  <a:pt x="240297" y="154495"/>
                </a:cubicBezTo>
                <a:cubicBezTo>
                  <a:pt x="215235" y="189986"/>
                  <a:pt x="221830" y="207075"/>
                  <a:pt x="221830" y="208389"/>
                </a:cubicBezTo>
                <a:cubicBezTo>
                  <a:pt x="223149" y="211018"/>
                  <a:pt x="221830" y="213647"/>
                  <a:pt x="217873" y="214962"/>
                </a:cubicBezTo>
                <a:cubicBezTo>
                  <a:pt x="215235" y="216276"/>
                  <a:pt x="212597" y="214962"/>
                  <a:pt x="211278" y="212333"/>
                </a:cubicBezTo>
                <a:cubicBezTo>
                  <a:pt x="209959" y="211018"/>
                  <a:pt x="200726" y="188672"/>
                  <a:pt x="231064" y="147923"/>
                </a:cubicBezTo>
                <a:cubicBezTo>
                  <a:pt x="241616" y="133463"/>
                  <a:pt x="248211" y="117689"/>
                  <a:pt x="248211" y="99286"/>
                </a:cubicBezTo>
                <a:cubicBezTo>
                  <a:pt x="248211" y="55908"/>
                  <a:pt x="212597" y="21731"/>
                  <a:pt x="169069" y="21731"/>
                </a:cubicBezTo>
                <a:cubicBezTo>
                  <a:pt x="125541" y="21731"/>
                  <a:pt x="89927" y="55908"/>
                  <a:pt x="89927" y="99286"/>
                </a:cubicBezTo>
                <a:cubicBezTo>
                  <a:pt x="89927" y="116375"/>
                  <a:pt x="96523" y="133463"/>
                  <a:pt x="107075" y="146608"/>
                </a:cubicBezTo>
                <a:cubicBezTo>
                  <a:pt x="107075" y="147923"/>
                  <a:pt x="107075" y="147923"/>
                  <a:pt x="107075" y="147923"/>
                </a:cubicBezTo>
                <a:cubicBezTo>
                  <a:pt x="137413" y="189986"/>
                  <a:pt x="129498" y="211018"/>
                  <a:pt x="128179" y="212333"/>
                </a:cubicBezTo>
                <a:cubicBezTo>
                  <a:pt x="126860" y="214962"/>
                  <a:pt x="124222" y="216276"/>
                  <a:pt x="122903" y="216276"/>
                </a:cubicBezTo>
                <a:cubicBezTo>
                  <a:pt x="121584" y="216276"/>
                  <a:pt x="120265" y="216276"/>
                  <a:pt x="120265" y="214962"/>
                </a:cubicBezTo>
                <a:cubicBezTo>
                  <a:pt x="117627" y="213647"/>
                  <a:pt x="116308" y="211018"/>
                  <a:pt x="117627" y="207075"/>
                </a:cubicBezTo>
                <a:cubicBezTo>
                  <a:pt x="117627" y="207075"/>
                  <a:pt x="124222" y="191301"/>
                  <a:pt x="97842" y="154495"/>
                </a:cubicBezTo>
                <a:cubicBezTo>
                  <a:pt x="84651" y="138721"/>
                  <a:pt x="79375" y="120318"/>
                  <a:pt x="79375" y="99286"/>
                </a:cubicBezTo>
                <a:cubicBezTo>
                  <a:pt x="79375" y="50650"/>
                  <a:pt x="118946" y="9901"/>
                  <a:pt x="169069" y="9901"/>
                </a:cubicBezTo>
                <a:close/>
                <a:moveTo>
                  <a:pt x="39107" y="1482"/>
                </a:moveTo>
                <a:cubicBezTo>
                  <a:pt x="39107" y="1482"/>
                  <a:pt x="39107" y="1482"/>
                  <a:pt x="79917" y="31115"/>
                </a:cubicBezTo>
                <a:cubicBezTo>
                  <a:pt x="82550" y="33809"/>
                  <a:pt x="82550" y="37850"/>
                  <a:pt x="81234" y="40544"/>
                </a:cubicBezTo>
                <a:cubicBezTo>
                  <a:pt x="79917" y="41891"/>
                  <a:pt x="78601" y="43238"/>
                  <a:pt x="75968" y="43238"/>
                </a:cubicBezTo>
                <a:cubicBezTo>
                  <a:pt x="74651" y="43238"/>
                  <a:pt x="73335" y="41891"/>
                  <a:pt x="72019" y="41891"/>
                </a:cubicBezTo>
                <a:lnTo>
                  <a:pt x="32525" y="10911"/>
                </a:lnTo>
                <a:cubicBezTo>
                  <a:pt x="29892" y="8217"/>
                  <a:pt x="28575" y="5523"/>
                  <a:pt x="31208" y="2829"/>
                </a:cubicBezTo>
                <a:cubicBezTo>
                  <a:pt x="32525" y="135"/>
                  <a:pt x="36474" y="-1212"/>
                  <a:pt x="39107" y="1482"/>
                </a:cubicBezTo>
                <a:close/>
                <a:moveTo>
                  <a:pt x="299086" y="1451"/>
                </a:moveTo>
                <a:cubicBezTo>
                  <a:pt x="301705" y="-1212"/>
                  <a:pt x="305634" y="119"/>
                  <a:pt x="306944" y="2782"/>
                </a:cubicBezTo>
                <a:cubicBezTo>
                  <a:pt x="309563" y="5445"/>
                  <a:pt x="308254" y="8108"/>
                  <a:pt x="305634" y="10771"/>
                </a:cubicBezTo>
                <a:cubicBezTo>
                  <a:pt x="305634" y="10771"/>
                  <a:pt x="305634" y="10771"/>
                  <a:pt x="267653" y="38732"/>
                </a:cubicBezTo>
                <a:cubicBezTo>
                  <a:pt x="266343" y="40063"/>
                  <a:pt x="265033" y="40063"/>
                  <a:pt x="265033" y="40063"/>
                </a:cubicBezTo>
                <a:cubicBezTo>
                  <a:pt x="262414" y="40063"/>
                  <a:pt x="261104" y="38732"/>
                  <a:pt x="259795" y="37400"/>
                </a:cubicBezTo>
                <a:cubicBezTo>
                  <a:pt x="257175" y="34737"/>
                  <a:pt x="258485" y="30743"/>
                  <a:pt x="261104" y="29411"/>
                </a:cubicBezTo>
                <a:close/>
              </a:path>
            </a:pathLst>
          </a:custGeom>
          <a:solidFill>
            <a:schemeClr val="tx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sp>
        <p:nvSpPr>
          <p:cNvPr id="21" name="Oval 13"/>
          <p:cNvSpPr/>
          <p:nvPr/>
        </p:nvSpPr>
        <p:spPr>
          <a:xfrm>
            <a:off x="1275122" y="4525921"/>
            <a:ext cx="321486" cy="308850"/>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tx1"/>
          </a:solidFill>
          <a:ln>
            <a:noFill/>
          </a:ln>
          <a:effectLst>
            <a:outerShdw blurRad="825500" dist="5588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dirty="0">
              <a:solidFill>
                <a:schemeClr val="bg1"/>
              </a:solidFill>
              <a:latin typeface="仓耳玄三M W05" panose="02020400000000000000" pitchFamily="18" charset="-122"/>
              <a:ea typeface="仓耳玄三M W05" panose="02020400000000000000" pitchFamily="18" charset="-122"/>
              <a:sym typeface="FZHei-B01S" panose="02010601030101010101" pitchFamily="2" charset="-122"/>
            </a:endParaRPr>
          </a:p>
        </p:txBody>
      </p:sp>
      <p:pic>
        <p:nvPicPr>
          <p:cNvPr id="22" name="图片占位符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15585" y="2000289"/>
            <a:ext cx="2756772" cy="2646381"/>
          </a:xfrm>
          <a:custGeom>
            <a:avLst/>
            <a:gdLst>
              <a:gd name="connsiteX0" fmla="*/ 1490632 w 2981263"/>
              <a:gd name="connsiteY0" fmla="*/ 0 h 2981261"/>
              <a:gd name="connsiteX1" fmla="*/ 2981263 w 2981263"/>
              <a:gd name="connsiteY1" fmla="*/ 1490631 h 2981261"/>
              <a:gd name="connsiteX2" fmla="*/ 1490632 w 2981263"/>
              <a:gd name="connsiteY2" fmla="*/ 2981261 h 2981261"/>
              <a:gd name="connsiteX3" fmla="*/ 0 w 2981263"/>
              <a:gd name="connsiteY3" fmla="*/ 1490631 h 2981261"/>
              <a:gd name="connsiteX4" fmla="*/ 1490632 w 2981263"/>
              <a:gd name="connsiteY4" fmla="*/ 0 h 2981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263" h="2981261">
                <a:moveTo>
                  <a:pt x="1490632" y="0"/>
                </a:moveTo>
                <a:cubicBezTo>
                  <a:pt x="2313885" y="0"/>
                  <a:pt x="2981263" y="667378"/>
                  <a:pt x="2981263" y="1490631"/>
                </a:cubicBezTo>
                <a:cubicBezTo>
                  <a:pt x="2981263" y="2313884"/>
                  <a:pt x="2313885" y="2981261"/>
                  <a:pt x="1490632" y="2981261"/>
                </a:cubicBezTo>
                <a:cubicBezTo>
                  <a:pt x="667379" y="2981261"/>
                  <a:pt x="0" y="2313884"/>
                  <a:pt x="0" y="1490631"/>
                </a:cubicBezTo>
                <a:cubicBezTo>
                  <a:pt x="0" y="667378"/>
                  <a:pt x="667379" y="0"/>
                  <a:pt x="1490632" y="0"/>
                </a:cubicBezTo>
                <a:close/>
              </a:path>
            </a:pathLst>
          </a:custGeom>
          <a:ln w="38100">
            <a:solidFill>
              <a:schemeClr val="bg1"/>
            </a:solidFill>
          </a:ln>
        </p:spPr>
      </p:pic>
      <p:sp>
        <p:nvSpPr>
          <p:cNvPr id="27" name="Shape 3624"/>
          <p:cNvSpPr/>
          <p:nvPr/>
        </p:nvSpPr>
        <p:spPr>
          <a:xfrm>
            <a:off x="8449717" y="1611264"/>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仓耳玄三M W05" panose="02020400000000000000" pitchFamily="18" charset="-122"/>
            </a:endParaRPr>
          </a:p>
        </p:txBody>
      </p:sp>
      <p:sp>
        <p:nvSpPr>
          <p:cNvPr id="30" name="TextBox 8"/>
          <p:cNvSpPr txBox="1"/>
          <p:nvPr/>
        </p:nvSpPr>
        <p:spPr>
          <a:xfrm>
            <a:off x="1094168" y="2335176"/>
            <a:ext cx="3111308" cy="492443"/>
          </a:xfrm>
          <a:prstGeom prst="rect">
            <a:avLst/>
          </a:prstGeom>
          <a:noFill/>
        </p:spPr>
        <p:txBody>
          <a:bodyPr wrap="square" lIns="0" tIns="0" rIns="0" bIns="0" rtlCol="0">
            <a:spAutoFit/>
          </a:bodyPr>
          <a:lstStyle/>
          <a:p>
            <a:r>
              <a:rPr lang="zh-CN" altLang="en-US" sz="32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32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1" name="TextBox 9"/>
          <p:cNvSpPr txBox="1"/>
          <p:nvPr/>
        </p:nvSpPr>
        <p:spPr>
          <a:xfrm>
            <a:off x="1095845" y="2998366"/>
            <a:ext cx="3391974" cy="1107996"/>
          </a:xfrm>
          <a:prstGeom prst="rect">
            <a:avLst/>
          </a:prstGeom>
          <a:noFill/>
        </p:spPr>
        <p:txBody>
          <a:bodyPr wrap="square" lIns="0" tIns="0" rIns="91440" bIns="0" rtlCol="0">
            <a:spAutoFit/>
          </a:bodyPr>
          <a:lstStyle/>
          <a:p>
            <a:pPr>
              <a:defRPr/>
            </a:pPr>
            <a:r>
              <a:rPr lang="zh-CN" altLang="en-US"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单击添加内容单击添加内容单击添加内容单击添加内容单击添加内容单击添加内容单击添加内容单击添加内容单击添加内容</a:t>
            </a:r>
            <a:endParaRPr lang="en-US" altLang="zh-CN"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2" name="Shape 3767"/>
          <p:cNvSpPr/>
          <p:nvPr/>
        </p:nvSpPr>
        <p:spPr>
          <a:xfrm>
            <a:off x="1144731" y="1648690"/>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8"/>
                  <a:pt x="3436" y="14236"/>
                </a:cubicBezTo>
                <a:lnTo>
                  <a:pt x="3436" y="10800"/>
                </a:lnTo>
                <a:lnTo>
                  <a:pt x="10309" y="10800"/>
                </a:lnTo>
                <a:lnTo>
                  <a:pt x="10309" y="14236"/>
                </a:lnTo>
                <a:cubicBezTo>
                  <a:pt x="10309" y="14508"/>
                  <a:pt x="10529" y="14727"/>
                  <a:pt x="10800" y="14727"/>
                </a:cubicBezTo>
                <a:cubicBezTo>
                  <a:pt x="11071" y="14727"/>
                  <a:pt x="11291" y="14508"/>
                  <a:pt x="11291" y="14236"/>
                </a:cubicBezTo>
                <a:lnTo>
                  <a:pt x="11291" y="10800"/>
                </a:lnTo>
                <a:lnTo>
                  <a:pt x="18164" y="10800"/>
                </a:lnTo>
                <a:lnTo>
                  <a:pt x="18164" y="14236"/>
                </a:lnTo>
                <a:cubicBezTo>
                  <a:pt x="18164" y="14508"/>
                  <a:pt x="18384" y="14727"/>
                  <a:pt x="18655" y="14727"/>
                </a:cubicBezTo>
                <a:cubicBezTo>
                  <a:pt x="18926" y="14727"/>
                  <a:pt x="19145" y="14508"/>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8"/>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仓耳玄三M W05" panose="02020400000000000000" pitchFamily="18" charset="-122"/>
            </a:endParaRPr>
          </a:p>
        </p:txBody>
      </p:sp>
      <p:grpSp>
        <p:nvGrpSpPr>
          <p:cNvPr id="33" name="组合 32"/>
          <p:cNvGrpSpPr/>
          <p:nvPr/>
        </p:nvGrpSpPr>
        <p:grpSpPr>
          <a:xfrm>
            <a:off x="172017" y="119433"/>
            <a:ext cx="642796" cy="634080"/>
            <a:chOff x="4059623" y="664319"/>
            <a:chExt cx="2298492" cy="2304999"/>
          </a:xfrm>
        </p:grpSpPr>
        <p:pic>
          <p:nvPicPr>
            <p:cNvPr id="34" name="图片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35" name="矩形 34"/>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04</a:t>
              </a:r>
              <a:endParaRPr lang="zh-CN" altLang="en-US" dirty="0">
                <a:gradFill>
                  <a:gsLst>
                    <a:gs pos="0">
                      <a:srgbClr val="FFF9E9"/>
                    </a:gs>
                    <a:gs pos="100000">
                      <a:srgbClr val="E9B466"/>
                    </a:gs>
                  </a:gsLst>
                  <a:lin ang="0" scaled="1"/>
                </a:gradFill>
                <a:latin typeface="+mn-ea"/>
                <a:cs typeface="+mn-ea"/>
                <a:sym typeface="+mn-lt"/>
              </a:endParaRPr>
            </a:p>
          </p:txBody>
        </p:sp>
      </p:grpSp>
      <p:sp>
        <p:nvSpPr>
          <p:cNvPr id="36"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37" name="TextBox 8"/>
          <p:cNvSpPr txBox="1"/>
          <p:nvPr/>
        </p:nvSpPr>
        <p:spPr>
          <a:xfrm>
            <a:off x="8287365" y="2283314"/>
            <a:ext cx="3111308" cy="492443"/>
          </a:xfrm>
          <a:prstGeom prst="rect">
            <a:avLst/>
          </a:prstGeom>
          <a:noFill/>
        </p:spPr>
        <p:txBody>
          <a:bodyPr wrap="square" lIns="0" tIns="0" rIns="0" bIns="0" rtlCol="0">
            <a:spAutoFit/>
          </a:bodyPr>
          <a:lstStyle/>
          <a:p>
            <a:r>
              <a:rPr lang="zh-CN" altLang="en-US" sz="32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32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8" name="TextBox 9"/>
          <p:cNvSpPr txBox="1"/>
          <p:nvPr/>
        </p:nvSpPr>
        <p:spPr>
          <a:xfrm>
            <a:off x="8289042" y="2946504"/>
            <a:ext cx="3391974" cy="1107996"/>
          </a:xfrm>
          <a:prstGeom prst="rect">
            <a:avLst/>
          </a:prstGeom>
          <a:noFill/>
        </p:spPr>
        <p:txBody>
          <a:bodyPr wrap="square" lIns="0" tIns="0" rIns="91440" bIns="0" rtlCol="0">
            <a:spAutoFit/>
          </a:bodyPr>
          <a:lstStyle/>
          <a:p>
            <a:pPr>
              <a:defRPr/>
            </a:pPr>
            <a:r>
              <a:rPr lang="zh-CN" altLang="en-US"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单击添加内容单击添加内容单击添加内容单击添加内容单击添加内容单击添加内容单击添加内容单击添加内容单击添加内容</a:t>
            </a:r>
            <a:endParaRPr lang="en-US" altLang="zh-CN"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anim calcmode="lin" valueType="num">
                                      <p:cBhvr>
                                        <p:cTn id="10" dur="500" fill="hold"/>
                                        <p:tgtEl>
                                          <p:spTgt spid="7"/>
                                        </p:tgtEl>
                                        <p:attrNameLst>
                                          <p:attrName>ppt_x</p:attrName>
                                        </p:attrNameLst>
                                      </p:cBhvr>
                                      <p:tavLst>
                                        <p:tav tm="0">
                                          <p:val>
                                            <p:fltVal val="0.5"/>
                                          </p:val>
                                        </p:tav>
                                        <p:tav tm="100000">
                                          <p:val>
                                            <p:strVal val="#ppt_x"/>
                                          </p:val>
                                        </p:tav>
                                      </p:tavLst>
                                    </p:anim>
                                    <p:anim calcmode="lin" valueType="num">
                                      <p:cBhvr>
                                        <p:cTn id="11" dur="500" fill="hold"/>
                                        <p:tgtEl>
                                          <p:spTgt spid="7"/>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anim calcmode="lin" valueType="num">
                                      <p:cBhvr>
                                        <p:cTn id="17" dur="500" fill="hold"/>
                                        <p:tgtEl>
                                          <p:spTgt spid="8"/>
                                        </p:tgtEl>
                                        <p:attrNameLst>
                                          <p:attrName>ppt_x</p:attrName>
                                        </p:attrNameLst>
                                      </p:cBhvr>
                                      <p:tavLst>
                                        <p:tav tm="0">
                                          <p:val>
                                            <p:fltVal val="0.5"/>
                                          </p:val>
                                        </p:tav>
                                        <p:tav tm="100000">
                                          <p:val>
                                            <p:strVal val="#ppt_x"/>
                                          </p:val>
                                        </p:tav>
                                      </p:tavLst>
                                    </p:anim>
                                    <p:anim calcmode="lin" valueType="num">
                                      <p:cBhvr>
                                        <p:cTn id="18" dur="500" fill="hold"/>
                                        <p:tgtEl>
                                          <p:spTgt spid="8"/>
                                        </p:tgtEl>
                                        <p:attrNameLst>
                                          <p:attrName>ppt_y</p:attrName>
                                        </p:attrNameLst>
                                      </p:cBhvr>
                                      <p:tavLst>
                                        <p:tav tm="0">
                                          <p:val>
                                            <p:fltVal val="0.5"/>
                                          </p:val>
                                        </p:tav>
                                        <p:tav tm="100000">
                                          <p:val>
                                            <p:strVal val="#ppt_y"/>
                                          </p:val>
                                        </p:tav>
                                      </p:tavLst>
                                    </p:anim>
                                  </p:childTnLst>
                                </p:cTn>
                              </p:par>
                              <p:par>
                                <p:cTn id="19" presetID="53" presetClass="entr" presetSubtype="52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anim calcmode="lin" valueType="num">
                                      <p:cBhvr>
                                        <p:cTn id="24" dur="500" fill="hold"/>
                                        <p:tgtEl>
                                          <p:spTgt spid="9"/>
                                        </p:tgtEl>
                                        <p:attrNameLst>
                                          <p:attrName>ppt_x</p:attrName>
                                        </p:attrNameLst>
                                      </p:cBhvr>
                                      <p:tavLst>
                                        <p:tav tm="0">
                                          <p:val>
                                            <p:fltVal val="0.5"/>
                                          </p:val>
                                        </p:tav>
                                        <p:tav tm="100000">
                                          <p:val>
                                            <p:strVal val="#ppt_x"/>
                                          </p:val>
                                        </p:tav>
                                      </p:tavLst>
                                    </p:anim>
                                    <p:anim calcmode="lin" valueType="num">
                                      <p:cBhvr>
                                        <p:cTn id="25" dur="500" fill="hold"/>
                                        <p:tgtEl>
                                          <p:spTgt spid="9"/>
                                        </p:tgtEl>
                                        <p:attrNameLst>
                                          <p:attrName>ppt_y</p:attrName>
                                        </p:attrNameLst>
                                      </p:cBhvr>
                                      <p:tavLst>
                                        <p:tav tm="0">
                                          <p:val>
                                            <p:fltVal val="0.5"/>
                                          </p:val>
                                        </p:tav>
                                        <p:tav tm="100000">
                                          <p:val>
                                            <p:strVal val="#ppt_y"/>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animEffect transition="in" filter="fade">
                                      <p:cBhvr>
                                        <p:cTn id="66" dur="500"/>
                                        <p:tgtEl>
                                          <p:spTgt spid="1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p:cTn id="74" dur="500" fill="hold"/>
                                        <p:tgtEl>
                                          <p:spTgt spid="18"/>
                                        </p:tgtEl>
                                        <p:attrNameLst>
                                          <p:attrName>ppt_w</p:attrName>
                                        </p:attrNameLst>
                                      </p:cBhvr>
                                      <p:tavLst>
                                        <p:tav tm="0">
                                          <p:val>
                                            <p:fltVal val="0"/>
                                          </p:val>
                                        </p:tav>
                                        <p:tav tm="100000">
                                          <p:val>
                                            <p:strVal val="#ppt_w"/>
                                          </p:val>
                                        </p:tav>
                                      </p:tavLst>
                                    </p:anim>
                                    <p:anim calcmode="lin" valueType="num">
                                      <p:cBhvr>
                                        <p:cTn id="75" dur="500" fill="hold"/>
                                        <p:tgtEl>
                                          <p:spTgt spid="18"/>
                                        </p:tgtEl>
                                        <p:attrNameLst>
                                          <p:attrName>ppt_h</p:attrName>
                                        </p:attrNameLst>
                                      </p:cBhvr>
                                      <p:tavLst>
                                        <p:tav tm="0">
                                          <p:val>
                                            <p:fltVal val="0"/>
                                          </p:val>
                                        </p:tav>
                                        <p:tav tm="100000">
                                          <p:val>
                                            <p:strVal val="#ppt_h"/>
                                          </p:val>
                                        </p:tav>
                                      </p:tavLst>
                                    </p:anim>
                                    <p:animEffect transition="in" filter="fade">
                                      <p:cBhvr>
                                        <p:cTn id="76" dur="500"/>
                                        <p:tgtEl>
                                          <p:spTgt spid="18"/>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Effect transition="in" filter="fade">
                                      <p:cBhvr>
                                        <p:cTn id="81" dur="500"/>
                                        <p:tgtEl>
                                          <p:spTgt spid="1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par>
                          <p:cTn id="87" fill="hold">
                            <p:stCondLst>
                              <p:cond delay="1000"/>
                            </p:stCondLst>
                            <p:childTnLst>
                              <p:par>
                                <p:cTn id="88" presetID="53" presetClass="entr" presetSubtype="16" fill="hold" nodeType="after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500" fill="hold"/>
                                        <p:tgtEl>
                                          <p:spTgt spid="22"/>
                                        </p:tgtEl>
                                        <p:attrNameLst>
                                          <p:attrName>ppt_w</p:attrName>
                                        </p:attrNameLst>
                                      </p:cBhvr>
                                      <p:tavLst>
                                        <p:tav tm="0">
                                          <p:val>
                                            <p:fltVal val="0"/>
                                          </p:val>
                                        </p:tav>
                                        <p:tav tm="100000">
                                          <p:val>
                                            <p:strVal val="#ppt_w"/>
                                          </p:val>
                                        </p:tav>
                                      </p:tavLst>
                                    </p:anim>
                                    <p:anim calcmode="lin" valueType="num">
                                      <p:cBhvr>
                                        <p:cTn id="91" dur="500" fill="hold"/>
                                        <p:tgtEl>
                                          <p:spTgt spid="22"/>
                                        </p:tgtEl>
                                        <p:attrNameLst>
                                          <p:attrName>ppt_h</p:attrName>
                                        </p:attrNameLst>
                                      </p:cBhvr>
                                      <p:tavLst>
                                        <p:tav tm="0">
                                          <p:val>
                                            <p:fltVal val="0"/>
                                          </p:val>
                                        </p:tav>
                                        <p:tav tm="100000">
                                          <p:val>
                                            <p:strVal val="#ppt_h"/>
                                          </p:val>
                                        </p:tav>
                                      </p:tavLst>
                                    </p:anim>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additive="base">
                                        <p:cTn id="97" dur="500" fill="hold"/>
                                        <p:tgtEl>
                                          <p:spTgt spid="27"/>
                                        </p:tgtEl>
                                        <p:attrNameLst>
                                          <p:attrName>ppt_x</p:attrName>
                                        </p:attrNameLst>
                                      </p:cBhvr>
                                      <p:tavLst>
                                        <p:tav tm="0">
                                          <p:val>
                                            <p:strVal val="#ppt_x"/>
                                          </p:val>
                                        </p:tav>
                                        <p:tav tm="100000">
                                          <p:val>
                                            <p:strVal val="#ppt_x"/>
                                          </p:val>
                                        </p:tav>
                                      </p:tavLst>
                                    </p:anim>
                                    <p:anim calcmode="lin" valueType="num">
                                      <p:cBhvr additive="base">
                                        <p:cTn id="98" dur="500" fill="hold"/>
                                        <p:tgtEl>
                                          <p:spTgt spid="2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7"/>
                                        </p:tgtEl>
                                        <p:attrNameLst>
                                          <p:attrName>style.visibility</p:attrName>
                                        </p:attrNameLst>
                                      </p:cBhvr>
                                      <p:to>
                                        <p:strVal val="visible"/>
                                      </p:to>
                                    </p:set>
                                    <p:anim calcmode="lin" valueType="num">
                                      <p:cBhvr additive="base">
                                        <p:cTn id="101" dur="500" fill="hold"/>
                                        <p:tgtEl>
                                          <p:spTgt spid="37"/>
                                        </p:tgtEl>
                                        <p:attrNameLst>
                                          <p:attrName>ppt_x</p:attrName>
                                        </p:attrNameLst>
                                      </p:cBhvr>
                                      <p:tavLst>
                                        <p:tav tm="0">
                                          <p:val>
                                            <p:strVal val="#ppt_x"/>
                                          </p:val>
                                        </p:tav>
                                        <p:tav tm="100000">
                                          <p:val>
                                            <p:strVal val="#ppt_x"/>
                                          </p:val>
                                        </p:tav>
                                      </p:tavLst>
                                    </p:anim>
                                    <p:anim calcmode="lin" valueType="num">
                                      <p:cBhvr additive="base">
                                        <p:cTn id="102" dur="500" fill="hold"/>
                                        <p:tgtEl>
                                          <p:spTgt spid="37"/>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38"/>
                                        </p:tgtEl>
                                        <p:attrNameLst>
                                          <p:attrName>style.visibility</p:attrName>
                                        </p:attrNameLst>
                                      </p:cBhvr>
                                      <p:to>
                                        <p:strVal val="visible"/>
                                      </p:to>
                                    </p:set>
                                    <p:anim calcmode="lin" valueType="num">
                                      <p:cBhvr additive="base">
                                        <p:cTn id="105" dur="500" fill="hold"/>
                                        <p:tgtEl>
                                          <p:spTgt spid="38"/>
                                        </p:tgtEl>
                                        <p:attrNameLst>
                                          <p:attrName>ppt_x</p:attrName>
                                        </p:attrNameLst>
                                      </p:cBhvr>
                                      <p:tavLst>
                                        <p:tav tm="0">
                                          <p:val>
                                            <p:strVal val="#ppt_x"/>
                                          </p:val>
                                        </p:tav>
                                        <p:tav tm="100000">
                                          <p:val>
                                            <p:strVal val="#ppt_x"/>
                                          </p:val>
                                        </p:tav>
                                      </p:tavLst>
                                    </p:anim>
                                    <p:anim calcmode="lin" valueType="num">
                                      <p:cBhvr additive="base">
                                        <p:cTn id="106" dur="500" fill="hold"/>
                                        <p:tgtEl>
                                          <p:spTgt spid="38"/>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anim calcmode="lin" valueType="num">
                                      <p:cBhvr additive="base">
                                        <p:cTn id="117" dur="500" fill="hold"/>
                                        <p:tgtEl>
                                          <p:spTgt spid="32"/>
                                        </p:tgtEl>
                                        <p:attrNameLst>
                                          <p:attrName>ppt_x</p:attrName>
                                        </p:attrNameLst>
                                      </p:cBhvr>
                                      <p:tavLst>
                                        <p:tav tm="0">
                                          <p:val>
                                            <p:strVal val="#ppt_x"/>
                                          </p:val>
                                        </p:tav>
                                        <p:tav tm="100000">
                                          <p:val>
                                            <p:strVal val="#ppt_x"/>
                                          </p:val>
                                        </p:tav>
                                      </p:tavLst>
                                    </p:anim>
                                    <p:anim calcmode="lin" valueType="num">
                                      <p:cBhvr additive="base">
                                        <p:cTn id="1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7" grpId="0" animBg="1"/>
      <p:bldP spid="30" grpId="0"/>
      <p:bldP spid="31" grpId="0"/>
      <p:bldP spid="32" grpId="0" animBg="1"/>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5"/>
          <p:cNvGrpSpPr/>
          <p:nvPr/>
        </p:nvGrpSpPr>
        <p:grpSpPr>
          <a:xfrm>
            <a:off x="1189667" y="2021363"/>
            <a:ext cx="743851" cy="2415846"/>
            <a:chOff x="7016433" y="2680477"/>
            <a:chExt cx="743851" cy="2415846"/>
          </a:xfrm>
        </p:grpSpPr>
        <p:sp>
          <p:nvSpPr>
            <p:cNvPr id="7" name="Freeform 31"/>
            <p:cNvSpPr/>
            <p:nvPr/>
          </p:nvSpPr>
          <p:spPr bwMode="gray">
            <a:xfrm>
              <a:off x="7016433" y="2680477"/>
              <a:ext cx="743143" cy="2415846"/>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sp>
          <p:nvSpPr>
            <p:cNvPr id="8" name="Oval 49"/>
            <p:cNvSpPr>
              <a:spLocks noChangeArrowheads="1"/>
            </p:cNvSpPr>
            <p:nvPr/>
          </p:nvSpPr>
          <p:spPr bwMode="gray">
            <a:xfrm>
              <a:off x="7022179" y="2688034"/>
              <a:ext cx="738105" cy="204050"/>
            </a:xfrm>
            <a:prstGeom prst="ellipse">
              <a:avLst/>
            </a:prstGeom>
            <a:solidFill>
              <a:schemeClr val="bg1">
                <a:lumMod val="65000"/>
                <a:alpha val="30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grpSp>
      <p:sp>
        <p:nvSpPr>
          <p:cNvPr id="9" name="AutoShape 33"/>
          <p:cNvSpPr>
            <a:spLocks noChangeArrowheads="1"/>
          </p:cNvSpPr>
          <p:nvPr/>
        </p:nvSpPr>
        <p:spPr bwMode="gray">
          <a:xfrm>
            <a:off x="1185229" y="3162100"/>
            <a:ext cx="736845" cy="1265032"/>
          </a:xfrm>
          <a:prstGeom prst="can">
            <a:avLst>
              <a:gd name="adj" fmla="val 26994"/>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仓耳玄三M W05" panose="02020400000000000000" pitchFamily="18" charset="-122"/>
              <a:ea typeface="仓耳玄三M W05" panose="02020400000000000000" pitchFamily="18" charset="-122"/>
            </a:endParaRPr>
          </a:p>
        </p:txBody>
      </p:sp>
      <p:sp>
        <p:nvSpPr>
          <p:cNvPr id="10" name="Text Box 40"/>
          <p:cNvSpPr txBox="1">
            <a:spLocks noChangeArrowheads="1"/>
          </p:cNvSpPr>
          <p:nvPr/>
        </p:nvSpPr>
        <p:spPr bwMode="blackWhite">
          <a:xfrm>
            <a:off x="1271538" y="3970480"/>
            <a:ext cx="604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lang="id-ID" altLang="zh-CN" sz="1400" kern="0" dirty="0">
                <a:solidFill>
                  <a:srgbClr val="FFF7AD"/>
                </a:solidFill>
                <a:latin typeface="微软雅黑" panose="020B0503020204020204" charset="-122"/>
                <a:ea typeface="微软雅黑" panose="020B0503020204020204" charset="-122"/>
              </a:rPr>
              <a:t>50</a:t>
            </a:r>
            <a:r>
              <a:rPr kumimoji="0" lang="id-ID"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rPr>
              <a:t>%</a:t>
            </a:r>
            <a:endParaRPr kumimoji="0" lang="en-US"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sp>
        <p:nvSpPr>
          <p:cNvPr id="11" name="Rectangle 42"/>
          <p:cNvSpPr>
            <a:spLocks noChangeArrowheads="1"/>
          </p:cNvSpPr>
          <p:nvPr/>
        </p:nvSpPr>
        <p:spPr bwMode="auto">
          <a:xfrm>
            <a:off x="952869" y="4544435"/>
            <a:ext cx="122555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FFF7AD"/>
                </a:solidFill>
                <a:effectLst/>
                <a:uLnTx/>
                <a:uFillTx/>
                <a:latin typeface="微软雅黑" panose="020B0503020204020204" charset="-122"/>
                <a:ea typeface="微软雅黑" panose="020B0503020204020204" charset="-122"/>
              </a:rPr>
              <a:t>2018</a:t>
            </a:r>
            <a:endParaRPr kumimoji="0" lang="en-US" altLang="zh-CN" sz="1200" b="1"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grpSp>
        <p:nvGrpSpPr>
          <p:cNvPr id="12" name="Group 34"/>
          <p:cNvGrpSpPr/>
          <p:nvPr/>
        </p:nvGrpSpPr>
        <p:grpSpPr>
          <a:xfrm>
            <a:off x="2415223" y="2031439"/>
            <a:ext cx="743851" cy="2415846"/>
            <a:chOff x="7016433" y="2680477"/>
            <a:chExt cx="743851" cy="2415846"/>
          </a:xfrm>
        </p:grpSpPr>
        <p:sp>
          <p:nvSpPr>
            <p:cNvPr id="13" name="Freeform 31"/>
            <p:cNvSpPr/>
            <p:nvPr/>
          </p:nvSpPr>
          <p:spPr bwMode="gray">
            <a:xfrm>
              <a:off x="7016433" y="2680477"/>
              <a:ext cx="743143" cy="2415846"/>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sp>
          <p:nvSpPr>
            <p:cNvPr id="14" name="Oval 49"/>
            <p:cNvSpPr>
              <a:spLocks noChangeArrowheads="1"/>
            </p:cNvSpPr>
            <p:nvPr/>
          </p:nvSpPr>
          <p:spPr bwMode="gray">
            <a:xfrm>
              <a:off x="7022179" y="2688034"/>
              <a:ext cx="738105" cy="204050"/>
            </a:xfrm>
            <a:prstGeom prst="ellipse">
              <a:avLst/>
            </a:prstGeom>
            <a:solidFill>
              <a:schemeClr val="bg1">
                <a:lumMod val="65000"/>
                <a:alpha val="30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grpSp>
      <p:sp>
        <p:nvSpPr>
          <p:cNvPr id="15" name="AutoShape 33"/>
          <p:cNvSpPr>
            <a:spLocks noChangeArrowheads="1"/>
          </p:cNvSpPr>
          <p:nvPr/>
        </p:nvSpPr>
        <p:spPr bwMode="gray">
          <a:xfrm>
            <a:off x="2410785" y="3369919"/>
            <a:ext cx="736845" cy="1067290"/>
          </a:xfrm>
          <a:prstGeom prst="can">
            <a:avLst>
              <a:gd name="adj" fmla="val 26994"/>
            </a:avLst>
          </a:prstGeom>
          <a:solidFill>
            <a:schemeClr val="bg1">
              <a:lumMod val="50000"/>
            </a:schemeClr>
          </a:solidFill>
          <a:ln w="9525">
            <a:solidFill>
              <a:srgbClr val="F8F8F8">
                <a:alpha val="14999"/>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sp>
        <p:nvSpPr>
          <p:cNvPr id="16" name="Text Box 40"/>
          <p:cNvSpPr txBox="1">
            <a:spLocks noChangeArrowheads="1"/>
          </p:cNvSpPr>
          <p:nvPr/>
        </p:nvSpPr>
        <p:spPr bwMode="blackWhite">
          <a:xfrm>
            <a:off x="2497094" y="3970480"/>
            <a:ext cx="604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kumimoji="0" lang="id-ID"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rPr>
              <a:t>40%</a:t>
            </a:r>
            <a:endParaRPr kumimoji="0" lang="en-US"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sp>
        <p:nvSpPr>
          <p:cNvPr id="17" name="Rectangle 42"/>
          <p:cNvSpPr>
            <a:spLocks noChangeArrowheads="1"/>
          </p:cNvSpPr>
          <p:nvPr/>
        </p:nvSpPr>
        <p:spPr bwMode="auto">
          <a:xfrm>
            <a:off x="2178425" y="4544435"/>
            <a:ext cx="122555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FFF7AD"/>
                </a:solidFill>
                <a:effectLst/>
                <a:uLnTx/>
                <a:uFillTx/>
                <a:latin typeface="微软雅黑" panose="020B0503020204020204" charset="-122"/>
                <a:ea typeface="微软雅黑" panose="020B0503020204020204" charset="-122"/>
              </a:rPr>
              <a:t>2019</a:t>
            </a:r>
            <a:endParaRPr kumimoji="0" lang="en-US" altLang="zh-CN" sz="1200" b="1"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grpSp>
        <p:nvGrpSpPr>
          <p:cNvPr id="18" name="Group 41"/>
          <p:cNvGrpSpPr/>
          <p:nvPr/>
        </p:nvGrpSpPr>
        <p:grpSpPr>
          <a:xfrm>
            <a:off x="3717612" y="2038996"/>
            <a:ext cx="743851" cy="2415846"/>
            <a:chOff x="7016433" y="2680477"/>
            <a:chExt cx="743851" cy="2415846"/>
          </a:xfrm>
        </p:grpSpPr>
        <p:sp>
          <p:nvSpPr>
            <p:cNvPr id="19" name="Freeform 31"/>
            <p:cNvSpPr/>
            <p:nvPr/>
          </p:nvSpPr>
          <p:spPr bwMode="gray">
            <a:xfrm>
              <a:off x="7016433" y="2680477"/>
              <a:ext cx="743143" cy="2415846"/>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sp>
          <p:nvSpPr>
            <p:cNvPr id="20" name="Oval 49"/>
            <p:cNvSpPr>
              <a:spLocks noChangeArrowheads="1"/>
            </p:cNvSpPr>
            <p:nvPr/>
          </p:nvSpPr>
          <p:spPr bwMode="gray">
            <a:xfrm>
              <a:off x="7022179" y="2688034"/>
              <a:ext cx="738105" cy="204050"/>
            </a:xfrm>
            <a:prstGeom prst="ellipse">
              <a:avLst/>
            </a:prstGeom>
            <a:solidFill>
              <a:schemeClr val="bg1">
                <a:lumMod val="65000"/>
                <a:alpha val="30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grpSp>
      <p:sp>
        <p:nvSpPr>
          <p:cNvPr id="21" name="AutoShape 33"/>
          <p:cNvSpPr>
            <a:spLocks noChangeArrowheads="1"/>
          </p:cNvSpPr>
          <p:nvPr/>
        </p:nvSpPr>
        <p:spPr bwMode="gray">
          <a:xfrm>
            <a:off x="3713174" y="3577736"/>
            <a:ext cx="736845" cy="867029"/>
          </a:xfrm>
          <a:prstGeom prst="can">
            <a:avLst>
              <a:gd name="adj" fmla="val 26994"/>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lt1"/>
              </a:solidFill>
              <a:latin typeface="仓耳玄三M W05" panose="02020400000000000000" pitchFamily="18" charset="-122"/>
              <a:ea typeface="仓耳玄三M W05" panose="02020400000000000000" pitchFamily="18" charset="-122"/>
            </a:endParaRPr>
          </a:p>
        </p:txBody>
      </p:sp>
      <p:sp>
        <p:nvSpPr>
          <p:cNvPr id="22" name="Text Box 40"/>
          <p:cNvSpPr txBox="1">
            <a:spLocks noChangeArrowheads="1"/>
          </p:cNvSpPr>
          <p:nvPr/>
        </p:nvSpPr>
        <p:spPr bwMode="blackWhite">
          <a:xfrm>
            <a:off x="3799483" y="3970480"/>
            <a:ext cx="604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lang="id-ID" altLang="zh-CN" sz="1400" kern="0" dirty="0">
                <a:solidFill>
                  <a:srgbClr val="FFF7AD"/>
                </a:solidFill>
                <a:latin typeface="微软雅黑" panose="020B0503020204020204" charset="-122"/>
                <a:ea typeface="微软雅黑" panose="020B0503020204020204" charset="-122"/>
              </a:rPr>
              <a:t>30</a:t>
            </a:r>
            <a:r>
              <a:rPr kumimoji="0" lang="id-ID"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rPr>
              <a:t>%</a:t>
            </a:r>
            <a:endParaRPr kumimoji="0" lang="en-US"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sp>
        <p:nvSpPr>
          <p:cNvPr id="23" name="Rectangle 42"/>
          <p:cNvSpPr>
            <a:spLocks noChangeArrowheads="1"/>
          </p:cNvSpPr>
          <p:nvPr/>
        </p:nvSpPr>
        <p:spPr bwMode="auto">
          <a:xfrm>
            <a:off x="3480814" y="4544435"/>
            <a:ext cx="122555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FFF7AD"/>
                </a:solidFill>
                <a:effectLst/>
                <a:uLnTx/>
                <a:uFillTx/>
                <a:latin typeface="微软雅黑" panose="020B0503020204020204" charset="-122"/>
                <a:ea typeface="微软雅黑" panose="020B0503020204020204" charset="-122"/>
              </a:rPr>
              <a:t>2020</a:t>
            </a:r>
            <a:endParaRPr kumimoji="0" lang="en-US" altLang="zh-CN" sz="1200" b="1"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grpSp>
        <p:nvGrpSpPr>
          <p:cNvPr id="24" name="Group 48"/>
          <p:cNvGrpSpPr/>
          <p:nvPr/>
        </p:nvGrpSpPr>
        <p:grpSpPr>
          <a:xfrm>
            <a:off x="5028482" y="2021363"/>
            <a:ext cx="743851" cy="2415846"/>
            <a:chOff x="7016433" y="2680477"/>
            <a:chExt cx="743851" cy="2415846"/>
          </a:xfrm>
        </p:grpSpPr>
        <p:sp>
          <p:nvSpPr>
            <p:cNvPr id="25" name="Freeform 31"/>
            <p:cNvSpPr/>
            <p:nvPr/>
          </p:nvSpPr>
          <p:spPr bwMode="gray">
            <a:xfrm>
              <a:off x="7016433" y="2680477"/>
              <a:ext cx="743143" cy="2415846"/>
            </a:xfrm>
            <a:custGeom>
              <a:avLst/>
              <a:gdLst>
                <a:gd name="T0" fmla="*/ 7 w 919"/>
                <a:gd name="T1" fmla="*/ 76 h 1497"/>
                <a:gd name="T2" fmla="*/ 7 w 919"/>
                <a:gd name="T3" fmla="*/ 1429 h 1497"/>
                <a:gd name="T4" fmla="*/ 441 w 919"/>
                <a:gd name="T5" fmla="*/ 1497 h 1497"/>
                <a:gd name="T6" fmla="*/ 919 w 919"/>
                <a:gd name="T7" fmla="*/ 1425 h 1497"/>
                <a:gd name="T8" fmla="*/ 918 w 919"/>
                <a:gd name="T9" fmla="*/ 73 h 1497"/>
                <a:gd name="T10" fmla="*/ 414 w 919"/>
                <a:gd name="T11" fmla="*/ 0 h 1497"/>
                <a:gd name="T12" fmla="*/ 7 w 919"/>
                <a:gd name="T13" fmla="*/ 76 h 1497"/>
                <a:gd name="T14" fmla="*/ 0 60000 65536"/>
                <a:gd name="T15" fmla="*/ 0 60000 65536"/>
                <a:gd name="T16" fmla="*/ 0 60000 65536"/>
                <a:gd name="T17" fmla="*/ 0 60000 65536"/>
                <a:gd name="T18" fmla="*/ 0 60000 65536"/>
                <a:gd name="T19" fmla="*/ 0 60000 65536"/>
                <a:gd name="T20" fmla="*/ 0 60000 65536"/>
                <a:gd name="T21" fmla="*/ 0 w 919"/>
                <a:gd name="T22" fmla="*/ 0 h 1497"/>
                <a:gd name="T23" fmla="*/ 919 w 919"/>
                <a:gd name="T24" fmla="*/ 1497 h 14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9" h="1497">
                  <a:moveTo>
                    <a:pt x="7" y="76"/>
                  </a:moveTo>
                  <a:cubicBezTo>
                    <a:pt x="7" y="76"/>
                    <a:pt x="7" y="752"/>
                    <a:pt x="7" y="1429"/>
                  </a:cubicBezTo>
                  <a:cubicBezTo>
                    <a:pt x="33" y="1477"/>
                    <a:pt x="289" y="1495"/>
                    <a:pt x="441" y="1497"/>
                  </a:cubicBezTo>
                  <a:cubicBezTo>
                    <a:pt x="593" y="1497"/>
                    <a:pt x="898" y="1486"/>
                    <a:pt x="919" y="1425"/>
                  </a:cubicBezTo>
                  <a:cubicBezTo>
                    <a:pt x="918" y="749"/>
                    <a:pt x="918" y="73"/>
                    <a:pt x="918" y="73"/>
                  </a:cubicBezTo>
                  <a:cubicBezTo>
                    <a:pt x="904" y="12"/>
                    <a:pt x="566" y="0"/>
                    <a:pt x="414" y="0"/>
                  </a:cubicBezTo>
                  <a:cubicBezTo>
                    <a:pt x="262" y="0"/>
                    <a:pt x="0" y="28"/>
                    <a:pt x="7" y="76"/>
                  </a:cubicBezTo>
                  <a:close/>
                </a:path>
              </a:pathLst>
            </a:custGeom>
            <a:gradFill rotWithShape="1">
              <a:gsLst>
                <a:gs pos="0">
                  <a:srgbClr val="BABABA">
                    <a:alpha val="50000"/>
                  </a:srgbClr>
                </a:gs>
                <a:gs pos="50000">
                  <a:srgbClr val="FFFFFF">
                    <a:alpha val="50000"/>
                  </a:srgbClr>
                </a:gs>
                <a:gs pos="100000">
                  <a:srgbClr val="BABABA">
                    <a:alpha val="50000"/>
                  </a:srgbClr>
                </a:gs>
              </a:gsLst>
              <a:lin ang="0" scaled="1"/>
            </a:gra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sp>
          <p:nvSpPr>
            <p:cNvPr id="26" name="Oval 49"/>
            <p:cNvSpPr>
              <a:spLocks noChangeArrowheads="1"/>
            </p:cNvSpPr>
            <p:nvPr/>
          </p:nvSpPr>
          <p:spPr bwMode="gray">
            <a:xfrm>
              <a:off x="7022179" y="2688034"/>
              <a:ext cx="738105" cy="204050"/>
            </a:xfrm>
            <a:prstGeom prst="ellipse">
              <a:avLst/>
            </a:prstGeom>
            <a:solidFill>
              <a:schemeClr val="bg1">
                <a:lumMod val="65000"/>
                <a:alpha val="30000"/>
              </a:schemeClr>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grpSp>
      <p:sp>
        <p:nvSpPr>
          <p:cNvPr id="27" name="AutoShape 33"/>
          <p:cNvSpPr>
            <a:spLocks noChangeArrowheads="1"/>
          </p:cNvSpPr>
          <p:nvPr/>
        </p:nvSpPr>
        <p:spPr bwMode="gray">
          <a:xfrm>
            <a:off x="5024044" y="3369919"/>
            <a:ext cx="736845" cy="1057212"/>
          </a:xfrm>
          <a:prstGeom prst="can">
            <a:avLst>
              <a:gd name="adj" fmla="val 26994"/>
            </a:avLst>
          </a:prstGeom>
          <a:solidFill>
            <a:schemeClr val="bg1">
              <a:lumMod val="50000"/>
            </a:schemeClr>
          </a:solidFill>
          <a:ln w="9525">
            <a:solidFill>
              <a:srgbClr val="F8F8F8">
                <a:alpha val="14999"/>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b="0" i="0" u="none" strike="noStrike" kern="0" cap="none" spc="0" normalizeH="0" baseline="0" noProof="0">
              <a:ln>
                <a:noFill/>
              </a:ln>
              <a:solidFill>
                <a:srgbClr val="FFF7AD"/>
              </a:solidFill>
              <a:effectLst/>
              <a:uLnTx/>
              <a:uFillTx/>
              <a:latin typeface="微软雅黑" panose="020B0503020204020204" charset="-122"/>
              <a:ea typeface="微软雅黑" panose="020B0503020204020204" charset="-122"/>
            </a:endParaRPr>
          </a:p>
        </p:txBody>
      </p:sp>
      <p:sp>
        <p:nvSpPr>
          <p:cNvPr id="28" name="Text Box 40"/>
          <p:cNvSpPr txBox="1">
            <a:spLocks noChangeArrowheads="1"/>
          </p:cNvSpPr>
          <p:nvPr/>
        </p:nvSpPr>
        <p:spPr bwMode="blackWhite">
          <a:xfrm>
            <a:off x="5110353" y="3970480"/>
            <a:ext cx="6045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ct val="50000"/>
              </a:spcBef>
              <a:spcAft>
                <a:spcPts val="0"/>
              </a:spcAft>
              <a:buClrTx/>
              <a:buSzTx/>
              <a:buFontTx/>
              <a:buNone/>
              <a:defRPr/>
            </a:pPr>
            <a:r>
              <a:rPr lang="id-ID" altLang="zh-CN" sz="1400" kern="0" dirty="0">
                <a:solidFill>
                  <a:srgbClr val="FFF7AD"/>
                </a:solidFill>
                <a:latin typeface="微软雅黑" panose="020B0503020204020204" charset="-122"/>
                <a:ea typeface="微软雅黑" panose="020B0503020204020204" charset="-122"/>
              </a:rPr>
              <a:t>40</a:t>
            </a:r>
            <a:r>
              <a:rPr kumimoji="0" lang="id-ID"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rPr>
              <a:t>%</a:t>
            </a:r>
            <a:endParaRPr kumimoji="0" lang="en-US" altLang="zh-CN" sz="1400"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sp>
        <p:nvSpPr>
          <p:cNvPr id="29" name="Rectangle 42"/>
          <p:cNvSpPr>
            <a:spLocks noChangeArrowheads="1"/>
          </p:cNvSpPr>
          <p:nvPr/>
        </p:nvSpPr>
        <p:spPr bwMode="auto">
          <a:xfrm>
            <a:off x="4791684" y="4544435"/>
            <a:ext cx="1225556"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eaLnBrk="1" fontAlgn="auto" latinLnBrk="0" hangingPunct="1">
              <a:lnSpc>
                <a:spcPct val="90000"/>
              </a:lnSpc>
              <a:spcBef>
                <a:spcPts val="0"/>
              </a:spcBef>
              <a:spcAft>
                <a:spcPts val="0"/>
              </a:spcAft>
              <a:buClrTx/>
              <a:buSzTx/>
              <a:buFontTx/>
              <a:buNone/>
              <a:defRPr/>
            </a:pPr>
            <a:r>
              <a:rPr kumimoji="0" lang="en-US" altLang="zh-CN" sz="1200" b="1" i="0" u="none" strike="noStrike" kern="0" cap="none" spc="0" normalizeH="0" baseline="0" noProof="0" dirty="0" smtClean="0">
                <a:ln>
                  <a:noFill/>
                </a:ln>
                <a:solidFill>
                  <a:srgbClr val="FFF7AD"/>
                </a:solidFill>
                <a:effectLst/>
                <a:uLnTx/>
                <a:uFillTx/>
                <a:latin typeface="微软雅黑" panose="020B0503020204020204" charset="-122"/>
                <a:ea typeface="微软雅黑" panose="020B0503020204020204" charset="-122"/>
              </a:rPr>
              <a:t>2021</a:t>
            </a:r>
            <a:endParaRPr kumimoji="0" lang="en-US" altLang="zh-CN" sz="1200" b="1" i="0" u="none" strike="noStrike" kern="0" cap="none" spc="0" normalizeH="0" baseline="0" noProof="0" dirty="0">
              <a:ln>
                <a:noFill/>
              </a:ln>
              <a:solidFill>
                <a:srgbClr val="FFF7AD"/>
              </a:solidFill>
              <a:effectLst/>
              <a:uLnTx/>
              <a:uFillTx/>
              <a:latin typeface="微软雅黑" panose="020B0503020204020204" charset="-122"/>
              <a:ea typeface="微软雅黑" panose="020B0503020204020204" charset="-122"/>
            </a:endParaRPr>
          </a:p>
        </p:txBody>
      </p:sp>
      <p:sp>
        <p:nvSpPr>
          <p:cNvPr id="30" name="Shape 3624"/>
          <p:cNvSpPr/>
          <p:nvPr/>
        </p:nvSpPr>
        <p:spPr>
          <a:xfrm>
            <a:off x="6703268" y="1497751"/>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仓耳玄三M W05" panose="02020400000000000000" pitchFamily="18" charset="-122"/>
            </a:endParaRPr>
          </a:p>
        </p:txBody>
      </p:sp>
      <p:sp>
        <p:nvSpPr>
          <p:cNvPr id="35" name="Shape 3767"/>
          <p:cNvSpPr/>
          <p:nvPr/>
        </p:nvSpPr>
        <p:spPr>
          <a:xfrm>
            <a:off x="6693744" y="3904776"/>
            <a:ext cx="451877" cy="451877"/>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8"/>
                  <a:pt x="3436" y="14236"/>
                </a:cubicBezTo>
                <a:lnTo>
                  <a:pt x="3436" y="10800"/>
                </a:lnTo>
                <a:lnTo>
                  <a:pt x="10309" y="10800"/>
                </a:lnTo>
                <a:lnTo>
                  <a:pt x="10309" y="14236"/>
                </a:lnTo>
                <a:cubicBezTo>
                  <a:pt x="10309" y="14508"/>
                  <a:pt x="10529" y="14727"/>
                  <a:pt x="10800" y="14727"/>
                </a:cubicBezTo>
                <a:cubicBezTo>
                  <a:pt x="11071" y="14727"/>
                  <a:pt x="11291" y="14508"/>
                  <a:pt x="11291" y="14236"/>
                </a:cubicBezTo>
                <a:lnTo>
                  <a:pt x="11291" y="10800"/>
                </a:lnTo>
                <a:lnTo>
                  <a:pt x="18164" y="10800"/>
                </a:lnTo>
                <a:lnTo>
                  <a:pt x="18164" y="14236"/>
                </a:lnTo>
                <a:cubicBezTo>
                  <a:pt x="18164" y="14508"/>
                  <a:pt x="18384" y="14727"/>
                  <a:pt x="18655" y="14727"/>
                </a:cubicBezTo>
                <a:cubicBezTo>
                  <a:pt x="18926" y="14727"/>
                  <a:pt x="19145" y="14508"/>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8"/>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仓耳玄三M W05" panose="02020400000000000000" pitchFamily="18" charset="-122"/>
            </a:endParaRPr>
          </a:p>
        </p:txBody>
      </p:sp>
      <p:cxnSp>
        <p:nvCxnSpPr>
          <p:cNvPr id="36" name="Straight Connector 11"/>
          <p:cNvCxnSpPr/>
          <p:nvPr/>
        </p:nvCxnSpPr>
        <p:spPr>
          <a:xfrm>
            <a:off x="7009005" y="3309239"/>
            <a:ext cx="3743337" cy="0"/>
          </a:xfrm>
          <a:prstGeom prst="line">
            <a:avLst/>
          </a:prstGeom>
          <a:ln w="6350">
            <a:solidFill>
              <a:srgbClr val="EFD299">
                <a:alpha val="20000"/>
              </a:srgbClr>
            </a:solidFill>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72017" y="119433"/>
            <a:ext cx="642796" cy="634080"/>
            <a:chOff x="4059623" y="664319"/>
            <a:chExt cx="2298492" cy="2304999"/>
          </a:xfrm>
        </p:grpSpPr>
        <p:pic>
          <p:nvPicPr>
            <p:cNvPr id="38" name="图片 3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39" name="矩形 38"/>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04</a:t>
              </a:r>
              <a:endParaRPr lang="zh-CN" altLang="en-US" dirty="0">
                <a:gradFill>
                  <a:gsLst>
                    <a:gs pos="0">
                      <a:srgbClr val="FFF9E9"/>
                    </a:gs>
                    <a:gs pos="100000">
                      <a:srgbClr val="E9B466"/>
                    </a:gs>
                  </a:gsLst>
                  <a:lin ang="0" scaled="1"/>
                </a:gradFill>
                <a:latin typeface="+mn-ea"/>
                <a:cs typeface="+mn-ea"/>
                <a:sym typeface="+mn-lt"/>
              </a:endParaRPr>
            </a:p>
          </p:txBody>
        </p:sp>
      </p:grpSp>
      <p:sp>
        <p:nvSpPr>
          <p:cNvPr id="40"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41" name="Rectangle 23"/>
          <p:cNvSpPr/>
          <p:nvPr/>
        </p:nvSpPr>
        <p:spPr>
          <a:xfrm>
            <a:off x="7312456" y="1904116"/>
            <a:ext cx="3314165" cy="1077218"/>
          </a:xfrm>
          <a:prstGeom prst="rect">
            <a:avLst/>
          </a:prstGeom>
        </p:spPr>
        <p:txBody>
          <a:bodyPr wrap="square">
            <a:spAutoFit/>
          </a:bodyPr>
          <a:lstStyle/>
          <a:p>
            <a:pPr algn="just">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2" name="文本框 41"/>
          <p:cNvSpPr txBox="1"/>
          <p:nvPr/>
        </p:nvSpPr>
        <p:spPr>
          <a:xfrm>
            <a:off x="7312456" y="1360652"/>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43" name="Rectangle 23"/>
          <p:cNvSpPr/>
          <p:nvPr/>
        </p:nvSpPr>
        <p:spPr>
          <a:xfrm>
            <a:off x="7312456" y="4165245"/>
            <a:ext cx="3314165" cy="1077218"/>
          </a:xfrm>
          <a:prstGeom prst="rect">
            <a:avLst/>
          </a:prstGeom>
        </p:spPr>
        <p:txBody>
          <a:bodyPr wrap="square">
            <a:spAutoFit/>
          </a:bodyPr>
          <a:lstStyle/>
          <a:p>
            <a:pPr algn="just">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4" name="文本框 43"/>
          <p:cNvSpPr txBox="1"/>
          <p:nvPr/>
        </p:nvSpPr>
        <p:spPr>
          <a:xfrm>
            <a:off x="7312456" y="3621781"/>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iterate type="lt">
                                    <p:tmPct val="10000"/>
                                  </p:iterate>
                                  <p:childTnLst>
                                    <p:set>
                                      <p:cBhvr>
                                        <p:cTn id="15" dur="1" fill="hold">
                                          <p:stCondLst>
                                            <p:cond delay="0"/>
                                          </p:stCondLst>
                                        </p:cTn>
                                        <p:tgtEl>
                                          <p:spTgt spid="42">
                                            <p:txEl>
                                              <p:pRg st="0" end="0"/>
                                            </p:txEl>
                                          </p:spTgt>
                                        </p:tgtEl>
                                        <p:attrNameLst>
                                          <p:attrName>style.visibility</p:attrName>
                                        </p:attrNameLst>
                                      </p:cBhvr>
                                      <p:to>
                                        <p:strVal val="visible"/>
                                      </p:to>
                                    </p:set>
                                    <p:animEffect transition="in" filter="fade">
                                      <p:cBhvr>
                                        <p:cTn id="16" dur="250"/>
                                        <p:tgtEl>
                                          <p:spTgt spid="42">
                                            <p:txEl>
                                              <p:pRg st="0" end="0"/>
                                            </p:txEl>
                                          </p:spTgt>
                                        </p:tgtEl>
                                      </p:cBhvr>
                                    </p:animEffect>
                                    <p:anim calcmode="lin" valueType="num">
                                      <p:cBhvr>
                                        <p:cTn id="17" dur="25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18" dur="25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par>
                          <p:cTn id="19" fill="hold">
                            <p:stCondLst>
                              <p:cond delay="824"/>
                            </p:stCondLst>
                            <p:childTnLst>
                              <p:par>
                                <p:cTn id="20" presetID="22" presetClass="entr" presetSubtype="8"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par>
                          <p:cTn id="23" fill="hold">
                            <p:stCondLst>
                              <p:cond delay="1324"/>
                            </p:stCondLst>
                            <p:childTnLst>
                              <p:par>
                                <p:cTn id="24" presetID="47" presetClass="entr" presetSubtype="0" fill="hold" grpId="0" nodeType="afterEffect">
                                  <p:stCondLst>
                                    <p:cond delay="0"/>
                                  </p:stCondLst>
                                  <p:iterate type="lt">
                                    <p:tmPct val="10000"/>
                                  </p:iterate>
                                  <p:childTnLst>
                                    <p:set>
                                      <p:cBhvr>
                                        <p:cTn id="25" dur="1" fill="hold">
                                          <p:stCondLst>
                                            <p:cond delay="0"/>
                                          </p:stCondLst>
                                        </p:cTn>
                                        <p:tgtEl>
                                          <p:spTgt spid="44">
                                            <p:txEl>
                                              <p:pRg st="0" end="0"/>
                                            </p:txEl>
                                          </p:spTgt>
                                        </p:tgtEl>
                                        <p:attrNameLst>
                                          <p:attrName>style.visibility</p:attrName>
                                        </p:attrNameLst>
                                      </p:cBhvr>
                                      <p:to>
                                        <p:strVal val="visible"/>
                                      </p:to>
                                    </p:set>
                                    <p:animEffect transition="in" filter="fade">
                                      <p:cBhvr>
                                        <p:cTn id="26" dur="250"/>
                                        <p:tgtEl>
                                          <p:spTgt spid="44">
                                            <p:txEl>
                                              <p:pRg st="0" end="0"/>
                                            </p:txEl>
                                          </p:spTgt>
                                        </p:tgtEl>
                                      </p:cBhvr>
                                    </p:animEffect>
                                    <p:anim calcmode="lin" valueType="num">
                                      <p:cBhvr>
                                        <p:cTn id="27" dur="25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28" dur="25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1649"/>
                            </p:stCondLst>
                            <p:childTnLst>
                              <p:par>
                                <p:cTn id="30" presetID="22" presetClass="entr" presetSubtype="8" fill="hold" grpId="0" nodeType="after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left)">
                                      <p:cBhvr>
                                        <p:cTn id="32" dur="500"/>
                                        <p:tgtEl>
                                          <p:spTgt spid="43"/>
                                        </p:tgtEl>
                                      </p:cBhvr>
                                    </p:animEffect>
                                  </p:childTnLst>
                                </p:cTn>
                              </p:par>
                              <p:par>
                                <p:cTn id="33" presetID="2" presetClass="entr" presetSubtype="4"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500" fill="hold"/>
                                        <p:tgtEl>
                                          <p:spTgt spid="12"/>
                                        </p:tgtEl>
                                        <p:attrNameLst>
                                          <p:attrName>ppt_x</p:attrName>
                                        </p:attrNameLst>
                                      </p:cBhvr>
                                      <p:tavLst>
                                        <p:tav tm="0">
                                          <p:val>
                                            <p:strVal val="#ppt_x"/>
                                          </p:val>
                                        </p:tav>
                                        <p:tav tm="100000">
                                          <p:val>
                                            <p:strVal val="#ppt_x"/>
                                          </p:val>
                                        </p:tav>
                                      </p:tavLst>
                                    </p:anim>
                                    <p:anim calcmode="lin" valueType="num">
                                      <p:cBhvr additive="base">
                                        <p:cTn id="58" dur="500" fill="hold"/>
                                        <p:tgtEl>
                                          <p:spTgt spid="1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ppt_x"/>
                                          </p:val>
                                        </p:tav>
                                        <p:tav tm="100000">
                                          <p:val>
                                            <p:strVal val="#ppt_x"/>
                                          </p:val>
                                        </p:tav>
                                      </p:tavLst>
                                    </p:anim>
                                    <p:anim calcmode="lin" valueType="num">
                                      <p:cBhvr additive="base">
                                        <p:cTn id="70" dur="500" fill="hold"/>
                                        <p:tgtEl>
                                          <p:spTgt spid="1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 calcmode="lin" valueType="num">
                                      <p:cBhvr additive="base">
                                        <p:cTn id="97" dur="500" fill="hold"/>
                                        <p:tgtEl>
                                          <p:spTgt spid="28"/>
                                        </p:tgtEl>
                                        <p:attrNameLst>
                                          <p:attrName>ppt_x</p:attrName>
                                        </p:attrNameLst>
                                      </p:cBhvr>
                                      <p:tavLst>
                                        <p:tav tm="0">
                                          <p:val>
                                            <p:strVal val="#ppt_x"/>
                                          </p:val>
                                        </p:tav>
                                        <p:tav tm="100000">
                                          <p:val>
                                            <p:strVal val="#ppt_x"/>
                                          </p:val>
                                        </p:tav>
                                      </p:tavLst>
                                    </p:anim>
                                    <p:anim calcmode="lin" valueType="num">
                                      <p:cBhvr additive="base">
                                        <p:cTn id="98" dur="500" fill="hold"/>
                                        <p:tgtEl>
                                          <p:spTgt spid="28"/>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5" grpId="0" animBg="1"/>
      <p:bldP spid="16" grpId="0"/>
      <p:bldP spid="17" grpId="0"/>
      <p:bldP spid="21" grpId="0" animBg="1"/>
      <p:bldP spid="22" grpId="0"/>
      <p:bldP spid="23" grpId="0"/>
      <p:bldP spid="27" grpId="0" animBg="1"/>
      <p:bldP spid="28" grpId="0"/>
      <p:bldP spid="29" grpId="0"/>
      <p:bldP spid="30" grpId="0" animBg="1"/>
      <p:bldP spid="35" grpId="0" animBg="1"/>
      <p:bldP spid="41" grpId="0"/>
      <p:bldP spid="42" grpId="0" build="p"/>
      <p:bldP spid="43" grpId="0"/>
      <p:bldP spid="4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172017" y="119433"/>
            <a:ext cx="642796" cy="634080"/>
            <a:chOff x="4059623" y="664319"/>
            <a:chExt cx="2298492" cy="2304999"/>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34" name="矩形 33"/>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04</a:t>
              </a:r>
              <a:endParaRPr lang="zh-CN" altLang="en-US" dirty="0">
                <a:gradFill>
                  <a:gsLst>
                    <a:gs pos="0">
                      <a:srgbClr val="FFF9E9"/>
                    </a:gs>
                    <a:gs pos="100000">
                      <a:srgbClr val="E9B466"/>
                    </a:gs>
                  </a:gsLst>
                  <a:lin ang="0" scaled="1"/>
                </a:gradFill>
                <a:latin typeface="+mn-ea"/>
                <a:cs typeface="+mn-ea"/>
                <a:sym typeface="+mn-lt"/>
              </a:endParaRPr>
            </a:p>
          </p:txBody>
        </p:sp>
      </p:grpSp>
      <p:sp>
        <p:nvSpPr>
          <p:cNvPr id="35"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grpSp>
        <p:nvGrpSpPr>
          <p:cNvPr id="40" name="组合 39"/>
          <p:cNvGrpSpPr/>
          <p:nvPr/>
        </p:nvGrpSpPr>
        <p:grpSpPr>
          <a:xfrm>
            <a:off x="952869" y="1316379"/>
            <a:ext cx="10537202" cy="4031589"/>
            <a:chOff x="814813" y="1163979"/>
            <a:chExt cx="10537202" cy="4031589"/>
          </a:xfrm>
        </p:grpSpPr>
        <p:grpSp>
          <p:nvGrpSpPr>
            <p:cNvPr id="2" name="组合 1"/>
            <p:cNvGrpSpPr/>
            <p:nvPr/>
          </p:nvGrpSpPr>
          <p:grpSpPr>
            <a:xfrm>
              <a:off x="2873574" y="1163979"/>
              <a:ext cx="6502710" cy="3951745"/>
              <a:chOff x="2773983" y="1534094"/>
              <a:chExt cx="6502710" cy="3951745"/>
            </a:xfrm>
          </p:grpSpPr>
          <p:sp>
            <p:nvSpPr>
              <p:cNvPr id="6" name="稻壳儿_时尚演示出品_1"/>
              <p:cNvSpPr/>
              <p:nvPr/>
            </p:nvSpPr>
            <p:spPr>
              <a:xfrm>
                <a:off x="4057083" y="3607334"/>
                <a:ext cx="1878505" cy="1878505"/>
              </a:xfrm>
              <a:prstGeom prst="teardrop">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sp>
            <p:nvSpPr>
              <p:cNvPr id="7" name="稻壳儿_时尚演示出品_2"/>
              <p:cNvSpPr/>
              <p:nvPr/>
            </p:nvSpPr>
            <p:spPr>
              <a:xfrm flipH="1">
                <a:off x="6130322" y="3607334"/>
                <a:ext cx="1878505" cy="1878505"/>
              </a:xfrm>
              <a:prstGeom prst="teardrop">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sp>
            <p:nvSpPr>
              <p:cNvPr id="8" name="稻壳儿_时尚演示出品_3"/>
              <p:cNvSpPr/>
              <p:nvPr/>
            </p:nvSpPr>
            <p:spPr>
              <a:xfrm flipV="1">
                <a:off x="4057083" y="1534094"/>
                <a:ext cx="1878505" cy="1878505"/>
              </a:xfrm>
              <a:prstGeom prst="teardrop">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sp>
            <p:nvSpPr>
              <p:cNvPr id="9" name="稻壳儿_时尚演示出品_4"/>
              <p:cNvSpPr/>
              <p:nvPr/>
            </p:nvSpPr>
            <p:spPr>
              <a:xfrm flipH="1" flipV="1">
                <a:off x="6130322" y="1534094"/>
                <a:ext cx="1878505" cy="1878505"/>
              </a:xfrm>
              <a:prstGeom prst="teardrop">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n-ea"/>
                </a:endParaRPr>
              </a:p>
            </p:txBody>
          </p:sp>
          <p:sp>
            <p:nvSpPr>
              <p:cNvPr id="10" name="稻壳儿_时尚演示出品_5"/>
              <p:cNvSpPr>
                <a:spLocks noEditPoints="1"/>
              </p:cNvSpPr>
              <p:nvPr/>
            </p:nvSpPr>
            <p:spPr bwMode="auto">
              <a:xfrm>
                <a:off x="4801309" y="4311566"/>
                <a:ext cx="534642" cy="423222"/>
              </a:xfrm>
              <a:custGeom>
                <a:avLst/>
                <a:gdLst>
                  <a:gd name="T0" fmla="*/ 2455 w 3573"/>
                  <a:gd name="T1" fmla="*/ 579 h 2827"/>
                  <a:gd name="T2" fmla="*/ 2600 w 3573"/>
                  <a:gd name="T3" fmla="*/ 760 h 2827"/>
                  <a:gd name="T4" fmla="*/ 2739 w 3573"/>
                  <a:gd name="T5" fmla="*/ 1081 h 2827"/>
                  <a:gd name="T6" fmla="*/ 2787 w 3573"/>
                  <a:gd name="T7" fmla="*/ 1432 h 2827"/>
                  <a:gd name="T8" fmla="*/ 2745 w 3573"/>
                  <a:gd name="T9" fmla="*/ 1761 h 2827"/>
                  <a:gd name="T10" fmla="*/ 2621 w 3573"/>
                  <a:gd name="T11" fmla="*/ 2067 h 2827"/>
                  <a:gd name="T12" fmla="*/ 2489 w 3573"/>
                  <a:gd name="T13" fmla="*/ 2244 h 2827"/>
                  <a:gd name="T14" fmla="*/ 2399 w 3573"/>
                  <a:gd name="T15" fmla="*/ 2271 h 2827"/>
                  <a:gd name="T16" fmla="*/ 2304 w 3573"/>
                  <a:gd name="T17" fmla="*/ 2241 h 2827"/>
                  <a:gd name="T18" fmla="*/ 2230 w 3573"/>
                  <a:gd name="T19" fmla="*/ 2155 h 2827"/>
                  <a:gd name="T20" fmla="*/ 2221 w 3573"/>
                  <a:gd name="T21" fmla="*/ 2044 h 2827"/>
                  <a:gd name="T22" fmla="*/ 2327 w 3573"/>
                  <a:gd name="T23" fmla="*/ 1864 h 2827"/>
                  <a:gd name="T24" fmla="*/ 2421 w 3573"/>
                  <a:gd name="T25" fmla="*/ 1582 h 2827"/>
                  <a:gd name="T26" fmla="*/ 2422 w 3573"/>
                  <a:gd name="T27" fmla="*/ 1289 h 2827"/>
                  <a:gd name="T28" fmla="*/ 2338 w 3573"/>
                  <a:gd name="T29" fmla="*/ 1020 h 2827"/>
                  <a:gd name="T30" fmla="*/ 2205 w 3573"/>
                  <a:gd name="T31" fmla="*/ 815 h 2827"/>
                  <a:gd name="T32" fmla="*/ 2191 w 3573"/>
                  <a:gd name="T33" fmla="*/ 701 h 2827"/>
                  <a:gd name="T34" fmla="*/ 2255 w 3573"/>
                  <a:gd name="T35" fmla="*/ 602 h 2827"/>
                  <a:gd name="T36" fmla="*/ 2350 w 3573"/>
                  <a:gd name="T37" fmla="*/ 557 h 2827"/>
                  <a:gd name="T38" fmla="*/ 1694 w 3573"/>
                  <a:gd name="T39" fmla="*/ 195 h 2827"/>
                  <a:gd name="T40" fmla="*/ 1776 w 3573"/>
                  <a:gd name="T41" fmla="*/ 282 h 2827"/>
                  <a:gd name="T42" fmla="*/ 1785 w 3573"/>
                  <a:gd name="T43" fmla="*/ 2553 h 2827"/>
                  <a:gd name="T44" fmla="*/ 1720 w 3573"/>
                  <a:gd name="T45" fmla="*/ 2653 h 2827"/>
                  <a:gd name="T46" fmla="*/ 1625 w 3573"/>
                  <a:gd name="T47" fmla="*/ 2685 h 2827"/>
                  <a:gd name="T48" fmla="*/ 1522 w 3573"/>
                  <a:gd name="T49" fmla="*/ 2647 h 2827"/>
                  <a:gd name="T50" fmla="*/ 99 w 3573"/>
                  <a:gd name="T51" fmla="*/ 1903 h 2827"/>
                  <a:gd name="T52" fmla="*/ 13 w 3573"/>
                  <a:gd name="T53" fmla="*/ 1817 h 2827"/>
                  <a:gd name="T54" fmla="*/ 3 w 3573"/>
                  <a:gd name="T55" fmla="*/ 1078 h 2827"/>
                  <a:gd name="T56" fmla="*/ 72 w 3573"/>
                  <a:gd name="T57" fmla="*/ 976 h 2827"/>
                  <a:gd name="T58" fmla="*/ 635 w 3573"/>
                  <a:gd name="T59" fmla="*/ 949 h 2827"/>
                  <a:gd name="T60" fmla="*/ 1605 w 3573"/>
                  <a:gd name="T61" fmla="*/ 181 h 2827"/>
                  <a:gd name="T62" fmla="*/ 2983 w 3573"/>
                  <a:gd name="T63" fmla="*/ 11 h 2827"/>
                  <a:gd name="T64" fmla="*/ 3118 w 3573"/>
                  <a:gd name="T65" fmla="*/ 138 h 2827"/>
                  <a:gd name="T66" fmla="*/ 3350 w 3573"/>
                  <a:gd name="T67" fmla="*/ 499 h 2827"/>
                  <a:gd name="T68" fmla="*/ 3503 w 3573"/>
                  <a:gd name="T69" fmla="*/ 899 h 2827"/>
                  <a:gd name="T70" fmla="*/ 3569 w 3573"/>
                  <a:gd name="T71" fmla="*/ 1324 h 2827"/>
                  <a:gd name="T72" fmla="*/ 3545 w 3573"/>
                  <a:gd name="T73" fmla="*/ 1768 h 2827"/>
                  <a:gd name="T74" fmla="*/ 3427 w 3573"/>
                  <a:gd name="T75" fmla="*/ 2196 h 2827"/>
                  <a:gd name="T76" fmla="*/ 3218 w 3573"/>
                  <a:gd name="T77" fmla="*/ 2590 h 2827"/>
                  <a:gd name="T78" fmla="*/ 3040 w 3573"/>
                  <a:gd name="T79" fmla="*/ 2804 h 2827"/>
                  <a:gd name="T80" fmla="*/ 2957 w 3573"/>
                  <a:gd name="T81" fmla="*/ 2827 h 2827"/>
                  <a:gd name="T82" fmla="*/ 2863 w 3573"/>
                  <a:gd name="T83" fmla="*/ 2797 h 2827"/>
                  <a:gd name="T84" fmla="*/ 2787 w 3573"/>
                  <a:gd name="T85" fmla="*/ 2709 h 2827"/>
                  <a:gd name="T86" fmla="*/ 2783 w 3573"/>
                  <a:gd name="T87" fmla="*/ 2594 h 2827"/>
                  <a:gd name="T88" fmla="*/ 2933 w 3573"/>
                  <a:gd name="T89" fmla="*/ 2378 h 2827"/>
                  <a:gd name="T90" fmla="*/ 3113 w 3573"/>
                  <a:gd name="T91" fmla="*/ 2022 h 2827"/>
                  <a:gd name="T92" fmla="*/ 3206 w 3573"/>
                  <a:gd name="T93" fmla="*/ 1633 h 2827"/>
                  <a:gd name="T94" fmla="*/ 3207 w 3573"/>
                  <a:gd name="T95" fmla="*/ 1239 h 2827"/>
                  <a:gd name="T96" fmla="*/ 3122 w 3573"/>
                  <a:gd name="T97" fmla="*/ 866 h 2827"/>
                  <a:gd name="T98" fmla="*/ 2957 w 3573"/>
                  <a:gd name="T99" fmla="*/ 522 h 2827"/>
                  <a:gd name="T100" fmla="*/ 2767 w 3573"/>
                  <a:gd name="T101" fmla="*/ 269 h 2827"/>
                  <a:gd name="T102" fmla="*/ 2744 w 3573"/>
                  <a:gd name="T103" fmla="*/ 165 h 2827"/>
                  <a:gd name="T104" fmla="*/ 2791 w 3573"/>
                  <a:gd name="T105" fmla="*/ 70 h 2827"/>
                  <a:gd name="T106" fmla="*/ 2878 w 3573"/>
                  <a:gd name="T107" fmla="*/ 8 h 2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73" h="2827">
                    <a:moveTo>
                      <a:pt x="2378" y="555"/>
                    </a:moveTo>
                    <a:lnTo>
                      <a:pt x="2404" y="559"/>
                    </a:lnTo>
                    <a:lnTo>
                      <a:pt x="2431" y="567"/>
                    </a:lnTo>
                    <a:lnTo>
                      <a:pt x="2455" y="579"/>
                    </a:lnTo>
                    <a:lnTo>
                      <a:pt x="2476" y="595"/>
                    </a:lnTo>
                    <a:lnTo>
                      <a:pt x="2495" y="614"/>
                    </a:lnTo>
                    <a:lnTo>
                      <a:pt x="2551" y="686"/>
                    </a:lnTo>
                    <a:lnTo>
                      <a:pt x="2600" y="760"/>
                    </a:lnTo>
                    <a:lnTo>
                      <a:pt x="2643" y="837"/>
                    </a:lnTo>
                    <a:lnTo>
                      <a:pt x="2680" y="916"/>
                    </a:lnTo>
                    <a:lnTo>
                      <a:pt x="2713" y="998"/>
                    </a:lnTo>
                    <a:lnTo>
                      <a:pt x="2739" y="1081"/>
                    </a:lnTo>
                    <a:lnTo>
                      <a:pt x="2761" y="1166"/>
                    </a:lnTo>
                    <a:lnTo>
                      <a:pt x="2775" y="1253"/>
                    </a:lnTo>
                    <a:lnTo>
                      <a:pt x="2784" y="1342"/>
                    </a:lnTo>
                    <a:lnTo>
                      <a:pt x="2787" y="1432"/>
                    </a:lnTo>
                    <a:lnTo>
                      <a:pt x="2785" y="1516"/>
                    </a:lnTo>
                    <a:lnTo>
                      <a:pt x="2776" y="1598"/>
                    </a:lnTo>
                    <a:lnTo>
                      <a:pt x="2763" y="1681"/>
                    </a:lnTo>
                    <a:lnTo>
                      <a:pt x="2745" y="1761"/>
                    </a:lnTo>
                    <a:lnTo>
                      <a:pt x="2722" y="1840"/>
                    </a:lnTo>
                    <a:lnTo>
                      <a:pt x="2693" y="1918"/>
                    </a:lnTo>
                    <a:lnTo>
                      <a:pt x="2660" y="1993"/>
                    </a:lnTo>
                    <a:lnTo>
                      <a:pt x="2621" y="2067"/>
                    </a:lnTo>
                    <a:lnTo>
                      <a:pt x="2578" y="2137"/>
                    </a:lnTo>
                    <a:lnTo>
                      <a:pt x="2529" y="2206"/>
                    </a:lnTo>
                    <a:lnTo>
                      <a:pt x="2510" y="2226"/>
                    </a:lnTo>
                    <a:lnTo>
                      <a:pt x="2489" y="2244"/>
                    </a:lnTo>
                    <a:lnTo>
                      <a:pt x="2464" y="2257"/>
                    </a:lnTo>
                    <a:lnTo>
                      <a:pt x="2438" y="2267"/>
                    </a:lnTo>
                    <a:lnTo>
                      <a:pt x="2411" y="2271"/>
                    </a:lnTo>
                    <a:lnTo>
                      <a:pt x="2399" y="2271"/>
                    </a:lnTo>
                    <a:lnTo>
                      <a:pt x="2374" y="2269"/>
                    </a:lnTo>
                    <a:lnTo>
                      <a:pt x="2349" y="2263"/>
                    </a:lnTo>
                    <a:lnTo>
                      <a:pt x="2326" y="2254"/>
                    </a:lnTo>
                    <a:lnTo>
                      <a:pt x="2304" y="2241"/>
                    </a:lnTo>
                    <a:lnTo>
                      <a:pt x="2284" y="2224"/>
                    </a:lnTo>
                    <a:lnTo>
                      <a:pt x="2263" y="2202"/>
                    </a:lnTo>
                    <a:lnTo>
                      <a:pt x="2244" y="2180"/>
                    </a:lnTo>
                    <a:lnTo>
                      <a:pt x="2230" y="2155"/>
                    </a:lnTo>
                    <a:lnTo>
                      <a:pt x="2220" y="2128"/>
                    </a:lnTo>
                    <a:lnTo>
                      <a:pt x="2216" y="2099"/>
                    </a:lnTo>
                    <a:lnTo>
                      <a:pt x="2216" y="2071"/>
                    </a:lnTo>
                    <a:lnTo>
                      <a:pt x="2221" y="2044"/>
                    </a:lnTo>
                    <a:lnTo>
                      <a:pt x="2232" y="2017"/>
                    </a:lnTo>
                    <a:lnTo>
                      <a:pt x="2247" y="1992"/>
                    </a:lnTo>
                    <a:lnTo>
                      <a:pt x="2290" y="1929"/>
                    </a:lnTo>
                    <a:lnTo>
                      <a:pt x="2327" y="1864"/>
                    </a:lnTo>
                    <a:lnTo>
                      <a:pt x="2360" y="1796"/>
                    </a:lnTo>
                    <a:lnTo>
                      <a:pt x="2386" y="1727"/>
                    </a:lnTo>
                    <a:lnTo>
                      <a:pt x="2407" y="1655"/>
                    </a:lnTo>
                    <a:lnTo>
                      <a:pt x="2421" y="1582"/>
                    </a:lnTo>
                    <a:lnTo>
                      <a:pt x="2429" y="1507"/>
                    </a:lnTo>
                    <a:lnTo>
                      <a:pt x="2433" y="1432"/>
                    </a:lnTo>
                    <a:lnTo>
                      <a:pt x="2431" y="1359"/>
                    </a:lnTo>
                    <a:lnTo>
                      <a:pt x="2422" y="1289"/>
                    </a:lnTo>
                    <a:lnTo>
                      <a:pt x="2409" y="1219"/>
                    </a:lnTo>
                    <a:lnTo>
                      <a:pt x="2390" y="1151"/>
                    </a:lnTo>
                    <a:lnTo>
                      <a:pt x="2366" y="1085"/>
                    </a:lnTo>
                    <a:lnTo>
                      <a:pt x="2338" y="1020"/>
                    </a:lnTo>
                    <a:lnTo>
                      <a:pt x="2304" y="957"/>
                    </a:lnTo>
                    <a:lnTo>
                      <a:pt x="2266" y="898"/>
                    </a:lnTo>
                    <a:lnTo>
                      <a:pt x="2222" y="840"/>
                    </a:lnTo>
                    <a:lnTo>
                      <a:pt x="2205" y="815"/>
                    </a:lnTo>
                    <a:lnTo>
                      <a:pt x="2194" y="788"/>
                    </a:lnTo>
                    <a:lnTo>
                      <a:pt x="2187" y="759"/>
                    </a:lnTo>
                    <a:lnTo>
                      <a:pt x="2186" y="730"/>
                    </a:lnTo>
                    <a:lnTo>
                      <a:pt x="2191" y="701"/>
                    </a:lnTo>
                    <a:lnTo>
                      <a:pt x="2199" y="674"/>
                    </a:lnTo>
                    <a:lnTo>
                      <a:pt x="2213" y="648"/>
                    </a:lnTo>
                    <a:lnTo>
                      <a:pt x="2233" y="624"/>
                    </a:lnTo>
                    <a:lnTo>
                      <a:pt x="2255" y="602"/>
                    </a:lnTo>
                    <a:lnTo>
                      <a:pt x="2276" y="585"/>
                    </a:lnTo>
                    <a:lnTo>
                      <a:pt x="2299" y="571"/>
                    </a:lnTo>
                    <a:lnTo>
                      <a:pt x="2324" y="562"/>
                    </a:lnTo>
                    <a:lnTo>
                      <a:pt x="2350" y="557"/>
                    </a:lnTo>
                    <a:lnTo>
                      <a:pt x="2378" y="555"/>
                    </a:lnTo>
                    <a:close/>
                    <a:moveTo>
                      <a:pt x="1635" y="180"/>
                    </a:moveTo>
                    <a:lnTo>
                      <a:pt x="1665" y="184"/>
                    </a:lnTo>
                    <a:lnTo>
                      <a:pt x="1694" y="195"/>
                    </a:lnTo>
                    <a:lnTo>
                      <a:pt x="1720" y="210"/>
                    </a:lnTo>
                    <a:lnTo>
                      <a:pt x="1743" y="231"/>
                    </a:lnTo>
                    <a:lnTo>
                      <a:pt x="1762" y="255"/>
                    </a:lnTo>
                    <a:lnTo>
                      <a:pt x="1776" y="282"/>
                    </a:lnTo>
                    <a:lnTo>
                      <a:pt x="1785" y="310"/>
                    </a:lnTo>
                    <a:lnTo>
                      <a:pt x="1787" y="341"/>
                    </a:lnTo>
                    <a:lnTo>
                      <a:pt x="1787" y="2523"/>
                    </a:lnTo>
                    <a:lnTo>
                      <a:pt x="1785" y="2553"/>
                    </a:lnTo>
                    <a:lnTo>
                      <a:pt x="1776" y="2583"/>
                    </a:lnTo>
                    <a:lnTo>
                      <a:pt x="1762" y="2610"/>
                    </a:lnTo>
                    <a:lnTo>
                      <a:pt x="1743" y="2634"/>
                    </a:lnTo>
                    <a:lnTo>
                      <a:pt x="1720" y="2653"/>
                    </a:lnTo>
                    <a:lnTo>
                      <a:pt x="1694" y="2670"/>
                    </a:lnTo>
                    <a:lnTo>
                      <a:pt x="1671" y="2678"/>
                    </a:lnTo>
                    <a:lnTo>
                      <a:pt x="1648" y="2683"/>
                    </a:lnTo>
                    <a:lnTo>
                      <a:pt x="1625" y="2685"/>
                    </a:lnTo>
                    <a:lnTo>
                      <a:pt x="1597" y="2683"/>
                    </a:lnTo>
                    <a:lnTo>
                      <a:pt x="1571" y="2675"/>
                    </a:lnTo>
                    <a:lnTo>
                      <a:pt x="1545" y="2663"/>
                    </a:lnTo>
                    <a:lnTo>
                      <a:pt x="1522" y="2647"/>
                    </a:lnTo>
                    <a:lnTo>
                      <a:pt x="635" y="1916"/>
                    </a:lnTo>
                    <a:lnTo>
                      <a:pt x="163" y="1916"/>
                    </a:lnTo>
                    <a:lnTo>
                      <a:pt x="130" y="1912"/>
                    </a:lnTo>
                    <a:lnTo>
                      <a:pt x="99" y="1903"/>
                    </a:lnTo>
                    <a:lnTo>
                      <a:pt x="72" y="1887"/>
                    </a:lnTo>
                    <a:lnTo>
                      <a:pt x="48" y="1868"/>
                    </a:lnTo>
                    <a:lnTo>
                      <a:pt x="27" y="1844"/>
                    </a:lnTo>
                    <a:lnTo>
                      <a:pt x="13" y="1817"/>
                    </a:lnTo>
                    <a:lnTo>
                      <a:pt x="3" y="1786"/>
                    </a:lnTo>
                    <a:lnTo>
                      <a:pt x="0" y="1754"/>
                    </a:lnTo>
                    <a:lnTo>
                      <a:pt x="0" y="1111"/>
                    </a:lnTo>
                    <a:lnTo>
                      <a:pt x="3" y="1078"/>
                    </a:lnTo>
                    <a:lnTo>
                      <a:pt x="13" y="1048"/>
                    </a:lnTo>
                    <a:lnTo>
                      <a:pt x="27" y="1019"/>
                    </a:lnTo>
                    <a:lnTo>
                      <a:pt x="48" y="995"/>
                    </a:lnTo>
                    <a:lnTo>
                      <a:pt x="72" y="976"/>
                    </a:lnTo>
                    <a:lnTo>
                      <a:pt x="99" y="961"/>
                    </a:lnTo>
                    <a:lnTo>
                      <a:pt x="130" y="952"/>
                    </a:lnTo>
                    <a:lnTo>
                      <a:pt x="163" y="949"/>
                    </a:lnTo>
                    <a:lnTo>
                      <a:pt x="635" y="949"/>
                    </a:lnTo>
                    <a:lnTo>
                      <a:pt x="1522" y="216"/>
                    </a:lnTo>
                    <a:lnTo>
                      <a:pt x="1547" y="199"/>
                    </a:lnTo>
                    <a:lnTo>
                      <a:pt x="1575" y="187"/>
                    </a:lnTo>
                    <a:lnTo>
                      <a:pt x="1605" y="181"/>
                    </a:lnTo>
                    <a:lnTo>
                      <a:pt x="1635" y="180"/>
                    </a:lnTo>
                    <a:close/>
                    <a:moveTo>
                      <a:pt x="2931" y="0"/>
                    </a:moveTo>
                    <a:lnTo>
                      <a:pt x="2957" y="4"/>
                    </a:lnTo>
                    <a:lnTo>
                      <a:pt x="2983" y="11"/>
                    </a:lnTo>
                    <a:lnTo>
                      <a:pt x="3007" y="22"/>
                    </a:lnTo>
                    <a:lnTo>
                      <a:pt x="3028" y="37"/>
                    </a:lnTo>
                    <a:lnTo>
                      <a:pt x="3048" y="55"/>
                    </a:lnTo>
                    <a:lnTo>
                      <a:pt x="3118" y="138"/>
                    </a:lnTo>
                    <a:lnTo>
                      <a:pt x="3183" y="224"/>
                    </a:lnTo>
                    <a:lnTo>
                      <a:pt x="3244" y="313"/>
                    </a:lnTo>
                    <a:lnTo>
                      <a:pt x="3300" y="406"/>
                    </a:lnTo>
                    <a:lnTo>
                      <a:pt x="3350" y="499"/>
                    </a:lnTo>
                    <a:lnTo>
                      <a:pt x="3396" y="597"/>
                    </a:lnTo>
                    <a:lnTo>
                      <a:pt x="3437" y="696"/>
                    </a:lnTo>
                    <a:lnTo>
                      <a:pt x="3472" y="797"/>
                    </a:lnTo>
                    <a:lnTo>
                      <a:pt x="3503" y="899"/>
                    </a:lnTo>
                    <a:lnTo>
                      <a:pt x="3528" y="1003"/>
                    </a:lnTo>
                    <a:lnTo>
                      <a:pt x="3548" y="1108"/>
                    </a:lnTo>
                    <a:lnTo>
                      <a:pt x="3562" y="1216"/>
                    </a:lnTo>
                    <a:lnTo>
                      <a:pt x="3569" y="1324"/>
                    </a:lnTo>
                    <a:lnTo>
                      <a:pt x="3573" y="1432"/>
                    </a:lnTo>
                    <a:lnTo>
                      <a:pt x="3569" y="1545"/>
                    </a:lnTo>
                    <a:lnTo>
                      <a:pt x="3561" y="1656"/>
                    </a:lnTo>
                    <a:lnTo>
                      <a:pt x="3545" y="1768"/>
                    </a:lnTo>
                    <a:lnTo>
                      <a:pt x="3524" y="1877"/>
                    </a:lnTo>
                    <a:lnTo>
                      <a:pt x="3497" y="1985"/>
                    </a:lnTo>
                    <a:lnTo>
                      <a:pt x="3465" y="2092"/>
                    </a:lnTo>
                    <a:lnTo>
                      <a:pt x="3427" y="2196"/>
                    </a:lnTo>
                    <a:lnTo>
                      <a:pt x="3382" y="2299"/>
                    </a:lnTo>
                    <a:lnTo>
                      <a:pt x="3333" y="2399"/>
                    </a:lnTo>
                    <a:lnTo>
                      <a:pt x="3278" y="2496"/>
                    </a:lnTo>
                    <a:lnTo>
                      <a:pt x="3218" y="2590"/>
                    </a:lnTo>
                    <a:lnTo>
                      <a:pt x="3153" y="2682"/>
                    </a:lnTo>
                    <a:lnTo>
                      <a:pt x="3082" y="2770"/>
                    </a:lnTo>
                    <a:lnTo>
                      <a:pt x="3062" y="2789"/>
                    </a:lnTo>
                    <a:lnTo>
                      <a:pt x="3040" y="2804"/>
                    </a:lnTo>
                    <a:lnTo>
                      <a:pt x="3017" y="2816"/>
                    </a:lnTo>
                    <a:lnTo>
                      <a:pt x="2991" y="2824"/>
                    </a:lnTo>
                    <a:lnTo>
                      <a:pt x="2965" y="2827"/>
                    </a:lnTo>
                    <a:lnTo>
                      <a:pt x="2957" y="2827"/>
                    </a:lnTo>
                    <a:lnTo>
                      <a:pt x="2932" y="2825"/>
                    </a:lnTo>
                    <a:lnTo>
                      <a:pt x="2907" y="2820"/>
                    </a:lnTo>
                    <a:lnTo>
                      <a:pt x="2884" y="2810"/>
                    </a:lnTo>
                    <a:lnTo>
                      <a:pt x="2863" y="2797"/>
                    </a:lnTo>
                    <a:lnTo>
                      <a:pt x="2843" y="2780"/>
                    </a:lnTo>
                    <a:lnTo>
                      <a:pt x="2822" y="2759"/>
                    </a:lnTo>
                    <a:lnTo>
                      <a:pt x="2801" y="2735"/>
                    </a:lnTo>
                    <a:lnTo>
                      <a:pt x="2787" y="2709"/>
                    </a:lnTo>
                    <a:lnTo>
                      <a:pt x="2779" y="2681"/>
                    </a:lnTo>
                    <a:lnTo>
                      <a:pt x="2774" y="2651"/>
                    </a:lnTo>
                    <a:lnTo>
                      <a:pt x="2775" y="2622"/>
                    </a:lnTo>
                    <a:lnTo>
                      <a:pt x="2783" y="2594"/>
                    </a:lnTo>
                    <a:lnTo>
                      <a:pt x="2795" y="2565"/>
                    </a:lnTo>
                    <a:lnTo>
                      <a:pt x="2812" y="2540"/>
                    </a:lnTo>
                    <a:lnTo>
                      <a:pt x="2876" y="2461"/>
                    </a:lnTo>
                    <a:lnTo>
                      <a:pt x="2933" y="2378"/>
                    </a:lnTo>
                    <a:lnTo>
                      <a:pt x="2986" y="2294"/>
                    </a:lnTo>
                    <a:lnTo>
                      <a:pt x="3034" y="2206"/>
                    </a:lnTo>
                    <a:lnTo>
                      <a:pt x="3076" y="2114"/>
                    </a:lnTo>
                    <a:lnTo>
                      <a:pt x="3113" y="2022"/>
                    </a:lnTo>
                    <a:lnTo>
                      <a:pt x="3145" y="1927"/>
                    </a:lnTo>
                    <a:lnTo>
                      <a:pt x="3171" y="1831"/>
                    </a:lnTo>
                    <a:lnTo>
                      <a:pt x="3191" y="1732"/>
                    </a:lnTo>
                    <a:lnTo>
                      <a:pt x="3206" y="1633"/>
                    </a:lnTo>
                    <a:lnTo>
                      <a:pt x="3215" y="1533"/>
                    </a:lnTo>
                    <a:lnTo>
                      <a:pt x="3218" y="1432"/>
                    </a:lnTo>
                    <a:lnTo>
                      <a:pt x="3215" y="1336"/>
                    </a:lnTo>
                    <a:lnTo>
                      <a:pt x="3207" y="1239"/>
                    </a:lnTo>
                    <a:lnTo>
                      <a:pt x="3194" y="1144"/>
                    </a:lnTo>
                    <a:lnTo>
                      <a:pt x="3175" y="1050"/>
                    </a:lnTo>
                    <a:lnTo>
                      <a:pt x="3152" y="957"/>
                    </a:lnTo>
                    <a:lnTo>
                      <a:pt x="3122" y="866"/>
                    </a:lnTo>
                    <a:lnTo>
                      <a:pt x="3088" y="777"/>
                    </a:lnTo>
                    <a:lnTo>
                      <a:pt x="3049" y="690"/>
                    </a:lnTo>
                    <a:lnTo>
                      <a:pt x="3005" y="604"/>
                    </a:lnTo>
                    <a:lnTo>
                      <a:pt x="2957" y="522"/>
                    </a:lnTo>
                    <a:lnTo>
                      <a:pt x="2904" y="442"/>
                    </a:lnTo>
                    <a:lnTo>
                      <a:pt x="2846" y="365"/>
                    </a:lnTo>
                    <a:lnTo>
                      <a:pt x="2784" y="290"/>
                    </a:lnTo>
                    <a:lnTo>
                      <a:pt x="2767" y="269"/>
                    </a:lnTo>
                    <a:lnTo>
                      <a:pt x="2755" y="244"/>
                    </a:lnTo>
                    <a:lnTo>
                      <a:pt x="2747" y="219"/>
                    </a:lnTo>
                    <a:lnTo>
                      <a:pt x="2743" y="191"/>
                    </a:lnTo>
                    <a:lnTo>
                      <a:pt x="2744" y="165"/>
                    </a:lnTo>
                    <a:lnTo>
                      <a:pt x="2749" y="139"/>
                    </a:lnTo>
                    <a:lnTo>
                      <a:pt x="2758" y="114"/>
                    </a:lnTo>
                    <a:lnTo>
                      <a:pt x="2772" y="90"/>
                    </a:lnTo>
                    <a:lnTo>
                      <a:pt x="2791" y="70"/>
                    </a:lnTo>
                    <a:lnTo>
                      <a:pt x="2811" y="48"/>
                    </a:lnTo>
                    <a:lnTo>
                      <a:pt x="2831" y="31"/>
                    </a:lnTo>
                    <a:lnTo>
                      <a:pt x="2854" y="18"/>
                    </a:lnTo>
                    <a:lnTo>
                      <a:pt x="2878" y="8"/>
                    </a:lnTo>
                    <a:lnTo>
                      <a:pt x="2904" y="2"/>
                    </a:lnTo>
                    <a:lnTo>
                      <a:pt x="2931" y="0"/>
                    </a:lnTo>
                    <a:close/>
                  </a:path>
                </a:pathLst>
              </a:custGeom>
              <a:solidFill>
                <a:schemeClr val="tx1"/>
              </a:solidFill>
              <a:ln w="0">
                <a:noFill/>
                <a:prstDash val="solid"/>
                <a:round/>
              </a:ln>
            </p:spPr>
            <p:txBody>
              <a:bodyPr vert="horz" wrap="square" lIns="90000" tIns="46800" rIns="90000" bIns="46800" numCol="1" anchor="t" anchorCtr="0" compatLnSpc="1"/>
              <a:lstStyle/>
              <a:p>
                <a:endParaRPr lang="en-US" sz="1600" dirty="0">
                  <a:latin typeface="+mn-ea"/>
                </a:endParaRPr>
              </a:p>
            </p:txBody>
          </p:sp>
          <p:grpSp>
            <p:nvGrpSpPr>
              <p:cNvPr id="11" name="稻壳儿_时尚演示出品_6"/>
              <p:cNvGrpSpPr>
                <a:grpSpLocks noChangeAspect="1"/>
              </p:cNvGrpSpPr>
              <p:nvPr/>
            </p:nvGrpSpPr>
            <p:grpSpPr bwMode="auto">
              <a:xfrm>
                <a:off x="6879848" y="2259965"/>
                <a:ext cx="434154" cy="431513"/>
                <a:chOff x="9876" y="-1946"/>
                <a:chExt cx="822" cy="817"/>
              </a:xfrm>
              <a:solidFill>
                <a:schemeClr val="tx1"/>
              </a:solidFill>
            </p:grpSpPr>
            <p:sp>
              <p:nvSpPr>
                <p:cNvPr id="12" name="稻壳儿_时尚演示出品_6_1"/>
                <p:cNvSpPr/>
                <p:nvPr/>
              </p:nvSpPr>
              <p:spPr bwMode="auto">
                <a:xfrm>
                  <a:off x="10016" y="-1801"/>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5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6 h 298"/>
                    <a:gd name="T24" fmla="*/ 1396 w 1421"/>
                    <a:gd name="T25" fmla="*/ 232 h 298"/>
                    <a:gd name="T26" fmla="*/ 1378 w 1421"/>
                    <a:gd name="T27" fmla="*/ 254 h 298"/>
                    <a:gd name="T28" fmla="*/ 1356 w 1421"/>
                    <a:gd name="T29" fmla="*/ 272 h 298"/>
                    <a:gd name="T30" fmla="*/ 1330 w 1421"/>
                    <a:gd name="T31" fmla="*/ 285 h 298"/>
                    <a:gd name="T32" fmla="*/ 1302 w 1421"/>
                    <a:gd name="T33" fmla="*/ 295 h 298"/>
                    <a:gd name="T34" fmla="*/ 1272 w 1421"/>
                    <a:gd name="T35" fmla="*/ 298 h 298"/>
                    <a:gd name="T36" fmla="*/ 149 w 1421"/>
                    <a:gd name="T37" fmla="*/ 298 h 298"/>
                    <a:gd name="T38" fmla="*/ 119 w 1421"/>
                    <a:gd name="T39" fmla="*/ 295 h 298"/>
                    <a:gd name="T40" fmla="*/ 91 w 1421"/>
                    <a:gd name="T41" fmla="*/ 285 h 298"/>
                    <a:gd name="T42" fmla="*/ 65 w 1421"/>
                    <a:gd name="T43" fmla="*/ 272 h 298"/>
                    <a:gd name="T44" fmla="*/ 44 w 1421"/>
                    <a:gd name="T45" fmla="*/ 254 h 298"/>
                    <a:gd name="T46" fmla="*/ 25 w 1421"/>
                    <a:gd name="T47" fmla="*/ 232 h 298"/>
                    <a:gd name="T48" fmla="*/ 11 w 1421"/>
                    <a:gd name="T49" fmla="*/ 206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5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5"/>
                      </a:lnTo>
                      <a:lnTo>
                        <a:pt x="1378" y="44"/>
                      </a:lnTo>
                      <a:lnTo>
                        <a:pt x="1396" y="66"/>
                      </a:lnTo>
                      <a:lnTo>
                        <a:pt x="1410" y="91"/>
                      </a:lnTo>
                      <a:lnTo>
                        <a:pt x="1418" y="119"/>
                      </a:lnTo>
                      <a:lnTo>
                        <a:pt x="1421" y="149"/>
                      </a:lnTo>
                      <a:lnTo>
                        <a:pt x="1418" y="179"/>
                      </a:lnTo>
                      <a:lnTo>
                        <a:pt x="1410" y="206"/>
                      </a:lnTo>
                      <a:lnTo>
                        <a:pt x="1396" y="232"/>
                      </a:lnTo>
                      <a:lnTo>
                        <a:pt x="1378" y="254"/>
                      </a:lnTo>
                      <a:lnTo>
                        <a:pt x="1356" y="272"/>
                      </a:lnTo>
                      <a:lnTo>
                        <a:pt x="1330" y="285"/>
                      </a:lnTo>
                      <a:lnTo>
                        <a:pt x="1302" y="295"/>
                      </a:lnTo>
                      <a:lnTo>
                        <a:pt x="1272" y="298"/>
                      </a:lnTo>
                      <a:lnTo>
                        <a:pt x="149" y="298"/>
                      </a:lnTo>
                      <a:lnTo>
                        <a:pt x="119" y="295"/>
                      </a:lnTo>
                      <a:lnTo>
                        <a:pt x="91" y="285"/>
                      </a:lnTo>
                      <a:lnTo>
                        <a:pt x="65" y="272"/>
                      </a:lnTo>
                      <a:lnTo>
                        <a:pt x="44" y="254"/>
                      </a:lnTo>
                      <a:lnTo>
                        <a:pt x="25" y="232"/>
                      </a:lnTo>
                      <a:lnTo>
                        <a:pt x="11" y="206"/>
                      </a:lnTo>
                      <a:lnTo>
                        <a:pt x="3" y="179"/>
                      </a:lnTo>
                      <a:lnTo>
                        <a:pt x="0" y="149"/>
                      </a:lnTo>
                      <a:lnTo>
                        <a:pt x="3" y="119"/>
                      </a:lnTo>
                      <a:lnTo>
                        <a:pt x="11" y="91"/>
                      </a:lnTo>
                      <a:lnTo>
                        <a:pt x="25" y="66"/>
                      </a:lnTo>
                      <a:lnTo>
                        <a:pt x="44" y="44"/>
                      </a:lnTo>
                      <a:lnTo>
                        <a:pt x="65" y="25"/>
                      </a:lnTo>
                      <a:lnTo>
                        <a:pt x="91" y="12"/>
                      </a:lnTo>
                      <a:lnTo>
                        <a:pt x="119" y="3"/>
                      </a:lnTo>
                      <a:lnTo>
                        <a:pt x="149"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13" name="稻壳儿_时尚演示出品_6_2"/>
                <p:cNvSpPr/>
                <p:nvPr/>
              </p:nvSpPr>
              <p:spPr bwMode="auto">
                <a:xfrm>
                  <a:off x="10016" y="-1662"/>
                  <a:ext cx="356" cy="75"/>
                </a:xfrm>
                <a:custGeom>
                  <a:avLst/>
                  <a:gdLst>
                    <a:gd name="T0" fmla="*/ 149 w 1421"/>
                    <a:gd name="T1" fmla="*/ 0 h 298"/>
                    <a:gd name="T2" fmla="*/ 1272 w 1421"/>
                    <a:gd name="T3" fmla="*/ 0 h 298"/>
                    <a:gd name="T4" fmla="*/ 1302 w 1421"/>
                    <a:gd name="T5" fmla="*/ 3 h 298"/>
                    <a:gd name="T6" fmla="*/ 1330 w 1421"/>
                    <a:gd name="T7" fmla="*/ 12 h 298"/>
                    <a:gd name="T8" fmla="*/ 1356 w 1421"/>
                    <a:gd name="T9" fmla="*/ 26 h 298"/>
                    <a:gd name="T10" fmla="*/ 1378 w 1421"/>
                    <a:gd name="T11" fmla="*/ 44 h 298"/>
                    <a:gd name="T12" fmla="*/ 1396 w 1421"/>
                    <a:gd name="T13" fmla="*/ 66 h 298"/>
                    <a:gd name="T14" fmla="*/ 1410 w 1421"/>
                    <a:gd name="T15" fmla="*/ 91 h 298"/>
                    <a:gd name="T16" fmla="*/ 1418 w 1421"/>
                    <a:gd name="T17" fmla="*/ 119 h 298"/>
                    <a:gd name="T18" fmla="*/ 1421 w 1421"/>
                    <a:gd name="T19" fmla="*/ 149 h 298"/>
                    <a:gd name="T20" fmla="*/ 1418 w 1421"/>
                    <a:gd name="T21" fmla="*/ 179 h 298"/>
                    <a:gd name="T22" fmla="*/ 1410 w 1421"/>
                    <a:gd name="T23" fmla="*/ 207 h 298"/>
                    <a:gd name="T24" fmla="*/ 1396 w 1421"/>
                    <a:gd name="T25" fmla="*/ 232 h 298"/>
                    <a:gd name="T26" fmla="*/ 1378 w 1421"/>
                    <a:gd name="T27" fmla="*/ 255 h 298"/>
                    <a:gd name="T28" fmla="*/ 1356 w 1421"/>
                    <a:gd name="T29" fmla="*/ 272 h 298"/>
                    <a:gd name="T30" fmla="*/ 1330 w 1421"/>
                    <a:gd name="T31" fmla="*/ 287 h 298"/>
                    <a:gd name="T32" fmla="*/ 1302 w 1421"/>
                    <a:gd name="T33" fmla="*/ 295 h 298"/>
                    <a:gd name="T34" fmla="*/ 1272 w 1421"/>
                    <a:gd name="T35" fmla="*/ 298 h 298"/>
                    <a:gd name="T36" fmla="*/ 149 w 1421"/>
                    <a:gd name="T37" fmla="*/ 298 h 298"/>
                    <a:gd name="T38" fmla="*/ 119 w 1421"/>
                    <a:gd name="T39" fmla="*/ 295 h 298"/>
                    <a:gd name="T40" fmla="*/ 91 w 1421"/>
                    <a:gd name="T41" fmla="*/ 287 h 298"/>
                    <a:gd name="T42" fmla="*/ 65 w 1421"/>
                    <a:gd name="T43" fmla="*/ 272 h 298"/>
                    <a:gd name="T44" fmla="*/ 44 w 1421"/>
                    <a:gd name="T45" fmla="*/ 255 h 298"/>
                    <a:gd name="T46" fmla="*/ 25 w 1421"/>
                    <a:gd name="T47" fmla="*/ 232 h 298"/>
                    <a:gd name="T48" fmla="*/ 11 w 1421"/>
                    <a:gd name="T49" fmla="*/ 207 h 298"/>
                    <a:gd name="T50" fmla="*/ 3 w 1421"/>
                    <a:gd name="T51" fmla="*/ 179 h 298"/>
                    <a:gd name="T52" fmla="*/ 0 w 1421"/>
                    <a:gd name="T53" fmla="*/ 149 h 298"/>
                    <a:gd name="T54" fmla="*/ 3 w 1421"/>
                    <a:gd name="T55" fmla="*/ 119 h 298"/>
                    <a:gd name="T56" fmla="*/ 11 w 1421"/>
                    <a:gd name="T57" fmla="*/ 91 h 298"/>
                    <a:gd name="T58" fmla="*/ 25 w 1421"/>
                    <a:gd name="T59" fmla="*/ 66 h 298"/>
                    <a:gd name="T60" fmla="*/ 44 w 1421"/>
                    <a:gd name="T61" fmla="*/ 44 h 298"/>
                    <a:gd name="T62" fmla="*/ 65 w 1421"/>
                    <a:gd name="T63" fmla="*/ 26 h 298"/>
                    <a:gd name="T64" fmla="*/ 91 w 1421"/>
                    <a:gd name="T65" fmla="*/ 12 h 298"/>
                    <a:gd name="T66" fmla="*/ 119 w 1421"/>
                    <a:gd name="T67" fmla="*/ 3 h 298"/>
                    <a:gd name="T68" fmla="*/ 149 w 1421"/>
                    <a:gd name="T6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21" h="298">
                      <a:moveTo>
                        <a:pt x="149" y="0"/>
                      </a:moveTo>
                      <a:lnTo>
                        <a:pt x="1272" y="0"/>
                      </a:lnTo>
                      <a:lnTo>
                        <a:pt x="1302" y="3"/>
                      </a:lnTo>
                      <a:lnTo>
                        <a:pt x="1330" y="12"/>
                      </a:lnTo>
                      <a:lnTo>
                        <a:pt x="1356" y="26"/>
                      </a:lnTo>
                      <a:lnTo>
                        <a:pt x="1378" y="44"/>
                      </a:lnTo>
                      <a:lnTo>
                        <a:pt x="1396" y="66"/>
                      </a:lnTo>
                      <a:lnTo>
                        <a:pt x="1410" y="91"/>
                      </a:lnTo>
                      <a:lnTo>
                        <a:pt x="1418" y="119"/>
                      </a:lnTo>
                      <a:lnTo>
                        <a:pt x="1421" y="149"/>
                      </a:lnTo>
                      <a:lnTo>
                        <a:pt x="1418" y="179"/>
                      </a:lnTo>
                      <a:lnTo>
                        <a:pt x="1410" y="207"/>
                      </a:lnTo>
                      <a:lnTo>
                        <a:pt x="1396" y="232"/>
                      </a:lnTo>
                      <a:lnTo>
                        <a:pt x="1378" y="255"/>
                      </a:lnTo>
                      <a:lnTo>
                        <a:pt x="1356" y="272"/>
                      </a:lnTo>
                      <a:lnTo>
                        <a:pt x="1330" y="287"/>
                      </a:lnTo>
                      <a:lnTo>
                        <a:pt x="1302" y="295"/>
                      </a:lnTo>
                      <a:lnTo>
                        <a:pt x="1272" y="298"/>
                      </a:lnTo>
                      <a:lnTo>
                        <a:pt x="149" y="298"/>
                      </a:lnTo>
                      <a:lnTo>
                        <a:pt x="119" y="295"/>
                      </a:lnTo>
                      <a:lnTo>
                        <a:pt x="91" y="287"/>
                      </a:lnTo>
                      <a:lnTo>
                        <a:pt x="65" y="272"/>
                      </a:lnTo>
                      <a:lnTo>
                        <a:pt x="44" y="255"/>
                      </a:lnTo>
                      <a:lnTo>
                        <a:pt x="25" y="232"/>
                      </a:lnTo>
                      <a:lnTo>
                        <a:pt x="11" y="207"/>
                      </a:lnTo>
                      <a:lnTo>
                        <a:pt x="3" y="179"/>
                      </a:lnTo>
                      <a:lnTo>
                        <a:pt x="0" y="149"/>
                      </a:lnTo>
                      <a:lnTo>
                        <a:pt x="3" y="119"/>
                      </a:lnTo>
                      <a:lnTo>
                        <a:pt x="11" y="91"/>
                      </a:lnTo>
                      <a:lnTo>
                        <a:pt x="25" y="66"/>
                      </a:lnTo>
                      <a:lnTo>
                        <a:pt x="44" y="44"/>
                      </a:lnTo>
                      <a:lnTo>
                        <a:pt x="65" y="26"/>
                      </a:lnTo>
                      <a:lnTo>
                        <a:pt x="91" y="12"/>
                      </a:lnTo>
                      <a:lnTo>
                        <a:pt x="119" y="3"/>
                      </a:lnTo>
                      <a:lnTo>
                        <a:pt x="149"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14" name="稻壳儿_时尚演示出品_6_3"/>
                <p:cNvSpPr/>
                <p:nvPr/>
              </p:nvSpPr>
              <p:spPr bwMode="auto">
                <a:xfrm>
                  <a:off x="10016" y="-1522"/>
                  <a:ext cx="215" cy="74"/>
                </a:xfrm>
                <a:custGeom>
                  <a:avLst/>
                  <a:gdLst>
                    <a:gd name="T0" fmla="*/ 149 w 860"/>
                    <a:gd name="T1" fmla="*/ 0 h 297"/>
                    <a:gd name="T2" fmla="*/ 711 w 860"/>
                    <a:gd name="T3" fmla="*/ 0 h 297"/>
                    <a:gd name="T4" fmla="*/ 741 w 860"/>
                    <a:gd name="T5" fmla="*/ 3 h 297"/>
                    <a:gd name="T6" fmla="*/ 769 w 860"/>
                    <a:gd name="T7" fmla="*/ 11 h 297"/>
                    <a:gd name="T8" fmla="*/ 795 w 860"/>
                    <a:gd name="T9" fmla="*/ 26 h 297"/>
                    <a:gd name="T10" fmla="*/ 817 w 860"/>
                    <a:gd name="T11" fmla="*/ 43 h 297"/>
                    <a:gd name="T12" fmla="*/ 835 w 860"/>
                    <a:gd name="T13" fmla="*/ 66 h 297"/>
                    <a:gd name="T14" fmla="*/ 849 w 860"/>
                    <a:gd name="T15" fmla="*/ 90 h 297"/>
                    <a:gd name="T16" fmla="*/ 857 w 860"/>
                    <a:gd name="T17" fmla="*/ 118 h 297"/>
                    <a:gd name="T18" fmla="*/ 860 w 860"/>
                    <a:gd name="T19" fmla="*/ 149 h 297"/>
                    <a:gd name="T20" fmla="*/ 857 w 860"/>
                    <a:gd name="T21" fmla="*/ 179 h 297"/>
                    <a:gd name="T22" fmla="*/ 849 w 860"/>
                    <a:gd name="T23" fmla="*/ 207 h 297"/>
                    <a:gd name="T24" fmla="*/ 835 w 860"/>
                    <a:gd name="T25" fmla="*/ 231 h 297"/>
                    <a:gd name="T26" fmla="*/ 817 w 860"/>
                    <a:gd name="T27" fmla="*/ 254 h 297"/>
                    <a:gd name="T28" fmla="*/ 795 w 860"/>
                    <a:gd name="T29" fmla="*/ 271 h 297"/>
                    <a:gd name="T30" fmla="*/ 769 w 860"/>
                    <a:gd name="T31" fmla="*/ 286 h 297"/>
                    <a:gd name="T32" fmla="*/ 741 w 860"/>
                    <a:gd name="T33" fmla="*/ 294 h 297"/>
                    <a:gd name="T34" fmla="*/ 711 w 860"/>
                    <a:gd name="T35" fmla="*/ 297 h 297"/>
                    <a:gd name="T36" fmla="*/ 149 w 860"/>
                    <a:gd name="T37" fmla="*/ 297 h 297"/>
                    <a:gd name="T38" fmla="*/ 119 w 860"/>
                    <a:gd name="T39" fmla="*/ 294 h 297"/>
                    <a:gd name="T40" fmla="*/ 91 w 860"/>
                    <a:gd name="T41" fmla="*/ 286 h 297"/>
                    <a:gd name="T42" fmla="*/ 65 w 860"/>
                    <a:gd name="T43" fmla="*/ 271 h 297"/>
                    <a:gd name="T44" fmla="*/ 44 w 860"/>
                    <a:gd name="T45" fmla="*/ 254 h 297"/>
                    <a:gd name="T46" fmla="*/ 25 w 860"/>
                    <a:gd name="T47" fmla="*/ 231 h 297"/>
                    <a:gd name="T48" fmla="*/ 11 w 860"/>
                    <a:gd name="T49" fmla="*/ 207 h 297"/>
                    <a:gd name="T50" fmla="*/ 3 w 860"/>
                    <a:gd name="T51" fmla="*/ 179 h 297"/>
                    <a:gd name="T52" fmla="*/ 0 w 860"/>
                    <a:gd name="T53" fmla="*/ 149 h 297"/>
                    <a:gd name="T54" fmla="*/ 3 w 860"/>
                    <a:gd name="T55" fmla="*/ 118 h 297"/>
                    <a:gd name="T56" fmla="*/ 11 w 860"/>
                    <a:gd name="T57" fmla="*/ 90 h 297"/>
                    <a:gd name="T58" fmla="*/ 25 w 860"/>
                    <a:gd name="T59" fmla="*/ 66 h 297"/>
                    <a:gd name="T60" fmla="*/ 44 w 860"/>
                    <a:gd name="T61" fmla="*/ 43 h 297"/>
                    <a:gd name="T62" fmla="*/ 65 w 860"/>
                    <a:gd name="T63" fmla="*/ 26 h 297"/>
                    <a:gd name="T64" fmla="*/ 91 w 860"/>
                    <a:gd name="T65" fmla="*/ 11 h 297"/>
                    <a:gd name="T66" fmla="*/ 119 w 860"/>
                    <a:gd name="T67" fmla="*/ 3 h 297"/>
                    <a:gd name="T68" fmla="*/ 149 w 860"/>
                    <a:gd name="T6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0" h="297">
                      <a:moveTo>
                        <a:pt x="149" y="0"/>
                      </a:moveTo>
                      <a:lnTo>
                        <a:pt x="711" y="0"/>
                      </a:lnTo>
                      <a:lnTo>
                        <a:pt x="741" y="3"/>
                      </a:lnTo>
                      <a:lnTo>
                        <a:pt x="769" y="11"/>
                      </a:lnTo>
                      <a:lnTo>
                        <a:pt x="795" y="26"/>
                      </a:lnTo>
                      <a:lnTo>
                        <a:pt x="817" y="43"/>
                      </a:lnTo>
                      <a:lnTo>
                        <a:pt x="835" y="66"/>
                      </a:lnTo>
                      <a:lnTo>
                        <a:pt x="849" y="90"/>
                      </a:lnTo>
                      <a:lnTo>
                        <a:pt x="857" y="118"/>
                      </a:lnTo>
                      <a:lnTo>
                        <a:pt x="860" y="149"/>
                      </a:lnTo>
                      <a:lnTo>
                        <a:pt x="857" y="179"/>
                      </a:lnTo>
                      <a:lnTo>
                        <a:pt x="849" y="207"/>
                      </a:lnTo>
                      <a:lnTo>
                        <a:pt x="835" y="231"/>
                      </a:lnTo>
                      <a:lnTo>
                        <a:pt x="817" y="254"/>
                      </a:lnTo>
                      <a:lnTo>
                        <a:pt x="795" y="271"/>
                      </a:lnTo>
                      <a:lnTo>
                        <a:pt x="769" y="286"/>
                      </a:lnTo>
                      <a:lnTo>
                        <a:pt x="741" y="294"/>
                      </a:lnTo>
                      <a:lnTo>
                        <a:pt x="711" y="297"/>
                      </a:lnTo>
                      <a:lnTo>
                        <a:pt x="149" y="297"/>
                      </a:lnTo>
                      <a:lnTo>
                        <a:pt x="119" y="294"/>
                      </a:lnTo>
                      <a:lnTo>
                        <a:pt x="91" y="286"/>
                      </a:lnTo>
                      <a:lnTo>
                        <a:pt x="65" y="271"/>
                      </a:lnTo>
                      <a:lnTo>
                        <a:pt x="44" y="254"/>
                      </a:lnTo>
                      <a:lnTo>
                        <a:pt x="25" y="231"/>
                      </a:lnTo>
                      <a:lnTo>
                        <a:pt x="11" y="207"/>
                      </a:lnTo>
                      <a:lnTo>
                        <a:pt x="3" y="179"/>
                      </a:lnTo>
                      <a:lnTo>
                        <a:pt x="0" y="149"/>
                      </a:lnTo>
                      <a:lnTo>
                        <a:pt x="3" y="118"/>
                      </a:lnTo>
                      <a:lnTo>
                        <a:pt x="11" y="90"/>
                      </a:lnTo>
                      <a:lnTo>
                        <a:pt x="25" y="66"/>
                      </a:lnTo>
                      <a:lnTo>
                        <a:pt x="44" y="43"/>
                      </a:lnTo>
                      <a:lnTo>
                        <a:pt x="65" y="26"/>
                      </a:lnTo>
                      <a:lnTo>
                        <a:pt x="91" y="11"/>
                      </a:lnTo>
                      <a:lnTo>
                        <a:pt x="119" y="3"/>
                      </a:lnTo>
                      <a:lnTo>
                        <a:pt x="149"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15" name="稻壳儿_时尚演示出品_6_4"/>
                <p:cNvSpPr/>
                <p:nvPr/>
              </p:nvSpPr>
              <p:spPr bwMode="auto">
                <a:xfrm>
                  <a:off x="9876" y="-1946"/>
                  <a:ext cx="636" cy="817"/>
                </a:xfrm>
                <a:custGeom>
                  <a:avLst/>
                  <a:gdLst>
                    <a:gd name="T0" fmla="*/ 150 w 2545"/>
                    <a:gd name="T1" fmla="*/ 0 h 3271"/>
                    <a:gd name="T2" fmla="*/ 2395 w 2545"/>
                    <a:gd name="T3" fmla="*/ 0 h 3271"/>
                    <a:gd name="T4" fmla="*/ 2425 w 2545"/>
                    <a:gd name="T5" fmla="*/ 3 h 3271"/>
                    <a:gd name="T6" fmla="*/ 2453 w 2545"/>
                    <a:gd name="T7" fmla="*/ 11 h 3271"/>
                    <a:gd name="T8" fmla="*/ 2479 w 2545"/>
                    <a:gd name="T9" fmla="*/ 26 h 3271"/>
                    <a:gd name="T10" fmla="*/ 2501 w 2545"/>
                    <a:gd name="T11" fmla="*/ 43 h 3271"/>
                    <a:gd name="T12" fmla="*/ 2520 w 2545"/>
                    <a:gd name="T13" fmla="*/ 66 h 3271"/>
                    <a:gd name="T14" fmla="*/ 2533 w 2545"/>
                    <a:gd name="T15" fmla="*/ 90 h 3271"/>
                    <a:gd name="T16" fmla="*/ 2542 w 2545"/>
                    <a:gd name="T17" fmla="*/ 118 h 3271"/>
                    <a:gd name="T18" fmla="*/ 2545 w 2545"/>
                    <a:gd name="T19" fmla="*/ 148 h 3271"/>
                    <a:gd name="T20" fmla="*/ 2545 w 2545"/>
                    <a:gd name="T21" fmla="*/ 369 h 3271"/>
                    <a:gd name="T22" fmla="*/ 2246 w 2545"/>
                    <a:gd name="T23" fmla="*/ 885 h 3271"/>
                    <a:gd name="T24" fmla="*/ 2246 w 2545"/>
                    <a:gd name="T25" fmla="*/ 297 h 3271"/>
                    <a:gd name="T26" fmla="*/ 300 w 2545"/>
                    <a:gd name="T27" fmla="*/ 297 h 3271"/>
                    <a:gd name="T28" fmla="*/ 300 w 2545"/>
                    <a:gd name="T29" fmla="*/ 2973 h 3271"/>
                    <a:gd name="T30" fmla="*/ 2246 w 2545"/>
                    <a:gd name="T31" fmla="*/ 2973 h 3271"/>
                    <a:gd name="T32" fmla="*/ 2246 w 2545"/>
                    <a:gd name="T33" fmla="*/ 2603 h 3271"/>
                    <a:gd name="T34" fmla="*/ 2403 w 2545"/>
                    <a:gd name="T35" fmla="*/ 2500 h 3271"/>
                    <a:gd name="T36" fmla="*/ 2430 w 2545"/>
                    <a:gd name="T37" fmla="*/ 2478 h 3271"/>
                    <a:gd name="T38" fmla="*/ 2454 w 2545"/>
                    <a:gd name="T39" fmla="*/ 2453 h 3271"/>
                    <a:gd name="T40" fmla="*/ 2474 w 2545"/>
                    <a:gd name="T41" fmla="*/ 2425 h 3271"/>
                    <a:gd name="T42" fmla="*/ 2545 w 2545"/>
                    <a:gd name="T43" fmla="*/ 2302 h 3271"/>
                    <a:gd name="T44" fmla="*/ 2545 w 2545"/>
                    <a:gd name="T45" fmla="*/ 3122 h 3271"/>
                    <a:gd name="T46" fmla="*/ 2542 w 2545"/>
                    <a:gd name="T47" fmla="*/ 3151 h 3271"/>
                    <a:gd name="T48" fmla="*/ 2533 w 2545"/>
                    <a:gd name="T49" fmla="*/ 3179 h 3271"/>
                    <a:gd name="T50" fmla="*/ 2520 w 2545"/>
                    <a:gd name="T51" fmla="*/ 3205 h 3271"/>
                    <a:gd name="T52" fmla="*/ 2501 w 2545"/>
                    <a:gd name="T53" fmla="*/ 3226 h 3271"/>
                    <a:gd name="T54" fmla="*/ 2479 w 2545"/>
                    <a:gd name="T55" fmla="*/ 3245 h 3271"/>
                    <a:gd name="T56" fmla="*/ 2453 w 2545"/>
                    <a:gd name="T57" fmla="*/ 3258 h 3271"/>
                    <a:gd name="T58" fmla="*/ 2425 w 2545"/>
                    <a:gd name="T59" fmla="*/ 3268 h 3271"/>
                    <a:gd name="T60" fmla="*/ 2395 w 2545"/>
                    <a:gd name="T61" fmla="*/ 3271 h 3271"/>
                    <a:gd name="T62" fmla="*/ 150 w 2545"/>
                    <a:gd name="T63" fmla="*/ 3271 h 3271"/>
                    <a:gd name="T64" fmla="*/ 120 w 2545"/>
                    <a:gd name="T65" fmla="*/ 3268 h 3271"/>
                    <a:gd name="T66" fmla="*/ 92 w 2545"/>
                    <a:gd name="T67" fmla="*/ 3258 h 3271"/>
                    <a:gd name="T68" fmla="*/ 66 w 2545"/>
                    <a:gd name="T69" fmla="*/ 3245 h 3271"/>
                    <a:gd name="T70" fmla="*/ 44 w 2545"/>
                    <a:gd name="T71" fmla="*/ 3226 h 3271"/>
                    <a:gd name="T72" fmla="*/ 26 w 2545"/>
                    <a:gd name="T73" fmla="*/ 3205 h 3271"/>
                    <a:gd name="T74" fmla="*/ 12 w 2545"/>
                    <a:gd name="T75" fmla="*/ 3179 h 3271"/>
                    <a:gd name="T76" fmla="*/ 3 w 2545"/>
                    <a:gd name="T77" fmla="*/ 3151 h 3271"/>
                    <a:gd name="T78" fmla="*/ 0 w 2545"/>
                    <a:gd name="T79" fmla="*/ 3122 h 3271"/>
                    <a:gd name="T80" fmla="*/ 0 w 2545"/>
                    <a:gd name="T81" fmla="*/ 148 h 3271"/>
                    <a:gd name="T82" fmla="*/ 3 w 2545"/>
                    <a:gd name="T83" fmla="*/ 118 h 3271"/>
                    <a:gd name="T84" fmla="*/ 12 w 2545"/>
                    <a:gd name="T85" fmla="*/ 90 h 3271"/>
                    <a:gd name="T86" fmla="*/ 26 w 2545"/>
                    <a:gd name="T87" fmla="*/ 66 h 3271"/>
                    <a:gd name="T88" fmla="*/ 44 w 2545"/>
                    <a:gd name="T89" fmla="*/ 43 h 3271"/>
                    <a:gd name="T90" fmla="*/ 66 w 2545"/>
                    <a:gd name="T91" fmla="*/ 26 h 3271"/>
                    <a:gd name="T92" fmla="*/ 92 w 2545"/>
                    <a:gd name="T93" fmla="*/ 11 h 3271"/>
                    <a:gd name="T94" fmla="*/ 120 w 2545"/>
                    <a:gd name="T95" fmla="*/ 3 h 3271"/>
                    <a:gd name="T96" fmla="*/ 150 w 2545"/>
                    <a:gd name="T97" fmla="*/ 0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5" h="3271">
                      <a:moveTo>
                        <a:pt x="150" y="0"/>
                      </a:moveTo>
                      <a:lnTo>
                        <a:pt x="2395" y="0"/>
                      </a:lnTo>
                      <a:lnTo>
                        <a:pt x="2425" y="3"/>
                      </a:lnTo>
                      <a:lnTo>
                        <a:pt x="2453" y="11"/>
                      </a:lnTo>
                      <a:lnTo>
                        <a:pt x="2479" y="26"/>
                      </a:lnTo>
                      <a:lnTo>
                        <a:pt x="2501" y="43"/>
                      </a:lnTo>
                      <a:lnTo>
                        <a:pt x="2520" y="66"/>
                      </a:lnTo>
                      <a:lnTo>
                        <a:pt x="2533" y="90"/>
                      </a:lnTo>
                      <a:lnTo>
                        <a:pt x="2542" y="118"/>
                      </a:lnTo>
                      <a:lnTo>
                        <a:pt x="2545" y="148"/>
                      </a:lnTo>
                      <a:lnTo>
                        <a:pt x="2545" y="369"/>
                      </a:lnTo>
                      <a:lnTo>
                        <a:pt x="2246" y="885"/>
                      </a:lnTo>
                      <a:lnTo>
                        <a:pt x="2246" y="297"/>
                      </a:lnTo>
                      <a:lnTo>
                        <a:pt x="300" y="297"/>
                      </a:lnTo>
                      <a:lnTo>
                        <a:pt x="300" y="2973"/>
                      </a:lnTo>
                      <a:lnTo>
                        <a:pt x="2246" y="2973"/>
                      </a:lnTo>
                      <a:lnTo>
                        <a:pt x="2246" y="2603"/>
                      </a:lnTo>
                      <a:lnTo>
                        <a:pt x="2403" y="2500"/>
                      </a:lnTo>
                      <a:lnTo>
                        <a:pt x="2430" y="2478"/>
                      </a:lnTo>
                      <a:lnTo>
                        <a:pt x="2454" y="2453"/>
                      </a:lnTo>
                      <a:lnTo>
                        <a:pt x="2474" y="2425"/>
                      </a:lnTo>
                      <a:lnTo>
                        <a:pt x="2545" y="2302"/>
                      </a:lnTo>
                      <a:lnTo>
                        <a:pt x="2545" y="3122"/>
                      </a:lnTo>
                      <a:lnTo>
                        <a:pt x="2542" y="3151"/>
                      </a:lnTo>
                      <a:lnTo>
                        <a:pt x="2533" y="3179"/>
                      </a:lnTo>
                      <a:lnTo>
                        <a:pt x="2520" y="3205"/>
                      </a:lnTo>
                      <a:lnTo>
                        <a:pt x="2501" y="3226"/>
                      </a:lnTo>
                      <a:lnTo>
                        <a:pt x="2479" y="3245"/>
                      </a:lnTo>
                      <a:lnTo>
                        <a:pt x="2453" y="3258"/>
                      </a:lnTo>
                      <a:lnTo>
                        <a:pt x="2425" y="3268"/>
                      </a:lnTo>
                      <a:lnTo>
                        <a:pt x="2395" y="3271"/>
                      </a:lnTo>
                      <a:lnTo>
                        <a:pt x="150" y="3271"/>
                      </a:lnTo>
                      <a:lnTo>
                        <a:pt x="120" y="3268"/>
                      </a:lnTo>
                      <a:lnTo>
                        <a:pt x="92" y="3258"/>
                      </a:lnTo>
                      <a:lnTo>
                        <a:pt x="66" y="3245"/>
                      </a:lnTo>
                      <a:lnTo>
                        <a:pt x="44" y="3226"/>
                      </a:lnTo>
                      <a:lnTo>
                        <a:pt x="26" y="3205"/>
                      </a:lnTo>
                      <a:lnTo>
                        <a:pt x="12" y="3179"/>
                      </a:lnTo>
                      <a:lnTo>
                        <a:pt x="3" y="3151"/>
                      </a:lnTo>
                      <a:lnTo>
                        <a:pt x="0" y="3122"/>
                      </a:lnTo>
                      <a:lnTo>
                        <a:pt x="0" y="148"/>
                      </a:lnTo>
                      <a:lnTo>
                        <a:pt x="3" y="118"/>
                      </a:lnTo>
                      <a:lnTo>
                        <a:pt x="12" y="90"/>
                      </a:lnTo>
                      <a:lnTo>
                        <a:pt x="26" y="66"/>
                      </a:lnTo>
                      <a:lnTo>
                        <a:pt x="44" y="43"/>
                      </a:lnTo>
                      <a:lnTo>
                        <a:pt x="66" y="26"/>
                      </a:lnTo>
                      <a:lnTo>
                        <a:pt x="92" y="11"/>
                      </a:lnTo>
                      <a:lnTo>
                        <a:pt x="120" y="3"/>
                      </a:lnTo>
                      <a:lnTo>
                        <a:pt x="150"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16" name="稻壳儿_时尚演示出品_6_5"/>
                <p:cNvSpPr>
                  <a:spLocks noEditPoints="1"/>
                </p:cNvSpPr>
                <p:nvPr/>
              </p:nvSpPr>
              <p:spPr bwMode="auto">
                <a:xfrm>
                  <a:off x="10305" y="-1855"/>
                  <a:ext cx="393" cy="586"/>
                </a:xfrm>
                <a:custGeom>
                  <a:avLst/>
                  <a:gdLst>
                    <a:gd name="T0" fmla="*/ 130 w 1574"/>
                    <a:gd name="T1" fmla="*/ 1973 h 2342"/>
                    <a:gd name="T2" fmla="*/ 221 w 1574"/>
                    <a:gd name="T3" fmla="*/ 2017 h 2342"/>
                    <a:gd name="T4" fmla="*/ 305 w 1574"/>
                    <a:gd name="T5" fmla="*/ 2073 h 2342"/>
                    <a:gd name="T6" fmla="*/ 434 w 1574"/>
                    <a:gd name="T7" fmla="*/ 1957 h 2342"/>
                    <a:gd name="T8" fmla="*/ 385 w 1574"/>
                    <a:gd name="T9" fmla="*/ 1912 h 2342"/>
                    <a:gd name="T10" fmla="*/ 311 w 1574"/>
                    <a:gd name="T11" fmla="*/ 1861 h 2342"/>
                    <a:gd name="T12" fmla="*/ 242 w 1574"/>
                    <a:gd name="T13" fmla="*/ 1827 h 2342"/>
                    <a:gd name="T14" fmla="*/ 186 w 1574"/>
                    <a:gd name="T15" fmla="*/ 1808 h 2342"/>
                    <a:gd name="T16" fmla="*/ 140 w 1574"/>
                    <a:gd name="T17" fmla="*/ 1799 h 2342"/>
                    <a:gd name="T18" fmla="*/ 1106 w 1574"/>
                    <a:gd name="T19" fmla="*/ 0 h 2342"/>
                    <a:gd name="T20" fmla="*/ 1161 w 1574"/>
                    <a:gd name="T21" fmla="*/ 7 h 2342"/>
                    <a:gd name="T22" fmla="*/ 1227 w 1574"/>
                    <a:gd name="T23" fmla="*/ 25 h 2342"/>
                    <a:gd name="T24" fmla="*/ 1305 w 1574"/>
                    <a:gd name="T25" fmla="*/ 56 h 2342"/>
                    <a:gd name="T26" fmla="*/ 1391 w 1574"/>
                    <a:gd name="T27" fmla="*/ 107 h 2342"/>
                    <a:gd name="T28" fmla="*/ 1462 w 1574"/>
                    <a:gd name="T29" fmla="*/ 161 h 2342"/>
                    <a:gd name="T30" fmla="*/ 1512 w 1574"/>
                    <a:gd name="T31" fmla="*/ 213 h 2342"/>
                    <a:gd name="T32" fmla="*/ 1544 w 1574"/>
                    <a:gd name="T33" fmla="*/ 258 h 2342"/>
                    <a:gd name="T34" fmla="*/ 1562 w 1574"/>
                    <a:gd name="T35" fmla="*/ 294 h 2342"/>
                    <a:gd name="T36" fmla="*/ 1571 w 1574"/>
                    <a:gd name="T37" fmla="*/ 316 h 2342"/>
                    <a:gd name="T38" fmla="*/ 1574 w 1574"/>
                    <a:gd name="T39" fmla="*/ 340 h 2342"/>
                    <a:gd name="T40" fmla="*/ 1563 w 1574"/>
                    <a:gd name="T41" fmla="*/ 375 h 2342"/>
                    <a:gd name="T42" fmla="*/ 618 w 1574"/>
                    <a:gd name="T43" fmla="*/ 1998 h 2342"/>
                    <a:gd name="T44" fmla="*/ 115 w 1574"/>
                    <a:gd name="T45" fmla="*/ 2330 h 2342"/>
                    <a:gd name="T46" fmla="*/ 77 w 1574"/>
                    <a:gd name="T47" fmla="*/ 2342 h 2342"/>
                    <a:gd name="T48" fmla="*/ 36 w 1574"/>
                    <a:gd name="T49" fmla="*/ 2332 h 2342"/>
                    <a:gd name="T50" fmla="*/ 13 w 1574"/>
                    <a:gd name="T51" fmla="*/ 2311 h 2342"/>
                    <a:gd name="T52" fmla="*/ 0 w 1574"/>
                    <a:gd name="T53" fmla="*/ 2280 h 2342"/>
                    <a:gd name="T54" fmla="*/ 34 w 1574"/>
                    <a:gd name="T55" fmla="*/ 1683 h 2342"/>
                    <a:gd name="T56" fmla="*/ 45 w 1574"/>
                    <a:gd name="T57" fmla="*/ 1651 h 2342"/>
                    <a:gd name="T58" fmla="*/ 991 w 1574"/>
                    <a:gd name="T59" fmla="*/ 27 h 2342"/>
                    <a:gd name="T60" fmla="*/ 1023 w 1574"/>
                    <a:gd name="T61" fmla="*/ 7 h 2342"/>
                    <a:gd name="T62" fmla="*/ 1036 w 1574"/>
                    <a:gd name="T63" fmla="*/ 4 h 2342"/>
                    <a:gd name="T64" fmla="*/ 1064 w 1574"/>
                    <a:gd name="T65" fmla="*/ 0 h 2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4" h="2342">
                      <a:moveTo>
                        <a:pt x="140" y="1799"/>
                      </a:moveTo>
                      <a:lnTo>
                        <a:pt x="130" y="1973"/>
                      </a:lnTo>
                      <a:lnTo>
                        <a:pt x="175" y="1993"/>
                      </a:lnTo>
                      <a:lnTo>
                        <a:pt x="221" y="2017"/>
                      </a:lnTo>
                      <a:lnTo>
                        <a:pt x="264" y="2043"/>
                      </a:lnTo>
                      <a:lnTo>
                        <a:pt x="305" y="2073"/>
                      </a:lnTo>
                      <a:lnTo>
                        <a:pt x="451" y="1976"/>
                      </a:lnTo>
                      <a:lnTo>
                        <a:pt x="434" y="1957"/>
                      </a:lnTo>
                      <a:lnTo>
                        <a:pt x="412" y="1935"/>
                      </a:lnTo>
                      <a:lnTo>
                        <a:pt x="385" y="1912"/>
                      </a:lnTo>
                      <a:lnTo>
                        <a:pt x="351" y="1887"/>
                      </a:lnTo>
                      <a:lnTo>
                        <a:pt x="311" y="1861"/>
                      </a:lnTo>
                      <a:lnTo>
                        <a:pt x="276" y="1843"/>
                      </a:lnTo>
                      <a:lnTo>
                        <a:pt x="242" y="1827"/>
                      </a:lnTo>
                      <a:lnTo>
                        <a:pt x="212" y="1816"/>
                      </a:lnTo>
                      <a:lnTo>
                        <a:pt x="186" y="1808"/>
                      </a:lnTo>
                      <a:lnTo>
                        <a:pt x="162" y="1803"/>
                      </a:lnTo>
                      <a:lnTo>
                        <a:pt x="140" y="1799"/>
                      </a:lnTo>
                      <a:close/>
                      <a:moveTo>
                        <a:pt x="1083" y="0"/>
                      </a:moveTo>
                      <a:lnTo>
                        <a:pt x="1106" y="0"/>
                      </a:lnTo>
                      <a:lnTo>
                        <a:pt x="1132" y="2"/>
                      </a:lnTo>
                      <a:lnTo>
                        <a:pt x="1161" y="7"/>
                      </a:lnTo>
                      <a:lnTo>
                        <a:pt x="1192" y="14"/>
                      </a:lnTo>
                      <a:lnTo>
                        <a:pt x="1227" y="25"/>
                      </a:lnTo>
                      <a:lnTo>
                        <a:pt x="1264" y="39"/>
                      </a:lnTo>
                      <a:lnTo>
                        <a:pt x="1305" y="56"/>
                      </a:lnTo>
                      <a:lnTo>
                        <a:pt x="1347" y="80"/>
                      </a:lnTo>
                      <a:lnTo>
                        <a:pt x="1391" y="107"/>
                      </a:lnTo>
                      <a:lnTo>
                        <a:pt x="1430" y="135"/>
                      </a:lnTo>
                      <a:lnTo>
                        <a:pt x="1462" y="161"/>
                      </a:lnTo>
                      <a:lnTo>
                        <a:pt x="1489" y="188"/>
                      </a:lnTo>
                      <a:lnTo>
                        <a:pt x="1512" y="213"/>
                      </a:lnTo>
                      <a:lnTo>
                        <a:pt x="1529" y="236"/>
                      </a:lnTo>
                      <a:lnTo>
                        <a:pt x="1544" y="258"/>
                      </a:lnTo>
                      <a:lnTo>
                        <a:pt x="1554" y="277"/>
                      </a:lnTo>
                      <a:lnTo>
                        <a:pt x="1562" y="294"/>
                      </a:lnTo>
                      <a:lnTo>
                        <a:pt x="1567" y="307"/>
                      </a:lnTo>
                      <a:lnTo>
                        <a:pt x="1571" y="316"/>
                      </a:lnTo>
                      <a:lnTo>
                        <a:pt x="1572" y="322"/>
                      </a:lnTo>
                      <a:lnTo>
                        <a:pt x="1574" y="340"/>
                      </a:lnTo>
                      <a:lnTo>
                        <a:pt x="1571" y="359"/>
                      </a:lnTo>
                      <a:lnTo>
                        <a:pt x="1563" y="375"/>
                      </a:lnTo>
                      <a:lnTo>
                        <a:pt x="628" y="1985"/>
                      </a:lnTo>
                      <a:lnTo>
                        <a:pt x="618" y="1998"/>
                      </a:lnTo>
                      <a:lnTo>
                        <a:pt x="605" y="2009"/>
                      </a:lnTo>
                      <a:lnTo>
                        <a:pt x="115" y="2330"/>
                      </a:lnTo>
                      <a:lnTo>
                        <a:pt x="97" y="2339"/>
                      </a:lnTo>
                      <a:lnTo>
                        <a:pt x="77" y="2342"/>
                      </a:lnTo>
                      <a:lnTo>
                        <a:pt x="56" y="2340"/>
                      </a:lnTo>
                      <a:lnTo>
                        <a:pt x="36" y="2332"/>
                      </a:lnTo>
                      <a:lnTo>
                        <a:pt x="23" y="2323"/>
                      </a:lnTo>
                      <a:lnTo>
                        <a:pt x="13" y="2311"/>
                      </a:lnTo>
                      <a:lnTo>
                        <a:pt x="5" y="2296"/>
                      </a:lnTo>
                      <a:lnTo>
                        <a:pt x="0" y="2280"/>
                      </a:lnTo>
                      <a:lnTo>
                        <a:pt x="0" y="2263"/>
                      </a:lnTo>
                      <a:lnTo>
                        <a:pt x="34" y="1683"/>
                      </a:lnTo>
                      <a:lnTo>
                        <a:pt x="38" y="1666"/>
                      </a:lnTo>
                      <a:lnTo>
                        <a:pt x="45" y="1651"/>
                      </a:lnTo>
                      <a:lnTo>
                        <a:pt x="981" y="41"/>
                      </a:lnTo>
                      <a:lnTo>
                        <a:pt x="991" y="27"/>
                      </a:lnTo>
                      <a:lnTo>
                        <a:pt x="1005" y="15"/>
                      </a:lnTo>
                      <a:lnTo>
                        <a:pt x="1023" y="7"/>
                      </a:lnTo>
                      <a:lnTo>
                        <a:pt x="1027" y="6"/>
                      </a:lnTo>
                      <a:lnTo>
                        <a:pt x="1036" y="4"/>
                      </a:lnTo>
                      <a:lnTo>
                        <a:pt x="1049" y="2"/>
                      </a:lnTo>
                      <a:lnTo>
                        <a:pt x="1064" y="0"/>
                      </a:lnTo>
                      <a:lnTo>
                        <a:pt x="1083"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17" name="稻壳儿_时尚演示出品_6_6"/>
                <p:cNvSpPr/>
                <p:nvPr/>
              </p:nvSpPr>
              <p:spPr bwMode="auto">
                <a:xfrm>
                  <a:off x="9995" y="-1385"/>
                  <a:ext cx="286" cy="146"/>
                </a:xfrm>
                <a:custGeom>
                  <a:avLst/>
                  <a:gdLst>
                    <a:gd name="T0" fmla="*/ 551 w 1143"/>
                    <a:gd name="T1" fmla="*/ 5 h 585"/>
                    <a:gd name="T2" fmla="*/ 577 w 1143"/>
                    <a:gd name="T3" fmla="*/ 28 h 585"/>
                    <a:gd name="T4" fmla="*/ 585 w 1143"/>
                    <a:gd name="T5" fmla="*/ 110 h 585"/>
                    <a:gd name="T6" fmla="*/ 554 w 1143"/>
                    <a:gd name="T7" fmla="*/ 197 h 585"/>
                    <a:gd name="T8" fmla="*/ 563 w 1143"/>
                    <a:gd name="T9" fmla="*/ 239 h 585"/>
                    <a:gd name="T10" fmla="*/ 581 w 1143"/>
                    <a:gd name="T11" fmla="*/ 267 h 585"/>
                    <a:gd name="T12" fmla="*/ 631 w 1143"/>
                    <a:gd name="T13" fmla="*/ 275 h 585"/>
                    <a:gd name="T14" fmla="*/ 674 w 1143"/>
                    <a:gd name="T15" fmla="*/ 319 h 585"/>
                    <a:gd name="T16" fmla="*/ 685 w 1143"/>
                    <a:gd name="T17" fmla="*/ 353 h 585"/>
                    <a:gd name="T18" fmla="*/ 838 w 1143"/>
                    <a:gd name="T19" fmla="*/ 347 h 585"/>
                    <a:gd name="T20" fmla="*/ 986 w 1143"/>
                    <a:gd name="T21" fmla="*/ 362 h 585"/>
                    <a:gd name="T22" fmla="*/ 1106 w 1143"/>
                    <a:gd name="T23" fmla="*/ 369 h 585"/>
                    <a:gd name="T24" fmla="*/ 1137 w 1143"/>
                    <a:gd name="T25" fmla="*/ 396 h 585"/>
                    <a:gd name="T26" fmla="*/ 1142 w 1143"/>
                    <a:gd name="T27" fmla="*/ 436 h 585"/>
                    <a:gd name="T28" fmla="*/ 1119 w 1143"/>
                    <a:gd name="T29" fmla="*/ 470 h 585"/>
                    <a:gd name="T30" fmla="*/ 1055 w 1143"/>
                    <a:gd name="T31" fmla="*/ 477 h 585"/>
                    <a:gd name="T32" fmla="*/ 946 w 1143"/>
                    <a:gd name="T33" fmla="*/ 461 h 585"/>
                    <a:gd name="T34" fmla="*/ 834 w 1143"/>
                    <a:gd name="T35" fmla="*/ 447 h 585"/>
                    <a:gd name="T36" fmla="*/ 730 w 1143"/>
                    <a:gd name="T37" fmla="*/ 456 h 585"/>
                    <a:gd name="T38" fmla="*/ 672 w 1143"/>
                    <a:gd name="T39" fmla="*/ 481 h 585"/>
                    <a:gd name="T40" fmla="*/ 630 w 1143"/>
                    <a:gd name="T41" fmla="*/ 486 h 585"/>
                    <a:gd name="T42" fmla="*/ 596 w 1143"/>
                    <a:gd name="T43" fmla="*/ 472 h 585"/>
                    <a:gd name="T44" fmla="*/ 571 w 1143"/>
                    <a:gd name="T45" fmla="*/ 449 h 585"/>
                    <a:gd name="T46" fmla="*/ 565 w 1143"/>
                    <a:gd name="T47" fmla="*/ 403 h 585"/>
                    <a:gd name="T48" fmla="*/ 531 w 1143"/>
                    <a:gd name="T49" fmla="*/ 452 h 585"/>
                    <a:gd name="T50" fmla="*/ 490 w 1143"/>
                    <a:gd name="T51" fmla="*/ 465 h 585"/>
                    <a:gd name="T52" fmla="*/ 450 w 1143"/>
                    <a:gd name="T53" fmla="*/ 451 h 585"/>
                    <a:gd name="T54" fmla="*/ 435 w 1143"/>
                    <a:gd name="T55" fmla="*/ 414 h 585"/>
                    <a:gd name="T56" fmla="*/ 445 w 1143"/>
                    <a:gd name="T57" fmla="*/ 385 h 585"/>
                    <a:gd name="T58" fmla="*/ 454 w 1143"/>
                    <a:gd name="T59" fmla="*/ 365 h 585"/>
                    <a:gd name="T60" fmla="*/ 417 w 1143"/>
                    <a:gd name="T61" fmla="*/ 400 h 585"/>
                    <a:gd name="T62" fmla="*/ 375 w 1143"/>
                    <a:gd name="T63" fmla="*/ 423 h 585"/>
                    <a:gd name="T64" fmla="*/ 331 w 1143"/>
                    <a:gd name="T65" fmla="*/ 412 h 585"/>
                    <a:gd name="T66" fmla="*/ 311 w 1143"/>
                    <a:gd name="T67" fmla="*/ 375 h 585"/>
                    <a:gd name="T68" fmla="*/ 360 w 1143"/>
                    <a:gd name="T69" fmla="*/ 285 h 585"/>
                    <a:gd name="T70" fmla="*/ 250 w 1143"/>
                    <a:gd name="T71" fmla="*/ 388 h 585"/>
                    <a:gd name="T72" fmla="*/ 95 w 1143"/>
                    <a:gd name="T73" fmla="*/ 574 h 585"/>
                    <a:gd name="T74" fmla="*/ 49 w 1143"/>
                    <a:gd name="T75" fmla="*/ 584 h 585"/>
                    <a:gd name="T76" fmla="*/ 9 w 1143"/>
                    <a:gd name="T77" fmla="*/ 562 h 585"/>
                    <a:gd name="T78" fmla="*/ 2 w 1143"/>
                    <a:gd name="T79" fmla="*/ 521 h 585"/>
                    <a:gd name="T80" fmla="*/ 137 w 1143"/>
                    <a:gd name="T81" fmla="*/ 347 h 585"/>
                    <a:gd name="T82" fmla="*/ 341 w 1143"/>
                    <a:gd name="T83" fmla="*/ 122 h 585"/>
                    <a:gd name="T84" fmla="*/ 395 w 1143"/>
                    <a:gd name="T85" fmla="*/ 70 h 585"/>
                    <a:gd name="T86" fmla="*/ 458 w 1143"/>
                    <a:gd name="T87" fmla="*/ 20 h 585"/>
                    <a:gd name="T88" fmla="*/ 528 w 1143"/>
                    <a:gd name="T89" fmla="*/ 0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43" h="585">
                      <a:moveTo>
                        <a:pt x="528" y="0"/>
                      </a:moveTo>
                      <a:lnTo>
                        <a:pt x="539" y="2"/>
                      </a:lnTo>
                      <a:lnTo>
                        <a:pt x="551" y="5"/>
                      </a:lnTo>
                      <a:lnTo>
                        <a:pt x="561" y="10"/>
                      </a:lnTo>
                      <a:lnTo>
                        <a:pt x="571" y="18"/>
                      </a:lnTo>
                      <a:lnTo>
                        <a:pt x="577" y="28"/>
                      </a:lnTo>
                      <a:lnTo>
                        <a:pt x="585" y="53"/>
                      </a:lnTo>
                      <a:lnTo>
                        <a:pt x="587" y="81"/>
                      </a:lnTo>
                      <a:lnTo>
                        <a:pt x="585" y="110"/>
                      </a:lnTo>
                      <a:lnTo>
                        <a:pt x="578" y="139"/>
                      </a:lnTo>
                      <a:lnTo>
                        <a:pt x="567" y="168"/>
                      </a:lnTo>
                      <a:lnTo>
                        <a:pt x="554" y="197"/>
                      </a:lnTo>
                      <a:lnTo>
                        <a:pt x="537" y="227"/>
                      </a:lnTo>
                      <a:lnTo>
                        <a:pt x="551" y="232"/>
                      </a:lnTo>
                      <a:lnTo>
                        <a:pt x="563" y="239"/>
                      </a:lnTo>
                      <a:lnTo>
                        <a:pt x="573" y="252"/>
                      </a:lnTo>
                      <a:lnTo>
                        <a:pt x="577" y="260"/>
                      </a:lnTo>
                      <a:lnTo>
                        <a:pt x="581" y="267"/>
                      </a:lnTo>
                      <a:lnTo>
                        <a:pt x="597" y="266"/>
                      </a:lnTo>
                      <a:lnTo>
                        <a:pt x="614" y="269"/>
                      </a:lnTo>
                      <a:lnTo>
                        <a:pt x="631" y="275"/>
                      </a:lnTo>
                      <a:lnTo>
                        <a:pt x="646" y="286"/>
                      </a:lnTo>
                      <a:lnTo>
                        <a:pt x="661" y="300"/>
                      </a:lnTo>
                      <a:lnTo>
                        <a:pt x="674" y="319"/>
                      </a:lnTo>
                      <a:lnTo>
                        <a:pt x="681" y="334"/>
                      </a:lnTo>
                      <a:lnTo>
                        <a:pt x="684" y="345"/>
                      </a:lnTo>
                      <a:lnTo>
                        <a:pt x="685" y="353"/>
                      </a:lnTo>
                      <a:lnTo>
                        <a:pt x="738" y="347"/>
                      </a:lnTo>
                      <a:lnTo>
                        <a:pt x="789" y="346"/>
                      </a:lnTo>
                      <a:lnTo>
                        <a:pt x="838" y="347"/>
                      </a:lnTo>
                      <a:lnTo>
                        <a:pt x="887" y="351"/>
                      </a:lnTo>
                      <a:lnTo>
                        <a:pt x="936" y="356"/>
                      </a:lnTo>
                      <a:lnTo>
                        <a:pt x="986" y="362"/>
                      </a:lnTo>
                      <a:lnTo>
                        <a:pt x="1036" y="365"/>
                      </a:lnTo>
                      <a:lnTo>
                        <a:pt x="1089" y="367"/>
                      </a:lnTo>
                      <a:lnTo>
                        <a:pt x="1106" y="369"/>
                      </a:lnTo>
                      <a:lnTo>
                        <a:pt x="1119" y="375"/>
                      </a:lnTo>
                      <a:lnTo>
                        <a:pt x="1130" y="384"/>
                      </a:lnTo>
                      <a:lnTo>
                        <a:pt x="1137" y="396"/>
                      </a:lnTo>
                      <a:lnTo>
                        <a:pt x="1142" y="408"/>
                      </a:lnTo>
                      <a:lnTo>
                        <a:pt x="1143" y="422"/>
                      </a:lnTo>
                      <a:lnTo>
                        <a:pt x="1142" y="436"/>
                      </a:lnTo>
                      <a:lnTo>
                        <a:pt x="1137" y="449"/>
                      </a:lnTo>
                      <a:lnTo>
                        <a:pt x="1130" y="460"/>
                      </a:lnTo>
                      <a:lnTo>
                        <a:pt x="1119" y="470"/>
                      </a:lnTo>
                      <a:lnTo>
                        <a:pt x="1106" y="476"/>
                      </a:lnTo>
                      <a:lnTo>
                        <a:pt x="1089" y="478"/>
                      </a:lnTo>
                      <a:lnTo>
                        <a:pt x="1055" y="477"/>
                      </a:lnTo>
                      <a:lnTo>
                        <a:pt x="1020" y="473"/>
                      </a:lnTo>
                      <a:lnTo>
                        <a:pt x="983" y="467"/>
                      </a:lnTo>
                      <a:lnTo>
                        <a:pt x="946" y="461"/>
                      </a:lnTo>
                      <a:lnTo>
                        <a:pt x="909" y="455"/>
                      </a:lnTo>
                      <a:lnTo>
                        <a:pt x="872" y="450"/>
                      </a:lnTo>
                      <a:lnTo>
                        <a:pt x="834" y="447"/>
                      </a:lnTo>
                      <a:lnTo>
                        <a:pt x="798" y="446"/>
                      </a:lnTo>
                      <a:lnTo>
                        <a:pt x="763" y="449"/>
                      </a:lnTo>
                      <a:lnTo>
                        <a:pt x="730" y="456"/>
                      </a:lnTo>
                      <a:lnTo>
                        <a:pt x="698" y="469"/>
                      </a:lnTo>
                      <a:lnTo>
                        <a:pt x="685" y="475"/>
                      </a:lnTo>
                      <a:lnTo>
                        <a:pt x="672" y="481"/>
                      </a:lnTo>
                      <a:lnTo>
                        <a:pt x="657" y="486"/>
                      </a:lnTo>
                      <a:lnTo>
                        <a:pt x="644" y="488"/>
                      </a:lnTo>
                      <a:lnTo>
                        <a:pt x="630" y="486"/>
                      </a:lnTo>
                      <a:lnTo>
                        <a:pt x="619" y="482"/>
                      </a:lnTo>
                      <a:lnTo>
                        <a:pt x="608" y="477"/>
                      </a:lnTo>
                      <a:lnTo>
                        <a:pt x="596" y="472"/>
                      </a:lnTo>
                      <a:lnTo>
                        <a:pt x="586" y="465"/>
                      </a:lnTo>
                      <a:lnTo>
                        <a:pt x="578" y="458"/>
                      </a:lnTo>
                      <a:lnTo>
                        <a:pt x="571" y="449"/>
                      </a:lnTo>
                      <a:lnTo>
                        <a:pt x="566" y="437"/>
                      </a:lnTo>
                      <a:lnTo>
                        <a:pt x="565" y="418"/>
                      </a:lnTo>
                      <a:lnTo>
                        <a:pt x="565" y="403"/>
                      </a:lnTo>
                      <a:lnTo>
                        <a:pt x="554" y="422"/>
                      </a:lnTo>
                      <a:lnTo>
                        <a:pt x="542" y="441"/>
                      </a:lnTo>
                      <a:lnTo>
                        <a:pt x="531" y="452"/>
                      </a:lnTo>
                      <a:lnTo>
                        <a:pt x="519" y="460"/>
                      </a:lnTo>
                      <a:lnTo>
                        <a:pt x="504" y="464"/>
                      </a:lnTo>
                      <a:lnTo>
                        <a:pt x="490" y="465"/>
                      </a:lnTo>
                      <a:lnTo>
                        <a:pt x="475" y="463"/>
                      </a:lnTo>
                      <a:lnTo>
                        <a:pt x="462" y="458"/>
                      </a:lnTo>
                      <a:lnTo>
                        <a:pt x="450" y="451"/>
                      </a:lnTo>
                      <a:lnTo>
                        <a:pt x="441" y="441"/>
                      </a:lnTo>
                      <a:lnTo>
                        <a:pt x="436" y="428"/>
                      </a:lnTo>
                      <a:lnTo>
                        <a:pt x="435" y="414"/>
                      </a:lnTo>
                      <a:lnTo>
                        <a:pt x="439" y="398"/>
                      </a:lnTo>
                      <a:lnTo>
                        <a:pt x="442" y="391"/>
                      </a:lnTo>
                      <a:lnTo>
                        <a:pt x="445" y="385"/>
                      </a:lnTo>
                      <a:lnTo>
                        <a:pt x="445" y="385"/>
                      </a:lnTo>
                      <a:lnTo>
                        <a:pt x="444" y="385"/>
                      </a:lnTo>
                      <a:lnTo>
                        <a:pt x="454" y="365"/>
                      </a:lnTo>
                      <a:lnTo>
                        <a:pt x="440" y="374"/>
                      </a:lnTo>
                      <a:lnTo>
                        <a:pt x="428" y="385"/>
                      </a:lnTo>
                      <a:lnTo>
                        <a:pt x="417" y="400"/>
                      </a:lnTo>
                      <a:lnTo>
                        <a:pt x="405" y="412"/>
                      </a:lnTo>
                      <a:lnTo>
                        <a:pt x="390" y="420"/>
                      </a:lnTo>
                      <a:lnTo>
                        <a:pt x="375" y="423"/>
                      </a:lnTo>
                      <a:lnTo>
                        <a:pt x="359" y="423"/>
                      </a:lnTo>
                      <a:lnTo>
                        <a:pt x="345" y="419"/>
                      </a:lnTo>
                      <a:lnTo>
                        <a:pt x="331" y="412"/>
                      </a:lnTo>
                      <a:lnTo>
                        <a:pt x="321" y="402"/>
                      </a:lnTo>
                      <a:lnTo>
                        <a:pt x="314" y="389"/>
                      </a:lnTo>
                      <a:lnTo>
                        <a:pt x="311" y="375"/>
                      </a:lnTo>
                      <a:lnTo>
                        <a:pt x="313" y="360"/>
                      </a:lnTo>
                      <a:lnTo>
                        <a:pt x="320" y="343"/>
                      </a:lnTo>
                      <a:lnTo>
                        <a:pt x="360" y="285"/>
                      </a:lnTo>
                      <a:lnTo>
                        <a:pt x="400" y="224"/>
                      </a:lnTo>
                      <a:lnTo>
                        <a:pt x="323" y="305"/>
                      </a:lnTo>
                      <a:lnTo>
                        <a:pt x="250" y="388"/>
                      </a:lnTo>
                      <a:lnTo>
                        <a:pt x="177" y="475"/>
                      </a:lnTo>
                      <a:lnTo>
                        <a:pt x="108" y="562"/>
                      </a:lnTo>
                      <a:lnTo>
                        <a:pt x="95" y="574"/>
                      </a:lnTo>
                      <a:lnTo>
                        <a:pt x="80" y="582"/>
                      </a:lnTo>
                      <a:lnTo>
                        <a:pt x="64" y="585"/>
                      </a:lnTo>
                      <a:lnTo>
                        <a:pt x="49" y="584"/>
                      </a:lnTo>
                      <a:lnTo>
                        <a:pt x="33" y="580"/>
                      </a:lnTo>
                      <a:lnTo>
                        <a:pt x="21" y="572"/>
                      </a:lnTo>
                      <a:lnTo>
                        <a:pt x="9" y="562"/>
                      </a:lnTo>
                      <a:lnTo>
                        <a:pt x="2" y="550"/>
                      </a:lnTo>
                      <a:lnTo>
                        <a:pt x="0" y="535"/>
                      </a:lnTo>
                      <a:lnTo>
                        <a:pt x="2" y="521"/>
                      </a:lnTo>
                      <a:lnTo>
                        <a:pt x="12" y="506"/>
                      </a:lnTo>
                      <a:lnTo>
                        <a:pt x="74" y="426"/>
                      </a:lnTo>
                      <a:lnTo>
                        <a:pt x="137" y="347"/>
                      </a:lnTo>
                      <a:lnTo>
                        <a:pt x="202" y="270"/>
                      </a:lnTo>
                      <a:lnTo>
                        <a:pt x="270" y="194"/>
                      </a:lnTo>
                      <a:lnTo>
                        <a:pt x="341" y="122"/>
                      </a:lnTo>
                      <a:lnTo>
                        <a:pt x="357" y="106"/>
                      </a:lnTo>
                      <a:lnTo>
                        <a:pt x="376" y="88"/>
                      </a:lnTo>
                      <a:lnTo>
                        <a:pt x="395" y="70"/>
                      </a:lnTo>
                      <a:lnTo>
                        <a:pt x="414" y="51"/>
                      </a:lnTo>
                      <a:lnTo>
                        <a:pt x="435" y="35"/>
                      </a:lnTo>
                      <a:lnTo>
                        <a:pt x="458" y="20"/>
                      </a:lnTo>
                      <a:lnTo>
                        <a:pt x="480" y="9"/>
                      </a:lnTo>
                      <a:lnTo>
                        <a:pt x="504" y="2"/>
                      </a:lnTo>
                      <a:lnTo>
                        <a:pt x="528"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grpSp>
          <p:sp>
            <p:nvSpPr>
              <p:cNvPr id="18" name="稻壳儿_时尚演示出品_7"/>
              <p:cNvSpPr/>
              <p:nvPr/>
            </p:nvSpPr>
            <p:spPr bwMode="auto">
              <a:xfrm>
                <a:off x="6823257" y="4305130"/>
                <a:ext cx="547333" cy="410456"/>
              </a:xfrm>
              <a:custGeom>
                <a:avLst/>
                <a:gdLst>
                  <a:gd name="T0" fmla="*/ 6189 w 6231"/>
                  <a:gd name="T1" fmla="*/ 0 h 4673"/>
                  <a:gd name="T2" fmla="*/ 6206 w 6231"/>
                  <a:gd name="T3" fmla="*/ 6 h 4673"/>
                  <a:gd name="T4" fmla="*/ 6219 w 6231"/>
                  <a:gd name="T5" fmla="*/ 17 h 4673"/>
                  <a:gd name="T6" fmla="*/ 6229 w 6231"/>
                  <a:gd name="T7" fmla="*/ 34 h 4673"/>
                  <a:gd name="T8" fmla="*/ 6231 w 6231"/>
                  <a:gd name="T9" fmla="*/ 53 h 4673"/>
                  <a:gd name="T10" fmla="*/ 6223 w 6231"/>
                  <a:gd name="T11" fmla="*/ 72 h 4673"/>
                  <a:gd name="T12" fmla="*/ 3477 w 6231"/>
                  <a:gd name="T13" fmla="*/ 4603 h 4673"/>
                  <a:gd name="T14" fmla="*/ 3455 w 6231"/>
                  <a:gd name="T15" fmla="*/ 4631 h 4673"/>
                  <a:gd name="T16" fmla="*/ 3428 w 6231"/>
                  <a:gd name="T17" fmla="*/ 4652 h 4673"/>
                  <a:gd name="T18" fmla="*/ 3398 w 6231"/>
                  <a:gd name="T19" fmla="*/ 4665 h 4673"/>
                  <a:gd name="T20" fmla="*/ 3366 w 6231"/>
                  <a:gd name="T21" fmla="*/ 4673 h 4673"/>
                  <a:gd name="T22" fmla="*/ 3332 w 6231"/>
                  <a:gd name="T23" fmla="*/ 4673 h 4673"/>
                  <a:gd name="T24" fmla="*/ 3300 w 6231"/>
                  <a:gd name="T25" fmla="*/ 4664 h 4673"/>
                  <a:gd name="T26" fmla="*/ 3269 w 6231"/>
                  <a:gd name="T27" fmla="*/ 4648 h 4673"/>
                  <a:gd name="T28" fmla="*/ 2513 w 6231"/>
                  <a:gd name="T29" fmla="*/ 4132 h 4673"/>
                  <a:gd name="T30" fmla="*/ 1745 w 6231"/>
                  <a:gd name="T31" fmla="*/ 4641 h 4673"/>
                  <a:gd name="T32" fmla="*/ 1717 w 6231"/>
                  <a:gd name="T33" fmla="*/ 4654 h 4673"/>
                  <a:gd name="T34" fmla="*/ 1690 w 6231"/>
                  <a:gd name="T35" fmla="*/ 4656 h 4673"/>
                  <a:gd name="T36" fmla="*/ 1664 w 6231"/>
                  <a:gd name="T37" fmla="*/ 4650 h 4673"/>
                  <a:gd name="T38" fmla="*/ 1639 w 6231"/>
                  <a:gd name="T39" fmla="*/ 4639 h 4673"/>
                  <a:gd name="T40" fmla="*/ 1621 w 6231"/>
                  <a:gd name="T41" fmla="*/ 4618 h 4673"/>
                  <a:gd name="T42" fmla="*/ 1609 w 6231"/>
                  <a:gd name="T43" fmla="*/ 4595 h 4673"/>
                  <a:gd name="T44" fmla="*/ 1603 w 6231"/>
                  <a:gd name="T45" fmla="*/ 4565 h 4673"/>
                  <a:gd name="T46" fmla="*/ 1603 w 6231"/>
                  <a:gd name="T47" fmla="*/ 3511 h 4673"/>
                  <a:gd name="T48" fmla="*/ 5090 w 6231"/>
                  <a:gd name="T49" fmla="*/ 905 h 4673"/>
                  <a:gd name="T50" fmla="*/ 972 w 6231"/>
                  <a:gd name="T51" fmla="*/ 3077 h 4673"/>
                  <a:gd name="T52" fmla="*/ 64 w 6231"/>
                  <a:gd name="T53" fmla="*/ 2459 h 4673"/>
                  <a:gd name="T54" fmla="*/ 36 w 6231"/>
                  <a:gd name="T55" fmla="*/ 2434 h 4673"/>
                  <a:gd name="T56" fmla="*/ 15 w 6231"/>
                  <a:gd name="T57" fmla="*/ 2404 h 4673"/>
                  <a:gd name="T58" fmla="*/ 4 w 6231"/>
                  <a:gd name="T59" fmla="*/ 2370 h 4673"/>
                  <a:gd name="T60" fmla="*/ 0 w 6231"/>
                  <a:gd name="T61" fmla="*/ 2335 h 4673"/>
                  <a:gd name="T62" fmla="*/ 0 w 6231"/>
                  <a:gd name="T63" fmla="*/ 2335 h 4673"/>
                  <a:gd name="T64" fmla="*/ 4 w 6231"/>
                  <a:gd name="T65" fmla="*/ 2301 h 4673"/>
                  <a:gd name="T66" fmla="*/ 17 w 6231"/>
                  <a:gd name="T67" fmla="*/ 2269 h 4673"/>
                  <a:gd name="T68" fmla="*/ 36 w 6231"/>
                  <a:gd name="T69" fmla="*/ 2241 h 4673"/>
                  <a:gd name="T70" fmla="*/ 62 w 6231"/>
                  <a:gd name="T71" fmla="*/ 2216 h 4673"/>
                  <a:gd name="T72" fmla="*/ 96 w 6231"/>
                  <a:gd name="T73" fmla="*/ 2199 h 4673"/>
                  <a:gd name="T74" fmla="*/ 6168 w 6231"/>
                  <a:gd name="T75" fmla="*/ 4 h 4673"/>
                  <a:gd name="T76" fmla="*/ 6189 w 6231"/>
                  <a:gd name="T77" fmla="*/ 0 h 4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231" h="4673">
                    <a:moveTo>
                      <a:pt x="6189" y="0"/>
                    </a:moveTo>
                    <a:lnTo>
                      <a:pt x="6206" y="6"/>
                    </a:lnTo>
                    <a:lnTo>
                      <a:pt x="6219" y="17"/>
                    </a:lnTo>
                    <a:lnTo>
                      <a:pt x="6229" y="34"/>
                    </a:lnTo>
                    <a:lnTo>
                      <a:pt x="6231" y="53"/>
                    </a:lnTo>
                    <a:lnTo>
                      <a:pt x="6223" y="72"/>
                    </a:lnTo>
                    <a:lnTo>
                      <a:pt x="3477" y="4603"/>
                    </a:lnTo>
                    <a:lnTo>
                      <a:pt x="3455" y="4631"/>
                    </a:lnTo>
                    <a:lnTo>
                      <a:pt x="3428" y="4652"/>
                    </a:lnTo>
                    <a:lnTo>
                      <a:pt x="3398" y="4665"/>
                    </a:lnTo>
                    <a:lnTo>
                      <a:pt x="3366" y="4673"/>
                    </a:lnTo>
                    <a:lnTo>
                      <a:pt x="3332" y="4673"/>
                    </a:lnTo>
                    <a:lnTo>
                      <a:pt x="3300" y="4664"/>
                    </a:lnTo>
                    <a:lnTo>
                      <a:pt x="3269" y="4648"/>
                    </a:lnTo>
                    <a:lnTo>
                      <a:pt x="2513" y="4132"/>
                    </a:lnTo>
                    <a:lnTo>
                      <a:pt x="1745" y="4641"/>
                    </a:lnTo>
                    <a:lnTo>
                      <a:pt x="1717" y="4654"/>
                    </a:lnTo>
                    <a:lnTo>
                      <a:pt x="1690" y="4656"/>
                    </a:lnTo>
                    <a:lnTo>
                      <a:pt x="1664" y="4650"/>
                    </a:lnTo>
                    <a:lnTo>
                      <a:pt x="1639" y="4639"/>
                    </a:lnTo>
                    <a:lnTo>
                      <a:pt x="1621" y="4618"/>
                    </a:lnTo>
                    <a:lnTo>
                      <a:pt x="1609" y="4595"/>
                    </a:lnTo>
                    <a:lnTo>
                      <a:pt x="1603" y="4565"/>
                    </a:lnTo>
                    <a:lnTo>
                      <a:pt x="1603" y="3511"/>
                    </a:lnTo>
                    <a:lnTo>
                      <a:pt x="5090" y="905"/>
                    </a:lnTo>
                    <a:lnTo>
                      <a:pt x="972" y="3077"/>
                    </a:lnTo>
                    <a:lnTo>
                      <a:pt x="64" y="2459"/>
                    </a:lnTo>
                    <a:lnTo>
                      <a:pt x="36" y="2434"/>
                    </a:lnTo>
                    <a:lnTo>
                      <a:pt x="15" y="2404"/>
                    </a:lnTo>
                    <a:lnTo>
                      <a:pt x="4" y="2370"/>
                    </a:lnTo>
                    <a:lnTo>
                      <a:pt x="0" y="2335"/>
                    </a:lnTo>
                    <a:lnTo>
                      <a:pt x="0" y="2335"/>
                    </a:lnTo>
                    <a:lnTo>
                      <a:pt x="4" y="2301"/>
                    </a:lnTo>
                    <a:lnTo>
                      <a:pt x="17" y="2269"/>
                    </a:lnTo>
                    <a:lnTo>
                      <a:pt x="36" y="2241"/>
                    </a:lnTo>
                    <a:lnTo>
                      <a:pt x="62" y="2216"/>
                    </a:lnTo>
                    <a:lnTo>
                      <a:pt x="96" y="2199"/>
                    </a:lnTo>
                    <a:lnTo>
                      <a:pt x="6168" y="4"/>
                    </a:lnTo>
                    <a:lnTo>
                      <a:pt x="6189" y="0"/>
                    </a:lnTo>
                    <a:close/>
                  </a:path>
                </a:pathLst>
              </a:custGeom>
              <a:solidFill>
                <a:schemeClr val="tx1"/>
              </a:solidFill>
              <a:ln w="0">
                <a:noFill/>
                <a:prstDash val="solid"/>
                <a:round/>
              </a:ln>
            </p:spPr>
            <p:txBody>
              <a:bodyPr vert="horz" wrap="square" lIns="90000" tIns="46800" rIns="90000" bIns="46800" numCol="1" anchor="t" anchorCtr="0" compatLnSpc="1"/>
              <a:lstStyle/>
              <a:p>
                <a:endParaRPr lang="en-US" sz="1600" dirty="0">
                  <a:latin typeface="+mn-ea"/>
                </a:endParaRPr>
              </a:p>
            </p:txBody>
          </p:sp>
          <p:grpSp>
            <p:nvGrpSpPr>
              <p:cNvPr id="19" name="稻壳儿_时尚演示出品_8"/>
              <p:cNvGrpSpPr>
                <a:grpSpLocks noChangeAspect="1"/>
              </p:cNvGrpSpPr>
              <p:nvPr/>
            </p:nvGrpSpPr>
            <p:grpSpPr bwMode="auto">
              <a:xfrm>
                <a:off x="4821542" y="2253623"/>
                <a:ext cx="421248" cy="420823"/>
                <a:chOff x="5516" y="3626"/>
                <a:chExt cx="1981" cy="1979"/>
              </a:xfrm>
              <a:solidFill>
                <a:schemeClr val="tx1"/>
              </a:solidFill>
            </p:grpSpPr>
            <p:sp>
              <p:nvSpPr>
                <p:cNvPr id="20" name="稻壳儿_时尚演示出品_8_1"/>
                <p:cNvSpPr/>
                <p:nvPr/>
              </p:nvSpPr>
              <p:spPr bwMode="auto">
                <a:xfrm>
                  <a:off x="5524" y="4270"/>
                  <a:ext cx="491" cy="498"/>
                </a:xfrm>
                <a:custGeom>
                  <a:avLst/>
                  <a:gdLst>
                    <a:gd name="T0" fmla="*/ 980 w 980"/>
                    <a:gd name="T1" fmla="*/ 0 h 996"/>
                    <a:gd name="T2" fmla="*/ 952 w 980"/>
                    <a:gd name="T3" fmla="*/ 46 h 996"/>
                    <a:gd name="T4" fmla="*/ 921 w 980"/>
                    <a:gd name="T5" fmla="*/ 94 h 996"/>
                    <a:gd name="T6" fmla="*/ 890 w 980"/>
                    <a:gd name="T7" fmla="*/ 145 h 996"/>
                    <a:gd name="T8" fmla="*/ 856 w 980"/>
                    <a:gd name="T9" fmla="*/ 198 h 996"/>
                    <a:gd name="T10" fmla="*/ 819 w 980"/>
                    <a:gd name="T11" fmla="*/ 255 h 996"/>
                    <a:gd name="T12" fmla="*/ 781 w 980"/>
                    <a:gd name="T13" fmla="*/ 314 h 996"/>
                    <a:gd name="T14" fmla="*/ 740 w 980"/>
                    <a:gd name="T15" fmla="*/ 376 h 996"/>
                    <a:gd name="T16" fmla="*/ 696 w 980"/>
                    <a:gd name="T17" fmla="*/ 444 h 996"/>
                    <a:gd name="T18" fmla="*/ 649 w 980"/>
                    <a:gd name="T19" fmla="*/ 514 h 996"/>
                    <a:gd name="T20" fmla="*/ 599 w 980"/>
                    <a:gd name="T21" fmla="*/ 588 h 996"/>
                    <a:gd name="T22" fmla="*/ 546 w 980"/>
                    <a:gd name="T23" fmla="*/ 665 h 996"/>
                    <a:gd name="T24" fmla="*/ 491 w 980"/>
                    <a:gd name="T25" fmla="*/ 748 h 996"/>
                    <a:gd name="T26" fmla="*/ 431 w 980"/>
                    <a:gd name="T27" fmla="*/ 834 h 996"/>
                    <a:gd name="T28" fmla="*/ 369 w 980"/>
                    <a:gd name="T29" fmla="*/ 926 h 996"/>
                    <a:gd name="T30" fmla="*/ 347 w 980"/>
                    <a:gd name="T31" fmla="*/ 960 h 996"/>
                    <a:gd name="T32" fmla="*/ 331 w 980"/>
                    <a:gd name="T33" fmla="*/ 996 h 996"/>
                    <a:gd name="T34" fmla="*/ 0 w 980"/>
                    <a:gd name="T35" fmla="*/ 666 h 996"/>
                    <a:gd name="T36" fmla="*/ 2 w 980"/>
                    <a:gd name="T37" fmla="*/ 664 h 996"/>
                    <a:gd name="T38" fmla="*/ 8 w 980"/>
                    <a:gd name="T39" fmla="*/ 657 h 996"/>
                    <a:gd name="T40" fmla="*/ 18 w 980"/>
                    <a:gd name="T41" fmla="*/ 645 h 996"/>
                    <a:gd name="T42" fmla="*/ 30 w 980"/>
                    <a:gd name="T43" fmla="*/ 629 h 996"/>
                    <a:gd name="T44" fmla="*/ 47 w 980"/>
                    <a:gd name="T45" fmla="*/ 609 h 996"/>
                    <a:gd name="T46" fmla="*/ 66 w 980"/>
                    <a:gd name="T47" fmla="*/ 588 h 996"/>
                    <a:gd name="T48" fmla="*/ 89 w 980"/>
                    <a:gd name="T49" fmla="*/ 561 h 996"/>
                    <a:gd name="T50" fmla="*/ 115 w 980"/>
                    <a:gd name="T51" fmla="*/ 533 h 996"/>
                    <a:gd name="T52" fmla="*/ 144 w 980"/>
                    <a:gd name="T53" fmla="*/ 503 h 996"/>
                    <a:gd name="T54" fmla="*/ 174 w 980"/>
                    <a:gd name="T55" fmla="*/ 471 h 996"/>
                    <a:gd name="T56" fmla="*/ 208 w 980"/>
                    <a:gd name="T57" fmla="*/ 438 h 996"/>
                    <a:gd name="T58" fmla="*/ 244 w 980"/>
                    <a:gd name="T59" fmla="*/ 403 h 996"/>
                    <a:gd name="T60" fmla="*/ 283 w 980"/>
                    <a:gd name="T61" fmla="*/ 368 h 996"/>
                    <a:gd name="T62" fmla="*/ 324 w 980"/>
                    <a:gd name="T63" fmla="*/ 332 h 996"/>
                    <a:gd name="T64" fmla="*/ 366 w 980"/>
                    <a:gd name="T65" fmla="*/ 296 h 996"/>
                    <a:gd name="T66" fmla="*/ 410 w 980"/>
                    <a:gd name="T67" fmla="*/ 261 h 996"/>
                    <a:gd name="T68" fmla="*/ 457 w 980"/>
                    <a:gd name="T69" fmla="*/ 226 h 996"/>
                    <a:gd name="T70" fmla="*/ 504 w 980"/>
                    <a:gd name="T71" fmla="*/ 192 h 996"/>
                    <a:gd name="T72" fmla="*/ 554 w 980"/>
                    <a:gd name="T73" fmla="*/ 160 h 996"/>
                    <a:gd name="T74" fmla="*/ 603 w 980"/>
                    <a:gd name="T75" fmla="*/ 130 h 996"/>
                    <a:gd name="T76" fmla="*/ 655 w 980"/>
                    <a:gd name="T77" fmla="*/ 102 h 996"/>
                    <a:gd name="T78" fmla="*/ 707 w 980"/>
                    <a:gd name="T79" fmla="*/ 76 h 996"/>
                    <a:gd name="T80" fmla="*/ 761 w 980"/>
                    <a:gd name="T81" fmla="*/ 54 h 996"/>
                    <a:gd name="T82" fmla="*/ 815 w 980"/>
                    <a:gd name="T83" fmla="*/ 35 h 996"/>
                    <a:gd name="T84" fmla="*/ 870 w 980"/>
                    <a:gd name="T85" fmla="*/ 19 h 996"/>
                    <a:gd name="T86" fmla="*/ 925 w 980"/>
                    <a:gd name="T87" fmla="*/ 7 h 996"/>
                    <a:gd name="T88" fmla="*/ 980 w 980"/>
                    <a:gd name="T89" fmla="*/ 0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0" h="996">
                      <a:moveTo>
                        <a:pt x="980" y="0"/>
                      </a:moveTo>
                      <a:lnTo>
                        <a:pt x="952" y="46"/>
                      </a:lnTo>
                      <a:lnTo>
                        <a:pt x="921" y="94"/>
                      </a:lnTo>
                      <a:lnTo>
                        <a:pt x="890" y="145"/>
                      </a:lnTo>
                      <a:lnTo>
                        <a:pt x="856" y="198"/>
                      </a:lnTo>
                      <a:lnTo>
                        <a:pt x="819" y="255"/>
                      </a:lnTo>
                      <a:lnTo>
                        <a:pt x="781" y="314"/>
                      </a:lnTo>
                      <a:lnTo>
                        <a:pt x="740" y="376"/>
                      </a:lnTo>
                      <a:lnTo>
                        <a:pt x="696" y="444"/>
                      </a:lnTo>
                      <a:lnTo>
                        <a:pt x="649" y="514"/>
                      </a:lnTo>
                      <a:lnTo>
                        <a:pt x="599" y="588"/>
                      </a:lnTo>
                      <a:lnTo>
                        <a:pt x="546" y="665"/>
                      </a:lnTo>
                      <a:lnTo>
                        <a:pt x="491" y="748"/>
                      </a:lnTo>
                      <a:lnTo>
                        <a:pt x="431" y="834"/>
                      </a:lnTo>
                      <a:lnTo>
                        <a:pt x="369" y="926"/>
                      </a:lnTo>
                      <a:lnTo>
                        <a:pt x="347" y="960"/>
                      </a:lnTo>
                      <a:lnTo>
                        <a:pt x="331" y="996"/>
                      </a:lnTo>
                      <a:lnTo>
                        <a:pt x="0" y="666"/>
                      </a:lnTo>
                      <a:lnTo>
                        <a:pt x="2" y="664"/>
                      </a:lnTo>
                      <a:lnTo>
                        <a:pt x="8" y="657"/>
                      </a:lnTo>
                      <a:lnTo>
                        <a:pt x="18" y="645"/>
                      </a:lnTo>
                      <a:lnTo>
                        <a:pt x="30" y="629"/>
                      </a:lnTo>
                      <a:lnTo>
                        <a:pt x="47" y="609"/>
                      </a:lnTo>
                      <a:lnTo>
                        <a:pt x="66" y="588"/>
                      </a:lnTo>
                      <a:lnTo>
                        <a:pt x="89" y="561"/>
                      </a:lnTo>
                      <a:lnTo>
                        <a:pt x="115" y="533"/>
                      </a:lnTo>
                      <a:lnTo>
                        <a:pt x="144" y="503"/>
                      </a:lnTo>
                      <a:lnTo>
                        <a:pt x="174" y="471"/>
                      </a:lnTo>
                      <a:lnTo>
                        <a:pt x="208" y="438"/>
                      </a:lnTo>
                      <a:lnTo>
                        <a:pt x="244" y="403"/>
                      </a:lnTo>
                      <a:lnTo>
                        <a:pt x="283" y="368"/>
                      </a:lnTo>
                      <a:lnTo>
                        <a:pt x="324" y="332"/>
                      </a:lnTo>
                      <a:lnTo>
                        <a:pt x="366" y="296"/>
                      </a:lnTo>
                      <a:lnTo>
                        <a:pt x="410" y="261"/>
                      </a:lnTo>
                      <a:lnTo>
                        <a:pt x="457" y="226"/>
                      </a:lnTo>
                      <a:lnTo>
                        <a:pt x="504" y="192"/>
                      </a:lnTo>
                      <a:lnTo>
                        <a:pt x="554" y="160"/>
                      </a:lnTo>
                      <a:lnTo>
                        <a:pt x="603" y="130"/>
                      </a:lnTo>
                      <a:lnTo>
                        <a:pt x="655" y="102"/>
                      </a:lnTo>
                      <a:lnTo>
                        <a:pt x="707" y="76"/>
                      </a:lnTo>
                      <a:lnTo>
                        <a:pt x="761" y="54"/>
                      </a:lnTo>
                      <a:lnTo>
                        <a:pt x="815" y="35"/>
                      </a:lnTo>
                      <a:lnTo>
                        <a:pt x="870" y="19"/>
                      </a:lnTo>
                      <a:lnTo>
                        <a:pt x="925" y="7"/>
                      </a:lnTo>
                      <a:lnTo>
                        <a:pt x="980"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21" name="稻壳儿_时尚演示出品_8_2"/>
                <p:cNvSpPr/>
                <p:nvPr/>
              </p:nvSpPr>
              <p:spPr bwMode="auto">
                <a:xfrm>
                  <a:off x="6354" y="5106"/>
                  <a:ext cx="498" cy="489"/>
                </a:xfrm>
                <a:custGeom>
                  <a:avLst/>
                  <a:gdLst>
                    <a:gd name="T0" fmla="*/ 998 w 998"/>
                    <a:gd name="T1" fmla="*/ 0 h 979"/>
                    <a:gd name="T2" fmla="*/ 990 w 998"/>
                    <a:gd name="T3" fmla="*/ 55 h 979"/>
                    <a:gd name="T4" fmla="*/ 978 w 998"/>
                    <a:gd name="T5" fmla="*/ 111 h 979"/>
                    <a:gd name="T6" fmla="*/ 963 w 998"/>
                    <a:gd name="T7" fmla="*/ 165 h 979"/>
                    <a:gd name="T8" fmla="*/ 943 w 998"/>
                    <a:gd name="T9" fmla="*/ 220 h 979"/>
                    <a:gd name="T10" fmla="*/ 920 w 998"/>
                    <a:gd name="T11" fmla="*/ 273 h 979"/>
                    <a:gd name="T12" fmla="*/ 895 w 998"/>
                    <a:gd name="T13" fmla="*/ 326 h 979"/>
                    <a:gd name="T14" fmla="*/ 867 w 998"/>
                    <a:gd name="T15" fmla="*/ 377 h 979"/>
                    <a:gd name="T16" fmla="*/ 837 w 998"/>
                    <a:gd name="T17" fmla="*/ 427 h 979"/>
                    <a:gd name="T18" fmla="*/ 804 w 998"/>
                    <a:gd name="T19" fmla="*/ 477 h 979"/>
                    <a:gd name="T20" fmla="*/ 770 w 998"/>
                    <a:gd name="T21" fmla="*/ 524 h 979"/>
                    <a:gd name="T22" fmla="*/ 736 w 998"/>
                    <a:gd name="T23" fmla="*/ 570 h 979"/>
                    <a:gd name="T24" fmla="*/ 700 w 998"/>
                    <a:gd name="T25" fmla="*/ 614 h 979"/>
                    <a:gd name="T26" fmla="*/ 665 w 998"/>
                    <a:gd name="T27" fmla="*/ 657 h 979"/>
                    <a:gd name="T28" fmla="*/ 629 w 998"/>
                    <a:gd name="T29" fmla="*/ 698 h 979"/>
                    <a:gd name="T30" fmla="*/ 594 w 998"/>
                    <a:gd name="T31" fmla="*/ 736 h 979"/>
                    <a:gd name="T32" fmla="*/ 559 w 998"/>
                    <a:gd name="T33" fmla="*/ 771 h 979"/>
                    <a:gd name="T34" fmla="*/ 525 w 998"/>
                    <a:gd name="T35" fmla="*/ 805 h 979"/>
                    <a:gd name="T36" fmla="*/ 494 w 998"/>
                    <a:gd name="T37" fmla="*/ 837 h 979"/>
                    <a:gd name="T38" fmla="*/ 463 w 998"/>
                    <a:gd name="T39" fmla="*/ 866 h 979"/>
                    <a:gd name="T40" fmla="*/ 434 w 998"/>
                    <a:gd name="T41" fmla="*/ 891 h 979"/>
                    <a:gd name="T42" fmla="*/ 409 w 998"/>
                    <a:gd name="T43" fmla="*/ 914 h 979"/>
                    <a:gd name="T44" fmla="*/ 386 w 998"/>
                    <a:gd name="T45" fmla="*/ 933 h 979"/>
                    <a:gd name="T46" fmla="*/ 367 w 998"/>
                    <a:gd name="T47" fmla="*/ 949 h 979"/>
                    <a:gd name="T48" fmla="*/ 351 w 998"/>
                    <a:gd name="T49" fmla="*/ 962 h 979"/>
                    <a:gd name="T50" fmla="*/ 340 w 998"/>
                    <a:gd name="T51" fmla="*/ 972 h 979"/>
                    <a:gd name="T52" fmla="*/ 333 w 998"/>
                    <a:gd name="T53" fmla="*/ 978 h 979"/>
                    <a:gd name="T54" fmla="*/ 330 w 998"/>
                    <a:gd name="T55" fmla="*/ 979 h 979"/>
                    <a:gd name="T56" fmla="*/ 0 w 998"/>
                    <a:gd name="T57" fmla="*/ 649 h 979"/>
                    <a:gd name="T58" fmla="*/ 35 w 998"/>
                    <a:gd name="T59" fmla="*/ 633 h 979"/>
                    <a:gd name="T60" fmla="*/ 70 w 998"/>
                    <a:gd name="T61" fmla="*/ 612 h 979"/>
                    <a:gd name="T62" fmla="*/ 161 w 998"/>
                    <a:gd name="T63" fmla="*/ 549 h 979"/>
                    <a:gd name="T64" fmla="*/ 248 w 998"/>
                    <a:gd name="T65" fmla="*/ 490 h 979"/>
                    <a:gd name="T66" fmla="*/ 330 w 998"/>
                    <a:gd name="T67" fmla="*/ 433 h 979"/>
                    <a:gd name="T68" fmla="*/ 409 w 998"/>
                    <a:gd name="T69" fmla="*/ 381 h 979"/>
                    <a:gd name="T70" fmla="*/ 483 w 998"/>
                    <a:gd name="T71" fmla="*/ 332 h 979"/>
                    <a:gd name="T72" fmla="*/ 553 w 998"/>
                    <a:gd name="T73" fmla="*/ 285 h 979"/>
                    <a:gd name="T74" fmla="*/ 619 w 998"/>
                    <a:gd name="T75" fmla="*/ 241 h 979"/>
                    <a:gd name="T76" fmla="*/ 682 w 998"/>
                    <a:gd name="T77" fmla="*/ 200 h 979"/>
                    <a:gd name="T78" fmla="*/ 743 w 998"/>
                    <a:gd name="T79" fmla="*/ 162 h 979"/>
                    <a:gd name="T80" fmla="*/ 799 w 998"/>
                    <a:gd name="T81" fmla="*/ 125 h 979"/>
                    <a:gd name="T82" fmla="*/ 853 w 998"/>
                    <a:gd name="T83" fmla="*/ 92 h 979"/>
                    <a:gd name="T84" fmla="*/ 903 w 998"/>
                    <a:gd name="T85" fmla="*/ 59 h 979"/>
                    <a:gd name="T86" fmla="*/ 952 w 998"/>
                    <a:gd name="T87" fmla="*/ 29 h 979"/>
                    <a:gd name="T88" fmla="*/ 998 w 998"/>
                    <a:gd name="T89" fmla="*/ 0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8" h="979">
                      <a:moveTo>
                        <a:pt x="998" y="0"/>
                      </a:moveTo>
                      <a:lnTo>
                        <a:pt x="990" y="55"/>
                      </a:lnTo>
                      <a:lnTo>
                        <a:pt x="978" y="111"/>
                      </a:lnTo>
                      <a:lnTo>
                        <a:pt x="963" y="165"/>
                      </a:lnTo>
                      <a:lnTo>
                        <a:pt x="943" y="220"/>
                      </a:lnTo>
                      <a:lnTo>
                        <a:pt x="920" y="273"/>
                      </a:lnTo>
                      <a:lnTo>
                        <a:pt x="895" y="326"/>
                      </a:lnTo>
                      <a:lnTo>
                        <a:pt x="867" y="377"/>
                      </a:lnTo>
                      <a:lnTo>
                        <a:pt x="837" y="427"/>
                      </a:lnTo>
                      <a:lnTo>
                        <a:pt x="804" y="477"/>
                      </a:lnTo>
                      <a:lnTo>
                        <a:pt x="770" y="524"/>
                      </a:lnTo>
                      <a:lnTo>
                        <a:pt x="736" y="570"/>
                      </a:lnTo>
                      <a:lnTo>
                        <a:pt x="700" y="614"/>
                      </a:lnTo>
                      <a:lnTo>
                        <a:pt x="665" y="657"/>
                      </a:lnTo>
                      <a:lnTo>
                        <a:pt x="629" y="698"/>
                      </a:lnTo>
                      <a:lnTo>
                        <a:pt x="594" y="736"/>
                      </a:lnTo>
                      <a:lnTo>
                        <a:pt x="559" y="771"/>
                      </a:lnTo>
                      <a:lnTo>
                        <a:pt x="525" y="805"/>
                      </a:lnTo>
                      <a:lnTo>
                        <a:pt x="494" y="837"/>
                      </a:lnTo>
                      <a:lnTo>
                        <a:pt x="463" y="866"/>
                      </a:lnTo>
                      <a:lnTo>
                        <a:pt x="434" y="891"/>
                      </a:lnTo>
                      <a:lnTo>
                        <a:pt x="409" y="914"/>
                      </a:lnTo>
                      <a:lnTo>
                        <a:pt x="386" y="933"/>
                      </a:lnTo>
                      <a:lnTo>
                        <a:pt x="367" y="949"/>
                      </a:lnTo>
                      <a:lnTo>
                        <a:pt x="351" y="962"/>
                      </a:lnTo>
                      <a:lnTo>
                        <a:pt x="340" y="972"/>
                      </a:lnTo>
                      <a:lnTo>
                        <a:pt x="333" y="978"/>
                      </a:lnTo>
                      <a:lnTo>
                        <a:pt x="330" y="979"/>
                      </a:lnTo>
                      <a:lnTo>
                        <a:pt x="0" y="649"/>
                      </a:lnTo>
                      <a:lnTo>
                        <a:pt x="35" y="633"/>
                      </a:lnTo>
                      <a:lnTo>
                        <a:pt x="70" y="612"/>
                      </a:lnTo>
                      <a:lnTo>
                        <a:pt x="161" y="549"/>
                      </a:lnTo>
                      <a:lnTo>
                        <a:pt x="248" y="490"/>
                      </a:lnTo>
                      <a:lnTo>
                        <a:pt x="330" y="433"/>
                      </a:lnTo>
                      <a:lnTo>
                        <a:pt x="409" y="381"/>
                      </a:lnTo>
                      <a:lnTo>
                        <a:pt x="483" y="332"/>
                      </a:lnTo>
                      <a:lnTo>
                        <a:pt x="553" y="285"/>
                      </a:lnTo>
                      <a:lnTo>
                        <a:pt x="619" y="241"/>
                      </a:lnTo>
                      <a:lnTo>
                        <a:pt x="682" y="200"/>
                      </a:lnTo>
                      <a:lnTo>
                        <a:pt x="743" y="162"/>
                      </a:lnTo>
                      <a:lnTo>
                        <a:pt x="799" y="125"/>
                      </a:lnTo>
                      <a:lnTo>
                        <a:pt x="853" y="92"/>
                      </a:lnTo>
                      <a:lnTo>
                        <a:pt x="903" y="59"/>
                      </a:lnTo>
                      <a:lnTo>
                        <a:pt x="952" y="29"/>
                      </a:lnTo>
                      <a:lnTo>
                        <a:pt x="998"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22" name="稻壳儿_时尚演示出品_8_3"/>
                <p:cNvSpPr/>
                <p:nvPr/>
              </p:nvSpPr>
              <p:spPr bwMode="auto">
                <a:xfrm>
                  <a:off x="5516" y="4987"/>
                  <a:ext cx="618" cy="618"/>
                </a:xfrm>
                <a:custGeom>
                  <a:avLst/>
                  <a:gdLst>
                    <a:gd name="T0" fmla="*/ 496 w 1237"/>
                    <a:gd name="T1" fmla="*/ 0 h 1235"/>
                    <a:gd name="T2" fmla="*/ 532 w 1237"/>
                    <a:gd name="T3" fmla="*/ 36 h 1235"/>
                    <a:gd name="T4" fmla="*/ 502 w 1237"/>
                    <a:gd name="T5" fmla="*/ 104 h 1235"/>
                    <a:gd name="T6" fmla="*/ 474 w 1237"/>
                    <a:gd name="T7" fmla="*/ 173 h 1235"/>
                    <a:gd name="T8" fmla="*/ 447 w 1237"/>
                    <a:gd name="T9" fmla="*/ 248 h 1235"/>
                    <a:gd name="T10" fmla="*/ 423 w 1237"/>
                    <a:gd name="T11" fmla="*/ 324 h 1235"/>
                    <a:gd name="T12" fmla="*/ 403 w 1237"/>
                    <a:gd name="T13" fmla="*/ 401 h 1235"/>
                    <a:gd name="T14" fmla="*/ 375 w 1237"/>
                    <a:gd name="T15" fmla="*/ 522 h 1235"/>
                    <a:gd name="T16" fmla="*/ 353 w 1237"/>
                    <a:gd name="T17" fmla="*/ 644 h 1235"/>
                    <a:gd name="T18" fmla="*/ 335 w 1237"/>
                    <a:gd name="T19" fmla="*/ 767 h 1235"/>
                    <a:gd name="T20" fmla="*/ 323 w 1237"/>
                    <a:gd name="T21" fmla="*/ 890 h 1235"/>
                    <a:gd name="T22" fmla="*/ 320 w 1237"/>
                    <a:gd name="T23" fmla="*/ 915 h 1235"/>
                    <a:gd name="T24" fmla="*/ 423 w 1237"/>
                    <a:gd name="T25" fmla="*/ 906 h 1235"/>
                    <a:gd name="T26" fmla="*/ 526 w 1237"/>
                    <a:gd name="T27" fmla="*/ 893 h 1235"/>
                    <a:gd name="T28" fmla="*/ 647 w 1237"/>
                    <a:gd name="T29" fmla="*/ 874 h 1235"/>
                    <a:gd name="T30" fmla="*/ 766 w 1237"/>
                    <a:gd name="T31" fmla="*/ 849 h 1235"/>
                    <a:gd name="T32" fmla="*/ 885 w 1237"/>
                    <a:gd name="T33" fmla="*/ 820 h 1235"/>
                    <a:gd name="T34" fmla="*/ 1002 w 1237"/>
                    <a:gd name="T35" fmla="*/ 784 h 1235"/>
                    <a:gd name="T36" fmla="*/ 1060 w 1237"/>
                    <a:gd name="T37" fmla="*/ 763 h 1235"/>
                    <a:gd name="T38" fmla="*/ 1117 w 1237"/>
                    <a:gd name="T39" fmla="*/ 740 h 1235"/>
                    <a:gd name="T40" fmla="*/ 1173 w 1237"/>
                    <a:gd name="T41" fmla="*/ 717 h 1235"/>
                    <a:gd name="T42" fmla="*/ 1200 w 1237"/>
                    <a:gd name="T43" fmla="*/ 704 h 1235"/>
                    <a:gd name="T44" fmla="*/ 1237 w 1237"/>
                    <a:gd name="T45" fmla="*/ 740 h 1235"/>
                    <a:gd name="T46" fmla="*/ 1194 w 1237"/>
                    <a:gd name="T47" fmla="*/ 797 h 1235"/>
                    <a:gd name="T48" fmla="*/ 1147 w 1237"/>
                    <a:gd name="T49" fmla="*/ 851 h 1235"/>
                    <a:gd name="T50" fmla="*/ 1095 w 1237"/>
                    <a:gd name="T51" fmla="*/ 901 h 1235"/>
                    <a:gd name="T52" fmla="*/ 1041 w 1237"/>
                    <a:gd name="T53" fmla="*/ 947 h 1235"/>
                    <a:gd name="T54" fmla="*/ 983 w 1237"/>
                    <a:gd name="T55" fmla="*/ 989 h 1235"/>
                    <a:gd name="T56" fmla="*/ 922 w 1237"/>
                    <a:gd name="T57" fmla="*/ 1027 h 1235"/>
                    <a:gd name="T58" fmla="*/ 858 w 1237"/>
                    <a:gd name="T59" fmla="*/ 1062 h 1235"/>
                    <a:gd name="T60" fmla="*/ 794 w 1237"/>
                    <a:gd name="T61" fmla="*/ 1094 h 1235"/>
                    <a:gd name="T62" fmla="*/ 728 w 1237"/>
                    <a:gd name="T63" fmla="*/ 1123 h 1235"/>
                    <a:gd name="T64" fmla="*/ 661 w 1237"/>
                    <a:gd name="T65" fmla="*/ 1147 h 1235"/>
                    <a:gd name="T66" fmla="*/ 594 w 1237"/>
                    <a:gd name="T67" fmla="*/ 1169 h 1235"/>
                    <a:gd name="T68" fmla="*/ 491 w 1237"/>
                    <a:gd name="T69" fmla="*/ 1196 h 1235"/>
                    <a:gd name="T70" fmla="*/ 386 w 1237"/>
                    <a:gd name="T71" fmla="*/ 1217 h 1235"/>
                    <a:gd name="T72" fmla="*/ 280 w 1237"/>
                    <a:gd name="T73" fmla="*/ 1229 h 1235"/>
                    <a:gd name="T74" fmla="*/ 174 w 1237"/>
                    <a:gd name="T75" fmla="*/ 1235 h 1235"/>
                    <a:gd name="T76" fmla="*/ 151 w 1237"/>
                    <a:gd name="T77" fmla="*/ 1235 h 1235"/>
                    <a:gd name="T78" fmla="*/ 128 w 1237"/>
                    <a:gd name="T79" fmla="*/ 1233 h 1235"/>
                    <a:gd name="T80" fmla="*/ 106 w 1237"/>
                    <a:gd name="T81" fmla="*/ 1228 h 1235"/>
                    <a:gd name="T82" fmla="*/ 80 w 1237"/>
                    <a:gd name="T83" fmla="*/ 1217 h 1235"/>
                    <a:gd name="T84" fmla="*/ 57 w 1237"/>
                    <a:gd name="T85" fmla="*/ 1201 h 1235"/>
                    <a:gd name="T86" fmla="*/ 36 w 1237"/>
                    <a:gd name="T87" fmla="*/ 1182 h 1235"/>
                    <a:gd name="T88" fmla="*/ 21 w 1237"/>
                    <a:gd name="T89" fmla="*/ 1159 h 1235"/>
                    <a:gd name="T90" fmla="*/ 8 w 1237"/>
                    <a:gd name="T91" fmla="*/ 1134 h 1235"/>
                    <a:gd name="T92" fmla="*/ 1 w 1237"/>
                    <a:gd name="T93" fmla="*/ 1106 h 1235"/>
                    <a:gd name="T94" fmla="*/ 0 w 1237"/>
                    <a:gd name="T95" fmla="*/ 1073 h 1235"/>
                    <a:gd name="T96" fmla="*/ 0 w 1237"/>
                    <a:gd name="T97" fmla="*/ 1041 h 1235"/>
                    <a:gd name="T98" fmla="*/ 6 w 1237"/>
                    <a:gd name="T99" fmla="*/ 947 h 1235"/>
                    <a:gd name="T100" fmla="*/ 18 w 1237"/>
                    <a:gd name="T101" fmla="*/ 855 h 1235"/>
                    <a:gd name="T102" fmla="*/ 35 w 1237"/>
                    <a:gd name="T103" fmla="*/ 762 h 1235"/>
                    <a:gd name="T104" fmla="*/ 57 w 1237"/>
                    <a:gd name="T105" fmla="*/ 671 h 1235"/>
                    <a:gd name="T106" fmla="*/ 85 w 1237"/>
                    <a:gd name="T107" fmla="*/ 582 h 1235"/>
                    <a:gd name="T108" fmla="*/ 115 w 1237"/>
                    <a:gd name="T109" fmla="*/ 501 h 1235"/>
                    <a:gd name="T110" fmla="*/ 150 w 1237"/>
                    <a:gd name="T111" fmla="*/ 421 h 1235"/>
                    <a:gd name="T112" fmla="*/ 190 w 1237"/>
                    <a:gd name="T113" fmla="*/ 345 h 1235"/>
                    <a:gd name="T114" fmla="*/ 235 w 1237"/>
                    <a:gd name="T115" fmla="*/ 270 h 1235"/>
                    <a:gd name="T116" fmla="*/ 285 w 1237"/>
                    <a:gd name="T117" fmla="*/ 200 h 1235"/>
                    <a:gd name="T118" fmla="*/ 331 w 1237"/>
                    <a:gd name="T119" fmla="*/ 144 h 1235"/>
                    <a:gd name="T120" fmla="*/ 382 w 1237"/>
                    <a:gd name="T121" fmla="*/ 92 h 1235"/>
                    <a:gd name="T122" fmla="*/ 438 w 1237"/>
                    <a:gd name="T123" fmla="*/ 44 h 1235"/>
                    <a:gd name="T124" fmla="*/ 496 w 1237"/>
                    <a:gd name="T125" fmla="*/ 0 h 1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37" h="1235">
                      <a:moveTo>
                        <a:pt x="496" y="0"/>
                      </a:moveTo>
                      <a:lnTo>
                        <a:pt x="532" y="36"/>
                      </a:lnTo>
                      <a:lnTo>
                        <a:pt x="502" y="104"/>
                      </a:lnTo>
                      <a:lnTo>
                        <a:pt x="474" y="173"/>
                      </a:lnTo>
                      <a:lnTo>
                        <a:pt x="447" y="248"/>
                      </a:lnTo>
                      <a:lnTo>
                        <a:pt x="423" y="324"/>
                      </a:lnTo>
                      <a:lnTo>
                        <a:pt x="403" y="401"/>
                      </a:lnTo>
                      <a:lnTo>
                        <a:pt x="375" y="522"/>
                      </a:lnTo>
                      <a:lnTo>
                        <a:pt x="353" y="644"/>
                      </a:lnTo>
                      <a:lnTo>
                        <a:pt x="335" y="767"/>
                      </a:lnTo>
                      <a:lnTo>
                        <a:pt x="323" y="890"/>
                      </a:lnTo>
                      <a:lnTo>
                        <a:pt x="320" y="915"/>
                      </a:lnTo>
                      <a:lnTo>
                        <a:pt x="423" y="906"/>
                      </a:lnTo>
                      <a:lnTo>
                        <a:pt x="526" y="893"/>
                      </a:lnTo>
                      <a:lnTo>
                        <a:pt x="647" y="874"/>
                      </a:lnTo>
                      <a:lnTo>
                        <a:pt x="766" y="849"/>
                      </a:lnTo>
                      <a:lnTo>
                        <a:pt x="885" y="820"/>
                      </a:lnTo>
                      <a:lnTo>
                        <a:pt x="1002" y="784"/>
                      </a:lnTo>
                      <a:lnTo>
                        <a:pt x="1060" y="763"/>
                      </a:lnTo>
                      <a:lnTo>
                        <a:pt x="1117" y="740"/>
                      </a:lnTo>
                      <a:lnTo>
                        <a:pt x="1173" y="717"/>
                      </a:lnTo>
                      <a:lnTo>
                        <a:pt x="1200" y="704"/>
                      </a:lnTo>
                      <a:lnTo>
                        <a:pt x="1237" y="740"/>
                      </a:lnTo>
                      <a:lnTo>
                        <a:pt x="1194" y="797"/>
                      </a:lnTo>
                      <a:lnTo>
                        <a:pt x="1147" y="851"/>
                      </a:lnTo>
                      <a:lnTo>
                        <a:pt x="1095" y="901"/>
                      </a:lnTo>
                      <a:lnTo>
                        <a:pt x="1041" y="947"/>
                      </a:lnTo>
                      <a:lnTo>
                        <a:pt x="983" y="989"/>
                      </a:lnTo>
                      <a:lnTo>
                        <a:pt x="922" y="1027"/>
                      </a:lnTo>
                      <a:lnTo>
                        <a:pt x="858" y="1062"/>
                      </a:lnTo>
                      <a:lnTo>
                        <a:pt x="794" y="1094"/>
                      </a:lnTo>
                      <a:lnTo>
                        <a:pt x="728" y="1123"/>
                      </a:lnTo>
                      <a:lnTo>
                        <a:pt x="661" y="1147"/>
                      </a:lnTo>
                      <a:lnTo>
                        <a:pt x="594" y="1169"/>
                      </a:lnTo>
                      <a:lnTo>
                        <a:pt x="491" y="1196"/>
                      </a:lnTo>
                      <a:lnTo>
                        <a:pt x="386" y="1217"/>
                      </a:lnTo>
                      <a:lnTo>
                        <a:pt x="280" y="1229"/>
                      </a:lnTo>
                      <a:lnTo>
                        <a:pt x="174" y="1235"/>
                      </a:lnTo>
                      <a:lnTo>
                        <a:pt x="151" y="1235"/>
                      </a:lnTo>
                      <a:lnTo>
                        <a:pt x="128" y="1233"/>
                      </a:lnTo>
                      <a:lnTo>
                        <a:pt x="106" y="1228"/>
                      </a:lnTo>
                      <a:lnTo>
                        <a:pt x="80" y="1217"/>
                      </a:lnTo>
                      <a:lnTo>
                        <a:pt x="57" y="1201"/>
                      </a:lnTo>
                      <a:lnTo>
                        <a:pt x="36" y="1182"/>
                      </a:lnTo>
                      <a:lnTo>
                        <a:pt x="21" y="1159"/>
                      </a:lnTo>
                      <a:lnTo>
                        <a:pt x="8" y="1134"/>
                      </a:lnTo>
                      <a:lnTo>
                        <a:pt x="1" y="1106"/>
                      </a:lnTo>
                      <a:lnTo>
                        <a:pt x="0" y="1073"/>
                      </a:lnTo>
                      <a:lnTo>
                        <a:pt x="0" y="1041"/>
                      </a:lnTo>
                      <a:lnTo>
                        <a:pt x="6" y="947"/>
                      </a:lnTo>
                      <a:lnTo>
                        <a:pt x="18" y="855"/>
                      </a:lnTo>
                      <a:lnTo>
                        <a:pt x="35" y="762"/>
                      </a:lnTo>
                      <a:lnTo>
                        <a:pt x="57" y="671"/>
                      </a:lnTo>
                      <a:lnTo>
                        <a:pt x="85" y="582"/>
                      </a:lnTo>
                      <a:lnTo>
                        <a:pt x="115" y="501"/>
                      </a:lnTo>
                      <a:lnTo>
                        <a:pt x="150" y="421"/>
                      </a:lnTo>
                      <a:lnTo>
                        <a:pt x="190" y="345"/>
                      </a:lnTo>
                      <a:lnTo>
                        <a:pt x="235" y="270"/>
                      </a:lnTo>
                      <a:lnTo>
                        <a:pt x="285" y="200"/>
                      </a:lnTo>
                      <a:lnTo>
                        <a:pt x="331" y="144"/>
                      </a:lnTo>
                      <a:lnTo>
                        <a:pt x="382" y="92"/>
                      </a:lnTo>
                      <a:lnTo>
                        <a:pt x="438" y="44"/>
                      </a:lnTo>
                      <a:lnTo>
                        <a:pt x="496"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sp>
              <p:nvSpPr>
                <p:cNvPr id="23" name="稻壳儿_时尚演示出品_8_4"/>
                <p:cNvSpPr>
                  <a:spLocks noEditPoints="1"/>
                </p:cNvSpPr>
                <p:nvPr/>
              </p:nvSpPr>
              <p:spPr bwMode="auto">
                <a:xfrm>
                  <a:off x="5766" y="3626"/>
                  <a:ext cx="1731" cy="1729"/>
                </a:xfrm>
                <a:custGeom>
                  <a:avLst/>
                  <a:gdLst>
                    <a:gd name="T0" fmla="*/ 1977 w 3461"/>
                    <a:gd name="T1" fmla="*/ 939 h 3456"/>
                    <a:gd name="T2" fmla="*/ 1837 w 3461"/>
                    <a:gd name="T3" fmla="*/ 996 h 3456"/>
                    <a:gd name="T4" fmla="*/ 1719 w 3461"/>
                    <a:gd name="T5" fmla="*/ 1101 h 3456"/>
                    <a:gd name="T6" fmla="*/ 1646 w 3461"/>
                    <a:gd name="T7" fmla="*/ 1235 h 3456"/>
                    <a:gd name="T8" fmla="*/ 1621 w 3461"/>
                    <a:gd name="T9" fmla="*/ 1382 h 3456"/>
                    <a:gd name="T10" fmla="*/ 1646 w 3461"/>
                    <a:gd name="T11" fmla="*/ 1529 h 3456"/>
                    <a:gd name="T12" fmla="*/ 1719 w 3461"/>
                    <a:gd name="T13" fmla="*/ 1665 h 3456"/>
                    <a:gd name="T14" fmla="*/ 1837 w 3461"/>
                    <a:gd name="T15" fmla="*/ 1770 h 3456"/>
                    <a:gd name="T16" fmla="*/ 1977 w 3461"/>
                    <a:gd name="T17" fmla="*/ 1826 h 3456"/>
                    <a:gd name="T18" fmla="*/ 2127 w 3461"/>
                    <a:gd name="T19" fmla="*/ 1835 h 3456"/>
                    <a:gd name="T20" fmla="*/ 2270 w 3461"/>
                    <a:gd name="T21" fmla="*/ 1794 h 3456"/>
                    <a:gd name="T22" fmla="*/ 2399 w 3461"/>
                    <a:gd name="T23" fmla="*/ 1705 h 3456"/>
                    <a:gd name="T24" fmla="*/ 2488 w 3461"/>
                    <a:gd name="T25" fmla="*/ 1577 h 3456"/>
                    <a:gd name="T26" fmla="*/ 2529 w 3461"/>
                    <a:gd name="T27" fmla="*/ 1433 h 3456"/>
                    <a:gd name="T28" fmla="*/ 2521 w 3461"/>
                    <a:gd name="T29" fmla="*/ 1283 h 3456"/>
                    <a:gd name="T30" fmla="*/ 2464 w 3461"/>
                    <a:gd name="T31" fmla="*/ 1143 h 3456"/>
                    <a:gd name="T32" fmla="*/ 2359 w 3461"/>
                    <a:gd name="T33" fmla="*/ 1026 h 3456"/>
                    <a:gd name="T34" fmla="*/ 2225 w 3461"/>
                    <a:gd name="T35" fmla="*/ 952 h 3456"/>
                    <a:gd name="T36" fmla="*/ 2076 w 3461"/>
                    <a:gd name="T37" fmla="*/ 928 h 3456"/>
                    <a:gd name="T38" fmla="*/ 3351 w 3461"/>
                    <a:gd name="T39" fmla="*/ 2 h 3456"/>
                    <a:gd name="T40" fmla="*/ 3421 w 3461"/>
                    <a:gd name="T41" fmla="*/ 40 h 3456"/>
                    <a:gd name="T42" fmla="*/ 3459 w 3461"/>
                    <a:gd name="T43" fmla="*/ 111 h 3456"/>
                    <a:gd name="T44" fmla="*/ 3457 w 3461"/>
                    <a:gd name="T45" fmla="*/ 256 h 3456"/>
                    <a:gd name="T46" fmla="*/ 3444 w 3461"/>
                    <a:gd name="T47" fmla="*/ 471 h 3456"/>
                    <a:gd name="T48" fmla="*/ 3416 w 3461"/>
                    <a:gd name="T49" fmla="*/ 722 h 3456"/>
                    <a:gd name="T50" fmla="*/ 3372 w 3461"/>
                    <a:gd name="T51" fmla="*/ 997 h 3456"/>
                    <a:gd name="T52" fmla="*/ 3304 w 3461"/>
                    <a:gd name="T53" fmla="*/ 1283 h 3456"/>
                    <a:gd name="T54" fmla="*/ 3210 w 3461"/>
                    <a:gd name="T55" fmla="*/ 1569 h 3456"/>
                    <a:gd name="T56" fmla="*/ 3083 w 3461"/>
                    <a:gd name="T57" fmla="*/ 1845 h 3456"/>
                    <a:gd name="T58" fmla="*/ 2922 w 3461"/>
                    <a:gd name="T59" fmla="*/ 2094 h 3456"/>
                    <a:gd name="T60" fmla="*/ 2738 w 3461"/>
                    <a:gd name="T61" fmla="*/ 2296 h 3456"/>
                    <a:gd name="T62" fmla="*/ 2592 w 3461"/>
                    <a:gd name="T63" fmla="*/ 2431 h 3456"/>
                    <a:gd name="T64" fmla="*/ 2457 w 3461"/>
                    <a:gd name="T65" fmla="*/ 2538 h 3456"/>
                    <a:gd name="T66" fmla="*/ 2318 w 3461"/>
                    <a:gd name="T67" fmla="*/ 2635 h 3456"/>
                    <a:gd name="T68" fmla="*/ 2156 w 3461"/>
                    <a:gd name="T69" fmla="*/ 2738 h 3456"/>
                    <a:gd name="T70" fmla="*/ 2003 w 3461"/>
                    <a:gd name="T71" fmla="*/ 2833 h 3456"/>
                    <a:gd name="T72" fmla="*/ 1849 w 3461"/>
                    <a:gd name="T73" fmla="*/ 2931 h 3456"/>
                    <a:gd name="T74" fmla="*/ 1665 w 3461"/>
                    <a:gd name="T75" fmla="*/ 3049 h 3456"/>
                    <a:gd name="T76" fmla="*/ 1449 w 3461"/>
                    <a:gd name="T77" fmla="*/ 3193 h 3456"/>
                    <a:gd name="T78" fmla="*/ 1193 w 3461"/>
                    <a:gd name="T79" fmla="*/ 3366 h 3456"/>
                    <a:gd name="T80" fmla="*/ 1048 w 3461"/>
                    <a:gd name="T81" fmla="*/ 3453 h 3456"/>
                    <a:gd name="T82" fmla="*/ 969 w 3461"/>
                    <a:gd name="T83" fmla="*/ 3445 h 3456"/>
                    <a:gd name="T84" fmla="*/ 40 w 3461"/>
                    <a:gd name="T85" fmla="*/ 2534 h 3456"/>
                    <a:gd name="T86" fmla="*/ 3 w 3461"/>
                    <a:gd name="T87" fmla="*/ 2463 h 3456"/>
                    <a:gd name="T88" fmla="*/ 11 w 3461"/>
                    <a:gd name="T89" fmla="*/ 2383 h 3456"/>
                    <a:gd name="T90" fmla="*/ 152 w 3461"/>
                    <a:gd name="T91" fmla="*/ 2175 h 3456"/>
                    <a:gd name="T92" fmla="*/ 315 w 3461"/>
                    <a:gd name="T93" fmla="*/ 1934 h 3456"/>
                    <a:gd name="T94" fmla="*/ 449 w 3461"/>
                    <a:gd name="T95" fmla="*/ 1729 h 3456"/>
                    <a:gd name="T96" fmla="*/ 560 w 3461"/>
                    <a:gd name="T97" fmla="*/ 1556 h 3456"/>
                    <a:gd name="T98" fmla="*/ 653 w 3461"/>
                    <a:gd name="T99" fmla="*/ 1409 h 3456"/>
                    <a:gd name="T100" fmla="*/ 755 w 3461"/>
                    <a:gd name="T101" fmla="*/ 1246 h 3456"/>
                    <a:gd name="T102" fmla="*/ 855 w 3461"/>
                    <a:gd name="T103" fmla="*/ 1094 h 3456"/>
                    <a:gd name="T104" fmla="*/ 953 w 3461"/>
                    <a:gd name="T105" fmla="*/ 957 h 3456"/>
                    <a:gd name="T106" fmla="*/ 1068 w 3461"/>
                    <a:gd name="T107" fmla="*/ 822 h 3456"/>
                    <a:gd name="T108" fmla="*/ 1215 w 3461"/>
                    <a:gd name="T109" fmla="*/ 667 h 3456"/>
                    <a:gd name="T110" fmla="*/ 1442 w 3461"/>
                    <a:gd name="T111" fmla="*/ 480 h 3456"/>
                    <a:gd name="T112" fmla="*/ 1704 w 3461"/>
                    <a:gd name="T113" fmla="*/ 332 h 3456"/>
                    <a:gd name="T114" fmla="*/ 1983 w 3461"/>
                    <a:gd name="T115" fmla="*/ 217 h 3456"/>
                    <a:gd name="T116" fmla="*/ 2272 w 3461"/>
                    <a:gd name="T117" fmla="*/ 131 h 3456"/>
                    <a:gd name="T118" fmla="*/ 2556 w 3461"/>
                    <a:gd name="T119" fmla="*/ 72 h 3456"/>
                    <a:gd name="T120" fmla="*/ 2824 w 3461"/>
                    <a:gd name="T121" fmla="*/ 34 h 3456"/>
                    <a:gd name="T122" fmla="*/ 3065 w 3461"/>
                    <a:gd name="T123" fmla="*/ 11 h 3456"/>
                    <a:gd name="T124" fmla="*/ 3265 w 3461"/>
                    <a:gd name="T125" fmla="*/ 1 h 3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61" h="3456">
                      <a:moveTo>
                        <a:pt x="2076" y="928"/>
                      </a:moveTo>
                      <a:lnTo>
                        <a:pt x="2026" y="931"/>
                      </a:lnTo>
                      <a:lnTo>
                        <a:pt x="1977" y="939"/>
                      </a:lnTo>
                      <a:lnTo>
                        <a:pt x="1928" y="952"/>
                      </a:lnTo>
                      <a:lnTo>
                        <a:pt x="1881" y="972"/>
                      </a:lnTo>
                      <a:lnTo>
                        <a:pt x="1837" y="996"/>
                      </a:lnTo>
                      <a:lnTo>
                        <a:pt x="1794" y="1026"/>
                      </a:lnTo>
                      <a:lnTo>
                        <a:pt x="1754" y="1061"/>
                      </a:lnTo>
                      <a:lnTo>
                        <a:pt x="1719" y="1101"/>
                      </a:lnTo>
                      <a:lnTo>
                        <a:pt x="1689" y="1143"/>
                      </a:lnTo>
                      <a:lnTo>
                        <a:pt x="1665" y="1188"/>
                      </a:lnTo>
                      <a:lnTo>
                        <a:pt x="1646" y="1235"/>
                      </a:lnTo>
                      <a:lnTo>
                        <a:pt x="1632" y="1283"/>
                      </a:lnTo>
                      <a:lnTo>
                        <a:pt x="1624" y="1333"/>
                      </a:lnTo>
                      <a:lnTo>
                        <a:pt x="1621" y="1382"/>
                      </a:lnTo>
                      <a:lnTo>
                        <a:pt x="1624" y="1433"/>
                      </a:lnTo>
                      <a:lnTo>
                        <a:pt x="1632" y="1481"/>
                      </a:lnTo>
                      <a:lnTo>
                        <a:pt x="1646" y="1529"/>
                      </a:lnTo>
                      <a:lnTo>
                        <a:pt x="1665" y="1577"/>
                      </a:lnTo>
                      <a:lnTo>
                        <a:pt x="1689" y="1622"/>
                      </a:lnTo>
                      <a:lnTo>
                        <a:pt x="1719" y="1665"/>
                      </a:lnTo>
                      <a:lnTo>
                        <a:pt x="1754" y="1705"/>
                      </a:lnTo>
                      <a:lnTo>
                        <a:pt x="1794" y="1740"/>
                      </a:lnTo>
                      <a:lnTo>
                        <a:pt x="1837" y="1770"/>
                      </a:lnTo>
                      <a:lnTo>
                        <a:pt x="1881" y="1794"/>
                      </a:lnTo>
                      <a:lnTo>
                        <a:pt x="1928" y="1813"/>
                      </a:lnTo>
                      <a:lnTo>
                        <a:pt x="1977" y="1826"/>
                      </a:lnTo>
                      <a:lnTo>
                        <a:pt x="2026" y="1835"/>
                      </a:lnTo>
                      <a:lnTo>
                        <a:pt x="2076" y="1837"/>
                      </a:lnTo>
                      <a:lnTo>
                        <a:pt x="2127" y="1835"/>
                      </a:lnTo>
                      <a:lnTo>
                        <a:pt x="2175" y="1826"/>
                      </a:lnTo>
                      <a:lnTo>
                        <a:pt x="2225" y="1813"/>
                      </a:lnTo>
                      <a:lnTo>
                        <a:pt x="2270" y="1794"/>
                      </a:lnTo>
                      <a:lnTo>
                        <a:pt x="2316" y="1770"/>
                      </a:lnTo>
                      <a:lnTo>
                        <a:pt x="2359" y="1740"/>
                      </a:lnTo>
                      <a:lnTo>
                        <a:pt x="2399" y="1705"/>
                      </a:lnTo>
                      <a:lnTo>
                        <a:pt x="2434" y="1665"/>
                      </a:lnTo>
                      <a:lnTo>
                        <a:pt x="2464" y="1622"/>
                      </a:lnTo>
                      <a:lnTo>
                        <a:pt x="2488" y="1577"/>
                      </a:lnTo>
                      <a:lnTo>
                        <a:pt x="2507" y="1529"/>
                      </a:lnTo>
                      <a:lnTo>
                        <a:pt x="2521" y="1481"/>
                      </a:lnTo>
                      <a:lnTo>
                        <a:pt x="2529" y="1433"/>
                      </a:lnTo>
                      <a:lnTo>
                        <a:pt x="2532" y="1382"/>
                      </a:lnTo>
                      <a:lnTo>
                        <a:pt x="2529" y="1333"/>
                      </a:lnTo>
                      <a:lnTo>
                        <a:pt x="2521" y="1283"/>
                      </a:lnTo>
                      <a:lnTo>
                        <a:pt x="2507" y="1235"/>
                      </a:lnTo>
                      <a:lnTo>
                        <a:pt x="2488" y="1188"/>
                      </a:lnTo>
                      <a:lnTo>
                        <a:pt x="2464" y="1143"/>
                      </a:lnTo>
                      <a:lnTo>
                        <a:pt x="2434" y="1101"/>
                      </a:lnTo>
                      <a:lnTo>
                        <a:pt x="2399" y="1061"/>
                      </a:lnTo>
                      <a:lnTo>
                        <a:pt x="2359" y="1026"/>
                      </a:lnTo>
                      <a:lnTo>
                        <a:pt x="2316" y="996"/>
                      </a:lnTo>
                      <a:lnTo>
                        <a:pt x="2270" y="972"/>
                      </a:lnTo>
                      <a:lnTo>
                        <a:pt x="2225" y="952"/>
                      </a:lnTo>
                      <a:lnTo>
                        <a:pt x="2175" y="939"/>
                      </a:lnTo>
                      <a:lnTo>
                        <a:pt x="2127" y="931"/>
                      </a:lnTo>
                      <a:lnTo>
                        <a:pt x="2076" y="928"/>
                      </a:lnTo>
                      <a:close/>
                      <a:moveTo>
                        <a:pt x="3322" y="0"/>
                      </a:moveTo>
                      <a:lnTo>
                        <a:pt x="3325" y="0"/>
                      </a:lnTo>
                      <a:lnTo>
                        <a:pt x="3351" y="2"/>
                      </a:lnTo>
                      <a:lnTo>
                        <a:pt x="3377" y="10"/>
                      </a:lnTo>
                      <a:lnTo>
                        <a:pt x="3401" y="23"/>
                      </a:lnTo>
                      <a:lnTo>
                        <a:pt x="3421" y="40"/>
                      </a:lnTo>
                      <a:lnTo>
                        <a:pt x="3438" y="60"/>
                      </a:lnTo>
                      <a:lnTo>
                        <a:pt x="3451" y="86"/>
                      </a:lnTo>
                      <a:lnTo>
                        <a:pt x="3459" y="111"/>
                      </a:lnTo>
                      <a:lnTo>
                        <a:pt x="3461" y="139"/>
                      </a:lnTo>
                      <a:lnTo>
                        <a:pt x="3460" y="194"/>
                      </a:lnTo>
                      <a:lnTo>
                        <a:pt x="3457" y="256"/>
                      </a:lnTo>
                      <a:lnTo>
                        <a:pt x="3454" y="323"/>
                      </a:lnTo>
                      <a:lnTo>
                        <a:pt x="3450" y="395"/>
                      </a:lnTo>
                      <a:lnTo>
                        <a:pt x="3444" y="471"/>
                      </a:lnTo>
                      <a:lnTo>
                        <a:pt x="3437" y="552"/>
                      </a:lnTo>
                      <a:lnTo>
                        <a:pt x="3427" y="635"/>
                      </a:lnTo>
                      <a:lnTo>
                        <a:pt x="3416" y="722"/>
                      </a:lnTo>
                      <a:lnTo>
                        <a:pt x="3404" y="811"/>
                      </a:lnTo>
                      <a:lnTo>
                        <a:pt x="3389" y="903"/>
                      </a:lnTo>
                      <a:lnTo>
                        <a:pt x="3372" y="997"/>
                      </a:lnTo>
                      <a:lnTo>
                        <a:pt x="3351" y="1091"/>
                      </a:lnTo>
                      <a:lnTo>
                        <a:pt x="3329" y="1187"/>
                      </a:lnTo>
                      <a:lnTo>
                        <a:pt x="3304" y="1283"/>
                      </a:lnTo>
                      <a:lnTo>
                        <a:pt x="3275" y="1380"/>
                      </a:lnTo>
                      <a:lnTo>
                        <a:pt x="3244" y="1475"/>
                      </a:lnTo>
                      <a:lnTo>
                        <a:pt x="3210" y="1569"/>
                      </a:lnTo>
                      <a:lnTo>
                        <a:pt x="3171" y="1663"/>
                      </a:lnTo>
                      <a:lnTo>
                        <a:pt x="3129" y="1755"/>
                      </a:lnTo>
                      <a:lnTo>
                        <a:pt x="3083" y="1845"/>
                      </a:lnTo>
                      <a:lnTo>
                        <a:pt x="3033" y="1932"/>
                      </a:lnTo>
                      <a:lnTo>
                        <a:pt x="2980" y="2015"/>
                      </a:lnTo>
                      <a:lnTo>
                        <a:pt x="2922" y="2094"/>
                      </a:lnTo>
                      <a:lnTo>
                        <a:pt x="2859" y="2172"/>
                      </a:lnTo>
                      <a:lnTo>
                        <a:pt x="2793" y="2243"/>
                      </a:lnTo>
                      <a:lnTo>
                        <a:pt x="2738" y="2296"/>
                      </a:lnTo>
                      <a:lnTo>
                        <a:pt x="2686" y="2346"/>
                      </a:lnTo>
                      <a:lnTo>
                        <a:pt x="2638" y="2390"/>
                      </a:lnTo>
                      <a:lnTo>
                        <a:pt x="2592" y="2431"/>
                      </a:lnTo>
                      <a:lnTo>
                        <a:pt x="2546" y="2469"/>
                      </a:lnTo>
                      <a:lnTo>
                        <a:pt x="2501" y="2504"/>
                      </a:lnTo>
                      <a:lnTo>
                        <a:pt x="2457" y="2538"/>
                      </a:lnTo>
                      <a:lnTo>
                        <a:pt x="2412" y="2571"/>
                      </a:lnTo>
                      <a:lnTo>
                        <a:pt x="2366" y="2603"/>
                      </a:lnTo>
                      <a:lnTo>
                        <a:pt x="2318" y="2635"/>
                      </a:lnTo>
                      <a:lnTo>
                        <a:pt x="2267" y="2668"/>
                      </a:lnTo>
                      <a:lnTo>
                        <a:pt x="2214" y="2702"/>
                      </a:lnTo>
                      <a:lnTo>
                        <a:pt x="2156" y="2738"/>
                      </a:lnTo>
                      <a:lnTo>
                        <a:pt x="2094" y="2777"/>
                      </a:lnTo>
                      <a:lnTo>
                        <a:pt x="2050" y="2804"/>
                      </a:lnTo>
                      <a:lnTo>
                        <a:pt x="2003" y="2833"/>
                      </a:lnTo>
                      <a:lnTo>
                        <a:pt x="1955" y="2865"/>
                      </a:lnTo>
                      <a:lnTo>
                        <a:pt x="1903" y="2897"/>
                      </a:lnTo>
                      <a:lnTo>
                        <a:pt x="1849" y="2931"/>
                      </a:lnTo>
                      <a:lnTo>
                        <a:pt x="1791" y="2969"/>
                      </a:lnTo>
                      <a:lnTo>
                        <a:pt x="1729" y="3007"/>
                      </a:lnTo>
                      <a:lnTo>
                        <a:pt x="1665" y="3049"/>
                      </a:lnTo>
                      <a:lnTo>
                        <a:pt x="1597" y="3094"/>
                      </a:lnTo>
                      <a:lnTo>
                        <a:pt x="1525" y="3142"/>
                      </a:lnTo>
                      <a:lnTo>
                        <a:pt x="1449" y="3193"/>
                      </a:lnTo>
                      <a:lnTo>
                        <a:pt x="1368" y="3247"/>
                      </a:lnTo>
                      <a:lnTo>
                        <a:pt x="1283" y="3304"/>
                      </a:lnTo>
                      <a:lnTo>
                        <a:pt x="1193" y="3366"/>
                      </a:lnTo>
                      <a:lnTo>
                        <a:pt x="1099" y="3431"/>
                      </a:lnTo>
                      <a:lnTo>
                        <a:pt x="1074" y="3445"/>
                      </a:lnTo>
                      <a:lnTo>
                        <a:pt x="1048" y="3453"/>
                      </a:lnTo>
                      <a:lnTo>
                        <a:pt x="1021" y="3456"/>
                      </a:lnTo>
                      <a:lnTo>
                        <a:pt x="994" y="3454"/>
                      </a:lnTo>
                      <a:lnTo>
                        <a:pt x="969" y="3445"/>
                      </a:lnTo>
                      <a:lnTo>
                        <a:pt x="946" y="3433"/>
                      </a:lnTo>
                      <a:lnTo>
                        <a:pt x="924" y="3415"/>
                      </a:lnTo>
                      <a:lnTo>
                        <a:pt x="40" y="2534"/>
                      </a:lnTo>
                      <a:lnTo>
                        <a:pt x="23" y="2512"/>
                      </a:lnTo>
                      <a:lnTo>
                        <a:pt x="10" y="2488"/>
                      </a:lnTo>
                      <a:lnTo>
                        <a:pt x="3" y="2463"/>
                      </a:lnTo>
                      <a:lnTo>
                        <a:pt x="0" y="2436"/>
                      </a:lnTo>
                      <a:lnTo>
                        <a:pt x="3" y="2408"/>
                      </a:lnTo>
                      <a:lnTo>
                        <a:pt x="11" y="2383"/>
                      </a:lnTo>
                      <a:lnTo>
                        <a:pt x="25" y="2359"/>
                      </a:lnTo>
                      <a:lnTo>
                        <a:pt x="90" y="2265"/>
                      </a:lnTo>
                      <a:lnTo>
                        <a:pt x="152" y="2175"/>
                      </a:lnTo>
                      <a:lnTo>
                        <a:pt x="210" y="2090"/>
                      </a:lnTo>
                      <a:lnTo>
                        <a:pt x="264" y="2010"/>
                      </a:lnTo>
                      <a:lnTo>
                        <a:pt x="315" y="1934"/>
                      </a:lnTo>
                      <a:lnTo>
                        <a:pt x="362" y="1861"/>
                      </a:lnTo>
                      <a:lnTo>
                        <a:pt x="407" y="1794"/>
                      </a:lnTo>
                      <a:lnTo>
                        <a:pt x="449" y="1729"/>
                      </a:lnTo>
                      <a:lnTo>
                        <a:pt x="489" y="1668"/>
                      </a:lnTo>
                      <a:lnTo>
                        <a:pt x="525" y="1610"/>
                      </a:lnTo>
                      <a:lnTo>
                        <a:pt x="560" y="1556"/>
                      </a:lnTo>
                      <a:lnTo>
                        <a:pt x="593" y="1504"/>
                      </a:lnTo>
                      <a:lnTo>
                        <a:pt x="624" y="1456"/>
                      </a:lnTo>
                      <a:lnTo>
                        <a:pt x="653" y="1409"/>
                      </a:lnTo>
                      <a:lnTo>
                        <a:pt x="681" y="1365"/>
                      </a:lnTo>
                      <a:lnTo>
                        <a:pt x="718" y="1303"/>
                      </a:lnTo>
                      <a:lnTo>
                        <a:pt x="755" y="1246"/>
                      </a:lnTo>
                      <a:lnTo>
                        <a:pt x="790" y="1193"/>
                      </a:lnTo>
                      <a:lnTo>
                        <a:pt x="822" y="1142"/>
                      </a:lnTo>
                      <a:lnTo>
                        <a:pt x="855" y="1094"/>
                      </a:lnTo>
                      <a:lnTo>
                        <a:pt x="886" y="1048"/>
                      </a:lnTo>
                      <a:lnTo>
                        <a:pt x="919" y="1002"/>
                      </a:lnTo>
                      <a:lnTo>
                        <a:pt x="953" y="957"/>
                      </a:lnTo>
                      <a:lnTo>
                        <a:pt x="989" y="914"/>
                      </a:lnTo>
                      <a:lnTo>
                        <a:pt x="1027" y="868"/>
                      </a:lnTo>
                      <a:lnTo>
                        <a:pt x="1068" y="822"/>
                      </a:lnTo>
                      <a:lnTo>
                        <a:pt x="1112" y="773"/>
                      </a:lnTo>
                      <a:lnTo>
                        <a:pt x="1161" y="722"/>
                      </a:lnTo>
                      <a:lnTo>
                        <a:pt x="1215" y="667"/>
                      </a:lnTo>
                      <a:lnTo>
                        <a:pt x="1287" y="601"/>
                      </a:lnTo>
                      <a:lnTo>
                        <a:pt x="1363" y="538"/>
                      </a:lnTo>
                      <a:lnTo>
                        <a:pt x="1442" y="480"/>
                      </a:lnTo>
                      <a:lnTo>
                        <a:pt x="1527" y="427"/>
                      </a:lnTo>
                      <a:lnTo>
                        <a:pt x="1613" y="378"/>
                      </a:lnTo>
                      <a:lnTo>
                        <a:pt x="1704" y="332"/>
                      </a:lnTo>
                      <a:lnTo>
                        <a:pt x="1794" y="290"/>
                      </a:lnTo>
                      <a:lnTo>
                        <a:pt x="1889" y="252"/>
                      </a:lnTo>
                      <a:lnTo>
                        <a:pt x="1983" y="217"/>
                      </a:lnTo>
                      <a:lnTo>
                        <a:pt x="2080" y="186"/>
                      </a:lnTo>
                      <a:lnTo>
                        <a:pt x="2175" y="157"/>
                      </a:lnTo>
                      <a:lnTo>
                        <a:pt x="2272" y="131"/>
                      </a:lnTo>
                      <a:lnTo>
                        <a:pt x="2367" y="110"/>
                      </a:lnTo>
                      <a:lnTo>
                        <a:pt x="2463" y="89"/>
                      </a:lnTo>
                      <a:lnTo>
                        <a:pt x="2556" y="72"/>
                      </a:lnTo>
                      <a:lnTo>
                        <a:pt x="2648" y="57"/>
                      </a:lnTo>
                      <a:lnTo>
                        <a:pt x="2737" y="45"/>
                      </a:lnTo>
                      <a:lnTo>
                        <a:pt x="2824" y="34"/>
                      </a:lnTo>
                      <a:lnTo>
                        <a:pt x="2909" y="24"/>
                      </a:lnTo>
                      <a:lnTo>
                        <a:pt x="2988" y="17"/>
                      </a:lnTo>
                      <a:lnTo>
                        <a:pt x="3065" y="11"/>
                      </a:lnTo>
                      <a:lnTo>
                        <a:pt x="3137" y="6"/>
                      </a:lnTo>
                      <a:lnTo>
                        <a:pt x="3204" y="3"/>
                      </a:lnTo>
                      <a:lnTo>
                        <a:pt x="3265" y="1"/>
                      </a:lnTo>
                      <a:lnTo>
                        <a:pt x="3322" y="0"/>
                      </a:lnTo>
                      <a:close/>
                    </a:path>
                  </a:pathLst>
                </a:custGeom>
                <a:grpFill/>
                <a:ln w="0">
                  <a:noFill/>
                  <a:prstDash val="solid"/>
                  <a:round/>
                </a:ln>
              </p:spPr>
              <p:txBody>
                <a:bodyPr vert="horz" wrap="square" lIns="91299" tIns="45649" rIns="91299" bIns="45649" numCol="1" anchor="t" anchorCtr="0" compatLnSpc="1"/>
                <a:lstStyle/>
                <a:p>
                  <a:endParaRPr lang="en-US" sz="1600" dirty="0">
                    <a:latin typeface="+mn-ea"/>
                  </a:endParaRPr>
                </a:p>
              </p:txBody>
            </p:sp>
          </p:grpSp>
          <p:sp>
            <p:nvSpPr>
              <p:cNvPr id="25" name="稻壳儿_时尚演示出品_10"/>
              <p:cNvSpPr/>
              <p:nvPr/>
            </p:nvSpPr>
            <p:spPr>
              <a:xfrm>
                <a:off x="2790245" y="1830970"/>
                <a:ext cx="1005403" cy="338234"/>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mn-ea"/>
                  </a:rPr>
                  <a:t>添加标题</a:t>
                </a:r>
                <a:endParaRPr lang="en-US" sz="1600" dirty="0">
                  <a:solidFill>
                    <a:schemeClr val="tx1"/>
                  </a:solidFill>
                  <a:latin typeface="+mn-ea"/>
                </a:endParaRPr>
              </a:p>
            </p:txBody>
          </p:sp>
          <p:sp>
            <p:nvSpPr>
              <p:cNvPr id="27" name="稻壳儿_时尚演示出品_12"/>
              <p:cNvSpPr/>
              <p:nvPr/>
            </p:nvSpPr>
            <p:spPr>
              <a:xfrm>
                <a:off x="8271290" y="1830970"/>
                <a:ext cx="1005403" cy="338234"/>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mn-ea"/>
                  </a:rPr>
                  <a:t>添加标题</a:t>
                </a:r>
                <a:endParaRPr lang="en-US" sz="1600" dirty="0">
                  <a:solidFill>
                    <a:schemeClr val="tx1"/>
                  </a:solidFill>
                  <a:latin typeface="+mn-ea"/>
                </a:endParaRPr>
              </a:p>
            </p:txBody>
          </p:sp>
          <p:sp>
            <p:nvSpPr>
              <p:cNvPr id="29" name="稻壳儿_时尚演示出品_14"/>
              <p:cNvSpPr/>
              <p:nvPr/>
            </p:nvSpPr>
            <p:spPr>
              <a:xfrm>
                <a:off x="2773983" y="4106293"/>
                <a:ext cx="1005403" cy="338234"/>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mn-ea"/>
                  </a:rPr>
                  <a:t>添加标题</a:t>
                </a:r>
                <a:endParaRPr lang="en-US" sz="1600" dirty="0">
                  <a:solidFill>
                    <a:schemeClr val="tx1"/>
                  </a:solidFill>
                  <a:latin typeface="+mn-ea"/>
                </a:endParaRPr>
              </a:p>
            </p:txBody>
          </p:sp>
          <p:sp>
            <p:nvSpPr>
              <p:cNvPr id="31" name="稻壳儿_时尚演示出品_16"/>
              <p:cNvSpPr/>
              <p:nvPr/>
            </p:nvSpPr>
            <p:spPr>
              <a:xfrm>
                <a:off x="8271290" y="4106293"/>
                <a:ext cx="1005403" cy="338234"/>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solidFill>
                    <a:latin typeface="+mn-ea"/>
                  </a:rPr>
                  <a:t>添加标题</a:t>
                </a:r>
                <a:endParaRPr lang="en-US" sz="1600" dirty="0">
                  <a:solidFill>
                    <a:schemeClr val="tx1"/>
                  </a:solidFill>
                  <a:latin typeface="+mn-ea"/>
                </a:endParaRPr>
              </a:p>
            </p:txBody>
          </p:sp>
        </p:grpSp>
        <p:sp>
          <p:nvSpPr>
            <p:cNvPr id="36" name="TextBox 9"/>
            <p:cNvSpPr txBox="1"/>
            <p:nvPr/>
          </p:nvSpPr>
          <p:spPr>
            <a:xfrm>
              <a:off x="826373" y="1937913"/>
              <a:ext cx="3079397" cy="984885"/>
            </a:xfrm>
            <a:prstGeom prst="rect">
              <a:avLst/>
            </a:prstGeom>
            <a:noFill/>
          </p:spPr>
          <p:txBody>
            <a:bodyPr wrap="square" lIns="0" tIns="0" rIns="91440" bIns="0" rtlCol="0">
              <a:spAutoFit/>
            </a:bodyPr>
            <a:lstStyle/>
            <a:p>
              <a:pPr algn="r">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7" name="TextBox 9"/>
            <p:cNvSpPr txBox="1"/>
            <p:nvPr/>
          </p:nvSpPr>
          <p:spPr>
            <a:xfrm>
              <a:off x="814813" y="4210683"/>
              <a:ext cx="3079397" cy="984885"/>
            </a:xfrm>
            <a:prstGeom prst="rect">
              <a:avLst/>
            </a:prstGeom>
            <a:noFill/>
          </p:spPr>
          <p:txBody>
            <a:bodyPr wrap="square" lIns="0" tIns="0" rIns="91440" bIns="0" rtlCol="0">
              <a:spAutoFit/>
            </a:bodyPr>
            <a:lstStyle/>
            <a:p>
              <a:pPr algn="r">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8" name="TextBox 9"/>
            <p:cNvSpPr txBox="1"/>
            <p:nvPr/>
          </p:nvSpPr>
          <p:spPr>
            <a:xfrm>
              <a:off x="8272618" y="1883508"/>
              <a:ext cx="3079397" cy="984885"/>
            </a:xfrm>
            <a:prstGeom prst="rect">
              <a:avLst/>
            </a:prstGeom>
            <a:noFill/>
          </p:spPr>
          <p:txBody>
            <a:bodyPr wrap="square" lIns="0" tIns="0" rIns="91440" bIns="0" rtlCol="0">
              <a:spAutoFit/>
            </a:bodyPr>
            <a:lstStyle/>
            <a:p>
              <a:pPr>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9" name="TextBox 9"/>
            <p:cNvSpPr txBox="1"/>
            <p:nvPr/>
          </p:nvSpPr>
          <p:spPr>
            <a:xfrm>
              <a:off x="8261058" y="4156278"/>
              <a:ext cx="3079397" cy="984885"/>
            </a:xfrm>
            <a:prstGeom prst="rect">
              <a:avLst/>
            </a:prstGeom>
            <a:noFill/>
          </p:spPr>
          <p:txBody>
            <a:bodyPr wrap="square" lIns="0" tIns="0" rIns="91440" bIns="0" rtlCol="0">
              <a:spAutoFit/>
            </a:bodyPr>
            <a:lstStyle/>
            <a:p>
              <a:pPr>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grpSp>
        <p:nvGrpSpPr>
          <p:cNvPr id="17" name="组合 16"/>
          <p:cNvGrpSpPr/>
          <p:nvPr/>
        </p:nvGrpSpPr>
        <p:grpSpPr>
          <a:xfrm>
            <a:off x="-1" y="4076628"/>
            <a:ext cx="3724276" cy="2213954"/>
            <a:chOff x="-1" y="4076628"/>
            <a:chExt cx="3724276" cy="2213954"/>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a:off x="1" y="4076628"/>
              <a:ext cx="3724274" cy="2064471"/>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flipH="1">
              <a:off x="-1" y="4574880"/>
              <a:ext cx="1785257" cy="1715702"/>
            </a:xfrm>
            <a:prstGeom prst="rect">
              <a:avLst/>
            </a:prstGeom>
          </p:spPr>
        </p:pic>
      </p:grpSp>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b="60185"/>
          <a:stretch>
            <a:fillRect/>
          </a:stretch>
        </p:blipFill>
        <p:spPr>
          <a:xfrm>
            <a:off x="-2" y="0"/>
            <a:ext cx="12192000" cy="242711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0843" y="628914"/>
            <a:ext cx="6649028" cy="4230179"/>
          </a:xfrm>
          <a:prstGeom prst="rect">
            <a:avLst/>
          </a:prstGeom>
        </p:spPr>
      </p:pic>
      <p:grpSp>
        <p:nvGrpSpPr>
          <p:cNvPr id="18" name="组合 17"/>
          <p:cNvGrpSpPr/>
          <p:nvPr/>
        </p:nvGrpSpPr>
        <p:grpSpPr>
          <a:xfrm>
            <a:off x="8467724" y="4051306"/>
            <a:ext cx="3724276" cy="2239276"/>
            <a:chOff x="8467724" y="4051306"/>
            <a:chExt cx="3724276" cy="2239276"/>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flipH="1">
              <a:off x="8467724" y="4051306"/>
              <a:ext cx="3701156" cy="2051656"/>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a:off x="10406743" y="4574880"/>
              <a:ext cx="1785257" cy="1715702"/>
            </a:xfrm>
            <a:prstGeom prst="rect">
              <a:avLst/>
            </a:prstGeom>
          </p:spPr>
        </p:pic>
      </p:grpSp>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sp>
        <p:nvSpPr>
          <p:cNvPr id="15" name="矩形 14"/>
          <p:cNvSpPr/>
          <p:nvPr/>
        </p:nvSpPr>
        <p:spPr>
          <a:xfrm>
            <a:off x="3449876" y="4944224"/>
            <a:ext cx="5292243" cy="584775"/>
          </a:xfrm>
          <a:prstGeom prst="rect">
            <a:avLst/>
          </a:prstGeom>
        </p:spPr>
        <p:txBody>
          <a:bodyPr wrap="square">
            <a:spAutoFit/>
          </a:bodyPr>
          <a:lstStyle/>
          <a:p>
            <a:pPr algn="dist"/>
            <a:r>
              <a:rPr lang="zh-CN" altLang="en-US" sz="3200" dirty="0">
                <a:gradFill flip="none" rotWithShape="1">
                  <a:gsLst>
                    <a:gs pos="0">
                      <a:srgbClr val="FFF7B9"/>
                    </a:gs>
                    <a:gs pos="100000">
                      <a:srgbClr val="F2C05B"/>
                    </a:gs>
                  </a:gsLst>
                  <a:lin ang="2700000" scaled="1"/>
                  <a:tileRect/>
                </a:gradFill>
                <a:cs typeface="+mn-ea"/>
                <a:sym typeface="+mn-lt"/>
              </a:rPr>
              <a:t>高考报喜升学宴</a:t>
            </a:r>
            <a:r>
              <a:rPr lang="zh-CN" altLang="en-US" sz="3200" dirty="0" smtClean="0">
                <a:gradFill flip="none" rotWithShape="1">
                  <a:gsLst>
                    <a:gs pos="0">
                      <a:srgbClr val="FFF7B9"/>
                    </a:gs>
                    <a:gs pos="100000">
                      <a:srgbClr val="F2C05B"/>
                    </a:gs>
                  </a:gsLst>
                  <a:lin ang="2700000" scaled="1"/>
                  <a:tileRect/>
                </a:gradFill>
                <a:cs typeface="+mn-ea"/>
                <a:sym typeface="+mn-lt"/>
              </a:rPr>
              <a:t>策划</a:t>
            </a:r>
            <a:endParaRPr lang="zh-CN" altLang="en-US" sz="3200" dirty="0">
              <a:gradFill flip="none" rotWithShape="1">
                <a:gsLst>
                  <a:gs pos="0">
                    <a:srgbClr val="FFF7B9"/>
                  </a:gs>
                  <a:gs pos="100000">
                    <a:srgbClr val="F2C05B"/>
                  </a:gs>
                </a:gsLst>
                <a:lin ang="2700000" scaled="1"/>
                <a:tileRect/>
              </a:gra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47" presetClass="entr" presetSubtype="0" fill="hold" grpId="0" nodeType="afterEffect">
                                  <p:stCondLst>
                                    <p:cond delay="0"/>
                                  </p:stCondLst>
                                  <p:iterate type="lt">
                                    <p:tmPct val="10000"/>
                                  </p:iterate>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grpSp>
        <p:nvGrpSpPr>
          <p:cNvPr id="31" name="组合 30"/>
          <p:cNvGrpSpPr/>
          <p:nvPr/>
        </p:nvGrpSpPr>
        <p:grpSpPr>
          <a:xfrm>
            <a:off x="9334500" y="4602825"/>
            <a:ext cx="2857500" cy="1675057"/>
            <a:chOff x="8467724" y="4051306"/>
            <a:chExt cx="3724276" cy="2239276"/>
          </a:xfrm>
        </p:grpSpPr>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flipH="1">
              <a:off x="8467724" y="4051306"/>
              <a:ext cx="3701156" cy="2051656"/>
            </a:xfrm>
            <a:prstGeom prst="rect">
              <a:avLst/>
            </a:prstGeom>
          </p:spPr>
        </p:pic>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a:off x="10406743" y="4574880"/>
              <a:ext cx="1785257" cy="1715702"/>
            </a:xfrm>
            <a:prstGeom prst="rect">
              <a:avLst/>
            </a:prstGeom>
          </p:spPr>
        </p:pic>
      </p:grpSp>
      <p:pic>
        <p:nvPicPr>
          <p:cNvPr id="28" name="图片 27"/>
          <p:cNvPicPr>
            <a:picLocks noChangeAspect="1"/>
          </p:cNvPicPr>
          <p:nvPr/>
        </p:nvPicPr>
        <p:blipFill rotWithShape="1">
          <a:blip r:embed="rId4"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15853" y="1033357"/>
            <a:ext cx="2001685" cy="2336800"/>
          </a:xfrm>
          <a:prstGeom prst="rect">
            <a:avLst/>
          </a:prstGeom>
        </p:spPr>
      </p:pic>
      <p:pic>
        <p:nvPicPr>
          <p:cNvPr id="49" name="图片 48"/>
          <p:cNvPicPr>
            <a:picLocks noChangeAspect="1"/>
          </p:cNvPicPr>
          <p:nvPr/>
        </p:nvPicPr>
        <p:blipFill rotWithShape="1">
          <a:blip r:embed="rId6" cstate="print">
            <a:extLst>
              <a:ext uri="{28A0092B-C50C-407E-A947-70E740481C1C}">
                <a14:useLocalDpi xmlns:a14="http://schemas.microsoft.com/office/drawing/2010/main" val="0"/>
              </a:ext>
            </a:extLst>
          </a:blip>
          <a:srcRect b="60185"/>
          <a:stretch>
            <a:fillRect/>
          </a:stretch>
        </p:blipFill>
        <p:spPr>
          <a:xfrm>
            <a:off x="-2" y="0"/>
            <a:ext cx="12192000" cy="2427111"/>
          </a:xfrm>
          <a:prstGeom prst="rect">
            <a:avLst/>
          </a:prstGeom>
        </p:spPr>
      </p:pic>
      <p:sp>
        <p:nvSpPr>
          <p:cNvPr id="34" name="TextBox 48"/>
          <p:cNvSpPr txBox="1"/>
          <p:nvPr/>
        </p:nvSpPr>
        <p:spPr>
          <a:xfrm>
            <a:off x="4860831" y="4326430"/>
            <a:ext cx="5310429" cy="769441"/>
          </a:xfrm>
          <a:prstGeom prst="rect">
            <a:avLst/>
          </a:prstGeom>
          <a:noFill/>
        </p:spPr>
        <p:txBody>
          <a:bodyPr wrap="square" rtlCol="0">
            <a:spAutoFit/>
          </a:bodyPr>
          <a:lstStyle/>
          <a:p>
            <a:pPr lvl="0" algn="dist">
              <a:defRPr/>
            </a:pPr>
            <a:r>
              <a:rPr kumimoji="0" lang="en-US" altLang="zh-CN" sz="4400" b="1" i="0" u="none" strike="noStrike" kern="0" cap="none" spc="0" normalizeH="0" baseline="0" noProof="0" dirty="0" smtClean="0">
                <a:ln>
                  <a:noFill/>
                </a:ln>
                <a:gradFill>
                  <a:gsLst>
                    <a:gs pos="0">
                      <a:srgbClr val="F5DBA5"/>
                    </a:gs>
                    <a:gs pos="100000">
                      <a:srgbClr val="E9B466"/>
                    </a:gs>
                  </a:gsLst>
                  <a:lin ang="5400000" scaled="1"/>
                </a:gradFill>
                <a:effectLst>
                  <a:outerShdw blurRad="38100" dist="38100" dir="2700000" algn="tl">
                    <a:srgbClr val="000000">
                      <a:alpha val="43137"/>
                    </a:srgbClr>
                  </a:outerShdw>
                </a:effectLst>
                <a:uLnTx/>
                <a:uFillTx/>
                <a:latin typeface="+mn-ea"/>
              </a:rPr>
              <a:t>04.</a:t>
            </a:r>
            <a:r>
              <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标题文字添加</a:t>
            </a:r>
            <a:endPar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grpSp>
        <p:nvGrpSpPr>
          <p:cNvPr id="50" name="组合 49"/>
          <p:cNvGrpSpPr/>
          <p:nvPr/>
        </p:nvGrpSpPr>
        <p:grpSpPr>
          <a:xfrm>
            <a:off x="349509" y="448876"/>
            <a:ext cx="4420320" cy="5448300"/>
            <a:chOff x="349509" y="448876"/>
            <a:chExt cx="4420320" cy="544830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8051" t="7407" r="8329" b="23889"/>
            <a:stretch>
              <a:fillRect/>
            </a:stretch>
          </p:blipFill>
          <p:spPr>
            <a:xfrm>
              <a:off x="349509" y="448876"/>
              <a:ext cx="4420320" cy="5448300"/>
            </a:xfrm>
            <a:prstGeom prst="rect">
              <a:avLst/>
            </a:prstGeom>
          </p:spPr>
        </p:pic>
        <p:sp>
          <p:nvSpPr>
            <p:cNvPr id="41" name="文本框 40"/>
            <p:cNvSpPr txBox="1"/>
            <p:nvPr/>
          </p:nvSpPr>
          <p:spPr>
            <a:xfrm>
              <a:off x="1874219" y="1357144"/>
              <a:ext cx="1451517" cy="3631763"/>
            </a:xfrm>
            <a:prstGeom prst="rect">
              <a:avLst/>
            </a:prstGeom>
            <a:noFill/>
            <a:effectLst>
              <a:softEdge rad="31750"/>
            </a:effectLst>
          </p:spPr>
          <p:txBody>
            <a:bodyPr wrap="square" rtlCol="0">
              <a:spAutoFit/>
            </a:bodyPr>
            <a:lstStyle/>
            <a:p>
              <a:r>
                <a:rPr lang="zh-CN" altLang="en-US" sz="11500" b="1" dirty="0" smtClean="0">
                  <a:gradFill flip="none" rotWithShape="1">
                    <a:gsLst>
                      <a:gs pos="0">
                        <a:srgbClr val="FFF9E9"/>
                      </a:gs>
                      <a:gs pos="100000">
                        <a:srgbClr val="E9B466"/>
                      </a:gs>
                    </a:gsLst>
                    <a:lin ang="0" scaled="1"/>
                    <a:tileRect/>
                  </a:gradFill>
                  <a:effectLst>
                    <a:outerShdw blurRad="38100" dist="38100" dir="2700000" algn="tl">
                      <a:srgbClr val="000000">
                        <a:alpha val="43137"/>
                      </a:srgbClr>
                    </a:outerShdw>
                  </a:effectLst>
                  <a:latin typeface="+mn-ea"/>
                </a:rPr>
                <a:t>目</a:t>
              </a:r>
              <a:endParaRPr lang="en-US" altLang="zh-CN" sz="11500" b="1" dirty="0" smtClean="0">
                <a:gradFill flip="none" rotWithShape="1">
                  <a:gsLst>
                    <a:gs pos="0">
                      <a:srgbClr val="FFF9E9"/>
                    </a:gs>
                    <a:gs pos="100000">
                      <a:srgbClr val="E9B466"/>
                    </a:gs>
                  </a:gsLst>
                  <a:lin ang="0" scaled="1"/>
                  <a:tileRect/>
                </a:gradFill>
                <a:effectLst>
                  <a:outerShdw blurRad="38100" dist="38100" dir="2700000" algn="tl">
                    <a:srgbClr val="000000">
                      <a:alpha val="43137"/>
                    </a:srgbClr>
                  </a:outerShdw>
                </a:effectLst>
                <a:latin typeface="+mn-ea"/>
              </a:endParaRPr>
            </a:p>
            <a:p>
              <a:r>
                <a:rPr lang="zh-CN" altLang="en-US" sz="11500" b="1" dirty="0" smtClean="0">
                  <a:gradFill flip="none" rotWithShape="1">
                    <a:gsLst>
                      <a:gs pos="0">
                        <a:srgbClr val="FFF9E9"/>
                      </a:gs>
                      <a:gs pos="100000">
                        <a:srgbClr val="E9B466"/>
                      </a:gs>
                    </a:gsLst>
                    <a:lin ang="0" scaled="1"/>
                    <a:tileRect/>
                  </a:gradFill>
                  <a:effectLst>
                    <a:outerShdw blurRad="38100" dist="38100" dir="2700000" algn="tl">
                      <a:srgbClr val="000000">
                        <a:alpha val="43137"/>
                      </a:srgbClr>
                    </a:outerShdw>
                  </a:effectLst>
                  <a:latin typeface="+mn-ea"/>
                </a:rPr>
                <a:t>录</a:t>
              </a:r>
              <a:endParaRPr lang="zh-CN" altLang="en-US" sz="11500" b="1" dirty="0">
                <a:gradFill flip="none" rotWithShape="1">
                  <a:gsLst>
                    <a:gs pos="0">
                      <a:srgbClr val="FFF9E9"/>
                    </a:gs>
                    <a:gs pos="100000">
                      <a:srgbClr val="E9B466"/>
                    </a:gs>
                  </a:gsLst>
                  <a:lin ang="0" scaled="1"/>
                  <a:tileRect/>
                </a:gradFill>
                <a:effectLst>
                  <a:outerShdw blurRad="38100" dist="38100" dir="2700000" algn="tl">
                    <a:srgbClr val="000000">
                      <a:alpha val="43137"/>
                    </a:srgbClr>
                  </a:outerShdw>
                </a:effectLst>
                <a:latin typeface="+mn-ea"/>
              </a:endParaRPr>
            </a:p>
          </p:txBody>
        </p:sp>
      </p:grpSp>
      <p:sp>
        <p:nvSpPr>
          <p:cNvPr id="46" name="TextBox 48"/>
          <p:cNvSpPr txBox="1"/>
          <p:nvPr/>
        </p:nvSpPr>
        <p:spPr>
          <a:xfrm>
            <a:off x="4860831" y="2385315"/>
            <a:ext cx="5310429" cy="769441"/>
          </a:xfrm>
          <a:prstGeom prst="rect">
            <a:avLst/>
          </a:prstGeom>
          <a:noFill/>
        </p:spPr>
        <p:txBody>
          <a:bodyPr wrap="square" rtlCol="0">
            <a:spAutoFit/>
          </a:bodyPr>
          <a:lstStyle/>
          <a:p>
            <a:pPr lvl="0" algn="dist">
              <a:defRPr/>
            </a:pPr>
            <a:r>
              <a:rPr kumimoji="0" lang="en-US" altLang="zh-CN" sz="4400" b="1" i="0" u="none" strike="noStrike" kern="0" cap="none" spc="0" normalizeH="0" baseline="0" noProof="0" dirty="0" smtClean="0">
                <a:ln>
                  <a:noFill/>
                </a:ln>
                <a:gradFill>
                  <a:gsLst>
                    <a:gs pos="0">
                      <a:srgbClr val="F5DBA5"/>
                    </a:gs>
                    <a:gs pos="100000">
                      <a:srgbClr val="E9B466"/>
                    </a:gs>
                  </a:gsLst>
                  <a:lin ang="5400000" scaled="1"/>
                </a:gradFill>
                <a:effectLst>
                  <a:outerShdw blurRad="38100" dist="38100" dir="2700000" algn="tl">
                    <a:srgbClr val="000000">
                      <a:alpha val="43137"/>
                    </a:srgbClr>
                  </a:outerShdw>
                </a:effectLst>
                <a:uLnTx/>
                <a:uFillTx/>
                <a:latin typeface="+mn-ea"/>
              </a:rPr>
              <a:t>02.</a:t>
            </a:r>
            <a:r>
              <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标题文字添加</a:t>
            </a:r>
            <a:endPar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47" name="TextBox 48"/>
          <p:cNvSpPr txBox="1"/>
          <p:nvPr/>
        </p:nvSpPr>
        <p:spPr>
          <a:xfrm>
            <a:off x="4860831" y="3331891"/>
            <a:ext cx="5310429" cy="769441"/>
          </a:xfrm>
          <a:prstGeom prst="rect">
            <a:avLst/>
          </a:prstGeom>
          <a:noFill/>
        </p:spPr>
        <p:txBody>
          <a:bodyPr wrap="square" rtlCol="0">
            <a:spAutoFit/>
          </a:bodyPr>
          <a:lstStyle/>
          <a:p>
            <a:pPr lvl="0" algn="dist">
              <a:defRPr/>
            </a:pPr>
            <a:r>
              <a:rPr kumimoji="0" lang="en-US" altLang="zh-CN" sz="4400" b="1" i="0" u="none" strike="noStrike" kern="0" cap="none" spc="0" normalizeH="0" baseline="0" noProof="0" dirty="0" smtClean="0">
                <a:ln>
                  <a:noFill/>
                </a:ln>
                <a:gradFill>
                  <a:gsLst>
                    <a:gs pos="0">
                      <a:srgbClr val="F5DBA5"/>
                    </a:gs>
                    <a:gs pos="100000">
                      <a:srgbClr val="E9B466"/>
                    </a:gs>
                  </a:gsLst>
                  <a:lin ang="5400000" scaled="1"/>
                </a:gradFill>
                <a:effectLst>
                  <a:outerShdw blurRad="38100" dist="38100" dir="2700000" algn="tl">
                    <a:srgbClr val="000000">
                      <a:alpha val="43137"/>
                    </a:srgbClr>
                  </a:outerShdw>
                </a:effectLst>
                <a:uLnTx/>
                <a:uFillTx/>
                <a:latin typeface="+mn-ea"/>
              </a:rPr>
              <a:t>03.</a:t>
            </a:r>
            <a:r>
              <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标题文字添加</a:t>
            </a:r>
            <a:endPar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48" name="TextBox 48"/>
          <p:cNvSpPr txBox="1"/>
          <p:nvPr/>
        </p:nvSpPr>
        <p:spPr>
          <a:xfrm>
            <a:off x="4860834" y="1467010"/>
            <a:ext cx="5310429" cy="769441"/>
          </a:xfrm>
          <a:prstGeom prst="rect">
            <a:avLst/>
          </a:prstGeom>
          <a:noFill/>
        </p:spPr>
        <p:txBody>
          <a:bodyPr wrap="square" rtlCol="0">
            <a:spAutoFit/>
          </a:bodyPr>
          <a:lstStyle/>
          <a:p>
            <a:pPr lvl="0" algn="dist">
              <a:defRPr/>
            </a:pPr>
            <a:r>
              <a:rPr kumimoji="0" lang="en-US" altLang="zh-CN" sz="4400" b="1" i="0" u="none" strike="noStrike" kern="0" cap="none" spc="0" normalizeH="0" baseline="0" noProof="0" dirty="0" smtClean="0">
                <a:ln>
                  <a:noFill/>
                </a:ln>
                <a:gradFill>
                  <a:gsLst>
                    <a:gs pos="0">
                      <a:srgbClr val="F5DBA5"/>
                    </a:gs>
                    <a:gs pos="100000">
                      <a:srgbClr val="E9B466"/>
                    </a:gs>
                  </a:gsLst>
                  <a:lin ang="5400000" scaled="1"/>
                </a:gradFill>
                <a:effectLst>
                  <a:outerShdw blurRad="38100" dist="38100" dir="2700000" algn="tl">
                    <a:srgbClr val="000000">
                      <a:alpha val="43137"/>
                    </a:srgbClr>
                  </a:outerShdw>
                </a:effectLst>
                <a:uLnTx/>
                <a:uFillTx/>
                <a:latin typeface="+mn-ea"/>
              </a:rPr>
              <a:t>01.</a:t>
            </a:r>
            <a:r>
              <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标题文字添加</a:t>
            </a:r>
            <a:endParaRPr lang="zh-CN" altLang="en-US" sz="44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up)">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barn(inVertical)">
                                      <p:cBhvr>
                                        <p:cTn id="24" dur="500"/>
                                        <p:tgtEl>
                                          <p:spTgt spid="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5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a:off x="1" y="4076628"/>
            <a:ext cx="3724274" cy="2064471"/>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flipH="1">
            <a:off x="-1" y="4574880"/>
            <a:ext cx="1785257" cy="171570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b="60185"/>
          <a:stretch>
            <a:fillRect/>
          </a:stretch>
        </p:blipFill>
        <p:spPr>
          <a:xfrm>
            <a:off x="-2" y="0"/>
            <a:ext cx="12192000" cy="2427111"/>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flipH="1">
            <a:off x="8467724" y="4051306"/>
            <a:ext cx="3701156" cy="2051656"/>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a:off x="10406743" y="4574880"/>
            <a:ext cx="1785257" cy="171570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grpSp>
        <p:nvGrpSpPr>
          <p:cNvPr id="5" name="组合 4"/>
          <p:cNvGrpSpPr/>
          <p:nvPr/>
        </p:nvGrpSpPr>
        <p:grpSpPr>
          <a:xfrm>
            <a:off x="3444529" y="367393"/>
            <a:ext cx="5456702" cy="5472146"/>
            <a:chOff x="3444529" y="367393"/>
            <a:chExt cx="5456702" cy="5472146"/>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4529" y="367393"/>
              <a:ext cx="5456702" cy="5472146"/>
            </a:xfrm>
            <a:prstGeom prst="rect">
              <a:avLst/>
            </a:prstGeom>
          </p:spPr>
        </p:pic>
        <p:sp>
          <p:nvSpPr>
            <p:cNvPr id="17" name="TextBox 48"/>
            <p:cNvSpPr txBox="1"/>
            <p:nvPr/>
          </p:nvSpPr>
          <p:spPr>
            <a:xfrm>
              <a:off x="4596626" y="1572601"/>
              <a:ext cx="3171559" cy="3046988"/>
            </a:xfrm>
            <a:prstGeom prst="rect">
              <a:avLst/>
            </a:prstGeom>
            <a:noFill/>
          </p:spPr>
          <p:txBody>
            <a:bodyPr wrap="square" rtlCol="0">
              <a:spAutoFit/>
            </a:bodyPr>
            <a:lstStyle/>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添加</a:t>
              </a:r>
              <a:endParaRPr lang="en-US" altLang="zh-CN"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endParaRPr lang="zh-CN" altLang="en-US" sz="96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grpSp>
          <p:nvGrpSpPr>
            <p:cNvPr id="4" name="组合 3"/>
            <p:cNvGrpSpPr/>
            <p:nvPr/>
          </p:nvGrpSpPr>
          <p:grpSpPr>
            <a:xfrm>
              <a:off x="5313301" y="2104537"/>
              <a:ext cx="1642960" cy="1669143"/>
              <a:chOff x="5485612" y="2104537"/>
              <a:chExt cx="1642960" cy="1669143"/>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18909" t="12658" r="23710" b="20403"/>
              <a:stretch>
                <a:fillRect/>
              </a:stretch>
            </p:blipFill>
            <p:spPr>
              <a:xfrm>
                <a:off x="5485612" y="2104537"/>
                <a:ext cx="1642960" cy="1669143"/>
              </a:xfrm>
              <a:prstGeom prst="rect">
                <a:avLst/>
              </a:prstGeom>
            </p:spPr>
          </p:pic>
          <p:sp>
            <p:nvSpPr>
              <p:cNvPr id="18" name="矩形 17"/>
              <p:cNvSpPr/>
              <p:nvPr/>
            </p:nvSpPr>
            <p:spPr>
              <a:xfrm>
                <a:off x="5985828" y="2917668"/>
                <a:ext cx="786448" cy="707886"/>
              </a:xfrm>
              <a:prstGeom prst="rect">
                <a:avLst/>
              </a:prstGeom>
            </p:spPr>
            <p:txBody>
              <a:bodyPr wrap="square">
                <a:spAutoFit/>
              </a:bodyPr>
              <a:lstStyle/>
              <a:p>
                <a:pPr algn="dist"/>
                <a:r>
                  <a:rPr lang="en-US" altLang="zh-CN" sz="4000" dirty="0" smtClean="0">
                    <a:solidFill>
                      <a:srgbClr val="FF0000"/>
                    </a:solidFill>
                    <a:latin typeface="+mn-ea"/>
                    <a:cs typeface="+mn-ea"/>
                    <a:sym typeface="+mn-lt"/>
                  </a:rPr>
                  <a:t>01</a:t>
                </a:r>
                <a:endParaRPr lang="zh-CN" altLang="en-US" sz="4000" dirty="0">
                  <a:solidFill>
                    <a:srgbClr val="FF0000"/>
                  </a:solidFill>
                  <a:latin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3"/>
          <p:cNvSpPr/>
          <p:nvPr/>
        </p:nvSpPr>
        <p:spPr>
          <a:xfrm>
            <a:off x="1954951" y="1713801"/>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9" name="文本框 8"/>
          <p:cNvSpPr txBox="1"/>
          <p:nvPr/>
        </p:nvSpPr>
        <p:spPr>
          <a:xfrm>
            <a:off x="1954951" y="1170337"/>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12" name="Freeform 34"/>
          <p:cNvSpPr/>
          <p:nvPr/>
        </p:nvSpPr>
        <p:spPr bwMode="auto">
          <a:xfrm>
            <a:off x="6794787" y="1347409"/>
            <a:ext cx="321193" cy="283927"/>
          </a:xfrm>
          <a:custGeom>
            <a:avLst/>
            <a:gdLst>
              <a:gd name="T0" fmla="*/ 136 w 136"/>
              <a:gd name="T1" fmla="*/ 48 h 120"/>
              <a:gd name="T2" fmla="*/ 68 w 136"/>
              <a:gd name="T3" fmla="*/ 0 h 120"/>
              <a:gd name="T4" fmla="*/ 0 w 136"/>
              <a:gd name="T5" fmla="*/ 48 h 120"/>
              <a:gd name="T6" fmla="*/ 37 w 136"/>
              <a:gd name="T7" fmla="*/ 91 h 120"/>
              <a:gd name="T8" fmla="*/ 22 w 136"/>
              <a:gd name="T9" fmla="*/ 120 h 120"/>
              <a:gd name="T10" fmla="*/ 73 w 136"/>
              <a:gd name="T11" fmla="*/ 96 h 120"/>
              <a:gd name="T12" fmla="*/ 136 w 136"/>
              <a:gd name="T13" fmla="*/ 48 h 120"/>
            </a:gdLst>
            <a:ahLst/>
            <a:cxnLst>
              <a:cxn ang="0">
                <a:pos x="T0" y="T1"/>
              </a:cxn>
              <a:cxn ang="0">
                <a:pos x="T2" y="T3"/>
              </a:cxn>
              <a:cxn ang="0">
                <a:pos x="T4" y="T5"/>
              </a:cxn>
              <a:cxn ang="0">
                <a:pos x="T6" y="T7"/>
              </a:cxn>
              <a:cxn ang="0">
                <a:pos x="T8" y="T9"/>
              </a:cxn>
              <a:cxn ang="0">
                <a:pos x="T10" y="T11"/>
              </a:cxn>
              <a:cxn ang="0">
                <a:pos x="T12" y="T13"/>
              </a:cxn>
            </a:cxnLst>
            <a:rect l="0" t="0" r="r" b="b"/>
            <a:pathLst>
              <a:path w="136" h="120">
                <a:moveTo>
                  <a:pt x="136" y="48"/>
                </a:moveTo>
                <a:cubicBezTo>
                  <a:pt x="136" y="22"/>
                  <a:pt x="106" y="0"/>
                  <a:pt x="68" y="0"/>
                </a:cubicBezTo>
                <a:cubicBezTo>
                  <a:pt x="31" y="0"/>
                  <a:pt x="0" y="22"/>
                  <a:pt x="0" y="48"/>
                </a:cubicBezTo>
                <a:cubicBezTo>
                  <a:pt x="0" y="67"/>
                  <a:pt x="15" y="83"/>
                  <a:pt x="37" y="91"/>
                </a:cubicBezTo>
                <a:cubicBezTo>
                  <a:pt x="38" y="96"/>
                  <a:pt x="37" y="106"/>
                  <a:pt x="22" y="120"/>
                </a:cubicBezTo>
                <a:cubicBezTo>
                  <a:pt x="22" y="120"/>
                  <a:pt x="54" y="111"/>
                  <a:pt x="73" y="96"/>
                </a:cubicBezTo>
                <a:cubicBezTo>
                  <a:pt x="108" y="94"/>
                  <a:pt x="136" y="73"/>
                  <a:pt x="136" y="48"/>
                </a:cubicBezTo>
                <a:close/>
              </a:path>
            </a:pathLst>
          </a:custGeom>
          <a:gradFill>
            <a:gsLst>
              <a:gs pos="0">
                <a:srgbClr val="FFF9E9"/>
              </a:gs>
              <a:gs pos="100000">
                <a:srgbClr val="E9B466"/>
              </a:gs>
            </a:gsLst>
            <a:lin ang="0" scaled="1"/>
          </a:gradFill>
          <a:ln>
            <a:noFill/>
          </a:ln>
        </p:spPr>
        <p:txBody>
          <a:bodyPr vert="horz" wrap="square" lIns="91440" tIns="45720" rIns="91440" bIns="45720" numCol="1" anchor="t" anchorCtr="0" compatLnSpc="1"/>
          <a:lstStyle/>
          <a:p>
            <a:endParaRPr lang="en-US" sz="2000" dirty="0">
              <a:solidFill>
                <a:schemeClr val="bg1"/>
              </a:solidFill>
              <a:latin typeface="仓耳玄三M W05" panose="02020400000000000000" pitchFamily="18" charset="-122"/>
            </a:endParaRPr>
          </a:p>
        </p:txBody>
      </p:sp>
      <p:grpSp>
        <p:nvGrpSpPr>
          <p:cNvPr id="13" name="Group 16"/>
          <p:cNvGrpSpPr/>
          <p:nvPr/>
        </p:nvGrpSpPr>
        <p:grpSpPr>
          <a:xfrm>
            <a:off x="1515694" y="1304684"/>
            <a:ext cx="314468" cy="309477"/>
            <a:chOff x="1587575" y="2265358"/>
            <a:chExt cx="314468" cy="309477"/>
          </a:xfrm>
          <a:gradFill>
            <a:gsLst>
              <a:gs pos="0">
                <a:srgbClr val="FFF9E9"/>
              </a:gs>
              <a:gs pos="100000">
                <a:srgbClr val="E9B466"/>
              </a:gs>
            </a:gsLst>
            <a:lin ang="0" scaled="1"/>
          </a:gradFill>
        </p:grpSpPr>
        <p:sp>
          <p:nvSpPr>
            <p:cNvPr id="14"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dirty="0">
                <a:solidFill>
                  <a:schemeClr val="bg1"/>
                </a:solidFill>
                <a:latin typeface="仓耳玄三M W05" panose="02020400000000000000" pitchFamily="18" charset="-122"/>
              </a:endParaRPr>
            </a:p>
          </p:txBody>
        </p:sp>
        <p:sp>
          <p:nvSpPr>
            <p:cNvPr id="15" name="Oval 60"/>
            <p:cNvSpPr>
              <a:spLocks noChangeArrowheads="1"/>
            </p:cNvSpPr>
            <p:nvPr/>
          </p:nvSpPr>
          <p:spPr bwMode="auto">
            <a:xfrm>
              <a:off x="1712364" y="2387652"/>
              <a:ext cx="64890" cy="623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sz="2000" dirty="0">
                <a:solidFill>
                  <a:schemeClr val="bg1"/>
                </a:solidFill>
                <a:latin typeface="仓耳玄三M W05" panose="02020400000000000000" pitchFamily="18" charset="-122"/>
              </a:endParaRPr>
            </a:p>
          </p:txBody>
        </p:sp>
      </p:grpSp>
      <p:sp>
        <p:nvSpPr>
          <p:cNvPr id="16" name="Rectangle 23"/>
          <p:cNvSpPr/>
          <p:nvPr/>
        </p:nvSpPr>
        <p:spPr>
          <a:xfrm>
            <a:off x="7238061" y="1759856"/>
            <a:ext cx="336203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单击添加内容单击添加内容单击添加内容单击添加内容单击添加内容单击添加内容单击添加内容单击添加内容单击添加内容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17" name="文本框 16"/>
          <p:cNvSpPr txBox="1"/>
          <p:nvPr/>
        </p:nvSpPr>
        <p:spPr>
          <a:xfrm>
            <a:off x="7238061" y="1231892"/>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15694" y="3014065"/>
            <a:ext cx="3542796" cy="236186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383" y="3140223"/>
            <a:ext cx="3464167" cy="231057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组合 18"/>
          <p:cNvGrpSpPr/>
          <p:nvPr/>
        </p:nvGrpSpPr>
        <p:grpSpPr>
          <a:xfrm>
            <a:off x="172017" y="119433"/>
            <a:ext cx="642796" cy="634080"/>
            <a:chOff x="4059623" y="664319"/>
            <a:chExt cx="2298492" cy="2304999"/>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25" name="矩形 24"/>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01</a:t>
              </a:r>
              <a:endParaRPr lang="zh-CN" altLang="en-US" dirty="0">
                <a:gradFill>
                  <a:gsLst>
                    <a:gs pos="0">
                      <a:srgbClr val="FFF9E9"/>
                    </a:gs>
                    <a:gs pos="100000">
                      <a:srgbClr val="E9B466"/>
                    </a:gs>
                  </a:gsLst>
                  <a:lin ang="0" scaled="1"/>
                </a:gradFill>
                <a:latin typeface="+mn-ea"/>
                <a:cs typeface="+mn-ea"/>
                <a:sym typeface="+mn-lt"/>
              </a:endParaRPr>
            </a:p>
          </p:txBody>
        </p:sp>
      </p:grpSp>
      <p:sp>
        <p:nvSpPr>
          <p:cNvPr id="26"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ppt_x"/>
                                          </p:val>
                                        </p:tav>
                                        <p:tav tm="100000">
                                          <p:val>
                                            <p:strVal val="#ppt_x"/>
                                          </p:val>
                                        </p:tav>
                                      </p:tavLst>
                                    </p:anim>
                                    <p:anim calcmode="lin" valueType="num">
                                      <p:cBhvr additive="base">
                                        <p:cTn id="8" dur="25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iterate type="lt">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50"/>
                                        <p:tgtEl>
                                          <p:spTgt spid="9">
                                            <p:txEl>
                                              <p:pRg st="0" end="0"/>
                                            </p:txEl>
                                          </p:spTgt>
                                        </p:tgtEl>
                                      </p:cBhvr>
                                    </p:animEffect>
                                    <p:anim calcmode="lin" valueType="num">
                                      <p:cBhvr>
                                        <p:cTn id="13" dur="25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25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74"/>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1074"/>
                            </p:stCondLst>
                            <p:childTnLst>
                              <p:par>
                                <p:cTn id="20" presetID="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250" fill="hold"/>
                                        <p:tgtEl>
                                          <p:spTgt spid="12"/>
                                        </p:tgtEl>
                                        <p:attrNameLst>
                                          <p:attrName>ppt_x</p:attrName>
                                        </p:attrNameLst>
                                      </p:cBhvr>
                                      <p:tavLst>
                                        <p:tav tm="0">
                                          <p:val>
                                            <p:strVal val="#ppt_x"/>
                                          </p:val>
                                        </p:tav>
                                        <p:tav tm="100000">
                                          <p:val>
                                            <p:strVal val="#ppt_x"/>
                                          </p:val>
                                        </p:tav>
                                      </p:tavLst>
                                    </p:anim>
                                    <p:anim calcmode="lin" valueType="num">
                                      <p:cBhvr additive="base">
                                        <p:cTn id="23" dur="25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1574"/>
                            </p:stCondLst>
                            <p:childTnLst>
                              <p:par>
                                <p:cTn id="25" presetID="47" presetClass="entr" presetSubtype="0" fill="hold" grpId="0" nodeType="afterEffect">
                                  <p:stCondLst>
                                    <p:cond delay="0"/>
                                  </p:stCondLst>
                                  <p:iterate type="lt">
                                    <p:tmPct val="10000"/>
                                  </p:iterate>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250"/>
                                        <p:tgtEl>
                                          <p:spTgt spid="17">
                                            <p:txEl>
                                              <p:pRg st="0" end="0"/>
                                            </p:txEl>
                                          </p:spTgt>
                                        </p:tgtEl>
                                      </p:cBhvr>
                                    </p:animEffect>
                                    <p:anim calcmode="lin" valueType="num">
                                      <p:cBhvr>
                                        <p:cTn id="28" dur="25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29" dur="25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165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12" grpId="0" animBg="1"/>
      <p:bldP spid="16" grpId="0"/>
      <p:bldP spid="1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58"/>
          <p:cNvSpPr/>
          <p:nvPr/>
        </p:nvSpPr>
        <p:spPr>
          <a:xfrm>
            <a:off x="2453744" y="1709346"/>
            <a:ext cx="449707" cy="521596"/>
          </a:xfrm>
          <a:custGeom>
            <a:avLst/>
            <a:gdLst/>
            <a:ahLst/>
            <a:cxnLst>
              <a:cxn ang="0">
                <a:pos x="wd2" y="hd2"/>
              </a:cxn>
              <a:cxn ang="5400000">
                <a:pos x="wd2" y="hd2"/>
              </a:cxn>
              <a:cxn ang="10800000">
                <a:pos x="wd2" y="hd2"/>
              </a:cxn>
              <a:cxn ang="16200000">
                <a:pos x="wd2" y="hd2"/>
              </a:cxn>
            </a:cxnLst>
            <a:rect l="0" t="0" r="r" b="b"/>
            <a:pathLst>
              <a:path w="21356" h="21332" extrusionOk="0">
                <a:moveTo>
                  <a:pt x="20649" y="20462"/>
                </a:moveTo>
                <a:lnTo>
                  <a:pt x="706" y="20462"/>
                </a:lnTo>
                <a:cubicBezTo>
                  <a:pt x="508" y="20462"/>
                  <a:pt x="348" y="20657"/>
                  <a:pt x="348" y="20897"/>
                </a:cubicBezTo>
                <a:cubicBezTo>
                  <a:pt x="348" y="21138"/>
                  <a:pt x="508" y="21332"/>
                  <a:pt x="706" y="21332"/>
                </a:cubicBezTo>
                <a:lnTo>
                  <a:pt x="20649" y="21332"/>
                </a:lnTo>
                <a:cubicBezTo>
                  <a:pt x="20844" y="21332"/>
                  <a:pt x="21005" y="21138"/>
                  <a:pt x="21005" y="20897"/>
                </a:cubicBezTo>
                <a:cubicBezTo>
                  <a:pt x="21005" y="20657"/>
                  <a:pt x="20844" y="20462"/>
                  <a:pt x="20649" y="20462"/>
                </a:cubicBezTo>
                <a:close/>
                <a:moveTo>
                  <a:pt x="11209" y="17056"/>
                </a:moveTo>
                <a:lnTo>
                  <a:pt x="10380" y="16233"/>
                </a:lnTo>
                <a:lnTo>
                  <a:pt x="10124" y="17300"/>
                </a:lnTo>
                <a:lnTo>
                  <a:pt x="8959" y="17724"/>
                </a:lnTo>
                <a:lnTo>
                  <a:pt x="10058" y="18262"/>
                </a:lnTo>
                <a:lnTo>
                  <a:pt x="10166" y="19348"/>
                </a:lnTo>
                <a:lnTo>
                  <a:pt x="11073" y="18636"/>
                </a:lnTo>
                <a:lnTo>
                  <a:pt x="11102" y="18614"/>
                </a:lnTo>
                <a:lnTo>
                  <a:pt x="12333" y="18861"/>
                </a:lnTo>
                <a:lnTo>
                  <a:pt x="11812" y="17869"/>
                </a:lnTo>
                <a:lnTo>
                  <a:pt x="12464" y="16936"/>
                </a:lnTo>
                <a:cubicBezTo>
                  <a:pt x="12464" y="16936"/>
                  <a:pt x="11209" y="17056"/>
                  <a:pt x="11209" y="17056"/>
                </a:cubicBezTo>
                <a:close/>
                <a:moveTo>
                  <a:pt x="19646" y="17056"/>
                </a:moveTo>
                <a:lnTo>
                  <a:pt x="18818" y="16233"/>
                </a:lnTo>
                <a:lnTo>
                  <a:pt x="18562" y="17300"/>
                </a:lnTo>
                <a:lnTo>
                  <a:pt x="17397" y="17724"/>
                </a:lnTo>
                <a:lnTo>
                  <a:pt x="18497" y="18262"/>
                </a:lnTo>
                <a:lnTo>
                  <a:pt x="18605" y="19348"/>
                </a:lnTo>
                <a:lnTo>
                  <a:pt x="19510" y="18636"/>
                </a:lnTo>
                <a:lnTo>
                  <a:pt x="19540" y="18614"/>
                </a:lnTo>
                <a:lnTo>
                  <a:pt x="20772" y="18861"/>
                </a:lnTo>
                <a:lnTo>
                  <a:pt x="20250" y="17869"/>
                </a:lnTo>
                <a:lnTo>
                  <a:pt x="20903" y="16936"/>
                </a:lnTo>
                <a:cubicBezTo>
                  <a:pt x="20903" y="16936"/>
                  <a:pt x="19646" y="17056"/>
                  <a:pt x="19646" y="17056"/>
                </a:cubicBezTo>
                <a:close/>
                <a:moveTo>
                  <a:pt x="15426" y="17056"/>
                </a:moveTo>
                <a:lnTo>
                  <a:pt x="14599" y="16233"/>
                </a:lnTo>
                <a:lnTo>
                  <a:pt x="14343" y="17300"/>
                </a:lnTo>
                <a:lnTo>
                  <a:pt x="13178" y="17724"/>
                </a:lnTo>
                <a:lnTo>
                  <a:pt x="14277" y="18262"/>
                </a:lnTo>
                <a:lnTo>
                  <a:pt x="14385" y="19348"/>
                </a:lnTo>
                <a:lnTo>
                  <a:pt x="15292" y="18636"/>
                </a:lnTo>
                <a:lnTo>
                  <a:pt x="15320" y="18614"/>
                </a:lnTo>
                <a:lnTo>
                  <a:pt x="16551" y="18861"/>
                </a:lnTo>
                <a:lnTo>
                  <a:pt x="16031" y="17869"/>
                </a:lnTo>
                <a:lnTo>
                  <a:pt x="16683" y="16936"/>
                </a:lnTo>
                <a:cubicBezTo>
                  <a:pt x="16683" y="16936"/>
                  <a:pt x="15426" y="17056"/>
                  <a:pt x="15426" y="17056"/>
                </a:cubicBezTo>
                <a:close/>
                <a:moveTo>
                  <a:pt x="2769" y="17056"/>
                </a:moveTo>
                <a:lnTo>
                  <a:pt x="1942" y="16233"/>
                </a:lnTo>
                <a:lnTo>
                  <a:pt x="1687" y="17300"/>
                </a:lnTo>
                <a:lnTo>
                  <a:pt x="521" y="17724"/>
                </a:lnTo>
                <a:lnTo>
                  <a:pt x="1620" y="18262"/>
                </a:lnTo>
                <a:lnTo>
                  <a:pt x="1728" y="19348"/>
                </a:lnTo>
                <a:lnTo>
                  <a:pt x="2635" y="18636"/>
                </a:lnTo>
                <a:lnTo>
                  <a:pt x="2663" y="18614"/>
                </a:lnTo>
                <a:lnTo>
                  <a:pt x="3895" y="18861"/>
                </a:lnTo>
                <a:lnTo>
                  <a:pt x="3374" y="17869"/>
                </a:lnTo>
                <a:lnTo>
                  <a:pt x="4026" y="16936"/>
                </a:lnTo>
                <a:cubicBezTo>
                  <a:pt x="4026" y="16936"/>
                  <a:pt x="2769" y="17056"/>
                  <a:pt x="2769" y="17056"/>
                </a:cubicBezTo>
                <a:close/>
                <a:moveTo>
                  <a:pt x="6988" y="17056"/>
                </a:moveTo>
                <a:lnTo>
                  <a:pt x="6161" y="16233"/>
                </a:lnTo>
                <a:lnTo>
                  <a:pt x="5906" y="17300"/>
                </a:lnTo>
                <a:lnTo>
                  <a:pt x="4740" y="17724"/>
                </a:lnTo>
                <a:lnTo>
                  <a:pt x="5839" y="18262"/>
                </a:lnTo>
                <a:lnTo>
                  <a:pt x="5947" y="19348"/>
                </a:lnTo>
                <a:lnTo>
                  <a:pt x="6854" y="18636"/>
                </a:lnTo>
                <a:lnTo>
                  <a:pt x="6881" y="18614"/>
                </a:lnTo>
                <a:lnTo>
                  <a:pt x="8114" y="18861"/>
                </a:lnTo>
                <a:lnTo>
                  <a:pt x="7591" y="17869"/>
                </a:lnTo>
                <a:lnTo>
                  <a:pt x="8246" y="16936"/>
                </a:lnTo>
                <a:cubicBezTo>
                  <a:pt x="8246" y="16936"/>
                  <a:pt x="6988" y="17056"/>
                  <a:pt x="6988" y="17056"/>
                </a:cubicBezTo>
                <a:close/>
                <a:moveTo>
                  <a:pt x="4890" y="15084"/>
                </a:moveTo>
                <a:lnTo>
                  <a:pt x="4890" y="10010"/>
                </a:lnTo>
                <a:cubicBezTo>
                  <a:pt x="4890" y="9749"/>
                  <a:pt x="4512" y="9619"/>
                  <a:pt x="3833" y="9619"/>
                </a:cubicBezTo>
                <a:lnTo>
                  <a:pt x="811" y="9619"/>
                </a:lnTo>
                <a:cubicBezTo>
                  <a:pt x="-170" y="9619"/>
                  <a:pt x="-19" y="10075"/>
                  <a:pt x="56" y="10856"/>
                </a:cubicBezTo>
                <a:lnTo>
                  <a:pt x="473" y="15084"/>
                </a:lnTo>
                <a:cubicBezTo>
                  <a:pt x="473" y="15084"/>
                  <a:pt x="4890" y="15084"/>
                  <a:pt x="4890" y="15084"/>
                </a:cubicBezTo>
                <a:close/>
                <a:moveTo>
                  <a:pt x="21354" y="9554"/>
                </a:moveTo>
                <a:cubicBezTo>
                  <a:pt x="21430" y="7472"/>
                  <a:pt x="19014" y="7407"/>
                  <a:pt x="17428" y="7603"/>
                </a:cubicBezTo>
                <a:cubicBezTo>
                  <a:pt x="15841" y="7798"/>
                  <a:pt x="14255" y="7472"/>
                  <a:pt x="13952" y="7343"/>
                </a:cubicBezTo>
                <a:cubicBezTo>
                  <a:pt x="13651" y="7213"/>
                  <a:pt x="13425" y="6562"/>
                  <a:pt x="15011" y="5131"/>
                </a:cubicBezTo>
                <a:cubicBezTo>
                  <a:pt x="16596" y="3700"/>
                  <a:pt x="15389" y="903"/>
                  <a:pt x="14330" y="318"/>
                </a:cubicBezTo>
                <a:cubicBezTo>
                  <a:pt x="13273" y="-268"/>
                  <a:pt x="12895" y="-203"/>
                  <a:pt x="12443" y="1879"/>
                </a:cubicBezTo>
                <a:cubicBezTo>
                  <a:pt x="11990" y="3960"/>
                  <a:pt x="10555" y="4806"/>
                  <a:pt x="9346" y="6107"/>
                </a:cubicBezTo>
                <a:cubicBezTo>
                  <a:pt x="8137" y="7407"/>
                  <a:pt x="7457" y="9684"/>
                  <a:pt x="6929" y="10010"/>
                </a:cubicBezTo>
                <a:cubicBezTo>
                  <a:pt x="6401" y="10335"/>
                  <a:pt x="5720" y="10335"/>
                  <a:pt x="5720" y="10335"/>
                </a:cubicBezTo>
                <a:lnTo>
                  <a:pt x="5720" y="15084"/>
                </a:lnTo>
                <a:lnTo>
                  <a:pt x="20723" y="15084"/>
                </a:lnTo>
                <a:cubicBezTo>
                  <a:pt x="20814" y="14921"/>
                  <a:pt x="20880" y="14737"/>
                  <a:pt x="20901" y="14498"/>
                </a:cubicBezTo>
                <a:cubicBezTo>
                  <a:pt x="20901" y="13977"/>
                  <a:pt x="20222" y="13327"/>
                  <a:pt x="20751" y="12937"/>
                </a:cubicBezTo>
                <a:cubicBezTo>
                  <a:pt x="21279" y="12546"/>
                  <a:pt x="20977" y="11571"/>
                  <a:pt x="20525" y="11051"/>
                </a:cubicBezTo>
                <a:cubicBezTo>
                  <a:pt x="20297" y="10530"/>
                  <a:pt x="21279" y="10399"/>
                  <a:pt x="21354" y="9554"/>
                </a:cubicBezTo>
                <a:close/>
              </a:path>
            </a:pathLst>
          </a:custGeom>
          <a:gradFill>
            <a:gsLst>
              <a:gs pos="0">
                <a:srgbClr val="FFFAE8"/>
              </a:gs>
              <a:gs pos="52600">
                <a:srgbClr val="EFD299"/>
              </a:gs>
              <a:gs pos="100000">
                <a:srgbClr val="C8A379"/>
              </a:gs>
            </a:gsLst>
            <a:lin ang="5400000" scaled="1"/>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solidFill>
                <a:schemeClr val="tx1">
                  <a:lumMod val="85000"/>
                  <a:lumOff val="15000"/>
                </a:schemeClr>
              </a:solidFill>
              <a:latin typeface="仓耳玄三M W05" panose="02020400000000000000" pitchFamily="18" charset="-122"/>
            </a:endParaRPr>
          </a:p>
        </p:txBody>
      </p:sp>
      <p:sp>
        <p:nvSpPr>
          <p:cNvPr id="9" name="Rectangle: Rounded Corners 67"/>
          <p:cNvSpPr/>
          <p:nvPr/>
        </p:nvSpPr>
        <p:spPr>
          <a:xfrm>
            <a:off x="1971274" y="4739063"/>
            <a:ext cx="1151134" cy="322230"/>
          </a:xfrm>
          <a:prstGeom prst="roundRect">
            <a:avLst>
              <a:gd name="adj" fmla="val 21919"/>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仓耳玄三M W05" panose="02020400000000000000" pitchFamily="18" charset="-122"/>
              </a:rPr>
              <a:t>01</a:t>
            </a:r>
            <a:endParaRPr lang="id-ID" sz="1600" dirty="0">
              <a:solidFill>
                <a:schemeClr val="tx1"/>
              </a:solidFill>
              <a:latin typeface="仓耳玄三M W05" panose="02020400000000000000" pitchFamily="18" charset="-122"/>
            </a:endParaRPr>
          </a:p>
        </p:txBody>
      </p:sp>
      <p:sp>
        <p:nvSpPr>
          <p:cNvPr id="23" name="Shape 58"/>
          <p:cNvSpPr/>
          <p:nvPr/>
        </p:nvSpPr>
        <p:spPr>
          <a:xfrm>
            <a:off x="5804214" y="1722925"/>
            <a:ext cx="449707" cy="521596"/>
          </a:xfrm>
          <a:custGeom>
            <a:avLst/>
            <a:gdLst/>
            <a:ahLst/>
            <a:cxnLst>
              <a:cxn ang="0">
                <a:pos x="wd2" y="hd2"/>
              </a:cxn>
              <a:cxn ang="5400000">
                <a:pos x="wd2" y="hd2"/>
              </a:cxn>
              <a:cxn ang="10800000">
                <a:pos x="wd2" y="hd2"/>
              </a:cxn>
              <a:cxn ang="16200000">
                <a:pos x="wd2" y="hd2"/>
              </a:cxn>
            </a:cxnLst>
            <a:rect l="0" t="0" r="r" b="b"/>
            <a:pathLst>
              <a:path w="21356" h="21332" extrusionOk="0">
                <a:moveTo>
                  <a:pt x="20649" y="20462"/>
                </a:moveTo>
                <a:lnTo>
                  <a:pt x="706" y="20462"/>
                </a:lnTo>
                <a:cubicBezTo>
                  <a:pt x="508" y="20462"/>
                  <a:pt x="348" y="20657"/>
                  <a:pt x="348" y="20897"/>
                </a:cubicBezTo>
                <a:cubicBezTo>
                  <a:pt x="348" y="21138"/>
                  <a:pt x="508" y="21332"/>
                  <a:pt x="706" y="21332"/>
                </a:cubicBezTo>
                <a:lnTo>
                  <a:pt x="20649" y="21332"/>
                </a:lnTo>
                <a:cubicBezTo>
                  <a:pt x="20844" y="21332"/>
                  <a:pt x="21005" y="21138"/>
                  <a:pt x="21005" y="20897"/>
                </a:cubicBezTo>
                <a:cubicBezTo>
                  <a:pt x="21005" y="20657"/>
                  <a:pt x="20844" y="20462"/>
                  <a:pt x="20649" y="20462"/>
                </a:cubicBezTo>
                <a:close/>
                <a:moveTo>
                  <a:pt x="11209" y="17056"/>
                </a:moveTo>
                <a:lnTo>
                  <a:pt x="10380" y="16233"/>
                </a:lnTo>
                <a:lnTo>
                  <a:pt x="10124" y="17300"/>
                </a:lnTo>
                <a:lnTo>
                  <a:pt x="8959" y="17724"/>
                </a:lnTo>
                <a:lnTo>
                  <a:pt x="10058" y="18262"/>
                </a:lnTo>
                <a:lnTo>
                  <a:pt x="10166" y="19348"/>
                </a:lnTo>
                <a:lnTo>
                  <a:pt x="11073" y="18636"/>
                </a:lnTo>
                <a:lnTo>
                  <a:pt x="11102" y="18614"/>
                </a:lnTo>
                <a:lnTo>
                  <a:pt x="12333" y="18861"/>
                </a:lnTo>
                <a:lnTo>
                  <a:pt x="11812" y="17869"/>
                </a:lnTo>
                <a:lnTo>
                  <a:pt x="12464" y="16936"/>
                </a:lnTo>
                <a:cubicBezTo>
                  <a:pt x="12464" y="16936"/>
                  <a:pt x="11209" y="17056"/>
                  <a:pt x="11209" y="17056"/>
                </a:cubicBezTo>
                <a:close/>
                <a:moveTo>
                  <a:pt x="19646" y="17056"/>
                </a:moveTo>
                <a:lnTo>
                  <a:pt x="18818" y="16233"/>
                </a:lnTo>
                <a:lnTo>
                  <a:pt x="18562" y="17300"/>
                </a:lnTo>
                <a:lnTo>
                  <a:pt x="17397" y="17724"/>
                </a:lnTo>
                <a:lnTo>
                  <a:pt x="18497" y="18262"/>
                </a:lnTo>
                <a:lnTo>
                  <a:pt x="18605" y="19348"/>
                </a:lnTo>
                <a:lnTo>
                  <a:pt x="19510" y="18636"/>
                </a:lnTo>
                <a:lnTo>
                  <a:pt x="19540" y="18614"/>
                </a:lnTo>
                <a:lnTo>
                  <a:pt x="20772" y="18861"/>
                </a:lnTo>
                <a:lnTo>
                  <a:pt x="20250" y="17869"/>
                </a:lnTo>
                <a:lnTo>
                  <a:pt x="20903" y="16936"/>
                </a:lnTo>
                <a:cubicBezTo>
                  <a:pt x="20903" y="16936"/>
                  <a:pt x="19646" y="17056"/>
                  <a:pt x="19646" y="17056"/>
                </a:cubicBezTo>
                <a:close/>
                <a:moveTo>
                  <a:pt x="15426" y="17056"/>
                </a:moveTo>
                <a:lnTo>
                  <a:pt x="14599" y="16233"/>
                </a:lnTo>
                <a:lnTo>
                  <a:pt x="14343" y="17300"/>
                </a:lnTo>
                <a:lnTo>
                  <a:pt x="13178" y="17724"/>
                </a:lnTo>
                <a:lnTo>
                  <a:pt x="14277" y="18262"/>
                </a:lnTo>
                <a:lnTo>
                  <a:pt x="14385" y="19348"/>
                </a:lnTo>
                <a:lnTo>
                  <a:pt x="15292" y="18636"/>
                </a:lnTo>
                <a:lnTo>
                  <a:pt x="15320" y="18614"/>
                </a:lnTo>
                <a:lnTo>
                  <a:pt x="16551" y="18861"/>
                </a:lnTo>
                <a:lnTo>
                  <a:pt x="16031" y="17869"/>
                </a:lnTo>
                <a:lnTo>
                  <a:pt x="16683" y="16936"/>
                </a:lnTo>
                <a:cubicBezTo>
                  <a:pt x="16683" y="16936"/>
                  <a:pt x="15426" y="17056"/>
                  <a:pt x="15426" y="17056"/>
                </a:cubicBezTo>
                <a:close/>
                <a:moveTo>
                  <a:pt x="2769" y="17056"/>
                </a:moveTo>
                <a:lnTo>
                  <a:pt x="1942" y="16233"/>
                </a:lnTo>
                <a:lnTo>
                  <a:pt x="1687" y="17300"/>
                </a:lnTo>
                <a:lnTo>
                  <a:pt x="521" y="17724"/>
                </a:lnTo>
                <a:lnTo>
                  <a:pt x="1620" y="18262"/>
                </a:lnTo>
                <a:lnTo>
                  <a:pt x="1728" y="19348"/>
                </a:lnTo>
                <a:lnTo>
                  <a:pt x="2635" y="18636"/>
                </a:lnTo>
                <a:lnTo>
                  <a:pt x="2663" y="18614"/>
                </a:lnTo>
                <a:lnTo>
                  <a:pt x="3895" y="18861"/>
                </a:lnTo>
                <a:lnTo>
                  <a:pt x="3374" y="17869"/>
                </a:lnTo>
                <a:lnTo>
                  <a:pt x="4026" y="16936"/>
                </a:lnTo>
                <a:cubicBezTo>
                  <a:pt x="4026" y="16936"/>
                  <a:pt x="2769" y="17056"/>
                  <a:pt x="2769" y="17056"/>
                </a:cubicBezTo>
                <a:close/>
                <a:moveTo>
                  <a:pt x="6988" y="17056"/>
                </a:moveTo>
                <a:lnTo>
                  <a:pt x="6161" y="16233"/>
                </a:lnTo>
                <a:lnTo>
                  <a:pt x="5906" y="17300"/>
                </a:lnTo>
                <a:lnTo>
                  <a:pt x="4740" y="17724"/>
                </a:lnTo>
                <a:lnTo>
                  <a:pt x="5839" y="18262"/>
                </a:lnTo>
                <a:lnTo>
                  <a:pt x="5947" y="19348"/>
                </a:lnTo>
                <a:lnTo>
                  <a:pt x="6854" y="18636"/>
                </a:lnTo>
                <a:lnTo>
                  <a:pt x="6881" y="18614"/>
                </a:lnTo>
                <a:lnTo>
                  <a:pt x="8114" y="18861"/>
                </a:lnTo>
                <a:lnTo>
                  <a:pt x="7591" y="17869"/>
                </a:lnTo>
                <a:lnTo>
                  <a:pt x="8246" y="16936"/>
                </a:lnTo>
                <a:cubicBezTo>
                  <a:pt x="8246" y="16936"/>
                  <a:pt x="6988" y="17056"/>
                  <a:pt x="6988" y="17056"/>
                </a:cubicBezTo>
                <a:close/>
                <a:moveTo>
                  <a:pt x="4890" y="15084"/>
                </a:moveTo>
                <a:lnTo>
                  <a:pt x="4890" y="10010"/>
                </a:lnTo>
                <a:cubicBezTo>
                  <a:pt x="4890" y="9749"/>
                  <a:pt x="4512" y="9619"/>
                  <a:pt x="3833" y="9619"/>
                </a:cubicBezTo>
                <a:lnTo>
                  <a:pt x="811" y="9619"/>
                </a:lnTo>
                <a:cubicBezTo>
                  <a:pt x="-170" y="9619"/>
                  <a:pt x="-19" y="10075"/>
                  <a:pt x="56" y="10856"/>
                </a:cubicBezTo>
                <a:lnTo>
                  <a:pt x="473" y="15084"/>
                </a:lnTo>
                <a:cubicBezTo>
                  <a:pt x="473" y="15084"/>
                  <a:pt x="4890" y="15084"/>
                  <a:pt x="4890" y="15084"/>
                </a:cubicBezTo>
                <a:close/>
                <a:moveTo>
                  <a:pt x="21354" y="9554"/>
                </a:moveTo>
                <a:cubicBezTo>
                  <a:pt x="21430" y="7472"/>
                  <a:pt x="19014" y="7407"/>
                  <a:pt x="17428" y="7603"/>
                </a:cubicBezTo>
                <a:cubicBezTo>
                  <a:pt x="15841" y="7798"/>
                  <a:pt x="14255" y="7472"/>
                  <a:pt x="13952" y="7343"/>
                </a:cubicBezTo>
                <a:cubicBezTo>
                  <a:pt x="13651" y="7213"/>
                  <a:pt x="13425" y="6562"/>
                  <a:pt x="15011" y="5131"/>
                </a:cubicBezTo>
                <a:cubicBezTo>
                  <a:pt x="16596" y="3700"/>
                  <a:pt x="15389" y="903"/>
                  <a:pt x="14330" y="318"/>
                </a:cubicBezTo>
                <a:cubicBezTo>
                  <a:pt x="13273" y="-268"/>
                  <a:pt x="12895" y="-203"/>
                  <a:pt x="12443" y="1879"/>
                </a:cubicBezTo>
                <a:cubicBezTo>
                  <a:pt x="11990" y="3960"/>
                  <a:pt x="10555" y="4806"/>
                  <a:pt x="9346" y="6107"/>
                </a:cubicBezTo>
                <a:cubicBezTo>
                  <a:pt x="8137" y="7407"/>
                  <a:pt x="7457" y="9684"/>
                  <a:pt x="6929" y="10010"/>
                </a:cubicBezTo>
                <a:cubicBezTo>
                  <a:pt x="6401" y="10335"/>
                  <a:pt x="5720" y="10335"/>
                  <a:pt x="5720" y="10335"/>
                </a:cubicBezTo>
                <a:lnTo>
                  <a:pt x="5720" y="15084"/>
                </a:lnTo>
                <a:lnTo>
                  <a:pt x="20723" y="15084"/>
                </a:lnTo>
                <a:cubicBezTo>
                  <a:pt x="20814" y="14921"/>
                  <a:pt x="20880" y="14737"/>
                  <a:pt x="20901" y="14498"/>
                </a:cubicBezTo>
                <a:cubicBezTo>
                  <a:pt x="20901" y="13977"/>
                  <a:pt x="20222" y="13327"/>
                  <a:pt x="20751" y="12937"/>
                </a:cubicBezTo>
                <a:cubicBezTo>
                  <a:pt x="21279" y="12546"/>
                  <a:pt x="20977" y="11571"/>
                  <a:pt x="20525" y="11051"/>
                </a:cubicBezTo>
                <a:cubicBezTo>
                  <a:pt x="20297" y="10530"/>
                  <a:pt x="21279" y="10399"/>
                  <a:pt x="21354" y="9554"/>
                </a:cubicBezTo>
                <a:close/>
              </a:path>
            </a:pathLst>
          </a:custGeom>
          <a:gradFill>
            <a:gsLst>
              <a:gs pos="0">
                <a:srgbClr val="FFFAE8"/>
              </a:gs>
              <a:gs pos="52600">
                <a:srgbClr val="EFD299"/>
              </a:gs>
              <a:gs pos="100000">
                <a:srgbClr val="C8A379"/>
              </a:gs>
            </a:gsLst>
            <a:lin ang="5400000" scaled="1"/>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solidFill>
                <a:schemeClr val="tx1">
                  <a:lumMod val="85000"/>
                  <a:lumOff val="15000"/>
                </a:schemeClr>
              </a:solidFill>
              <a:latin typeface="仓耳玄三M W05" panose="02020400000000000000" pitchFamily="18" charset="-122"/>
            </a:endParaRPr>
          </a:p>
        </p:txBody>
      </p:sp>
      <p:sp>
        <p:nvSpPr>
          <p:cNvPr id="24" name="Rectangle: Rounded Corners 67"/>
          <p:cNvSpPr/>
          <p:nvPr/>
        </p:nvSpPr>
        <p:spPr>
          <a:xfrm>
            <a:off x="5442615" y="4739063"/>
            <a:ext cx="1151134" cy="322230"/>
          </a:xfrm>
          <a:prstGeom prst="roundRect">
            <a:avLst>
              <a:gd name="adj" fmla="val 21919"/>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仓耳玄三M W05" panose="02020400000000000000" pitchFamily="18" charset="-122"/>
              </a:rPr>
              <a:t>02</a:t>
            </a:r>
            <a:endParaRPr lang="id-ID" sz="1600" dirty="0">
              <a:solidFill>
                <a:schemeClr val="tx1"/>
              </a:solidFill>
              <a:latin typeface="仓耳玄三M W05" panose="02020400000000000000" pitchFamily="18" charset="-122"/>
            </a:endParaRPr>
          </a:p>
        </p:txBody>
      </p:sp>
      <p:sp>
        <p:nvSpPr>
          <p:cNvPr id="28" name="Shape 58"/>
          <p:cNvSpPr/>
          <p:nvPr/>
        </p:nvSpPr>
        <p:spPr>
          <a:xfrm>
            <a:off x="9122089" y="1722925"/>
            <a:ext cx="449707" cy="521596"/>
          </a:xfrm>
          <a:custGeom>
            <a:avLst/>
            <a:gdLst/>
            <a:ahLst/>
            <a:cxnLst>
              <a:cxn ang="0">
                <a:pos x="wd2" y="hd2"/>
              </a:cxn>
              <a:cxn ang="5400000">
                <a:pos x="wd2" y="hd2"/>
              </a:cxn>
              <a:cxn ang="10800000">
                <a:pos x="wd2" y="hd2"/>
              </a:cxn>
              <a:cxn ang="16200000">
                <a:pos x="wd2" y="hd2"/>
              </a:cxn>
            </a:cxnLst>
            <a:rect l="0" t="0" r="r" b="b"/>
            <a:pathLst>
              <a:path w="21356" h="21332" extrusionOk="0">
                <a:moveTo>
                  <a:pt x="20649" y="20462"/>
                </a:moveTo>
                <a:lnTo>
                  <a:pt x="706" y="20462"/>
                </a:lnTo>
                <a:cubicBezTo>
                  <a:pt x="508" y="20462"/>
                  <a:pt x="348" y="20657"/>
                  <a:pt x="348" y="20897"/>
                </a:cubicBezTo>
                <a:cubicBezTo>
                  <a:pt x="348" y="21138"/>
                  <a:pt x="508" y="21332"/>
                  <a:pt x="706" y="21332"/>
                </a:cubicBezTo>
                <a:lnTo>
                  <a:pt x="20649" y="21332"/>
                </a:lnTo>
                <a:cubicBezTo>
                  <a:pt x="20844" y="21332"/>
                  <a:pt x="21005" y="21138"/>
                  <a:pt x="21005" y="20897"/>
                </a:cubicBezTo>
                <a:cubicBezTo>
                  <a:pt x="21005" y="20657"/>
                  <a:pt x="20844" y="20462"/>
                  <a:pt x="20649" y="20462"/>
                </a:cubicBezTo>
                <a:close/>
                <a:moveTo>
                  <a:pt x="11209" y="17056"/>
                </a:moveTo>
                <a:lnTo>
                  <a:pt x="10380" y="16233"/>
                </a:lnTo>
                <a:lnTo>
                  <a:pt x="10124" y="17300"/>
                </a:lnTo>
                <a:lnTo>
                  <a:pt x="8959" y="17724"/>
                </a:lnTo>
                <a:lnTo>
                  <a:pt x="10058" y="18262"/>
                </a:lnTo>
                <a:lnTo>
                  <a:pt x="10166" y="19348"/>
                </a:lnTo>
                <a:lnTo>
                  <a:pt x="11073" y="18636"/>
                </a:lnTo>
                <a:lnTo>
                  <a:pt x="11102" y="18614"/>
                </a:lnTo>
                <a:lnTo>
                  <a:pt x="12333" y="18861"/>
                </a:lnTo>
                <a:lnTo>
                  <a:pt x="11812" y="17869"/>
                </a:lnTo>
                <a:lnTo>
                  <a:pt x="12464" y="16936"/>
                </a:lnTo>
                <a:cubicBezTo>
                  <a:pt x="12464" y="16936"/>
                  <a:pt x="11209" y="17056"/>
                  <a:pt x="11209" y="17056"/>
                </a:cubicBezTo>
                <a:close/>
                <a:moveTo>
                  <a:pt x="19646" y="17056"/>
                </a:moveTo>
                <a:lnTo>
                  <a:pt x="18818" y="16233"/>
                </a:lnTo>
                <a:lnTo>
                  <a:pt x="18562" y="17300"/>
                </a:lnTo>
                <a:lnTo>
                  <a:pt x="17397" y="17724"/>
                </a:lnTo>
                <a:lnTo>
                  <a:pt x="18497" y="18262"/>
                </a:lnTo>
                <a:lnTo>
                  <a:pt x="18605" y="19348"/>
                </a:lnTo>
                <a:lnTo>
                  <a:pt x="19510" y="18636"/>
                </a:lnTo>
                <a:lnTo>
                  <a:pt x="19540" y="18614"/>
                </a:lnTo>
                <a:lnTo>
                  <a:pt x="20772" y="18861"/>
                </a:lnTo>
                <a:lnTo>
                  <a:pt x="20250" y="17869"/>
                </a:lnTo>
                <a:lnTo>
                  <a:pt x="20903" y="16936"/>
                </a:lnTo>
                <a:cubicBezTo>
                  <a:pt x="20903" y="16936"/>
                  <a:pt x="19646" y="17056"/>
                  <a:pt x="19646" y="17056"/>
                </a:cubicBezTo>
                <a:close/>
                <a:moveTo>
                  <a:pt x="15426" y="17056"/>
                </a:moveTo>
                <a:lnTo>
                  <a:pt x="14599" y="16233"/>
                </a:lnTo>
                <a:lnTo>
                  <a:pt x="14343" y="17300"/>
                </a:lnTo>
                <a:lnTo>
                  <a:pt x="13178" y="17724"/>
                </a:lnTo>
                <a:lnTo>
                  <a:pt x="14277" y="18262"/>
                </a:lnTo>
                <a:lnTo>
                  <a:pt x="14385" y="19348"/>
                </a:lnTo>
                <a:lnTo>
                  <a:pt x="15292" y="18636"/>
                </a:lnTo>
                <a:lnTo>
                  <a:pt x="15320" y="18614"/>
                </a:lnTo>
                <a:lnTo>
                  <a:pt x="16551" y="18861"/>
                </a:lnTo>
                <a:lnTo>
                  <a:pt x="16031" y="17869"/>
                </a:lnTo>
                <a:lnTo>
                  <a:pt x="16683" y="16936"/>
                </a:lnTo>
                <a:cubicBezTo>
                  <a:pt x="16683" y="16936"/>
                  <a:pt x="15426" y="17056"/>
                  <a:pt x="15426" y="17056"/>
                </a:cubicBezTo>
                <a:close/>
                <a:moveTo>
                  <a:pt x="2769" y="17056"/>
                </a:moveTo>
                <a:lnTo>
                  <a:pt x="1942" y="16233"/>
                </a:lnTo>
                <a:lnTo>
                  <a:pt x="1687" y="17300"/>
                </a:lnTo>
                <a:lnTo>
                  <a:pt x="521" y="17724"/>
                </a:lnTo>
                <a:lnTo>
                  <a:pt x="1620" y="18262"/>
                </a:lnTo>
                <a:lnTo>
                  <a:pt x="1728" y="19348"/>
                </a:lnTo>
                <a:lnTo>
                  <a:pt x="2635" y="18636"/>
                </a:lnTo>
                <a:lnTo>
                  <a:pt x="2663" y="18614"/>
                </a:lnTo>
                <a:lnTo>
                  <a:pt x="3895" y="18861"/>
                </a:lnTo>
                <a:lnTo>
                  <a:pt x="3374" y="17869"/>
                </a:lnTo>
                <a:lnTo>
                  <a:pt x="4026" y="16936"/>
                </a:lnTo>
                <a:cubicBezTo>
                  <a:pt x="4026" y="16936"/>
                  <a:pt x="2769" y="17056"/>
                  <a:pt x="2769" y="17056"/>
                </a:cubicBezTo>
                <a:close/>
                <a:moveTo>
                  <a:pt x="6988" y="17056"/>
                </a:moveTo>
                <a:lnTo>
                  <a:pt x="6161" y="16233"/>
                </a:lnTo>
                <a:lnTo>
                  <a:pt x="5906" y="17300"/>
                </a:lnTo>
                <a:lnTo>
                  <a:pt x="4740" y="17724"/>
                </a:lnTo>
                <a:lnTo>
                  <a:pt x="5839" y="18262"/>
                </a:lnTo>
                <a:lnTo>
                  <a:pt x="5947" y="19348"/>
                </a:lnTo>
                <a:lnTo>
                  <a:pt x="6854" y="18636"/>
                </a:lnTo>
                <a:lnTo>
                  <a:pt x="6881" y="18614"/>
                </a:lnTo>
                <a:lnTo>
                  <a:pt x="8114" y="18861"/>
                </a:lnTo>
                <a:lnTo>
                  <a:pt x="7591" y="17869"/>
                </a:lnTo>
                <a:lnTo>
                  <a:pt x="8246" y="16936"/>
                </a:lnTo>
                <a:cubicBezTo>
                  <a:pt x="8246" y="16936"/>
                  <a:pt x="6988" y="17056"/>
                  <a:pt x="6988" y="17056"/>
                </a:cubicBezTo>
                <a:close/>
                <a:moveTo>
                  <a:pt x="4890" y="15084"/>
                </a:moveTo>
                <a:lnTo>
                  <a:pt x="4890" y="10010"/>
                </a:lnTo>
                <a:cubicBezTo>
                  <a:pt x="4890" y="9749"/>
                  <a:pt x="4512" y="9619"/>
                  <a:pt x="3833" y="9619"/>
                </a:cubicBezTo>
                <a:lnTo>
                  <a:pt x="811" y="9619"/>
                </a:lnTo>
                <a:cubicBezTo>
                  <a:pt x="-170" y="9619"/>
                  <a:pt x="-19" y="10075"/>
                  <a:pt x="56" y="10856"/>
                </a:cubicBezTo>
                <a:lnTo>
                  <a:pt x="473" y="15084"/>
                </a:lnTo>
                <a:cubicBezTo>
                  <a:pt x="473" y="15084"/>
                  <a:pt x="4890" y="15084"/>
                  <a:pt x="4890" y="15084"/>
                </a:cubicBezTo>
                <a:close/>
                <a:moveTo>
                  <a:pt x="21354" y="9554"/>
                </a:moveTo>
                <a:cubicBezTo>
                  <a:pt x="21430" y="7472"/>
                  <a:pt x="19014" y="7407"/>
                  <a:pt x="17428" y="7603"/>
                </a:cubicBezTo>
                <a:cubicBezTo>
                  <a:pt x="15841" y="7798"/>
                  <a:pt x="14255" y="7472"/>
                  <a:pt x="13952" y="7343"/>
                </a:cubicBezTo>
                <a:cubicBezTo>
                  <a:pt x="13651" y="7213"/>
                  <a:pt x="13425" y="6562"/>
                  <a:pt x="15011" y="5131"/>
                </a:cubicBezTo>
                <a:cubicBezTo>
                  <a:pt x="16596" y="3700"/>
                  <a:pt x="15389" y="903"/>
                  <a:pt x="14330" y="318"/>
                </a:cubicBezTo>
                <a:cubicBezTo>
                  <a:pt x="13273" y="-268"/>
                  <a:pt x="12895" y="-203"/>
                  <a:pt x="12443" y="1879"/>
                </a:cubicBezTo>
                <a:cubicBezTo>
                  <a:pt x="11990" y="3960"/>
                  <a:pt x="10555" y="4806"/>
                  <a:pt x="9346" y="6107"/>
                </a:cubicBezTo>
                <a:cubicBezTo>
                  <a:pt x="8137" y="7407"/>
                  <a:pt x="7457" y="9684"/>
                  <a:pt x="6929" y="10010"/>
                </a:cubicBezTo>
                <a:cubicBezTo>
                  <a:pt x="6401" y="10335"/>
                  <a:pt x="5720" y="10335"/>
                  <a:pt x="5720" y="10335"/>
                </a:cubicBezTo>
                <a:lnTo>
                  <a:pt x="5720" y="15084"/>
                </a:lnTo>
                <a:lnTo>
                  <a:pt x="20723" y="15084"/>
                </a:lnTo>
                <a:cubicBezTo>
                  <a:pt x="20814" y="14921"/>
                  <a:pt x="20880" y="14737"/>
                  <a:pt x="20901" y="14498"/>
                </a:cubicBezTo>
                <a:cubicBezTo>
                  <a:pt x="20901" y="13977"/>
                  <a:pt x="20222" y="13327"/>
                  <a:pt x="20751" y="12937"/>
                </a:cubicBezTo>
                <a:cubicBezTo>
                  <a:pt x="21279" y="12546"/>
                  <a:pt x="20977" y="11571"/>
                  <a:pt x="20525" y="11051"/>
                </a:cubicBezTo>
                <a:cubicBezTo>
                  <a:pt x="20297" y="10530"/>
                  <a:pt x="21279" y="10399"/>
                  <a:pt x="21354" y="9554"/>
                </a:cubicBezTo>
                <a:close/>
              </a:path>
            </a:pathLst>
          </a:custGeom>
          <a:gradFill>
            <a:gsLst>
              <a:gs pos="0">
                <a:srgbClr val="FFFAE8"/>
              </a:gs>
              <a:gs pos="52600">
                <a:srgbClr val="EFD299"/>
              </a:gs>
              <a:gs pos="100000">
                <a:srgbClr val="C8A379"/>
              </a:gs>
            </a:gsLst>
            <a:lin ang="5400000" scaled="1"/>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dirty="0">
              <a:solidFill>
                <a:schemeClr val="tx1">
                  <a:lumMod val="85000"/>
                  <a:lumOff val="15000"/>
                </a:schemeClr>
              </a:solidFill>
              <a:latin typeface="仓耳玄三M W05" panose="02020400000000000000" pitchFamily="18" charset="-122"/>
            </a:endParaRPr>
          </a:p>
        </p:txBody>
      </p:sp>
      <p:sp>
        <p:nvSpPr>
          <p:cNvPr id="29" name="Rectangle: Rounded Corners 67"/>
          <p:cNvSpPr/>
          <p:nvPr/>
        </p:nvSpPr>
        <p:spPr>
          <a:xfrm>
            <a:off x="8760490" y="4739063"/>
            <a:ext cx="1151134" cy="322230"/>
          </a:xfrm>
          <a:prstGeom prst="roundRect">
            <a:avLst>
              <a:gd name="adj" fmla="val 21919"/>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仓耳玄三M W05" panose="02020400000000000000" pitchFamily="18" charset="-122"/>
              </a:rPr>
              <a:t>03</a:t>
            </a:r>
            <a:endParaRPr lang="id-ID" sz="1600" dirty="0">
              <a:solidFill>
                <a:schemeClr val="tx1"/>
              </a:solidFill>
              <a:latin typeface="仓耳玄三M W05" panose="02020400000000000000" pitchFamily="18" charset="-122"/>
            </a:endParaRPr>
          </a:p>
        </p:txBody>
      </p:sp>
      <p:grpSp>
        <p:nvGrpSpPr>
          <p:cNvPr id="20" name="组合 19"/>
          <p:cNvGrpSpPr/>
          <p:nvPr/>
        </p:nvGrpSpPr>
        <p:grpSpPr>
          <a:xfrm>
            <a:off x="172017" y="119433"/>
            <a:ext cx="642796" cy="634080"/>
            <a:chOff x="4059623" y="664319"/>
            <a:chExt cx="2298492" cy="2304999"/>
          </a:xfrm>
        </p:grpSpPr>
        <p:pic>
          <p:nvPicPr>
            <p:cNvPr id="31" name="图片 3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32" name="矩形 31"/>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01</a:t>
              </a:r>
              <a:endParaRPr lang="zh-CN" altLang="en-US" dirty="0">
                <a:gradFill>
                  <a:gsLst>
                    <a:gs pos="0">
                      <a:srgbClr val="FFF9E9"/>
                    </a:gs>
                    <a:gs pos="100000">
                      <a:srgbClr val="E9B466"/>
                    </a:gs>
                  </a:gsLst>
                  <a:lin ang="0" scaled="1"/>
                </a:gradFill>
                <a:latin typeface="+mn-ea"/>
                <a:cs typeface="+mn-ea"/>
                <a:sym typeface="+mn-lt"/>
              </a:endParaRPr>
            </a:p>
          </p:txBody>
        </p:sp>
      </p:grpSp>
      <p:sp>
        <p:nvSpPr>
          <p:cNvPr id="33"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34" name="Rectangle 23"/>
          <p:cNvSpPr/>
          <p:nvPr/>
        </p:nvSpPr>
        <p:spPr>
          <a:xfrm>
            <a:off x="1460111" y="3195497"/>
            <a:ext cx="2436975" cy="1169551"/>
          </a:xfrm>
          <a:prstGeom prst="rect">
            <a:avLst/>
          </a:prstGeom>
        </p:spPr>
        <p:txBody>
          <a:bodyPr wrap="square">
            <a:spAutoFit/>
          </a:bodyPr>
          <a:lstStyle/>
          <a:p>
            <a:pPr algn="ct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5" name="文本框 34"/>
          <p:cNvSpPr txBox="1"/>
          <p:nvPr/>
        </p:nvSpPr>
        <p:spPr>
          <a:xfrm>
            <a:off x="1904168" y="2618536"/>
            <a:ext cx="1795183"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6" name="Rectangle 23"/>
          <p:cNvSpPr/>
          <p:nvPr/>
        </p:nvSpPr>
        <p:spPr>
          <a:xfrm>
            <a:off x="4682282" y="3195497"/>
            <a:ext cx="2436975" cy="1169551"/>
          </a:xfrm>
          <a:prstGeom prst="rect">
            <a:avLst/>
          </a:prstGeom>
        </p:spPr>
        <p:txBody>
          <a:bodyPr wrap="square">
            <a:spAutoFit/>
          </a:bodyPr>
          <a:lstStyle/>
          <a:p>
            <a:pPr algn="ct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7" name="文本框 36"/>
          <p:cNvSpPr txBox="1"/>
          <p:nvPr/>
        </p:nvSpPr>
        <p:spPr>
          <a:xfrm>
            <a:off x="5126339" y="2618536"/>
            <a:ext cx="1795183"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40" name="Rectangle 23"/>
          <p:cNvSpPr/>
          <p:nvPr/>
        </p:nvSpPr>
        <p:spPr>
          <a:xfrm>
            <a:off x="8096347" y="3249238"/>
            <a:ext cx="2436975" cy="1169551"/>
          </a:xfrm>
          <a:prstGeom prst="rect">
            <a:avLst/>
          </a:prstGeom>
        </p:spPr>
        <p:txBody>
          <a:bodyPr wrap="square">
            <a:spAutoFit/>
          </a:bodyPr>
          <a:lstStyle/>
          <a:p>
            <a:pPr algn="ct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1" name="文本框 40"/>
          <p:cNvSpPr txBox="1"/>
          <p:nvPr/>
        </p:nvSpPr>
        <p:spPr>
          <a:xfrm>
            <a:off x="8540404" y="2672277"/>
            <a:ext cx="1795183"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53" presetClass="entr" presetSubtype="16" fill="hold" grpId="0" nodeType="withEffect">
                                  <p:stCondLst>
                                    <p:cond delay="1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125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53" presetClass="entr" presetSubtype="16" fill="hold" grpId="0" nodeType="withEffect">
                                  <p:stCondLst>
                                    <p:cond delay="1250"/>
                                  </p:stCondLst>
                                  <p:childTnLst>
                                    <p:set>
                                      <p:cBhvr>
                                        <p:cTn id="31" dur="1" fill="hold">
                                          <p:stCondLst>
                                            <p:cond delay="0"/>
                                          </p:stCondLst>
                                        </p:cTn>
                                        <p:tgtEl>
                                          <p:spTgt spid="29"/>
                                        </p:tgtEl>
                                        <p:attrNameLst>
                                          <p:attrName>style.visibility</p:attrName>
                                        </p:attrNameLst>
                                      </p:cBhvr>
                                      <p:to>
                                        <p:strVal val="visible"/>
                                      </p:to>
                                    </p:set>
                                    <p:anim calcmode="lin" valueType="num">
                                      <p:cBhvr>
                                        <p:cTn id="32" dur="500" fill="hold"/>
                                        <p:tgtEl>
                                          <p:spTgt spid="29"/>
                                        </p:tgtEl>
                                        <p:attrNameLst>
                                          <p:attrName>ppt_w</p:attrName>
                                        </p:attrNameLst>
                                      </p:cBhvr>
                                      <p:tavLst>
                                        <p:tav tm="0">
                                          <p:val>
                                            <p:fltVal val="0"/>
                                          </p:val>
                                        </p:tav>
                                        <p:tav tm="100000">
                                          <p:val>
                                            <p:strVal val="#ppt_w"/>
                                          </p:val>
                                        </p:tav>
                                      </p:tavLst>
                                    </p:anim>
                                    <p:anim calcmode="lin" valueType="num">
                                      <p:cBhvr>
                                        <p:cTn id="33" dur="500" fill="hold"/>
                                        <p:tgtEl>
                                          <p:spTgt spid="29"/>
                                        </p:tgtEl>
                                        <p:attrNameLst>
                                          <p:attrName>ppt_h</p:attrName>
                                        </p:attrNameLst>
                                      </p:cBhvr>
                                      <p:tavLst>
                                        <p:tav tm="0">
                                          <p:val>
                                            <p:fltVal val="0"/>
                                          </p:val>
                                        </p:tav>
                                        <p:tav tm="100000">
                                          <p:val>
                                            <p:strVal val="#ppt_h"/>
                                          </p:val>
                                        </p:tav>
                                      </p:tavLst>
                                    </p:anim>
                                    <p:animEffect transition="in" filter="fade">
                                      <p:cBhvr>
                                        <p:cTn id="34" dur="500"/>
                                        <p:tgtEl>
                                          <p:spTgt spid="29"/>
                                        </p:tgtEl>
                                      </p:cBhvr>
                                    </p:animEffect>
                                  </p:childTnLst>
                                </p:cTn>
                              </p:par>
                            </p:childTnLst>
                          </p:cTn>
                        </p:par>
                        <p:par>
                          <p:cTn id="35" fill="hold">
                            <p:stCondLst>
                              <p:cond delay="1000"/>
                            </p:stCondLst>
                            <p:childTnLst>
                              <p:par>
                                <p:cTn id="36" presetID="47" presetClass="entr" presetSubtype="0" fill="hold" grpId="0" nodeType="afterEffect">
                                  <p:stCondLst>
                                    <p:cond delay="0"/>
                                  </p:stCondLst>
                                  <p:iterate type="lt">
                                    <p:tmPct val="10000"/>
                                  </p:iterate>
                                  <p:childTnLst>
                                    <p:set>
                                      <p:cBhvr>
                                        <p:cTn id="37" dur="1" fill="hold">
                                          <p:stCondLst>
                                            <p:cond delay="0"/>
                                          </p:stCondLst>
                                        </p:cTn>
                                        <p:tgtEl>
                                          <p:spTgt spid="35">
                                            <p:txEl>
                                              <p:pRg st="0" end="0"/>
                                            </p:txEl>
                                          </p:spTgt>
                                        </p:tgtEl>
                                        <p:attrNameLst>
                                          <p:attrName>style.visibility</p:attrName>
                                        </p:attrNameLst>
                                      </p:cBhvr>
                                      <p:to>
                                        <p:strVal val="visible"/>
                                      </p:to>
                                    </p:set>
                                    <p:animEffect transition="in" filter="fade">
                                      <p:cBhvr>
                                        <p:cTn id="38" dur="250"/>
                                        <p:tgtEl>
                                          <p:spTgt spid="35">
                                            <p:txEl>
                                              <p:pRg st="0" end="0"/>
                                            </p:txEl>
                                          </p:spTgt>
                                        </p:tgtEl>
                                      </p:cBhvr>
                                    </p:animEffect>
                                    <p:anim calcmode="lin" valueType="num">
                                      <p:cBhvr>
                                        <p:cTn id="39" dur="250" fill="hold"/>
                                        <p:tgtEl>
                                          <p:spTgt spid="35">
                                            <p:txEl>
                                              <p:pRg st="0" end="0"/>
                                            </p:txEl>
                                          </p:spTgt>
                                        </p:tgtEl>
                                        <p:attrNameLst>
                                          <p:attrName>ppt_x</p:attrName>
                                        </p:attrNameLst>
                                      </p:cBhvr>
                                      <p:tavLst>
                                        <p:tav tm="0">
                                          <p:val>
                                            <p:strVal val="#ppt_x"/>
                                          </p:val>
                                        </p:tav>
                                        <p:tav tm="100000">
                                          <p:val>
                                            <p:strVal val="#ppt_x"/>
                                          </p:val>
                                        </p:tav>
                                      </p:tavLst>
                                    </p:anim>
                                    <p:anim calcmode="lin" valueType="num">
                                      <p:cBhvr>
                                        <p:cTn id="40" dur="250" fill="hold"/>
                                        <p:tgtEl>
                                          <p:spTgt spid="35">
                                            <p:txEl>
                                              <p:pRg st="0" end="0"/>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75"/>
                            </p:stCondLst>
                            <p:childTnLst>
                              <p:par>
                                <p:cTn id="42" presetID="22" presetClass="entr" presetSubtype="8"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left)">
                                      <p:cBhvr>
                                        <p:cTn id="44" dur="500"/>
                                        <p:tgtEl>
                                          <p:spTgt spid="34"/>
                                        </p:tgtEl>
                                      </p:cBhvr>
                                    </p:animEffect>
                                  </p:childTnLst>
                                </p:cTn>
                              </p:par>
                            </p:childTnLst>
                          </p:cTn>
                        </p:par>
                        <p:par>
                          <p:cTn id="45" fill="hold">
                            <p:stCondLst>
                              <p:cond delay="2575"/>
                            </p:stCondLst>
                            <p:childTnLst>
                              <p:par>
                                <p:cTn id="46" presetID="47" presetClass="entr" presetSubtype="0" fill="hold" grpId="0" nodeType="afterEffect">
                                  <p:stCondLst>
                                    <p:cond delay="0"/>
                                  </p:stCondLst>
                                  <p:iterate type="lt">
                                    <p:tmPct val="10000"/>
                                  </p:iterate>
                                  <p:childTnLst>
                                    <p:set>
                                      <p:cBhvr>
                                        <p:cTn id="47" dur="1" fill="hold">
                                          <p:stCondLst>
                                            <p:cond delay="0"/>
                                          </p:stCondLst>
                                        </p:cTn>
                                        <p:tgtEl>
                                          <p:spTgt spid="37">
                                            <p:txEl>
                                              <p:pRg st="0" end="0"/>
                                            </p:txEl>
                                          </p:spTgt>
                                        </p:tgtEl>
                                        <p:attrNameLst>
                                          <p:attrName>style.visibility</p:attrName>
                                        </p:attrNameLst>
                                      </p:cBhvr>
                                      <p:to>
                                        <p:strVal val="visible"/>
                                      </p:to>
                                    </p:set>
                                    <p:animEffect transition="in" filter="fade">
                                      <p:cBhvr>
                                        <p:cTn id="48" dur="250"/>
                                        <p:tgtEl>
                                          <p:spTgt spid="37">
                                            <p:txEl>
                                              <p:pRg st="0" end="0"/>
                                            </p:txEl>
                                          </p:spTgt>
                                        </p:tgtEl>
                                      </p:cBhvr>
                                    </p:animEffect>
                                    <p:anim calcmode="lin" valueType="num">
                                      <p:cBhvr>
                                        <p:cTn id="49" dur="25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50" dur="25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par>
                          <p:cTn id="51" fill="hold">
                            <p:stCondLst>
                              <p:cond delay="2900"/>
                            </p:stCondLst>
                            <p:childTnLst>
                              <p:par>
                                <p:cTn id="52" presetID="22" presetClass="entr" presetSubtype="8"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par>
                          <p:cTn id="55" fill="hold">
                            <p:stCondLst>
                              <p:cond delay="3400"/>
                            </p:stCondLst>
                            <p:childTnLst>
                              <p:par>
                                <p:cTn id="56" presetID="47" presetClass="entr" presetSubtype="0" fill="hold" grpId="0" nodeType="afterEffect">
                                  <p:stCondLst>
                                    <p:cond delay="0"/>
                                  </p:stCondLst>
                                  <p:iterate type="lt">
                                    <p:tmPct val="10000"/>
                                  </p:iterate>
                                  <p:childTnLst>
                                    <p:set>
                                      <p:cBhvr>
                                        <p:cTn id="57" dur="1" fill="hold">
                                          <p:stCondLst>
                                            <p:cond delay="0"/>
                                          </p:stCondLst>
                                        </p:cTn>
                                        <p:tgtEl>
                                          <p:spTgt spid="41">
                                            <p:txEl>
                                              <p:pRg st="0" end="0"/>
                                            </p:txEl>
                                          </p:spTgt>
                                        </p:tgtEl>
                                        <p:attrNameLst>
                                          <p:attrName>style.visibility</p:attrName>
                                        </p:attrNameLst>
                                      </p:cBhvr>
                                      <p:to>
                                        <p:strVal val="visible"/>
                                      </p:to>
                                    </p:set>
                                    <p:animEffect transition="in" filter="fade">
                                      <p:cBhvr>
                                        <p:cTn id="58" dur="250"/>
                                        <p:tgtEl>
                                          <p:spTgt spid="41">
                                            <p:txEl>
                                              <p:pRg st="0" end="0"/>
                                            </p:txEl>
                                          </p:spTgt>
                                        </p:tgtEl>
                                      </p:cBhvr>
                                    </p:animEffect>
                                    <p:anim calcmode="lin" valueType="num">
                                      <p:cBhvr>
                                        <p:cTn id="59" dur="25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60" dur="25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par>
                          <p:cTn id="61" fill="hold">
                            <p:stCondLst>
                              <p:cond delay="3724"/>
                            </p:stCondLst>
                            <p:childTnLst>
                              <p:par>
                                <p:cTn id="62" presetID="22" presetClass="entr" presetSubtype="8"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left)">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3" grpId="0" animBg="1"/>
      <p:bldP spid="24" grpId="0" animBg="1"/>
      <p:bldP spid="28" grpId="0" animBg="1"/>
      <p:bldP spid="29" grpId="0" animBg="1"/>
      <p:bldP spid="34" grpId="0"/>
      <p:bldP spid="35" grpId="0" build="p"/>
      <p:bldP spid="36" grpId="0"/>
      <p:bldP spid="37" grpId="0" build="p"/>
      <p:bldP spid="40" grpId="0"/>
      <p:bldP spid="4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稻壳儿_时尚演示出品_4"/>
          <p:cNvSpPr/>
          <p:nvPr/>
        </p:nvSpPr>
        <p:spPr>
          <a:xfrm>
            <a:off x="6693076" y="2999225"/>
            <a:ext cx="511696" cy="511696"/>
          </a:xfrm>
          <a:prstGeom prst="round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仓耳玄三M W05" panose="02020400000000000000" pitchFamily="18" charset="-122"/>
                <a:sym typeface="+mn-lt"/>
              </a:rPr>
              <a:t>1</a:t>
            </a:r>
            <a:endParaRPr lang="en-US" b="1" dirty="0">
              <a:solidFill>
                <a:schemeClr val="tx1"/>
              </a:solidFill>
              <a:latin typeface="仓耳玄三M W05" panose="02020400000000000000" pitchFamily="18" charset="-122"/>
              <a:sym typeface="+mn-lt"/>
            </a:endParaRPr>
          </a:p>
        </p:txBody>
      </p:sp>
      <p:sp>
        <p:nvSpPr>
          <p:cNvPr id="9" name="稻壳儿_时尚演示出品_5"/>
          <p:cNvSpPr txBox="1"/>
          <p:nvPr/>
        </p:nvSpPr>
        <p:spPr>
          <a:xfrm>
            <a:off x="7374131" y="2955974"/>
            <a:ext cx="1944376" cy="369332"/>
          </a:xfrm>
          <a:prstGeom prst="rect">
            <a:avLst/>
          </a:prstGeom>
          <a:noFill/>
        </p:spPr>
        <p:txBody>
          <a:bodyPr wrap="square" rtlCol="0">
            <a:spAutoFit/>
          </a:bodyPr>
          <a:lstStyle/>
          <a:p>
            <a:r>
              <a:rPr lang="zh-CN" altLang="en-US"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10" name="稻壳儿_时尚演示出品_6"/>
          <p:cNvSpPr txBox="1"/>
          <p:nvPr/>
        </p:nvSpPr>
        <p:spPr>
          <a:xfrm>
            <a:off x="7374131" y="3317563"/>
            <a:ext cx="3792903" cy="584775"/>
          </a:xfrm>
          <a:prstGeom prst="rect">
            <a:avLst/>
          </a:prstGeom>
          <a:noFill/>
        </p:spPr>
        <p:txBody>
          <a:bodyPr wrap="square" rtlCol="0">
            <a:spAutoFit/>
          </a:bodyPr>
          <a:lstStyle/>
          <a:p>
            <a:pPr>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a:t>
            </a: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6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11" name="稻壳儿_时尚演示出品_7"/>
          <p:cNvSpPr/>
          <p:nvPr/>
        </p:nvSpPr>
        <p:spPr>
          <a:xfrm>
            <a:off x="6696761" y="4170626"/>
            <a:ext cx="511696" cy="511696"/>
          </a:xfrm>
          <a:prstGeom prst="round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b="1" dirty="0">
                <a:solidFill>
                  <a:schemeClr val="tx1"/>
                </a:solidFill>
                <a:latin typeface="仓耳玄三M W05" panose="02020400000000000000" pitchFamily="18" charset="-122"/>
                <a:sym typeface="+mn-lt"/>
              </a:rPr>
              <a:t>2</a:t>
            </a:r>
            <a:endParaRPr lang="en-US" b="1" dirty="0">
              <a:solidFill>
                <a:schemeClr val="tx1"/>
              </a:solidFill>
              <a:latin typeface="仓耳玄三M W05" panose="02020400000000000000" pitchFamily="18" charset="-122"/>
              <a:sym typeface="+mn-lt"/>
            </a:endParaRPr>
          </a:p>
        </p:txBody>
      </p:sp>
      <p:sp>
        <p:nvSpPr>
          <p:cNvPr id="12" name="稻壳儿_时尚演示出品_8"/>
          <p:cNvSpPr txBox="1"/>
          <p:nvPr/>
        </p:nvSpPr>
        <p:spPr>
          <a:xfrm>
            <a:off x="7374131" y="4057930"/>
            <a:ext cx="1944376" cy="369332"/>
          </a:xfrm>
          <a:prstGeom prst="rect">
            <a:avLst/>
          </a:prstGeom>
          <a:noFill/>
        </p:spPr>
        <p:txBody>
          <a:bodyPr wrap="square" rtlCol="0">
            <a:spAutoFit/>
          </a:bodyPr>
          <a:lstStyle/>
          <a:p>
            <a:r>
              <a:rPr lang="zh-CN" altLang="en-US"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13" name="稻壳儿_时尚演示出品_9"/>
          <p:cNvSpPr txBox="1"/>
          <p:nvPr/>
        </p:nvSpPr>
        <p:spPr>
          <a:xfrm>
            <a:off x="7374130" y="4444234"/>
            <a:ext cx="3792903" cy="584775"/>
          </a:xfrm>
          <a:prstGeom prst="rect">
            <a:avLst/>
          </a:prstGeom>
          <a:noFill/>
        </p:spPr>
        <p:txBody>
          <a:bodyPr wrap="square" rtlCol="0">
            <a:spAutoFit/>
          </a:bodyPr>
          <a:lstStyle/>
          <a:p>
            <a:pPr>
              <a:defRPr/>
            </a:pPr>
            <a:r>
              <a:rPr lang="zh-CN" altLang="en-US"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a:t>
            </a:r>
            <a:endParaRPr lang="en-US" altLang="zh-CN" sz="16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14" name="稻壳儿_时尚演示出品_10"/>
          <p:cNvSpPr/>
          <p:nvPr/>
        </p:nvSpPr>
        <p:spPr>
          <a:xfrm>
            <a:off x="6611190" y="1652455"/>
            <a:ext cx="4296296" cy="1200329"/>
          </a:xfrm>
          <a:prstGeom prst="rect">
            <a:avLst/>
          </a:prstGeom>
        </p:spPr>
        <p:txBody>
          <a:bodyPr wrap="square">
            <a:spAutoFit/>
          </a:bodyPr>
          <a:lstStyle/>
          <a:p>
            <a:pPr>
              <a:defRPr/>
            </a:pPr>
            <a:r>
              <a:rPr lang="zh-CN" altLang="en-US"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单击添加内容单击添加内容单击添加内容单击添加内容单击添加内容单击添加内容单击添加内容单击添加内容单击添加内容</a:t>
            </a:r>
            <a:endParaRPr lang="en-US" altLang="zh-CN"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444841" y="1595853"/>
            <a:ext cx="4256482" cy="319236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稻壳儿_时尚演示出品_3"/>
          <p:cNvSpPr/>
          <p:nvPr/>
        </p:nvSpPr>
        <p:spPr>
          <a:xfrm>
            <a:off x="6743774" y="1530694"/>
            <a:ext cx="460998" cy="45719"/>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仓耳玄三M W05" panose="02020400000000000000" pitchFamily="18" charset="-122"/>
              <a:sym typeface="+mn-lt"/>
            </a:endParaRPr>
          </a:p>
        </p:txBody>
      </p:sp>
      <p:grpSp>
        <p:nvGrpSpPr>
          <p:cNvPr id="17" name="组合 16"/>
          <p:cNvGrpSpPr/>
          <p:nvPr/>
        </p:nvGrpSpPr>
        <p:grpSpPr>
          <a:xfrm>
            <a:off x="172017" y="119433"/>
            <a:ext cx="642796" cy="634080"/>
            <a:chOff x="4059623" y="664319"/>
            <a:chExt cx="2298492" cy="2304999"/>
          </a:xfrm>
        </p:grpSpPr>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19" name="矩形 18"/>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01</a:t>
              </a:r>
              <a:endParaRPr lang="zh-CN" altLang="en-US" dirty="0">
                <a:gradFill>
                  <a:gsLst>
                    <a:gs pos="0">
                      <a:srgbClr val="FFF9E9"/>
                    </a:gs>
                    <a:gs pos="100000">
                      <a:srgbClr val="E9B466"/>
                    </a:gs>
                  </a:gsLst>
                  <a:lin ang="0" scaled="1"/>
                </a:gradFill>
                <a:latin typeface="+mn-ea"/>
                <a:cs typeface="+mn-ea"/>
                <a:sym typeface="+mn-lt"/>
              </a:endParaRPr>
            </a:p>
          </p:txBody>
        </p:sp>
      </p:grpSp>
      <p:sp>
        <p:nvSpPr>
          <p:cNvPr id="20"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2" grpId="0"/>
      <p:bldP spid="13" grpId="0"/>
      <p:bldP spid="14" grpId="0"/>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a:off x="1" y="4076628"/>
            <a:ext cx="3724274" cy="2064471"/>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flipH="1">
            <a:off x="-1" y="4574880"/>
            <a:ext cx="1785257" cy="1715702"/>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b="60185"/>
          <a:stretch>
            <a:fillRect/>
          </a:stretch>
        </p:blipFill>
        <p:spPr>
          <a:xfrm>
            <a:off x="-2" y="0"/>
            <a:ext cx="12192000" cy="2427111"/>
          </a:xfrm>
          <a:prstGeom prst="rect">
            <a:avLst/>
          </a:prstGeom>
        </p:spPr>
      </p:pic>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13369" b="29343"/>
          <a:stretch>
            <a:fillRect/>
          </a:stretch>
        </p:blipFill>
        <p:spPr>
          <a:xfrm flipH="1">
            <a:off x="8467724" y="4051306"/>
            <a:ext cx="3701156" cy="2051656"/>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67914" t="74517" b="4927"/>
          <a:stretch>
            <a:fillRect/>
          </a:stretch>
        </p:blipFill>
        <p:spPr>
          <a:xfrm>
            <a:off x="10406743" y="4574880"/>
            <a:ext cx="1785257" cy="1715702"/>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t="75000"/>
          <a:stretch>
            <a:fillRect/>
          </a:stretch>
        </p:blipFill>
        <p:spPr>
          <a:xfrm>
            <a:off x="0" y="5334000"/>
            <a:ext cx="12192000" cy="1524000"/>
          </a:xfrm>
          <a:prstGeom prst="rect">
            <a:avLst/>
          </a:prstGeom>
        </p:spPr>
      </p:pic>
      <p:grpSp>
        <p:nvGrpSpPr>
          <p:cNvPr id="5" name="组合 4"/>
          <p:cNvGrpSpPr/>
          <p:nvPr/>
        </p:nvGrpSpPr>
        <p:grpSpPr>
          <a:xfrm>
            <a:off x="3444529" y="367393"/>
            <a:ext cx="5456702" cy="5472146"/>
            <a:chOff x="3444529" y="367393"/>
            <a:chExt cx="5456702" cy="5472146"/>
          </a:xfrm>
        </p:grpSpPr>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4529" y="367393"/>
              <a:ext cx="5456702" cy="5472146"/>
            </a:xfrm>
            <a:prstGeom prst="rect">
              <a:avLst/>
            </a:prstGeom>
          </p:spPr>
        </p:pic>
        <p:sp>
          <p:nvSpPr>
            <p:cNvPr id="17" name="TextBox 48"/>
            <p:cNvSpPr txBox="1"/>
            <p:nvPr/>
          </p:nvSpPr>
          <p:spPr>
            <a:xfrm>
              <a:off x="4596626" y="1572601"/>
              <a:ext cx="3171559" cy="3046988"/>
            </a:xfrm>
            <a:prstGeom prst="rect">
              <a:avLst/>
            </a:prstGeom>
            <a:noFill/>
          </p:spPr>
          <p:txBody>
            <a:bodyPr wrap="square" rtlCol="0">
              <a:spAutoFit/>
            </a:bodyPr>
            <a:lstStyle/>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添加</a:t>
              </a:r>
              <a:endParaRPr lang="en-US" altLang="zh-CN"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a:p>
              <a:pPr lvl="0" algn="dist">
                <a:defRPr/>
              </a:pPr>
              <a:r>
                <a:rPr lang="zh-CN" altLang="en-US" sz="96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endParaRPr lang="zh-CN" altLang="en-US" sz="96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grpSp>
          <p:nvGrpSpPr>
            <p:cNvPr id="4" name="组合 3"/>
            <p:cNvGrpSpPr/>
            <p:nvPr/>
          </p:nvGrpSpPr>
          <p:grpSpPr>
            <a:xfrm>
              <a:off x="5313301" y="2104537"/>
              <a:ext cx="1642960" cy="1669143"/>
              <a:chOff x="5485612" y="2104537"/>
              <a:chExt cx="1642960" cy="1669143"/>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18909" t="12658" r="23710" b="20403"/>
              <a:stretch>
                <a:fillRect/>
              </a:stretch>
            </p:blipFill>
            <p:spPr>
              <a:xfrm>
                <a:off x="5485612" y="2104537"/>
                <a:ext cx="1642960" cy="1669143"/>
              </a:xfrm>
              <a:prstGeom prst="rect">
                <a:avLst/>
              </a:prstGeom>
            </p:spPr>
          </p:pic>
          <p:sp>
            <p:nvSpPr>
              <p:cNvPr id="18" name="矩形 17"/>
              <p:cNvSpPr/>
              <p:nvPr/>
            </p:nvSpPr>
            <p:spPr>
              <a:xfrm>
                <a:off x="5985828" y="2917668"/>
                <a:ext cx="786448" cy="707886"/>
              </a:xfrm>
              <a:prstGeom prst="rect">
                <a:avLst/>
              </a:prstGeom>
            </p:spPr>
            <p:txBody>
              <a:bodyPr wrap="square">
                <a:spAutoFit/>
              </a:bodyPr>
              <a:lstStyle/>
              <a:p>
                <a:pPr algn="dist"/>
                <a:r>
                  <a:rPr lang="en-US" altLang="zh-CN" sz="4000" dirty="0" smtClean="0">
                    <a:solidFill>
                      <a:srgbClr val="FF0000"/>
                    </a:solidFill>
                    <a:latin typeface="+mn-ea"/>
                    <a:cs typeface="+mn-ea"/>
                    <a:sym typeface="+mn-lt"/>
                  </a:rPr>
                  <a:t>02</a:t>
                </a:r>
                <a:endParaRPr lang="zh-CN" altLang="en-US" sz="4000" dirty="0">
                  <a:solidFill>
                    <a:srgbClr val="FF0000"/>
                  </a:solidFill>
                  <a:latin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菱形 6"/>
          <p:cNvSpPr/>
          <p:nvPr/>
        </p:nvSpPr>
        <p:spPr>
          <a:xfrm>
            <a:off x="4853560" y="1158952"/>
            <a:ext cx="2024957" cy="2024957"/>
          </a:xfrm>
          <a:prstGeom prst="diamond">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仓耳玄三M W05" panose="02020400000000000000" pitchFamily="18" charset="-122"/>
              <a:ea typeface="仓耳玄三M W05" panose="02020400000000000000" pitchFamily="18" charset="-122"/>
            </a:endParaRPr>
          </a:p>
        </p:txBody>
      </p:sp>
      <p:grpSp>
        <p:nvGrpSpPr>
          <p:cNvPr id="8" name="Group 38"/>
          <p:cNvGrpSpPr/>
          <p:nvPr/>
        </p:nvGrpSpPr>
        <p:grpSpPr>
          <a:xfrm>
            <a:off x="5633549" y="1770388"/>
            <a:ext cx="481357" cy="876762"/>
            <a:chOff x="3536781" y="2689641"/>
            <a:chExt cx="279527" cy="509141"/>
          </a:xfrm>
          <a:solidFill>
            <a:schemeClr val="tx1"/>
          </a:solidFill>
        </p:grpSpPr>
        <p:sp>
          <p:nvSpPr>
            <p:cNvPr id="9" name="Freeform 121"/>
            <p:cNvSpPr>
              <a:spLocks noEditPoints="1"/>
            </p:cNvSpPr>
            <p:nvPr/>
          </p:nvSpPr>
          <p:spPr bwMode="auto">
            <a:xfrm>
              <a:off x="3536781" y="2689641"/>
              <a:ext cx="279527" cy="381855"/>
            </a:xfrm>
            <a:custGeom>
              <a:avLst/>
              <a:gdLst>
                <a:gd name="T0" fmla="*/ 42 w 84"/>
                <a:gd name="T1" fmla="*/ 5 h 115"/>
                <a:gd name="T2" fmla="*/ 79 w 84"/>
                <a:gd name="T3" fmla="*/ 42 h 115"/>
                <a:gd name="T4" fmla="*/ 56 w 84"/>
                <a:gd name="T5" fmla="*/ 111 h 115"/>
                <a:gd name="T6" fmla="*/ 31 w 84"/>
                <a:gd name="T7" fmla="*/ 111 h 115"/>
                <a:gd name="T8" fmla="*/ 4 w 84"/>
                <a:gd name="T9" fmla="*/ 42 h 115"/>
                <a:gd name="T10" fmla="*/ 42 w 84"/>
                <a:gd name="T11" fmla="*/ 5 h 115"/>
                <a:gd name="T12" fmla="*/ 42 w 84"/>
                <a:gd name="T13" fmla="*/ 0 h 115"/>
                <a:gd name="T14" fmla="*/ 0 w 84"/>
                <a:gd name="T15" fmla="*/ 42 h 115"/>
                <a:gd name="T16" fmla="*/ 29 w 84"/>
                <a:gd name="T17" fmla="*/ 115 h 115"/>
                <a:gd name="T18" fmla="*/ 58 w 84"/>
                <a:gd name="T19" fmla="*/ 115 h 115"/>
                <a:gd name="T20" fmla="*/ 84 w 84"/>
                <a:gd name="T21" fmla="*/ 42 h 115"/>
                <a:gd name="T22" fmla="*/ 42 w 84"/>
                <a:gd name="T23"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15">
                  <a:moveTo>
                    <a:pt x="42" y="5"/>
                  </a:moveTo>
                  <a:cubicBezTo>
                    <a:pt x="63" y="5"/>
                    <a:pt x="79" y="22"/>
                    <a:pt x="79" y="42"/>
                  </a:cubicBezTo>
                  <a:cubicBezTo>
                    <a:pt x="79" y="60"/>
                    <a:pt x="60" y="101"/>
                    <a:pt x="56" y="111"/>
                  </a:cubicBezTo>
                  <a:cubicBezTo>
                    <a:pt x="31" y="111"/>
                    <a:pt x="31" y="111"/>
                    <a:pt x="31" y="111"/>
                  </a:cubicBezTo>
                  <a:cubicBezTo>
                    <a:pt x="23" y="95"/>
                    <a:pt x="4" y="58"/>
                    <a:pt x="4" y="42"/>
                  </a:cubicBezTo>
                  <a:cubicBezTo>
                    <a:pt x="4" y="22"/>
                    <a:pt x="21" y="5"/>
                    <a:pt x="42" y="5"/>
                  </a:cubicBezTo>
                  <a:moveTo>
                    <a:pt x="42" y="0"/>
                  </a:moveTo>
                  <a:cubicBezTo>
                    <a:pt x="19" y="0"/>
                    <a:pt x="0" y="19"/>
                    <a:pt x="0" y="42"/>
                  </a:cubicBezTo>
                  <a:cubicBezTo>
                    <a:pt x="0" y="63"/>
                    <a:pt x="29" y="115"/>
                    <a:pt x="29" y="115"/>
                  </a:cubicBezTo>
                  <a:cubicBezTo>
                    <a:pt x="58" y="115"/>
                    <a:pt x="58" y="115"/>
                    <a:pt x="58" y="115"/>
                  </a:cubicBezTo>
                  <a:cubicBezTo>
                    <a:pt x="58" y="115"/>
                    <a:pt x="84" y="63"/>
                    <a:pt x="84" y="42"/>
                  </a:cubicBezTo>
                  <a:cubicBezTo>
                    <a:pt x="84" y="19"/>
                    <a:pt x="65" y="0"/>
                    <a:pt x="4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endParaRPr>
            </a:p>
          </p:txBody>
        </p:sp>
        <p:sp>
          <p:nvSpPr>
            <p:cNvPr id="10" name="Freeform 122"/>
            <p:cNvSpPr/>
            <p:nvPr/>
          </p:nvSpPr>
          <p:spPr bwMode="auto">
            <a:xfrm>
              <a:off x="3631621" y="3166335"/>
              <a:ext cx="97336" cy="9983"/>
            </a:xfrm>
            <a:custGeom>
              <a:avLst/>
              <a:gdLst>
                <a:gd name="T0" fmla="*/ 1 w 29"/>
                <a:gd name="T1" fmla="*/ 3 h 3"/>
                <a:gd name="T2" fmla="*/ 27 w 29"/>
                <a:gd name="T3" fmla="*/ 3 h 3"/>
                <a:gd name="T4" fmla="*/ 29 w 29"/>
                <a:gd name="T5" fmla="*/ 0 h 3"/>
                <a:gd name="T6" fmla="*/ 0 w 29"/>
                <a:gd name="T7" fmla="*/ 0 h 3"/>
                <a:gd name="T8" fmla="*/ 1 w 29"/>
                <a:gd name="T9" fmla="*/ 3 h 3"/>
              </a:gdLst>
              <a:ahLst/>
              <a:cxnLst>
                <a:cxn ang="0">
                  <a:pos x="T0" y="T1"/>
                </a:cxn>
                <a:cxn ang="0">
                  <a:pos x="T2" y="T3"/>
                </a:cxn>
                <a:cxn ang="0">
                  <a:pos x="T4" y="T5"/>
                </a:cxn>
                <a:cxn ang="0">
                  <a:pos x="T6" y="T7"/>
                </a:cxn>
                <a:cxn ang="0">
                  <a:pos x="T8" y="T9"/>
                </a:cxn>
              </a:cxnLst>
              <a:rect l="0" t="0" r="r" b="b"/>
              <a:pathLst>
                <a:path w="29" h="3">
                  <a:moveTo>
                    <a:pt x="1" y="3"/>
                  </a:moveTo>
                  <a:cubicBezTo>
                    <a:pt x="27" y="3"/>
                    <a:pt x="27" y="3"/>
                    <a:pt x="27" y="3"/>
                  </a:cubicBezTo>
                  <a:cubicBezTo>
                    <a:pt x="28" y="2"/>
                    <a:pt x="28" y="1"/>
                    <a:pt x="29" y="0"/>
                  </a:cubicBezTo>
                  <a:cubicBezTo>
                    <a:pt x="0" y="0"/>
                    <a:pt x="0" y="0"/>
                    <a:pt x="0" y="0"/>
                  </a:cubicBezTo>
                  <a:cubicBezTo>
                    <a:pt x="0" y="1"/>
                    <a:pt x="1" y="2"/>
                    <a:pt x="1"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endParaRPr>
            </a:p>
          </p:txBody>
        </p:sp>
        <p:sp>
          <p:nvSpPr>
            <p:cNvPr id="11" name="Freeform 123"/>
            <p:cNvSpPr/>
            <p:nvPr/>
          </p:nvSpPr>
          <p:spPr bwMode="auto">
            <a:xfrm>
              <a:off x="3646596" y="3186302"/>
              <a:ext cx="69882" cy="12480"/>
            </a:xfrm>
            <a:custGeom>
              <a:avLst/>
              <a:gdLst>
                <a:gd name="T0" fmla="*/ 10 w 21"/>
                <a:gd name="T1" fmla="*/ 4 h 4"/>
                <a:gd name="T2" fmla="*/ 21 w 21"/>
                <a:gd name="T3" fmla="*/ 0 h 4"/>
                <a:gd name="T4" fmla="*/ 0 w 21"/>
                <a:gd name="T5" fmla="*/ 0 h 4"/>
                <a:gd name="T6" fmla="*/ 10 w 21"/>
                <a:gd name="T7" fmla="*/ 4 h 4"/>
              </a:gdLst>
              <a:ahLst/>
              <a:cxnLst>
                <a:cxn ang="0">
                  <a:pos x="T0" y="T1"/>
                </a:cxn>
                <a:cxn ang="0">
                  <a:pos x="T2" y="T3"/>
                </a:cxn>
                <a:cxn ang="0">
                  <a:pos x="T4" y="T5"/>
                </a:cxn>
                <a:cxn ang="0">
                  <a:pos x="T6" y="T7"/>
                </a:cxn>
              </a:cxnLst>
              <a:rect l="0" t="0" r="r" b="b"/>
              <a:pathLst>
                <a:path w="21" h="4">
                  <a:moveTo>
                    <a:pt x="10" y="4"/>
                  </a:moveTo>
                  <a:cubicBezTo>
                    <a:pt x="14" y="4"/>
                    <a:pt x="18" y="2"/>
                    <a:pt x="21" y="0"/>
                  </a:cubicBezTo>
                  <a:cubicBezTo>
                    <a:pt x="0" y="0"/>
                    <a:pt x="0" y="0"/>
                    <a:pt x="0" y="0"/>
                  </a:cubicBezTo>
                  <a:cubicBezTo>
                    <a:pt x="2" y="2"/>
                    <a:pt x="6" y="4"/>
                    <a:pt x="10" y="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endParaRPr>
            </a:p>
          </p:txBody>
        </p:sp>
        <p:sp>
          <p:nvSpPr>
            <p:cNvPr id="12" name="Freeform 124"/>
            <p:cNvSpPr/>
            <p:nvPr/>
          </p:nvSpPr>
          <p:spPr bwMode="auto">
            <a:xfrm>
              <a:off x="3629124" y="3086470"/>
              <a:ext cx="102328" cy="69882"/>
            </a:xfrm>
            <a:custGeom>
              <a:avLst/>
              <a:gdLst>
                <a:gd name="T0" fmla="*/ 31 w 31"/>
                <a:gd name="T1" fmla="*/ 0 h 21"/>
                <a:gd name="T2" fmla="*/ 0 w 31"/>
                <a:gd name="T3" fmla="*/ 0 h 21"/>
                <a:gd name="T4" fmla="*/ 0 w 31"/>
                <a:gd name="T5" fmla="*/ 19 h 21"/>
                <a:gd name="T6" fmla="*/ 0 w 31"/>
                <a:gd name="T7" fmla="*/ 21 h 21"/>
                <a:gd name="T8" fmla="*/ 30 w 31"/>
                <a:gd name="T9" fmla="*/ 21 h 21"/>
                <a:gd name="T10" fmla="*/ 31 w 31"/>
                <a:gd name="T11" fmla="*/ 19 h 21"/>
                <a:gd name="T12" fmla="*/ 31 w 31"/>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31" h="21">
                  <a:moveTo>
                    <a:pt x="31" y="0"/>
                  </a:moveTo>
                  <a:cubicBezTo>
                    <a:pt x="0" y="0"/>
                    <a:pt x="0" y="0"/>
                    <a:pt x="0" y="0"/>
                  </a:cubicBezTo>
                  <a:cubicBezTo>
                    <a:pt x="0" y="19"/>
                    <a:pt x="0" y="19"/>
                    <a:pt x="0" y="19"/>
                  </a:cubicBezTo>
                  <a:cubicBezTo>
                    <a:pt x="0" y="20"/>
                    <a:pt x="0" y="20"/>
                    <a:pt x="0" y="21"/>
                  </a:cubicBezTo>
                  <a:cubicBezTo>
                    <a:pt x="30" y="21"/>
                    <a:pt x="30" y="21"/>
                    <a:pt x="30" y="21"/>
                  </a:cubicBezTo>
                  <a:cubicBezTo>
                    <a:pt x="30" y="20"/>
                    <a:pt x="31" y="20"/>
                    <a:pt x="31" y="19"/>
                  </a:cubicBezTo>
                  <a:lnTo>
                    <a:pt x="31"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endParaRPr>
            </a:p>
          </p:txBody>
        </p:sp>
        <p:sp>
          <p:nvSpPr>
            <p:cNvPr id="13" name="Freeform 125"/>
            <p:cNvSpPr>
              <a:spLocks noEditPoints="1"/>
            </p:cNvSpPr>
            <p:nvPr/>
          </p:nvSpPr>
          <p:spPr bwMode="auto">
            <a:xfrm>
              <a:off x="3626629" y="2864345"/>
              <a:ext cx="104823" cy="207151"/>
            </a:xfrm>
            <a:custGeom>
              <a:avLst/>
              <a:gdLst>
                <a:gd name="T0" fmla="*/ 42 w 42"/>
                <a:gd name="T1" fmla="*/ 2 h 83"/>
                <a:gd name="T2" fmla="*/ 42 w 42"/>
                <a:gd name="T3" fmla="*/ 2 h 83"/>
                <a:gd name="T4" fmla="*/ 42 w 42"/>
                <a:gd name="T5" fmla="*/ 2 h 83"/>
                <a:gd name="T6" fmla="*/ 37 w 42"/>
                <a:gd name="T7" fmla="*/ 0 h 83"/>
                <a:gd name="T8" fmla="*/ 20 w 42"/>
                <a:gd name="T9" fmla="*/ 6 h 83"/>
                <a:gd name="T10" fmla="*/ 5 w 42"/>
                <a:gd name="T11" fmla="*/ 0 h 83"/>
                <a:gd name="T12" fmla="*/ 0 w 42"/>
                <a:gd name="T13" fmla="*/ 1 h 83"/>
                <a:gd name="T14" fmla="*/ 0 w 42"/>
                <a:gd name="T15" fmla="*/ 2 h 83"/>
                <a:gd name="T16" fmla="*/ 0 w 42"/>
                <a:gd name="T17" fmla="*/ 2 h 83"/>
                <a:gd name="T18" fmla="*/ 18 w 42"/>
                <a:gd name="T19" fmla="*/ 83 h 83"/>
                <a:gd name="T20" fmla="*/ 24 w 42"/>
                <a:gd name="T21" fmla="*/ 83 h 83"/>
                <a:gd name="T22" fmla="*/ 42 w 42"/>
                <a:gd name="T23" fmla="*/ 2 h 83"/>
                <a:gd name="T24" fmla="*/ 42 w 42"/>
                <a:gd name="T25" fmla="*/ 2 h 83"/>
                <a:gd name="T26" fmla="*/ 42 w 42"/>
                <a:gd name="T27" fmla="*/ 2 h 83"/>
                <a:gd name="T28" fmla="*/ 21 w 42"/>
                <a:gd name="T29" fmla="*/ 73 h 83"/>
                <a:gd name="T30" fmla="*/ 5 w 42"/>
                <a:gd name="T31" fmla="*/ 4 h 83"/>
                <a:gd name="T32" fmla="*/ 20 w 42"/>
                <a:gd name="T33" fmla="*/ 9 h 83"/>
                <a:gd name="T34" fmla="*/ 37 w 42"/>
                <a:gd name="T35" fmla="*/ 4 h 83"/>
                <a:gd name="T36" fmla="*/ 21 w 42"/>
                <a:gd name="T37" fmla="*/ 7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83">
                  <a:moveTo>
                    <a:pt x="42" y="2"/>
                  </a:moveTo>
                  <a:lnTo>
                    <a:pt x="42" y="2"/>
                  </a:lnTo>
                  <a:lnTo>
                    <a:pt x="42" y="2"/>
                  </a:lnTo>
                  <a:lnTo>
                    <a:pt x="37" y="0"/>
                  </a:lnTo>
                  <a:lnTo>
                    <a:pt x="20" y="6"/>
                  </a:lnTo>
                  <a:lnTo>
                    <a:pt x="5" y="0"/>
                  </a:lnTo>
                  <a:lnTo>
                    <a:pt x="0" y="1"/>
                  </a:lnTo>
                  <a:lnTo>
                    <a:pt x="0" y="2"/>
                  </a:lnTo>
                  <a:lnTo>
                    <a:pt x="0" y="2"/>
                  </a:lnTo>
                  <a:lnTo>
                    <a:pt x="18" y="83"/>
                  </a:lnTo>
                  <a:lnTo>
                    <a:pt x="24" y="83"/>
                  </a:lnTo>
                  <a:lnTo>
                    <a:pt x="42" y="2"/>
                  </a:lnTo>
                  <a:lnTo>
                    <a:pt x="42" y="2"/>
                  </a:lnTo>
                  <a:lnTo>
                    <a:pt x="42" y="2"/>
                  </a:lnTo>
                  <a:close/>
                  <a:moveTo>
                    <a:pt x="21" y="73"/>
                  </a:moveTo>
                  <a:lnTo>
                    <a:pt x="5" y="4"/>
                  </a:lnTo>
                  <a:lnTo>
                    <a:pt x="20" y="9"/>
                  </a:lnTo>
                  <a:lnTo>
                    <a:pt x="37" y="4"/>
                  </a:lnTo>
                  <a:lnTo>
                    <a:pt x="21" y="7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endParaRPr>
            </a:p>
          </p:txBody>
        </p:sp>
      </p:grpSp>
      <p:cxnSp>
        <p:nvCxnSpPr>
          <p:cNvPr id="14" name="直接连接符 13"/>
          <p:cNvCxnSpPr/>
          <p:nvPr/>
        </p:nvCxnSpPr>
        <p:spPr>
          <a:xfrm>
            <a:off x="7059190" y="2139327"/>
            <a:ext cx="498767"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18" name="直接连接符 17"/>
          <p:cNvCxnSpPr/>
          <p:nvPr/>
        </p:nvCxnSpPr>
        <p:spPr>
          <a:xfrm>
            <a:off x="4207220" y="2124220"/>
            <a:ext cx="498767"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20" name="直接连接符 19"/>
          <p:cNvCxnSpPr/>
          <p:nvPr/>
        </p:nvCxnSpPr>
        <p:spPr>
          <a:xfrm>
            <a:off x="5837464" y="3184175"/>
            <a:ext cx="0" cy="1403928"/>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sp>
        <p:nvSpPr>
          <p:cNvPr id="22" name="菱形 21"/>
          <p:cNvSpPr/>
          <p:nvPr/>
        </p:nvSpPr>
        <p:spPr>
          <a:xfrm>
            <a:off x="5123074" y="3941009"/>
            <a:ext cx="1428780" cy="1428780"/>
          </a:xfrm>
          <a:prstGeom prst="diamond">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bg1"/>
              </a:solidFill>
              <a:latin typeface="仓耳玄三M W05" panose="02020400000000000000" pitchFamily="18" charset="-122"/>
              <a:ea typeface="仓耳玄三M W05" panose="02020400000000000000" pitchFamily="18" charset="-122"/>
            </a:endParaRPr>
          </a:p>
        </p:txBody>
      </p:sp>
      <p:grpSp>
        <p:nvGrpSpPr>
          <p:cNvPr id="23" name="Group 16"/>
          <p:cNvGrpSpPr/>
          <p:nvPr/>
        </p:nvGrpSpPr>
        <p:grpSpPr>
          <a:xfrm>
            <a:off x="5518264" y="4345117"/>
            <a:ext cx="625501" cy="615574"/>
            <a:chOff x="1587575" y="2265358"/>
            <a:chExt cx="314468" cy="309477"/>
          </a:xfrm>
          <a:solidFill>
            <a:schemeClr val="tx1">
              <a:lumMod val="85000"/>
              <a:lumOff val="15000"/>
            </a:schemeClr>
          </a:solidFill>
        </p:grpSpPr>
        <p:sp>
          <p:nvSpPr>
            <p:cNvPr id="24" name="Freeform 59"/>
            <p:cNvSpPr>
              <a:spLocks noEditPoints="1"/>
            </p:cNvSpPr>
            <p:nvPr/>
          </p:nvSpPr>
          <p:spPr bwMode="auto">
            <a:xfrm>
              <a:off x="1587575" y="2265358"/>
              <a:ext cx="314468" cy="309477"/>
            </a:xfrm>
            <a:custGeom>
              <a:avLst/>
              <a:gdLst>
                <a:gd name="T0" fmla="*/ 82 w 95"/>
                <a:gd name="T1" fmla="*/ 57 h 93"/>
                <a:gd name="T2" fmla="*/ 95 w 95"/>
                <a:gd name="T3" fmla="*/ 51 h 93"/>
                <a:gd name="T4" fmla="*/ 95 w 95"/>
                <a:gd name="T5" fmla="*/ 41 h 93"/>
                <a:gd name="T6" fmla="*/ 82 w 95"/>
                <a:gd name="T7" fmla="*/ 36 h 93"/>
                <a:gd name="T8" fmla="*/ 80 w 95"/>
                <a:gd name="T9" fmla="*/ 30 h 93"/>
                <a:gd name="T10" fmla="*/ 85 w 95"/>
                <a:gd name="T11" fmla="*/ 17 h 93"/>
                <a:gd name="T12" fmla="*/ 77 w 95"/>
                <a:gd name="T13" fmla="*/ 10 h 93"/>
                <a:gd name="T14" fmla="*/ 64 w 95"/>
                <a:gd name="T15" fmla="*/ 15 h 93"/>
                <a:gd name="T16" fmla="*/ 59 w 95"/>
                <a:gd name="T17" fmla="*/ 13 h 93"/>
                <a:gd name="T18" fmla="*/ 53 w 95"/>
                <a:gd name="T19" fmla="*/ 0 h 93"/>
                <a:gd name="T20" fmla="*/ 42 w 95"/>
                <a:gd name="T21" fmla="*/ 0 h 93"/>
                <a:gd name="T22" fmla="*/ 37 w 95"/>
                <a:gd name="T23" fmla="*/ 13 h 93"/>
                <a:gd name="T24" fmla="*/ 31 w 95"/>
                <a:gd name="T25" fmla="*/ 15 h 93"/>
                <a:gd name="T26" fmla="*/ 18 w 95"/>
                <a:gd name="T27" fmla="*/ 10 h 93"/>
                <a:gd name="T28" fmla="*/ 10 w 95"/>
                <a:gd name="T29" fmla="*/ 17 h 93"/>
                <a:gd name="T30" fmla="*/ 16 w 95"/>
                <a:gd name="T31" fmla="*/ 30 h 93"/>
                <a:gd name="T32" fmla="*/ 13 w 95"/>
                <a:gd name="T33" fmla="*/ 36 h 93"/>
                <a:gd name="T34" fmla="*/ 0 w 95"/>
                <a:gd name="T35" fmla="*/ 41 h 93"/>
                <a:gd name="T36" fmla="*/ 0 w 95"/>
                <a:gd name="T37" fmla="*/ 52 h 93"/>
                <a:gd name="T38" fmla="*/ 13 w 95"/>
                <a:gd name="T39" fmla="*/ 57 h 93"/>
                <a:gd name="T40" fmla="*/ 16 w 95"/>
                <a:gd name="T41" fmla="*/ 63 h 93"/>
                <a:gd name="T42" fmla="*/ 11 w 95"/>
                <a:gd name="T43" fmla="*/ 76 h 93"/>
                <a:gd name="T44" fmla="*/ 18 w 95"/>
                <a:gd name="T45" fmla="*/ 83 h 93"/>
                <a:gd name="T46" fmla="*/ 31 w 95"/>
                <a:gd name="T47" fmla="*/ 78 h 93"/>
                <a:gd name="T48" fmla="*/ 37 w 95"/>
                <a:gd name="T49" fmla="*/ 80 h 93"/>
                <a:gd name="T50" fmla="*/ 43 w 95"/>
                <a:gd name="T51" fmla="*/ 93 h 93"/>
                <a:gd name="T52" fmla="*/ 53 w 95"/>
                <a:gd name="T53" fmla="*/ 93 h 93"/>
                <a:gd name="T54" fmla="*/ 59 w 95"/>
                <a:gd name="T55" fmla="*/ 80 h 93"/>
                <a:gd name="T56" fmla="*/ 64 w 95"/>
                <a:gd name="T57" fmla="*/ 78 h 93"/>
                <a:gd name="T58" fmla="*/ 78 w 95"/>
                <a:gd name="T59" fmla="*/ 83 h 93"/>
                <a:gd name="T60" fmla="*/ 85 w 95"/>
                <a:gd name="T61" fmla="*/ 75 h 93"/>
                <a:gd name="T62" fmla="*/ 80 w 95"/>
                <a:gd name="T63" fmla="*/ 63 h 93"/>
                <a:gd name="T64" fmla="*/ 82 w 95"/>
                <a:gd name="T65" fmla="*/ 57 h 93"/>
                <a:gd name="T66" fmla="*/ 48 w 95"/>
                <a:gd name="T67" fmla="*/ 61 h 93"/>
                <a:gd name="T68" fmla="*/ 33 w 95"/>
                <a:gd name="T69" fmla="*/ 46 h 93"/>
                <a:gd name="T70" fmla="*/ 48 w 95"/>
                <a:gd name="T71" fmla="*/ 32 h 93"/>
                <a:gd name="T72" fmla="*/ 63 w 95"/>
                <a:gd name="T73" fmla="*/ 46 h 93"/>
                <a:gd name="T74" fmla="*/ 48 w 95"/>
                <a:gd name="T75" fmla="*/ 6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3">
                  <a:moveTo>
                    <a:pt x="82" y="57"/>
                  </a:moveTo>
                  <a:cubicBezTo>
                    <a:pt x="82" y="57"/>
                    <a:pt x="95" y="52"/>
                    <a:pt x="95" y="51"/>
                  </a:cubicBezTo>
                  <a:cubicBezTo>
                    <a:pt x="95" y="41"/>
                    <a:pt x="95" y="41"/>
                    <a:pt x="95" y="41"/>
                  </a:cubicBezTo>
                  <a:cubicBezTo>
                    <a:pt x="95" y="40"/>
                    <a:pt x="82" y="36"/>
                    <a:pt x="82" y="36"/>
                  </a:cubicBezTo>
                  <a:cubicBezTo>
                    <a:pt x="80" y="30"/>
                    <a:pt x="80" y="30"/>
                    <a:pt x="80" y="30"/>
                  </a:cubicBezTo>
                  <a:cubicBezTo>
                    <a:pt x="80" y="30"/>
                    <a:pt x="85" y="17"/>
                    <a:pt x="85" y="17"/>
                  </a:cubicBezTo>
                  <a:cubicBezTo>
                    <a:pt x="77" y="10"/>
                    <a:pt x="77" y="10"/>
                    <a:pt x="77" y="10"/>
                  </a:cubicBezTo>
                  <a:cubicBezTo>
                    <a:pt x="77" y="9"/>
                    <a:pt x="64" y="15"/>
                    <a:pt x="64" y="15"/>
                  </a:cubicBezTo>
                  <a:cubicBezTo>
                    <a:pt x="59" y="13"/>
                    <a:pt x="59" y="13"/>
                    <a:pt x="59" y="13"/>
                  </a:cubicBezTo>
                  <a:cubicBezTo>
                    <a:pt x="59" y="13"/>
                    <a:pt x="53" y="0"/>
                    <a:pt x="53" y="0"/>
                  </a:cubicBezTo>
                  <a:cubicBezTo>
                    <a:pt x="42" y="0"/>
                    <a:pt x="42" y="0"/>
                    <a:pt x="42" y="0"/>
                  </a:cubicBezTo>
                  <a:cubicBezTo>
                    <a:pt x="42" y="0"/>
                    <a:pt x="37" y="13"/>
                    <a:pt x="37" y="13"/>
                  </a:cubicBezTo>
                  <a:cubicBezTo>
                    <a:pt x="31" y="15"/>
                    <a:pt x="31" y="15"/>
                    <a:pt x="31" y="15"/>
                  </a:cubicBezTo>
                  <a:cubicBezTo>
                    <a:pt x="31" y="15"/>
                    <a:pt x="18" y="10"/>
                    <a:pt x="18" y="10"/>
                  </a:cubicBezTo>
                  <a:cubicBezTo>
                    <a:pt x="10" y="17"/>
                    <a:pt x="10" y="17"/>
                    <a:pt x="10" y="17"/>
                  </a:cubicBezTo>
                  <a:cubicBezTo>
                    <a:pt x="10" y="18"/>
                    <a:pt x="16" y="30"/>
                    <a:pt x="16" y="30"/>
                  </a:cubicBezTo>
                  <a:cubicBezTo>
                    <a:pt x="13" y="36"/>
                    <a:pt x="13" y="36"/>
                    <a:pt x="13" y="36"/>
                  </a:cubicBezTo>
                  <a:cubicBezTo>
                    <a:pt x="13" y="36"/>
                    <a:pt x="0" y="41"/>
                    <a:pt x="0" y="41"/>
                  </a:cubicBezTo>
                  <a:cubicBezTo>
                    <a:pt x="0" y="52"/>
                    <a:pt x="0" y="52"/>
                    <a:pt x="0" y="52"/>
                  </a:cubicBezTo>
                  <a:cubicBezTo>
                    <a:pt x="0" y="52"/>
                    <a:pt x="13" y="57"/>
                    <a:pt x="13" y="57"/>
                  </a:cubicBezTo>
                  <a:cubicBezTo>
                    <a:pt x="16" y="63"/>
                    <a:pt x="16" y="63"/>
                    <a:pt x="16" y="63"/>
                  </a:cubicBezTo>
                  <a:cubicBezTo>
                    <a:pt x="16" y="63"/>
                    <a:pt x="10" y="75"/>
                    <a:pt x="11" y="76"/>
                  </a:cubicBezTo>
                  <a:cubicBezTo>
                    <a:pt x="18" y="83"/>
                    <a:pt x="18" y="83"/>
                    <a:pt x="18" y="83"/>
                  </a:cubicBezTo>
                  <a:cubicBezTo>
                    <a:pt x="19" y="84"/>
                    <a:pt x="31" y="78"/>
                    <a:pt x="31" y="78"/>
                  </a:cubicBezTo>
                  <a:cubicBezTo>
                    <a:pt x="37" y="80"/>
                    <a:pt x="37" y="80"/>
                    <a:pt x="37" y="80"/>
                  </a:cubicBezTo>
                  <a:cubicBezTo>
                    <a:pt x="37" y="80"/>
                    <a:pt x="42" y="93"/>
                    <a:pt x="43" y="93"/>
                  </a:cubicBezTo>
                  <a:cubicBezTo>
                    <a:pt x="53" y="93"/>
                    <a:pt x="53" y="93"/>
                    <a:pt x="53" y="93"/>
                  </a:cubicBezTo>
                  <a:cubicBezTo>
                    <a:pt x="54" y="93"/>
                    <a:pt x="59" y="80"/>
                    <a:pt x="59" y="80"/>
                  </a:cubicBezTo>
                  <a:cubicBezTo>
                    <a:pt x="64" y="78"/>
                    <a:pt x="64" y="78"/>
                    <a:pt x="64" y="78"/>
                  </a:cubicBezTo>
                  <a:cubicBezTo>
                    <a:pt x="64" y="78"/>
                    <a:pt x="77" y="83"/>
                    <a:pt x="78" y="83"/>
                  </a:cubicBezTo>
                  <a:cubicBezTo>
                    <a:pt x="85" y="75"/>
                    <a:pt x="85" y="75"/>
                    <a:pt x="85" y="75"/>
                  </a:cubicBezTo>
                  <a:cubicBezTo>
                    <a:pt x="86" y="75"/>
                    <a:pt x="80" y="63"/>
                    <a:pt x="80" y="63"/>
                  </a:cubicBezTo>
                  <a:lnTo>
                    <a:pt x="82" y="57"/>
                  </a:lnTo>
                  <a:close/>
                  <a:moveTo>
                    <a:pt x="48" y="61"/>
                  </a:moveTo>
                  <a:cubicBezTo>
                    <a:pt x="39" y="61"/>
                    <a:pt x="33" y="55"/>
                    <a:pt x="33" y="46"/>
                  </a:cubicBezTo>
                  <a:cubicBezTo>
                    <a:pt x="33" y="38"/>
                    <a:pt x="39" y="32"/>
                    <a:pt x="48" y="32"/>
                  </a:cubicBezTo>
                  <a:cubicBezTo>
                    <a:pt x="56" y="32"/>
                    <a:pt x="63" y="38"/>
                    <a:pt x="63" y="46"/>
                  </a:cubicBezTo>
                  <a:cubicBezTo>
                    <a:pt x="63" y="55"/>
                    <a:pt x="56" y="61"/>
                    <a:pt x="48" y="6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endParaRPr>
            </a:p>
          </p:txBody>
        </p:sp>
        <p:sp>
          <p:nvSpPr>
            <p:cNvPr id="25" name="Oval 60"/>
            <p:cNvSpPr>
              <a:spLocks noChangeArrowheads="1"/>
            </p:cNvSpPr>
            <p:nvPr/>
          </p:nvSpPr>
          <p:spPr bwMode="auto">
            <a:xfrm>
              <a:off x="1712364" y="2387652"/>
              <a:ext cx="64890" cy="62395"/>
            </a:xfrm>
            <a:prstGeom prst="ellipse">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仓耳玄三M W05" panose="02020400000000000000" pitchFamily="18" charset="-122"/>
              </a:endParaRPr>
            </a:p>
          </p:txBody>
        </p:sp>
      </p:grpSp>
      <p:cxnSp>
        <p:nvCxnSpPr>
          <p:cNvPr id="26" name="直接连接符 25"/>
          <p:cNvCxnSpPr/>
          <p:nvPr/>
        </p:nvCxnSpPr>
        <p:spPr>
          <a:xfrm>
            <a:off x="6659500" y="4642881"/>
            <a:ext cx="1005730" cy="0"/>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cxnSp>
        <p:nvCxnSpPr>
          <p:cNvPr id="30" name="直接连接符 29"/>
          <p:cNvCxnSpPr/>
          <p:nvPr/>
        </p:nvCxnSpPr>
        <p:spPr>
          <a:xfrm flipV="1">
            <a:off x="4139718" y="4560080"/>
            <a:ext cx="853336" cy="29287"/>
          </a:xfrm>
          <a:prstGeom prst="line">
            <a:avLst/>
          </a:prstGeom>
          <a:ln>
            <a:solidFill>
              <a:schemeClr val="bg1">
                <a:lumMod val="85000"/>
              </a:schemeClr>
            </a:solidFill>
          </a:ln>
        </p:spPr>
        <p:style>
          <a:lnRef idx="1">
            <a:schemeClr val="accent3"/>
          </a:lnRef>
          <a:fillRef idx="0">
            <a:schemeClr val="accent3"/>
          </a:fillRef>
          <a:effectRef idx="0">
            <a:schemeClr val="accent3"/>
          </a:effectRef>
          <a:fontRef idx="minor">
            <a:schemeClr val="tx1"/>
          </a:fontRef>
        </p:style>
      </p:cxnSp>
      <p:grpSp>
        <p:nvGrpSpPr>
          <p:cNvPr id="32" name="组合 31"/>
          <p:cNvGrpSpPr/>
          <p:nvPr/>
        </p:nvGrpSpPr>
        <p:grpSpPr>
          <a:xfrm>
            <a:off x="172017" y="119433"/>
            <a:ext cx="642796" cy="634080"/>
            <a:chOff x="4059623" y="664319"/>
            <a:chExt cx="2298492" cy="2304999"/>
          </a:xfrm>
        </p:grpSpPr>
        <p:pic>
          <p:nvPicPr>
            <p:cNvPr id="33" name="图片 3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34" name="矩形 33"/>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02</a:t>
              </a:r>
              <a:endParaRPr lang="zh-CN" altLang="en-US" dirty="0">
                <a:gradFill>
                  <a:gsLst>
                    <a:gs pos="0">
                      <a:srgbClr val="FFF9E9"/>
                    </a:gs>
                    <a:gs pos="100000">
                      <a:srgbClr val="E9B466"/>
                    </a:gs>
                  </a:gsLst>
                  <a:lin ang="0" scaled="1"/>
                </a:gradFill>
                <a:latin typeface="+mn-ea"/>
                <a:cs typeface="+mn-ea"/>
                <a:sym typeface="+mn-lt"/>
              </a:endParaRPr>
            </a:p>
          </p:txBody>
        </p:sp>
      </p:grpSp>
      <p:sp>
        <p:nvSpPr>
          <p:cNvPr id="35"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36" name="Rectangle 23"/>
          <p:cNvSpPr/>
          <p:nvPr/>
        </p:nvSpPr>
        <p:spPr>
          <a:xfrm>
            <a:off x="7772876" y="1954271"/>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7" name="文本框 36"/>
          <p:cNvSpPr txBox="1"/>
          <p:nvPr/>
        </p:nvSpPr>
        <p:spPr>
          <a:xfrm>
            <a:off x="7772876" y="1410807"/>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38" name="Rectangle 23"/>
          <p:cNvSpPr/>
          <p:nvPr/>
        </p:nvSpPr>
        <p:spPr>
          <a:xfrm>
            <a:off x="7772876" y="4580324"/>
            <a:ext cx="3314165" cy="954107"/>
          </a:xfrm>
          <a:prstGeom prst="rect">
            <a:avLst/>
          </a:prstGeom>
        </p:spPr>
        <p:txBody>
          <a:bodyPr wrap="square">
            <a:spAutoFit/>
          </a:bodyPr>
          <a:lstStyle/>
          <a:p>
            <a:pPr algn="just">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39" name="文本框 38"/>
          <p:cNvSpPr txBox="1"/>
          <p:nvPr/>
        </p:nvSpPr>
        <p:spPr>
          <a:xfrm>
            <a:off x="7772876" y="4036860"/>
            <a:ext cx="2486025" cy="523220"/>
          </a:xfrm>
          <a:prstGeom prst="rect">
            <a:avLst/>
          </a:prstGeom>
          <a:noFill/>
        </p:spPr>
        <p:txBody>
          <a:bodyPr wrap="square" rtlCol="0">
            <a:spAutoFit/>
          </a:bodyPr>
          <a:lstStyle/>
          <a:p>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40" name="Rectangle 23"/>
          <p:cNvSpPr/>
          <p:nvPr/>
        </p:nvSpPr>
        <p:spPr>
          <a:xfrm>
            <a:off x="585519" y="1790632"/>
            <a:ext cx="3314165" cy="954107"/>
          </a:xfrm>
          <a:prstGeom prst="rect">
            <a:avLst/>
          </a:prstGeom>
        </p:spPr>
        <p:txBody>
          <a:bodyPr wrap="square">
            <a:spAutoFit/>
          </a:bodyPr>
          <a:lstStyle/>
          <a:p>
            <a:pPr algn="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1" name="文本框 40"/>
          <p:cNvSpPr txBox="1"/>
          <p:nvPr/>
        </p:nvSpPr>
        <p:spPr>
          <a:xfrm>
            <a:off x="1413659" y="1242759"/>
            <a:ext cx="2486025" cy="523220"/>
          </a:xfrm>
          <a:prstGeom prst="rect">
            <a:avLst/>
          </a:prstGeom>
          <a:noFill/>
        </p:spPr>
        <p:txBody>
          <a:bodyPr wrap="square" rtlCol="0">
            <a:spAutoFit/>
          </a:bodyPr>
          <a:lstStyle/>
          <a:p>
            <a:pPr algn="r"/>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
        <p:nvSpPr>
          <p:cNvPr id="42" name="Rectangle 23"/>
          <p:cNvSpPr/>
          <p:nvPr/>
        </p:nvSpPr>
        <p:spPr>
          <a:xfrm>
            <a:off x="585519" y="4416685"/>
            <a:ext cx="3314165" cy="954107"/>
          </a:xfrm>
          <a:prstGeom prst="rect">
            <a:avLst/>
          </a:prstGeom>
        </p:spPr>
        <p:txBody>
          <a:bodyPr wrap="square">
            <a:spAutoFit/>
          </a:bodyPr>
          <a:lstStyle/>
          <a:p>
            <a:pPr algn="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43" name="文本框 42"/>
          <p:cNvSpPr txBox="1"/>
          <p:nvPr/>
        </p:nvSpPr>
        <p:spPr>
          <a:xfrm>
            <a:off x="1358544" y="3821897"/>
            <a:ext cx="2486025" cy="523220"/>
          </a:xfrm>
          <a:prstGeom prst="rect">
            <a:avLst/>
          </a:prstGeom>
          <a:noFill/>
        </p:spPr>
        <p:txBody>
          <a:bodyPr wrap="square" rtlCol="0">
            <a:spAutoFit/>
          </a:bodyPr>
          <a:lstStyle/>
          <a:p>
            <a:pPr algn="r"/>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p:cTn id="22" dur="500" fill="hold"/>
                                        <p:tgtEl>
                                          <p:spTgt spid="23"/>
                                        </p:tgtEl>
                                        <p:attrNameLst>
                                          <p:attrName>ppt_w</p:attrName>
                                        </p:attrNameLst>
                                      </p:cBhvr>
                                      <p:tavLst>
                                        <p:tav tm="0">
                                          <p:val>
                                            <p:fltVal val="0"/>
                                          </p:val>
                                        </p:tav>
                                        <p:tav tm="100000">
                                          <p:val>
                                            <p:strVal val="#ppt_w"/>
                                          </p:val>
                                        </p:tav>
                                      </p:tavLst>
                                    </p:anim>
                                    <p:anim calcmode="lin" valueType="num">
                                      <p:cBhvr>
                                        <p:cTn id="23" dur="500" fill="hold"/>
                                        <p:tgtEl>
                                          <p:spTgt spid="23"/>
                                        </p:tgtEl>
                                        <p:attrNameLst>
                                          <p:attrName>ppt_h</p:attrName>
                                        </p:attrNameLst>
                                      </p:cBhvr>
                                      <p:tavLst>
                                        <p:tav tm="0">
                                          <p:val>
                                            <p:fltVal val="0"/>
                                          </p:val>
                                        </p:tav>
                                        <p:tav tm="100000">
                                          <p:val>
                                            <p:strVal val="#ppt_h"/>
                                          </p:val>
                                        </p:tav>
                                      </p:tavLst>
                                    </p:anim>
                                    <p:animEffect transition="in" filter="fade">
                                      <p:cBhvr>
                                        <p:cTn id="24" dur="500"/>
                                        <p:tgtEl>
                                          <p:spTgt spid="23"/>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1000"/>
                            </p:stCondLst>
                            <p:childTnLst>
                              <p:par>
                                <p:cTn id="30" presetID="22" presetClass="entr" presetSubtype="2"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right)">
                                      <p:cBhvr>
                                        <p:cTn id="32" dur="500"/>
                                        <p:tgtEl>
                                          <p:spTgt spid="18"/>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500"/>
                                        <p:tgtEl>
                                          <p:spTgt spid="20"/>
                                        </p:tgtEl>
                                      </p:cBhvr>
                                    </p:animEffect>
                                  </p:childTnLst>
                                </p:cTn>
                              </p:par>
                            </p:childTnLst>
                          </p:cTn>
                        </p:par>
                        <p:par>
                          <p:cTn id="37" fill="hold">
                            <p:stCondLst>
                              <p:cond delay="2000"/>
                            </p:stCondLst>
                            <p:childTnLst>
                              <p:par>
                                <p:cTn id="38" presetID="22" presetClass="entr" presetSubtype="8"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par>
                          <p:cTn id="41" fill="hold">
                            <p:stCondLst>
                              <p:cond delay="2500"/>
                            </p:stCondLst>
                            <p:childTnLst>
                              <p:par>
                                <p:cTn id="42" presetID="22" presetClass="entr" presetSubtype="2"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right)">
                                      <p:cBhvr>
                                        <p:cTn id="44" dur="500"/>
                                        <p:tgtEl>
                                          <p:spTgt spid="30"/>
                                        </p:tgtEl>
                                      </p:cBhvr>
                                    </p:animEffect>
                                  </p:childTnLst>
                                </p:cTn>
                              </p:par>
                            </p:childTnLst>
                          </p:cTn>
                        </p:par>
                        <p:par>
                          <p:cTn id="45" fill="hold">
                            <p:stCondLst>
                              <p:cond delay="3000"/>
                            </p:stCondLst>
                            <p:childTnLst>
                              <p:par>
                                <p:cTn id="46" presetID="47" presetClass="entr" presetSubtype="0" fill="hold" grpId="0" nodeType="afterEffect">
                                  <p:stCondLst>
                                    <p:cond delay="0"/>
                                  </p:stCondLst>
                                  <p:iterate type="lt">
                                    <p:tmPct val="10000"/>
                                  </p:iterate>
                                  <p:childTnLst>
                                    <p:set>
                                      <p:cBhvr>
                                        <p:cTn id="47" dur="1" fill="hold">
                                          <p:stCondLst>
                                            <p:cond delay="0"/>
                                          </p:stCondLst>
                                        </p:cTn>
                                        <p:tgtEl>
                                          <p:spTgt spid="37">
                                            <p:txEl>
                                              <p:pRg st="0" end="0"/>
                                            </p:txEl>
                                          </p:spTgt>
                                        </p:tgtEl>
                                        <p:attrNameLst>
                                          <p:attrName>style.visibility</p:attrName>
                                        </p:attrNameLst>
                                      </p:cBhvr>
                                      <p:to>
                                        <p:strVal val="visible"/>
                                      </p:to>
                                    </p:set>
                                    <p:animEffect transition="in" filter="fade">
                                      <p:cBhvr>
                                        <p:cTn id="48" dur="250"/>
                                        <p:tgtEl>
                                          <p:spTgt spid="37">
                                            <p:txEl>
                                              <p:pRg st="0" end="0"/>
                                            </p:txEl>
                                          </p:spTgt>
                                        </p:tgtEl>
                                      </p:cBhvr>
                                    </p:animEffect>
                                    <p:anim calcmode="lin" valueType="num">
                                      <p:cBhvr>
                                        <p:cTn id="49" dur="25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50" dur="25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par>
                          <p:cTn id="51" fill="hold">
                            <p:stCondLst>
                              <p:cond delay="3325"/>
                            </p:stCondLst>
                            <p:childTnLst>
                              <p:par>
                                <p:cTn id="52" presetID="22" presetClass="entr" presetSubtype="8"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par>
                          <p:cTn id="55" fill="hold">
                            <p:stCondLst>
                              <p:cond delay="3825"/>
                            </p:stCondLst>
                            <p:childTnLst>
                              <p:par>
                                <p:cTn id="56" presetID="47" presetClass="entr" presetSubtype="0" fill="hold" grpId="0" nodeType="afterEffect">
                                  <p:stCondLst>
                                    <p:cond delay="0"/>
                                  </p:stCondLst>
                                  <p:iterate type="lt">
                                    <p:tmPct val="10000"/>
                                  </p:iterate>
                                  <p:childTnLst>
                                    <p:set>
                                      <p:cBhvr>
                                        <p:cTn id="57" dur="1" fill="hold">
                                          <p:stCondLst>
                                            <p:cond delay="0"/>
                                          </p:stCondLst>
                                        </p:cTn>
                                        <p:tgtEl>
                                          <p:spTgt spid="39">
                                            <p:txEl>
                                              <p:pRg st="0" end="0"/>
                                            </p:txEl>
                                          </p:spTgt>
                                        </p:tgtEl>
                                        <p:attrNameLst>
                                          <p:attrName>style.visibility</p:attrName>
                                        </p:attrNameLst>
                                      </p:cBhvr>
                                      <p:to>
                                        <p:strVal val="visible"/>
                                      </p:to>
                                    </p:set>
                                    <p:animEffect transition="in" filter="fade">
                                      <p:cBhvr>
                                        <p:cTn id="58" dur="250"/>
                                        <p:tgtEl>
                                          <p:spTgt spid="39">
                                            <p:txEl>
                                              <p:pRg st="0" end="0"/>
                                            </p:txEl>
                                          </p:spTgt>
                                        </p:tgtEl>
                                      </p:cBhvr>
                                    </p:animEffect>
                                    <p:anim calcmode="lin" valueType="num">
                                      <p:cBhvr>
                                        <p:cTn id="59" dur="250" fill="hold"/>
                                        <p:tgtEl>
                                          <p:spTgt spid="39">
                                            <p:txEl>
                                              <p:pRg st="0" end="0"/>
                                            </p:txEl>
                                          </p:spTgt>
                                        </p:tgtEl>
                                        <p:attrNameLst>
                                          <p:attrName>ppt_x</p:attrName>
                                        </p:attrNameLst>
                                      </p:cBhvr>
                                      <p:tavLst>
                                        <p:tav tm="0">
                                          <p:val>
                                            <p:strVal val="#ppt_x"/>
                                          </p:val>
                                        </p:tav>
                                        <p:tav tm="100000">
                                          <p:val>
                                            <p:strVal val="#ppt_x"/>
                                          </p:val>
                                        </p:tav>
                                      </p:tavLst>
                                    </p:anim>
                                    <p:anim calcmode="lin" valueType="num">
                                      <p:cBhvr>
                                        <p:cTn id="60" dur="250" fill="hold"/>
                                        <p:tgtEl>
                                          <p:spTgt spid="39">
                                            <p:txEl>
                                              <p:pRg st="0" end="0"/>
                                            </p:txEl>
                                          </p:spTgt>
                                        </p:tgtEl>
                                        <p:attrNameLst>
                                          <p:attrName>ppt_y</p:attrName>
                                        </p:attrNameLst>
                                      </p:cBhvr>
                                      <p:tavLst>
                                        <p:tav tm="0">
                                          <p:val>
                                            <p:strVal val="#ppt_y-.1"/>
                                          </p:val>
                                        </p:tav>
                                        <p:tav tm="100000">
                                          <p:val>
                                            <p:strVal val="#ppt_y"/>
                                          </p:val>
                                        </p:tav>
                                      </p:tavLst>
                                    </p:anim>
                                  </p:childTnLst>
                                </p:cTn>
                              </p:par>
                            </p:childTnLst>
                          </p:cTn>
                        </p:par>
                        <p:par>
                          <p:cTn id="61" fill="hold">
                            <p:stCondLst>
                              <p:cond delay="4150"/>
                            </p:stCondLst>
                            <p:childTnLst>
                              <p:par>
                                <p:cTn id="62" presetID="22" presetClass="entr" presetSubtype="8"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left)">
                                      <p:cBhvr>
                                        <p:cTn id="64" dur="500"/>
                                        <p:tgtEl>
                                          <p:spTgt spid="38"/>
                                        </p:tgtEl>
                                      </p:cBhvr>
                                    </p:animEffect>
                                  </p:childTnLst>
                                </p:cTn>
                              </p:par>
                            </p:childTnLst>
                          </p:cTn>
                        </p:par>
                        <p:par>
                          <p:cTn id="65" fill="hold">
                            <p:stCondLst>
                              <p:cond delay="4650"/>
                            </p:stCondLst>
                            <p:childTnLst>
                              <p:par>
                                <p:cTn id="66" presetID="47" presetClass="entr" presetSubtype="0" fill="hold" grpId="0" nodeType="afterEffect">
                                  <p:stCondLst>
                                    <p:cond delay="0"/>
                                  </p:stCondLst>
                                  <p:iterate type="lt">
                                    <p:tmPct val="10000"/>
                                  </p:iterate>
                                  <p:childTnLst>
                                    <p:set>
                                      <p:cBhvr>
                                        <p:cTn id="67" dur="1" fill="hold">
                                          <p:stCondLst>
                                            <p:cond delay="0"/>
                                          </p:stCondLst>
                                        </p:cTn>
                                        <p:tgtEl>
                                          <p:spTgt spid="41">
                                            <p:txEl>
                                              <p:pRg st="0" end="0"/>
                                            </p:txEl>
                                          </p:spTgt>
                                        </p:tgtEl>
                                        <p:attrNameLst>
                                          <p:attrName>style.visibility</p:attrName>
                                        </p:attrNameLst>
                                      </p:cBhvr>
                                      <p:to>
                                        <p:strVal val="visible"/>
                                      </p:to>
                                    </p:set>
                                    <p:animEffect transition="in" filter="fade">
                                      <p:cBhvr>
                                        <p:cTn id="68" dur="250"/>
                                        <p:tgtEl>
                                          <p:spTgt spid="41">
                                            <p:txEl>
                                              <p:pRg st="0" end="0"/>
                                            </p:txEl>
                                          </p:spTgt>
                                        </p:tgtEl>
                                      </p:cBhvr>
                                    </p:animEffect>
                                    <p:anim calcmode="lin" valueType="num">
                                      <p:cBhvr>
                                        <p:cTn id="69" dur="25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70" dur="25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par>
                          <p:cTn id="71" fill="hold">
                            <p:stCondLst>
                              <p:cond delay="4974"/>
                            </p:stCondLst>
                            <p:childTnLst>
                              <p:par>
                                <p:cTn id="72" presetID="22" presetClass="entr" presetSubtype="8" fill="hold" grpId="0" nodeType="after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left)">
                                      <p:cBhvr>
                                        <p:cTn id="74" dur="500"/>
                                        <p:tgtEl>
                                          <p:spTgt spid="40"/>
                                        </p:tgtEl>
                                      </p:cBhvr>
                                    </p:animEffect>
                                  </p:childTnLst>
                                </p:cTn>
                              </p:par>
                            </p:childTnLst>
                          </p:cTn>
                        </p:par>
                        <p:par>
                          <p:cTn id="75" fill="hold">
                            <p:stCondLst>
                              <p:cond delay="5474"/>
                            </p:stCondLst>
                            <p:childTnLst>
                              <p:par>
                                <p:cTn id="76" presetID="47" presetClass="entr" presetSubtype="0" fill="hold" grpId="0" nodeType="afterEffect">
                                  <p:stCondLst>
                                    <p:cond delay="0"/>
                                  </p:stCondLst>
                                  <p:iterate type="lt">
                                    <p:tmPct val="10000"/>
                                  </p:iterate>
                                  <p:childTnLst>
                                    <p:set>
                                      <p:cBhvr>
                                        <p:cTn id="77" dur="1" fill="hold">
                                          <p:stCondLst>
                                            <p:cond delay="0"/>
                                          </p:stCondLst>
                                        </p:cTn>
                                        <p:tgtEl>
                                          <p:spTgt spid="43">
                                            <p:txEl>
                                              <p:pRg st="0" end="0"/>
                                            </p:txEl>
                                          </p:spTgt>
                                        </p:tgtEl>
                                        <p:attrNameLst>
                                          <p:attrName>style.visibility</p:attrName>
                                        </p:attrNameLst>
                                      </p:cBhvr>
                                      <p:to>
                                        <p:strVal val="visible"/>
                                      </p:to>
                                    </p:set>
                                    <p:animEffect transition="in" filter="fade">
                                      <p:cBhvr>
                                        <p:cTn id="78" dur="250"/>
                                        <p:tgtEl>
                                          <p:spTgt spid="43">
                                            <p:txEl>
                                              <p:pRg st="0" end="0"/>
                                            </p:txEl>
                                          </p:spTgt>
                                        </p:tgtEl>
                                      </p:cBhvr>
                                    </p:animEffect>
                                    <p:anim calcmode="lin" valueType="num">
                                      <p:cBhvr>
                                        <p:cTn id="79" dur="25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80" dur="25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par>
                          <p:cTn id="81" fill="hold">
                            <p:stCondLst>
                              <p:cond delay="5800"/>
                            </p:stCondLst>
                            <p:childTnLst>
                              <p:par>
                                <p:cTn id="82" presetID="22" presetClass="entr" presetSubtype="8" fill="hold" grpId="0" nodeType="after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wipe(left)">
                                      <p:cBhvr>
                                        <p:cTn id="8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36" grpId="0"/>
      <p:bldP spid="37" grpId="0" build="p"/>
      <p:bldP spid="38" grpId="0"/>
      <p:bldP spid="39" grpId="0" build="p"/>
      <p:bldP spid="40" grpId="0"/>
      <p:bldP spid="41" grpId="0" build="p"/>
      <p:bldP spid="42" grpId="0"/>
      <p:bldP spid="4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772083" y="1122653"/>
            <a:ext cx="2788276" cy="2518073"/>
          </a:xfrm>
          <a:prstGeom prst="rect">
            <a:avLst/>
          </a:prstGeom>
          <a:gradFill>
            <a:gsLst>
              <a:gs pos="0">
                <a:srgbClr val="FFFAE8"/>
              </a:gs>
              <a:gs pos="52600">
                <a:srgbClr val="EFD299"/>
              </a:gs>
              <a:gs pos="100000">
                <a:srgbClr val="C8A37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600" dirty="0">
              <a:solidFill>
                <a:schemeClr val="tx1"/>
              </a:solidFill>
              <a:latin typeface="仓耳玄三M W05" panose="02020400000000000000" pitchFamily="18" charset="-122"/>
              <a:ea typeface="仓耳玄三M W05" panose="02020400000000000000" pitchFamily="18" charset="-122"/>
            </a:endParaRPr>
          </a:p>
        </p:txBody>
      </p:sp>
      <p:sp>
        <p:nvSpPr>
          <p:cNvPr id="11" name="Shape 58"/>
          <p:cNvSpPr/>
          <p:nvPr/>
        </p:nvSpPr>
        <p:spPr>
          <a:xfrm>
            <a:off x="5898657" y="1406757"/>
            <a:ext cx="535123" cy="620666"/>
          </a:xfrm>
          <a:custGeom>
            <a:avLst/>
            <a:gdLst/>
            <a:ahLst/>
            <a:cxnLst>
              <a:cxn ang="0">
                <a:pos x="wd2" y="hd2"/>
              </a:cxn>
              <a:cxn ang="5400000">
                <a:pos x="wd2" y="hd2"/>
              </a:cxn>
              <a:cxn ang="10800000">
                <a:pos x="wd2" y="hd2"/>
              </a:cxn>
              <a:cxn ang="16200000">
                <a:pos x="wd2" y="hd2"/>
              </a:cxn>
            </a:cxnLst>
            <a:rect l="0" t="0" r="r" b="b"/>
            <a:pathLst>
              <a:path w="21356" h="21332" extrusionOk="0">
                <a:moveTo>
                  <a:pt x="20649" y="20462"/>
                </a:moveTo>
                <a:lnTo>
                  <a:pt x="706" y="20462"/>
                </a:lnTo>
                <a:cubicBezTo>
                  <a:pt x="508" y="20462"/>
                  <a:pt x="348" y="20657"/>
                  <a:pt x="348" y="20897"/>
                </a:cubicBezTo>
                <a:cubicBezTo>
                  <a:pt x="348" y="21138"/>
                  <a:pt x="508" y="21332"/>
                  <a:pt x="706" y="21332"/>
                </a:cubicBezTo>
                <a:lnTo>
                  <a:pt x="20649" y="21332"/>
                </a:lnTo>
                <a:cubicBezTo>
                  <a:pt x="20844" y="21332"/>
                  <a:pt x="21005" y="21138"/>
                  <a:pt x="21005" y="20897"/>
                </a:cubicBezTo>
                <a:cubicBezTo>
                  <a:pt x="21005" y="20657"/>
                  <a:pt x="20844" y="20462"/>
                  <a:pt x="20649" y="20462"/>
                </a:cubicBezTo>
                <a:close/>
                <a:moveTo>
                  <a:pt x="11209" y="17056"/>
                </a:moveTo>
                <a:lnTo>
                  <a:pt x="10380" y="16233"/>
                </a:lnTo>
                <a:lnTo>
                  <a:pt x="10124" y="17300"/>
                </a:lnTo>
                <a:lnTo>
                  <a:pt x="8959" y="17724"/>
                </a:lnTo>
                <a:lnTo>
                  <a:pt x="10058" y="18262"/>
                </a:lnTo>
                <a:lnTo>
                  <a:pt x="10166" y="19348"/>
                </a:lnTo>
                <a:lnTo>
                  <a:pt x="11073" y="18636"/>
                </a:lnTo>
                <a:lnTo>
                  <a:pt x="11102" y="18614"/>
                </a:lnTo>
                <a:lnTo>
                  <a:pt x="12333" y="18861"/>
                </a:lnTo>
                <a:lnTo>
                  <a:pt x="11812" y="17869"/>
                </a:lnTo>
                <a:lnTo>
                  <a:pt x="12464" y="16936"/>
                </a:lnTo>
                <a:cubicBezTo>
                  <a:pt x="12464" y="16936"/>
                  <a:pt x="11209" y="17056"/>
                  <a:pt x="11209" y="17056"/>
                </a:cubicBezTo>
                <a:close/>
                <a:moveTo>
                  <a:pt x="19646" y="17056"/>
                </a:moveTo>
                <a:lnTo>
                  <a:pt x="18818" y="16233"/>
                </a:lnTo>
                <a:lnTo>
                  <a:pt x="18562" y="17300"/>
                </a:lnTo>
                <a:lnTo>
                  <a:pt x="17397" y="17724"/>
                </a:lnTo>
                <a:lnTo>
                  <a:pt x="18497" y="18262"/>
                </a:lnTo>
                <a:lnTo>
                  <a:pt x="18605" y="19348"/>
                </a:lnTo>
                <a:lnTo>
                  <a:pt x="19510" y="18636"/>
                </a:lnTo>
                <a:lnTo>
                  <a:pt x="19540" y="18614"/>
                </a:lnTo>
                <a:lnTo>
                  <a:pt x="20772" y="18861"/>
                </a:lnTo>
                <a:lnTo>
                  <a:pt x="20250" y="17869"/>
                </a:lnTo>
                <a:lnTo>
                  <a:pt x="20903" y="16936"/>
                </a:lnTo>
                <a:cubicBezTo>
                  <a:pt x="20903" y="16936"/>
                  <a:pt x="19646" y="17056"/>
                  <a:pt x="19646" y="17056"/>
                </a:cubicBezTo>
                <a:close/>
                <a:moveTo>
                  <a:pt x="15426" y="17056"/>
                </a:moveTo>
                <a:lnTo>
                  <a:pt x="14599" y="16233"/>
                </a:lnTo>
                <a:lnTo>
                  <a:pt x="14343" y="17300"/>
                </a:lnTo>
                <a:lnTo>
                  <a:pt x="13178" y="17724"/>
                </a:lnTo>
                <a:lnTo>
                  <a:pt x="14277" y="18262"/>
                </a:lnTo>
                <a:lnTo>
                  <a:pt x="14385" y="19348"/>
                </a:lnTo>
                <a:lnTo>
                  <a:pt x="15292" y="18636"/>
                </a:lnTo>
                <a:lnTo>
                  <a:pt x="15320" y="18614"/>
                </a:lnTo>
                <a:lnTo>
                  <a:pt x="16551" y="18861"/>
                </a:lnTo>
                <a:lnTo>
                  <a:pt x="16031" y="17869"/>
                </a:lnTo>
                <a:lnTo>
                  <a:pt x="16683" y="16936"/>
                </a:lnTo>
                <a:cubicBezTo>
                  <a:pt x="16683" y="16936"/>
                  <a:pt x="15426" y="17056"/>
                  <a:pt x="15426" y="17056"/>
                </a:cubicBezTo>
                <a:close/>
                <a:moveTo>
                  <a:pt x="2769" y="17056"/>
                </a:moveTo>
                <a:lnTo>
                  <a:pt x="1942" y="16233"/>
                </a:lnTo>
                <a:lnTo>
                  <a:pt x="1687" y="17300"/>
                </a:lnTo>
                <a:lnTo>
                  <a:pt x="521" y="17724"/>
                </a:lnTo>
                <a:lnTo>
                  <a:pt x="1620" y="18262"/>
                </a:lnTo>
                <a:lnTo>
                  <a:pt x="1728" y="19348"/>
                </a:lnTo>
                <a:lnTo>
                  <a:pt x="2635" y="18636"/>
                </a:lnTo>
                <a:lnTo>
                  <a:pt x="2663" y="18614"/>
                </a:lnTo>
                <a:lnTo>
                  <a:pt x="3895" y="18861"/>
                </a:lnTo>
                <a:lnTo>
                  <a:pt x="3374" y="17869"/>
                </a:lnTo>
                <a:lnTo>
                  <a:pt x="4026" y="16936"/>
                </a:lnTo>
                <a:cubicBezTo>
                  <a:pt x="4026" y="16936"/>
                  <a:pt x="2769" y="17056"/>
                  <a:pt x="2769" y="17056"/>
                </a:cubicBezTo>
                <a:close/>
                <a:moveTo>
                  <a:pt x="6988" y="17056"/>
                </a:moveTo>
                <a:lnTo>
                  <a:pt x="6161" y="16233"/>
                </a:lnTo>
                <a:lnTo>
                  <a:pt x="5906" y="17300"/>
                </a:lnTo>
                <a:lnTo>
                  <a:pt x="4740" y="17724"/>
                </a:lnTo>
                <a:lnTo>
                  <a:pt x="5839" y="18262"/>
                </a:lnTo>
                <a:lnTo>
                  <a:pt x="5947" y="19348"/>
                </a:lnTo>
                <a:lnTo>
                  <a:pt x="6854" y="18636"/>
                </a:lnTo>
                <a:lnTo>
                  <a:pt x="6881" y="18614"/>
                </a:lnTo>
                <a:lnTo>
                  <a:pt x="8114" y="18861"/>
                </a:lnTo>
                <a:lnTo>
                  <a:pt x="7591" y="17869"/>
                </a:lnTo>
                <a:lnTo>
                  <a:pt x="8246" y="16936"/>
                </a:lnTo>
                <a:cubicBezTo>
                  <a:pt x="8246" y="16936"/>
                  <a:pt x="6988" y="17056"/>
                  <a:pt x="6988" y="17056"/>
                </a:cubicBezTo>
                <a:close/>
                <a:moveTo>
                  <a:pt x="4890" y="15084"/>
                </a:moveTo>
                <a:lnTo>
                  <a:pt x="4890" y="10010"/>
                </a:lnTo>
                <a:cubicBezTo>
                  <a:pt x="4890" y="9749"/>
                  <a:pt x="4512" y="9619"/>
                  <a:pt x="3833" y="9619"/>
                </a:cubicBezTo>
                <a:lnTo>
                  <a:pt x="811" y="9619"/>
                </a:lnTo>
                <a:cubicBezTo>
                  <a:pt x="-170" y="9619"/>
                  <a:pt x="-19" y="10075"/>
                  <a:pt x="56" y="10856"/>
                </a:cubicBezTo>
                <a:lnTo>
                  <a:pt x="473" y="15084"/>
                </a:lnTo>
                <a:cubicBezTo>
                  <a:pt x="473" y="15084"/>
                  <a:pt x="4890" y="15084"/>
                  <a:pt x="4890" y="15084"/>
                </a:cubicBezTo>
                <a:close/>
                <a:moveTo>
                  <a:pt x="21354" y="9554"/>
                </a:moveTo>
                <a:cubicBezTo>
                  <a:pt x="21430" y="7472"/>
                  <a:pt x="19014" y="7407"/>
                  <a:pt x="17428" y="7603"/>
                </a:cubicBezTo>
                <a:cubicBezTo>
                  <a:pt x="15841" y="7798"/>
                  <a:pt x="14255" y="7472"/>
                  <a:pt x="13952" y="7343"/>
                </a:cubicBezTo>
                <a:cubicBezTo>
                  <a:pt x="13651" y="7213"/>
                  <a:pt x="13425" y="6562"/>
                  <a:pt x="15011" y="5131"/>
                </a:cubicBezTo>
                <a:cubicBezTo>
                  <a:pt x="16596" y="3700"/>
                  <a:pt x="15389" y="903"/>
                  <a:pt x="14330" y="318"/>
                </a:cubicBezTo>
                <a:cubicBezTo>
                  <a:pt x="13273" y="-268"/>
                  <a:pt x="12895" y="-203"/>
                  <a:pt x="12443" y="1879"/>
                </a:cubicBezTo>
                <a:cubicBezTo>
                  <a:pt x="11990" y="3960"/>
                  <a:pt x="10555" y="4806"/>
                  <a:pt x="9346" y="6107"/>
                </a:cubicBezTo>
                <a:cubicBezTo>
                  <a:pt x="8137" y="7407"/>
                  <a:pt x="7457" y="9684"/>
                  <a:pt x="6929" y="10010"/>
                </a:cubicBezTo>
                <a:cubicBezTo>
                  <a:pt x="6401" y="10335"/>
                  <a:pt x="5720" y="10335"/>
                  <a:pt x="5720" y="10335"/>
                </a:cubicBezTo>
                <a:lnTo>
                  <a:pt x="5720" y="15084"/>
                </a:lnTo>
                <a:lnTo>
                  <a:pt x="20723" y="15084"/>
                </a:lnTo>
                <a:cubicBezTo>
                  <a:pt x="20814" y="14921"/>
                  <a:pt x="20880" y="14737"/>
                  <a:pt x="20901" y="14498"/>
                </a:cubicBezTo>
                <a:cubicBezTo>
                  <a:pt x="20901" y="13977"/>
                  <a:pt x="20222" y="13327"/>
                  <a:pt x="20751" y="12937"/>
                </a:cubicBezTo>
                <a:cubicBezTo>
                  <a:pt x="21279" y="12546"/>
                  <a:pt x="20977" y="11571"/>
                  <a:pt x="20525" y="11051"/>
                </a:cubicBezTo>
                <a:cubicBezTo>
                  <a:pt x="20297" y="10530"/>
                  <a:pt x="21279" y="10399"/>
                  <a:pt x="21354" y="9554"/>
                </a:cubicBezTo>
                <a:close/>
              </a:path>
            </a:pathLst>
          </a:custGeom>
          <a:solidFill>
            <a:schemeClr val="tx1"/>
          </a:solidFill>
          <a:ln w="12700">
            <a:miter lim="400000"/>
          </a:ln>
        </p:spPr>
        <p:txBody>
          <a:bodyPr lIns="0" tIns="0" rIns="0" bIns="0" anchor="ctr"/>
          <a:lstStyle/>
          <a:p>
            <a:pPr lvl="0" algn="ctr">
              <a:lnSpc>
                <a:spcPct val="150000"/>
              </a:lnSpc>
              <a:defRPr sz="3000">
                <a:solidFill>
                  <a:srgbClr val="FFFFFF"/>
                </a:solidFill>
                <a:effectLst>
                  <a:outerShdw blurRad="38100" dist="12700" dir="5400000" rotWithShape="0">
                    <a:srgbClr val="000000">
                      <a:alpha val="50000"/>
                    </a:srgbClr>
                  </a:outerShdw>
                </a:effectLst>
              </a:defRPr>
            </a:pPr>
            <a:endParaRPr dirty="0">
              <a:latin typeface="仓耳玄三M W05" panose="02020400000000000000" pitchFamily="18" charset="-122"/>
            </a:endParaRPr>
          </a:p>
        </p:txBody>
      </p:sp>
      <p:sp>
        <p:nvSpPr>
          <p:cNvPr id="12" name="Rectangle 7"/>
          <p:cNvSpPr/>
          <p:nvPr/>
        </p:nvSpPr>
        <p:spPr bwMode="auto">
          <a:xfrm>
            <a:off x="4915434" y="2450540"/>
            <a:ext cx="2501571" cy="609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pPr algn="ctr">
              <a:lnSpc>
                <a:spcPct val="150000"/>
              </a:lnSpc>
            </a:pPr>
            <a:r>
              <a:rPr lang="zh-CN" altLang="en-US" sz="1400" dirty="0">
                <a:latin typeface="微软雅黑" panose="020B0503020204020204" charset="-122"/>
                <a:ea typeface="微软雅黑" panose="020B0503020204020204" charset="-122"/>
                <a:cs typeface="Lato Light" charset="0"/>
                <a:sym typeface="Lato Light" charset="0"/>
              </a:rPr>
              <a:t>单击添加内容单击添加内容单击添加内容单击添加内容单击添加内容单击添加内容单击添加内容单击添加内容单击添加内容</a:t>
            </a:r>
            <a:endParaRPr lang="zh-CN" altLang="en-US" sz="1400" dirty="0">
              <a:latin typeface="微软雅黑" panose="020B0503020204020204" charset="-122"/>
              <a:ea typeface="微软雅黑" panose="020B0503020204020204" charset="-122"/>
              <a:cs typeface="Lato Light" charset="0"/>
              <a:sym typeface="Lato Light" charset="0"/>
            </a:endParaRPr>
          </a:p>
        </p:txBody>
      </p:sp>
      <p:pic>
        <p:nvPicPr>
          <p:cNvPr id="35" name="图片 3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60358" y="1113071"/>
            <a:ext cx="3774031" cy="2518073"/>
          </a:xfrm>
          <a:prstGeom prst="rect">
            <a:avLst/>
          </a:prstGeom>
        </p:spPr>
      </p:pic>
      <p:pic>
        <p:nvPicPr>
          <p:cNvPr id="37"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869" y="1113071"/>
            <a:ext cx="3819213" cy="2537238"/>
          </a:xfrm>
          <a:prstGeom prst="rect">
            <a:avLst/>
          </a:prstGeom>
        </p:spPr>
      </p:pic>
      <p:grpSp>
        <p:nvGrpSpPr>
          <p:cNvPr id="15" name="组合 14"/>
          <p:cNvGrpSpPr/>
          <p:nvPr/>
        </p:nvGrpSpPr>
        <p:grpSpPr>
          <a:xfrm>
            <a:off x="172017" y="119433"/>
            <a:ext cx="642796" cy="634080"/>
            <a:chOff x="4059623" y="664319"/>
            <a:chExt cx="2298492" cy="2304999"/>
          </a:xfrm>
        </p:grpSpPr>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623" y="664319"/>
              <a:ext cx="2298492" cy="2304999"/>
            </a:xfrm>
            <a:prstGeom prst="rect">
              <a:avLst/>
            </a:prstGeom>
          </p:spPr>
        </p:pic>
        <p:sp>
          <p:nvSpPr>
            <p:cNvPr id="17" name="矩形 16"/>
            <p:cNvSpPr/>
            <p:nvPr/>
          </p:nvSpPr>
          <p:spPr>
            <a:xfrm>
              <a:off x="4347912" y="1145523"/>
              <a:ext cx="1654091" cy="1342591"/>
            </a:xfrm>
            <a:prstGeom prst="rect">
              <a:avLst/>
            </a:prstGeom>
          </p:spPr>
          <p:txBody>
            <a:bodyPr wrap="square">
              <a:spAutoFit/>
            </a:bodyPr>
            <a:lstStyle/>
            <a:p>
              <a:pPr algn="dist"/>
              <a:r>
                <a:rPr lang="en-US" altLang="zh-CN" dirty="0" smtClean="0">
                  <a:gradFill>
                    <a:gsLst>
                      <a:gs pos="0">
                        <a:srgbClr val="FFF9E9"/>
                      </a:gs>
                      <a:gs pos="100000">
                        <a:srgbClr val="E9B466"/>
                      </a:gs>
                    </a:gsLst>
                    <a:lin ang="0" scaled="1"/>
                  </a:gradFill>
                  <a:latin typeface="+mn-ea"/>
                  <a:cs typeface="+mn-ea"/>
                  <a:sym typeface="+mn-lt"/>
                </a:rPr>
                <a:t>02</a:t>
              </a:r>
              <a:endParaRPr lang="zh-CN" altLang="en-US" dirty="0">
                <a:gradFill>
                  <a:gsLst>
                    <a:gs pos="0">
                      <a:srgbClr val="FFF9E9"/>
                    </a:gs>
                    <a:gs pos="100000">
                      <a:srgbClr val="E9B466"/>
                    </a:gs>
                  </a:gsLst>
                  <a:lin ang="0" scaled="1"/>
                </a:gradFill>
                <a:latin typeface="+mn-ea"/>
                <a:cs typeface="+mn-ea"/>
                <a:sym typeface="+mn-lt"/>
              </a:endParaRPr>
            </a:p>
          </p:txBody>
        </p:sp>
      </p:grpSp>
      <p:sp>
        <p:nvSpPr>
          <p:cNvPr id="18" name="TextBox 48"/>
          <p:cNvSpPr txBox="1"/>
          <p:nvPr/>
        </p:nvSpPr>
        <p:spPr>
          <a:xfrm>
            <a:off x="952869" y="144085"/>
            <a:ext cx="3184993" cy="584775"/>
          </a:xfrm>
          <a:prstGeom prst="rect">
            <a:avLst/>
          </a:prstGeom>
          <a:noFill/>
        </p:spPr>
        <p:txBody>
          <a:bodyPr wrap="square" rtlCol="0">
            <a:spAutoFit/>
          </a:bodyPr>
          <a:lstStyle/>
          <a:p>
            <a:pPr lvl="0" algn="dist">
              <a:defRPr/>
            </a:pPr>
            <a:r>
              <a:rPr lang="zh-CN" altLang="en-US" sz="3200" b="1" kern="0" dirty="0" smtClean="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标题</a:t>
            </a:r>
            <a:r>
              <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rPr>
              <a:t>文字添加</a:t>
            </a:r>
            <a:endParaRPr lang="zh-CN" altLang="en-US" sz="3200" b="1" kern="0" dirty="0">
              <a:gradFill>
                <a:gsLst>
                  <a:gs pos="0">
                    <a:srgbClr val="F5DBA5"/>
                  </a:gs>
                  <a:gs pos="100000">
                    <a:srgbClr val="E9B466"/>
                  </a:gs>
                </a:gsLst>
                <a:lin ang="5400000" scaled="1"/>
              </a:gradFill>
              <a:effectLst>
                <a:outerShdw blurRad="38100" dist="38100" dir="2700000" algn="tl">
                  <a:srgbClr val="000000">
                    <a:alpha val="43137"/>
                  </a:srgbClr>
                </a:outerShdw>
              </a:effectLst>
              <a:latin typeface="+mn-ea"/>
            </a:endParaRPr>
          </a:p>
        </p:txBody>
      </p:sp>
      <p:sp>
        <p:nvSpPr>
          <p:cNvPr id="19" name="Rectangle 23"/>
          <p:cNvSpPr/>
          <p:nvPr/>
        </p:nvSpPr>
        <p:spPr>
          <a:xfrm>
            <a:off x="1924461" y="4612916"/>
            <a:ext cx="8221023" cy="954107"/>
          </a:xfrm>
          <a:prstGeom prst="rect">
            <a:avLst/>
          </a:prstGeom>
        </p:spPr>
        <p:txBody>
          <a:bodyPr wrap="square">
            <a:spAutoFit/>
          </a:bodyPr>
          <a:lstStyle/>
          <a:p>
            <a:pPr algn="ctr">
              <a:defRPr/>
            </a:pP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单击添加内容单击添加内容单击添加内容单击添加内容单击添加内容单击添加内容单击添加内容单击添加内容单击</a:t>
            </a:r>
            <a:r>
              <a:rPr lang="zh-CN" altLang="en-US"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添加</a:t>
            </a:r>
            <a:r>
              <a:rPr lang="zh-CN" altLang="en-US" sz="1400" noProof="1" smtClean="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rPr>
              <a:t>内容</a:t>
            </a:r>
            <a:endParaRPr lang="en-US" altLang="zh-CN" sz="1400" noProof="1">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endParaRPr>
          </a:p>
        </p:txBody>
      </p:sp>
      <p:sp>
        <p:nvSpPr>
          <p:cNvPr id="20" name="文本框 19"/>
          <p:cNvSpPr txBox="1"/>
          <p:nvPr/>
        </p:nvSpPr>
        <p:spPr>
          <a:xfrm>
            <a:off x="4363688" y="3934413"/>
            <a:ext cx="2486025" cy="523220"/>
          </a:xfrm>
          <a:prstGeom prst="rect">
            <a:avLst/>
          </a:prstGeom>
          <a:noFill/>
        </p:spPr>
        <p:txBody>
          <a:bodyPr wrap="square" rtlCol="0">
            <a:spAutoFit/>
          </a:bodyPr>
          <a:lstStyle/>
          <a:p>
            <a:pPr algn="r"/>
            <a:r>
              <a:rPr lang="zh-CN" altLang="en-US"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rPr>
              <a:t>添加标题</a:t>
            </a:r>
            <a:endParaRPr lang="en-US" altLang="zh-CN" sz="2800" b="1" spc="30" dirty="0">
              <a:gradFill>
                <a:gsLst>
                  <a:gs pos="0">
                    <a:srgbClr val="FFFAE8"/>
                  </a:gs>
                  <a:gs pos="52600">
                    <a:srgbClr val="EFD299"/>
                  </a:gs>
                  <a:gs pos="100000">
                    <a:srgbClr val="C8A379"/>
                  </a:gs>
                </a:gsLst>
                <a:lin ang="5400000" scaled="1"/>
              </a:gradFill>
              <a:effectLst>
                <a:outerShdw blurRad="38100" dist="38100" dir="2700000" algn="tl">
                  <a:srgbClr val="000000">
                    <a:alpha val="43137"/>
                  </a:srgbClr>
                </a:outerShdw>
              </a:effectLst>
              <a:latin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Tm="3000">
        <p:random/>
      </p:transition>
    </mc:Choice>
    <mc:Fallback>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47" presetClass="entr" presetSubtype="0" fill="hold" grpId="0" nodeType="afterEffect">
                                  <p:stCondLst>
                                    <p:cond delay="0"/>
                                  </p:stCondLst>
                                  <p:iterate type="lt">
                                    <p:tmPct val="10000"/>
                                  </p:iterate>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250"/>
                                        <p:tgtEl>
                                          <p:spTgt spid="20">
                                            <p:txEl>
                                              <p:pRg st="0" end="0"/>
                                            </p:txEl>
                                          </p:spTgt>
                                        </p:tgtEl>
                                      </p:cBhvr>
                                    </p:animEffect>
                                    <p:anim calcmode="lin" valueType="num">
                                      <p:cBhvr>
                                        <p:cTn id="29" dur="25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0" dur="25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31" fill="hold">
                            <p:stCondLst>
                              <p:cond delay="824"/>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p:bldP spid="19" grpId="0"/>
      <p:bldP spid="20" grpId="0" build="p"/>
    </p:bldLst>
  </p:timing>
</p:sld>
</file>

<file path=ppt/tags/tag1.xml><?xml version="1.0" encoding="utf-8"?>
<p:tagLst xmlns:p="http://schemas.openxmlformats.org/presentationml/2006/main">
  <p:tag name="KSO_WM_TEMPLATE_THUMBS_INDEX" val="1、2、3、6、8、10、11、12、15"/>
  <p:tag name="KSO_WM_TEMPLATE_SUBCATEGORY" val="0"/>
  <p:tag name="KSO_WM_TAG_VERSION" val="1.0"/>
  <p:tag name="KSO_WM_BEAUTIFY_FLAG" val="#wm#"/>
  <p:tag name="KSO_WM_TEMPLATE_CATEGORY" val="custom"/>
  <p:tag name="KSO_WM_TEMPLATE_INDEX" val="20187308"/>
</p:tagLst>
</file>

<file path=ppt/tags/tag2.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www.xq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fzz1xn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spPr>
      <a:bodyPr wrap="square" rtlCol="0">
        <a:spAutoFit/>
        <a:scene3d>
          <a:camera prst="orthographicFront"/>
          <a:lightRig rig="threePt" dir="t"/>
        </a:scene3d>
        <a:sp3d contourW="12700"/>
      </a:bodyPr>
      <a:lstStyle>
        <a:defPPr algn="ctr">
          <a:defRPr dirty="0">
            <a:latin typeface="Arial" panose="020B0604020202020204" pitchFamily="34" charset="0"/>
            <a:ea typeface="思源黑体 CN Normal" panose="020B0400000000000000" pitchFamily="34" charset="-122"/>
            <a:sym typeface="Arial" panose="020B0604020202020204" pitchFamily="34"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2381</Words>
  <Application>WPS 演示</Application>
  <PresentationFormat>宽屏</PresentationFormat>
  <Paragraphs>255</Paragraphs>
  <Slides>19</Slides>
  <Notes>0</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19</vt:i4>
      </vt:variant>
    </vt:vector>
  </HeadingPairs>
  <TitlesOfParts>
    <vt:vector size="34" baseType="lpstr">
      <vt:lpstr>Arial</vt:lpstr>
      <vt:lpstr>宋体</vt:lpstr>
      <vt:lpstr>Wingdings</vt:lpstr>
      <vt:lpstr>思源黑体 CN Normal</vt:lpstr>
      <vt:lpstr>黑体</vt:lpstr>
      <vt:lpstr>微软雅黑</vt:lpstr>
      <vt:lpstr>仓耳玄三M W05</vt:lpstr>
      <vt:lpstr>Lato Light</vt:lpstr>
      <vt:lpstr>Segoe Print</vt:lpstr>
      <vt:lpstr>Arial Unicode MS</vt:lpstr>
      <vt:lpstr>方正仿宋简体</vt:lpstr>
      <vt:lpstr>方正书宋简体</vt:lpstr>
      <vt:lpstr>Calibri</vt:lpstr>
      <vt:lpstr>FZHei-B01S</vt:lpstr>
      <vt:lpstr>www.xqppt.com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creator>小Q办公</dc:creator>
  <cp:lastModifiedBy> </cp:lastModifiedBy>
  <cp:revision>96</cp:revision>
  <dcterms:created xsi:type="dcterms:W3CDTF">2019-04-24T12:47:00Z</dcterms:created>
  <dcterms:modified xsi:type="dcterms:W3CDTF">2020-12-28T12:31:40Z</dcterms:modified>
  <cp:category/>
  <dc:description/>
  <cp:contentStatus/>
  <dc:identifier/>
  <cp:keywords/>
  <dc:language>utf-8</dc:language>
  <dc:subject/>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y fmtid="{D5CDD505-2E9C-101B-9397-08002B2CF9AE}" pid="3" name="红色大气高考报喜升学宴策划ppt模板.pptx">
    <vt:lpwstr>7</vt:lpwstr>
  </property>
</Properties>
</file>