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18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9" r:id="rId25"/>
    <p:sldId id="316" r:id="rId26"/>
    <p:sldId id="317" r:id="rId27"/>
  </p:sldIdLst>
  <p:sldSz cx="12190413" cy="6859588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A36"/>
    <a:srgbClr val="03A6AF"/>
    <a:srgbClr val="0170C1"/>
    <a:srgbClr val="1983B7"/>
    <a:srgbClr val="EB5145"/>
    <a:srgbClr val="EB5345"/>
    <a:srgbClr val="0374AF"/>
    <a:srgbClr val="FE6400"/>
    <a:srgbClr val="FF7510"/>
    <a:srgbClr val="54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5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-84" y="-147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14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矩形 76"/>
          <p:cNvSpPr/>
          <p:nvPr/>
        </p:nvSpPr>
        <p:spPr>
          <a:xfrm>
            <a:off x="0" y="4686643"/>
            <a:ext cx="12190413" cy="2172946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TextBox 5"/>
          <p:cNvSpPr>
            <a:spLocks noChangeArrowheads="1"/>
          </p:cNvSpPr>
          <p:nvPr/>
        </p:nvSpPr>
        <p:spPr bwMode="auto">
          <a:xfrm>
            <a:off x="505620" y="4959174"/>
            <a:ext cx="39862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en-US" altLang="zh-CN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</a:t>
            </a:r>
            <a:r>
              <a:rPr lang="en-US" altLang="zh-CN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" name="TextBox 5"/>
          <p:cNvSpPr>
            <a:spLocks noChangeArrowheads="1"/>
          </p:cNvSpPr>
          <p:nvPr/>
        </p:nvSpPr>
        <p:spPr bwMode="auto">
          <a:xfrm>
            <a:off x="7950181" y="4959174"/>
            <a:ext cx="427184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</a:t>
            </a:r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人：通用名   </a:t>
            </a:r>
            <a:r>
              <a:rPr lang="en-US" altLang="zh-CN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20XX.02.03 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548482" y="1728958"/>
            <a:ext cx="2067156" cy="1863776"/>
            <a:chOff x="3720691" y="2824413"/>
            <a:chExt cx="1341120" cy="1209172"/>
          </a:xfrm>
        </p:grpSpPr>
        <p:sp>
          <p:nvSpPr>
            <p:cNvPr id="38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5"/>
            <p:cNvSpPr/>
            <p:nvPr/>
          </p:nvSpPr>
          <p:spPr bwMode="auto">
            <a:xfrm rot="1855731">
              <a:off x="3764582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>
                    <a:lumMod val="85000"/>
                    <a:lumOff val="15000"/>
                  </a:srgbClr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Freeform 5"/>
          <p:cNvSpPr/>
          <p:nvPr/>
        </p:nvSpPr>
        <p:spPr bwMode="auto">
          <a:xfrm rot="1855731">
            <a:off x="2748561" y="1889940"/>
            <a:ext cx="1724146" cy="155451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3121679" y="2116901"/>
            <a:ext cx="1110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</a:t>
            </a:r>
            <a:endParaRPr lang="zh-CN" altLang="en-US" sz="6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167472" y="1728957"/>
            <a:ext cx="2067156" cy="1863776"/>
            <a:chOff x="3720691" y="2824413"/>
            <a:chExt cx="1341120" cy="1209172"/>
          </a:xfrm>
        </p:grpSpPr>
        <p:sp>
          <p:nvSpPr>
            <p:cNvPr id="4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>
                    <a:lumMod val="70000"/>
                    <a:lumOff val="30000"/>
                  </a:srgbClr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6" name="Freeform 5"/>
          <p:cNvSpPr/>
          <p:nvPr/>
        </p:nvSpPr>
        <p:spPr bwMode="auto">
          <a:xfrm rot="1855731">
            <a:off x="4367551" y="1889939"/>
            <a:ext cx="1724146" cy="155451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4740669" y="2116900"/>
            <a:ext cx="1110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  <a:endParaRPr lang="zh-CN" altLang="en-US" sz="6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793583" y="1728956"/>
            <a:ext cx="2067156" cy="1863776"/>
            <a:chOff x="3720691" y="2824413"/>
            <a:chExt cx="1341120" cy="1209172"/>
          </a:xfrm>
        </p:grpSpPr>
        <p:sp>
          <p:nvSpPr>
            <p:cNvPr id="5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>
                    <a:lumMod val="70000"/>
                    <a:lumOff val="30000"/>
                  </a:srgbClr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6" name="Freeform 5"/>
          <p:cNvSpPr/>
          <p:nvPr/>
        </p:nvSpPr>
        <p:spPr bwMode="auto">
          <a:xfrm rot="1855731">
            <a:off x="5993662" y="1889938"/>
            <a:ext cx="1724146" cy="155451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6366780" y="2116899"/>
            <a:ext cx="1110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</a:t>
            </a:r>
            <a:endParaRPr lang="zh-CN" altLang="en-US" sz="6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7412340" y="1714500"/>
            <a:ext cx="2067156" cy="1863776"/>
            <a:chOff x="3720691" y="2824413"/>
            <a:chExt cx="1341120" cy="1209172"/>
          </a:xfrm>
        </p:grpSpPr>
        <p:sp>
          <p:nvSpPr>
            <p:cNvPr id="59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>
                    <a:lumMod val="70000"/>
                    <a:lumOff val="30000"/>
                  </a:srgbClr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>
                    <a:lumMod val="70000"/>
                    <a:lumOff val="30000"/>
                  </a:srgbClr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1" name="Freeform 5"/>
          <p:cNvSpPr/>
          <p:nvPr/>
        </p:nvSpPr>
        <p:spPr bwMode="auto">
          <a:xfrm rot="1855731">
            <a:off x="7561619" y="1875482"/>
            <a:ext cx="1724146" cy="155451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7985537" y="2102443"/>
            <a:ext cx="1110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聘</a:t>
            </a:r>
            <a:endParaRPr lang="zh-CN" altLang="en-US" sz="6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Freeform 5"/>
          <p:cNvSpPr/>
          <p:nvPr/>
        </p:nvSpPr>
        <p:spPr bwMode="auto">
          <a:xfrm rot="1855731">
            <a:off x="4177938" y="793744"/>
            <a:ext cx="564892" cy="50931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C00000"/>
          </a:solidFill>
          <a:ln w="12700" cap="flat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64" name="Freeform 5"/>
          <p:cNvSpPr/>
          <p:nvPr/>
        </p:nvSpPr>
        <p:spPr bwMode="auto">
          <a:xfrm rot="1855731">
            <a:off x="5420720" y="656175"/>
            <a:ext cx="422762" cy="38116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202A36"/>
          </a:solidFill>
          <a:ln w="12700" cap="flat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65" name="Freeform 5"/>
          <p:cNvSpPr/>
          <p:nvPr/>
        </p:nvSpPr>
        <p:spPr bwMode="auto">
          <a:xfrm rot="1855731">
            <a:off x="3113239" y="917546"/>
            <a:ext cx="420716" cy="37932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202A36"/>
          </a:solidFill>
          <a:ln w="12700" cap="flat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66" name="Freeform 5"/>
          <p:cNvSpPr/>
          <p:nvPr/>
        </p:nvSpPr>
        <p:spPr bwMode="auto">
          <a:xfrm rot="1855731">
            <a:off x="6431446" y="937786"/>
            <a:ext cx="401324" cy="36183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C00000"/>
          </a:solidFill>
          <a:ln w="12700" cap="flat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78" name="Freeform 5"/>
          <p:cNvSpPr/>
          <p:nvPr/>
        </p:nvSpPr>
        <p:spPr bwMode="auto">
          <a:xfrm rot="1855731">
            <a:off x="7505619" y="759911"/>
            <a:ext cx="286948" cy="25871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202A36"/>
          </a:solidFill>
          <a:ln w="12700" cap="flat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79" name="Freeform 5"/>
          <p:cNvSpPr/>
          <p:nvPr/>
        </p:nvSpPr>
        <p:spPr bwMode="auto">
          <a:xfrm rot="1855731">
            <a:off x="8491499" y="869088"/>
            <a:ext cx="401324" cy="36183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C00000"/>
          </a:solidFill>
          <a:ln w="12700" cap="flat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4638988" y="3732125"/>
            <a:ext cx="2781646" cy="2507968"/>
            <a:chOff x="3720691" y="2824413"/>
            <a:chExt cx="1341120" cy="1209172"/>
          </a:xfrm>
        </p:grpSpPr>
        <p:sp>
          <p:nvSpPr>
            <p:cNvPr id="49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"/>
            <p:cNvSpPr/>
            <p:nvPr/>
          </p:nvSpPr>
          <p:spPr bwMode="auto">
            <a:xfrm rot="1855731">
              <a:off x="3835532" y="2918229"/>
              <a:ext cx="1142932" cy="1030483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-330200" ty="-107950" sx="63000" sy="65000" flip="none" algn="tl"/>
            </a:blip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1" name="Freeform 5"/>
          <p:cNvSpPr/>
          <p:nvPr/>
        </p:nvSpPr>
        <p:spPr bwMode="auto">
          <a:xfrm rot="1855731">
            <a:off x="4791764" y="3835519"/>
            <a:ext cx="2552292" cy="230118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12700" cap="flat">
            <a:solidFill>
              <a:srgbClr val="C00000"/>
            </a:solidFill>
            <a:prstDash val="sysDash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6" dur="500" tmFilter="0,0; .5, 1; 1, 1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299"/>
                            </p:stCondLst>
                            <p:childTnLst>
                              <p:par>
                                <p:cTn id="10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4" dur="500" tmFilter="0,0; .5, 1; 1, 1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800"/>
                            </p:stCondLst>
                            <p:childTnLst>
                              <p:par>
                                <p:cTn id="1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153" grpId="0" bldLvl="0" autoUpdateAnimBg="0"/>
      <p:bldP spid="154" grpId="0" bldLvl="0" autoUpdateAnimBg="0"/>
      <p:bldP spid="40" grpId="0" animBg="1"/>
      <p:bldP spid="41" grpId="0"/>
      <p:bldP spid="46" grpId="0" animBg="1"/>
      <p:bldP spid="52" grpId="0"/>
      <p:bldP spid="56" grpId="0" animBg="1"/>
      <p:bldP spid="57" grpId="0"/>
      <p:bldP spid="61" grpId="0" animBg="1"/>
      <p:bldP spid="62" grpId="0"/>
      <p:bldP spid="63" grpId="0" animBg="1"/>
      <p:bldP spid="64" grpId="0" animBg="1"/>
      <p:bldP spid="65" grpId="0" animBg="1"/>
      <p:bldP spid="66" grpId="0" animBg="1"/>
      <p:bldP spid="78" grpId="0" animBg="1"/>
      <p:bldP spid="79" grpId="0" animBg="1"/>
      <p:bldP spid="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6"/>
          <p:cNvSpPr>
            <a:spLocks noChangeArrowheads="1"/>
          </p:cNvSpPr>
          <p:nvPr/>
        </p:nvSpPr>
        <p:spPr bwMode="auto">
          <a:xfrm>
            <a:off x="-9087" y="478708"/>
            <a:ext cx="3256885" cy="21886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" name="矩形 7"/>
          <p:cNvSpPr>
            <a:spLocks noChangeArrowheads="1"/>
          </p:cNvSpPr>
          <p:nvPr/>
        </p:nvSpPr>
        <p:spPr bwMode="auto">
          <a:xfrm>
            <a:off x="2970322" y="478708"/>
            <a:ext cx="4590232" cy="21886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矩形 8"/>
          <p:cNvSpPr>
            <a:spLocks noChangeArrowheads="1"/>
          </p:cNvSpPr>
          <p:nvPr/>
        </p:nvSpPr>
        <p:spPr bwMode="auto">
          <a:xfrm>
            <a:off x="6352253" y="477280"/>
            <a:ext cx="3299888" cy="22013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" name="矩形 9"/>
          <p:cNvSpPr>
            <a:spLocks noChangeArrowheads="1"/>
          </p:cNvSpPr>
          <p:nvPr/>
        </p:nvSpPr>
        <p:spPr bwMode="auto">
          <a:xfrm>
            <a:off x="9582587" y="477280"/>
            <a:ext cx="2623927" cy="22013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95445" y="142664"/>
            <a:ext cx="3840912" cy="808757"/>
            <a:chOff x="903371" y="249943"/>
            <a:chExt cx="2831223" cy="679699"/>
          </a:xfrm>
        </p:grpSpPr>
        <p:sp>
          <p:nvSpPr>
            <p:cNvPr id="24" name="任意多边形 23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5" name="任意多边形 24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6" name="标题 1"/>
          <p:cNvSpPr txBox="1"/>
          <p:nvPr/>
        </p:nvSpPr>
        <p:spPr>
          <a:xfrm>
            <a:off x="2003094" y="300024"/>
            <a:ext cx="7095588" cy="795095"/>
          </a:xfrm>
          <a:prstGeom prst="rect">
            <a:avLst/>
          </a:prstGeom>
        </p:spPr>
        <p:txBody>
          <a:bodyPr lIns="91437" tIns="45718" rIns="91437" bIns="45718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行业理解综述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56071" y="284685"/>
            <a:ext cx="691209" cy="584771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7"/>
          <p:cNvSpPr txBox="1">
            <a:spLocks noChangeArrowheads="1"/>
          </p:cNvSpPr>
          <p:nvPr/>
        </p:nvSpPr>
        <p:spPr bwMode="auto">
          <a:xfrm>
            <a:off x="6377277" y="4041732"/>
            <a:ext cx="5163466" cy="1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11"/>
          <p:cNvSpPr>
            <a:spLocks noChangeArrowheads="1"/>
          </p:cNvSpPr>
          <p:nvPr/>
        </p:nvSpPr>
        <p:spPr bwMode="auto">
          <a:xfrm>
            <a:off x="6415372" y="2321215"/>
            <a:ext cx="1342850" cy="1343336"/>
          </a:xfrm>
          <a:prstGeom prst="ellipse">
            <a:avLst/>
          </a:prstGeom>
          <a:solidFill>
            <a:srgbClr val="C00000"/>
          </a:solidFill>
          <a:ln w="25400" cmpd="sng">
            <a:solidFill>
              <a:srgbClr val="000000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defTabSz="584200" eaLnBrk="1" hangingPunct="1">
              <a:defRPr/>
            </a:pPr>
            <a:endParaRPr lang="zh-CN" alt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" name="Freeform 188"/>
          <p:cNvSpPr/>
          <p:nvPr/>
        </p:nvSpPr>
        <p:spPr bwMode="auto">
          <a:xfrm>
            <a:off x="6783624" y="2726120"/>
            <a:ext cx="609521" cy="535112"/>
          </a:xfrm>
          <a:custGeom>
            <a:avLst/>
            <a:gdLst>
              <a:gd name="T0" fmla="*/ 2147483647 w 288"/>
              <a:gd name="T1" fmla="*/ 0 h 252"/>
              <a:gd name="T2" fmla="*/ 2147483647 w 288"/>
              <a:gd name="T3" fmla="*/ 2147483647 h 252"/>
              <a:gd name="T4" fmla="*/ 2147483647 w 288"/>
              <a:gd name="T5" fmla="*/ 0 h 252"/>
              <a:gd name="T6" fmla="*/ 0 w 288"/>
              <a:gd name="T7" fmla="*/ 2147483647 h 252"/>
              <a:gd name="T8" fmla="*/ 2147483647 w 288"/>
              <a:gd name="T9" fmla="*/ 2147483647 h 252"/>
              <a:gd name="T10" fmla="*/ 2147483647 w 288"/>
              <a:gd name="T11" fmla="*/ 2147483647 h 252"/>
              <a:gd name="T12" fmla="*/ 2147483647 w 288"/>
              <a:gd name="T13" fmla="*/ 2147483647 h 252"/>
              <a:gd name="T14" fmla="*/ 2147483647 w 288"/>
              <a:gd name="T15" fmla="*/ 2147483647 h 252"/>
              <a:gd name="T16" fmla="*/ 2147483647 w 288"/>
              <a:gd name="T17" fmla="*/ 0 h 2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8" h="252">
                <a:moveTo>
                  <a:pt x="217" y="0"/>
                </a:moveTo>
                <a:cubicBezTo>
                  <a:pt x="180" y="0"/>
                  <a:pt x="144" y="44"/>
                  <a:pt x="144" y="44"/>
                </a:cubicBezTo>
                <a:cubicBezTo>
                  <a:pt x="144" y="44"/>
                  <a:pt x="108" y="0"/>
                  <a:pt x="72" y="0"/>
                </a:cubicBezTo>
                <a:cubicBezTo>
                  <a:pt x="35" y="0"/>
                  <a:pt x="0" y="18"/>
                  <a:pt x="0" y="72"/>
                </a:cubicBezTo>
                <a:cubicBezTo>
                  <a:pt x="0" y="111"/>
                  <a:pt x="36" y="144"/>
                  <a:pt x="36" y="144"/>
                </a:cubicBezTo>
                <a:cubicBezTo>
                  <a:pt x="144" y="252"/>
                  <a:pt x="144" y="252"/>
                  <a:pt x="144" y="252"/>
                </a:cubicBezTo>
                <a:cubicBezTo>
                  <a:pt x="252" y="144"/>
                  <a:pt x="252" y="144"/>
                  <a:pt x="252" y="144"/>
                </a:cubicBezTo>
                <a:cubicBezTo>
                  <a:pt x="252" y="144"/>
                  <a:pt x="288" y="111"/>
                  <a:pt x="288" y="72"/>
                </a:cubicBezTo>
                <a:cubicBezTo>
                  <a:pt x="288" y="18"/>
                  <a:pt x="253" y="0"/>
                  <a:pt x="2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椭圆 18"/>
          <p:cNvSpPr>
            <a:spLocks noChangeArrowheads="1"/>
          </p:cNvSpPr>
          <p:nvPr/>
        </p:nvSpPr>
        <p:spPr bwMode="auto">
          <a:xfrm>
            <a:off x="8067745" y="2324390"/>
            <a:ext cx="1341262" cy="1343336"/>
          </a:xfrm>
          <a:prstGeom prst="ellipse">
            <a:avLst/>
          </a:prstGeom>
          <a:solidFill>
            <a:srgbClr val="202A36"/>
          </a:solidFill>
          <a:ln w="25400" cmpd="sng">
            <a:solidFill>
              <a:srgbClr val="000000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defTabSz="584200" eaLnBrk="1" hangingPunct="1">
              <a:defRPr/>
            </a:pPr>
            <a:endParaRPr lang="zh-CN" alt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2" name="组合 1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0282" y="2700714"/>
            <a:ext cx="596822" cy="5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椭圆 25"/>
          <p:cNvSpPr>
            <a:spLocks noChangeArrowheads="1"/>
          </p:cNvSpPr>
          <p:nvPr/>
        </p:nvSpPr>
        <p:spPr bwMode="auto">
          <a:xfrm>
            <a:off x="9718530" y="2321215"/>
            <a:ext cx="1342850" cy="1343336"/>
          </a:xfrm>
          <a:prstGeom prst="ellipse">
            <a:avLst/>
          </a:prstGeom>
          <a:solidFill>
            <a:srgbClr val="C00000"/>
          </a:solidFill>
          <a:ln w="25400" cmpd="sng">
            <a:solidFill>
              <a:srgbClr val="000000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defTabSz="584200" eaLnBrk="1" hangingPunct="1">
              <a:defRPr/>
            </a:pPr>
            <a:endParaRPr lang="zh-CN" alt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4" name="组合 2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289" y="2761054"/>
            <a:ext cx="439680" cy="53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组合 34"/>
          <p:cNvGrpSpPr/>
          <p:nvPr/>
        </p:nvGrpSpPr>
        <p:grpSpPr>
          <a:xfrm>
            <a:off x="695904" y="2061030"/>
            <a:ext cx="5468552" cy="3290176"/>
            <a:chOff x="3022028" y="1587732"/>
            <a:chExt cx="6120680" cy="3682533"/>
          </a:xfrm>
        </p:grpSpPr>
        <p:pic>
          <p:nvPicPr>
            <p:cNvPr id="36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矩形 36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>
              <a:blip r:embed="rId6" cstate="screen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2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6" grpId="0"/>
      <p:bldP spid="27" grpId="0"/>
      <p:bldP spid="28" grpId="0"/>
      <p:bldP spid="29" grpId="0" animBg="1"/>
      <p:bldP spid="30" grpId="0" animBg="1"/>
      <p:bldP spid="31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2626593" y="3464066"/>
            <a:ext cx="363656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963605" y="2367426"/>
            <a:ext cx="1313219" cy="431079"/>
          </a:xfrm>
          <a:prstGeom prst="rect">
            <a:avLst/>
          </a:prstGeom>
        </p:spPr>
        <p:txBody>
          <a:bodyPr wrap="none" lIns="91392" tIns="45696" rIns="91392" bIns="4569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47"/>
          <p:cNvSpPr>
            <a:spLocks noChangeArrowheads="1"/>
          </p:cNvSpPr>
          <p:nvPr/>
        </p:nvSpPr>
        <p:spPr bwMode="auto">
          <a:xfrm>
            <a:off x="2950645" y="2782352"/>
            <a:ext cx="3312512" cy="6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2" tIns="45696" rIns="91392" bIns="4569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2" name="椭圆 11"/>
          <p:cNvSpPr/>
          <p:nvPr/>
        </p:nvSpPr>
        <p:spPr>
          <a:xfrm flipV="1">
            <a:off x="2481331" y="2651693"/>
            <a:ext cx="397025" cy="397192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  <a:effectLst>
            <a:outerShdw blurRad="330200" dist="38100" dir="2700000" sx="65000" sy="65000" algn="ctr" rotWithShape="0">
              <a:srgbClr val="000000">
                <a:alpha val="8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7" rIns="91395" bIns="45697" spcCol="0"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965312" y="2651695"/>
            <a:ext cx="1429067" cy="400296"/>
          </a:xfrm>
          <a:prstGeom prst="rect">
            <a:avLst/>
          </a:prstGeom>
        </p:spPr>
        <p:txBody>
          <a:bodyPr wrap="square" lIns="91401" tIns="45700" rIns="91401" bIns="4570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924437" y="3464066"/>
            <a:ext cx="363656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261450" y="2367426"/>
            <a:ext cx="1313219" cy="431079"/>
          </a:xfrm>
          <a:prstGeom prst="rect">
            <a:avLst/>
          </a:prstGeom>
        </p:spPr>
        <p:txBody>
          <a:bodyPr wrap="none" lIns="91392" tIns="45696" rIns="91392" bIns="4569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7248490" y="2782352"/>
            <a:ext cx="3312512" cy="6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2" tIns="45696" rIns="91392" bIns="4569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7" name="椭圆 16"/>
          <p:cNvSpPr/>
          <p:nvPr/>
        </p:nvSpPr>
        <p:spPr>
          <a:xfrm flipV="1">
            <a:off x="6779178" y="2666290"/>
            <a:ext cx="397025" cy="397192"/>
          </a:xfrm>
          <a:prstGeom prst="ellipse">
            <a:avLst/>
          </a:prstGeom>
          <a:solidFill>
            <a:srgbClr val="202A36"/>
          </a:solidFill>
          <a:ln w="19050">
            <a:solidFill>
              <a:schemeClr val="bg1"/>
            </a:solidFill>
          </a:ln>
          <a:effectLst>
            <a:outerShdw blurRad="330200" dist="38100" dir="2700000" sx="65000" sy="65000" algn="ctr" rotWithShape="0">
              <a:srgbClr val="000000">
                <a:alpha val="8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7" rIns="91395" bIns="45697" spcCol="0"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263160" y="2672385"/>
            <a:ext cx="1429067" cy="400296"/>
          </a:xfrm>
          <a:prstGeom prst="rect">
            <a:avLst/>
          </a:prstGeom>
        </p:spPr>
        <p:txBody>
          <a:bodyPr wrap="square" lIns="91401" tIns="45700" rIns="91401" bIns="4570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610990" y="5049547"/>
            <a:ext cx="363656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2948002" y="3952907"/>
            <a:ext cx="1313219" cy="431079"/>
          </a:xfrm>
          <a:prstGeom prst="rect">
            <a:avLst/>
          </a:prstGeom>
        </p:spPr>
        <p:txBody>
          <a:bodyPr wrap="none" lIns="91392" tIns="45696" rIns="91392" bIns="4569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2935042" y="4367834"/>
            <a:ext cx="3312512" cy="68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2" tIns="45696" rIns="91392" bIns="4569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23" name="椭圆 22"/>
          <p:cNvSpPr/>
          <p:nvPr/>
        </p:nvSpPr>
        <p:spPr>
          <a:xfrm flipV="1">
            <a:off x="2465729" y="4237174"/>
            <a:ext cx="397025" cy="397192"/>
          </a:xfrm>
          <a:prstGeom prst="ellipse">
            <a:avLst/>
          </a:prstGeom>
          <a:solidFill>
            <a:srgbClr val="202A36"/>
          </a:solidFill>
          <a:ln w="19050">
            <a:solidFill>
              <a:schemeClr val="bg1"/>
            </a:solidFill>
          </a:ln>
          <a:effectLst>
            <a:outerShdw blurRad="330200" dist="38100" dir="2700000" sx="65000" sy="65000" algn="ctr" rotWithShape="0">
              <a:srgbClr val="000000">
                <a:alpha val="8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7" rIns="91395" bIns="45697" spcCol="0"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1949711" y="4237176"/>
            <a:ext cx="1429067" cy="400296"/>
          </a:xfrm>
          <a:prstGeom prst="rect">
            <a:avLst/>
          </a:prstGeom>
        </p:spPr>
        <p:txBody>
          <a:bodyPr wrap="square" lIns="91401" tIns="45700" rIns="91401" bIns="4570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6908834" y="5049547"/>
            <a:ext cx="363656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7245848" y="3952907"/>
            <a:ext cx="1313219" cy="431079"/>
          </a:xfrm>
          <a:prstGeom prst="rect">
            <a:avLst/>
          </a:prstGeom>
        </p:spPr>
        <p:txBody>
          <a:bodyPr wrap="none" lIns="91392" tIns="45696" rIns="91392" bIns="45696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7232887" y="4367834"/>
            <a:ext cx="3312512" cy="68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2" tIns="45696" rIns="91392" bIns="4569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28" name="椭圆 27"/>
          <p:cNvSpPr/>
          <p:nvPr/>
        </p:nvSpPr>
        <p:spPr>
          <a:xfrm flipV="1">
            <a:off x="6763575" y="4256925"/>
            <a:ext cx="397025" cy="397192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  <a:effectLst>
            <a:outerShdw blurRad="330200" dist="38100" dir="2700000" sx="65000" sy="65000" algn="ctr" rotWithShape="0">
              <a:srgbClr val="000000">
                <a:alpha val="8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7" rIns="91395" bIns="45697" spcCol="0"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6247556" y="4256928"/>
            <a:ext cx="1429067" cy="400296"/>
          </a:xfrm>
          <a:prstGeom prst="rect">
            <a:avLst/>
          </a:prstGeom>
        </p:spPr>
        <p:txBody>
          <a:bodyPr wrap="square" lIns="91401" tIns="45700" rIns="91401" bIns="4570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矩形 6"/>
          <p:cNvSpPr>
            <a:spLocks noChangeArrowheads="1"/>
          </p:cNvSpPr>
          <p:nvPr/>
        </p:nvSpPr>
        <p:spPr bwMode="auto">
          <a:xfrm>
            <a:off x="-9087" y="478708"/>
            <a:ext cx="3256885" cy="21886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" name="矩形 7"/>
          <p:cNvSpPr>
            <a:spLocks noChangeArrowheads="1"/>
          </p:cNvSpPr>
          <p:nvPr/>
        </p:nvSpPr>
        <p:spPr bwMode="auto">
          <a:xfrm>
            <a:off x="2970322" y="478708"/>
            <a:ext cx="4590232" cy="21886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" name="矩形 8"/>
          <p:cNvSpPr>
            <a:spLocks noChangeArrowheads="1"/>
          </p:cNvSpPr>
          <p:nvPr/>
        </p:nvSpPr>
        <p:spPr bwMode="auto">
          <a:xfrm>
            <a:off x="6352253" y="477280"/>
            <a:ext cx="3299888" cy="22013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" name="矩形 9"/>
          <p:cNvSpPr>
            <a:spLocks noChangeArrowheads="1"/>
          </p:cNvSpPr>
          <p:nvPr/>
        </p:nvSpPr>
        <p:spPr bwMode="auto">
          <a:xfrm>
            <a:off x="9582587" y="477280"/>
            <a:ext cx="2623927" cy="22013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895445" y="142664"/>
            <a:ext cx="3840912" cy="808757"/>
            <a:chOff x="903371" y="249943"/>
            <a:chExt cx="2831223" cy="679699"/>
          </a:xfrm>
        </p:grpSpPr>
        <p:sp>
          <p:nvSpPr>
            <p:cNvPr id="35" name="任意多边形 34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6" name="任意多边形 35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7" name="标题 1"/>
          <p:cNvSpPr txBox="1"/>
          <p:nvPr/>
        </p:nvSpPr>
        <p:spPr>
          <a:xfrm>
            <a:off x="2003094" y="300024"/>
            <a:ext cx="7095588" cy="795095"/>
          </a:xfrm>
          <a:prstGeom prst="rect">
            <a:avLst/>
          </a:prstGeom>
        </p:spPr>
        <p:txBody>
          <a:bodyPr lIns="91437" tIns="45718" rIns="91437" bIns="45718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行业概述要点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56071" y="284685"/>
            <a:ext cx="691209" cy="584771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  <p:bldP spid="15" grpId="0"/>
      <p:bldP spid="16" grpId="0"/>
      <p:bldP spid="17" grpId="0" animBg="1"/>
      <p:bldP spid="19" grpId="0"/>
      <p:bldP spid="21" grpId="0"/>
      <p:bldP spid="22" grpId="0"/>
      <p:bldP spid="23" grpId="0" animBg="1"/>
      <p:bldP spid="24" grpId="0"/>
      <p:bldP spid="26" grpId="0"/>
      <p:bldP spid="27" grpId="0"/>
      <p:bldP spid="28" grpId="0" animBg="1"/>
      <p:bldP spid="29" grpId="0"/>
      <p:bldP spid="30" grpId="0" animBg="1"/>
      <p:bldP spid="31" grpId="0" animBg="1"/>
      <p:bldP spid="32" grpId="0" animBg="1"/>
      <p:bldP spid="33" grpId="0" animBg="1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梯形 6"/>
          <p:cNvSpPr/>
          <p:nvPr/>
        </p:nvSpPr>
        <p:spPr>
          <a:xfrm flipV="1">
            <a:off x="2656642" y="3725271"/>
            <a:ext cx="765041" cy="680652"/>
          </a:xfrm>
          <a:custGeom>
            <a:avLst/>
            <a:gdLst/>
            <a:ahLst/>
            <a:cxnLst/>
            <a:rect l="l" t="t" r="r" b="b"/>
            <a:pathLst>
              <a:path w="664036" h="590540">
                <a:moveTo>
                  <a:pt x="0" y="590540"/>
                </a:moveTo>
                <a:lnTo>
                  <a:pt x="664036" y="590540"/>
                </a:lnTo>
                <a:lnTo>
                  <a:pt x="664036" y="0"/>
                </a:lnTo>
                <a:lnTo>
                  <a:pt x="234846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3320708" y="3723037"/>
            <a:ext cx="1193951" cy="1027579"/>
          </a:xfrm>
          <a:custGeom>
            <a:avLst/>
            <a:gdLst>
              <a:gd name="connsiteX0" fmla="*/ 0 w 1036320"/>
              <a:gd name="connsiteY0" fmla="*/ 0 h 891540"/>
              <a:gd name="connsiteX1" fmla="*/ 0 w 1036320"/>
              <a:gd name="connsiteY1" fmla="*/ 594360 h 891540"/>
              <a:gd name="connsiteX2" fmla="*/ 1036320 w 1036320"/>
              <a:gd name="connsiteY2" fmla="*/ 891540 h 891540"/>
              <a:gd name="connsiteX3" fmla="*/ 1036320 w 1036320"/>
              <a:gd name="connsiteY3" fmla="*/ 289560 h 891540"/>
              <a:gd name="connsiteX4" fmla="*/ 0 w 1036320"/>
              <a:gd name="connsiteY4" fmla="*/ 0 h 891540"/>
              <a:gd name="connsiteX0-1" fmla="*/ 0 w 1036320"/>
              <a:gd name="connsiteY0-2" fmla="*/ 24 h 891564"/>
              <a:gd name="connsiteX1-3" fmla="*/ 0 w 1036320"/>
              <a:gd name="connsiteY1-4" fmla="*/ 594384 h 891564"/>
              <a:gd name="connsiteX2-5" fmla="*/ 1036320 w 1036320"/>
              <a:gd name="connsiteY2-6" fmla="*/ 891564 h 891564"/>
              <a:gd name="connsiteX3-7" fmla="*/ 1036320 w 1036320"/>
              <a:gd name="connsiteY3-8" fmla="*/ 289584 h 891564"/>
              <a:gd name="connsiteX4-9" fmla="*/ 0 w 1036320"/>
              <a:gd name="connsiteY4-10" fmla="*/ 24 h 891564"/>
              <a:gd name="connsiteX0-11" fmla="*/ 0 w 1036320"/>
              <a:gd name="connsiteY0-12" fmla="*/ 24 h 891564"/>
              <a:gd name="connsiteX1-13" fmla="*/ 0 w 1036320"/>
              <a:gd name="connsiteY1-14" fmla="*/ 594384 h 891564"/>
              <a:gd name="connsiteX2-15" fmla="*/ 1036320 w 1036320"/>
              <a:gd name="connsiteY2-16" fmla="*/ 891564 h 891564"/>
              <a:gd name="connsiteX3-17" fmla="*/ 1036320 w 1036320"/>
              <a:gd name="connsiteY3-18" fmla="*/ 289584 h 891564"/>
              <a:gd name="connsiteX4-19" fmla="*/ 0 w 1036320"/>
              <a:gd name="connsiteY4-20" fmla="*/ 24 h 891564"/>
              <a:gd name="connsiteX0-21" fmla="*/ 0 w 1036320"/>
              <a:gd name="connsiteY0-22" fmla="*/ 24 h 891564"/>
              <a:gd name="connsiteX1-23" fmla="*/ 0 w 1036320"/>
              <a:gd name="connsiteY1-24" fmla="*/ 594384 h 891564"/>
              <a:gd name="connsiteX2-25" fmla="*/ 1036320 w 1036320"/>
              <a:gd name="connsiteY2-26" fmla="*/ 891564 h 891564"/>
              <a:gd name="connsiteX3-27" fmla="*/ 1036320 w 1036320"/>
              <a:gd name="connsiteY3-28" fmla="*/ 289584 h 891564"/>
              <a:gd name="connsiteX4-29" fmla="*/ 0 w 1036320"/>
              <a:gd name="connsiteY4-30" fmla="*/ 24 h 891564"/>
              <a:gd name="connsiteX0-31" fmla="*/ 0 w 1036320"/>
              <a:gd name="connsiteY0-32" fmla="*/ 24 h 891564"/>
              <a:gd name="connsiteX1-33" fmla="*/ 0 w 1036320"/>
              <a:gd name="connsiteY1-34" fmla="*/ 594384 h 891564"/>
              <a:gd name="connsiteX2-35" fmla="*/ 1036320 w 1036320"/>
              <a:gd name="connsiteY2-36" fmla="*/ 891564 h 891564"/>
              <a:gd name="connsiteX3-37" fmla="*/ 1036320 w 1036320"/>
              <a:gd name="connsiteY3-38" fmla="*/ 289584 h 891564"/>
              <a:gd name="connsiteX4-39" fmla="*/ 0 w 1036320"/>
              <a:gd name="connsiteY4-40" fmla="*/ 24 h 891564"/>
              <a:gd name="connsiteX0-41" fmla="*/ 0 w 1036320"/>
              <a:gd name="connsiteY0-42" fmla="*/ 24 h 891564"/>
              <a:gd name="connsiteX1-43" fmla="*/ 0 w 1036320"/>
              <a:gd name="connsiteY1-44" fmla="*/ 594384 h 891564"/>
              <a:gd name="connsiteX2-45" fmla="*/ 1036320 w 1036320"/>
              <a:gd name="connsiteY2-46" fmla="*/ 891564 h 891564"/>
              <a:gd name="connsiteX3-47" fmla="*/ 1036320 w 1036320"/>
              <a:gd name="connsiteY3-48" fmla="*/ 289584 h 891564"/>
              <a:gd name="connsiteX4-49" fmla="*/ 0 w 1036320"/>
              <a:gd name="connsiteY4-50" fmla="*/ 24 h 891564"/>
              <a:gd name="connsiteX0-51" fmla="*/ 0 w 1036320"/>
              <a:gd name="connsiteY0-52" fmla="*/ 24 h 891564"/>
              <a:gd name="connsiteX1-53" fmla="*/ 0 w 1036320"/>
              <a:gd name="connsiteY1-54" fmla="*/ 594384 h 891564"/>
              <a:gd name="connsiteX2-55" fmla="*/ 1036320 w 1036320"/>
              <a:gd name="connsiteY2-56" fmla="*/ 891564 h 891564"/>
              <a:gd name="connsiteX3-57" fmla="*/ 1036320 w 1036320"/>
              <a:gd name="connsiteY3-58" fmla="*/ 289584 h 891564"/>
              <a:gd name="connsiteX4-59" fmla="*/ 0 w 1036320"/>
              <a:gd name="connsiteY4-60" fmla="*/ 24 h 891564"/>
              <a:gd name="connsiteX0-61" fmla="*/ 0 w 1036320"/>
              <a:gd name="connsiteY0-62" fmla="*/ 24 h 891564"/>
              <a:gd name="connsiteX1-63" fmla="*/ 0 w 1036320"/>
              <a:gd name="connsiteY1-64" fmla="*/ 594384 h 891564"/>
              <a:gd name="connsiteX2-65" fmla="*/ 1036320 w 1036320"/>
              <a:gd name="connsiteY2-66" fmla="*/ 891564 h 891564"/>
              <a:gd name="connsiteX3-67" fmla="*/ 1036320 w 1036320"/>
              <a:gd name="connsiteY3-68" fmla="*/ 289584 h 891564"/>
              <a:gd name="connsiteX4-69" fmla="*/ 0 w 1036320"/>
              <a:gd name="connsiteY4-70" fmla="*/ 24 h 891564"/>
              <a:gd name="connsiteX0-71" fmla="*/ 0 w 1036320"/>
              <a:gd name="connsiteY0-72" fmla="*/ 18 h 891558"/>
              <a:gd name="connsiteX1-73" fmla="*/ 0 w 1036320"/>
              <a:gd name="connsiteY1-74" fmla="*/ 594378 h 891558"/>
              <a:gd name="connsiteX2-75" fmla="*/ 1036320 w 1036320"/>
              <a:gd name="connsiteY2-76" fmla="*/ 891558 h 891558"/>
              <a:gd name="connsiteX3-77" fmla="*/ 1036320 w 1036320"/>
              <a:gd name="connsiteY3-78" fmla="*/ 289578 h 891558"/>
              <a:gd name="connsiteX4-79" fmla="*/ 0 w 1036320"/>
              <a:gd name="connsiteY4-80" fmla="*/ 18 h 891558"/>
              <a:gd name="connsiteX0-81" fmla="*/ 0 w 1036320"/>
              <a:gd name="connsiteY0-82" fmla="*/ 0 h 891540"/>
              <a:gd name="connsiteX1-83" fmla="*/ 0 w 1036320"/>
              <a:gd name="connsiteY1-84" fmla="*/ 594360 h 891540"/>
              <a:gd name="connsiteX2-85" fmla="*/ 1036320 w 1036320"/>
              <a:gd name="connsiteY2-86" fmla="*/ 891540 h 891540"/>
              <a:gd name="connsiteX3-87" fmla="*/ 1036320 w 1036320"/>
              <a:gd name="connsiteY3-88" fmla="*/ 289560 h 891540"/>
              <a:gd name="connsiteX4-89" fmla="*/ 0 w 1036320"/>
              <a:gd name="connsiteY4-90" fmla="*/ 0 h 891540"/>
              <a:gd name="connsiteX0-91" fmla="*/ 0 w 1036320"/>
              <a:gd name="connsiteY0-92" fmla="*/ 0 h 891540"/>
              <a:gd name="connsiteX1-93" fmla="*/ 0 w 1036320"/>
              <a:gd name="connsiteY1-94" fmla="*/ 594360 h 891540"/>
              <a:gd name="connsiteX2-95" fmla="*/ 1036320 w 1036320"/>
              <a:gd name="connsiteY2-96" fmla="*/ 891540 h 891540"/>
              <a:gd name="connsiteX3-97" fmla="*/ 1036320 w 1036320"/>
              <a:gd name="connsiteY3-98" fmla="*/ 289560 h 891540"/>
              <a:gd name="connsiteX4-99" fmla="*/ 0 w 1036320"/>
              <a:gd name="connsiteY4-100" fmla="*/ 0 h 8915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36320" h="891540">
                <a:moveTo>
                  <a:pt x="0" y="0"/>
                </a:moveTo>
                <a:lnTo>
                  <a:pt x="0" y="594360"/>
                </a:lnTo>
                <a:cubicBezTo>
                  <a:pt x="947420" y="609600"/>
                  <a:pt x="5080" y="891540"/>
                  <a:pt x="1036320" y="891540"/>
                </a:cubicBezTo>
                <a:lnTo>
                  <a:pt x="1036320" y="289560"/>
                </a:lnTo>
                <a:cubicBezTo>
                  <a:pt x="20320" y="269240"/>
                  <a:pt x="947420" y="5080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11" name="五边形 10"/>
          <p:cNvSpPr/>
          <p:nvPr/>
        </p:nvSpPr>
        <p:spPr>
          <a:xfrm>
            <a:off x="4357075" y="4056756"/>
            <a:ext cx="6088214" cy="693859"/>
          </a:xfrm>
          <a:prstGeom prst="homePlate">
            <a:avLst/>
          </a:prstGeom>
          <a:solidFill>
            <a:srgbClr val="C00000"/>
          </a:solidFill>
          <a:ln>
            <a:noFill/>
          </a:ln>
          <a:effectLst>
            <a:outerShdw blurRad="152400" dist="63500" dir="2700000" sx="90000" sy="9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064347" y="3852900"/>
            <a:ext cx="691756" cy="461768"/>
          </a:xfrm>
          <a:prstGeom prst="rect">
            <a:avLst/>
          </a:prstGeom>
          <a:noFill/>
        </p:spPr>
        <p:txBody>
          <a:bodyPr wrap="square" lIns="91401" tIns="45700" rIns="91401" bIns="45700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42"/>
          <p:cNvSpPr/>
          <p:nvPr/>
        </p:nvSpPr>
        <p:spPr>
          <a:xfrm flipH="1">
            <a:off x="4429082" y="4425913"/>
            <a:ext cx="4677879" cy="32470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lvl="0"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加入你的文字描述，加入你的文字描述，加入你的文字。</a:t>
            </a:r>
            <a:endParaRPr lang="en-US" altLang="zh-CN" sz="1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ectangle 42"/>
          <p:cNvSpPr/>
          <p:nvPr/>
        </p:nvSpPr>
        <p:spPr>
          <a:xfrm flipH="1">
            <a:off x="4429084" y="4137288"/>
            <a:ext cx="2371413" cy="29186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</a:p>
        </p:txBody>
      </p:sp>
      <p:sp>
        <p:nvSpPr>
          <p:cNvPr id="15" name="任意多边形 14"/>
          <p:cNvSpPr/>
          <p:nvPr/>
        </p:nvSpPr>
        <p:spPr>
          <a:xfrm>
            <a:off x="3320708" y="2837190"/>
            <a:ext cx="1193951" cy="1027579"/>
          </a:xfrm>
          <a:custGeom>
            <a:avLst/>
            <a:gdLst>
              <a:gd name="connsiteX0" fmla="*/ 0 w 1036320"/>
              <a:gd name="connsiteY0" fmla="*/ 0 h 891540"/>
              <a:gd name="connsiteX1" fmla="*/ 0 w 1036320"/>
              <a:gd name="connsiteY1" fmla="*/ 594360 h 891540"/>
              <a:gd name="connsiteX2" fmla="*/ 1036320 w 1036320"/>
              <a:gd name="connsiteY2" fmla="*/ 891540 h 891540"/>
              <a:gd name="connsiteX3" fmla="*/ 1036320 w 1036320"/>
              <a:gd name="connsiteY3" fmla="*/ 289560 h 891540"/>
              <a:gd name="connsiteX4" fmla="*/ 0 w 1036320"/>
              <a:gd name="connsiteY4" fmla="*/ 0 h 891540"/>
              <a:gd name="connsiteX0-1" fmla="*/ 0 w 1036320"/>
              <a:gd name="connsiteY0-2" fmla="*/ 24 h 891564"/>
              <a:gd name="connsiteX1-3" fmla="*/ 0 w 1036320"/>
              <a:gd name="connsiteY1-4" fmla="*/ 594384 h 891564"/>
              <a:gd name="connsiteX2-5" fmla="*/ 1036320 w 1036320"/>
              <a:gd name="connsiteY2-6" fmla="*/ 891564 h 891564"/>
              <a:gd name="connsiteX3-7" fmla="*/ 1036320 w 1036320"/>
              <a:gd name="connsiteY3-8" fmla="*/ 289584 h 891564"/>
              <a:gd name="connsiteX4-9" fmla="*/ 0 w 1036320"/>
              <a:gd name="connsiteY4-10" fmla="*/ 24 h 891564"/>
              <a:gd name="connsiteX0-11" fmla="*/ 0 w 1036320"/>
              <a:gd name="connsiteY0-12" fmla="*/ 24 h 891564"/>
              <a:gd name="connsiteX1-13" fmla="*/ 0 w 1036320"/>
              <a:gd name="connsiteY1-14" fmla="*/ 594384 h 891564"/>
              <a:gd name="connsiteX2-15" fmla="*/ 1036320 w 1036320"/>
              <a:gd name="connsiteY2-16" fmla="*/ 891564 h 891564"/>
              <a:gd name="connsiteX3-17" fmla="*/ 1036320 w 1036320"/>
              <a:gd name="connsiteY3-18" fmla="*/ 289584 h 891564"/>
              <a:gd name="connsiteX4-19" fmla="*/ 0 w 1036320"/>
              <a:gd name="connsiteY4-20" fmla="*/ 24 h 891564"/>
              <a:gd name="connsiteX0-21" fmla="*/ 0 w 1036320"/>
              <a:gd name="connsiteY0-22" fmla="*/ 24 h 891564"/>
              <a:gd name="connsiteX1-23" fmla="*/ 0 w 1036320"/>
              <a:gd name="connsiteY1-24" fmla="*/ 594384 h 891564"/>
              <a:gd name="connsiteX2-25" fmla="*/ 1036320 w 1036320"/>
              <a:gd name="connsiteY2-26" fmla="*/ 891564 h 891564"/>
              <a:gd name="connsiteX3-27" fmla="*/ 1036320 w 1036320"/>
              <a:gd name="connsiteY3-28" fmla="*/ 289584 h 891564"/>
              <a:gd name="connsiteX4-29" fmla="*/ 0 w 1036320"/>
              <a:gd name="connsiteY4-30" fmla="*/ 24 h 891564"/>
              <a:gd name="connsiteX0-31" fmla="*/ 0 w 1036320"/>
              <a:gd name="connsiteY0-32" fmla="*/ 24 h 891564"/>
              <a:gd name="connsiteX1-33" fmla="*/ 0 w 1036320"/>
              <a:gd name="connsiteY1-34" fmla="*/ 594384 h 891564"/>
              <a:gd name="connsiteX2-35" fmla="*/ 1036320 w 1036320"/>
              <a:gd name="connsiteY2-36" fmla="*/ 891564 h 891564"/>
              <a:gd name="connsiteX3-37" fmla="*/ 1036320 w 1036320"/>
              <a:gd name="connsiteY3-38" fmla="*/ 289584 h 891564"/>
              <a:gd name="connsiteX4-39" fmla="*/ 0 w 1036320"/>
              <a:gd name="connsiteY4-40" fmla="*/ 24 h 891564"/>
              <a:gd name="connsiteX0-41" fmla="*/ 0 w 1036320"/>
              <a:gd name="connsiteY0-42" fmla="*/ 24 h 891564"/>
              <a:gd name="connsiteX1-43" fmla="*/ 0 w 1036320"/>
              <a:gd name="connsiteY1-44" fmla="*/ 594384 h 891564"/>
              <a:gd name="connsiteX2-45" fmla="*/ 1036320 w 1036320"/>
              <a:gd name="connsiteY2-46" fmla="*/ 891564 h 891564"/>
              <a:gd name="connsiteX3-47" fmla="*/ 1036320 w 1036320"/>
              <a:gd name="connsiteY3-48" fmla="*/ 289584 h 891564"/>
              <a:gd name="connsiteX4-49" fmla="*/ 0 w 1036320"/>
              <a:gd name="connsiteY4-50" fmla="*/ 24 h 891564"/>
              <a:gd name="connsiteX0-51" fmla="*/ 0 w 1036320"/>
              <a:gd name="connsiteY0-52" fmla="*/ 24 h 891564"/>
              <a:gd name="connsiteX1-53" fmla="*/ 0 w 1036320"/>
              <a:gd name="connsiteY1-54" fmla="*/ 594384 h 891564"/>
              <a:gd name="connsiteX2-55" fmla="*/ 1036320 w 1036320"/>
              <a:gd name="connsiteY2-56" fmla="*/ 891564 h 891564"/>
              <a:gd name="connsiteX3-57" fmla="*/ 1036320 w 1036320"/>
              <a:gd name="connsiteY3-58" fmla="*/ 289584 h 891564"/>
              <a:gd name="connsiteX4-59" fmla="*/ 0 w 1036320"/>
              <a:gd name="connsiteY4-60" fmla="*/ 24 h 891564"/>
              <a:gd name="connsiteX0-61" fmla="*/ 0 w 1036320"/>
              <a:gd name="connsiteY0-62" fmla="*/ 24 h 891564"/>
              <a:gd name="connsiteX1-63" fmla="*/ 0 w 1036320"/>
              <a:gd name="connsiteY1-64" fmla="*/ 594384 h 891564"/>
              <a:gd name="connsiteX2-65" fmla="*/ 1036320 w 1036320"/>
              <a:gd name="connsiteY2-66" fmla="*/ 891564 h 891564"/>
              <a:gd name="connsiteX3-67" fmla="*/ 1036320 w 1036320"/>
              <a:gd name="connsiteY3-68" fmla="*/ 289584 h 891564"/>
              <a:gd name="connsiteX4-69" fmla="*/ 0 w 1036320"/>
              <a:gd name="connsiteY4-70" fmla="*/ 24 h 891564"/>
              <a:gd name="connsiteX0-71" fmla="*/ 0 w 1036320"/>
              <a:gd name="connsiteY0-72" fmla="*/ 18 h 891558"/>
              <a:gd name="connsiteX1-73" fmla="*/ 0 w 1036320"/>
              <a:gd name="connsiteY1-74" fmla="*/ 594378 h 891558"/>
              <a:gd name="connsiteX2-75" fmla="*/ 1036320 w 1036320"/>
              <a:gd name="connsiteY2-76" fmla="*/ 891558 h 891558"/>
              <a:gd name="connsiteX3-77" fmla="*/ 1036320 w 1036320"/>
              <a:gd name="connsiteY3-78" fmla="*/ 289578 h 891558"/>
              <a:gd name="connsiteX4-79" fmla="*/ 0 w 1036320"/>
              <a:gd name="connsiteY4-80" fmla="*/ 18 h 891558"/>
              <a:gd name="connsiteX0-81" fmla="*/ 0 w 1036320"/>
              <a:gd name="connsiteY0-82" fmla="*/ 0 h 891540"/>
              <a:gd name="connsiteX1-83" fmla="*/ 0 w 1036320"/>
              <a:gd name="connsiteY1-84" fmla="*/ 594360 h 891540"/>
              <a:gd name="connsiteX2-85" fmla="*/ 1036320 w 1036320"/>
              <a:gd name="connsiteY2-86" fmla="*/ 891540 h 891540"/>
              <a:gd name="connsiteX3-87" fmla="*/ 1036320 w 1036320"/>
              <a:gd name="connsiteY3-88" fmla="*/ 289560 h 891540"/>
              <a:gd name="connsiteX4-89" fmla="*/ 0 w 1036320"/>
              <a:gd name="connsiteY4-90" fmla="*/ 0 h 891540"/>
              <a:gd name="connsiteX0-91" fmla="*/ 0 w 1036320"/>
              <a:gd name="connsiteY0-92" fmla="*/ 0 h 891540"/>
              <a:gd name="connsiteX1-93" fmla="*/ 0 w 1036320"/>
              <a:gd name="connsiteY1-94" fmla="*/ 594360 h 891540"/>
              <a:gd name="connsiteX2-95" fmla="*/ 1036320 w 1036320"/>
              <a:gd name="connsiteY2-96" fmla="*/ 891540 h 891540"/>
              <a:gd name="connsiteX3-97" fmla="*/ 1036320 w 1036320"/>
              <a:gd name="connsiteY3-98" fmla="*/ 289560 h 891540"/>
              <a:gd name="connsiteX4-99" fmla="*/ 0 w 1036320"/>
              <a:gd name="connsiteY4-100" fmla="*/ 0 h 8915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36320" h="891540">
                <a:moveTo>
                  <a:pt x="0" y="0"/>
                </a:moveTo>
                <a:lnTo>
                  <a:pt x="0" y="594360"/>
                </a:lnTo>
                <a:cubicBezTo>
                  <a:pt x="947420" y="609600"/>
                  <a:pt x="5080" y="891540"/>
                  <a:pt x="1036320" y="891540"/>
                </a:cubicBezTo>
                <a:lnTo>
                  <a:pt x="1036320" y="289560"/>
                </a:lnTo>
                <a:cubicBezTo>
                  <a:pt x="20320" y="269240"/>
                  <a:pt x="947420" y="5080"/>
                  <a:pt x="0" y="0"/>
                </a:cubicBezTo>
                <a:close/>
              </a:path>
            </a:pathLst>
          </a:custGeom>
          <a:solidFill>
            <a:srgbClr val="202A3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16" name="五边形 15"/>
          <p:cNvSpPr/>
          <p:nvPr/>
        </p:nvSpPr>
        <p:spPr>
          <a:xfrm>
            <a:off x="4357075" y="3170909"/>
            <a:ext cx="6088214" cy="693859"/>
          </a:xfrm>
          <a:prstGeom prst="homePlate">
            <a:avLst/>
          </a:prstGeom>
          <a:solidFill>
            <a:srgbClr val="202A36"/>
          </a:solidFill>
          <a:ln>
            <a:noFill/>
          </a:ln>
          <a:effectLst>
            <a:outerShdw blurRad="152400" dist="63500" dir="2700000" sx="90000" sy="9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17" name="矩形 79"/>
          <p:cNvSpPr/>
          <p:nvPr/>
        </p:nvSpPr>
        <p:spPr>
          <a:xfrm>
            <a:off x="2324494" y="2839426"/>
            <a:ext cx="1212265" cy="680652"/>
          </a:xfrm>
          <a:custGeom>
            <a:avLst/>
            <a:gdLst/>
            <a:ahLst/>
            <a:cxnLst/>
            <a:rect l="l" t="t" r="r" b="b"/>
            <a:pathLst>
              <a:path w="1052216" h="590541">
                <a:moveTo>
                  <a:pt x="528119" y="0"/>
                </a:moveTo>
                <a:lnTo>
                  <a:pt x="1052216" y="0"/>
                </a:lnTo>
                <a:lnTo>
                  <a:pt x="1052216" y="590540"/>
                </a:lnTo>
                <a:lnTo>
                  <a:pt x="664036" y="590540"/>
                </a:lnTo>
                <a:lnTo>
                  <a:pt x="664036" y="590541"/>
                </a:lnTo>
                <a:lnTo>
                  <a:pt x="234846" y="590541"/>
                </a:lnTo>
                <a:lnTo>
                  <a:pt x="0" y="1"/>
                </a:lnTo>
                <a:lnTo>
                  <a:pt x="528119" y="1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064347" y="2967053"/>
            <a:ext cx="691756" cy="461768"/>
          </a:xfrm>
          <a:prstGeom prst="rect">
            <a:avLst/>
          </a:prstGeom>
          <a:noFill/>
        </p:spPr>
        <p:txBody>
          <a:bodyPr wrap="square" lIns="91401" tIns="45700" rIns="91401" bIns="45700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42"/>
          <p:cNvSpPr/>
          <p:nvPr/>
        </p:nvSpPr>
        <p:spPr>
          <a:xfrm flipH="1">
            <a:off x="4429082" y="3540065"/>
            <a:ext cx="4677879" cy="32470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lvl="0"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加入你的文字描述，加入你的文字描述，加入你的文字。</a:t>
            </a:r>
            <a:endParaRPr lang="en-US" altLang="zh-CN" sz="1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Rectangle 42"/>
          <p:cNvSpPr/>
          <p:nvPr/>
        </p:nvSpPr>
        <p:spPr>
          <a:xfrm flipH="1">
            <a:off x="4429084" y="3251439"/>
            <a:ext cx="2371413" cy="29186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</a:p>
        </p:txBody>
      </p:sp>
      <p:sp>
        <p:nvSpPr>
          <p:cNvPr id="22" name="任意多边形 21"/>
          <p:cNvSpPr/>
          <p:nvPr/>
        </p:nvSpPr>
        <p:spPr>
          <a:xfrm>
            <a:off x="3320708" y="1966584"/>
            <a:ext cx="1193951" cy="1027579"/>
          </a:xfrm>
          <a:custGeom>
            <a:avLst/>
            <a:gdLst>
              <a:gd name="connsiteX0" fmla="*/ 0 w 1036320"/>
              <a:gd name="connsiteY0" fmla="*/ 0 h 891540"/>
              <a:gd name="connsiteX1" fmla="*/ 0 w 1036320"/>
              <a:gd name="connsiteY1" fmla="*/ 594360 h 891540"/>
              <a:gd name="connsiteX2" fmla="*/ 1036320 w 1036320"/>
              <a:gd name="connsiteY2" fmla="*/ 891540 h 891540"/>
              <a:gd name="connsiteX3" fmla="*/ 1036320 w 1036320"/>
              <a:gd name="connsiteY3" fmla="*/ 289560 h 891540"/>
              <a:gd name="connsiteX4" fmla="*/ 0 w 1036320"/>
              <a:gd name="connsiteY4" fmla="*/ 0 h 891540"/>
              <a:gd name="connsiteX0-1" fmla="*/ 0 w 1036320"/>
              <a:gd name="connsiteY0-2" fmla="*/ 24 h 891564"/>
              <a:gd name="connsiteX1-3" fmla="*/ 0 w 1036320"/>
              <a:gd name="connsiteY1-4" fmla="*/ 594384 h 891564"/>
              <a:gd name="connsiteX2-5" fmla="*/ 1036320 w 1036320"/>
              <a:gd name="connsiteY2-6" fmla="*/ 891564 h 891564"/>
              <a:gd name="connsiteX3-7" fmla="*/ 1036320 w 1036320"/>
              <a:gd name="connsiteY3-8" fmla="*/ 289584 h 891564"/>
              <a:gd name="connsiteX4-9" fmla="*/ 0 w 1036320"/>
              <a:gd name="connsiteY4-10" fmla="*/ 24 h 891564"/>
              <a:gd name="connsiteX0-11" fmla="*/ 0 w 1036320"/>
              <a:gd name="connsiteY0-12" fmla="*/ 24 h 891564"/>
              <a:gd name="connsiteX1-13" fmla="*/ 0 w 1036320"/>
              <a:gd name="connsiteY1-14" fmla="*/ 594384 h 891564"/>
              <a:gd name="connsiteX2-15" fmla="*/ 1036320 w 1036320"/>
              <a:gd name="connsiteY2-16" fmla="*/ 891564 h 891564"/>
              <a:gd name="connsiteX3-17" fmla="*/ 1036320 w 1036320"/>
              <a:gd name="connsiteY3-18" fmla="*/ 289584 h 891564"/>
              <a:gd name="connsiteX4-19" fmla="*/ 0 w 1036320"/>
              <a:gd name="connsiteY4-20" fmla="*/ 24 h 891564"/>
              <a:gd name="connsiteX0-21" fmla="*/ 0 w 1036320"/>
              <a:gd name="connsiteY0-22" fmla="*/ 24 h 891564"/>
              <a:gd name="connsiteX1-23" fmla="*/ 0 w 1036320"/>
              <a:gd name="connsiteY1-24" fmla="*/ 594384 h 891564"/>
              <a:gd name="connsiteX2-25" fmla="*/ 1036320 w 1036320"/>
              <a:gd name="connsiteY2-26" fmla="*/ 891564 h 891564"/>
              <a:gd name="connsiteX3-27" fmla="*/ 1036320 w 1036320"/>
              <a:gd name="connsiteY3-28" fmla="*/ 289584 h 891564"/>
              <a:gd name="connsiteX4-29" fmla="*/ 0 w 1036320"/>
              <a:gd name="connsiteY4-30" fmla="*/ 24 h 891564"/>
              <a:gd name="connsiteX0-31" fmla="*/ 0 w 1036320"/>
              <a:gd name="connsiteY0-32" fmla="*/ 24 h 891564"/>
              <a:gd name="connsiteX1-33" fmla="*/ 0 w 1036320"/>
              <a:gd name="connsiteY1-34" fmla="*/ 594384 h 891564"/>
              <a:gd name="connsiteX2-35" fmla="*/ 1036320 w 1036320"/>
              <a:gd name="connsiteY2-36" fmla="*/ 891564 h 891564"/>
              <a:gd name="connsiteX3-37" fmla="*/ 1036320 w 1036320"/>
              <a:gd name="connsiteY3-38" fmla="*/ 289584 h 891564"/>
              <a:gd name="connsiteX4-39" fmla="*/ 0 w 1036320"/>
              <a:gd name="connsiteY4-40" fmla="*/ 24 h 891564"/>
              <a:gd name="connsiteX0-41" fmla="*/ 0 w 1036320"/>
              <a:gd name="connsiteY0-42" fmla="*/ 24 h 891564"/>
              <a:gd name="connsiteX1-43" fmla="*/ 0 w 1036320"/>
              <a:gd name="connsiteY1-44" fmla="*/ 594384 h 891564"/>
              <a:gd name="connsiteX2-45" fmla="*/ 1036320 w 1036320"/>
              <a:gd name="connsiteY2-46" fmla="*/ 891564 h 891564"/>
              <a:gd name="connsiteX3-47" fmla="*/ 1036320 w 1036320"/>
              <a:gd name="connsiteY3-48" fmla="*/ 289584 h 891564"/>
              <a:gd name="connsiteX4-49" fmla="*/ 0 w 1036320"/>
              <a:gd name="connsiteY4-50" fmla="*/ 24 h 891564"/>
              <a:gd name="connsiteX0-51" fmla="*/ 0 w 1036320"/>
              <a:gd name="connsiteY0-52" fmla="*/ 24 h 891564"/>
              <a:gd name="connsiteX1-53" fmla="*/ 0 w 1036320"/>
              <a:gd name="connsiteY1-54" fmla="*/ 594384 h 891564"/>
              <a:gd name="connsiteX2-55" fmla="*/ 1036320 w 1036320"/>
              <a:gd name="connsiteY2-56" fmla="*/ 891564 h 891564"/>
              <a:gd name="connsiteX3-57" fmla="*/ 1036320 w 1036320"/>
              <a:gd name="connsiteY3-58" fmla="*/ 289584 h 891564"/>
              <a:gd name="connsiteX4-59" fmla="*/ 0 w 1036320"/>
              <a:gd name="connsiteY4-60" fmla="*/ 24 h 891564"/>
              <a:gd name="connsiteX0-61" fmla="*/ 0 w 1036320"/>
              <a:gd name="connsiteY0-62" fmla="*/ 24 h 891564"/>
              <a:gd name="connsiteX1-63" fmla="*/ 0 w 1036320"/>
              <a:gd name="connsiteY1-64" fmla="*/ 594384 h 891564"/>
              <a:gd name="connsiteX2-65" fmla="*/ 1036320 w 1036320"/>
              <a:gd name="connsiteY2-66" fmla="*/ 891564 h 891564"/>
              <a:gd name="connsiteX3-67" fmla="*/ 1036320 w 1036320"/>
              <a:gd name="connsiteY3-68" fmla="*/ 289584 h 891564"/>
              <a:gd name="connsiteX4-69" fmla="*/ 0 w 1036320"/>
              <a:gd name="connsiteY4-70" fmla="*/ 24 h 891564"/>
              <a:gd name="connsiteX0-71" fmla="*/ 0 w 1036320"/>
              <a:gd name="connsiteY0-72" fmla="*/ 18 h 891558"/>
              <a:gd name="connsiteX1-73" fmla="*/ 0 w 1036320"/>
              <a:gd name="connsiteY1-74" fmla="*/ 594378 h 891558"/>
              <a:gd name="connsiteX2-75" fmla="*/ 1036320 w 1036320"/>
              <a:gd name="connsiteY2-76" fmla="*/ 891558 h 891558"/>
              <a:gd name="connsiteX3-77" fmla="*/ 1036320 w 1036320"/>
              <a:gd name="connsiteY3-78" fmla="*/ 289578 h 891558"/>
              <a:gd name="connsiteX4-79" fmla="*/ 0 w 1036320"/>
              <a:gd name="connsiteY4-80" fmla="*/ 18 h 891558"/>
              <a:gd name="connsiteX0-81" fmla="*/ 0 w 1036320"/>
              <a:gd name="connsiteY0-82" fmla="*/ 0 h 891540"/>
              <a:gd name="connsiteX1-83" fmla="*/ 0 w 1036320"/>
              <a:gd name="connsiteY1-84" fmla="*/ 594360 h 891540"/>
              <a:gd name="connsiteX2-85" fmla="*/ 1036320 w 1036320"/>
              <a:gd name="connsiteY2-86" fmla="*/ 891540 h 891540"/>
              <a:gd name="connsiteX3-87" fmla="*/ 1036320 w 1036320"/>
              <a:gd name="connsiteY3-88" fmla="*/ 289560 h 891540"/>
              <a:gd name="connsiteX4-89" fmla="*/ 0 w 1036320"/>
              <a:gd name="connsiteY4-90" fmla="*/ 0 h 891540"/>
              <a:gd name="connsiteX0-91" fmla="*/ 0 w 1036320"/>
              <a:gd name="connsiteY0-92" fmla="*/ 0 h 891540"/>
              <a:gd name="connsiteX1-93" fmla="*/ 0 w 1036320"/>
              <a:gd name="connsiteY1-94" fmla="*/ 594360 h 891540"/>
              <a:gd name="connsiteX2-95" fmla="*/ 1036320 w 1036320"/>
              <a:gd name="connsiteY2-96" fmla="*/ 891540 h 891540"/>
              <a:gd name="connsiteX3-97" fmla="*/ 1036320 w 1036320"/>
              <a:gd name="connsiteY3-98" fmla="*/ 289560 h 891540"/>
              <a:gd name="connsiteX4-99" fmla="*/ 0 w 1036320"/>
              <a:gd name="connsiteY4-100" fmla="*/ 0 h 8915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36320" h="891540">
                <a:moveTo>
                  <a:pt x="0" y="0"/>
                </a:moveTo>
                <a:lnTo>
                  <a:pt x="0" y="594360"/>
                </a:lnTo>
                <a:cubicBezTo>
                  <a:pt x="947420" y="609600"/>
                  <a:pt x="5080" y="891540"/>
                  <a:pt x="1036320" y="891540"/>
                </a:cubicBezTo>
                <a:lnTo>
                  <a:pt x="1036320" y="289560"/>
                </a:lnTo>
                <a:cubicBezTo>
                  <a:pt x="20320" y="269240"/>
                  <a:pt x="947420" y="5080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23" name="五边形 22"/>
          <p:cNvSpPr/>
          <p:nvPr/>
        </p:nvSpPr>
        <p:spPr>
          <a:xfrm>
            <a:off x="4357075" y="2300304"/>
            <a:ext cx="6088214" cy="693859"/>
          </a:xfrm>
          <a:prstGeom prst="homePlate">
            <a:avLst/>
          </a:prstGeom>
          <a:solidFill>
            <a:srgbClr val="C00000"/>
          </a:solidFill>
          <a:ln>
            <a:noFill/>
          </a:ln>
          <a:effectLst>
            <a:outerShdw blurRad="152400" dist="63500" dir="2700000" sx="90000" sy="9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24" name="矩形 10"/>
          <p:cNvSpPr/>
          <p:nvPr/>
        </p:nvSpPr>
        <p:spPr>
          <a:xfrm>
            <a:off x="1988969" y="1968823"/>
            <a:ext cx="1598806" cy="680651"/>
          </a:xfrm>
          <a:custGeom>
            <a:avLst/>
            <a:gdLst/>
            <a:ahLst/>
            <a:cxnLst/>
            <a:rect l="l" t="t" r="r" b="b"/>
            <a:pathLst>
              <a:path w="1387724" h="590540">
                <a:moveTo>
                  <a:pt x="0" y="0"/>
                </a:moveTo>
                <a:lnTo>
                  <a:pt x="451620" y="0"/>
                </a:lnTo>
                <a:lnTo>
                  <a:pt x="664036" y="0"/>
                </a:lnTo>
                <a:lnTo>
                  <a:pt x="1387724" y="0"/>
                </a:lnTo>
                <a:lnTo>
                  <a:pt x="1387724" y="590540"/>
                </a:lnTo>
                <a:lnTo>
                  <a:pt x="664036" y="590540"/>
                </a:lnTo>
                <a:lnTo>
                  <a:pt x="451620" y="590540"/>
                </a:lnTo>
                <a:lnTo>
                  <a:pt x="234846" y="59054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064347" y="2096450"/>
            <a:ext cx="691756" cy="461768"/>
          </a:xfrm>
          <a:prstGeom prst="rect">
            <a:avLst/>
          </a:prstGeom>
          <a:noFill/>
        </p:spPr>
        <p:txBody>
          <a:bodyPr wrap="square" lIns="91401" tIns="45700" rIns="91401" bIns="45700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42"/>
          <p:cNvSpPr/>
          <p:nvPr/>
        </p:nvSpPr>
        <p:spPr>
          <a:xfrm flipH="1">
            <a:off x="4429082" y="2669462"/>
            <a:ext cx="4677879" cy="32470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lvl="0"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加入你的文字描述，加入你的文字描述，加入你的文字。</a:t>
            </a:r>
            <a:endParaRPr lang="en-US" altLang="zh-CN" sz="1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Rectangle 42"/>
          <p:cNvSpPr/>
          <p:nvPr/>
        </p:nvSpPr>
        <p:spPr>
          <a:xfrm flipH="1">
            <a:off x="4429084" y="2380836"/>
            <a:ext cx="2371413" cy="29186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</a:p>
        </p:txBody>
      </p:sp>
      <p:sp>
        <p:nvSpPr>
          <p:cNvPr id="28" name="梯形 6"/>
          <p:cNvSpPr/>
          <p:nvPr/>
        </p:nvSpPr>
        <p:spPr>
          <a:xfrm flipV="1">
            <a:off x="3000735" y="4690153"/>
            <a:ext cx="765041" cy="680652"/>
          </a:xfrm>
          <a:custGeom>
            <a:avLst/>
            <a:gdLst/>
            <a:ahLst/>
            <a:cxnLst/>
            <a:rect l="l" t="t" r="r" b="b"/>
            <a:pathLst>
              <a:path w="664036" h="590540">
                <a:moveTo>
                  <a:pt x="0" y="590540"/>
                </a:moveTo>
                <a:lnTo>
                  <a:pt x="664036" y="590540"/>
                </a:lnTo>
                <a:lnTo>
                  <a:pt x="664036" y="0"/>
                </a:lnTo>
                <a:lnTo>
                  <a:pt x="234846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3556194" y="4683381"/>
            <a:ext cx="1193951" cy="1027579"/>
          </a:xfrm>
          <a:custGeom>
            <a:avLst/>
            <a:gdLst>
              <a:gd name="connsiteX0" fmla="*/ 0 w 1036320"/>
              <a:gd name="connsiteY0" fmla="*/ 0 h 891540"/>
              <a:gd name="connsiteX1" fmla="*/ 0 w 1036320"/>
              <a:gd name="connsiteY1" fmla="*/ 594360 h 891540"/>
              <a:gd name="connsiteX2" fmla="*/ 1036320 w 1036320"/>
              <a:gd name="connsiteY2" fmla="*/ 891540 h 891540"/>
              <a:gd name="connsiteX3" fmla="*/ 1036320 w 1036320"/>
              <a:gd name="connsiteY3" fmla="*/ 289560 h 891540"/>
              <a:gd name="connsiteX4" fmla="*/ 0 w 1036320"/>
              <a:gd name="connsiteY4" fmla="*/ 0 h 891540"/>
              <a:gd name="connsiteX0-1" fmla="*/ 0 w 1036320"/>
              <a:gd name="connsiteY0-2" fmla="*/ 24 h 891564"/>
              <a:gd name="connsiteX1-3" fmla="*/ 0 w 1036320"/>
              <a:gd name="connsiteY1-4" fmla="*/ 594384 h 891564"/>
              <a:gd name="connsiteX2-5" fmla="*/ 1036320 w 1036320"/>
              <a:gd name="connsiteY2-6" fmla="*/ 891564 h 891564"/>
              <a:gd name="connsiteX3-7" fmla="*/ 1036320 w 1036320"/>
              <a:gd name="connsiteY3-8" fmla="*/ 289584 h 891564"/>
              <a:gd name="connsiteX4-9" fmla="*/ 0 w 1036320"/>
              <a:gd name="connsiteY4-10" fmla="*/ 24 h 891564"/>
              <a:gd name="connsiteX0-11" fmla="*/ 0 w 1036320"/>
              <a:gd name="connsiteY0-12" fmla="*/ 24 h 891564"/>
              <a:gd name="connsiteX1-13" fmla="*/ 0 w 1036320"/>
              <a:gd name="connsiteY1-14" fmla="*/ 594384 h 891564"/>
              <a:gd name="connsiteX2-15" fmla="*/ 1036320 w 1036320"/>
              <a:gd name="connsiteY2-16" fmla="*/ 891564 h 891564"/>
              <a:gd name="connsiteX3-17" fmla="*/ 1036320 w 1036320"/>
              <a:gd name="connsiteY3-18" fmla="*/ 289584 h 891564"/>
              <a:gd name="connsiteX4-19" fmla="*/ 0 w 1036320"/>
              <a:gd name="connsiteY4-20" fmla="*/ 24 h 891564"/>
              <a:gd name="connsiteX0-21" fmla="*/ 0 w 1036320"/>
              <a:gd name="connsiteY0-22" fmla="*/ 24 h 891564"/>
              <a:gd name="connsiteX1-23" fmla="*/ 0 w 1036320"/>
              <a:gd name="connsiteY1-24" fmla="*/ 594384 h 891564"/>
              <a:gd name="connsiteX2-25" fmla="*/ 1036320 w 1036320"/>
              <a:gd name="connsiteY2-26" fmla="*/ 891564 h 891564"/>
              <a:gd name="connsiteX3-27" fmla="*/ 1036320 w 1036320"/>
              <a:gd name="connsiteY3-28" fmla="*/ 289584 h 891564"/>
              <a:gd name="connsiteX4-29" fmla="*/ 0 w 1036320"/>
              <a:gd name="connsiteY4-30" fmla="*/ 24 h 891564"/>
              <a:gd name="connsiteX0-31" fmla="*/ 0 w 1036320"/>
              <a:gd name="connsiteY0-32" fmla="*/ 24 h 891564"/>
              <a:gd name="connsiteX1-33" fmla="*/ 0 w 1036320"/>
              <a:gd name="connsiteY1-34" fmla="*/ 594384 h 891564"/>
              <a:gd name="connsiteX2-35" fmla="*/ 1036320 w 1036320"/>
              <a:gd name="connsiteY2-36" fmla="*/ 891564 h 891564"/>
              <a:gd name="connsiteX3-37" fmla="*/ 1036320 w 1036320"/>
              <a:gd name="connsiteY3-38" fmla="*/ 289584 h 891564"/>
              <a:gd name="connsiteX4-39" fmla="*/ 0 w 1036320"/>
              <a:gd name="connsiteY4-40" fmla="*/ 24 h 891564"/>
              <a:gd name="connsiteX0-41" fmla="*/ 0 w 1036320"/>
              <a:gd name="connsiteY0-42" fmla="*/ 24 h 891564"/>
              <a:gd name="connsiteX1-43" fmla="*/ 0 w 1036320"/>
              <a:gd name="connsiteY1-44" fmla="*/ 594384 h 891564"/>
              <a:gd name="connsiteX2-45" fmla="*/ 1036320 w 1036320"/>
              <a:gd name="connsiteY2-46" fmla="*/ 891564 h 891564"/>
              <a:gd name="connsiteX3-47" fmla="*/ 1036320 w 1036320"/>
              <a:gd name="connsiteY3-48" fmla="*/ 289584 h 891564"/>
              <a:gd name="connsiteX4-49" fmla="*/ 0 w 1036320"/>
              <a:gd name="connsiteY4-50" fmla="*/ 24 h 891564"/>
              <a:gd name="connsiteX0-51" fmla="*/ 0 w 1036320"/>
              <a:gd name="connsiteY0-52" fmla="*/ 24 h 891564"/>
              <a:gd name="connsiteX1-53" fmla="*/ 0 w 1036320"/>
              <a:gd name="connsiteY1-54" fmla="*/ 594384 h 891564"/>
              <a:gd name="connsiteX2-55" fmla="*/ 1036320 w 1036320"/>
              <a:gd name="connsiteY2-56" fmla="*/ 891564 h 891564"/>
              <a:gd name="connsiteX3-57" fmla="*/ 1036320 w 1036320"/>
              <a:gd name="connsiteY3-58" fmla="*/ 289584 h 891564"/>
              <a:gd name="connsiteX4-59" fmla="*/ 0 w 1036320"/>
              <a:gd name="connsiteY4-60" fmla="*/ 24 h 891564"/>
              <a:gd name="connsiteX0-61" fmla="*/ 0 w 1036320"/>
              <a:gd name="connsiteY0-62" fmla="*/ 24 h 891564"/>
              <a:gd name="connsiteX1-63" fmla="*/ 0 w 1036320"/>
              <a:gd name="connsiteY1-64" fmla="*/ 594384 h 891564"/>
              <a:gd name="connsiteX2-65" fmla="*/ 1036320 w 1036320"/>
              <a:gd name="connsiteY2-66" fmla="*/ 891564 h 891564"/>
              <a:gd name="connsiteX3-67" fmla="*/ 1036320 w 1036320"/>
              <a:gd name="connsiteY3-68" fmla="*/ 289584 h 891564"/>
              <a:gd name="connsiteX4-69" fmla="*/ 0 w 1036320"/>
              <a:gd name="connsiteY4-70" fmla="*/ 24 h 891564"/>
              <a:gd name="connsiteX0-71" fmla="*/ 0 w 1036320"/>
              <a:gd name="connsiteY0-72" fmla="*/ 18 h 891558"/>
              <a:gd name="connsiteX1-73" fmla="*/ 0 w 1036320"/>
              <a:gd name="connsiteY1-74" fmla="*/ 594378 h 891558"/>
              <a:gd name="connsiteX2-75" fmla="*/ 1036320 w 1036320"/>
              <a:gd name="connsiteY2-76" fmla="*/ 891558 h 891558"/>
              <a:gd name="connsiteX3-77" fmla="*/ 1036320 w 1036320"/>
              <a:gd name="connsiteY3-78" fmla="*/ 289578 h 891558"/>
              <a:gd name="connsiteX4-79" fmla="*/ 0 w 1036320"/>
              <a:gd name="connsiteY4-80" fmla="*/ 18 h 891558"/>
              <a:gd name="connsiteX0-81" fmla="*/ 0 w 1036320"/>
              <a:gd name="connsiteY0-82" fmla="*/ 0 h 891540"/>
              <a:gd name="connsiteX1-83" fmla="*/ 0 w 1036320"/>
              <a:gd name="connsiteY1-84" fmla="*/ 594360 h 891540"/>
              <a:gd name="connsiteX2-85" fmla="*/ 1036320 w 1036320"/>
              <a:gd name="connsiteY2-86" fmla="*/ 891540 h 891540"/>
              <a:gd name="connsiteX3-87" fmla="*/ 1036320 w 1036320"/>
              <a:gd name="connsiteY3-88" fmla="*/ 289560 h 891540"/>
              <a:gd name="connsiteX4-89" fmla="*/ 0 w 1036320"/>
              <a:gd name="connsiteY4-90" fmla="*/ 0 h 891540"/>
              <a:gd name="connsiteX0-91" fmla="*/ 0 w 1036320"/>
              <a:gd name="connsiteY0-92" fmla="*/ 0 h 891540"/>
              <a:gd name="connsiteX1-93" fmla="*/ 0 w 1036320"/>
              <a:gd name="connsiteY1-94" fmla="*/ 594360 h 891540"/>
              <a:gd name="connsiteX2-95" fmla="*/ 1036320 w 1036320"/>
              <a:gd name="connsiteY2-96" fmla="*/ 891540 h 891540"/>
              <a:gd name="connsiteX3-97" fmla="*/ 1036320 w 1036320"/>
              <a:gd name="connsiteY3-98" fmla="*/ 289560 h 891540"/>
              <a:gd name="connsiteX4-99" fmla="*/ 0 w 1036320"/>
              <a:gd name="connsiteY4-100" fmla="*/ 0 h 8915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36320" h="891540">
                <a:moveTo>
                  <a:pt x="0" y="0"/>
                </a:moveTo>
                <a:lnTo>
                  <a:pt x="0" y="594360"/>
                </a:lnTo>
                <a:cubicBezTo>
                  <a:pt x="947420" y="609600"/>
                  <a:pt x="5080" y="891540"/>
                  <a:pt x="1036320" y="891540"/>
                </a:cubicBezTo>
                <a:lnTo>
                  <a:pt x="1036320" y="289560"/>
                </a:lnTo>
                <a:cubicBezTo>
                  <a:pt x="20320" y="269240"/>
                  <a:pt x="947420" y="5080"/>
                  <a:pt x="0" y="0"/>
                </a:cubicBezTo>
                <a:close/>
              </a:path>
            </a:pathLst>
          </a:custGeom>
          <a:solidFill>
            <a:srgbClr val="202A3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30" name="五边形 29"/>
          <p:cNvSpPr/>
          <p:nvPr/>
        </p:nvSpPr>
        <p:spPr>
          <a:xfrm>
            <a:off x="4357075" y="5012111"/>
            <a:ext cx="6088214" cy="693859"/>
          </a:xfrm>
          <a:prstGeom prst="homePlate">
            <a:avLst/>
          </a:prstGeom>
          <a:solidFill>
            <a:srgbClr val="202A36"/>
          </a:solidFill>
          <a:ln>
            <a:noFill/>
          </a:ln>
          <a:effectLst>
            <a:outerShdw blurRad="152400" dist="63500" dir="2700000" sx="90000" sy="9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3064347" y="4808256"/>
            <a:ext cx="691756" cy="461768"/>
          </a:xfrm>
          <a:prstGeom prst="rect">
            <a:avLst/>
          </a:prstGeom>
          <a:noFill/>
        </p:spPr>
        <p:txBody>
          <a:bodyPr wrap="square" lIns="91401" tIns="45700" rIns="91401" bIns="45700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42"/>
          <p:cNvSpPr/>
          <p:nvPr/>
        </p:nvSpPr>
        <p:spPr>
          <a:xfrm flipH="1">
            <a:off x="4429082" y="5381267"/>
            <a:ext cx="4677879" cy="32470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lvl="0"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加入你的文字描述，加入你的文字描述，加入你的文字。</a:t>
            </a:r>
            <a:endParaRPr lang="en-US" altLang="zh-CN" sz="1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Rectangle 42"/>
          <p:cNvSpPr/>
          <p:nvPr/>
        </p:nvSpPr>
        <p:spPr>
          <a:xfrm flipH="1">
            <a:off x="4429084" y="5092642"/>
            <a:ext cx="2371413" cy="29186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</a:p>
        </p:txBody>
      </p:sp>
      <p:sp>
        <p:nvSpPr>
          <p:cNvPr id="34" name="矩形 6"/>
          <p:cNvSpPr>
            <a:spLocks noChangeArrowheads="1"/>
          </p:cNvSpPr>
          <p:nvPr/>
        </p:nvSpPr>
        <p:spPr bwMode="auto">
          <a:xfrm>
            <a:off x="-9087" y="478708"/>
            <a:ext cx="3256885" cy="21886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" name="矩形 7"/>
          <p:cNvSpPr>
            <a:spLocks noChangeArrowheads="1"/>
          </p:cNvSpPr>
          <p:nvPr/>
        </p:nvSpPr>
        <p:spPr bwMode="auto">
          <a:xfrm>
            <a:off x="2970322" y="478708"/>
            <a:ext cx="4590232" cy="21886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矩形 8"/>
          <p:cNvSpPr>
            <a:spLocks noChangeArrowheads="1"/>
          </p:cNvSpPr>
          <p:nvPr/>
        </p:nvSpPr>
        <p:spPr bwMode="auto">
          <a:xfrm>
            <a:off x="6352253" y="477280"/>
            <a:ext cx="3299888" cy="22013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" name="矩形 9"/>
          <p:cNvSpPr>
            <a:spLocks noChangeArrowheads="1"/>
          </p:cNvSpPr>
          <p:nvPr/>
        </p:nvSpPr>
        <p:spPr bwMode="auto">
          <a:xfrm>
            <a:off x="9582587" y="477280"/>
            <a:ext cx="2623927" cy="22013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895445" y="142664"/>
            <a:ext cx="3840912" cy="808757"/>
            <a:chOff x="903371" y="249943"/>
            <a:chExt cx="2831223" cy="679699"/>
          </a:xfrm>
        </p:grpSpPr>
        <p:sp>
          <p:nvSpPr>
            <p:cNvPr id="39" name="任意多边形 38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" name="任意多边形 39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41" name="标题 1"/>
          <p:cNvSpPr txBox="1"/>
          <p:nvPr/>
        </p:nvSpPr>
        <p:spPr>
          <a:xfrm>
            <a:off x="2003094" y="300024"/>
            <a:ext cx="7095588" cy="795095"/>
          </a:xfrm>
          <a:prstGeom prst="rect">
            <a:avLst/>
          </a:prstGeom>
        </p:spPr>
        <p:txBody>
          <a:bodyPr lIns="91437" tIns="45718" rIns="91437" bIns="45718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业态前景分析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56071" y="284685"/>
            <a:ext cx="691209" cy="584771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500"/>
                            </p:stCondLst>
                            <p:childTnLst>
                              <p:par>
                                <p:cTn id="1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500"/>
                            </p:stCondLst>
                            <p:childTnLst>
                              <p:par>
                                <p:cTn id="1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2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8500"/>
                            </p:stCondLst>
                            <p:childTnLst>
                              <p:par>
                                <p:cTn id="3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 animBg="1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6928" y="4207541"/>
            <a:ext cx="12207341" cy="19235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16"/>
          <p:cNvSpPr/>
          <p:nvPr/>
        </p:nvSpPr>
        <p:spPr>
          <a:xfrm rot="10800000">
            <a:off x="2567455" y="2218421"/>
            <a:ext cx="1368212" cy="1755371"/>
          </a:xfrm>
          <a:custGeom>
            <a:avLst/>
            <a:gdLst/>
            <a:ahLst/>
            <a:cxnLst/>
            <a:rect l="l" t="t" r="r" b="b"/>
            <a:pathLst>
              <a:path w="1368152" h="1754559">
                <a:moveTo>
                  <a:pt x="684076" y="1754559"/>
                </a:moveTo>
                <a:cubicBezTo>
                  <a:pt x="306271" y="1754559"/>
                  <a:pt x="0" y="1445288"/>
                  <a:pt x="0" y="1063784"/>
                </a:cubicBezTo>
                <a:cubicBezTo>
                  <a:pt x="0" y="844976"/>
                  <a:pt x="100747" y="649929"/>
                  <a:pt x="259415" y="525868"/>
                </a:cubicBezTo>
                <a:lnTo>
                  <a:pt x="706586" y="11919"/>
                </a:lnTo>
                <a:lnTo>
                  <a:pt x="710664" y="4942"/>
                </a:lnTo>
                <a:lnTo>
                  <a:pt x="711586" y="6173"/>
                </a:lnTo>
                <a:lnTo>
                  <a:pt x="716956" y="0"/>
                </a:lnTo>
                <a:lnTo>
                  <a:pt x="735882" y="38619"/>
                </a:lnTo>
                <a:lnTo>
                  <a:pt x="1088020" y="508871"/>
                </a:lnTo>
                <a:cubicBezTo>
                  <a:pt x="1258413" y="632938"/>
                  <a:pt x="1368152" y="835420"/>
                  <a:pt x="1368152" y="1063784"/>
                </a:cubicBezTo>
                <a:cubicBezTo>
                  <a:pt x="1368152" y="1445288"/>
                  <a:pt x="1061881" y="1754559"/>
                  <a:pt x="684076" y="175455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innerShdw blurRad="63500" dist="76200" dir="8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3034863" y="4100589"/>
            <a:ext cx="347354" cy="347494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  <a:effectLst>
            <a:outerShdw blurRad="254000" dist="50800" dir="7200000" sx="92000" sy="92000" algn="ctr" rotWithShape="0">
              <a:srgbClr val="000000">
                <a:alpha val="5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7" rIns="91395" bIns="45697" spcCol="0"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等腰三角形 16"/>
          <p:cNvSpPr/>
          <p:nvPr/>
        </p:nvSpPr>
        <p:spPr>
          <a:xfrm rot="10800000">
            <a:off x="4511756" y="2218419"/>
            <a:ext cx="1368212" cy="1755371"/>
          </a:xfrm>
          <a:custGeom>
            <a:avLst/>
            <a:gdLst/>
            <a:ahLst/>
            <a:cxnLst/>
            <a:rect l="l" t="t" r="r" b="b"/>
            <a:pathLst>
              <a:path w="1368152" h="1754559">
                <a:moveTo>
                  <a:pt x="684076" y="1754559"/>
                </a:moveTo>
                <a:cubicBezTo>
                  <a:pt x="306271" y="1754559"/>
                  <a:pt x="0" y="1445288"/>
                  <a:pt x="0" y="1063784"/>
                </a:cubicBezTo>
                <a:cubicBezTo>
                  <a:pt x="0" y="844976"/>
                  <a:pt x="100747" y="649929"/>
                  <a:pt x="259415" y="525868"/>
                </a:cubicBezTo>
                <a:lnTo>
                  <a:pt x="706586" y="11919"/>
                </a:lnTo>
                <a:lnTo>
                  <a:pt x="710664" y="4942"/>
                </a:lnTo>
                <a:lnTo>
                  <a:pt x="711586" y="6173"/>
                </a:lnTo>
                <a:lnTo>
                  <a:pt x="716956" y="0"/>
                </a:lnTo>
                <a:lnTo>
                  <a:pt x="735882" y="38619"/>
                </a:lnTo>
                <a:lnTo>
                  <a:pt x="1088020" y="508871"/>
                </a:lnTo>
                <a:cubicBezTo>
                  <a:pt x="1258413" y="632938"/>
                  <a:pt x="1368152" y="835420"/>
                  <a:pt x="1368152" y="1063784"/>
                </a:cubicBezTo>
                <a:cubicBezTo>
                  <a:pt x="1368152" y="1445288"/>
                  <a:pt x="1061881" y="1754559"/>
                  <a:pt x="684076" y="1754559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  <a:effectLst>
            <a:innerShdw blurRad="63500" dist="76200" dir="8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椭圆 12"/>
          <p:cNvSpPr/>
          <p:nvPr/>
        </p:nvSpPr>
        <p:spPr>
          <a:xfrm>
            <a:off x="4979164" y="4100587"/>
            <a:ext cx="347354" cy="347494"/>
          </a:xfrm>
          <a:prstGeom prst="ellipse">
            <a:avLst/>
          </a:prstGeom>
          <a:solidFill>
            <a:srgbClr val="202A36"/>
          </a:solidFill>
          <a:ln w="19050">
            <a:solidFill>
              <a:schemeClr val="bg1"/>
            </a:solidFill>
          </a:ln>
          <a:effectLst>
            <a:outerShdw blurRad="254000" dist="50800" dir="7200000" sx="92000" sy="92000" algn="ctr" rotWithShape="0">
              <a:srgbClr val="000000">
                <a:alpha val="5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7" rIns="91395" bIns="45697" spcCol="0"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等腰三角形 16"/>
          <p:cNvSpPr/>
          <p:nvPr/>
        </p:nvSpPr>
        <p:spPr>
          <a:xfrm rot="10800000">
            <a:off x="6456056" y="2218420"/>
            <a:ext cx="1368212" cy="1755371"/>
          </a:xfrm>
          <a:custGeom>
            <a:avLst/>
            <a:gdLst/>
            <a:ahLst/>
            <a:cxnLst/>
            <a:rect l="l" t="t" r="r" b="b"/>
            <a:pathLst>
              <a:path w="1368152" h="1754559">
                <a:moveTo>
                  <a:pt x="684076" y="1754559"/>
                </a:moveTo>
                <a:cubicBezTo>
                  <a:pt x="306271" y="1754559"/>
                  <a:pt x="0" y="1445288"/>
                  <a:pt x="0" y="1063784"/>
                </a:cubicBezTo>
                <a:cubicBezTo>
                  <a:pt x="0" y="844976"/>
                  <a:pt x="100747" y="649929"/>
                  <a:pt x="259415" y="525868"/>
                </a:cubicBezTo>
                <a:lnTo>
                  <a:pt x="706586" y="11919"/>
                </a:lnTo>
                <a:lnTo>
                  <a:pt x="710664" y="4942"/>
                </a:lnTo>
                <a:lnTo>
                  <a:pt x="711586" y="6173"/>
                </a:lnTo>
                <a:lnTo>
                  <a:pt x="716956" y="0"/>
                </a:lnTo>
                <a:lnTo>
                  <a:pt x="735882" y="38619"/>
                </a:lnTo>
                <a:lnTo>
                  <a:pt x="1088020" y="508871"/>
                </a:lnTo>
                <a:cubicBezTo>
                  <a:pt x="1258413" y="632938"/>
                  <a:pt x="1368152" y="835420"/>
                  <a:pt x="1368152" y="1063784"/>
                </a:cubicBezTo>
                <a:cubicBezTo>
                  <a:pt x="1368152" y="1445288"/>
                  <a:pt x="1061881" y="1754559"/>
                  <a:pt x="684076" y="175455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innerShdw blurRad="63500" dist="76200" dir="8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椭圆 14"/>
          <p:cNvSpPr/>
          <p:nvPr/>
        </p:nvSpPr>
        <p:spPr>
          <a:xfrm>
            <a:off x="6937451" y="4100589"/>
            <a:ext cx="347354" cy="347494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  <a:effectLst>
            <a:outerShdw blurRad="254000" dist="50800" dir="7200000" sx="92000" sy="92000" algn="ctr" rotWithShape="0">
              <a:srgbClr val="000000">
                <a:alpha val="5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7" rIns="91395" bIns="45697" spcCol="0"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等腰三角形 16"/>
          <p:cNvSpPr/>
          <p:nvPr/>
        </p:nvSpPr>
        <p:spPr>
          <a:xfrm rot="10800000">
            <a:off x="8400356" y="2218420"/>
            <a:ext cx="1368212" cy="1755371"/>
          </a:xfrm>
          <a:custGeom>
            <a:avLst/>
            <a:gdLst/>
            <a:ahLst/>
            <a:cxnLst/>
            <a:rect l="l" t="t" r="r" b="b"/>
            <a:pathLst>
              <a:path w="1368152" h="1754559">
                <a:moveTo>
                  <a:pt x="684076" y="1754559"/>
                </a:moveTo>
                <a:cubicBezTo>
                  <a:pt x="306271" y="1754559"/>
                  <a:pt x="0" y="1445288"/>
                  <a:pt x="0" y="1063784"/>
                </a:cubicBezTo>
                <a:cubicBezTo>
                  <a:pt x="0" y="844976"/>
                  <a:pt x="100747" y="649929"/>
                  <a:pt x="259415" y="525868"/>
                </a:cubicBezTo>
                <a:lnTo>
                  <a:pt x="706586" y="11919"/>
                </a:lnTo>
                <a:lnTo>
                  <a:pt x="710664" y="4942"/>
                </a:lnTo>
                <a:lnTo>
                  <a:pt x="711586" y="6173"/>
                </a:lnTo>
                <a:lnTo>
                  <a:pt x="716956" y="0"/>
                </a:lnTo>
                <a:lnTo>
                  <a:pt x="735882" y="38619"/>
                </a:lnTo>
                <a:lnTo>
                  <a:pt x="1088020" y="508871"/>
                </a:lnTo>
                <a:cubicBezTo>
                  <a:pt x="1258413" y="632938"/>
                  <a:pt x="1368152" y="835420"/>
                  <a:pt x="1368152" y="1063784"/>
                </a:cubicBezTo>
                <a:cubicBezTo>
                  <a:pt x="1368152" y="1445288"/>
                  <a:pt x="1061881" y="1754559"/>
                  <a:pt x="684076" y="1754559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  <a:effectLst>
            <a:innerShdw blurRad="63500" dist="76200" dir="8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椭圆 16"/>
          <p:cNvSpPr/>
          <p:nvPr/>
        </p:nvSpPr>
        <p:spPr>
          <a:xfrm>
            <a:off x="8878665" y="4100588"/>
            <a:ext cx="347354" cy="347494"/>
          </a:xfrm>
          <a:prstGeom prst="ellipse">
            <a:avLst/>
          </a:prstGeom>
          <a:solidFill>
            <a:srgbClr val="202A36"/>
          </a:solidFill>
          <a:ln w="19050">
            <a:solidFill>
              <a:schemeClr val="bg1"/>
            </a:solidFill>
          </a:ln>
          <a:effectLst>
            <a:outerShdw blurRad="254000" dist="50800" dir="7200000" sx="92000" sy="92000" algn="ctr" rotWithShape="0">
              <a:srgbClr val="000000">
                <a:alpha val="5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7" rIns="91395" bIns="45697" spcCol="0"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Rectangle 42"/>
          <p:cNvSpPr/>
          <p:nvPr/>
        </p:nvSpPr>
        <p:spPr>
          <a:xfrm flipH="1">
            <a:off x="2567457" y="4739864"/>
            <a:ext cx="1570165" cy="720414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lvl="0"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加入你的文字描述，加入你的文字描述，加入</a:t>
            </a:r>
            <a:endParaRPr lang="en-US" altLang="zh-CN" sz="14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加入文字描述！</a:t>
            </a:r>
            <a:endParaRPr lang="en-US" altLang="zh-CN" sz="14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Rectangle 42"/>
          <p:cNvSpPr/>
          <p:nvPr/>
        </p:nvSpPr>
        <p:spPr>
          <a:xfrm flipH="1">
            <a:off x="4511756" y="4739864"/>
            <a:ext cx="1570165" cy="720414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lvl="0"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加入你的文字描述，加入你的文字描述，加入</a:t>
            </a:r>
            <a:endParaRPr lang="en-US" altLang="zh-CN" sz="14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加入文字描述！</a:t>
            </a:r>
            <a:endParaRPr lang="en-US" altLang="zh-CN" sz="14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Rectangle 42"/>
          <p:cNvSpPr/>
          <p:nvPr/>
        </p:nvSpPr>
        <p:spPr>
          <a:xfrm flipH="1">
            <a:off x="6470137" y="4739864"/>
            <a:ext cx="1570165" cy="720414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lvl="0"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加入你的文字描述，加入你的文字描述，加入</a:t>
            </a:r>
            <a:endParaRPr lang="en-US" altLang="zh-CN" sz="14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加入文字描述！</a:t>
            </a:r>
            <a:endParaRPr lang="en-US" altLang="zh-CN" sz="14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Rectangle 42"/>
          <p:cNvSpPr/>
          <p:nvPr/>
        </p:nvSpPr>
        <p:spPr>
          <a:xfrm flipH="1">
            <a:off x="8414438" y="4739864"/>
            <a:ext cx="1570165" cy="720414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lvl="0"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加入你的文字描述，加入你的文字描述，加入</a:t>
            </a:r>
            <a:endParaRPr lang="en-US" altLang="zh-CN" sz="14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加入文字描述！</a:t>
            </a:r>
            <a:endParaRPr lang="en-US" altLang="zh-CN" sz="14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标题 1"/>
          <p:cNvSpPr txBox="1"/>
          <p:nvPr/>
        </p:nvSpPr>
        <p:spPr>
          <a:xfrm>
            <a:off x="2711537" y="2568118"/>
            <a:ext cx="1080047" cy="795278"/>
          </a:xfrm>
          <a:prstGeom prst="rect">
            <a:avLst/>
          </a:prstGeom>
        </p:spPr>
        <p:txBody>
          <a:bodyPr lIns="179922" tIns="45700" rIns="91401" bIns="0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24" name="标题 1"/>
          <p:cNvSpPr txBox="1"/>
          <p:nvPr/>
        </p:nvSpPr>
        <p:spPr>
          <a:xfrm>
            <a:off x="4655838" y="2568118"/>
            <a:ext cx="1080047" cy="795278"/>
          </a:xfrm>
          <a:prstGeom prst="rect">
            <a:avLst/>
          </a:prstGeom>
        </p:spPr>
        <p:txBody>
          <a:bodyPr lIns="179922" tIns="45700" rIns="91401" bIns="0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25" name="标题 1"/>
          <p:cNvSpPr txBox="1"/>
          <p:nvPr/>
        </p:nvSpPr>
        <p:spPr>
          <a:xfrm>
            <a:off x="6600139" y="2578621"/>
            <a:ext cx="1080047" cy="795278"/>
          </a:xfrm>
          <a:prstGeom prst="rect">
            <a:avLst/>
          </a:prstGeom>
        </p:spPr>
        <p:txBody>
          <a:bodyPr lIns="179922" tIns="45700" rIns="91401" bIns="0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26" name="标题 1"/>
          <p:cNvSpPr txBox="1"/>
          <p:nvPr/>
        </p:nvSpPr>
        <p:spPr>
          <a:xfrm>
            <a:off x="8544499" y="2578621"/>
            <a:ext cx="1080047" cy="795278"/>
          </a:xfrm>
          <a:prstGeom prst="rect">
            <a:avLst/>
          </a:prstGeom>
        </p:spPr>
        <p:txBody>
          <a:bodyPr lIns="179922" tIns="45700" rIns="91401" bIns="0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27" name="矩形 6"/>
          <p:cNvSpPr>
            <a:spLocks noChangeArrowheads="1"/>
          </p:cNvSpPr>
          <p:nvPr/>
        </p:nvSpPr>
        <p:spPr bwMode="auto">
          <a:xfrm>
            <a:off x="-9087" y="478708"/>
            <a:ext cx="3256885" cy="21886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" name="矩形 7"/>
          <p:cNvSpPr>
            <a:spLocks noChangeArrowheads="1"/>
          </p:cNvSpPr>
          <p:nvPr/>
        </p:nvSpPr>
        <p:spPr bwMode="auto">
          <a:xfrm>
            <a:off x="2970322" y="478708"/>
            <a:ext cx="4590232" cy="21886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" name="矩形 8"/>
          <p:cNvSpPr>
            <a:spLocks noChangeArrowheads="1"/>
          </p:cNvSpPr>
          <p:nvPr/>
        </p:nvSpPr>
        <p:spPr bwMode="auto">
          <a:xfrm>
            <a:off x="6352253" y="477280"/>
            <a:ext cx="3299888" cy="22013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" name="矩形 9"/>
          <p:cNvSpPr>
            <a:spLocks noChangeArrowheads="1"/>
          </p:cNvSpPr>
          <p:nvPr/>
        </p:nvSpPr>
        <p:spPr bwMode="auto">
          <a:xfrm>
            <a:off x="9582587" y="477280"/>
            <a:ext cx="2623927" cy="22013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95445" y="142664"/>
            <a:ext cx="3840912" cy="808757"/>
            <a:chOff x="903371" y="249943"/>
            <a:chExt cx="2831223" cy="679699"/>
          </a:xfrm>
        </p:grpSpPr>
        <p:sp>
          <p:nvSpPr>
            <p:cNvPr id="32" name="任意多边形 31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3" name="任意多边形 32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4" name="标题 1"/>
          <p:cNvSpPr txBox="1"/>
          <p:nvPr/>
        </p:nvSpPr>
        <p:spPr>
          <a:xfrm>
            <a:off x="2003094" y="300024"/>
            <a:ext cx="7095588" cy="795095"/>
          </a:xfrm>
          <a:prstGeom prst="rect">
            <a:avLst/>
          </a:prstGeom>
        </p:spPr>
        <p:txBody>
          <a:bodyPr lIns="91437" tIns="45718" rIns="91437" bIns="45718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岗位具备能力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56071" y="284685"/>
            <a:ext cx="691209" cy="584771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2471984"/>
            <a:ext cx="12190414" cy="1223716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296877" y="2613725"/>
            <a:ext cx="4285273" cy="830993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胜任能力展示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507143" y="2087565"/>
            <a:ext cx="2209984" cy="1992550"/>
            <a:chOff x="3720691" y="2824413"/>
            <a:chExt cx="1341120" cy="1209172"/>
          </a:xfrm>
        </p:grpSpPr>
        <p:sp>
          <p:nvSpPr>
            <p:cNvPr id="21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Freeform 5"/>
          <p:cNvSpPr/>
          <p:nvPr/>
        </p:nvSpPr>
        <p:spPr bwMode="auto">
          <a:xfrm rot="1855731">
            <a:off x="2671950" y="2236158"/>
            <a:ext cx="1880368" cy="1695366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157798" y="2339812"/>
            <a:ext cx="11268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8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2914328" y="2028761"/>
            <a:ext cx="2050811" cy="2051664"/>
          </a:xfrm>
          <a:prstGeom prst="ellipse">
            <a:avLst/>
          </a:prstGeom>
          <a:gradFill>
            <a:gsLst>
              <a:gs pos="34000">
                <a:schemeClr val="bg1"/>
              </a:gs>
              <a:gs pos="96000">
                <a:srgbClr val="DBDBDD"/>
              </a:gs>
            </a:gsLst>
            <a:path path="circle">
              <a:fillToRect l="100000" t="100000"/>
            </a:path>
          </a:gradFill>
          <a:ln w="38100">
            <a:solidFill>
              <a:schemeClr val="bg1"/>
            </a:solidFill>
          </a:ln>
          <a:effectLst>
            <a:outerShdw blurRad="254000" dist="139700" dir="7200000" sx="92000" sy="92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7" rIns="91395" bIns="45697" spcCol="0"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椭圆 9"/>
          <p:cNvSpPr/>
          <p:nvPr/>
        </p:nvSpPr>
        <p:spPr>
          <a:xfrm>
            <a:off x="3060422" y="2174917"/>
            <a:ext cx="1758623" cy="1759352"/>
          </a:xfrm>
          <a:prstGeom prst="ellipse">
            <a:avLst/>
          </a:prstGeom>
          <a:solidFill>
            <a:srgbClr val="C00000"/>
          </a:solidFill>
          <a:ln w="19050">
            <a:noFill/>
          </a:ln>
          <a:effectLst>
            <a:outerShdw blurRad="254000" dist="88900" dir="7200000" sx="92000" sy="92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7" rIns="91395" bIns="45697" spcCol="0" rtlCol="0" anchor="ctr"/>
          <a:lstStyle/>
          <a:p>
            <a:pPr algn="ctr"/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9225" y="2515735"/>
            <a:ext cx="1132800" cy="1077716"/>
          </a:xfrm>
          <a:prstGeom prst="rect">
            <a:avLst/>
          </a:prstGeom>
          <a:noFill/>
        </p:spPr>
        <p:txBody>
          <a:bodyPr wrap="square" lIns="91401" tIns="45700" rIns="91401" bIns="45700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管理能力</a:t>
            </a:r>
          </a:p>
        </p:txBody>
      </p:sp>
      <p:sp>
        <p:nvSpPr>
          <p:cNvPr id="12" name="Freeform 8"/>
          <p:cNvSpPr/>
          <p:nvPr/>
        </p:nvSpPr>
        <p:spPr bwMode="auto">
          <a:xfrm>
            <a:off x="5175555" y="2515734"/>
            <a:ext cx="987468" cy="987883"/>
          </a:xfrm>
          <a:custGeom>
            <a:avLst/>
            <a:gdLst>
              <a:gd name="T0" fmla="*/ 691 w 1112"/>
              <a:gd name="T1" fmla="*/ 75 h 1112"/>
              <a:gd name="T2" fmla="*/ 1037 w 1112"/>
              <a:gd name="T3" fmla="*/ 691 h 1112"/>
              <a:gd name="T4" fmla="*/ 421 w 1112"/>
              <a:gd name="T5" fmla="*/ 1038 h 1112"/>
              <a:gd name="T6" fmla="*/ 74 w 1112"/>
              <a:gd name="T7" fmla="*/ 421 h 1112"/>
              <a:gd name="T8" fmla="*/ 691 w 1112"/>
              <a:gd name="T9" fmla="*/ 75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" h="1112">
                <a:moveTo>
                  <a:pt x="691" y="75"/>
                </a:moveTo>
                <a:cubicBezTo>
                  <a:pt x="956" y="149"/>
                  <a:pt x="1112" y="425"/>
                  <a:pt x="1037" y="691"/>
                </a:cubicBezTo>
                <a:cubicBezTo>
                  <a:pt x="963" y="957"/>
                  <a:pt x="687" y="1112"/>
                  <a:pt x="421" y="1038"/>
                </a:cubicBezTo>
                <a:cubicBezTo>
                  <a:pt x="155" y="963"/>
                  <a:pt x="0" y="687"/>
                  <a:pt x="74" y="421"/>
                </a:cubicBezTo>
                <a:cubicBezTo>
                  <a:pt x="149" y="156"/>
                  <a:pt x="425" y="0"/>
                  <a:pt x="691" y="75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01" tIns="45700" rIns="91401" bIns="4570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1287" y="2824921"/>
            <a:ext cx="941736" cy="369504"/>
          </a:xfrm>
          <a:prstGeom prst="rect">
            <a:avLst/>
          </a:prstGeom>
          <a:noFill/>
        </p:spPr>
        <p:txBody>
          <a:bodyPr wrap="square" lIns="91401" tIns="45700" rIns="91401" bIns="4570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</a:p>
        </p:txBody>
      </p:sp>
      <p:sp>
        <p:nvSpPr>
          <p:cNvPr id="14" name="Freeform 9"/>
          <p:cNvSpPr/>
          <p:nvPr/>
        </p:nvSpPr>
        <p:spPr bwMode="auto">
          <a:xfrm>
            <a:off x="4790351" y="3840830"/>
            <a:ext cx="976356" cy="978352"/>
          </a:xfrm>
          <a:custGeom>
            <a:avLst/>
            <a:gdLst>
              <a:gd name="T0" fmla="*/ 908 w 1101"/>
              <a:gd name="T1" fmla="*/ 201 h 1101"/>
              <a:gd name="T2" fmla="*/ 900 w 1101"/>
              <a:gd name="T3" fmla="*/ 908 h 1101"/>
              <a:gd name="T4" fmla="*/ 193 w 1101"/>
              <a:gd name="T5" fmla="*/ 900 h 1101"/>
              <a:gd name="T6" fmla="*/ 201 w 1101"/>
              <a:gd name="T7" fmla="*/ 193 h 1101"/>
              <a:gd name="T8" fmla="*/ 908 w 1101"/>
              <a:gd name="T9" fmla="*/ 201 h 1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1" h="1101">
                <a:moveTo>
                  <a:pt x="908" y="201"/>
                </a:moveTo>
                <a:cubicBezTo>
                  <a:pt x="1101" y="398"/>
                  <a:pt x="1097" y="715"/>
                  <a:pt x="900" y="908"/>
                </a:cubicBezTo>
                <a:cubicBezTo>
                  <a:pt x="703" y="1101"/>
                  <a:pt x="386" y="1098"/>
                  <a:pt x="193" y="900"/>
                </a:cubicBezTo>
                <a:cubicBezTo>
                  <a:pt x="0" y="703"/>
                  <a:pt x="3" y="386"/>
                  <a:pt x="201" y="193"/>
                </a:cubicBezTo>
                <a:cubicBezTo>
                  <a:pt x="398" y="0"/>
                  <a:pt x="715" y="4"/>
                  <a:pt x="908" y="20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01" tIns="45700" rIns="91401" bIns="4570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38106" y="4145254"/>
            <a:ext cx="911008" cy="369504"/>
          </a:xfrm>
          <a:prstGeom prst="rect">
            <a:avLst/>
          </a:prstGeom>
          <a:noFill/>
        </p:spPr>
        <p:txBody>
          <a:bodyPr wrap="square" lIns="91401" tIns="45700" rIns="91401" bIns="45700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协调力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10"/>
          <p:cNvSpPr/>
          <p:nvPr/>
        </p:nvSpPr>
        <p:spPr bwMode="auto">
          <a:xfrm>
            <a:off x="3449177" y="4458647"/>
            <a:ext cx="981118" cy="981529"/>
          </a:xfrm>
          <a:custGeom>
            <a:avLst/>
            <a:gdLst>
              <a:gd name="T0" fmla="*/ 1037 w 1105"/>
              <a:gd name="T1" fmla="*/ 429 h 1106"/>
              <a:gd name="T2" fmla="*/ 676 w 1105"/>
              <a:gd name="T3" fmla="*/ 1037 h 1106"/>
              <a:gd name="T4" fmla="*/ 68 w 1105"/>
              <a:gd name="T5" fmla="*/ 677 h 1106"/>
              <a:gd name="T6" fmla="*/ 428 w 1105"/>
              <a:gd name="T7" fmla="*/ 68 h 1106"/>
              <a:gd name="T8" fmla="*/ 1037 w 1105"/>
              <a:gd name="T9" fmla="*/ 429 h 1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5" h="1106">
                <a:moveTo>
                  <a:pt x="1037" y="429"/>
                </a:moveTo>
                <a:cubicBezTo>
                  <a:pt x="1105" y="696"/>
                  <a:pt x="944" y="969"/>
                  <a:pt x="676" y="1037"/>
                </a:cubicBezTo>
                <a:cubicBezTo>
                  <a:pt x="409" y="1106"/>
                  <a:pt x="137" y="944"/>
                  <a:pt x="68" y="677"/>
                </a:cubicBezTo>
                <a:cubicBezTo>
                  <a:pt x="0" y="409"/>
                  <a:pt x="161" y="137"/>
                  <a:pt x="428" y="68"/>
                </a:cubicBezTo>
                <a:cubicBezTo>
                  <a:pt x="696" y="0"/>
                  <a:pt x="968" y="161"/>
                  <a:pt x="1037" y="429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01" tIns="45700" rIns="91401" bIns="4570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6296" y="4764657"/>
            <a:ext cx="886882" cy="369504"/>
          </a:xfrm>
          <a:prstGeom prst="rect">
            <a:avLst/>
          </a:prstGeom>
          <a:noFill/>
        </p:spPr>
        <p:txBody>
          <a:bodyPr wrap="square" lIns="91401" tIns="45700" rIns="91401" bIns="45700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创新力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11"/>
          <p:cNvSpPr/>
          <p:nvPr/>
        </p:nvSpPr>
        <p:spPr bwMode="auto">
          <a:xfrm>
            <a:off x="2204565" y="3927464"/>
            <a:ext cx="987468" cy="986294"/>
          </a:xfrm>
          <a:custGeom>
            <a:avLst/>
            <a:gdLst>
              <a:gd name="T0" fmla="*/ 1037 w 1112"/>
              <a:gd name="T1" fmla="*/ 691 h 1112"/>
              <a:gd name="T2" fmla="*/ 421 w 1112"/>
              <a:gd name="T3" fmla="*/ 1038 h 1112"/>
              <a:gd name="T4" fmla="*/ 74 w 1112"/>
              <a:gd name="T5" fmla="*/ 422 h 1112"/>
              <a:gd name="T6" fmla="*/ 691 w 1112"/>
              <a:gd name="T7" fmla="*/ 75 h 1112"/>
              <a:gd name="T8" fmla="*/ 1037 w 1112"/>
              <a:gd name="T9" fmla="*/ 691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" h="1112">
                <a:moveTo>
                  <a:pt x="1037" y="691"/>
                </a:moveTo>
                <a:cubicBezTo>
                  <a:pt x="963" y="957"/>
                  <a:pt x="687" y="1112"/>
                  <a:pt x="421" y="1038"/>
                </a:cubicBezTo>
                <a:cubicBezTo>
                  <a:pt x="155" y="964"/>
                  <a:pt x="0" y="688"/>
                  <a:pt x="74" y="422"/>
                </a:cubicBezTo>
                <a:cubicBezTo>
                  <a:pt x="149" y="156"/>
                  <a:pt x="425" y="0"/>
                  <a:pt x="691" y="75"/>
                </a:cubicBezTo>
                <a:cubicBezTo>
                  <a:pt x="956" y="149"/>
                  <a:pt x="1112" y="425"/>
                  <a:pt x="1037" y="69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01" tIns="45700" rIns="91401" bIns="4570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5562" y="4220509"/>
            <a:ext cx="1023617" cy="369504"/>
          </a:xfrm>
          <a:prstGeom prst="rect">
            <a:avLst/>
          </a:prstGeom>
          <a:noFill/>
        </p:spPr>
        <p:txBody>
          <a:bodyPr wrap="square" lIns="91401" tIns="45700" rIns="91401" bIns="45700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领导力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Freeform 12"/>
          <p:cNvSpPr/>
          <p:nvPr/>
        </p:nvSpPr>
        <p:spPr bwMode="auto">
          <a:xfrm>
            <a:off x="1720352" y="2619462"/>
            <a:ext cx="977943" cy="978352"/>
          </a:xfrm>
          <a:custGeom>
            <a:avLst/>
            <a:gdLst>
              <a:gd name="T0" fmla="*/ 900 w 1101"/>
              <a:gd name="T1" fmla="*/ 908 h 1102"/>
              <a:gd name="T2" fmla="*/ 193 w 1101"/>
              <a:gd name="T3" fmla="*/ 901 h 1102"/>
              <a:gd name="T4" fmla="*/ 201 w 1101"/>
              <a:gd name="T5" fmla="*/ 193 h 1102"/>
              <a:gd name="T6" fmla="*/ 908 w 1101"/>
              <a:gd name="T7" fmla="*/ 201 h 1102"/>
              <a:gd name="T8" fmla="*/ 900 w 1101"/>
              <a:gd name="T9" fmla="*/ 908 h 1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1" h="1102">
                <a:moveTo>
                  <a:pt x="900" y="908"/>
                </a:moveTo>
                <a:cubicBezTo>
                  <a:pt x="702" y="1102"/>
                  <a:pt x="386" y="1098"/>
                  <a:pt x="193" y="901"/>
                </a:cubicBezTo>
                <a:cubicBezTo>
                  <a:pt x="0" y="703"/>
                  <a:pt x="3" y="387"/>
                  <a:pt x="201" y="193"/>
                </a:cubicBezTo>
                <a:cubicBezTo>
                  <a:pt x="398" y="0"/>
                  <a:pt x="715" y="4"/>
                  <a:pt x="908" y="201"/>
                </a:cubicBezTo>
                <a:cubicBezTo>
                  <a:pt x="1101" y="399"/>
                  <a:pt x="1097" y="715"/>
                  <a:pt x="900" y="908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01" tIns="45700" rIns="91401" bIns="4570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75693" y="2923886"/>
            <a:ext cx="875243" cy="369504"/>
          </a:xfrm>
          <a:prstGeom prst="rect">
            <a:avLst/>
          </a:prstGeom>
          <a:noFill/>
        </p:spPr>
        <p:txBody>
          <a:bodyPr wrap="square" lIns="91401" tIns="45700" rIns="91401" bIns="45700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学习力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83"/>
          <p:cNvSpPr>
            <a:spLocks noChangeArrowheads="1"/>
          </p:cNvSpPr>
          <p:nvPr/>
        </p:nvSpPr>
        <p:spPr bwMode="auto">
          <a:xfrm>
            <a:off x="6694939" y="1982458"/>
            <a:ext cx="3556505" cy="3685944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202A36"/>
            </a:solidFill>
            <a:miter lim="800000"/>
          </a:ln>
        </p:spPr>
        <p:txBody>
          <a:bodyPr lIns="91401" tIns="45700" rIns="91401" bIns="45700"/>
          <a:lstStyle/>
          <a:p>
            <a:endParaRPr lang="zh-CN" altLang="en-US"/>
          </a:p>
        </p:txBody>
      </p:sp>
      <p:sp>
        <p:nvSpPr>
          <p:cNvPr id="24" name="TextBox 84"/>
          <p:cNvSpPr txBox="1">
            <a:spLocks noChangeArrowheads="1"/>
          </p:cNvSpPr>
          <p:nvPr/>
        </p:nvSpPr>
        <p:spPr bwMode="auto">
          <a:xfrm>
            <a:off x="6997754" y="2317742"/>
            <a:ext cx="2950881" cy="286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1" tIns="45700" rIns="91401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这里输入产品形式的简介，这里输入产品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形的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简介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这里输入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产品式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的简介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这里输入产品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形的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简介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这里输入产品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形的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简介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，输入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产品形式的简介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输产品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形式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的介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这输入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产品形式的简介，这里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输入品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形式的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简介，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里输入产品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形的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简介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。入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产品形式的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简介。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矩形 6"/>
          <p:cNvSpPr>
            <a:spLocks noChangeArrowheads="1"/>
          </p:cNvSpPr>
          <p:nvPr/>
        </p:nvSpPr>
        <p:spPr bwMode="auto">
          <a:xfrm>
            <a:off x="-9087" y="478708"/>
            <a:ext cx="3256885" cy="21886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" name="矩形 7"/>
          <p:cNvSpPr>
            <a:spLocks noChangeArrowheads="1"/>
          </p:cNvSpPr>
          <p:nvPr/>
        </p:nvSpPr>
        <p:spPr bwMode="auto">
          <a:xfrm>
            <a:off x="2970322" y="478708"/>
            <a:ext cx="4590232" cy="21886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" name="矩形 8"/>
          <p:cNvSpPr>
            <a:spLocks noChangeArrowheads="1"/>
          </p:cNvSpPr>
          <p:nvPr/>
        </p:nvSpPr>
        <p:spPr bwMode="auto">
          <a:xfrm>
            <a:off x="6352253" y="477280"/>
            <a:ext cx="3299888" cy="22013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" name="矩形 9"/>
          <p:cNvSpPr>
            <a:spLocks noChangeArrowheads="1"/>
          </p:cNvSpPr>
          <p:nvPr/>
        </p:nvSpPr>
        <p:spPr bwMode="auto">
          <a:xfrm>
            <a:off x="9582587" y="477280"/>
            <a:ext cx="2623927" cy="22013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95445" y="142664"/>
            <a:ext cx="3840912" cy="808757"/>
            <a:chOff x="903371" y="249943"/>
            <a:chExt cx="2831223" cy="679699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2" name="标题 1"/>
          <p:cNvSpPr txBox="1"/>
          <p:nvPr/>
        </p:nvSpPr>
        <p:spPr>
          <a:xfrm>
            <a:off x="2003094" y="300024"/>
            <a:ext cx="7095588" cy="795095"/>
          </a:xfrm>
          <a:prstGeom prst="rect">
            <a:avLst/>
          </a:prstGeom>
        </p:spPr>
        <p:txBody>
          <a:bodyPr lIns="91437" tIns="45718" rIns="91437" bIns="45718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管理能力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56071" y="284685"/>
            <a:ext cx="691209" cy="584771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022934" y="2303335"/>
            <a:ext cx="2448626" cy="3097778"/>
          </a:xfrm>
          <a:prstGeom prst="rect">
            <a:avLst/>
          </a:prstGeom>
          <a:solidFill>
            <a:srgbClr val="EFEFEF"/>
          </a:solid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843028" y="2303335"/>
            <a:ext cx="2448626" cy="3097778"/>
          </a:xfrm>
          <a:prstGeom prst="rect">
            <a:avLst/>
          </a:prstGeom>
          <a:solidFill>
            <a:srgbClr val="EFEFEF"/>
          </a:solid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663123" y="2303335"/>
            <a:ext cx="2448626" cy="3097778"/>
          </a:xfrm>
          <a:prstGeom prst="rect">
            <a:avLst/>
          </a:prstGeom>
          <a:solidFill>
            <a:srgbClr val="EFEFEF"/>
          </a:solid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flipV="1">
            <a:off x="3048732" y="2517698"/>
            <a:ext cx="397025" cy="397192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  <a:effectLst>
            <a:outerShdw blurRad="330200" dist="38100" dir="2700000" sx="65000" sy="65000" algn="ctr" rotWithShape="0">
              <a:srgbClr val="000000">
                <a:alpha val="8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7" rIns="91395" bIns="45697" spcCol="0"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532713" y="2516148"/>
            <a:ext cx="1429067" cy="400296"/>
          </a:xfrm>
          <a:prstGeom prst="rect">
            <a:avLst/>
          </a:prstGeom>
        </p:spPr>
        <p:txBody>
          <a:bodyPr wrap="square" lIns="91401" tIns="45700" rIns="91401" bIns="4570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 flipV="1">
            <a:off x="5868825" y="2517698"/>
            <a:ext cx="397025" cy="397192"/>
          </a:xfrm>
          <a:prstGeom prst="ellipse">
            <a:avLst/>
          </a:prstGeom>
          <a:solidFill>
            <a:srgbClr val="202A36"/>
          </a:solidFill>
          <a:ln w="19050">
            <a:solidFill>
              <a:schemeClr val="bg1"/>
            </a:solidFill>
          </a:ln>
          <a:effectLst>
            <a:outerShdw blurRad="330200" dist="38100" dir="2700000" sx="65000" sy="65000" algn="ctr" rotWithShape="0">
              <a:srgbClr val="000000">
                <a:alpha val="8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7" rIns="91395" bIns="45697" spcCol="0"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352806" y="2516148"/>
            <a:ext cx="1429067" cy="400296"/>
          </a:xfrm>
          <a:prstGeom prst="rect">
            <a:avLst/>
          </a:prstGeom>
        </p:spPr>
        <p:txBody>
          <a:bodyPr wrap="square" lIns="91401" tIns="45700" rIns="91401" bIns="4570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 flipV="1">
            <a:off x="8755478" y="2517698"/>
            <a:ext cx="397025" cy="397192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  <a:effectLst>
            <a:outerShdw blurRad="330200" dist="38100" dir="2700000" sx="65000" sy="65000" algn="ctr" rotWithShape="0">
              <a:srgbClr val="000000">
                <a:alpha val="8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7" rIns="91395" bIns="45697" spcCol="0"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8239460" y="2516148"/>
            <a:ext cx="1429067" cy="400296"/>
          </a:xfrm>
          <a:prstGeom prst="rect">
            <a:avLst/>
          </a:prstGeom>
        </p:spPr>
        <p:txBody>
          <a:bodyPr wrap="square" lIns="91401" tIns="45700" rIns="91401" bIns="4570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51121" y="3280903"/>
            <a:ext cx="1992249" cy="50429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640190" y="3332900"/>
            <a:ext cx="1210424" cy="400198"/>
          </a:xfrm>
          <a:prstGeom prst="rect">
            <a:avLst/>
          </a:prstGeom>
          <a:noFill/>
        </p:spPr>
        <p:txBody>
          <a:bodyPr wrap="none" lIns="91401" tIns="45700" rIns="91401" bIns="45700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加入标题</a:t>
            </a:r>
          </a:p>
        </p:txBody>
      </p:sp>
      <p:sp>
        <p:nvSpPr>
          <p:cNvPr id="21" name="Rectangle 42"/>
          <p:cNvSpPr/>
          <p:nvPr/>
        </p:nvSpPr>
        <p:spPr>
          <a:xfrm flipH="1">
            <a:off x="2288394" y="4104369"/>
            <a:ext cx="1917704" cy="720414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lvl="0">
              <a:defRPr/>
            </a:pP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加入你的文字描述，加入你的文字描述，加入你的文字！</a:t>
            </a:r>
            <a:endParaRPr lang="en-US" altLang="zh-CN" sz="16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071212" y="3280903"/>
            <a:ext cx="1992249" cy="504290"/>
          </a:xfrm>
          <a:prstGeom prst="rect">
            <a:avLst/>
          </a:prstGeom>
          <a:solidFill>
            <a:srgbClr val="202A36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5460821" y="3332900"/>
            <a:ext cx="1210509" cy="400069"/>
          </a:xfrm>
          <a:prstGeom prst="rect">
            <a:avLst/>
          </a:prstGeom>
          <a:noFill/>
        </p:spPr>
        <p:txBody>
          <a:bodyPr wrap="none" lIns="91401" tIns="45700" rIns="91401" bIns="45700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加入标题</a:t>
            </a:r>
          </a:p>
        </p:txBody>
      </p:sp>
      <p:sp>
        <p:nvSpPr>
          <p:cNvPr id="24" name="Rectangle 42"/>
          <p:cNvSpPr/>
          <p:nvPr/>
        </p:nvSpPr>
        <p:spPr>
          <a:xfrm flipH="1">
            <a:off x="5108485" y="4104369"/>
            <a:ext cx="1917704" cy="720414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lvl="0">
              <a:defRPr/>
            </a:pP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加入你的文字描述，加入你的文字描述，加入你的文字！</a:t>
            </a:r>
            <a:endParaRPr lang="en-US" altLang="zh-CN" sz="16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891308" y="3279285"/>
            <a:ext cx="1992249" cy="50429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8353466" y="3331282"/>
            <a:ext cx="1210509" cy="400069"/>
          </a:xfrm>
          <a:prstGeom prst="rect">
            <a:avLst/>
          </a:prstGeom>
          <a:noFill/>
        </p:spPr>
        <p:txBody>
          <a:bodyPr wrap="none" lIns="91401" tIns="45700" rIns="91401" bIns="45700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加入标题</a:t>
            </a:r>
          </a:p>
        </p:txBody>
      </p:sp>
      <p:sp>
        <p:nvSpPr>
          <p:cNvPr id="27" name="Rectangle 42"/>
          <p:cNvSpPr/>
          <p:nvPr/>
        </p:nvSpPr>
        <p:spPr>
          <a:xfrm flipH="1">
            <a:off x="7928583" y="4102750"/>
            <a:ext cx="1917704" cy="720414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lvl="0">
              <a:defRPr/>
            </a:pP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加入你的文字描述，加入你的文字描述，加入你的文字！</a:t>
            </a:r>
            <a:endParaRPr lang="en-US" altLang="zh-CN" sz="16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矩形 6"/>
          <p:cNvSpPr>
            <a:spLocks noChangeArrowheads="1"/>
          </p:cNvSpPr>
          <p:nvPr/>
        </p:nvSpPr>
        <p:spPr bwMode="auto">
          <a:xfrm>
            <a:off x="-9087" y="478708"/>
            <a:ext cx="3256885" cy="21886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" name="矩形 7"/>
          <p:cNvSpPr>
            <a:spLocks noChangeArrowheads="1"/>
          </p:cNvSpPr>
          <p:nvPr/>
        </p:nvSpPr>
        <p:spPr bwMode="auto">
          <a:xfrm>
            <a:off x="2970322" y="478708"/>
            <a:ext cx="4590232" cy="21886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" name="矩形 8"/>
          <p:cNvSpPr>
            <a:spLocks noChangeArrowheads="1"/>
          </p:cNvSpPr>
          <p:nvPr/>
        </p:nvSpPr>
        <p:spPr bwMode="auto">
          <a:xfrm>
            <a:off x="6352253" y="477280"/>
            <a:ext cx="3299888" cy="22013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" name="矩形 9"/>
          <p:cNvSpPr>
            <a:spLocks noChangeArrowheads="1"/>
          </p:cNvSpPr>
          <p:nvPr/>
        </p:nvSpPr>
        <p:spPr bwMode="auto">
          <a:xfrm>
            <a:off x="9582587" y="477280"/>
            <a:ext cx="2623927" cy="22013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95445" y="142664"/>
            <a:ext cx="3840912" cy="808757"/>
            <a:chOff x="903371" y="249943"/>
            <a:chExt cx="2831223" cy="679699"/>
          </a:xfrm>
        </p:grpSpPr>
        <p:sp>
          <p:nvSpPr>
            <p:cNvPr id="33" name="任意多边形 32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4" name="任意多边形 33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5" name="标题 1"/>
          <p:cNvSpPr txBox="1"/>
          <p:nvPr/>
        </p:nvSpPr>
        <p:spPr>
          <a:xfrm>
            <a:off x="2003094" y="300024"/>
            <a:ext cx="7095588" cy="795095"/>
          </a:xfrm>
          <a:prstGeom prst="rect">
            <a:avLst/>
          </a:prstGeom>
        </p:spPr>
        <p:txBody>
          <a:bodyPr lIns="91437" tIns="45718" rIns="91437" bIns="45718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掌握基础技能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56071" y="284685"/>
            <a:ext cx="691209" cy="584771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12"/>
          <p:cNvSpPr/>
          <p:nvPr/>
        </p:nvSpPr>
        <p:spPr>
          <a:xfrm>
            <a:off x="2307555" y="2214570"/>
            <a:ext cx="1714083" cy="1714802"/>
          </a:xfrm>
          <a:custGeom>
            <a:avLst/>
            <a:gdLst/>
            <a:ahLst/>
            <a:cxnLst/>
            <a:rect l="l" t="t" r="r" b="b"/>
            <a:pathLst>
              <a:path w="2305015" h="2305016">
                <a:moveTo>
                  <a:pt x="1116504" y="0"/>
                </a:moveTo>
                <a:lnTo>
                  <a:pt x="1188513" y="0"/>
                </a:lnTo>
                <a:lnTo>
                  <a:pt x="1188513" y="56204"/>
                </a:lnTo>
                <a:cubicBezTo>
                  <a:pt x="1228826" y="56265"/>
                  <a:pt x="1268550" y="59732"/>
                  <a:pt x="1307429" y="66564"/>
                </a:cubicBezTo>
                <a:lnTo>
                  <a:pt x="1317181" y="11258"/>
                </a:lnTo>
                <a:lnTo>
                  <a:pt x="1347579" y="16618"/>
                </a:lnTo>
                <a:lnTo>
                  <a:pt x="1388096" y="23762"/>
                </a:lnTo>
                <a:lnTo>
                  <a:pt x="1378548" y="77912"/>
                </a:lnTo>
                <a:cubicBezTo>
                  <a:pt x="1417923" y="85915"/>
                  <a:pt x="1456476" y="96250"/>
                  <a:pt x="1493927" y="109198"/>
                </a:cubicBezTo>
                <a:lnTo>
                  <a:pt x="1512855" y="57192"/>
                </a:lnTo>
                <a:lnTo>
                  <a:pt x="1512856" y="57192"/>
                </a:lnTo>
                <a:lnTo>
                  <a:pt x="1512857" y="57192"/>
                </a:lnTo>
                <a:lnTo>
                  <a:pt x="1564604" y="76027"/>
                </a:lnTo>
                <a:lnTo>
                  <a:pt x="1580521" y="81820"/>
                </a:lnTo>
                <a:lnTo>
                  <a:pt x="1580522" y="81821"/>
                </a:lnTo>
                <a:lnTo>
                  <a:pt x="1561549" y="133948"/>
                </a:lnTo>
                <a:cubicBezTo>
                  <a:pt x="1599009" y="148154"/>
                  <a:pt x="1635168" y="165067"/>
                  <a:pt x="1670051" y="184087"/>
                </a:cubicBezTo>
                <a:lnTo>
                  <a:pt x="1697580" y="136405"/>
                </a:lnTo>
                <a:lnTo>
                  <a:pt x="1759941" y="172409"/>
                </a:lnTo>
                <a:lnTo>
                  <a:pt x="1759942" y="172410"/>
                </a:lnTo>
                <a:lnTo>
                  <a:pt x="1731926" y="220936"/>
                </a:lnTo>
                <a:cubicBezTo>
                  <a:pt x="1766460" y="241040"/>
                  <a:pt x="1799121" y="263964"/>
                  <a:pt x="1829826" y="289298"/>
                </a:cubicBezTo>
                <a:lnTo>
                  <a:pt x="1865744" y="246493"/>
                </a:lnTo>
                <a:lnTo>
                  <a:pt x="1920906" y="292779"/>
                </a:lnTo>
                <a:lnTo>
                  <a:pt x="1920907" y="292780"/>
                </a:lnTo>
                <a:lnTo>
                  <a:pt x="1884782" y="335832"/>
                </a:lnTo>
                <a:cubicBezTo>
                  <a:pt x="1915274" y="361532"/>
                  <a:pt x="1943485" y="389743"/>
                  <a:pt x="1969185" y="420235"/>
                </a:cubicBezTo>
                <a:lnTo>
                  <a:pt x="2012237" y="384110"/>
                </a:lnTo>
                <a:lnTo>
                  <a:pt x="2054670" y="434681"/>
                </a:lnTo>
                <a:lnTo>
                  <a:pt x="2058522" y="439272"/>
                </a:lnTo>
                <a:lnTo>
                  <a:pt x="2015718" y="475189"/>
                </a:lnTo>
                <a:cubicBezTo>
                  <a:pt x="2041052" y="505895"/>
                  <a:pt x="2063977" y="538556"/>
                  <a:pt x="2084080" y="573090"/>
                </a:cubicBezTo>
                <a:lnTo>
                  <a:pt x="2132606" y="545074"/>
                </a:lnTo>
                <a:lnTo>
                  <a:pt x="2168610" y="607434"/>
                </a:lnTo>
                <a:lnTo>
                  <a:pt x="2120929" y="634963"/>
                </a:lnTo>
                <a:cubicBezTo>
                  <a:pt x="2139949" y="669847"/>
                  <a:pt x="2156862" y="706007"/>
                  <a:pt x="2171069" y="743467"/>
                </a:cubicBezTo>
                <a:lnTo>
                  <a:pt x="2223196" y="724494"/>
                </a:lnTo>
                <a:lnTo>
                  <a:pt x="2244913" y="784161"/>
                </a:lnTo>
                <a:lnTo>
                  <a:pt x="2247824" y="792160"/>
                </a:lnTo>
                <a:lnTo>
                  <a:pt x="2195819" y="811089"/>
                </a:lnTo>
                <a:cubicBezTo>
                  <a:pt x="2208767" y="848539"/>
                  <a:pt x="2219102" y="887093"/>
                  <a:pt x="2227105" y="926468"/>
                </a:cubicBezTo>
                <a:lnTo>
                  <a:pt x="2281253" y="916920"/>
                </a:lnTo>
                <a:lnTo>
                  <a:pt x="2291883" y="977205"/>
                </a:lnTo>
                <a:lnTo>
                  <a:pt x="2293757" y="987835"/>
                </a:lnTo>
                <a:lnTo>
                  <a:pt x="2238453" y="997587"/>
                </a:lnTo>
                <a:cubicBezTo>
                  <a:pt x="2245285" y="1036466"/>
                  <a:pt x="2248752" y="1076191"/>
                  <a:pt x="2248813" y="1116503"/>
                </a:cubicBezTo>
                <a:lnTo>
                  <a:pt x="2305015" y="1116503"/>
                </a:lnTo>
                <a:lnTo>
                  <a:pt x="2305015" y="1188511"/>
                </a:lnTo>
                <a:lnTo>
                  <a:pt x="2305015" y="1188512"/>
                </a:lnTo>
                <a:lnTo>
                  <a:pt x="2248813" y="1188512"/>
                </a:lnTo>
                <a:cubicBezTo>
                  <a:pt x="2248752" y="1228825"/>
                  <a:pt x="2245285" y="1268550"/>
                  <a:pt x="2238454" y="1307429"/>
                </a:cubicBezTo>
                <a:lnTo>
                  <a:pt x="2293758" y="1317181"/>
                </a:lnTo>
                <a:lnTo>
                  <a:pt x="2281254" y="1388096"/>
                </a:lnTo>
                <a:lnTo>
                  <a:pt x="2227105" y="1378548"/>
                </a:lnTo>
                <a:cubicBezTo>
                  <a:pt x="2219102" y="1417923"/>
                  <a:pt x="2208767" y="1456477"/>
                  <a:pt x="2195819" y="1493928"/>
                </a:cubicBezTo>
                <a:lnTo>
                  <a:pt x="2247824" y="1512856"/>
                </a:lnTo>
                <a:lnTo>
                  <a:pt x="2231124" y="1558739"/>
                </a:lnTo>
                <a:lnTo>
                  <a:pt x="2223196" y="1580522"/>
                </a:lnTo>
                <a:lnTo>
                  <a:pt x="2223195" y="1580522"/>
                </a:lnTo>
                <a:lnTo>
                  <a:pt x="2171069" y="1561550"/>
                </a:lnTo>
                <a:cubicBezTo>
                  <a:pt x="2156863" y="1599010"/>
                  <a:pt x="2139950" y="1635169"/>
                  <a:pt x="2120930" y="1670052"/>
                </a:cubicBezTo>
                <a:lnTo>
                  <a:pt x="2168611" y="1697581"/>
                </a:lnTo>
                <a:lnTo>
                  <a:pt x="2161744" y="1709474"/>
                </a:lnTo>
                <a:lnTo>
                  <a:pt x="2132607" y="1759942"/>
                </a:lnTo>
                <a:lnTo>
                  <a:pt x="2084082" y="1731926"/>
                </a:lnTo>
                <a:cubicBezTo>
                  <a:pt x="2063978" y="1766461"/>
                  <a:pt x="2041053" y="1799122"/>
                  <a:pt x="2015719" y="1829828"/>
                </a:cubicBezTo>
                <a:lnTo>
                  <a:pt x="2058523" y="1865745"/>
                </a:lnTo>
                <a:lnTo>
                  <a:pt x="2035310" y="1893409"/>
                </a:lnTo>
                <a:lnTo>
                  <a:pt x="2012237" y="1920907"/>
                </a:lnTo>
                <a:lnTo>
                  <a:pt x="1969186" y="1884783"/>
                </a:lnTo>
                <a:cubicBezTo>
                  <a:pt x="1943485" y="1915275"/>
                  <a:pt x="1915275" y="1943485"/>
                  <a:pt x="1884783" y="1969186"/>
                </a:cubicBezTo>
                <a:lnTo>
                  <a:pt x="1920906" y="2012236"/>
                </a:lnTo>
                <a:lnTo>
                  <a:pt x="1920906" y="2012237"/>
                </a:lnTo>
                <a:lnTo>
                  <a:pt x="1892374" y="2036178"/>
                </a:lnTo>
                <a:lnTo>
                  <a:pt x="1865743" y="2058523"/>
                </a:lnTo>
                <a:lnTo>
                  <a:pt x="1829827" y="2015720"/>
                </a:lnTo>
                <a:cubicBezTo>
                  <a:pt x="1799122" y="2041054"/>
                  <a:pt x="1766461" y="2063978"/>
                  <a:pt x="1731926" y="2084082"/>
                </a:cubicBezTo>
                <a:lnTo>
                  <a:pt x="1759942" y="2132607"/>
                </a:lnTo>
                <a:lnTo>
                  <a:pt x="1697582" y="2168611"/>
                </a:lnTo>
                <a:lnTo>
                  <a:pt x="1670053" y="2120930"/>
                </a:lnTo>
                <a:cubicBezTo>
                  <a:pt x="1635170" y="2139950"/>
                  <a:pt x="1599010" y="2156863"/>
                  <a:pt x="1561549" y="2171070"/>
                </a:cubicBezTo>
                <a:lnTo>
                  <a:pt x="1580522" y="2223197"/>
                </a:lnTo>
                <a:lnTo>
                  <a:pt x="1520855" y="2244914"/>
                </a:lnTo>
                <a:lnTo>
                  <a:pt x="1512856" y="2247825"/>
                </a:lnTo>
                <a:lnTo>
                  <a:pt x="1493928" y="2195820"/>
                </a:lnTo>
                <a:cubicBezTo>
                  <a:pt x="1456477" y="2208768"/>
                  <a:pt x="1417923" y="2219103"/>
                  <a:pt x="1378548" y="2227106"/>
                </a:cubicBezTo>
                <a:lnTo>
                  <a:pt x="1388096" y="2281254"/>
                </a:lnTo>
                <a:lnTo>
                  <a:pt x="1327811" y="2291884"/>
                </a:lnTo>
                <a:lnTo>
                  <a:pt x="1317181" y="2293758"/>
                </a:lnTo>
                <a:lnTo>
                  <a:pt x="1307430" y="2238454"/>
                </a:lnTo>
                <a:cubicBezTo>
                  <a:pt x="1268551" y="2245286"/>
                  <a:pt x="1228826" y="2248753"/>
                  <a:pt x="1188513" y="2248814"/>
                </a:cubicBezTo>
                <a:lnTo>
                  <a:pt x="1188513" y="2305016"/>
                </a:lnTo>
                <a:lnTo>
                  <a:pt x="1116505" y="2305016"/>
                </a:lnTo>
                <a:lnTo>
                  <a:pt x="1116505" y="2305015"/>
                </a:lnTo>
                <a:lnTo>
                  <a:pt x="1116503" y="2305015"/>
                </a:lnTo>
                <a:lnTo>
                  <a:pt x="1116503" y="2248814"/>
                </a:lnTo>
                <a:cubicBezTo>
                  <a:pt x="1076191" y="2248753"/>
                  <a:pt x="1036466" y="2245286"/>
                  <a:pt x="997587" y="2238454"/>
                </a:cubicBezTo>
                <a:lnTo>
                  <a:pt x="987835" y="2293759"/>
                </a:lnTo>
                <a:lnTo>
                  <a:pt x="916920" y="2281255"/>
                </a:lnTo>
                <a:lnTo>
                  <a:pt x="916920" y="2281254"/>
                </a:lnTo>
                <a:lnTo>
                  <a:pt x="916919" y="2281254"/>
                </a:lnTo>
                <a:lnTo>
                  <a:pt x="926467" y="2227106"/>
                </a:lnTo>
                <a:cubicBezTo>
                  <a:pt x="887093" y="2219103"/>
                  <a:pt x="848539" y="2208768"/>
                  <a:pt x="811089" y="2195820"/>
                </a:cubicBezTo>
                <a:lnTo>
                  <a:pt x="792160" y="2247825"/>
                </a:lnTo>
                <a:lnTo>
                  <a:pt x="792159" y="2247825"/>
                </a:lnTo>
                <a:lnTo>
                  <a:pt x="724494" y="2223196"/>
                </a:lnTo>
                <a:lnTo>
                  <a:pt x="743467" y="2171070"/>
                </a:lnTo>
                <a:cubicBezTo>
                  <a:pt x="706007" y="2156863"/>
                  <a:pt x="669847" y="2139950"/>
                  <a:pt x="634964" y="2120930"/>
                </a:cubicBezTo>
                <a:lnTo>
                  <a:pt x="607435" y="2168611"/>
                </a:lnTo>
                <a:lnTo>
                  <a:pt x="545074" y="2132608"/>
                </a:lnTo>
                <a:lnTo>
                  <a:pt x="545074" y="2132607"/>
                </a:lnTo>
                <a:lnTo>
                  <a:pt x="545073" y="2132606"/>
                </a:lnTo>
                <a:lnTo>
                  <a:pt x="573089" y="2084081"/>
                </a:lnTo>
                <a:cubicBezTo>
                  <a:pt x="538555" y="2063977"/>
                  <a:pt x="505894" y="2041053"/>
                  <a:pt x="475189" y="2015719"/>
                </a:cubicBezTo>
                <a:lnTo>
                  <a:pt x="439271" y="2058524"/>
                </a:lnTo>
                <a:lnTo>
                  <a:pt x="401922" y="2027183"/>
                </a:lnTo>
                <a:lnTo>
                  <a:pt x="384109" y="2012237"/>
                </a:lnTo>
                <a:lnTo>
                  <a:pt x="420234" y="1969186"/>
                </a:lnTo>
                <a:cubicBezTo>
                  <a:pt x="389742" y="1943485"/>
                  <a:pt x="361531" y="1915275"/>
                  <a:pt x="335831" y="1884783"/>
                </a:cubicBezTo>
                <a:lnTo>
                  <a:pt x="292780" y="1920907"/>
                </a:lnTo>
                <a:lnTo>
                  <a:pt x="292779" y="1920906"/>
                </a:lnTo>
                <a:lnTo>
                  <a:pt x="292778" y="1920906"/>
                </a:lnTo>
                <a:lnTo>
                  <a:pt x="249590" y="1869435"/>
                </a:lnTo>
                <a:lnTo>
                  <a:pt x="246493" y="1865744"/>
                </a:lnTo>
                <a:lnTo>
                  <a:pt x="289297" y="1829827"/>
                </a:lnTo>
                <a:cubicBezTo>
                  <a:pt x="263963" y="1799122"/>
                  <a:pt x="241039" y="1766461"/>
                  <a:pt x="220935" y="1731926"/>
                </a:cubicBezTo>
                <a:lnTo>
                  <a:pt x="172409" y="1759942"/>
                </a:lnTo>
                <a:lnTo>
                  <a:pt x="136405" y="1697581"/>
                </a:lnTo>
                <a:lnTo>
                  <a:pt x="184086" y="1670052"/>
                </a:lnTo>
                <a:cubicBezTo>
                  <a:pt x="165066" y="1635169"/>
                  <a:pt x="148153" y="1599009"/>
                  <a:pt x="133947" y="1561548"/>
                </a:cubicBezTo>
                <a:lnTo>
                  <a:pt x="81819" y="1580521"/>
                </a:lnTo>
                <a:lnTo>
                  <a:pt x="68990" y="1545273"/>
                </a:lnTo>
                <a:lnTo>
                  <a:pt x="57190" y="1512855"/>
                </a:lnTo>
                <a:lnTo>
                  <a:pt x="109197" y="1493926"/>
                </a:lnTo>
                <a:cubicBezTo>
                  <a:pt x="96249" y="1456476"/>
                  <a:pt x="85914" y="1417922"/>
                  <a:pt x="77911" y="1378548"/>
                </a:cubicBezTo>
                <a:lnTo>
                  <a:pt x="23761" y="1388096"/>
                </a:lnTo>
                <a:lnTo>
                  <a:pt x="21307" y="1374174"/>
                </a:lnTo>
                <a:lnTo>
                  <a:pt x="11257" y="1317181"/>
                </a:lnTo>
                <a:lnTo>
                  <a:pt x="66563" y="1307429"/>
                </a:lnTo>
                <a:cubicBezTo>
                  <a:pt x="59731" y="1268550"/>
                  <a:pt x="56264" y="1228825"/>
                  <a:pt x="56203" y="1188512"/>
                </a:cubicBezTo>
                <a:lnTo>
                  <a:pt x="0" y="1188512"/>
                </a:lnTo>
                <a:lnTo>
                  <a:pt x="0" y="1116503"/>
                </a:lnTo>
                <a:lnTo>
                  <a:pt x="56203" y="1116503"/>
                </a:lnTo>
                <a:cubicBezTo>
                  <a:pt x="56264" y="1076190"/>
                  <a:pt x="59732" y="1036465"/>
                  <a:pt x="66563" y="997586"/>
                </a:cubicBezTo>
                <a:lnTo>
                  <a:pt x="11258" y="987834"/>
                </a:lnTo>
                <a:lnTo>
                  <a:pt x="18836" y="944857"/>
                </a:lnTo>
                <a:lnTo>
                  <a:pt x="23761" y="916920"/>
                </a:lnTo>
                <a:lnTo>
                  <a:pt x="23762" y="916920"/>
                </a:lnTo>
                <a:lnTo>
                  <a:pt x="77912" y="926468"/>
                </a:lnTo>
                <a:cubicBezTo>
                  <a:pt x="85915" y="887093"/>
                  <a:pt x="96250" y="848539"/>
                  <a:pt x="109198" y="811089"/>
                </a:cubicBezTo>
                <a:lnTo>
                  <a:pt x="57191" y="792160"/>
                </a:lnTo>
                <a:lnTo>
                  <a:pt x="81820" y="724495"/>
                </a:lnTo>
                <a:lnTo>
                  <a:pt x="81820" y="724494"/>
                </a:lnTo>
                <a:lnTo>
                  <a:pt x="133948" y="743467"/>
                </a:lnTo>
                <a:cubicBezTo>
                  <a:pt x="148154" y="706007"/>
                  <a:pt x="165067" y="669847"/>
                  <a:pt x="184087" y="634964"/>
                </a:cubicBezTo>
                <a:lnTo>
                  <a:pt x="136405" y="607435"/>
                </a:lnTo>
                <a:lnTo>
                  <a:pt x="172409" y="545074"/>
                </a:lnTo>
                <a:lnTo>
                  <a:pt x="172410" y="545074"/>
                </a:lnTo>
                <a:lnTo>
                  <a:pt x="220936" y="573090"/>
                </a:lnTo>
                <a:cubicBezTo>
                  <a:pt x="241040" y="538556"/>
                  <a:pt x="263964" y="505895"/>
                  <a:pt x="289299" y="475189"/>
                </a:cubicBezTo>
                <a:lnTo>
                  <a:pt x="246494" y="439272"/>
                </a:lnTo>
                <a:lnTo>
                  <a:pt x="246493" y="439271"/>
                </a:lnTo>
                <a:lnTo>
                  <a:pt x="290455" y="386879"/>
                </a:lnTo>
                <a:lnTo>
                  <a:pt x="292779" y="384110"/>
                </a:lnTo>
                <a:lnTo>
                  <a:pt x="292779" y="384109"/>
                </a:lnTo>
                <a:lnTo>
                  <a:pt x="335832" y="420234"/>
                </a:lnTo>
                <a:cubicBezTo>
                  <a:pt x="361532" y="389742"/>
                  <a:pt x="389743" y="361532"/>
                  <a:pt x="420235" y="335832"/>
                </a:cubicBezTo>
                <a:lnTo>
                  <a:pt x="384109" y="292779"/>
                </a:lnTo>
                <a:lnTo>
                  <a:pt x="384110" y="292779"/>
                </a:lnTo>
                <a:lnTo>
                  <a:pt x="439272" y="246494"/>
                </a:lnTo>
                <a:lnTo>
                  <a:pt x="475189" y="289299"/>
                </a:lnTo>
                <a:cubicBezTo>
                  <a:pt x="505895" y="263964"/>
                  <a:pt x="538556" y="241040"/>
                  <a:pt x="573091" y="220936"/>
                </a:cubicBezTo>
                <a:lnTo>
                  <a:pt x="545074" y="172410"/>
                </a:lnTo>
                <a:lnTo>
                  <a:pt x="607435" y="136406"/>
                </a:lnTo>
                <a:lnTo>
                  <a:pt x="634964" y="184088"/>
                </a:lnTo>
                <a:cubicBezTo>
                  <a:pt x="669848" y="165067"/>
                  <a:pt x="706008" y="148154"/>
                  <a:pt x="743468" y="133948"/>
                </a:cubicBezTo>
                <a:lnTo>
                  <a:pt x="724495" y="81820"/>
                </a:lnTo>
                <a:lnTo>
                  <a:pt x="759743" y="68991"/>
                </a:lnTo>
                <a:lnTo>
                  <a:pt x="792161" y="57191"/>
                </a:lnTo>
                <a:lnTo>
                  <a:pt x="811090" y="109198"/>
                </a:lnTo>
                <a:cubicBezTo>
                  <a:pt x="848540" y="96250"/>
                  <a:pt x="887094" y="85915"/>
                  <a:pt x="926468" y="77912"/>
                </a:cubicBezTo>
                <a:lnTo>
                  <a:pt x="916920" y="23762"/>
                </a:lnTo>
                <a:lnTo>
                  <a:pt x="930842" y="21308"/>
                </a:lnTo>
                <a:lnTo>
                  <a:pt x="987835" y="11258"/>
                </a:lnTo>
                <a:lnTo>
                  <a:pt x="997587" y="66564"/>
                </a:lnTo>
                <a:cubicBezTo>
                  <a:pt x="1036466" y="59732"/>
                  <a:pt x="1076191" y="56265"/>
                  <a:pt x="1116503" y="56204"/>
                </a:cubicBezTo>
                <a:lnTo>
                  <a:pt x="1116503" y="1"/>
                </a:lnTo>
                <a:lnTo>
                  <a:pt x="1116504" y="1"/>
                </a:lnTo>
                <a:close/>
              </a:path>
            </a:pathLst>
          </a:custGeom>
          <a:solidFill>
            <a:srgbClr val="C00000"/>
          </a:solidFill>
          <a:ln w="19050">
            <a:solidFill>
              <a:schemeClr val="bg1"/>
            </a:solidFill>
          </a:ln>
          <a:effectLst>
            <a:outerShdw blurRad="139700" dist="88900" dir="5400000" sx="93000" sy="93000" algn="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10" name="矩形 12"/>
          <p:cNvSpPr/>
          <p:nvPr/>
        </p:nvSpPr>
        <p:spPr>
          <a:xfrm>
            <a:off x="3795207" y="3186254"/>
            <a:ext cx="1392799" cy="1393383"/>
          </a:xfrm>
          <a:custGeom>
            <a:avLst/>
            <a:gdLst/>
            <a:ahLst/>
            <a:cxnLst/>
            <a:rect l="l" t="t" r="r" b="b"/>
            <a:pathLst>
              <a:path w="2305015" h="2305016">
                <a:moveTo>
                  <a:pt x="1116504" y="0"/>
                </a:moveTo>
                <a:lnTo>
                  <a:pt x="1188513" y="0"/>
                </a:lnTo>
                <a:lnTo>
                  <a:pt x="1188513" y="56204"/>
                </a:lnTo>
                <a:cubicBezTo>
                  <a:pt x="1228826" y="56265"/>
                  <a:pt x="1268550" y="59732"/>
                  <a:pt x="1307429" y="66564"/>
                </a:cubicBezTo>
                <a:lnTo>
                  <a:pt x="1317181" y="11258"/>
                </a:lnTo>
                <a:lnTo>
                  <a:pt x="1347579" y="16618"/>
                </a:lnTo>
                <a:lnTo>
                  <a:pt x="1388096" y="23762"/>
                </a:lnTo>
                <a:lnTo>
                  <a:pt x="1378548" y="77912"/>
                </a:lnTo>
                <a:cubicBezTo>
                  <a:pt x="1417923" y="85915"/>
                  <a:pt x="1456476" y="96250"/>
                  <a:pt x="1493927" y="109198"/>
                </a:cubicBezTo>
                <a:lnTo>
                  <a:pt x="1512855" y="57192"/>
                </a:lnTo>
                <a:lnTo>
                  <a:pt x="1512856" y="57192"/>
                </a:lnTo>
                <a:lnTo>
                  <a:pt x="1512857" y="57192"/>
                </a:lnTo>
                <a:lnTo>
                  <a:pt x="1564604" y="76027"/>
                </a:lnTo>
                <a:lnTo>
                  <a:pt x="1580521" y="81820"/>
                </a:lnTo>
                <a:lnTo>
                  <a:pt x="1580522" y="81821"/>
                </a:lnTo>
                <a:lnTo>
                  <a:pt x="1561549" y="133948"/>
                </a:lnTo>
                <a:cubicBezTo>
                  <a:pt x="1599009" y="148154"/>
                  <a:pt x="1635168" y="165067"/>
                  <a:pt x="1670051" y="184087"/>
                </a:cubicBezTo>
                <a:lnTo>
                  <a:pt x="1697580" y="136405"/>
                </a:lnTo>
                <a:lnTo>
                  <a:pt x="1759941" y="172409"/>
                </a:lnTo>
                <a:lnTo>
                  <a:pt x="1759942" y="172410"/>
                </a:lnTo>
                <a:lnTo>
                  <a:pt x="1731926" y="220936"/>
                </a:lnTo>
                <a:cubicBezTo>
                  <a:pt x="1766460" y="241040"/>
                  <a:pt x="1799121" y="263964"/>
                  <a:pt x="1829826" y="289298"/>
                </a:cubicBezTo>
                <a:lnTo>
                  <a:pt x="1865744" y="246493"/>
                </a:lnTo>
                <a:lnTo>
                  <a:pt x="1920906" y="292779"/>
                </a:lnTo>
                <a:lnTo>
                  <a:pt x="1920907" y="292780"/>
                </a:lnTo>
                <a:lnTo>
                  <a:pt x="1884782" y="335832"/>
                </a:lnTo>
                <a:cubicBezTo>
                  <a:pt x="1915274" y="361532"/>
                  <a:pt x="1943485" y="389743"/>
                  <a:pt x="1969185" y="420235"/>
                </a:cubicBezTo>
                <a:lnTo>
                  <a:pt x="2012237" y="384110"/>
                </a:lnTo>
                <a:lnTo>
                  <a:pt x="2054670" y="434681"/>
                </a:lnTo>
                <a:lnTo>
                  <a:pt x="2058522" y="439272"/>
                </a:lnTo>
                <a:lnTo>
                  <a:pt x="2015718" y="475189"/>
                </a:lnTo>
                <a:cubicBezTo>
                  <a:pt x="2041052" y="505895"/>
                  <a:pt x="2063977" y="538556"/>
                  <a:pt x="2084080" y="573090"/>
                </a:cubicBezTo>
                <a:lnTo>
                  <a:pt x="2132606" y="545074"/>
                </a:lnTo>
                <a:lnTo>
                  <a:pt x="2168610" y="607434"/>
                </a:lnTo>
                <a:lnTo>
                  <a:pt x="2120929" y="634963"/>
                </a:lnTo>
                <a:cubicBezTo>
                  <a:pt x="2139949" y="669847"/>
                  <a:pt x="2156862" y="706007"/>
                  <a:pt x="2171069" y="743467"/>
                </a:cubicBezTo>
                <a:lnTo>
                  <a:pt x="2223196" y="724494"/>
                </a:lnTo>
                <a:lnTo>
                  <a:pt x="2244913" y="784161"/>
                </a:lnTo>
                <a:lnTo>
                  <a:pt x="2247824" y="792160"/>
                </a:lnTo>
                <a:lnTo>
                  <a:pt x="2195819" y="811089"/>
                </a:lnTo>
                <a:cubicBezTo>
                  <a:pt x="2208767" y="848539"/>
                  <a:pt x="2219102" y="887093"/>
                  <a:pt x="2227105" y="926468"/>
                </a:cubicBezTo>
                <a:lnTo>
                  <a:pt x="2281253" y="916920"/>
                </a:lnTo>
                <a:lnTo>
                  <a:pt x="2291883" y="977205"/>
                </a:lnTo>
                <a:lnTo>
                  <a:pt x="2293757" y="987835"/>
                </a:lnTo>
                <a:lnTo>
                  <a:pt x="2238453" y="997587"/>
                </a:lnTo>
                <a:cubicBezTo>
                  <a:pt x="2245285" y="1036466"/>
                  <a:pt x="2248752" y="1076191"/>
                  <a:pt x="2248813" y="1116503"/>
                </a:cubicBezTo>
                <a:lnTo>
                  <a:pt x="2305015" y="1116503"/>
                </a:lnTo>
                <a:lnTo>
                  <a:pt x="2305015" y="1188511"/>
                </a:lnTo>
                <a:lnTo>
                  <a:pt x="2305015" y="1188512"/>
                </a:lnTo>
                <a:lnTo>
                  <a:pt x="2248813" y="1188512"/>
                </a:lnTo>
                <a:cubicBezTo>
                  <a:pt x="2248752" y="1228825"/>
                  <a:pt x="2245285" y="1268550"/>
                  <a:pt x="2238454" y="1307429"/>
                </a:cubicBezTo>
                <a:lnTo>
                  <a:pt x="2293758" y="1317181"/>
                </a:lnTo>
                <a:lnTo>
                  <a:pt x="2281254" y="1388096"/>
                </a:lnTo>
                <a:lnTo>
                  <a:pt x="2227105" y="1378548"/>
                </a:lnTo>
                <a:cubicBezTo>
                  <a:pt x="2219102" y="1417923"/>
                  <a:pt x="2208767" y="1456477"/>
                  <a:pt x="2195819" y="1493928"/>
                </a:cubicBezTo>
                <a:lnTo>
                  <a:pt x="2247824" y="1512856"/>
                </a:lnTo>
                <a:lnTo>
                  <a:pt x="2231124" y="1558739"/>
                </a:lnTo>
                <a:lnTo>
                  <a:pt x="2223196" y="1580522"/>
                </a:lnTo>
                <a:lnTo>
                  <a:pt x="2223195" y="1580522"/>
                </a:lnTo>
                <a:lnTo>
                  <a:pt x="2171069" y="1561550"/>
                </a:lnTo>
                <a:cubicBezTo>
                  <a:pt x="2156863" y="1599010"/>
                  <a:pt x="2139950" y="1635169"/>
                  <a:pt x="2120930" y="1670052"/>
                </a:cubicBezTo>
                <a:lnTo>
                  <a:pt x="2168611" y="1697581"/>
                </a:lnTo>
                <a:lnTo>
                  <a:pt x="2161744" y="1709474"/>
                </a:lnTo>
                <a:lnTo>
                  <a:pt x="2132607" y="1759942"/>
                </a:lnTo>
                <a:lnTo>
                  <a:pt x="2084082" y="1731926"/>
                </a:lnTo>
                <a:cubicBezTo>
                  <a:pt x="2063978" y="1766461"/>
                  <a:pt x="2041053" y="1799122"/>
                  <a:pt x="2015719" y="1829828"/>
                </a:cubicBezTo>
                <a:lnTo>
                  <a:pt x="2058523" y="1865745"/>
                </a:lnTo>
                <a:lnTo>
                  <a:pt x="2035310" y="1893409"/>
                </a:lnTo>
                <a:lnTo>
                  <a:pt x="2012237" y="1920907"/>
                </a:lnTo>
                <a:lnTo>
                  <a:pt x="1969186" y="1884783"/>
                </a:lnTo>
                <a:cubicBezTo>
                  <a:pt x="1943485" y="1915275"/>
                  <a:pt x="1915275" y="1943485"/>
                  <a:pt x="1884783" y="1969186"/>
                </a:cubicBezTo>
                <a:lnTo>
                  <a:pt x="1920906" y="2012236"/>
                </a:lnTo>
                <a:lnTo>
                  <a:pt x="1920906" y="2012237"/>
                </a:lnTo>
                <a:lnTo>
                  <a:pt x="1892374" y="2036178"/>
                </a:lnTo>
                <a:lnTo>
                  <a:pt x="1865743" y="2058523"/>
                </a:lnTo>
                <a:lnTo>
                  <a:pt x="1829827" y="2015720"/>
                </a:lnTo>
                <a:cubicBezTo>
                  <a:pt x="1799122" y="2041054"/>
                  <a:pt x="1766461" y="2063978"/>
                  <a:pt x="1731926" y="2084082"/>
                </a:cubicBezTo>
                <a:lnTo>
                  <a:pt x="1759942" y="2132607"/>
                </a:lnTo>
                <a:lnTo>
                  <a:pt x="1697582" y="2168611"/>
                </a:lnTo>
                <a:lnTo>
                  <a:pt x="1670053" y="2120930"/>
                </a:lnTo>
                <a:cubicBezTo>
                  <a:pt x="1635170" y="2139950"/>
                  <a:pt x="1599010" y="2156863"/>
                  <a:pt x="1561549" y="2171070"/>
                </a:cubicBezTo>
                <a:lnTo>
                  <a:pt x="1580522" y="2223197"/>
                </a:lnTo>
                <a:lnTo>
                  <a:pt x="1520855" y="2244914"/>
                </a:lnTo>
                <a:lnTo>
                  <a:pt x="1512856" y="2247825"/>
                </a:lnTo>
                <a:lnTo>
                  <a:pt x="1493928" y="2195820"/>
                </a:lnTo>
                <a:cubicBezTo>
                  <a:pt x="1456477" y="2208768"/>
                  <a:pt x="1417923" y="2219103"/>
                  <a:pt x="1378548" y="2227106"/>
                </a:cubicBezTo>
                <a:lnTo>
                  <a:pt x="1388096" y="2281254"/>
                </a:lnTo>
                <a:lnTo>
                  <a:pt x="1327811" y="2291884"/>
                </a:lnTo>
                <a:lnTo>
                  <a:pt x="1317181" y="2293758"/>
                </a:lnTo>
                <a:lnTo>
                  <a:pt x="1307430" y="2238454"/>
                </a:lnTo>
                <a:cubicBezTo>
                  <a:pt x="1268551" y="2245286"/>
                  <a:pt x="1228826" y="2248753"/>
                  <a:pt x="1188513" y="2248814"/>
                </a:cubicBezTo>
                <a:lnTo>
                  <a:pt x="1188513" y="2305016"/>
                </a:lnTo>
                <a:lnTo>
                  <a:pt x="1116505" y="2305016"/>
                </a:lnTo>
                <a:lnTo>
                  <a:pt x="1116505" y="2305015"/>
                </a:lnTo>
                <a:lnTo>
                  <a:pt x="1116503" y="2305015"/>
                </a:lnTo>
                <a:lnTo>
                  <a:pt x="1116503" y="2248814"/>
                </a:lnTo>
                <a:cubicBezTo>
                  <a:pt x="1076191" y="2248753"/>
                  <a:pt x="1036466" y="2245286"/>
                  <a:pt x="997587" y="2238454"/>
                </a:cubicBezTo>
                <a:lnTo>
                  <a:pt x="987835" y="2293759"/>
                </a:lnTo>
                <a:lnTo>
                  <a:pt x="916920" y="2281255"/>
                </a:lnTo>
                <a:lnTo>
                  <a:pt x="916920" y="2281254"/>
                </a:lnTo>
                <a:lnTo>
                  <a:pt x="916919" y="2281254"/>
                </a:lnTo>
                <a:lnTo>
                  <a:pt x="926467" y="2227106"/>
                </a:lnTo>
                <a:cubicBezTo>
                  <a:pt x="887093" y="2219103"/>
                  <a:pt x="848539" y="2208768"/>
                  <a:pt x="811089" y="2195820"/>
                </a:cubicBezTo>
                <a:lnTo>
                  <a:pt x="792160" y="2247825"/>
                </a:lnTo>
                <a:lnTo>
                  <a:pt x="792159" y="2247825"/>
                </a:lnTo>
                <a:lnTo>
                  <a:pt x="724494" y="2223196"/>
                </a:lnTo>
                <a:lnTo>
                  <a:pt x="743467" y="2171070"/>
                </a:lnTo>
                <a:cubicBezTo>
                  <a:pt x="706007" y="2156863"/>
                  <a:pt x="669847" y="2139950"/>
                  <a:pt x="634964" y="2120930"/>
                </a:cubicBezTo>
                <a:lnTo>
                  <a:pt x="607435" y="2168611"/>
                </a:lnTo>
                <a:lnTo>
                  <a:pt x="545074" y="2132608"/>
                </a:lnTo>
                <a:lnTo>
                  <a:pt x="545074" y="2132607"/>
                </a:lnTo>
                <a:lnTo>
                  <a:pt x="545073" y="2132606"/>
                </a:lnTo>
                <a:lnTo>
                  <a:pt x="573089" y="2084081"/>
                </a:lnTo>
                <a:cubicBezTo>
                  <a:pt x="538555" y="2063977"/>
                  <a:pt x="505894" y="2041053"/>
                  <a:pt x="475189" y="2015719"/>
                </a:cubicBezTo>
                <a:lnTo>
                  <a:pt x="439271" y="2058524"/>
                </a:lnTo>
                <a:lnTo>
                  <a:pt x="401922" y="2027183"/>
                </a:lnTo>
                <a:lnTo>
                  <a:pt x="384109" y="2012237"/>
                </a:lnTo>
                <a:lnTo>
                  <a:pt x="420234" y="1969186"/>
                </a:lnTo>
                <a:cubicBezTo>
                  <a:pt x="389742" y="1943485"/>
                  <a:pt x="361531" y="1915275"/>
                  <a:pt x="335831" y="1884783"/>
                </a:cubicBezTo>
                <a:lnTo>
                  <a:pt x="292780" y="1920907"/>
                </a:lnTo>
                <a:lnTo>
                  <a:pt x="292779" y="1920906"/>
                </a:lnTo>
                <a:lnTo>
                  <a:pt x="292778" y="1920906"/>
                </a:lnTo>
                <a:lnTo>
                  <a:pt x="249590" y="1869435"/>
                </a:lnTo>
                <a:lnTo>
                  <a:pt x="246493" y="1865744"/>
                </a:lnTo>
                <a:lnTo>
                  <a:pt x="289297" y="1829827"/>
                </a:lnTo>
                <a:cubicBezTo>
                  <a:pt x="263963" y="1799122"/>
                  <a:pt x="241039" y="1766461"/>
                  <a:pt x="220935" y="1731926"/>
                </a:cubicBezTo>
                <a:lnTo>
                  <a:pt x="172409" y="1759942"/>
                </a:lnTo>
                <a:lnTo>
                  <a:pt x="136405" y="1697581"/>
                </a:lnTo>
                <a:lnTo>
                  <a:pt x="184086" y="1670052"/>
                </a:lnTo>
                <a:cubicBezTo>
                  <a:pt x="165066" y="1635169"/>
                  <a:pt x="148153" y="1599009"/>
                  <a:pt x="133947" y="1561548"/>
                </a:cubicBezTo>
                <a:lnTo>
                  <a:pt x="81819" y="1580521"/>
                </a:lnTo>
                <a:lnTo>
                  <a:pt x="68990" y="1545273"/>
                </a:lnTo>
                <a:lnTo>
                  <a:pt x="57190" y="1512855"/>
                </a:lnTo>
                <a:lnTo>
                  <a:pt x="109197" y="1493926"/>
                </a:lnTo>
                <a:cubicBezTo>
                  <a:pt x="96249" y="1456476"/>
                  <a:pt x="85914" y="1417922"/>
                  <a:pt x="77911" y="1378548"/>
                </a:cubicBezTo>
                <a:lnTo>
                  <a:pt x="23761" y="1388096"/>
                </a:lnTo>
                <a:lnTo>
                  <a:pt x="21307" y="1374174"/>
                </a:lnTo>
                <a:lnTo>
                  <a:pt x="11257" y="1317181"/>
                </a:lnTo>
                <a:lnTo>
                  <a:pt x="66563" y="1307429"/>
                </a:lnTo>
                <a:cubicBezTo>
                  <a:pt x="59731" y="1268550"/>
                  <a:pt x="56264" y="1228825"/>
                  <a:pt x="56203" y="1188512"/>
                </a:cubicBezTo>
                <a:lnTo>
                  <a:pt x="0" y="1188512"/>
                </a:lnTo>
                <a:lnTo>
                  <a:pt x="0" y="1116503"/>
                </a:lnTo>
                <a:lnTo>
                  <a:pt x="56203" y="1116503"/>
                </a:lnTo>
                <a:cubicBezTo>
                  <a:pt x="56264" y="1076190"/>
                  <a:pt x="59732" y="1036465"/>
                  <a:pt x="66563" y="997586"/>
                </a:cubicBezTo>
                <a:lnTo>
                  <a:pt x="11258" y="987834"/>
                </a:lnTo>
                <a:lnTo>
                  <a:pt x="18836" y="944857"/>
                </a:lnTo>
                <a:lnTo>
                  <a:pt x="23761" y="916920"/>
                </a:lnTo>
                <a:lnTo>
                  <a:pt x="23762" y="916920"/>
                </a:lnTo>
                <a:lnTo>
                  <a:pt x="77912" y="926468"/>
                </a:lnTo>
                <a:cubicBezTo>
                  <a:pt x="85915" y="887093"/>
                  <a:pt x="96250" y="848539"/>
                  <a:pt x="109198" y="811089"/>
                </a:cubicBezTo>
                <a:lnTo>
                  <a:pt x="57191" y="792160"/>
                </a:lnTo>
                <a:lnTo>
                  <a:pt x="81820" y="724495"/>
                </a:lnTo>
                <a:lnTo>
                  <a:pt x="81820" y="724494"/>
                </a:lnTo>
                <a:lnTo>
                  <a:pt x="133948" y="743467"/>
                </a:lnTo>
                <a:cubicBezTo>
                  <a:pt x="148154" y="706007"/>
                  <a:pt x="165067" y="669847"/>
                  <a:pt x="184087" y="634964"/>
                </a:cubicBezTo>
                <a:lnTo>
                  <a:pt x="136405" y="607435"/>
                </a:lnTo>
                <a:lnTo>
                  <a:pt x="172409" y="545074"/>
                </a:lnTo>
                <a:lnTo>
                  <a:pt x="172410" y="545074"/>
                </a:lnTo>
                <a:lnTo>
                  <a:pt x="220936" y="573090"/>
                </a:lnTo>
                <a:cubicBezTo>
                  <a:pt x="241040" y="538556"/>
                  <a:pt x="263964" y="505895"/>
                  <a:pt x="289299" y="475189"/>
                </a:cubicBezTo>
                <a:lnTo>
                  <a:pt x="246494" y="439272"/>
                </a:lnTo>
                <a:lnTo>
                  <a:pt x="246493" y="439271"/>
                </a:lnTo>
                <a:lnTo>
                  <a:pt x="290455" y="386879"/>
                </a:lnTo>
                <a:lnTo>
                  <a:pt x="292779" y="384110"/>
                </a:lnTo>
                <a:lnTo>
                  <a:pt x="292779" y="384109"/>
                </a:lnTo>
                <a:lnTo>
                  <a:pt x="335832" y="420234"/>
                </a:lnTo>
                <a:cubicBezTo>
                  <a:pt x="361532" y="389742"/>
                  <a:pt x="389743" y="361532"/>
                  <a:pt x="420235" y="335832"/>
                </a:cubicBezTo>
                <a:lnTo>
                  <a:pt x="384109" y="292779"/>
                </a:lnTo>
                <a:lnTo>
                  <a:pt x="384110" y="292779"/>
                </a:lnTo>
                <a:lnTo>
                  <a:pt x="439272" y="246494"/>
                </a:lnTo>
                <a:lnTo>
                  <a:pt x="475189" y="289299"/>
                </a:lnTo>
                <a:cubicBezTo>
                  <a:pt x="505895" y="263964"/>
                  <a:pt x="538556" y="241040"/>
                  <a:pt x="573091" y="220936"/>
                </a:cubicBezTo>
                <a:lnTo>
                  <a:pt x="545074" y="172410"/>
                </a:lnTo>
                <a:lnTo>
                  <a:pt x="607435" y="136406"/>
                </a:lnTo>
                <a:lnTo>
                  <a:pt x="634964" y="184088"/>
                </a:lnTo>
                <a:cubicBezTo>
                  <a:pt x="669848" y="165067"/>
                  <a:pt x="706008" y="148154"/>
                  <a:pt x="743468" y="133948"/>
                </a:cubicBezTo>
                <a:lnTo>
                  <a:pt x="724495" y="81820"/>
                </a:lnTo>
                <a:lnTo>
                  <a:pt x="759743" y="68991"/>
                </a:lnTo>
                <a:lnTo>
                  <a:pt x="792161" y="57191"/>
                </a:lnTo>
                <a:lnTo>
                  <a:pt x="811090" y="109198"/>
                </a:lnTo>
                <a:cubicBezTo>
                  <a:pt x="848540" y="96250"/>
                  <a:pt x="887094" y="85915"/>
                  <a:pt x="926468" y="77912"/>
                </a:cubicBezTo>
                <a:lnTo>
                  <a:pt x="916920" y="23762"/>
                </a:lnTo>
                <a:lnTo>
                  <a:pt x="930842" y="21308"/>
                </a:lnTo>
                <a:lnTo>
                  <a:pt x="987835" y="11258"/>
                </a:lnTo>
                <a:lnTo>
                  <a:pt x="997587" y="66564"/>
                </a:lnTo>
                <a:cubicBezTo>
                  <a:pt x="1036466" y="59732"/>
                  <a:pt x="1076191" y="56265"/>
                  <a:pt x="1116503" y="56204"/>
                </a:cubicBezTo>
                <a:lnTo>
                  <a:pt x="1116503" y="1"/>
                </a:lnTo>
                <a:lnTo>
                  <a:pt x="1116504" y="1"/>
                </a:lnTo>
                <a:close/>
              </a:path>
            </a:pathLst>
          </a:custGeom>
          <a:solidFill>
            <a:srgbClr val="202A36"/>
          </a:solidFill>
          <a:ln w="19050">
            <a:solidFill>
              <a:schemeClr val="bg1"/>
            </a:solidFill>
          </a:ln>
          <a:effectLst>
            <a:outerShdw blurRad="139700" dist="88900" dir="5400000" sx="93000" sy="93000" algn="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2"/>
          <p:cNvSpPr/>
          <p:nvPr/>
        </p:nvSpPr>
        <p:spPr>
          <a:xfrm>
            <a:off x="5132070" y="2710003"/>
            <a:ext cx="1498099" cy="1498726"/>
          </a:xfrm>
          <a:custGeom>
            <a:avLst/>
            <a:gdLst/>
            <a:ahLst/>
            <a:cxnLst/>
            <a:rect l="l" t="t" r="r" b="b"/>
            <a:pathLst>
              <a:path w="2305015" h="2305016">
                <a:moveTo>
                  <a:pt x="1116504" y="0"/>
                </a:moveTo>
                <a:lnTo>
                  <a:pt x="1188513" y="0"/>
                </a:lnTo>
                <a:lnTo>
                  <a:pt x="1188513" y="56204"/>
                </a:lnTo>
                <a:cubicBezTo>
                  <a:pt x="1228826" y="56265"/>
                  <a:pt x="1268550" y="59732"/>
                  <a:pt x="1307429" y="66564"/>
                </a:cubicBezTo>
                <a:lnTo>
                  <a:pt x="1317181" y="11258"/>
                </a:lnTo>
                <a:lnTo>
                  <a:pt x="1347579" y="16618"/>
                </a:lnTo>
                <a:lnTo>
                  <a:pt x="1388096" y="23762"/>
                </a:lnTo>
                <a:lnTo>
                  <a:pt x="1378548" y="77912"/>
                </a:lnTo>
                <a:cubicBezTo>
                  <a:pt x="1417923" y="85915"/>
                  <a:pt x="1456476" y="96250"/>
                  <a:pt x="1493927" y="109198"/>
                </a:cubicBezTo>
                <a:lnTo>
                  <a:pt x="1512855" y="57192"/>
                </a:lnTo>
                <a:lnTo>
                  <a:pt x="1512856" y="57192"/>
                </a:lnTo>
                <a:lnTo>
                  <a:pt x="1512857" y="57192"/>
                </a:lnTo>
                <a:lnTo>
                  <a:pt x="1564604" y="76027"/>
                </a:lnTo>
                <a:lnTo>
                  <a:pt x="1580521" y="81820"/>
                </a:lnTo>
                <a:lnTo>
                  <a:pt x="1580522" y="81821"/>
                </a:lnTo>
                <a:lnTo>
                  <a:pt x="1561549" y="133948"/>
                </a:lnTo>
                <a:cubicBezTo>
                  <a:pt x="1599009" y="148154"/>
                  <a:pt x="1635168" y="165067"/>
                  <a:pt x="1670051" y="184087"/>
                </a:cubicBezTo>
                <a:lnTo>
                  <a:pt x="1697580" y="136405"/>
                </a:lnTo>
                <a:lnTo>
                  <a:pt x="1759941" y="172409"/>
                </a:lnTo>
                <a:lnTo>
                  <a:pt x="1759942" y="172410"/>
                </a:lnTo>
                <a:lnTo>
                  <a:pt x="1731926" y="220936"/>
                </a:lnTo>
                <a:cubicBezTo>
                  <a:pt x="1766460" y="241040"/>
                  <a:pt x="1799121" y="263964"/>
                  <a:pt x="1829826" y="289298"/>
                </a:cubicBezTo>
                <a:lnTo>
                  <a:pt x="1865744" y="246493"/>
                </a:lnTo>
                <a:lnTo>
                  <a:pt x="1920906" y="292779"/>
                </a:lnTo>
                <a:lnTo>
                  <a:pt x="1920907" y="292780"/>
                </a:lnTo>
                <a:lnTo>
                  <a:pt x="1884782" y="335832"/>
                </a:lnTo>
                <a:cubicBezTo>
                  <a:pt x="1915274" y="361532"/>
                  <a:pt x="1943485" y="389743"/>
                  <a:pt x="1969185" y="420235"/>
                </a:cubicBezTo>
                <a:lnTo>
                  <a:pt x="2012237" y="384110"/>
                </a:lnTo>
                <a:lnTo>
                  <a:pt x="2054670" y="434681"/>
                </a:lnTo>
                <a:lnTo>
                  <a:pt x="2058522" y="439272"/>
                </a:lnTo>
                <a:lnTo>
                  <a:pt x="2015718" y="475189"/>
                </a:lnTo>
                <a:cubicBezTo>
                  <a:pt x="2041052" y="505895"/>
                  <a:pt x="2063977" y="538556"/>
                  <a:pt x="2084080" y="573090"/>
                </a:cubicBezTo>
                <a:lnTo>
                  <a:pt x="2132606" y="545074"/>
                </a:lnTo>
                <a:lnTo>
                  <a:pt x="2168610" y="607434"/>
                </a:lnTo>
                <a:lnTo>
                  <a:pt x="2120929" y="634963"/>
                </a:lnTo>
                <a:cubicBezTo>
                  <a:pt x="2139949" y="669847"/>
                  <a:pt x="2156862" y="706007"/>
                  <a:pt x="2171069" y="743467"/>
                </a:cubicBezTo>
                <a:lnTo>
                  <a:pt x="2223196" y="724494"/>
                </a:lnTo>
                <a:lnTo>
                  <a:pt x="2244913" y="784161"/>
                </a:lnTo>
                <a:lnTo>
                  <a:pt x="2247824" y="792160"/>
                </a:lnTo>
                <a:lnTo>
                  <a:pt x="2195819" y="811089"/>
                </a:lnTo>
                <a:cubicBezTo>
                  <a:pt x="2208767" y="848539"/>
                  <a:pt x="2219102" y="887093"/>
                  <a:pt x="2227105" y="926468"/>
                </a:cubicBezTo>
                <a:lnTo>
                  <a:pt x="2281253" y="916920"/>
                </a:lnTo>
                <a:lnTo>
                  <a:pt x="2291883" y="977205"/>
                </a:lnTo>
                <a:lnTo>
                  <a:pt x="2293757" y="987835"/>
                </a:lnTo>
                <a:lnTo>
                  <a:pt x="2238453" y="997587"/>
                </a:lnTo>
                <a:cubicBezTo>
                  <a:pt x="2245285" y="1036466"/>
                  <a:pt x="2248752" y="1076191"/>
                  <a:pt x="2248813" y="1116503"/>
                </a:cubicBezTo>
                <a:lnTo>
                  <a:pt x="2305015" y="1116503"/>
                </a:lnTo>
                <a:lnTo>
                  <a:pt x="2305015" y="1188511"/>
                </a:lnTo>
                <a:lnTo>
                  <a:pt x="2305015" y="1188512"/>
                </a:lnTo>
                <a:lnTo>
                  <a:pt x="2248813" y="1188512"/>
                </a:lnTo>
                <a:cubicBezTo>
                  <a:pt x="2248752" y="1228825"/>
                  <a:pt x="2245285" y="1268550"/>
                  <a:pt x="2238454" y="1307429"/>
                </a:cubicBezTo>
                <a:lnTo>
                  <a:pt x="2293758" y="1317181"/>
                </a:lnTo>
                <a:lnTo>
                  <a:pt x="2281254" y="1388096"/>
                </a:lnTo>
                <a:lnTo>
                  <a:pt x="2227105" y="1378548"/>
                </a:lnTo>
                <a:cubicBezTo>
                  <a:pt x="2219102" y="1417923"/>
                  <a:pt x="2208767" y="1456477"/>
                  <a:pt x="2195819" y="1493928"/>
                </a:cubicBezTo>
                <a:lnTo>
                  <a:pt x="2247824" y="1512856"/>
                </a:lnTo>
                <a:lnTo>
                  <a:pt x="2231124" y="1558739"/>
                </a:lnTo>
                <a:lnTo>
                  <a:pt x="2223196" y="1580522"/>
                </a:lnTo>
                <a:lnTo>
                  <a:pt x="2223195" y="1580522"/>
                </a:lnTo>
                <a:lnTo>
                  <a:pt x="2171069" y="1561550"/>
                </a:lnTo>
                <a:cubicBezTo>
                  <a:pt x="2156863" y="1599010"/>
                  <a:pt x="2139950" y="1635169"/>
                  <a:pt x="2120930" y="1670052"/>
                </a:cubicBezTo>
                <a:lnTo>
                  <a:pt x="2168611" y="1697581"/>
                </a:lnTo>
                <a:lnTo>
                  <a:pt x="2161744" y="1709474"/>
                </a:lnTo>
                <a:lnTo>
                  <a:pt x="2132607" y="1759942"/>
                </a:lnTo>
                <a:lnTo>
                  <a:pt x="2084082" y="1731926"/>
                </a:lnTo>
                <a:cubicBezTo>
                  <a:pt x="2063978" y="1766461"/>
                  <a:pt x="2041053" y="1799122"/>
                  <a:pt x="2015719" y="1829828"/>
                </a:cubicBezTo>
                <a:lnTo>
                  <a:pt x="2058523" y="1865745"/>
                </a:lnTo>
                <a:lnTo>
                  <a:pt x="2035310" y="1893409"/>
                </a:lnTo>
                <a:lnTo>
                  <a:pt x="2012237" y="1920907"/>
                </a:lnTo>
                <a:lnTo>
                  <a:pt x="1969186" y="1884783"/>
                </a:lnTo>
                <a:cubicBezTo>
                  <a:pt x="1943485" y="1915275"/>
                  <a:pt x="1915275" y="1943485"/>
                  <a:pt x="1884783" y="1969186"/>
                </a:cubicBezTo>
                <a:lnTo>
                  <a:pt x="1920906" y="2012236"/>
                </a:lnTo>
                <a:lnTo>
                  <a:pt x="1920906" y="2012237"/>
                </a:lnTo>
                <a:lnTo>
                  <a:pt x="1892374" y="2036178"/>
                </a:lnTo>
                <a:lnTo>
                  <a:pt x="1865743" y="2058523"/>
                </a:lnTo>
                <a:lnTo>
                  <a:pt x="1829827" y="2015720"/>
                </a:lnTo>
                <a:cubicBezTo>
                  <a:pt x="1799122" y="2041054"/>
                  <a:pt x="1766461" y="2063978"/>
                  <a:pt x="1731926" y="2084082"/>
                </a:cubicBezTo>
                <a:lnTo>
                  <a:pt x="1759942" y="2132607"/>
                </a:lnTo>
                <a:lnTo>
                  <a:pt x="1697582" y="2168611"/>
                </a:lnTo>
                <a:lnTo>
                  <a:pt x="1670053" y="2120930"/>
                </a:lnTo>
                <a:cubicBezTo>
                  <a:pt x="1635170" y="2139950"/>
                  <a:pt x="1599010" y="2156863"/>
                  <a:pt x="1561549" y="2171070"/>
                </a:cubicBezTo>
                <a:lnTo>
                  <a:pt x="1580522" y="2223197"/>
                </a:lnTo>
                <a:lnTo>
                  <a:pt x="1520855" y="2244914"/>
                </a:lnTo>
                <a:lnTo>
                  <a:pt x="1512856" y="2247825"/>
                </a:lnTo>
                <a:lnTo>
                  <a:pt x="1493928" y="2195820"/>
                </a:lnTo>
                <a:cubicBezTo>
                  <a:pt x="1456477" y="2208768"/>
                  <a:pt x="1417923" y="2219103"/>
                  <a:pt x="1378548" y="2227106"/>
                </a:cubicBezTo>
                <a:lnTo>
                  <a:pt x="1388096" y="2281254"/>
                </a:lnTo>
                <a:lnTo>
                  <a:pt x="1327811" y="2291884"/>
                </a:lnTo>
                <a:lnTo>
                  <a:pt x="1317181" y="2293758"/>
                </a:lnTo>
                <a:lnTo>
                  <a:pt x="1307430" y="2238454"/>
                </a:lnTo>
                <a:cubicBezTo>
                  <a:pt x="1268551" y="2245286"/>
                  <a:pt x="1228826" y="2248753"/>
                  <a:pt x="1188513" y="2248814"/>
                </a:cubicBezTo>
                <a:lnTo>
                  <a:pt x="1188513" y="2305016"/>
                </a:lnTo>
                <a:lnTo>
                  <a:pt x="1116505" y="2305016"/>
                </a:lnTo>
                <a:lnTo>
                  <a:pt x="1116505" y="2305015"/>
                </a:lnTo>
                <a:lnTo>
                  <a:pt x="1116503" y="2305015"/>
                </a:lnTo>
                <a:lnTo>
                  <a:pt x="1116503" y="2248814"/>
                </a:lnTo>
                <a:cubicBezTo>
                  <a:pt x="1076191" y="2248753"/>
                  <a:pt x="1036466" y="2245286"/>
                  <a:pt x="997587" y="2238454"/>
                </a:cubicBezTo>
                <a:lnTo>
                  <a:pt x="987835" y="2293759"/>
                </a:lnTo>
                <a:lnTo>
                  <a:pt x="916920" y="2281255"/>
                </a:lnTo>
                <a:lnTo>
                  <a:pt x="916920" y="2281254"/>
                </a:lnTo>
                <a:lnTo>
                  <a:pt x="916919" y="2281254"/>
                </a:lnTo>
                <a:lnTo>
                  <a:pt x="926467" y="2227106"/>
                </a:lnTo>
                <a:cubicBezTo>
                  <a:pt x="887093" y="2219103"/>
                  <a:pt x="848539" y="2208768"/>
                  <a:pt x="811089" y="2195820"/>
                </a:cubicBezTo>
                <a:lnTo>
                  <a:pt x="792160" y="2247825"/>
                </a:lnTo>
                <a:lnTo>
                  <a:pt x="792159" y="2247825"/>
                </a:lnTo>
                <a:lnTo>
                  <a:pt x="724494" y="2223196"/>
                </a:lnTo>
                <a:lnTo>
                  <a:pt x="743467" y="2171070"/>
                </a:lnTo>
                <a:cubicBezTo>
                  <a:pt x="706007" y="2156863"/>
                  <a:pt x="669847" y="2139950"/>
                  <a:pt x="634964" y="2120930"/>
                </a:cubicBezTo>
                <a:lnTo>
                  <a:pt x="607435" y="2168611"/>
                </a:lnTo>
                <a:lnTo>
                  <a:pt x="545074" y="2132608"/>
                </a:lnTo>
                <a:lnTo>
                  <a:pt x="545074" y="2132607"/>
                </a:lnTo>
                <a:lnTo>
                  <a:pt x="545073" y="2132606"/>
                </a:lnTo>
                <a:lnTo>
                  <a:pt x="573089" y="2084081"/>
                </a:lnTo>
                <a:cubicBezTo>
                  <a:pt x="538555" y="2063977"/>
                  <a:pt x="505894" y="2041053"/>
                  <a:pt x="475189" y="2015719"/>
                </a:cubicBezTo>
                <a:lnTo>
                  <a:pt x="439271" y="2058524"/>
                </a:lnTo>
                <a:lnTo>
                  <a:pt x="401922" y="2027183"/>
                </a:lnTo>
                <a:lnTo>
                  <a:pt x="384109" y="2012237"/>
                </a:lnTo>
                <a:lnTo>
                  <a:pt x="420234" y="1969186"/>
                </a:lnTo>
                <a:cubicBezTo>
                  <a:pt x="389742" y="1943485"/>
                  <a:pt x="361531" y="1915275"/>
                  <a:pt x="335831" y="1884783"/>
                </a:cubicBezTo>
                <a:lnTo>
                  <a:pt x="292780" y="1920907"/>
                </a:lnTo>
                <a:lnTo>
                  <a:pt x="292779" y="1920906"/>
                </a:lnTo>
                <a:lnTo>
                  <a:pt x="292778" y="1920906"/>
                </a:lnTo>
                <a:lnTo>
                  <a:pt x="249590" y="1869435"/>
                </a:lnTo>
                <a:lnTo>
                  <a:pt x="246493" y="1865744"/>
                </a:lnTo>
                <a:lnTo>
                  <a:pt x="289297" y="1829827"/>
                </a:lnTo>
                <a:cubicBezTo>
                  <a:pt x="263963" y="1799122"/>
                  <a:pt x="241039" y="1766461"/>
                  <a:pt x="220935" y="1731926"/>
                </a:cubicBezTo>
                <a:lnTo>
                  <a:pt x="172409" y="1759942"/>
                </a:lnTo>
                <a:lnTo>
                  <a:pt x="136405" y="1697581"/>
                </a:lnTo>
                <a:lnTo>
                  <a:pt x="184086" y="1670052"/>
                </a:lnTo>
                <a:cubicBezTo>
                  <a:pt x="165066" y="1635169"/>
                  <a:pt x="148153" y="1599009"/>
                  <a:pt x="133947" y="1561548"/>
                </a:cubicBezTo>
                <a:lnTo>
                  <a:pt x="81819" y="1580521"/>
                </a:lnTo>
                <a:lnTo>
                  <a:pt x="68990" y="1545273"/>
                </a:lnTo>
                <a:lnTo>
                  <a:pt x="57190" y="1512855"/>
                </a:lnTo>
                <a:lnTo>
                  <a:pt x="109197" y="1493926"/>
                </a:lnTo>
                <a:cubicBezTo>
                  <a:pt x="96249" y="1456476"/>
                  <a:pt x="85914" y="1417922"/>
                  <a:pt x="77911" y="1378548"/>
                </a:cubicBezTo>
                <a:lnTo>
                  <a:pt x="23761" y="1388096"/>
                </a:lnTo>
                <a:lnTo>
                  <a:pt x="21307" y="1374174"/>
                </a:lnTo>
                <a:lnTo>
                  <a:pt x="11257" y="1317181"/>
                </a:lnTo>
                <a:lnTo>
                  <a:pt x="66563" y="1307429"/>
                </a:lnTo>
                <a:cubicBezTo>
                  <a:pt x="59731" y="1268550"/>
                  <a:pt x="56264" y="1228825"/>
                  <a:pt x="56203" y="1188512"/>
                </a:cubicBezTo>
                <a:lnTo>
                  <a:pt x="0" y="1188512"/>
                </a:lnTo>
                <a:lnTo>
                  <a:pt x="0" y="1116503"/>
                </a:lnTo>
                <a:lnTo>
                  <a:pt x="56203" y="1116503"/>
                </a:lnTo>
                <a:cubicBezTo>
                  <a:pt x="56264" y="1076190"/>
                  <a:pt x="59732" y="1036465"/>
                  <a:pt x="66563" y="997586"/>
                </a:cubicBezTo>
                <a:lnTo>
                  <a:pt x="11258" y="987834"/>
                </a:lnTo>
                <a:lnTo>
                  <a:pt x="18836" y="944857"/>
                </a:lnTo>
                <a:lnTo>
                  <a:pt x="23761" y="916920"/>
                </a:lnTo>
                <a:lnTo>
                  <a:pt x="23762" y="916920"/>
                </a:lnTo>
                <a:lnTo>
                  <a:pt x="77912" y="926468"/>
                </a:lnTo>
                <a:cubicBezTo>
                  <a:pt x="85915" y="887093"/>
                  <a:pt x="96250" y="848539"/>
                  <a:pt x="109198" y="811089"/>
                </a:cubicBezTo>
                <a:lnTo>
                  <a:pt x="57191" y="792160"/>
                </a:lnTo>
                <a:lnTo>
                  <a:pt x="81820" y="724495"/>
                </a:lnTo>
                <a:lnTo>
                  <a:pt x="81820" y="724494"/>
                </a:lnTo>
                <a:lnTo>
                  <a:pt x="133948" y="743467"/>
                </a:lnTo>
                <a:cubicBezTo>
                  <a:pt x="148154" y="706007"/>
                  <a:pt x="165067" y="669847"/>
                  <a:pt x="184087" y="634964"/>
                </a:cubicBezTo>
                <a:lnTo>
                  <a:pt x="136405" y="607435"/>
                </a:lnTo>
                <a:lnTo>
                  <a:pt x="172409" y="545074"/>
                </a:lnTo>
                <a:lnTo>
                  <a:pt x="172410" y="545074"/>
                </a:lnTo>
                <a:lnTo>
                  <a:pt x="220936" y="573090"/>
                </a:lnTo>
                <a:cubicBezTo>
                  <a:pt x="241040" y="538556"/>
                  <a:pt x="263964" y="505895"/>
                  <a:pt x="289299" y="475189"/>
                </a:cubicBezTo>
                <a:lnTo>
                  <a:pt x="246494" y="439272"/>
                </a:lnTo>
                <a:lnTo>
                  <a:pt x="246493" y="439271"/>
                </a:lnTo>
                <a:lnTo>
                  <a:pt x="290455" y="386879"/>
                </a:lnTo>
                <a:lnTo>
                  <a:pt x="292779" y="384110"/>
                </a:lnTo>
                <a:lnTo>
                  <a:pt x="292779" y="384109"/>
                </a:lnTo>
                <a:lnTo>
                  <a:pt x="335832" y="420234"/>
                </a:lnTo>
                <a:cubicBezTo>
                  <a:pt x="361532" y="389742"/>
                  <a:pt x="389743" y="361532"/>
                  <a:pt x="420235" y="335832"/>
                </a:cubicBezTo>
                <a:lnTo>
                  <a:pt x="384109" y="292779"/>
                </a:lnTo>
                <a:lnTo>
                  <a:pt x="384110" y="292779"/>
                </a:lnTo>
                <a:lnTo>
                  <a:pt x="439272" y="246494"/>
                </a:lnTo>
                <a:lnTo>
                  <a:pt x="475189" y="289299"/>
                </a:lnTo>
                <a:cubicBezTo>
                  <a:pt x="505895" y="263964"/>
                  <a:pt x="538556" y="241040"/>
                  <a:pt x="573091" y="220936"/>
                </a:cubicBezTo>
                <a:lnTo>
                  <a:pt x="545074" y="172410"/>
                </a:lnTo>
                <a:lnTo>
                  <a:pt x="607435" y="136406"/>
                </a:lnTo>
                <a:lnTo>
                  <a:pt x="634964" y="184088"/>
                </a:lnTo>
                <a:cubicBezTo>
                  <a:pt x="669848" y="165067"/>
                  <a:pt x="706008" y="148154"/>
                  <a:pt x="743468" y="133948"/>
                </a:cubicBezTo>
                <a:lnTo>
                  <a:pt x="724495" y="81820"/>
                </a:lnTo>
                <a:lnTo>
                  <a:pt x="759743" y="68991"/>
                </a:lnTo>
                <a:lnTo>
                  <a:pt x="792161" y="57191"/>
                </a:lnTo>
                <a:lnTo>
                  <a:pt x="811090" y="109198"/>
                </a:lnTo>
                <a:cubicBezTo>
                  <a:pt x="848540" y="96250"/>
                  <a:pt x="887094" y="85915"/>
                  <a:pt x="926468" y="77912"/>
                </a:cubicBezTo>
                <a:lnTo>
                  <a:pt x="916920" y="23762"/>
                </a:lnTo>
                <a:lnTo>
                  <a:pt x="930842" y="21308"/>
                </a:lnTo>
                <a:lnTo>
                  <a:pt x="987835" y="11258"/>
                </a:lnTo>
                <a:lnTo>
                  <a:pt x="997587" y="66564"/>
                </a:lnTo>
                <a:cubicBezTo>
                  <a:pt x="1036466" y="59732"/>
                  <a:pt x="1076191" y="56265"/>
                  <a:pt x="1116503" y="56204"/>
                </a:cubicBezTo>
                <a:lnTo>
                  <a:pt x="1116503" y="1"/>
                </a:lnTo>
                <a:lnTo>
                  <a:pt x="1116504" y="1"/>
                </a:lnTo>
                <a:close/>
              </a:path>
            </a:pathLst>
          </a:custGeom>
          <a:solidFill>
            <a:srgbClr val="C00000"/>
          </a:solidFill>
          <a:ln w="19050">
            <a:solidFill>
              <a:schemeClr val="bg1"/>
            </a:solidFill>
          </a:ln>
          <a:effectLst>
            <a:outerShdw blurRad="139700" dist="88900" dir="5400000" sx="93000" sy="93000" algn="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2"/>
          <p:cNvSpPr/>
          <p:nvPr/>
        </p:nvSpPr>
        <p:spPr>
          <a:xfrm>
            <a:off x="6449325" y="1917548"/>
            <a:ext cx="1584245" cy="1584910"/>
          </a:xfrm>
          <a:custGeom>
            <a:avLst/>
            <a:gdLst/>
            <a:ahLst/>
            <a:cxnLst/>
            <a:rect l="l" t="t" r="r" b="b"/>
            <a:pathLst>
              <a:path w="2305015" h="2305016">
                <a:moveTo>
                  <a:pt x="1116504" y="0"/>
                </a:moveTo>
                <a:lnTo>
                  <a:pt x="1188513" y="0"/>
                </a:lnTo>
                <a:lnTo>
                  <a:pt x="1188513" y="56204"/>
                </a:lnTo>
                <a:cubicBezTo>
                  <a:pt x="1228826" y="56265"/>
                  <a:pt x="1268550" y="59732"/>
                  <a:pt x="1307429" y="66564"/>
                </a:cubicBezTo>
                <a:lnTo>
                  <a:pt x="1317181" y="11258"/>
                </a:lnTo>
                <a:lnTo>
                  <a:pt x="1347579" y="16618"/>
                </a:lnTo>
                <a:lnTo>
                  <a:pt x="1388096" y="23762"/>
                </a:lnTo>
                <a:lnTo>
                  <a:pt x="1378548" y="77912"/>
                </a:lnTo>
                <a:cubicBezTo>
                  <a:pt x="1417923" y="85915"/>
                  <a:pt x="1456476" y="96250"/>
                  <a:pt x="1493927" y="109198"/>
                </a:cubicBezTo>
                <a:lnTo>
                  <a:pt x="1512855" y="57192"/>
                </a:lnTo>
                <a:lnTo>
                  <a:pt x="1512856" y="57192"/>
                </a:lnTo>
                <a:lnTo>
                  <a:pt x="1512857" y="57192"/>
                </a:lnTo>
                <a:lnTo>
                  <a:pt x="1564604" y="76027"/>
                </a:lnTo>
                <a:lnTo>
                  <a:pt x="1580521" y="81820"/>
                </a:lnTo>
                <a:lnTo>
                  <a:pt x="1580522" y="81821"/>
                </a:lnTo>
                <a:lnTo>
                  <a:pt x="1561549" y="133948"/>
                </a:lnTo>
                <a:cubicBezTo>
                  <a:pt x="1599009" y="148154"/>
                  <a:pt x="1635168" y="165067"/>
                  <a:pt x="1670051" y="184087"/>
                </a:cubicBezTo>
                <a:lnTo>
                  <a:pt x="1697580" y="136405"/>
                </a:lnTo>
                <a:lnTo>
                  <a:pt x="1759941" y="172409"/>
                </a:lnTo>
                <a:lnTo>
                  <a:pt x="1759942" y="172410"/>
                </a:lnTo>
                <a:lnTo>
                  <a:pt x="1731926" y="220936"/>
                </a:lnTo>
                <a:cubicBezTo>
                  <a:pt x="1766460" y="241040"/>
                  <a:pt x="1799121" y="263964"/>
                  <a:pt x="1829826" y="289298"/>
                </a:cubicBezTo>
                <a:lnTo>
                  <a:pt x="1865744" y="246493"/>
                </a:lnTo>
                <a:lnTo>
                  <a:pt x="1920906" y="292779"/>
                </a:lnTo>
                <a:lnTo>
                  <a:pt x="1920907" y="292780"/>
                </a:lnTo>
                <a:lnTo>
                  <a:pt x="1884782" y="335832"/>
                </a:lnTo>
                <a:cubicBezTo>
                  <a:pt x="1915274" y="361532"/>
                  <a:pt x="1943485" y="389743"/>
                  <a:pt x="1969185" y="420235"/>
                </a:cubicBezTo>
                <a:lnTo>
                  <a:pt x="2012237" y="384110"/>
                </a:lnTo>
                <a:lnTo>
                  <a:pt x="2054670" y="434681"/>
                </a:lnTo>
                <a:lnTo>
                  <a:pt x="2058522" y="439272"/>
                </a:lnTo>
                <a:lnTo>
                  <a:pt x="2015718" y="475189"/>
                </a:lnTo>
                <a:cubicBezTo>
                  <a:pt x="2041052" y="505895"/>
                  <a:pt x="2063977" y="538556"/>
                  <a:pt x="2084080" y="573090"/>
                </a:cubicBezTo>
                <a:lnTo>
                  <a:pt x="2132606" y="545074"/>
                </a:lnTo>
                <a:lnTo>
                  <a:pt x="2168610" y="607434"/>
                </a:lnTo>
                <a:lnTo>
                  <a:pt x="2120929" y="634963"/>
                </a:lnTo>
                <a:cubicBezTo>
                  <a:pt x="2139949" y="669847"/>
                  <a:pt x="2156862" y="706007"/>
                  <a:pt x="2171069" y="743467"/>
                </a:cubicBezTo>
                <a:lnTo>
                  <a:pt x="2223196" y="724494"/>
                </a:lnTo>
                <a:lnTo>
                  <a:pt x="2244913" y="784161"/>
                </a:lnTo>
                <a:lnTo>
                  <a:pt x="2247824" y="792160"/>
                </a:lnTo>
                <a:lnTo>
                  <a:pt x="2195819" y="811089"/>
                </a:lnTo>
                <a:cubicBezTo>
                  <a:pt x="2208767" y="848539"/>
                  <a:pt x="2219102" y="887093"/>
                  <a:pt x="2227105" y="926468"/>
                </a:cubicBezTo>
                <a:lnTo>
                  <a:pt x="2281253" y="916920"/>
                </a:lnTo>
                <a:lnTo>
                  <a:pt x="2291883" y="977205"/>
                </a:lnTo>
                <a:lnTo>
                  <a:pt x="2293757" y="987835"/>
                </a:lnTo>
                <a:lnTo>
                  <a:pt x="2238453" y="997587"/>
                </a:lnTo>
                <a:cubicBezTo>
                  <a:pt x="2245285" y="1036466"/>
                  <a:pt x="2248752" y="1076191"/>
                  <a:pt x="2248813" y="1116503"/>
                </a:cubicBezTo>
                <a:lnTo>
                  <a:pt x="2305015" y="1116503"/>
                </a:lnTo>
                <a:lnTo>
                  <a:pt x="2305015" y="1188511"/>
                </a:lnTo>
                <a:lnTo>
                  <a:pt x="2305015" y="1188512"/>
                </a:lnTo>
                <a:lnTo>
                  <a:pt x="2248813" y="1188512"/>
                </a:lnTo>
                <a:cubicBezTo>
                  <a:pt x="2248752" y="1228825"/>
                  <a:pt x="2245285" y="1268550"/>
                  <a:pt x="2238454" y="1307429"/>
                </a:cubicBezTo>
                <a:lnTo>
                  <a:pt x="2293758" y="1317181"/>
                </a:lnTo>
                <a:lnTo>
                  <a:pt x="2281254" y="1388096"/>
                </a:lnTo>
                <a:lnTo>
                  <a:pt x="2227105" y="1378548"/>
                </a:lnTo>
                <a:cubicBezTo>
                  <a:pt x="2219102" y="1417923"/>
                  <a:pt x="2208767" y="1456477"/>
                  <a:pt x="2195819" y="1493928"/>
                </a:cubicBezTo>
                <a:lnTo>
                  <a:pt x="2247824" y="1512856"/>
                </a:lnTo>
                <a:lnTo>
                  <a:pt x="2231124" y="1558739"/>
                </a:lnTo>
                <a:lnTo>
                  <a:pt x="2223196" y="1580522"/>
                </a:lnTo>
                <a:lnTo>
                  <a:pt x="2223195" y="1580522"/>
                </a:lnTo>
                <a:lnTo>
                  <a:pt x="2171069" y="1561550"/>
                </a:lnTo>
                <a:cubicBezTo>
                  <a:pt x="2156863" y="1599010"/>
                  <a:pt x="2139950" y="1635169"/>
                  <a:pt x="2120930" y="1670052"/>
                </a:cubicBezTo>
                <a:lnTo>
                  <a:pt x="2168611" y="1697581"/>
                </a:lnTo>
                <a:lnTo>
                  <a:pt x="2161744" y="1709474"/>
                </a:lnTo>
                <a:lnTo>
                  <a:pt x="2132607" y="1759942"/>
                </a:lnTo>
                <a:lnTo>
                  <a:pt x="2084082" y="1731926"/>
                </a:lnTo>
                <a:cubicBezTo>
                  <a:pt x="2063978" y="1766461"/>
                  <a:pt x="2041053" y="1799122"/>
                  <a:pt x="2015719" y="1829828"/>
                </a:cubicBezTo>
                <a:lnTo>
                  <a:pt x="2058523" y="1865745"/>
                </a:lnTo>
                <a:lnTo>
                  <a:pt x="2035310" y="1893409"/>
                </a:lnTo>
                <a:lnTo>
                  <a:pt x="2012237" y="1920907"/>
                </a:lnTo>
                <a:lnTo>
                  <a:pt x="1969186" y="1884783"/>
                </a:lnTo>
                <a:cubicBezTo>
                  <a:pt x="1943485" y="1915275"/>
                  <a:pt x="1915275" y="1943485"/>
                  <a:pt x="1884783" y="1969186"/>
                </a:cubicBezTo>
                <a:lnTo>
                  <a:pt x="1920906" y="2012236"/>
                </a:lnTo>
                <a:lnTo>
                  <a:pt x="1920906" y="2012237"/>
                </a:lnTo>
                <a:lnTo>
                  <a:pt x="1892374" y="2036178"/>
                </a:lnTo>
                <a:lnTo>
                  <a:pt x="1865743" y="2058523"/>
                </a:lnTo>
                <a:lnTo>
                  <a:pt x="1829827" y="2015720"/>
                </a:lnTo>
                <a:cubicBezTo>
                  <a:pt x="1799122" y="2041054"/>
                  <a:pt x="1766461" y="2063978"/>
                  <a:pt x="1731926" y="2084082"/>
                </a:cubicBezTo>
                <a:lnTo>
                  <a:pt x="1759942" y="2132607"/>
                </a:lnTo>
                <a:lnTo>
                  <a:pt x="1697582" y="2168611"/>
                </a:lnTo>
                <a:lnTo>
                  <a:pt x="1670053" y="2120930"/>
                </a:lnTo>
                <a:cubicBezTo>
                  <a:pt x="1635170" y="2139950"/>
                  <a:pt x="1599010" y="2156863"/>
                  <a:pt x="1561549" y="2171070"/>
                </a:cubicBezTo>
                <a:lnTo>
                  <a:pt x="1580522" y="2223197"/>
                </a:lnTo>
                <a:lnTo>
                  <a:pt x="1520855" y="2244914"/>
                </a:lnTo>
                <a:lnTo>
                  <a:pt x="1512856" y="2247825"/>
                </a:lnTo>
                <a:lnTo>
                  <a:pt x="1493928" y="2195820"/>
                </a:lnTo>
                <a:cubicBezTo>
                  <a:pt x="1456477" y="2208768"/>
                  <a:pt x="1417923" y="2219103"/>
                  <a:pt x="1378548" y="2227106"/>
                </a:cubicBezTo>
                <a:lnTo>
                  <a:pt x="1388096" y="2281254"/>
                </a:lnTo>
                <a:lnTo>
                  <a:pt x="1327811" y="2291884"/>
                </a:lnTo>
                <a:lnTo>
                  <a:pt x="1317181" y="2293758"/>
                </a:lnTo>
                <a:lnTo>
                  <a:pt x="1307430" y="2238454"/>
                </a:lnTo>
                <a:cubicBezTo>
                  <a:pt x="1268551" y="2245286"/>
                  <a:pt x="1228826" y="2248753"/>
                  <a:pt x="1188513" y="2248814"/>
                </a:cubicBezTo>
                <a:lnTo>
                  <a:pt x="1188513" y="2305016"/>
                </a:lnTo>
                <a:lnTo>
                  <a:pt x="1116505" y="2305016"/>
                </a:lnTo>
                <a:lnTo>
                  <a:pt x="1116505" y="2305015"/>
                </a:lnTo>
                <a:lnTo>
                  <a:pt x="1116503" y="2305015"/>
                </a:lnTo>
                <a:lnTo>
                  <a:pt x="1116503" y="2248814"/>
                </a:lnTo>
                <a:cubicBezTo>
                  <a:pt x="1076191" y="2248753"/>
                  <a:pt x="1036466" y="2245286"/>
                  <a:pt x="997587" y="2238454"/>
                </a:cubicBezTo>
                <a:lnTo>
                  <a:pt x="987835" y="2293759"/>
                </a:lnTo>
                <a:lnTo>
                  <a:pt x="916920" y="2281255"/>
                </a:lnTo>
                <a:lnTo>
                  <a:pt x="916920" y="2281254"/>
                </a:lnTo>
                <a:lnTo>
                  <a:pt x="916919" y="2281254"/>
                </a:lnTo>
                <a:lnTo>
                  <a:pt x="926467" y="2227106"/>
                </a:lnTo>
                <a:cubicBezTo>
                  <a:pt x="887093" y="2219103"/>
                  <a:pt x="848539" y="2208768"/>
                  <a:pt x="811089" y="2195820"/>
                </a:cubicBezTo>
                <a:lnTo>
                  <a:pt x="792160" y="2247825"/>
                </a:lnTo>
                <a:lnTo>
                  <a:pt x="792159" y="2247825"/>
                </a:lnTo>
                <a:lnTo>
                  <a:pt x="724494" y="2223196"/>
                </a:lnTo>
                <a:lnTo>
                  <a:pt x="743467" y="2171070"/>
                </a:lnTo>
                <a:cubicBezTo>
                  <a:pt x="706007" y="2156863"/>
                  <a:pt x="669847" y="2139950"/>
                  <a:pt x="634964" y="2120930"/>
                </a:cubicBezTo>
                <a:lnTo>
                  <a:pt x="607435" y="2168611"/>
                </a:lnTo>
                <a:lnTo>
                  <a:pt x="545074" y="2132608"/>
                </a:lnTo>
                <a:lnTo>
                  <a:pt x="545074" y="2132607"/>
                </a:lnTo>
                <a:lnTo>
                  <a:pt x="545073" y="2132606"/>
                </a:lnTo>
                <a:lnTo>
                  <a:pt x="573089" y="2084081"/>
                </a:lnTo>
                <a:cubicBezTo>
                  <a:pt x="538555" y="2063977"/>
                  <a:pt x="505894" y="2041053"/>
                  <a:pt x="475189" y="2015719"/>
                </a:cubicBezTo>
                <a:lnTo>
                  <a:pt x="439271" y="2058524"/>
                </a:lnTo>
                <a:lnTo>
                  <a:pt x="401922" y="2027183"/>
                </a:lnTo>
                <a:lnTo>
                  <a:pt x="384109" y="2012237"/>
                </a:lnTo>
                <a:lnTo>
                  <a:pt x="420234" y="1969186"/>
                </a:lnTo>
                <a:cubicBezTo>
                  <a:pt x="389742" y="1943485"/>
                  <a:pt x="361531" y="1915275"/>
                  <a:pt x="335831" y="1884783"/>
                </a:cubicBezTo>
                <a:lnTo>
                  <a:pt x="292780" y="1920907"/>
                </a:lnTo>
                <a:lnTo>
                  <a:pt x="292779" y="1920906"/>
                </a:lnTo>
                <a:lnTo>
                  <a:pt x="292778" y="1920906"/>
                </a:lnTo>
                <a:lnTo>
                  <a:pt x="249590" y="1869435"/>
                </a:lnTo>
                <a:lnTo>
                  <a:pt x="246493" y="1865744"/>
                </a:lnTo>
                <a:lnTo>
                  <a:pt x="289297" y="1829827"/>
                </a:lnTo>
                <a:cubicBezTo>
                  <a:pt x="263963" y="1799122"/>
                  <a:pt x="241039" y="1766461"/>
                  <a:pt x="220935" y="1731926"/>
                </a:cubicBezTo>
                <a:lnTo>
                  <a:pt x="172409" y="1759942"/>
                </a:lnTo>
                <a:lnTo>
                  <a:pt x="136405" y="1697581"/>
                </a:lnTo>
                <a:lnTo>
                  <a:pt x="184086" y="1670052"/>
                </a:lnTo>
                <a:cubicBezTo>
                  <a:pt x="165066" y="1635169"/>
                  <a:pt x="148153" y="1599009"/>
                  <a:pt x="133947" y="1561548"/>
                </a:cubicBezTo>
                <a:lnTo>
                  <a:pt x="81819" y="1580521"/>
                </a:lnTo>
                <a:lnTo>
                  <a:pt x="68990" y="1545273"/>
                </a:lnTo>
                <a:lnTo>
                  <a:pt x="57190" y="1512855"/>
                </a:lnTo>
                <a:lnTo>
                  <a:pt x="109197" y="1493926"/>
                </a:lnTo>
                <a:cubicBezTo>
                  <a:pt x="96249" y="1456476"/>
                  <a:pt x="85914" y="1417922"/>
                  <a:pt x="77911" y="1378548"/>
                </a:cubicBezTo>
                <a:lnTo>
                  <a:pt x="23761" y="1388096"/>
                </a:lnTo>
                <a:lnTo>
                  <a:pt x="21307" y="1374174"/>
                </a:lnTo>
                <a:lnTo>
                  <a:pt x="11257" y="1317181"/>
                </a:lnTo>
                <a:lnTo>
                  <a:pt x="66563" y="1307429"/>
                </a:lnTo>
                <a:cubicBezTo>
                  <a:pt x="59731" y="1268550"/>
                  <a:pt x="56264" y="1228825"/>
                  <a:pt x="56203" y="1188512"/>
                </a:cubicBezTo>
                <a:lnTo>
                  <a:pt x="0" y="1188512"/>
                </a:lnTo>
                <a:lnTo>
                  <a:pt x="0" y="1116503"/>
                </a:lnTo>
                <a:lnTo>
                  <a:pt x="56203" y="1116503"/>
                </a:lnTo>
                <a:cubicBezTo>
                  <a:pt x="56264" y="1076190"/>
                  <a:pt x="59732" y="1036465"/>
                  <a:pt x="66563" y="997586"/>
                </a:cubicBezTo>
                <a:lnTo>
                  <a:pt x="11258" y="987834"/>
                </a:lnTo>
                <a:lnTo>
                  <a:pt x="18836" y="944857"/>
                </a:lnTo>
                <a:lnTo>
                  <a:pt x="23761" y="916920"/>
                </a:lnTo>
                <a:lnTo>
                  <a:pt x="23762" y="916920"/>
                </a:lnTo>
                <a:lnTo>
                  <a:pt x="77912" y="926468"/>
                </a:lnTo>
                <a:cubicBezTo>
                  <a:pt x="85915" y="887093"/>
                  <a:pt x="96250" y="848539"/>
                  <a:pt x="109198" y="811089"/>
                </a:cubicBezTo>
                <a:lnTo>
                  <a:pt x="57191" y="792160"/>
                </a:lnTo>
                <a:lnTo>
                  <a:pt x="81820" y="724495"/>
                </a:lnTo>
                <a:lnTo>
                  <a:pt x="81820" y="724494"/>
                </a:lnTo>
                <a:lnTo>
                  <a:pt x="133948" y="743467"/>
                </a:lnTo>
                <a:cubicBezTo>
                  <a:pt x="148154" y="706007"/>
                  <a:pt x="165067" y="669847"/>
                  <a:pt x="184087" y="634964"/>
                </a:cubicBezTo>
                <a:lnTo>
                  <a:pt x="136405" y="607435"/>
                </a:lnTo>
                <a:lnTo>
                  <a:pt x="172409" y="545074"/>
                </a:lnTo>
                <a:lnTo>
                  <a:pt x="172410" y="545074"/>
                </a:lnTo>
                <a:lnTo>
                  <a:pt x="220936" y="573090"/>
                </a:lnTo>
                <a:cubicBezTo>
                  <a:pt x="241040" y="538556"/>
                  <a:pt x="263964" y="505895"/>
                  <a:pt x="289299" y="475189"/>
                </a:cubicBezTo>
                <a:lnTo>
                  <a:pt x="246494" y="439272"/>
                </a:lnTo>
                <a:lnTo>
                  <a:pt x="246493" y="439271"/>
                </a:lnTo>
                <a:lnTo>
                  <a:pt x="290455" y="386879"/>
                </a:lnTo>
                <a:lnTo>
                  <a:pt x="292779" y="384110"/>
                </a:lnTo>
                <a:lnTo>
                  <a:pt x="292779" y="384109"/>
                </a:lnTo>
                <a:lnTo>
                  <a:pt x="335832" y="420234"/>
                </a:lnTo>
                <a:cubicBezTo>
                  <a:pt x="361532" y="389742"/>
                  <a:pt x="389743" y="361532"/>
                  <a:pt x="420235" y="335832"/>
                </a:cubicBezTo>
                <a:lnTo>
                  <a:pt x="384109" y="292779"/>
                </a:lnTo>
                <a:lnTo>
                  <a:pt x="384110" y="292779"/>
                </a:lnTo>
                <a:lnTo>
                  <a:pt x="439272" y="246494"/>
                </a:lnTo>
                <a:lnTo>
                  <a:pt x="475189" y="289299"/>
                </a:lnTo>
                <a:cubicBezTo>
                  <a:pt x="505895" y="263964"/>
                  <a:pt x="538556" y="241040"/>
                  <a:pt x="573091" y="220936"/>
                </a:cubicBezTo>
                <a:lnTo>
                  <a:pt x="545074" y="172410"/>
                </a:lnTo>
                <a:lnTo>
                  <a:pt x="607435" y="136406"/>
                </a:lnTo>
                <a:lnTo>
                  <a:pt x="634964" y="184088"/>
                </a:lnTo>
                <a:cubicBezTo>
                  <a:pt x="669848" y="165067"/>
                  <a:pt x="706008" y="148154"/>
                  <a:pt x="743468" y="133948"/>
                </a:cubicBezTo>
                <a:lnTo>
                  <a:pt x="724495" y="81820"/>
                </a:lnTo>
                <a:lnTo>
                  <a:pt x="759743" y="68991"/>
                </a:lnTo>
                <a:lnTo>
                  <a:pt x="792161" y="57191"/>
                </a:lnTo>
                <a:lnTo>
                  <a:pt x="811090" y="109198"/>
                </a:lnTo>
                <a:cubicBezTo>
                  <a:pt x="848540" y="96250"/>
                  <a:pt x="887094" y="85915"/>
                  <a:pt x="926468" y="77912"/>
                </a:cubicBezTo>
                <a:lnTo>
                  <a:pt x="916920" y="23762"/>
                </a:lnTo>
                <a:lnTo>
                  <a:pt x="930842" y="21308"/>
                </a:lnTo>
                <a:lnTo>
                  <a:pt x="987835" y="11258"/>
                </a:lnTo>
                <a:lnTo>
                  <a:pt x="997587" y="66564"/>
                </a:lnTo>
                <a:cubicBezTo>
                  <a:pt x="1036466" y="59732"/>
                  <a:pt x="1076191" y="56265"/>
                  <a:pt x="1116503" y="56204"/>
                </a:cubicBezTo>
                <a:lnTo>
                  <a:pt x="1116503" y="1"/>
                </a:lnTo>
                <a:lnTo>
                  <a:pt x="1116504" y="1"/>
                </a:lnTo>
                <a:close/>
              </a:path>
            </a:pathLst>
          </a:custGeom>
          <a:solidFill>
            <a:srgbClr val="202A36"/>
          </a:solidFill>
          <a:ln w="19050">
            <a:solidFill>
              <a:schemeClr val="bg1"/>
            </a:solidFill>
          </a:ln>
          <a:effectLst>
            <a:outerShdw blurRad="139700" dist="88900" dir="5400000" sx="93000" sy="93000" algn="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982198" y="2145584"/>
            <a:ext cx="1932392" cy="1933203"/>
          </a:xfrm>
          <a:custGeom>
            <a:avLst/>
            <a:gdLst/>
            <a:ahLst/>
            <a:cxnLst/>
            <a:rect l="l" t="t" r="r" b="b"/>
            <a:pathLst>
              <a:path w="2305015" h="2305016">
                <a:moveTo>
                  <a:pt x="1116504" y="0"/>
                </a:moveTo>
                <a:lnTo>
                  <a:pt x="1188513" y="0"/>
                </a:lnTo>
                <a:lnTo>
                  <a:pt x="1188513" y="56204"/>
                </a:lnTo>
                <a:cubicBezTo>
                  <a:pt x="1228826" y="56265"/>
                  <a:pt x="1268550" y="59732"/>
                  <a:pt x="1307429" y="66564"/>
                </a:cubicBezTo>
                <a:lnTo>
                  <a:pt x="1317181" y="11258"/>
                </a:lnTo>
                <a:lnTo>
                  <a:pt x="1347579" y="16618"/>
                </a:lnTo>
                <a:lnTo>
                  <a:pt x="1388096" y="23762"/>
                </a:lnTo>
                <a:lnTo>
                  <a:pt x="1378548" y="77912"/>
                </a:lnTo>
                <a:cubicBezTo>
                  <a:pt x="1417923" y="85915"/>
                  <a:pt x="1456476" y="96250"/>
                  <a:pt x="1493927" y="109198"/>
                </a:cubicBezTo>
                <a:lnTo>
                  <a:pt x="1512855" y="57192"/>
                </a:lnTo>
                <a:lnTo>
                  <a:pt x="1512856" y="57192"/>
                </a:lnTo>
                <a:lnTo>
                  <a:pt x="1512857" y="57192"/>
                </a:lnTo>
                <a:lnTo>
                  <a:pt x="1564604" y="76027"/>
                </a:lnTo>
                <a:lnTo>
                  <a:pt x="1580521" y="81820"/>
                </a:lnTo>
                <a:lnTo>
                  <a:pt x="1580522" y="81821"/>
                </a:lnTo>
                <a:lnTo>
                  <a:pt x="1561549" y="133948"/>
                </a:lnTo>
                <a:cubicBezTo>
                  <a:pt x="1599009" y="148154"/>
                  <a:pt x="1635168" y="165067"/>
                  <a:pt x="1670051" y="184087"/>
                </a:cubicBezTo>
                <a:lnTo>
                  <a:pt x="1697580" y="136405"/>
                </a:lnTo>
                <a:lnTo>
                  <a:pt x="1759941" y="172409"/>
                </a:lnTo>
                <a:lnTo>
                  <a:pt x="1759942" y="172410"/>
                </a:lnTo>
                <a:lnTo>
                  <a:pt x="1731926" y="220936"/>
                </a:lnTo>
                <a:cubicBezTo>
                  <a:pt x="1766460" y="241040"/>
                  <a:pt x="1799121" y="263964"/>
                  <a:pt x="1829826" y="289298"/>
                </a:cubicBezTo>
                <a:lnTo>
                  <a:pt x="1865744" y="246493"/>
                </a:lnTo>
                <a:lnTo>
                  <a:pt x="1920906" y="292779"/>
                </a:lnTo>
                <a:lnTo>
                  <a:pt x="1920907" y="292780"/>
                </a:lnTo>
                <a:lnTo>
                  <a:pt x="1884782" y="335832"/>
                </a:lnTo>
                <a:cubicBezTo>
                  <a:pt x="1915274" y="361532"/>
                  <a:pt x="1943485" y="389743"/>
                  <a:pt x="1969185" y="420235"/>
                </a:cubicBezTo>
                <a:lnTo>
                  <a:pt x="2012237" y="384110"/>
                </a:lnTo>
                <a:lnTo>
                  <a:pt x="2054670" y="434681"/>
                </a:lnTo>
                <a:lnTo>
                  <a:pt x="2058522" y="439272"/>
                </a:lnTo>
                <a:lnTo>
                  <a:pt x="2015718" y="475189"/>
                </a:lnTo>
                <a:cubicBezTo>
                  <a:pt x="2041052" y="505895"/>
                  <a:pt x="2063977" y="538556"/>
                  <a:pt x="2084080" y="573090"/>
                </a:cubicBezTo>
                <a:lnTo>
                  <a:pt x="2132606" y="545074"/>
                </a:lnTo>
                <a:lnTo>
                  <a:pt x="2168610" y="607434"/>
                </a:lnTo>
                <a:lnTo>
                  <a:pt x="2120929" y="634963"/>
                </a:lnTo>
                <a:cubicBezTo>
                  <a:pt x="2139949" y="669847"/>
                  <a:pt x="2156862" y="706007"/>
                  <a:pt x="2171069" y="743467"/>
                </a:cubicBezTo>
                <a:lnTo>
                  <a:pt x="2223196" y="724494"/>
                </a:lnTo>
                <a:lnTo>
                  <a:pt x="2244913" y="784161"/>
                </a:lnTo>
                <a:lnTo>
                  <a:pt x="2247824" y="792160"/>
                </a:lnTo>
                <a:lnTo>
                  <a:pt x="2195819" y="811089"/>
                </a:lnTo>
                <a:cubicBezTo>
                  <a:pt x="2208767" y="848539"/>
                  <a:pt x="2219102" y="887093"/>
                  <a:pt x="2227105" y="926468"/>
                </a:cubicBezTo>
                <a:lnTo>
                  <a:pt x="2281253" y="916920"/>
                </a:lnTo>
                <a:lnTo>
                  <a:pt x="2291883" y="977205"/>
                </a:lnTo>
                <a:lnTo>
                  <a:pt x="2293757" y="987835"/>
                </a:lnTo>
                <a:lnTo>
                  <a:pt x="2238453" y="997587"/>
                </a:lnTo>
                <a:cubicBezTo>
                  <a:pt x="2245285" y="1036466"/>
                  <a:pt x="2248752" y="1076191"/>
                  <a:pt x="2248813" y="1116503"/>
                </a:cubicBezTo>
                <a:lnTo>
                  <a:pt x="2305015" y="1116503"/>
                </a:lnTo>
                <a:lnTo>
                  <a:pt x="2305015" y="1188511"/>
                </a:lnTo>
                <a:lnTo>
                  <a:pt x="2305015" y="1188512"/>
                </a:lnTo>
                <a:lnTo>
                  <a:pt x="2248813" y="1188512"/>
                </a:lnTo>
                <a:cubicBezTo>
                  <a:pt x="2248752" y="1228825"/>
                  <a:pt x="2245285" y="1268550"/>
                  <a:pt x="2238454" y="1307429"/>
                </a:cubicBezTo>
                <a:lnTo>
                  <a:pt x="2293758" y="1317181"/>
                </a:lnTo>
                <a:lnTo>
                  <a:pt x="2281254" y="1388096"/>
                </a:lnTo>
                <a:lnTo>
                  <a:pt x="2227105" y="1378548"/>
                </a:lnTo>
                <a:cubicBezTo>
                  <a:pt x="2219102" y="1417923"/>
                  <a:pt x="2208767" y="1456477"/>
                  <a:pt x="2195819" y="1493928"/>
                </a:cubicBezTo>
                <a:lnTo>
                  <a:pt x="2247824" y="1512856"/>
                </a:lnTo>
                <a:lnTo>
                  <a:pt x="2231124" y="1558739"/>
                </a:lnTo>
                <a:lnTo>
                  <a:pt x="2223196" y="1580522"/>
                </a:lnTo>
                <a:lnTo>
                  <a:pt x="2223195" y="1580522"/>
                </a:lnTo>
                <a:lnTo>
                  <a:pt x="2171069" y="1561550"/>
                </a:lnTo>
                <a:cubicBezTo>
                  <a:pt x="2156863" y="1599010"/>
                  <a:pt x="2139950" y="1635169"/>
                  <a:pt x="2120930" y="1670052"/>
                </a:cubicBezTo>
                <a:lnTo>
                  <a:pt x="2168611" y="1697581"/>
                </a:lnTo>
                <a:lnTo>
                  <a:pt x="2161744" y="1709474"/>
                </a:lnTo>
                <a:lnTo>
                  <a:pt x="2132607" y="1759942"/>
                </a:lnTo>
                <a:lnTo>
                  <a:pt x="2084082" y="1731926"/>
                </a:lnTo>
                <a:cubicBezTo>
                  <a:pt x="2063978" y="1766461"/>
                  <a:pt x="2041053" y="1799122"/>
                  <a:pt x="2015719" y="1829828"/>
                </a:cubicBezTo>
                <a:lnTo>
                  <a:pt x="2058523" y="1865745"/>
                </a:lnTo>
                <a:lnTo>
                  <a:pt x="2035310" y="1893409"/>
                </a:lnTo>
                <a:lnTo>
                  <a:pt x="2012237" y="1920907"/>
                </a:lnTo>
                <a:lnTo>
                  <a:pt x="1969186" y="1884783"/>
                </a:lnTo>
                <a:cubicBezTo>
                  <a:pt x="1943485" y="1915275"/>
                  <a:pt x="1915275" y="1943485"/>
                  <a:pt x="1884783" y="1969186"/>
                </a:cubicBezTo>
                <a:lnTo>
                  <a:pt x="1920906" y="2012236"/>
                </a:lnTo>
                <a:lnTo>
                  <a:pt x="1920906" y="2012237"/>
                </a:lnTo>
                <a:lnTo>
                  <a:pt x="1892374" y="2036178"/>
                </a:lnTo>
                <a:lnTo>
                  <a:pt x="1865743" y="2058523"/>
                </a:lnTo>
                <a:lnTo>
                  <a:pt x="1829827" y="2015720"/>
                </a:lnTo>
                <a:cubicBezTo>
                  <a:pt x="1799122" y="2041054"/>
                  <a:pt x="1766461" y="2063978"/>
                  <a:pt x="1731926" y="2084082"/>
                </a:cubicBezTo>
                <a:lnTo>
                  <a:pt x="1759942" y="2132607"/>
                </a:lnTo>
                <a:lnTo>
                  <a:pt x="1697582" y="2168611"/>
                </a:lnTo>
                <a:lnTo>
                  <a:pt x="1670053" y="2120930"/>
                </a:lnTo>
                <a:cubicBezTo>
                  <a:pt x="1635170" y="2139950"/>
                  <a:pt x="1599010" y="2156863"/>
                  <a:pt x="1561549" y="2171070"/>
                </a:cubicBezTo>
                <a:lnTo>
                  <a:pt x="1580522" y="2223197"/>
                </a:lnTo>
                <a:lnTo>
                  <a:pt x="1520855" y="2244914"/>
                </a:lnTo>
                <a:lnTo>
                  <a:pt x="1512856" y="2247825"/>
                </a:lnTo>
                <a:lnTo>
                  <a:pt x="1493928" y="2195820"/>
                </a:lnTo>
                <a:cubicBezTo>
                  <a:pt x="1456477" y="2208768"/>
                  <a:pt x="1417923" y="2219103"/>
                  <a:pt x="1378548" y="2227106"/>
                </a:cubicBezTo>
                <a:lnTo>
                  <a:pt x="1388096" y="2281254"/>
                </a:lnTo>
                <a:lnTo>
                  <a:pt x="1327811" y="2291884"/>
                </a:lnTo>
                <a:lnTo>
                  <a:pt x="1317181" y="2293758"/>
                </a:lnTo>
                <a:lnTo>
                  <a:pt x="1307430" y="2238454"/>
                </a:lnTo>
                <a:cubicBezTo>
                  <a:pt x="1268551" y="2245286"/>
                  <a:pt x="1228826" y="2248753"/>
                  <a:pt x="1188513" y="2248814"/>
                </a:cubicBezTo>
                <a:lnTo>
                  <a:pt x="1188513" y="2305016"/>
                </a:lnTo>
                <a:lnTo>
                  <a:pt x="1116505" y="2305016"/>
                </a:lnTo>
                <a:lnTo>
                  <a:pt x="1116505" y="2305015"/>
                </a:lnTo>
                <a:lnTo>
                  <a:pt x="1116503" y="2305015"/>
                </a:lnTo>
                <a:lnTo>
                  <a:pt x="1116503" y="2248814"/>
                </a:lnTo>
                <a:cubicBezTo>
                  <a:pt x="1076191" y="2248753"/>
                  <a:pt x="1036466" y="2245286"/>
                  <a:pt x="997587" y="2238454"/>
                </a:cubicBezTo>
                <a:lnTo>
                  <a:pt x="987835" y="2293759"/>
                </a:lnTo>
                <a:lnTo>
                  <a:pt x="916920" y="2281255"/>
                </a:lnTo>
                <a:lnTo>
                  <a:pt x="916920" y="2281254"/>
                </a:lnTo>
                <a:lnTo>
                  <a:pt x="916919" y="2281254"/>
                </a:lnTo>
                <a:lnTo>
                  <a:pt x="926467" y="2227106"/>
                </a:lnTo>
                <a:cubicBezTo>
                  <a:pt x="887093" y="2219103"/>
                  <a:pt x="848539" y="2208768"/>
                  <a:pt x="811089" y="2195820"/>
                </a:cubicBezTo>
                <a:lnTo>
                  <a:pt x="792160" y="2247825"/>
                </a:lnTo>
                <a:lnTo>
                  <a:pt x="792159" y="2247825"/>
                </a:lnTo>
                <a:lnTo>
                  <a:pt x="724494" y="2223196"/>
                </a:lnTo>
                <a:lnTo>
                  <a:pt x="743467" y="2171070"/>
                </a:lnTo>
                <a:cubicBezTo>
                  <a:pt x="706007" y="2156863"/>
                  <a:pt x="669847" y="2139950"/>
                  <a:pt x="634964" y="2120930"/>
                </a:cubicBezTo>
                <a:lnTo>
                  <a:pt x="607435" y="2168611"/>
                </a:lnTo>
                <a:lnTo>
                  <a:pt x="545074" y="2132608"/>
                </a:lnTo>
                <a:lnTo>
                  <a:pt x="545074" y="2132607"/>
                </a:lnTo>
                <a:lnTo>
                  <a:pt x="545073" y="2132606"/>
                </a:lnTo>
                <a:lnTo>
                  <a:pt x="573089" y="2084081"/>
                </a:lnTo>
                <a:cubicBezTo>
                  <a:pt x="538555" y="2063977"/>
                  <a:pt x="505894" y="2041053"/>
                  <a:pt x="475189" y="2015719"/>
                </a:cubicBezTo>
                <a:lnTo>
                  <a:pt x="439271" y="2058524"/>
                </a:lnTo>
                <a:lnTo>
                  <a:pt x="401922" y="2027183"/>
                </a:lnTo>
                <a:lnTo>
                  <a:pt x="384109" y="2012237"/>
                </a:lnTo>
                <a:lnTo>
                  <a:pt x="420234" y="1969186"/>
                </a:lnTo>
                <a:cubicBezTo>
                  <a:pt x="389742" y="1943485"/>
                  <a:pt x="361531" y="1915275"/>
                  <a:pt x="335831" y="1884783"/>
                </a:cubicBezTo>
                <a:lnTo>
                  <a:pt x="292780" y="1920907"/>
                </a:lnTo>
                <a:lnTo>
                  <a:pt x="292779" y="1920906"/>
                </a:lnTo>
                <a:lnTo>
                  <a:pt x="292778" y="1920906"/>
                </a:lnTo>
                <a:lnTo>
                  <a:pt x="249590" y="1869435"/>
                </a:lnTo>
                <a:lnTo>
                  <a:pt x="246493" y="1865744"/>
                </a:lnTo>
                <a:lnTo>
                  <a:pt x="289297" y="1829827"/>
                </a:lnTo>
                <a:cubicBezTo>
                  <a:pt x="263963" y="1799122"/>
                  <a:pt x="241039" y="1766461"/>
                  <a:pt x="220935" y="1731926"/>
                </a:cubicBezTo>
                <a:lnTo>
                  <a:pt x="172409" y="1759942"/>
                </a:lnTo>
                <a:lnTo>
                  <a:pt x="136405" y="1697581"/>
                </a:lnTo>
                <a:lnTo>
                  <a:pt x="184086" y="1670052"/>
                </a:lnTo>
                <a:cubicBezTo>
                  <a:pt x="165066" y="1635169"/>
                  <a:pt x="148153" y="1599009"/>
                  <a:pt x="133947" y="1561548"/>
                </a:cubicBezTo>
                <a:lnTo>
                  <a:pt x="81819" y="1580521"/>
                </a:lnTo>
                <a:lnTo>
                  <a:pt x="68990" y="1545273"/>
                </a:lnTo>
                <a:lnTo>
                  <a:pt x="57190" y="1512855"/>
                </a:lnTo>
                <a:lnTo>
                  <a:pt x="109197" y="1493926"/>
                </a:lnTo>
                <a:cubicBezTo>
                  <a:pt x="96249" y="1456476"/>
                  <a:pt x="85914" y="1417922"/>
                  <a:pt x="77911" y="1378548"/>
                </a:cubicBezTo>
                <a:lnTo>
                  <a:pt x="23761" y="1388096"/>
                </a:lnTo>
                <a:lnTo>
                  <a:pt x="21307" y="1374174"/>
                </a:lnTo>
                <a:lnTo>
                  <a:pt x="11257" y="1317181"/>
                </a:lnTo>
                <a:lnTo>
                  <a:pt x="66563" y="1307429"/>
                </a:lnTo>
                <a:cubicBezTo>
                  <a:pt x="59731" y="1268550"/>
                  <a:pt x="56264" y="1228825"/>
                  <a:pt x="56203" y="1188512"/>
                </a:cubicBezTo>
                <a:lnTo>
                  <a:pt x="0" y="1188512"/>
                </a:lnTo>
                <a:lnTo>
                  <a:pt x="0" y="1116503"/>
                </a:lnTo>
                <a:lnTo>
                  <a:pt x="56203" y="1116503"/>
                </a:lnTo>
                <a:cubicBezTo>
                  <a:pt x="56264" y="1076190"/>
                  <a:pt x="59732" y="1036465"/>
                  <a:pt x="66563" y="997586"/>
                </a:cubicBezTo>
                <a:lnTo>
                  <a:pt x="11258" y="987834"/>
                </a:lnTo>
                <a:lnTo>
                  <a:pt x="18836" y="944857"/>
                </a:lnTo>
                <a:lnTo>
                  <a:pt x="23761" y="916920"/>
                </a:lnTo>
                <a:lnTo>
                  <a:pt x="23762" y="916920"/>
                </a:lnTo>
                <a:lnTo>
                  <a:pt x="77912" y="926468"/>
                </a:lnTo>
                <a:cubicBezTo>
                  <a:pt x="85915" y="887093"/>
                  <a:pt x="96250" y="848539"/>
                  <a:pt x="109198" y="811089"/>
                </a:cubicBezTo>
                <a:lnTo>
                  <a:pt x="57191" y="792160"/>
                </a:lnTo>
                <a:lnTo>
                  <a:pt x="81820" y="724495"/>
                </a:lnTo>
                <a:lnTo>
                  <a:pt x="81820" y="724494"/>
                </a:lnTo>
                <a:lnTo>
                  <a:pt x="133948" y="743467"/>
                </a:lnTo>
                <a:cubicBezTo>
                  <a:pt x="148154" y="706007"/>
                  <a:pt x="165067" y="669847"/>
                  <a:pt x="184087" y="634964"/>
                </a:cubicBezTo>
                <a:lnTo>
                  <a:pt x="136405" y="607435"/>
                </a:lnTo>
                <a:lnTo>
                  <a:pt x="172409" y="545074"/>
                </a:lnTo>
                <a:lnTo>
                  <a:pt x="172410" y="545074"/>
                </a:lnTo>
                <a:lnTo>
                  <a:pt x="220936" y="573090"/>
                </a:lnTo>
                <a:cubicBezTo>
                  <a:pt x="241040" y="538556"/>
                  <a:pt x="263964" y="505895"/>
                  <a:pt x="289299" y="475189"/>
                </a:cubicBezTo>
                <a:lnTo>
                  <a:pt x="246494" y="439272"/>
                </a:lnTo>
                <a:lnTo>
                  <a:pt x="246493" y="439271"/>
                </a:lnTo>
                <a:lnTo>
                  <a:pt x="290455" y="386879"/>
                </a:lnTo>
                <a:lnTo>
                  <a:pt x="292779" y="384110"/>
                </a:lnTo>
                <a:lnTo>
                  <a:pt x="292779" y="384109"/>
                </a:lnTo>
                <a:lnTo>
                  <a:pt x="335832" y="420234"/>
                </a:lnTo>
                <a:cubicBezTo>
                  <a:pt x="361532" y="389742"/>
                  <a:pt x="389743" y="361532"/>
                  <a:pt x="420235" y="335832"/>
                </a:cubicBezTo>
                <a:lnTo>
                  <a:pt x="384109" y="292779"/>
                </a:lnTo>
                <a:lnTo>
                  <a:pt x="384110" y="292779"/>
                </a:lnTo>
                <a:lnTo>
                  <a:pt x="439272" y="246494"/>
                </a:lnTo>
                <a:lnTo>
                  <a:pt x="475189" y="289299"/>
                </a:lnTo>
                <a:cubicBezTo>
                  <a:pt x="505895" y="263964"/>
                  <a:pt x="538556" y="241040"/>
                  <a:pt x="573091" y="220936"/>
                </a:cubicBezTo>
                <a:lnTo>
                  <a:pt x="545074" y="172410"/>
                </a:lnTo>
                <a:lnTo>
                  <a:pt x="607435" y="136406"/>
                </a:lnTo>
                <a:lnTo>
                  <a:pt x="634964" y="184088"/>
                </a:lnTo>
                <a:cubicBezTo>
                  <a:pt x="669848" y="165067"/>
                  <a:pt x="706008" y="148154"/>
                  <a:pt x="743468" y="133948"/>
                </a:cubicBezTo>
                <a:lnTo>
                  <a:pt x="724495" y="81820"/>
                </a:lnTo>
                <a:lnTo>
                  <a:pt x="759743" y="68991"/>
                </a:lnTo>
                <a:lnTo>
                  <a:pt x="792161" y="57191"/>
                </a:lnTo>
                <a:lnTo>
                  <a:pt x="811090" y="109198"/>
                </a:lnTo>
                <a:cubicBezTo>
                  <a:pt x="848540" y="96250"/>
                  <a:pt x="887094" y="85915"/>
                  <a:pt x="926468" y="77912"/>
                </a:cubicBezTo>
                <a:lnTo>
                  <a:pt x="916920" y="23762"/>
                </a:lnTo>
                <a:lnTo>
                  <a:pt x="930842" y="21308"/>
                </a:lnTo>
                <a:lnTo>
                  <a:pt x="987835" y="11258"/>
                </a:lnTo>
                <a:lnTo>
                  <a:pt x="997587" y="66564"/>
                </a:lnTo>
                <a:cubicBezTo>
                  <a:pt x="1036466" y="59732"/>
                  <a:pt x="1076191" y="56265"/>
                  <a:pt x="1116503" y="56204"/>
                </a:cubicBezTo>
                <a:lnTo>
                  <a:pt x="1116503" y="1"/>
                </a:lnTo>
                <a:lnTo>
                  <a:pt x="1116504" y="1"/>
                </a:lnTo>
                <a:close/>
              </a:path>
            </a:pathLst>
          </a:custGeom>
          <a:solidFill>
            <a:srgbClr val="C00000"/>
          </a:solidFill>
          <a:ln w="19050">
            <a:solidFill>
              <a:schemeClr val="bg1"/>
            </a:solidFill>
          </a:ln>
          <a:effectLst>
            <a:outerShdw blurRad="139700" dist="88900" dir="5400000" sx="93000" sy="93000" algn="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537746" y="2638572"/>
            <a:ext cx="1307175" cy="769615"/>
          </a:xfrm>
          <a:prstGeom prst="rect">
            <a:avLst/>
          </a:prstGeom>
          <a:noFill/>
        </p:spPr>
        <p:txBody>
          <a:bodyPr wrap="square" lIns="91401" tIns="45700" rIns="91401" bIns="45700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奋斗目标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24897" y="3466163"/>
            <a:ext cx="1307175" cy="708046"/>
          </a:xfrm>
          <a:prstGeom prst="rect">
            <a:avLst/>
          </a:prstGeom>
          <a:noFill/>
        </p:spPr>
        <p:txBody>
          <a:bodyPr wrap="square" lIns="91401" tIns="45700" rIns="91401" bIns="4570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协调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27533" y="3105257"/>
            <a:ext cx="1307175" cy="708046"/>
          </a:xfrm>
          <a:prstGeom prst="rect">
            <a:avLst/>
          </a:prstGeom>
          <a:noFill/>
        </p:spPr>
        <p:txBody>
          <a:bodyPr wrap="square" lIns="91401" tIns="45700" rIns="91401" bIns="4570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协调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职位关系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87860" y="2284461"/>
            <a:ext cx="1307175" cy="708046"/>
          </a:xfrm>
          <a:prstGeom prst="rect">
            <a:avLst/>
          </a:prstGeom>
          <a:noFill/>
        </p:spPr>
        <p:txBody>
          <a:bodyPr wrap="square" lIns="91401" tIns="45700" rIns="91401" bIns="4570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协调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思想认知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79653" y="2632765"/>
            <a:ext cx="1435666" cy="892755"/>
          </a:xfrm>
          <a:prstGeom prst="rect">
            <a:avLst/>
          </a:prstGeom>
          <a:noFill/>
        </p:spPr>
        <p:txBody>
          <a:bodyPr wrap="square" lIns="91401" tIns="45700" rIns="91401" bIns="4570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协调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工作执行</a:t>
            </a:r>
          </a:p>
        </p:txBody>
      </p:sp>
      <p:sp>
        <p:nvSpPr>
          <p:cNvPr id="20" name="矩形 19"/>
          <p:cNvSpPr/>
          <p:nvPr/>
        </p:nvSpPr>
        <p:spPr>
          <a:xfrm flipV="1">
            <a:off x="2138" y="4859366"/>
            <a:ext cx="12188276" cy="609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504"/>
          <p:cNvSpPr txBox="1"/>
          <p:nvPr/>
        </p:nvSpPr>
        <p:spPr>
          <a:xfrm>
            <a:off x="2068935" y="5102227"/>
            <a:ext cx="8260282" cy="738794"/>
          </a:xfrm>
          <a:prstGeom prst="rect">
            <a:avLst/>
          </a:prstGeom>
          <a:noFill/>
        </p:spPr>
        <p:txBody>
          <a:bodyPr wrap="square" lIns="91401" tIns="45700" rIns="91401" bIns="45700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右键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点击图片选择设置图片格式可直接替换图片。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粘贴。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录入上述图表的综合描述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2" name="矩形 6"/>
          <p:cNvSpPr>
            <a:spLocks noChangeArrowheads="1"/>
          </p:cNvSpPr>
          <p:nvPr/>
        </p:nvSpPr>
        <p:spPr bwMode="auto">
          <a:xfrm>
            <a:off x="-9087" y="478708"/>
            <a:ext cx="3256885" cy="21886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矩形 7"/>
          <p:cNvSpPr>
            <a:spLocks noChangeArrowheads="1"/>
          </p:cNvSpPr>
          <p:nvPr/>
        </p:nvSpPr>
        <p:spPr bwMode="auto">
          <a:xfrm>
            <a:off x="2970322" y="478708"/>
            <a:ext cx="4590232" cy="21886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" name="矩形 8"/>
          <p:cNvSpPr>
            <a:spLocks noChangeArrowheads="1"/>
          </p:cNvSpPr>
          <p:nvPr/>
        </p:nvSpPr>
        <p:spPr bwMode="auto">
          <a:xfrm>
            <a:off x="6352253" y="477280"/>
            <a:ext cx="3299888" cy="22013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" name="矩形 9"/>
          <p:cNvSpPr>
            <a:spLocks noChangeArrowheads="1"/>
          </p:cNvSpPr>
          <p:nvPr/>
        </p:nvSpPr>
        <p:spPr bwMode="auto">
          <a:xfrm>
            <a:off x="9582587" y="477280"/>
            <a:ext cx="2623927" cy="22013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95445" y="142664"/>
            <a:ext cx="3840912" cy="808757"/>
            <a:chOff x="903371" y="249943"/>
            <a:chExt cx="2831223" cy="679699"/>
          </a:xfrm>
        </p:grpSpPr>
        <p:sp>
          <p:nvSpPr>
            <p:cNvPr id="27" name="任意多边形 26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8" name="任意多边形 27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9" name="标题 1"/>
          <p:cNvSpPr txBox="1"/>
          <p:nvPr/>
        </p:nvSpPr>
        <p:spPr>
          <a:xfrm>
            <a:off x="2003094" y="300024"/>
            <a:ext cx="7095588" cy="795095"/>
          </a:xfrm>
          <a:prstGeom prst="rect">
            <a:avLst/>
          </a:prstGeom>
        </p:spPr>
        <p:txBody>
          <a:bodyPr lIns="91437" tIns="45718" rIns="91437" bIns="45718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协调能力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56071" y="284685"/>
            <a:ext cx="691209" cy="584771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021468" y="2033021"/>
            <a:ext cx="2448626" cy="2737572"/>
          </a:xfrm>
          <a:prstGeom prst="rect">
            <a:avLst/>
          </a:prstGeom>
          <a:blipFill dpi="0" rotWithShape="1">
            <a:blip r:embed="rId3"/>
            <a:srcRect/>
            <a:tile tx="-6350" ty="-107950" sx="50000" sy="50000" flip="none" algn="ctr"/>
          </a:blip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129607" y="4986719"/>
            <a:ext cx="2232345" cy="50429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42"/>
          <p:cNvSpPr/>
          <p:nvPr/>
        </p:nvSpPr>
        <p:spPr>
          <a:xfrm flipH="1">
            <a:off x="2341587" y="5112194"/>
            <a:ext cx="1808392" cy="25334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战略执行力</a:t>
            </a:r>
          </a:p>
        </p:txBody>
      </p:sp>
      <p:sp>
        <p:nvSpPr>
          <p:cNvPr id="12" name="Rectangle 42"/>
          <p:cNvSpPr/>
          <p:nvPr/>
        </p:nvSpPr>
        <p:spPr>
          <a:xfrm flipH="1">
            <a:off x="2141662" y="5587481"/>
            <a:ext cx="2151034" cy="36020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lvl="0"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加入你的文字描述，加入你的文字描述你的文字。</a:t>
            </a:r>
          </a:p>
        </p:txBody>
      </p:sp>
      <p:sp>
        <p:nvSpPr>
          <p:cNvPr id="13" name="矩形 12"/>
          <p:cNvSpPr/>
          <p:nvPr/>
        </p:nvSpPr>
        <p:spPr>
          <a:xfrm>
            <a:off x="4901665" y="2033021"/>
            <a:ext cx="2448626" cy="2737572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009804" y="4986719"/>
            <a:ext cx="2232345" cy="504290"/>
          </a:xfrm>
          <a:prstGeom prst="rect">
            <a:avLst/>
          </a:prstGeom>
          <a:solidFill>
            <a:srgbClr val="202A36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42"/>
          <p:cNvSpPr/>
          <p:nvPr/>
        </p:nvSpPr>
        <p:spPr>
          <a:xfrm flipH="1">
            <a:off x="5272578" y="5099491"/>
            <a:ext cx="1808392" cy="25334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战略执行力</a:t>
            </a:r>
          </a:p>
        </p:txBody>
      </p:sp>
      <p:sp>
        <p:nvSpPr>
          <p:cNvPr id="16" name="Rectangle 42"/>
          <p:cNvSpPr/>
          <p:nvPr/>
        </p:nvSpPr>
        <p:spPr>
          <a:xfrm flipH="1">
            <a:off x="5021859" y="5587481"/>
            <a:ext cx="2151034" cy="36020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lvl="0"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加入你的文字描述，加入你的文字描述你的文字。</a:t>
            </a:r>
          </a:p>
        </p:txBody>
      </p:sp>
      <p:sp>
        <p:nvSpPr>
          <p:cNvPr id="17" name="矩形 16"/>
          <p:cNvSpPr/>
          <p:nvPr/>
        </p:nvSpPr>
        <p:spPr>
          <a:xfrm>
            <a:off x="7782112" y="2033021"/>
            <a:ext cx="2448626" cy="2737572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890249" y="4986719"/>
            <a:ext cx="2232345" cy="50429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20" name="Rectangle 42"/>
          <p:cNvSpPr/>
          <p:nvPr/>
        </p:nvSpPr>
        <p:spPr>
          <a:xfrm flipH="1">
            <a:off x="8153025" y="5099491"/>
            <a:ext cx="1808392" cy="25334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战略执行力</a:t>
            </a:r>
          </a:p>
        </p:txBody>
      </p:sp>
      <p:sp>
        <p:nvSpPr>
          <p:cNvPr id="21" name="Rectangle 42"/>
          <p:cNvSpPr/>
          <p:nvPr/>
        </p:nvSpPr>
        <p:spPr>
          <a:xfrm flipH="1">
            <a:off x="7902304" y="5587481"/>
            <a:ext cx="2151034" cy="36020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lvl="0"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加入你的文字描述，加入你的文字描述你的文字。</a:t>
            </a:r>
          </a:p>
        </p:txBody>
      </p:sp>
      <p:sp>
        <p:nvSpPr>
          <p:cNvPr id="22" name="矩形 6"/>
          <p:cNvSpPr>
            <a:spLocks noChangeArrowheads="1"/>
          </p:cNvSpPr>
          <p:nvPr/>
        </p:nvSpPr>
        <p:spPr bwMode="auto">
          <a:xfrm>
            <a:off x="-9087" y="478708"/>
            <a:ext cx="3256885" cy="21886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矩形 7"/>
          <p:cNvSpPr>
            <a:spLocks noChangeArrowheads="1"/>
          </p:cNvSpPr>
          <p:nvPr/>
        </p:nvSpPr>
        <p:spPr bwMode="auto">
          <a:xfrm>
            <a:off x="2970322" y="478708"/>
            <a:ext cx="4590232" cy="21886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" name="矩形 8"/>
          <p:cNvSpPr>
            <a:spLocks noChangeArrowheads="1"/>
          </p:cNvSpPr>
          <p:nvPr/>
        </p:nvSpPr>
        <p:spPr bwMode="auto">
          <a:xfrm>
            <a:off x="6352253" y="477280"/>
            <a:ext cx="3299888" cy="22013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" name="矩形 9"/>
          <p:cNvSpPr>
            <a:spLocks noChangeArrowheads="1"/>
          </p:cNvSpPr>
          <p:nvPr/>
        </p:nvSpPr>
        <p:spPr bwMode="auto">
          <a:xfrm>
            <a:off x="9582587" y="477280"/>
            <a:ext cx="2623927" cy="22013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95445" y="142664"/>
            <a:ext cx="3840912" cy="808757"/>
            <a:chOff x="903371" y="249943"/>
            <a:chExt cx="2831223" cy="679699"/>
          </a:xfrm>
        </p:grpSpPr>
        <p:sp>
          <p:nvSpPr>
            <p:cNvPr id="27" name="任意多边形 26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8" name="任意多边形 27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9" name="标题 1"/>
          <p:cNvSpPr txBox="1"/>
          <p:nvPr/>
        </p:nvSpPr>
        <p:spPr>
          <a:xfrm>
            <a:off x="2003094" y="300024"/>
            <a:ext cx="7095588" cy="795095"/>
          </a:xfrm>
          <a:prstGeom prst="rect">
            <a:avLst/>
          </a:prstGeom>
        </p:spPr>
        <p:txBody>
          <a:bodyPr lIns="91437" tIns="45718" rIns="91437" bIns="45718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执行能力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56071" y="284685"/>
            <a:ext cx="691209" cy="584771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9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traight Connector 10"/>
          <p:cNvSpPr/>
          <p:nvPr/>
        </p:nvSpPr>
        <p:spPr>
          <a:xfrm>
            <a:off x="2108927" y="2795939"/>
            <a:ext cx="8641720" cy="495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Teardrop 1"/>
          <p:cNvSpPr/>
          <p:nvPr/>
        </p:nvSpPr>
        <p:spPr>
          <a:xfrm rot="2714409">
            <a:off x="2010067" y="2338719"/>
            <a:ext cx="914824" cy="914440"/>
          </a:xfrm>
          <a:prstGeom prst="teardrop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id-ID"/>
          </a:p>
        </p:txBody>
      </p:sp>
      <p:sp>
        <p:nvSpPr>
          <p:cNvPr id="38" name="Content Placeholder 2"/>
          <p:cNvSpPr txBox="1"/>
          <p:nvPr/>
        </p:nvSpPr>
        <p:spPr>
          <a:xfrm>
            <a:off x="4472269" y="2454744"/>
            <a:ext cx="4872392" cy="581707"/>
          </a:xfrm>
          <a:prstGeom prst="rect">
            <a:avLst/>
          </a:prstGeom>
        </p:spPr>
        <p:txBody>
          <a:bodyPr vert="horz" lIns="91401" tIns="45700" rIns="91401" bIns="4570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点击输入简要文字解说，不用多余的文字修饰，提炼核心概。</a:t>
            </a:r>
            <a:endParaRPr lang="en-US" sz="1400" b="1" dirty="0">
              <a:solidFill>
                <a:schemeClr val="bg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" name="Content Placeholder 2"/>
          <p:cNvSpPr txBox="1"/>
          <p:nvPr/>
        </p:nvSpPr>
        <p:spPr>
          <a:xfrm>
            <a:off x="3276084" y="2411004"/>
            <a:ext cx="1282718" cy="287730"/>
          </a:xfrm>
          <a:prstGeom prst="rect">
            <a:avLst/>
          </a:prstGeom>
        </p:spPr>
        <p:txBody>
          <a:bodyPr vert="horz" lIns="91401" tIns="45700" rIns="91401" bIns="4570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表达沟通</a:t>
            </a:r>
            <a:endParaRPr lang="en-US" altLang="zh-CN" sz="1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Straight Connector 48"/>
          <p:cNvSpPr/>
          <p:nvPr/>
        </p:nvSpPr>
        <p:spPr>
          <a:xfrm flipV="1">
            <a:off x="2791463" y="3551866"/>
            <a:ext cx="795918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Content Placeholder 2"/>
          <p:cNvSpPr txBox="1"/>
          <p:nvPr/>
        </p:nvSpPr>
        <p:spPr>
          <a:xfrm>
            <a:off x="4989369" y="3177987"/>
            <a:ext cx="7134198" cy="581707"/>
          </a:xfrm>
          <a:prstGeom prst="rect">
            <a:avLst/>
          </a:prstGeom>
        </p:spPr>
        <p:txBody>
          <a:bodyPr vert="horz" lIns="91401" tIns="45700" rIns="91401" bIns="4570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点击输入简要文字解说，解说文字尽量概括精炼，不用多余的文字修饰。</a:t>
            </a:r>
            <a:endParaRPr lang="en-US" altLang="zh-CN" sz="1400" b="1" dirty="0">
              <a:solidFill>
                <a:schemeClr val="bg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3922685" y="3131418"/>
            <a:ext cx="1282718" cy="287730"/>
          </a:xfrm>
          <a:prstGeom prst="rect">
            <a:avLst/>
          </a:prstGeom>
        </p:spPr>
        <p:txBody>
          <a:bodyPr vert="horz" lIns="91401" tIns="45700" rIns="91401" bIns="4570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做事主动</a:t>
            </a:r>
            <a:endParaRPr lang="en-US" altLang="zh-CN" sz="1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Straight Connector 58"/>
          <p:cNvSpPr/>
          <p:nvPr/>
        </p:nvSpPr>
        <p:spPr>
          <a:xfrm>
            <a:off x="2108926" y="4299547"/>
            <a:ext cx="8641720" cy="1285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Content Placeholder 2"/>
          <p:cNvSpPr txBox="1"/>
          <p:nvPr/>
        </p:nvSpPr>
        <p:spPr>
          <a:xfrm>
            <a:off x="4841749" y="3895571"/>
            <a:ext cx="7564765" cy="581707"/>
          </a:xfrm>
          <a:prstGeom prst="rect">
            <a:avLst/>
          </a:prstGeom>
        </p:spPr>
        <p:txBody>
          <a:bodyPr vert="horz" lIns="91401" tIns="45700" rIns="91401" bIns="4570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点击输入简要文字解说，不用多余的文字修饰解说所提炼的核心概念。</a:t>
            </a:r>
            <a:endParaRPr lang="en-US" altLang="zh-CN" sz="1400" b="1" dirty="0">
              <a:solidFill>
                <a:schemeClr val="bg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5" name="Content Placeholder 2"/>
          <p:cNvSpPr txBox="1"/>
          <p:nvPr/>
        </p:nvSpPr>
        <p:spPr>
          <a:xfrm>
            <a:off x="3549147" y="3851831"/>
            <a:ext cx="1535510" cy="287730"/>
          </a:xfrm>
          <a:prstGeom prst="rect">
            <a:avLst/>
          </a:prstGeom>
        </p:spPr>
        <p:txBody>
          <a:bodyPr vert="horz" lIns="91401" tIns="45700" rIns="91401" bIns="4570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包容与真诚</a:t>
            </a:r>
            <a:endParaRPr lang="en-US" altLang="zh-CN" sz="1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Straight Connector 68"/>
          <p:cNvSpPr/>
          <p:nvPr/>
        </p:nvSpPr>
        <p:spPr>
          <a:xfrm>
            <a:off x="2791464" y="5049943"/>
            <a:ext cx="7959183" cy="1473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Freeform 69"/>
          <p:cNvSpPr/>
          <p:nvPr/>
        </p:nvSpPr>
        <p:spPr>
          <a:xfrm>
            <a:off x="4582409" y="4997613"/>
            <a:ext cx="4998783" cy="358760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083" tIns="38083" rIns="38083" bIns="38083" numCol="1" spcCol="1270" anchor="b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2000"/>
          </a:p>
        </p:txBody>
      </p:sp>
      <p:sp>
        <p:nvSpPr>
          <p:cNvPr id="48" name="Content Placeholder 2"/>
          <p:cNvSpPr txBox="1"/>
          <p:nvPr/>
        </p:nvSpPr>
        <p:spPr>
          <a:xfrm>
            <a:off x="4989369" y="4688026"/>
            <a:ext cx="6918163" cy="581707"/>
          </a:xfrm>
          <a:prstGeom prst="rect">
            <a:avLst/>
          </a:prstGeom>
        </p:spPr>
        <p:txBody>
          <a:bodyPr vert="horz" lIns="91401" tIns="45700" rIns="91401" bIns="4570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点击输入简要文字解说，解说文字尽量概括精炼，不用多余的文字修饰。</a:t>
            </a:r>
            <a:endParaRPr lang="en-US" altLang="zh-CN" sz="1400" b="1" dirty="0">
              <a:solidFill>
                <a:schemeClr val="bg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9" name="Content Placeholder 2"/>
          <p:cNvSpPr txBox="1"/>
          <p:nvPr/>
        </p:nvSpPr>
        <p:spPr>
          <a:xfrm>
            <a:off x="3922685" y="4644286"/>
            <a:ext cx="1282718" cy="287730"/>
          </a:xfrm>
          <a:prstGeom prst="rect">
            <a:avLst/>
          </a:prstGeom>
        </p:spPr>
        <p:txBody>
          <a:bodyPr vert="horz" lIns="91401" tIns="45700" rIns="91401" bIns="4570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顾全大局</a:t>
            </a:r>
            <a:endParaRPr lang="en-US" altLang="zh-CN" sz="1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Teardrop 56"/>
          <p:cNvSpPr/>
          <p:nvPr/>
        </p:nvSpPr>
        <p:spPr>
          <a:xfrm rot="2714409">
            <a:off x="2010067" y="3843797"/>
            <a:ext cx="914824" cy="914440"/>
          </a:xfrm>
          <a:prstGeom prst="teardrop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id-ID"/>
          </a:p>
        </p:txBody>
      </p:sp>
      <p:sp>
        <p:nvSpPr>
          <p:cNvPr id="51" name="Teardrop 66"/>
          <p:cNvSpPr/>
          <p:nvPr/>
        </p:nvSpPr>
        <p:spPr>
          <a:xfrm rot="2714409">
            <a:off x="2656668" y="4597888"/>
            <a:ext cx="914824" cy="914440"/>
          </a:xfrm>
          <a:prstGeom prst="teardrop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id-ID"/>
          </a:p>
        </p:txBody>
      </p:sp>
      <p:sp>
        <p:nvSpPr>
          <p:cNvPr id="52" name="Teardrop 46"/>
          <p:cNvSpPr/>
          <p:nvPr/>
        </p:nvSpPr>
        <p:spPr>
          <a:xfrm rot="2714409">
            <a:off x="2656668" y="3092810"/>
            <a:ext cx="914824" cy="914440"/>
          </a:xfrm>
          <a:prstGeom prst="teardrop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id-ID"/>
          </a:p>
        </p:txBody>
      </p:sp>
      <p:sp>
        <p:nvSpPr>
          <p:cNvPr id="53" name="Freeform 116"/>
          <p:cNvSpPr/>
          <p:nvPr/>
        </p:nvSpPr>
        <p:spPr bwMode="auto">
          <a:xfrm>
            <a:off x="2306574" y="2603956"/>
            <a:ext cx="352440" cy="393882"/>
          </a:xfrm>
          <a:custGeom>
            <a:avLst/>
            <a:gdLst>
              <a:gd name="T0" fmla="*/ 180 w 222"/>
              <a:gd name="T1" fmla="*/ 0 h 248"/>
              <a:gd name="T2" fmla="*/ 196 w 222"/>
              <a:gd name="T3" fmla="*/ 2 h 248"/>
              <a:gd name="T4" fmla="*/ 209 w 222"/>
              <a:gd name="T5" fmla="*/ 11 h 248"/>
              <a:gd name="T6" fmla="*/ 218 w 222"/>
              <a:gd name="T7" fmla="*/ 24 h 248"/>
              <a:gd name="T8" fmla="*/ 222 w 222"/>
              <a:gd name="T9" fmla="*/ 41 h 248"/>
              <a:gd name="T10" fmla="*/ 218 w 222"/>
              <a:gd name="T11" fmla="*/ 57 h 248"/>
              <a:gd name="T12" fmla="*/ 209 w 222"/>
              <a:gd name="T13" fmla="*/ 70 h 248"/>
              <a:gd name="T14" fmla="*/ 196 w 222"/>
              <a:gd name="T15" fmla="*/ 79 h 248"/>
              <a:gd name="T16" fmla="*/ 180 w 222"/>
              <a:gd name="T17" fmla="*/ 83 h 248"/>
              <a:gd name="T18" fmla="*/ 167 w 222"/>
              <a:gd name="T19" fmla="*/ 80 h 248"/>
              <a:gd name="T20" fmla="*/ 155 w 222"/>
              <a:gd name="T21" fmla="*/ 74 h 248"/>
              <a:gd name="T22" fmla="*/ 82 w 222"/>
              <a:gd name="T23" fmla="*/ 117 h 248"/>
              <a:gd name="T24" fmla="*/ 84 w 222"/>
              <a:gd name="T25" fmla="*/ 124 h 248"/>
              <a:gd name="T26" fmla="*/ 82 w 222"/>
              <a:gd name="T27" fmla="*/ 130 h 248"/>
              <a:gd name="T28" fmla="*/ 155 w 222"/>
              <a:gd name="T29" fmla="*/ 174 h 248"/>
              <a:gd name="T30" fmla="*/ 167 w 222"/>
              <a:gd name="T31" fmla="*/ 167 h 248"/>
              <a:gd name="T32" fmla="*/ 180 w 222"/>
              <a:gd name="T33" fmla="*/ 165 h 248"/>
              <a:gd name="T34" fmla="*/ 196 w 222"/>
              <a:gd name="T35" fmla="*/ 169 h 248"/>
              <a:gd name="T36" fmla="*/ 209 w 222"/>
              <a:gd name="T37" fmla="*/ 178 h 248"/>
              <a:gd name="T38" fmla="*/ 218 w 222"/>
              <a:gd name="T39" fmla="*/ 190 h 248"/>
              <a:gd name="T40" fmla="*/ 222 w 222"/>
              <a:gd name="T41" fmla="*/ 207 h 248"/>
              <a:gd name="T42" fmla="*/ 218 w 222"/>
              <a:gd name="T43" fmla="*/ 224 h 248"/>
              <a:gd name="T44" fmla="*/ 209 w 222"/>
              <a:gd name="T45" fmla="*/ 237 h 248"/>
              <a:gd name="T46" fmla="*/ 196 w 222"/>
              <a:gd name="T47" fmla="*/ 246 h 248"/>
              <a:gd name="T48" fmla="*/ 180 w 222"/>
              <a:gd name="T49" fmla="*/ 248 h 248"/>
              <a:gd name="T50" fmla="*/ 164 w 222"/>
              <a:gd name="T51" fmla="*/ 246 h 248"/>
              <a:gd name="T52" fmla="*/ 152 w 222"/>
              <a:gd name="T53" fmla="*/ 237 h 248"/>
              <a:gd name="T54" fmla="*/ 143 w 222"/>
              <a:gd name="T55" fmla="*/ 224 h 248"/>
              <a:gd name="T56" fmla="*/ 139 w 222"/>
              <a:gd name="T57" fmla="*/ 207 h 248"/>
              <a:gd name="T58" fmla="*/ 140 w 222"/>
              <a:gd name="T59" fmla="*/ 201 h 248"/>
              <a:gd name="T60" fmla="*/ 67 w 222"/>
              <a:gd name="T61" fmla="*/ 157 h 248"/>
              <a:gd name="T62" fmla="*/ 55 w 222"/>
              <a:gd name="T63" fmla="*/ 164 h 248"/>
              <a:gd name="T64" fmla="*/ 41 w 222"/>
              <a:gd name="T65" fmla="*/ 165 h 248"/>
              <a:gd name="T66" fmla="*/ 26 w 222"/>
              <a:gd name="T67" fmla="*/ 162 h 248"/>
              <a:gd name="T68" fmla="*/ 12 w 222"/>
              <a:gd name="T69" fmla="*/ 153 h 248"/>
              <a:gd name="T70" fmla="*/ 3 w 222"/>
              <a:gd name="T71" fmla="*/ 140 h 248"/>
              <a:gd name="T72" fmla="*/ 0 w 222"/>
              <a:gd name="T73" fmla="*/ 124 h 248"/>
              <a:gd name="T74" fmla="*/ 3 w 222"/>
              <a:gd name="T75" fmla="*/ 107 h 248"/>
              <a:gd name="T76" fmla="*/ 12 w 222"/>
              <a:gd name="T77" fmla="*/ 94 h 248"/>
              <a:gd name="T78" fmla="*/ 26 w 222"/>
              <a:gd name="T79" fmla="*/ 85 h 248"/>
              <a:gd name="T80" fmla="*/ 41 w 222"/>
              <a:gd name="T81" fmla="*/ 83 h 248"/>
              <a:gd name="T82" fmla="*/ 55 w 222"/>
              <a:gd name="T83" fmla="*/ 84 h 248"/>
              <a:gd name="T84" fmla="*/ 67 w 222"/>
              <a:gd name="T85" fmla="*/ 91 h 248"/>
              <a:gd name="T86" fmla="*/ 140 w 222"/>
              <a:gd name="T87" fmla="*/ 47 h 248"/>
              <a:gd name="T88" fmla="*/ 139 w 222"/>
              <a:gd name="T89" fmla="*/ 41 h 248"/>
              <a:gd name="T90" fmla="*/ 143 w 222"/>
              <a:gd name="T91" fmla="*/ 24 h 248"/>
              <a:gd name="T92" fmla="*/ 152 w 222"/>
              <a:gd name="T93" fmla="*/ 11 h 248"/>
              <a:gd name="T94" fmla="*/ 164 w 222"/>
              <a:gd name="T95" fmla="*/ 2 h 248"/>
              <a:gd name="T96" fmla="*/ 180 w 222"/>
              <a:gd name="T97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22" h="248">
                <a:moveTo>
                  <a:pt x="180" y="0"/>
                </a:moveTo>
                <a:lnTo>
                  <a:pt x="196" y="2"/>
                </a:lnTo>
                <a:lnTo>
                  <a:pt x="209" y="11"/>
                </a:lnTo>
                <a:lnTo>
                  <a:pt x="218" y="24"/>
                </a:lnTo>
                <a:lnTo>
                  <a:pt x="222" y="41"/>
                </a:lnTo>
                <a:lnTo>
                  <a:pt x="218" y="57"/>
                </a:lnTo>
                <a:lnTo>
                  <a:pt x="209" y="70"/>
                </a:lnTo>
                <a:lnTo>
                  <a:pt x="196" y="79"/>
                </a:lnTo>
                <a:lnTo>
                  <a:pt x="180" y="83"/>
                </a:lnTo>
                <a:lnTo>
                  <a:pt x="167" y="80"/>
                </a:lnTo>
                <a:lnTo>
                  <a:pt x="155" y="74"/>
                </a:lnTo>
                <a:lnTo>
                  <a:pt x="82" y="117"/>
                </a:lnTo>
                <a:lnTo>
                  <a:pt x="84" y="124"/>
                </a:lnTo>
                <a:lnTo>
                  <a:pt x="82" y="130"/>
                </a:lnTo>
                <a:lnTo>
                  <a:pt x="155" y="174"/>
                </a:lnTo>
                <a:lnTo>
                  <a:pt x="167" y="167"/>
                </a:lnTo>
                <a:lnTo>
                  <a:pt x="180" y="165"/>
                </a:lnTo>
                <a:lnTo>
                  <a:pt x="196" y="169"/>
                </a:lnTo>
                <a:lnTo>
                  <a:pt x="209" y="178"/>
                </a:lnTo>
                <a:lnTo>
                  <a:pt x="218" y="190"/>
                </a:lnTo>
                <a:lnTo>
                  <a:pt x="222" y="207"/>
                </a:lnTo>
                <a:lnTo>
                  <a:pt x="218" y="224"/>
                </a:lnTo>
                <a:lnTo>
                  <a:pt x="209" y="237"/>
                </a:lnTo>
                <a:lnTo>
                  <a:pt x="196" y="246"/>
                </a:lnTo>
                <a:lnTo>
                  <a:pt x="180" y="248"/>
                </a:lnTo>
                <a:lnTo>
                  <a:pt x="164" y="246"/>
                </a:lnTo>
                <a:lnTo>
                  <a:pt x="152" y="237"/>
                </a:lnTo>
                <a:lnTo>
                  <a:pt x="143" y="224"/>
                </a:lnTo>
                <a:lnTo>
                  <a:pt x="139" y="207"/>
                </a:lnTo>
                <a:lnTo>
                  <a:pt x="140" y="201"/>
                </a:lnTo>
                <a:lnTo>
                  <a:pt x="67" y="157"/>
                </a:lnTo>
                <a:lnTo>
                  <a:pt x="55" y="164"/>
                </a:lnTo>
                <a:lnTo>
                  <a:pt x="41" y="165"/>
                </a:lnTo>
                <a:lnTo>
                  <a:pt x="26" y="162"/>
                </a:lnTo>
                <a:lnTo>
                  <a:pt x="12" y="153"/>
                </a:lnTo>
                <a:lnTo>
                  <a:pt x="3" y="140"/>
                </a:lnTo>
                <a:lnTo>
                  <a:pt x="0" y="124"/>
                </a:lnTo>
                <a:lnTo>
                  <a:pt x="3" y="107"/>
                </a:lnTo>
                <a:lnTo>
                  <a:pt x="12" y="94"/>
                </a:lnTo>
                <a:lnTo>
                  <a:pt x="26" y="85"/>
                </a:lnTo>
                <a:lnTo>
                  <a:pt x="41" y="83"/>
                </a:lnTo>
                <a:lnTo>
                  <a:pt x="55" y="84"/>
                </a:lnTo>
                <a:lnTo>
                  <a:pt x="67" y="91"/>
                </a:lnTo>
                <a:lnTo>
                  <a:pt x="140" y="47"/>
                </a:lnTo>
                <a:lnTo>
                  <a:pt x="139" y="41"/>
                </a:lnTo>
                <a:lnTo>
                  <a:pt x="143" y="24"/>
                </a:lnTo>
                <a:lnTo>
                  <a:pt x="152" y="11"/>
                </a:lnTo>
                <a:lnTo>
                  <a:pt x="164" y="2"/>
                </a:lnTo>
                <a:lnTo>
                  <a:pt x="18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01" tIns="45700" rIns="91401" bIns="45700" numCol="1" anchor="t" anchorCtr="0" compatLnSpc="1"/>
          <a:lstStyle/>
          <a:p>
            <a:endParaRPr lang="zh-CN" altLang="en-US"/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3" cstate="screen"/>
          <a:srcRect l="-6194"/>
          <a:stretch>
            <a:fillRect/>
          </a:stretch>
        </p:blipFill>
        <p:spPr>
          <a:xfrm>
            <a:off x="2846841" y="3287363"/>
            <a:ext cx="578844" cy="549494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824661" y="4775195"/>
            <a:ext cx="578844" cy="549494"/>
          </a:xfrm>
          <a:prstGeom prst="rect">
            <a:avLst/>
          </a:prstGeom>
        </p:spPr>
      </p:pic>
      <p:sp>
        <p:nvSpPr>
          <p:cNvPr id="56" name="Freeform 6"/>
          <p:cNvSpPr>
            <a:spLocks noChangeAspect="1" noEditPoints="1"/>
          </p:cNvSpPr>
          <p:nvPr/>
        </p:nvSpPr>
        <p:spPr bwMode="auto">
          <a:xfrm>
            <a:off x="2295517" y="4069349"/>
            <a:ext cx="425293" cy="373749"/>
          </a:xfrm>
          <a:custGeom>
            <a:avLst/>
            <a:gdLst>
              <a:gd name="T0" fmla="*/ 400 w 400"/>
              <a:gd name="T1" fmla="*/ 352 h 352"/>
              <a:gd name="T2" fmla="*/ 394 w 400"/>
              <a:gd name="T3" fmla="*/ 268 h 352"/>
              <a:gd name="T4" fmla="*/ 342 w 400"/>
              <a:gd name="T5" fmla="*/ 236 h 352"/>
              <a:gd name="T6" fmla="*/ 303 w 400"/>
              <a:gd name="T7" fmla="*/ 191 h 352"/>
              <a:gd name="T8" fmla="*/ 316 w 400"/>
              <a:gd name="T9" fmla="*/ 157 h 352"/>
              <a:gd name="T10" fmla="*/ 327 w 400"/>
              <a:gd name="T11" fmla="*/ 134 h 352"/>
              <a:gd name="T12" fmla="*/ 322 w 400"/>
              <a:gd name="T13" fmla="*/ 122 h 352"/>
              <a:gd name="T14" fmla="*/ 325 w 400"/>
              <a:gd name="T15" fmla="*/ 98 h 352"/>
              <a:gd name="T16" fmla="*/ 278 w 400"/>
              <a:gd name="T17" fmla="*/ 51 h 352"/>
              <a:gd name="T18" fmla="*/ 230 w 400"/>
              <a:gd name="T19" fmla="*/ 98 h 352"/>
              <a:gd name="T20" fmla="*/ 233 w 400"/>
              <a:gd name="T21" fmla="*/ 122 h 352"/>
              <a:gd name="T22" fmla="*/ 229 w 400"/>
              <a:gd name="T23" fmla="*/ 134 h 352"/>
              <a:gd name="T24" fmla="*/ 240 w 400"/>
              <a:gd name="T25" fmla="*/ 157 h 352"/>
              <a:gd name="T26" fmla="*/ 253 w 400"/>
              <a:gd name="T27" fmla="*/ 191 h 352"/>
              <a:gd name="T28" fmla="*/ 236 w 400"/>
              <a:gd name="T29" fmla="*/ 224 h 352"/>
              <a:gd name="T30" fmla="*/ 310 w 400"/>
              <a:gd name="T31" fmla="*/ 292 h 352"/>
              <a:gd name="T32" fmla="*/ 310 w 400"/>
              <a:gd name="T33" fmla="*/ 352 h 352"/>
              <a:gd name="T34" fmla="*/ 400 w 400"/>
              <a:gd name="T35" fmla="*/ 352 h 352"/>
              <a:gd name="T36" fmla="*/ 204 w 400"/>
              <a:gd name="T37" fmla="*/ 247 h 352"/>
              <a:gd name="T38" fmla="*/ 152 w 400"/>
              <a:gd name="T39" fmla="*/ 187 h 352"/>
              <a:gd name="T40" fmla="*/ 169 w 400"/>
              <a:gd name="T41" fmla="*/ 142 h 352"/>
              <a:gd name="T42" fmla="*/ 184 w 400"/>
              <a:gd name="T43" fmla="*/ 111 h 352"/>
              <a:gd name="T44" fmla="*/ 179 w 400"/>
              <a:gd name="T45" fmla="*/ 95 h 352"/>
              <a:gd name="T46" fmla="*/ 183 w 400"/>
              <a:gd name="T47" fmla="*/ 63 h 352"/>
              <a:gd name="T48" fmla="*/ 119 w 400"/>
              <a:gd name="T49" fmla="*/ 0 h 352"/>
              <a:gd name="T50" fmla="*/ 55 w 400"/>
              <a:gd name="T51" fmla="*/ 63 h 352"/>
              <a:gd name="T52" fmla="*/ 59 w 400"/>
              <a:gd name="T53" fmla="*/ 95 h 352"/>
              <a:gd name="T54" fmla="*/ 53 w 400"/>
              <a:gd name="T55" fmla="*/ 111 h 352"/>
              <a:gd name="T56" fmla="*/ 68 w 400"/>
              <a:gd name="T57" fmla="*/ 142 h 352"/>
              <a:gd name="T58" fmla="*/ 86 w 400"/>
              <a:gd name="T59" fmla="*/ 187 h 352"/>
              <a:gd name="T60" fmla="*/ 33 w 400"/>
              <a:gd name="T61" fmla="*/ 247 h 352"/>
              <a:gd name="T62" fmla="*/ 0 w 400"/>
              <a:gd name="T63" fmla="*/ 279 h 352"/>
              <a:gd name="T64" fmla="*/ 0 w 400"/>
              <a:gd name="T65" fmla="*/ 352 h 352"/>
              <a:gd name="T66" fmla="*/ 278 w 400"/>
              <a:gd name="T67" fmla="*/ 352 h 352"/>
              <a:gd name="T68" fmla="*/ 278 w 400"/>
              <a:gd name="T69" fmla="*/ 297 h 352"/>
              <a:gd name="T70" fmla="*/ 204 w 400"/>
              <a:gd name="T71" fmla="*/ 24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352">
                <a:moveTo>
                  <a:pt x="400" y="352"/>
                </a:moveTo>
                <a:cubicBezTo>
                  <a:pt x="400" y="352"/>
                  <a:pt x="399" y="276"/>
                  <a:pt x="394" y="268"/>
                </a:cubicBezTo>
                <a:cubicBezTo>
                  <a:pt x="387" y="257"/>
                  <a:pt x="371" y="249"/>
                  <a:pt x="342" y="236"/>
                </a:cubicBezTo>
                <a:cubicBezTo>
                  <a:pt x="312" y="224"/>
                  <a:pt x="303" y="213"/>
                  <a:pt x="303" y="191"/>
                </a:cubicBezTo>
                <a:cubicBezTo>
                  <a:pt x="303" y="177"/>
                  <a:pt x="312" y="182"/>
                  <a:pt x="316" y="157"/>
                </a:cubicBezTo>
                <a:cubicBezTo>
                  <a:pt x="317" y="147"/>
                  <a:pt x="325" y="157"/>
                  <a:pt x="327" y="134"/>
                </a:cubicBezTo>
                <a:cubicBezTo>
                  <a:pt x="327" y="124"/>
                  <a:pt x="322" y="122"/>
                  <a:pt x="322" y="122"/>
                </a:cubicBezTo>
                <a:cubicBezTo>
                  <a:pt x="322" y="122"/>
                  <a:pt x="325" y="108"/>
                  <a:pt x="325" y="98"/>
                </a:cubicBezTo>
                <a:cubicBezTo>
                  <a:pt x="327" y="85"/>
                  <a:pt x="319" y="51"/>
                  <a:pt x="278" y="51"/>
                </a:cubicBezTo>
                <a:cubicBezTo>
                  <a:pt x="236" y="51"/>
                  <a:pt x="229" y="85"/>
                  <a:pt x="230" y="98"/>
                </a:cubicBezTo>
                <a:cubicBezTo>
                  <a:pt x="231" y="108"/>
                  <a:pt x="233" y="122"/>
                  <a:pt x="233" y="122"/>
                </a:cubicBezTo>
                <a:cubicBezTo>
                  <a:pt x="233" y="122"/>
                  <a:pt x="229" y="124"/>
                  <a:pt x="229" y="134"/>
                </a:cubicBezTo>
                <a:cubicBezTo>
                  <a:pt x="230" y="157"/>
                  <a:pt x="238" y="147"/>
                  <a:pt x="240" y="157"/>
                </a:cubicBezTo>
                <a:cubicBezTo>
                  <a:pt x="244" y="182"/>
                  <a:pt x="253" y="177"/>
                  <a:pt x="253" y="191"/>
                </a:cubicBezTo>
                <a:cubicBezTo>
                  <a:pt x="253" y="206"/>
                  <a:pt x="248" y="216"/>
                  <a:pt x="236" y="224"/>
                </a:cubicBezTo>
                <a:cubicBezTo>
                  <a:pt x="301" y="257"/>
                  <a:pt x="310" y="263"/>
                  <a:pt x="310" y="292"/>
                </a:cubicBezTo>
                <a:cubicBezTo>
                  <a:pt x="310" y="352"/>
                  <a:pt x="310" y="352"/>
                  <a:pt x="310" y="352"/>
                </a:cubicBezTo>
                <a:lnTo>
                  <a:pt x="400" y="352"/>
                </a:lnTo>
                <a:close/>
                <a:moveTo>
                  <a:pt x="204" y="247"/>
                </a:moveTo>
                <a:cubicBezTo>
                  <a:pt x="165" y="231"/>
                  <a:pt x="152" y="217"/>
                  <a:pt x="152" y="187"/>
                </a:cubicBezTo>
                <a:cubicBezTo>
                  <a:pt x="152" y="169"/>
                  <a:pt x="164" y="175"/>
                  <a:pt x="169" y="142"/>
                </a:cubicBezTo>
                <a:cubicBezTo>
                  <a:pt x="172" y="129"/>
                  <a:pt x="182" y="142"/>
                  <a:pt x="184" y="111"/>
                </a:cubicBezTo>
                <a:cubicBezTo>
                  <a:pt x="184" y="98"/>
                  <a:pt x="179" y="95"/>
                  <a:pt x="179" y="95"/>
                </a:cubicBezTo>
                <a:cubicBezTo>
                  <a:pt x="179" y="95"/>
                  <a:pt x="181" y="77"/>
                  <a:pt x="183" y="63"/>
                </a:cubicBezTo>
                <a:cubicBezTo>
                  <a:pt x="184" y="45"/>
                  <a:pt x="174" y="0"/>
                  <a:pt x="119" y="0"/>
                </a:cubicBezTo>
                <a:cubicBezTo>
                  <a:pt x="64" y="0"/>
                  <a:pt x="54" y="45"/>
                  <a:pt x="55" y="63"/>
                </a:cubicBezTo>
                <a:cubicBezTo>
                  <a:pt x="56" y="77"/>
                  <a:pt x="59" y="95"/>
                  <a:pt x="59" y="95"/>
                </a:cubicBezTo>
                <a:cubicBezTo>
                  <a:pt x="59" y="95"/>
                  <a:pt x="53" y="98"/>
                  <a:pt x="53" y="111"/>
                </a:cubicBezTo>
                <a:cubicBezTo>
                  <a:pt x="55" y="142"/>
                  <a:pt x="66" y="129"/>
                  <a:pt x="68" y="142"/>
                </a:cubicBezTo>
                <a:cubicBezTo>
                  <a:pt x="74" y="175"/>
                  <a:pt x="86" y="169"/>
                  <a:pt x="86" y="187"/>
                </a:cubicBezTo>
                <a:cubicBezTo>
                  <a:pt x="86" y="217"/>
                  <a:pt x="73" y="231"/>
                  <a:pt x="33" y="247"/>
                </a:cubicBezTo>
                <a:cubicBezTo>
                  <a:pt x="21" y="252"/>
                  <a:pt x="0" y="260"/>
                  <a:pt x="0" y="279"/>
                </a:cubicBezTo>
                <a:cubicBezTo>
                  <a:pt x="0" y="352"/>
                  <a:pt x="0" y="352"/>
                  <a:pt x="0" y="352"/>
                </a:cubicBezTo>
                <a:cubicBezTo>
                  <a:pt x="278" y="352"/>
                  <a:pt x="278" y="352"/>
                  <a:pt x="278" y="352"/>
                </a:cubicBezTo>
                <a:cubicBezTo>
                  <a:pt x="278" y="352"/>
                  <a:pt x="278" y="309"/>
                  <a:pt x="278" y="297"/>
                </a:cubicBezTo>
                <a:cubicBezTo>
                  <a:pt x="278" y="280"/>
                  <a:pt x="244" y="264"/>
                  <a:pt x="204" y="2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01" tIns="45700" rIns="91401" bIns="45700" numCol="1" anchor="t" anchorCtr="0" compatLnSpc="1"/>
          <a:lstStyle/>
          <a:p>
            <a:endParaRPr lang="en-US" dirty="0"/>
          </a:p>
        </p:txBody>
      </p:sp>
      <p:sp>
        <p:nvSpPr>
          <p:cNvPr id="57" name="矩形 6"/>
          <p:cNvSpPr>
            <a:spLocks noChangeArrowheads="1"/>
          </p:cNvSpPr>
          <p:nvPr/>
        </p:nvSpPr>
        <p:spPr bwMode="auto">
          <a:xfrm>
            <a:off x="-9087" y="478708"/>
            <a:ext cx="3256885" cy="21886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8" name="矩形 7"/>
          <p:cNvSpPr>
            <a:spLocks noChangeArrowheads="1"/>
          </p:cNvSpPr>
          <p:nvPr/>
        </p:nvSpPr>
        <p:spPr bwMode="auto">
          <a:xfrm>
            <a:off x="2970322" y="478708"/>
            <a:ext cx="4590232" cy="21886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9" name="矩形 8"/>
          <p:cNvSpPr>
            <a:spLocks noChangeArrowheads="1"/>
          </p:cNvSpPr>
          <p:nvPr/>
        </p:nvSpPr>
        <p:spPr bwMode="auto">
          <a:xfrm>
            <a:off x="6352253" y="477280"/>
            <a:ext cx="3299888" cy="22013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0" name="矩形 9"/>
          <p:cNvSpPr>
            <a:spLocks noChangeArrowheads="1"/>
          </p:cNvSpPr>
          <p:nvPr/>
        </p:nvSpPr>
        <p:spPr bwMode="auto">
          <a:xfrm>
            <a:off x="9582587" y="477280"/>
            <a:ext cx="2623927" cy="22013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895445" y="142664"/>
            <a:ext cx="3840912" cy="808757"/>
            <a:chOff x="903371" y="249943"/>
            <a:chExt cx="2831223" cy="679699"/>
          </a:xfrm>
        </p:grpSpPr>
        <p:sp>
          <p:nvSpPr>
            <p:cNvPr id="62" name="任意多边形 61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3" name="任意多边形 62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64" name="标题 1"/>
          <p:cNvSpPr txBox="1"/>
          <p:nvPr/>
        </p:nvSpPr>
        <p:spPr>
          <a:xfrm>
            <a:off x="2003094" y="300024"/>
            <a:ext cx="7095588" cy="795095"/>
          </a:xfrm>
          <a:prstGeom prst="rect">
            <a:avLst/>
          </a:prstGeom>
        </p:spPr>
        <p:txBody>
          <a:bodyPr lIns="91437" tIns="45718" rIns="91437" bIns="45718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356071" y="284685"/>
            <a:ext cx="691209" cy="584771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  <p:bldP spid="41" grpId="0"/>
      <p:bldP spid="42" grpId="0"/>
      <p:bldP spid="44" grpId="0"/>
      <p:bldP spid="45" grpId="0"/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4" grpId="0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13753" y="2338582"/>
            <a:ext cx="48591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加入文字</a:t>
            </a:r>
            <a:r>
              <a:rPr lang="zh-CN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描述文字</a:t>
            </a:r>
            <a:r>
              <a:rPr lang="zh-CN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加入文字</a:t>
            </a:r>
            <a:r>
              <a:rPr lang="zh-CN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描述文字</a:t>
            </a:r>
            <a:r>
              <a:rPr lang="zh-CN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文字描述文案加入文字</a:t>
            </a:r>
            <a:r>
              <a:rPr lang="zh-CN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文字描述文案加入文字</a:t>
            </a:r>
            <a:r>
              <a:rPr lang="zh-CN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文字文案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加入文字</a:t>
            </a:r>
            <a:r>
              <a:rPr lang="zh-CN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文案</a:t>
            </a:r>
            <a:r>
              <a:rPr lang="zh-CN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文字描述文案加入文字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描述</a:t>
            </a:r>
            <a:r>
              <a:rPr lang="zh-CN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文字描述文案加入文字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文字描述文案加入文字文字描述文案加入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文字，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文字描述文案加入文字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文字文案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描述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508"/>
          <p:cNvSpPr/>
          <p:nvPr/>
        </p:nvSpPr>
        <p:spPr bwMode="auto">
          <a:xfrm>
            <a:off x="6192349" y="1866451"/>
            <a:ext cx="85725" cy="85725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0 h 54"/>
              <a:gd name="T4" fmla="*/ 0 w 54"/>
              <a:gd name="T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54">
                <a:moveTo>
                  <a:pt x="0" y="54"/>
                </a:moveTo>
                <a:lnTo>
                  <a:pt x="54" y="0"/>
                </a:lnTo>
                <a:lnTo>
                  <a:pt x="0" y="54"/>
                </a:lnTo>
                <a:close/>
              </a:path>
            </a:pathLst>
          </a:custGeom>
          <a:solidFill>
            <a:srgbClr val="D40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Line 509"/>
          <p:cNvSpPr>
            <a:spLocks noChangeShapeType="1"/>
          </p:cNvSpPr>
          <p:nvPr/>
        </p:nvSpPr>
        <p:spPr bwMode="auto">
          <a:xfrm flipV="1">
            <a:off x="6192349" y="1866451"/>
            <a:ext cx="85725" cy="85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Line 510"/>
          <p:cNvSpPr>
            <a:spLocks noChangeShapeType="1"/>
          </p:cNvSpPr>
          <p:nvPr/>
        </p:nvSpPr>
        <p:spPr bwMode="auto">
          <a:xfrm>
            <a:off x="6192349" y="1780726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Line 511"/>
          <p:cNvSpPr>
            <a:spLocks noChangeShapeType="1"/>
          </p:cNvSpPr>
          <p:nvPr/>
        </p:nvSpPr>
        <p:spPr bwMode="auto">
          <a:xfrm>
            <a:off x="6192349" y="1780726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512"/>
          <p:cNvSpPr/>
          <p:nvPr/>
        </p:nvSpPr>
        <p:spPr bwMode="auto">
          <a:xfrm>
            <a:off x="5832309" y="1699763"/>
            <a:ext cx="168275" cy="333375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6048333" y="1605162"/>
            <a:ext cx="3777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zh-CN" altLang="zh-CN" sz="2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"/>
          <p:cNvSpPr/>
          <p:nvPr/>
        </p:nvSpPr>
        <p:spPr>
          <a:xfrm flipV="1">
            <a:off x="1" y="0"/>
            <a:ext cx="4932946" cy="6859588"/>
          </a:xfrm>
          <a:custGeom>
            <a:avLst/>
            <a:gdLst>
              <a:gd name="connsiteX0" fmla="*/ 0 w 6121077"/>
              <a:gd name="connsiteY0" fmla="*/ 0 h 6859588"/>
              <a:gd name="connsiteX1" fmla="*/ 6121077 w 6121077"/>
              <a:gd name="connsiteY1" fmla="*/ 0 h 6859588"/>
              <a:gd name="connsiteX2" fmla="*/ 6121077 w 6121077"/>
              <a:gd name="connsiteY2" fmla="*/ 6859588 h 6859588"/>
              <a:gd name="connsiteX3" fmla="*/ 0 w 6121077"/>
              <a:gd name="connsiteY3" fmla="*/ 6859588 h 6859588"/>
              <a:gd name="connsiteX4" fmla="*/ 0 w 6121077"/>
              <a:gd name="connsiteY4" fmla="*/ 0 h 6859588"/>
              <a:gd name="connsiteX0-1" fmla="*/ 0 w 6121077"/>
              <a:gd name="connsiteY0-2" fmla="*/ 0 h 6859588"/>
              <a:gd name="connsiteX1-3" fmla="*/ 6121077 w 6121077"/>
              <a:gd name="connsiteY1-4" fmla="*/ 0 h 6859588"/>
              <a:gd name="connsiteX2-5" fmla="*/ 4692327 w 6121077"/>
              <a:gd name="connsiteY2-6" fmla="*/ 6859588 h 6859588"/>
              <a:gd name="connsiteX3-7" fmla="*/ 0 w 6121077"/>
              <a:gd name="connsiteY3-8" fmla="*/ 6859588 h 6859588"/>
              <a:gd name="connsiteX4-9" fmla="*/ 0 w 6121077"/>
              <a:gd name="connsiteY4-10" fmla="*/ 0 h 6859588"/>
              <a:gd name="connsiteX0-11" fmla="*/ 0 w 6121077"/>
              <a:gd name="connsiteY0-12" fmla="*/ 0 h 6859588"/>
              <a:gd name="connsiteX1-13" fmla="*/ 6121077 w 6121077"/>
              <a:gd name="connsiteY1-14" fmla="*/ 0 h 6859588"/>
              <a:gd name="connsiteX2-15" fmla="*/ 4063677 w 6121077"/>
              <a:gd name="connsiteY2-16" fmla="*/ 6859588 h 6859588"/>
              <a:gd name="connsiteX3-17" fmla="*/ 0 w 6121077"/>
              <a:gd name="connsiteY3-18" fmla="*/ 6859588 h 6859588"/>
              <a:gd name="connsiteX4-19" fmla="*/ 0 w 6121077"/>
              <a:gd name="connsiteY4-20" fmla="*/ 0 h 6859588"/>
              <a:gd name="connsiteX0-21" fmla="*/ 0 w 5749602"/>
              <a:gd name="connsiteY0-22" fmla="*/ 0 h 6859588"/>
              <a:gd name="connsiteX1-23" fmla="*/ 5749602 w 5749602"/>
              <a:gd name="connsiteY1-24" fmla="*/ 0 h 6859588"/>
              <a:gd name="connsiteX2-25" fmla="*/ 4063677 w 5749602"/>
              <a:gd name="connsiteY2-26" fmla="*/ 6859588 h 6859588"/>
              <a:gd name="connsiteX3-27" fmla="*/ 0 w 5749602"/>
              <a:gd name="connsiteY3-28" fmla="*/ 6859588 h 6859588"/>
              <a:gd name="connsiteX4-29" fmla="*/ 0 w 5749602"/>
              <a:gd name="connsiteY4-30" fmla="*/ 0 h 6859588"/>
              <a:gd name="connsiteX0-31" fmla="*/ 0 w 6235377"/>
              <a:gd name="connsiteY0-32" fmla="*/ 0 h 6859588"/>
              <a:gd name="connsiteX1-33" fmla="*/ 6235377 w 6235377"/>
              <a:gd name="connsiteY1-34" fmla="*/ 0 h 6859588"/>
              <a:gd name="connsiteX2-35" fmla="*/ 4063677 w 6235377"/>
              <a:gd name="connsiteY2-36" fmla="*/ 6859588 h 6859588"/>
              <a:gd name="connsiteX3-37" fmla="*/ 0 w 6235377"/>
              <a:gd name="connsiteY3-38" fmla="*/ 6859588 h 6859588"/>
              <a:gd name="connsiteX4-39" fmla="*/ 0 w 6235377"/>
              <a:gd name="connsiteY4-40" fmla="*/ 0 h 6859588"/>
              <a:gd name="connsiteX0-41" fmla="*/ 0 w 6235377"/>
              <a:gd name="connsiteY0-42" fmla="*/ 0 h 6859588"/>
              <a:gd name="connsiteX1-43" fmla="*/ 6235377 w 6235377"/>
              <a:gd name="connsiteY1-44" fmla="*/ 0 h 6859588"/>
              <a:gd name="connsiteX2-45" fmla="*/ 4692327 w 6235377"/>
              <a:gd name="connsiteY2-46" fmla="*/ 6859588 h 6859588"/>
              <a:gd name="connsiteX3-47" fmla="*/ 0 w 6235377"/>
              <a:gd name="connsiteY3-48" fmla="*/ 6859588 h 6859588"/>
              <a:gd name="connsiteX4-49" fmla="*/ 0 w 6235377"/>
              <a:gd name="connsiteY4-50" fmla="*/ 0 h 6859588"/>
              <a:gd name="connsiteX0-51" fmla="*/ 0 w 5892477"/>
              <a:gd name="connsiteY0-52" fmla="*/ 0 h 6859588"/>
              <a:gd name="connsiteX1-53" fmla="*/ 5892477 w 5892477"/>
              <a:gd name="connsiteY1-54" fmla="*/ 0 h 6859588"/>
              <a:gd name="connsiteX2-55" fmla="*/ 4692327 w 5892477"/>
              <a:gd name="connsiteY2-56" fmla="*/ 6859588 h 6859588"/>
              <a:gd name="connsiteX3-57" fmla="*/ 0 w 5892477"/>
              <a:gd name="connsiteY3-58" fmla="*/ 6859588 h 6859588"/>
              <a:gd name="connsiteX4-59" fmla="*/ 0 w 5892477"/>
              <a:gd name="connsiteY4-60" fmla="*/ 0 h 6859588"/>
              <a:gd name="connsiteX0-61" fmla="*/ 0 w 6121077"/>
              <a:gd name="connsiteY0-62" fmla="*/ 0 h 6859588"/>
              <a:gd name="connsiteX1-63" fmla="*/ 6121077 w 6121077"/>
              <a:gd name="connsiteY1-64" fmla="*/ 0 h 6859588"/>
              <a:gd name="connsiteX2-65" fmla="*/ 4692327 w 6121077"/>
              <a:gd name="connsiteY2-66" fmla="*/ 6859588 h 6859588"/>
              <a:gd name="connsiteX3-67" fmla="*/ 0 w 6121077"/>
              <a:gd name="connsiteY3-68" fmla="*/ 6859588 h 6859588"/>
              <a:gd name="connsiteX4-69" fmla="*/ 0 w 6121077"/>
              <a:gd name="connsiteY4-70" fmla="*/ 0 h 6859588"/>
              <a:gd name="connsiteX0-71" fmla="*/ 0 w 6121077"/>
              <a:gd name="connsiteY0-72" fmla="*/ 0 h 6859588"/>
              <a:gd name="connsiteX1-73" fmla="*/ 6121077 w 6121077"/>
              <a:gd name="connsiteY1-74" fmla="*/ 0 h 6859588"/>
              <a:gd name="connsiteX2-75" fmla="*/ 4292277 w 6121077"/>
              <a:gd name="connsiteY2-76" fmla="*/ 6859588 h 6859588"/>
              <a:gd name="connsiteX3-77" fmla="*/ 0 w 6121077"/>
              <a:gd name="connsiteY3-78" fmla="*/ 6859588 h 6859588"/>
              <a:gd name="connsiteX4-79" fmla="*/ 0 w 6121077"/>
              <a:gd name="connsiteY4-80" fmla="*/ 0 h 68595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121077" h="6859588">
                <a:moveTo>
                  <a:pt x="0" y="0"/>
                </a:moveTo>
                <a:lnTo>
                  <a:pt x="6121077" y="0"/>
                </a:lnTo>
                <a:lnTo>
                  <a:pt x="4292277" y="6859588"/>
                </a:lnTo>
                <a:lnTo>
                  <a:pt x="0" y="6859588"/>
                </a:lnTo>
                <a:lnTo>
                  <a:pt x="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3213166" y="2650616"/>
            <a:ext cx="1846387" cy="1664728"/>
            <a:chOff x="3720691" y="2824413"/>
            <a:chExt cx="1341120" cy="1209172"/>
          </a:xfrm>
        </p:grpSpPr>
        <p:sp>
          <p:nvSpPr>
            <p:cNvPr id="21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Freeform 5"/>
          <p:cNvSpPr/>
          <p:nvPr/>
        </p:nvSpPr>
        <p:spPr bwMode="auto">
          <a:xfrm rot="1855731">
            <a:off x="3339600" y="2764611"/>
            <a:ext cx="1593518" cy="143673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KSO_Shape"/>
          <p:cNvSpPr/>
          <p:nvPr/>
        </p:nvSpPr>
        <p:spPr bwMode="auto">
          <a:xfrm>
            <a:off x="3772825" y="3192790"/>
            <a:ext cx="814442" cy="559250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7" grpId="0"/>
      <p:bldP spid="18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2471984"/>
            <a:ext cx="12190414" cy="1223716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296877" y="2613725"/>
            <a:ext cx="4285273" cy="830993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工作规划概述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507143" y="2087565"/>
            <a:ext cx="2209984" cy="1992550"/>
            <a:chOff x="3720691" y="2824413"/>
            <a:chExt cx="1341120" cy="1209172"/>
          </a:xfrm>
        </p:grpSpPr>
        <p:sp>
          <p:nvSpPr>
            <p:cNvPr id="21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Freeform 5"/>
          <p:cNvSpPr/>
          <p:nvPr/>
        </p:nvSpPr>
        <p:spPr bwMode="auto">
          <a:xfrm rot="1855731">
            <a:off x="2671950" y="2236158"/>
            <a:ext cx="1880368" cy="1695366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157798" y="2339812"/>
            <a:ext cx="11268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8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1"/>
          <p:cNvSpPr/>
          <p:nvPr/>
        </p:nvSpPr>
        <p:spPr>
          <a:xfrm>
            <a:off x="2753131" y="2235710"/>
            <a:ext cx="2736423" cy="1309202"/>
          </a:xfrm>
          <a:custGeom>
            <a:avLst/>
            <a:gdLst/>
            <a:ahLst/>
            <a:cxnLst/>
            <a:rect l="l" t="t" r="r" b="b"/>
            <a:pathLst>
              <a:path w="2736304" h="1308596">
                <a:moveTo>
                  <a:pt x="291391" y="0"/>
                </a:moveTo>
                <a:lnTo>
                  <a:pt x="1800289" y="0"/>
                </a:lnTo>
                <a:cubicBezTo>
                  <a:pt x="1884459" y="0"/>
                  <a:pt x="1952692" y="68233"/>
                  <a:pt x="1952692" y="152403"/>
                </a:cubicBezTo>
                <a:lnTo>
                  <a:pt x="1952692" y="394196"/>
                </a:lnTo>
                <a:lnTo>
                  <a:pt x="2583901" y="394196"/>
                </a:lnTo>
                <a:cubicBezTo>
                  <a:pt x="2668071" y="394196"/>
                  <a:pt x="2736304" y="462429"/>
                  <a:pt x="2736304" y="546599"/>
                </a:cubicBezTo>
                <a:lnTo>
                  <a:pt x="2736304" y="1156193"/>
                </a:lnTo>
                <a:cubicBezTo>
                  <a:pt x="2736304" y="1240363"/>
                  <a:pt x="2668071" y="1308596"/>
                  <a:pt x="2583901" y="1308596"/>
                </a:cubicBezTo>
                <a:lnTo>
                  <a:pt x="152403" y="1308596"/>
                </a:lnTo>
                <a:cubicBezTo>
                  <a:pt x="68233" y="1308596"/>
                  <a:pt x="0" y="1240363"/>
                  <a:pt x="0" y="1156193"/>
                </a:cubicBezTo>
                <a:lnTo>
                  <a:pt x="0" y="546599"/>
                </a:lnTo>
                <a:cubicBezTo>
                  <a:pt x="0" y="467013"/>
                  <a:pt x="61003" y="401675"/>
                  <a:pt x="138988" y="396905"/>
                </a:cubicBezTo>
                <a:lnTo>
                  <a:pt x="138988" y="152403"/>
                </a:lnTo>
                <a:cubicBezTo>
                  <a:pt x="138988" y="68233"/>
                  <a:pt x="207221" y="0"/>
                  <a:pt x="291391" y="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63500" dir="13500000" sy="23000" kx="1200000" algn="b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6"/>
          <p:cNvSpPr>
            <a:spLocks noChangeAspect="1" noEditPoints="1"/>
          </p:cNvSpPr>
          <p:nvPr/>
        </p:nvSpPr>
        <p:spPr bwMode="auto">
          <a:xfrm>
            <a:off x="2989814" y="2756142"/>
            <a:ext cx="651620" cy="572647"/>
          </a:xfrm>
          <a:custGeom>
            <a:avLst/>
            <a:gdLst>
              <a:gd name="T0" fmla="*/ 400 w 400"/>
              <a:gd name="T1" fmla="*/ 352 h 352"/>
              <a:gd name="T2" fmla="*/ 394 w 400"/>
              <a:gd name="T3" fmla="*/ 268 h 352"/>
              <a:gd name="T4" fmla="*/ 342 w 400"/>
              <a:gd name="T5" fmla="*/ 236 h 352"/>
              <a:gd name="T6" fmla="*/ 303 w 400"/>
              <a:gd name="T7" fmla="*/ 191 h 352"/>
              <a:gd name="T8" fmla="*/ 316 w 400"/>
              <a:gd name="T9" fmla="*/ 157 h 352"/>
              <a:gd name="T10" fmla="*/ 327 w 400"/>
              <a:gd name="T11" fmla="*/ 134 h 352"/>
              <a:gd name="T12" fmla="*/ 322 w 400"/>
              <a:gd name="T13" fmla="*/ 122 h 352"/>
              <a:gd name="T14" fmla="*/ 325 w 400"/>
              <a:gd name="T15" fmla="*/ 98 h 352"/>
              <a:gd name="T16" fmla="*/ 278 w 400"/>
              <a:gd name="T17" fmla="*/ 51 h 352"/>
              <a:gd name="T18" fmla="*/ 230 w 400"/>
              <a:gd name="T19" fmla="*/ 98 h 352"/>
              <a:gd name="T20" fmla="*/ 233 w 400"/>
              <a:gd name="T21" fmla="*/ 122 h 352"/>
              <a:gd name="T22" fmla="*/ 229 w 400"/>
              <a:gd name="T23" fmla="*/ 134 h 352"/>
              <a:gd name="T24" fmla="*/ 240 w 400"/>
              <a:gd name="T25" fmla="*/ 157 h 352"/>
              <a:gd name="T26" fmla="*/ 253 w 400"/>
              <a:gd name="T27" fmla="*/ 191 h 352"/>
              <a:gd name="T28" fmla="*/ 236 w 400"/>
              <a:gd name="T29" fmla="*/ 224 h 352"/>
              <a:gd name="T30" fmla="*/ 310 w 400"/>
              <a:gd name="T31" fmla="*/ 292 h 352"/>
              <a:gd name="T32" fmla="*/ 310 w 400"/>
              <a:gd name="T33" fmla="*/ 352 h 352"/>
              <a:gd name="T34" fmla="*/ 400 w 400"/>
              <a:gd name="T35" fmla="*/ 352 h 352"/>
              <a:gd name="T36" fmla="*/ 204 w 400"/>
              <a:gd name="T37" fmla="*/ 247 h 352"/>
              <a:gd name="T38" fmla="*/ 152 w 400"/>
              <a:gd name="T39" fmla="*/ 187 h 352"/>
              <a:gd name="T40" fmla="*/ 169 w 400"/>
              <a:gd name="T41" fmla="*/ 142 h 352"/>
              <a:gd name="T42" fmla="*/ 184 w 400"/>
              <a:gd name="T43" fmla="*/ 111 h 352"/>
              <a:gd name="T44" fmla="*/ 179 w 400"/>
              <a:gd name="T45" fmla="*/ 95 h 352"/>
              <a:gd name="T46" fmla="*/ 183 w 400"/>
              <a:gd name="T47" fmla="*/ 63 h 352"/>
              <a:gd name="T48" fmla="*/ 119 w 400"/>
              <a:gd name="T49" fmla="*/ 0 h 352"/>
              <a:gd name="T50" fmla="*/ 55 w 400"/>
              <a:gd name="T51" fmla="*/ 63 h 352"/>
              <a:gd name="T52" fmla="*/ 59 w 400"/>
              <a:gd name="T53" fmla="*/ 95 h 352"/>
              <a:gd name="T54" fmla="*/ 53 w 400"/>
              <a:gd name="T55" fmla="*/ 111 h 352"/>
              <a:gd name="T56" fmla="*/ 68 w 400"/>
              <a:gd name="T57" fmla="*/ 142 h 352"/>
              <a:gd name="T58" fmla="*/ 86 w 400"/>
              <a:gd name="T59" fmla="*/ 187 h 352"/>
              <a:gd name="T60" fmla="*/ 33 w 400"/>
              <a:gd name="T61" fmla="*/ 247 h 352"/>
              <a:gd name="T62" fmla="*/ 0 w 400"/>
              <a:gd name="T63" fmla="*/ 279 h 352"/>
              <a:gd name="T64" fmla="*/ 0 w 400"/>
              <a:gd name="T65" fmla="*/ 352 h 352"/>
              <a:gd name="T66" fmla="*/ 278 w 400"/>
              <a:gd name="T67" fmla="*/ 352 h 352"/>
              <a:gd name="T68" fmla="*/ 278 w 400"/>
              <a:gd name="T69" fmla="*/ 297 h 352"/>
              <a:gd name="T70" fmla="*/ 204 w 400"/>
              <a:gd name="T71" fmla="*/ 24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352">
                <a:moveTo>
                  <a:pt x="400" y="352"/>
                </a:moveTo>
                <a:cubicBezTo>
                  <a:pt x="400" y="352"/>
                  <a:pt x="399" y="276"/>
                  <a:pt x="394" y="268"/>
                </a:cubicBezTo>
                <a:cubicBezTo>
                  <a:pt x="387" y="257"/>
                  <a:pt x="371" y="249"/>
                  <a:pt x="342" y="236"/>
                </a:cubicBezTo>
                <a:cubicBezTo>
                  <a:pt x="312" y="224"/>
                  <a:pt x="303" y="213"/>
                  <a:pt x="303" y="191"/>
                </a:cubicBezTo>
                <a:cubicBezTo>
                  <a:pt x="303" y="177"/>
                  <a:pt x="312" y="182"/>
                  <a:pt x="316" y="157"/>
                </a:cubicBezTo>
                <a:cubicBezTo>
                  <a:pt x="317" y="147"/>
                  <a:pt x="325" y="157"/>
                  <a:pt x="327" y="134"/>
                </a:cubicBezTo>
                <a:cubicBezTo>
                  <a:pt x="327" y="124"/>
                  <a:pt x="322" y="122"/>
                  <a:pt x="322" y="122"/>
                </a:cubicBezTo>
                <a:cubicBezTo>
                  <a:pt x="322" y="122"/>
                  <a:pt x="325" y="108"/>
                  <a:pt x="325" y="98"/>
                </a:cubicBezTo>
                <a:cubicBezTo>
                  <a:pt x="327" y="85"/>
                  <a:pt x="319" y="51"/>
                  <a:pt x="278" y="51"/>
                </a:cubicBezTo>
                <a:cubicBezTo>
                  <a:pt x="236" y="51"/>
                  <a:pt x="229" y="85"/>
                  <a:pt x="230" y="98"/>
                </a:cubicBezTo>
                <a:cubicBezTo>
                  <a:pt x="231" y="108"/>
                  <a:pt x="233" y="122"/>
                  <a:pt x="233" y="122"/>
                </a:cubicBezTo>
                <a:cubicBezTo>
                  <a:pt x="233" y="122"/>
                  <a:pt x="229" y="124"/>
                  <a:pt x="229" y="134"/>
                </a:cubicBezTo>
                <a:cubicBezTo>
                  <a:pt x="230" y="157"/>
                  <a:pt x="238" y="147"/>
                  <a:pt x="240" y="157"/>
                </a:cubicBezTo>
                <a:cubicBezTo>
                  <a:pt x="244" y="182"/>
                  <a:pt x="253" y="177"/>
                  <a:pt x="253" y="191"/>
                </a:cubicBezTo>
                <a:cubicBezTo>
                  <a:pt x="253" y="206"/>
                  <a:pt x="248" y="216"/>
                  <a:pt x="236" y="224"/>
                </a:cubicBezTo>
                <a:cubicBezTo>
                  <a:pt x="301" y="257"/>
                  <a:pt x="310" y="263"/>
                  <a:pt x="310" y="292"/>
                </a:cubicBezTo>
                <a:cubicBezTo>
                  <a:pt x="310" y="352"/>
                  <a:pt x="310" y="352"/>
                  <a:pt x="310" y="352"/>
                </a:cubicBezTo>
                <a:lnTo>
                  <a:pt x="400" y="352"/>
                </a:lnTo>
                <a:close/>
                <a:moveTo>
                  <a:pt x="204" y="247"/>
                </a:moveTo>
                <a:cubicBezTo>
                  <a:pt x="165" y="231"/>
                  <a:pt x="152" y="217"/>
                  <a:pt x="152" y="187"/>
                </a:cubicBezTo>
                <a:cubicBezTo>
                  <a:pt x="152" y="169"/>
                  <a:pt x="164" y="175"/>
                  <a:pt x="169" y="142"/>
                </a:cubicBezTo>
                <a:cubicBezTo>
                  <a:pt x="172" y="129"/>
                  <a:pt x="182" y="142"/>
                  <a:pt x="184" y="111"/>
                </a:cubicBezTo>
                <a:cubicBezTo>
                  <a:pt x="184" y="98"/>
                  <a:pt x="179" y="95"/>
                  <a:pt x="179" y="95"/>
                </a:cubicBezTo>
                <a:cubicBezTo>
                  <a:pt x="179" y="95"/>
                  <a:pt x="181" y="77"/>
                  <a:pt x="183" y="63"/>
                </a:cubicBezTo>
                <a:cubicBezTo>
                  <a:pt x="184" y="45"/>
                  <a:pt x="174" y="0"/>
                  <a:pt x="119" y="0"/>
                </a:cubicBezTo>
                <a:cubicBezTo>
                  <a:pt x="64" y="0"/>
                  <a:pt x="54" y="45"/>
                  <a:pt x="55" y="63"/>
                </a:cubicBezTo>
                <a:cubicBezTo>
                  <a:pt x="56" y="77"/>
                  <a:pt x="59" y="95"/>
                  <a:pt x="59" y="95"/>
                </a:cubicBezTo>
                <a:cubicBezTo>
                  <a:pt x="59" y="95"/>
                  <a:pt x="53" y="98"/>
                  <a:pt x="53" y="111"/>
                </a:cubicBezTo>
                <a:cubicBezTo>
                  <a:pt x="55" y="142"/>
                  <a:pt x="66" y="129"/>
                  <a:pt x="68" y="142"/>
                </a:cubicBezTo>
                <a:cubicBezTo>
                  <a:pt x="74" y="175"/>
                  <a:pt x="86" y="169"/>
                  <a:pt x="86" y="187"/>
                </a:cubicBezTo>
                <a:cubicBezTo>
                  <a:pt x="86" y="217"/>
                  <a:pt x="73" y="231"/>
                  <a:pt x="33" y="247"/>
                </a:cubicBezTo>
                <a:cubicBezTo>
                  <a:pt x="21" y="252"/>
                  <a:pt x="0" y="260"/>
                  <a:pt x="0" y="279"/>
                </a:cubicBezTo>
                <a:cubicBezTo>
                  <a:pt x="0" y="352"/>
                  <a:pt x="0" y="352"/>
                  <a:pt x="0" y="352"/>
                </a:cubicBezTo>
                <a:cubicBezTo>
                  <a:pt x="278" y="352"/>
                  <a:pt x="278" y="352"/>
                  <a:pt x="278" y="352"/>
                </a:cubicBezTo>
                <a:cubicBezTo>
                  <a:pt x="278" y="352"/>
                  <a:pt x="278" y="309"/>
                  <a:pt x="278" y="297"/>
                </a:cubicBezTo>
                <a:cubicBezTo>
                  <a:pt x="278" y="280"/>
                  <a:pt x="244" y="264"/>
                  <a:pt x="204" y="2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01" tIns="45700" rIns="91401" bIns="45700" numCol="1" anchor="t" anchorCtr="0" compatLnSpc="1"/>
          <a:lstStyle/>
          <a:p>
            <a:endParaRPr lang="en-US" dirty="0"/>
          </a:p>
        </p:txBody>
      </p:sp>
      <p:sp>
        <p:nvSpPr>
          <p:cNvPr id="11" name="Rectangle 42"/>
          <p:cNvSpPr/>
          <p:nvPr/>
        </p:nvSpPr>
        <p:spPr>
          <a:xfrm flipH="1">
            <a:off x="3698581" y="2752454"/>
            <a:ext cx="1727846" cy="55124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lvl="0"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加入你的文字描述，加入你的字描述，加入你的文字。</a:t>
            </a:r>
          </a:p>
        </p:txBody>
      </p:sp>
      <p:sp>
        <p:nvSpPr>
          <p:cNvPr id="12" name="Rectangle 42"/>
          <p:cNvSpPr/>
          <p:nvPr/>
        </p:nvSpPr>
        <p:spPr>
          <a:xfrm flipH="1">
            <a:off x="3265880" y="2339067"/>
            <a:ext cx="1296410" cy="55124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lvl="0"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团队建设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6755694" y="2235710"/>
            <a:ext cx="2736423" cy="1309202"/>
          </a:xfrm>
          <a:custGeom>
            <a:avLst/>
            <a:gdLst/>
            <a:ahLst/>
            <a:cxnLst/>
            <a:rect l="l" t="t" r="r" b="b"/>
            <a:pathLst>
              <a:path w="2736304" h="1308596">
                <a:moveTo>
                  <a:pt x="291391" y="0"/>
                </a:moveTo>
                <a:lnTo>
                  <a:pt x="1800289" y="0"/>
                </a:lnTo>
                <a:cubicBezTo>
                  <a:pt x="1884459" y="0"/>
                  <a:pt x="1952692" y="68233"/>
                  <a:pt x="1952692" y="152403"/>
                </a:cubicBezTo>
                <a:lnTo>
                  <a:pt x="1952692" y="394196"/>
                </a:lnTo>
                <a:lnTo>
                  <a:pt x="2583901" y="394196"/>
                </a:lnTo>
                <a:cubicBezTo>
                  <a:pt x="2668071" y="394196"/>
                  <a:pt x="2736304" y="462429"/>
                  <a:pt x="2736304" y="546599"/>
                </a:cubicBezTo>
                <a:lnTo>
                  <a:pt x="2736304" y="1156193"/>
                </a:lnTo>
                <a:cubicBezTo>
                  <a:pt x="2736304" y="1240363"/>
                  <a:pt x="2668071" y="1308596"/>
                  <a:pt x="2583901" y="1308596"/>
                </a:cubicBezTo>
                <a:lnTo>
                  <a:pt x="152403" y="1308596"/>
                </a:lnTo>
                <a:cubicBezTo>
                  <a:pt x="68233" y="1308596"/>
                  <a:pt x="0" y="1240363"/>
                  <a:pt x="0" y="1156193"/>
                </a:cubicBezTo>
                <a:lnTo>
                  <a:pt x="0" y="546599"/>
                </a:lnTo>
                <a:cubicBezTo>
                  <a:pt x="0" y="467013"/>
                  <a:pt x="61003" y="401675"/>
                  <a:pt x="138988" y="396905"/>
                </a:cubicBezTo>
                <a:lnTo>
                  <a:pt x="138988" y="152403"/>
                </a:lnTo>
                <a:cubicBezTo>
                  <a:pt x="138988" y="68233"/>
                  <a:pt x="207221" y="0"/>
                  <a:pt x="291391" y="0"/>
                </a:cubicBezTo>
                <a:close/>
              </a:path>
            </a:pathLst>
          </a:custGeom>
          <a:solidFill>
            <a:srgbClr val="202A36"/>
          </a:solidFill>
          <a:ln>
            <a:solidFill>
              <a:schemeClr val="bg1"/>
            </a:solidFill>
          </a:ln>
          <a:effectLst>
            <a:outerShdw blurRad="63500" dir="13500000" sy="23000" kx="1200000" algn="b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6"/>
          <p:cNvSpPr>
            <a:spLocks noChangeAspect="1" noEditPoints="1"/>
          </p:cNvSpPr>
          <p:nvPr/>
        </p:nvSpPr>
        <p:spPr bwMode="auto">
          <a:xfrm>
            <a:off x="6992377" y="2756142"/>
            <a:ext cx="651620" cy="572647"/>
          </a:xfrm>
          <a:custGeom>
            <a:avLst/>
            <a:gdLst>
              <a:gd name="T0" fmla="*/ 400 w 400"/>
              <a:gd name="T1" fmla="*/ 352 h 352"/>
              <a:gd name="T2" fmla="*/ 394 w 400"/>
              <a:gd name="T3" fmla="*/ 268 h 352"/>
              <a:gd name="T4" fmla="*/ 342 w 400"/>
              <a:gd name="T5" fmla="*/ 236 h 352"/>
              <a:gd name="T6" fmla="*/ 303 w 400"/>
              <a:gd name="T7" fmla="*/ 191 h 352"/>
              <a:gd name="T8" fmla="*/ 316 w 400"/>
              <a:gd name="T9" fmla="*/ 157 h 352"/>
              <a:gd name="T10" fmla="*/ 327 w 400"/>
              <a:gd name="T11" fmla="*/ 134 h 352"/>
              <a:gd name="T12" fmla="*/ 322 w 400"/>
              <a:gd name="T13" fmla="*/ 122 h 352"/>
              <a:gd name="T14" fmla="*/ 325 w 400"/>
              <a:gd name="T15" fmla="*/ 98 h 352"/>
              <a:gd name="T16" fmla="*/ 278 w 400"/>
              <a:gd name="T17" fmla="*/ 51 h 352"/>
              <a:gd name="T18" fmla="*/ 230 w 400"/>
              <a:gd name="T19" fmla="*/ 98 h 352"/>
              <a:gd name="T20" fmla="*/ 233 w 400"/>
              <a:gd name="T21" fmla="*/ 122 h 352"/>
              <a:gd name="T22" fmla="*/ 229 w 400"/>
              <a:gd name="T23" fmla="*/ 134 h 352"/>
              <a:gd name="T24" fmla="*/ 240 w 400"/>
              <a:gd name="T25" fmla="*/ 157 h 352"/>
              <a:gd name="T26" fmla="*/ 253 w 400"/>
              <a:gd name="T27" fmla="*/ 191 h 352"/>
              <a:gd name="T28" fmla="*/ 236 w 400"/>
              <a:gd name="T29" fmla="*/ 224 h 352"/>
              <a:gd name="T30" fmla="*/ 310 w 400"/>
              <a:gd name="T31" fmla="*/ 292 h 352"/>
              <a:gd name="T32" fmla="*/ 310 w 400"/>
              <a:gd name="T33" fmla="*/ 352 h 352"/>
              <a:gd name="T34" fmla="*/ 400 w 400"/>
              <a:gd name="T35" fmla="*/ 352 h 352"/>
              <a:gd name="T36" fmla="*/ 204 w 400"/>
              <a:gd name="T37" fmla="*/ 247 h 352"/>
              <a:gd name="T38" fmla="*/ 152 w 400"/>
              <a:gd name="T39" fmla="*/ 187 h 352"/>
              <a:gd name="T40" fmla="*/ 169 w 400"/>
              <a:gd name="T41" fmla="*/ 142 h 352"/>
              <a:gd name="T42" fmla="*/ 184 w 400"/>
              <a:gd name="T43" fmla="*/ 111 h 352"/>
              <a:gd name="T44" fmla="*/ 179 w 400"/>
              <a:gd name="T45" fmla="*/ 95 h 352"/>
              <a:gd name="T46" fmla="*/ 183 w 400"/>
              <a:gd name="T47" fmla="*/ 63 h 352"/>
              <a:gd name="T48" fmla="*/ 119 w 400"/>
              <a:gd name="T49" fmla="*/ 0 h 352"/>
              <a:gd name="T50" fmla="*/ 55 w 400"/>
              <a:gd name="T51" fmla="*/ 63 h 352"/>
              <a:gd name="T52" fmla="*/ 59 w 400"/>
              <a:gd name="T53" fmla="*/ 95 h 352"/>
              <a:gd name="T54" fmla="*/ 53 w 400"/>
              <a:gd name="T55" fmla="*/ 111 h 352"/>
              <a:gd name="T56" fmla="*/ 68 w 400"/>
              <a:gd name="T57" fmla="*/ 142 h 352"/>
              <a:gd name="T58" fmla="*/ 86 w 400"/>
              <a:gd name="T59" fmla="*/ 187 h 352"/>
              <a:gd name="T60" fmla="*/ 33 w 400"/>
              <a:gd name="T61" fmla="*/ 247 h 352"/>
              <a:gd name="T62" fmla="*/ 0 w 400"/>
              <a:gd name="T63" fmla="*/ 279 h 352"/>
              <a:gd name="T64" fmla="*/ 0 w 400"/>
              <a:gd name="T65" fmla="*/ 352 h 352"/>
              <a:gd name="T66" fmla="*/ 278 w 400"/>
              <a:gd name="T67" fmla="*/ 352 h 352"/>
              <a:gd name="T68" fmla="*/ 278 w 400"/>
              <a:gd name="T69" fmla="*/ 297 h 352"/>
              <a:gd name="T70" fmla="*/ 204 w 400"/>
              <a:gd name="T71" fmla="*/ 24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352">
                <a:moveTo>
                  <a:pt x="400" y="352"/>
                </a:moveTo>
                <a:cubicBezTo>
                  <a:pt x="400" y="352"/>
                  <a:pt x="399" y="276"/>
                  <a:pt x="394" y="268"/>
                </a:cubicBezTo>
                <a:cubicBezTo>
                  <a:pt x="387" y="257"/>
                  <a:pt x="371" y="249"/>
                  <a:pt x="342" y="236"/>
                </a:cubicBezTo>
                <a:cubicBezTo>
                  <a:pt x="312" y="224"/>
                  <a:pt x="303" y="213"/>
                  <a:pt x="303" y="191"/>
                </a:cubicBezTo>
                <a:cubicBezTo>
                  <a:pt x="303" y="177"/>
                  <a:pt x="312" y="182"/>
                  <a:pt x="316" y="157"/>
                </a:cubicBezTo>
                <a:cubicBezTo>
                  <a:pt x="317" y="147"/>
                  <a:pt x="325" y="157"/>
                  <a:pt x="327" y="134"/>
                </a:cubicBezTo>
                <a:cubicBezTo>
                  <a:pt x="327" y="124"/>
                  <a:pt x="322" y="122"/>
                  <a:pt x="322" y="122"/>
                </a:cubicBezTo>
                <a:cubicBezTo>
                  <a:pt x="322" y="122"/>
                  <a:pt x="325" y="108"/>
                  <a:pt x="325" y="98"/>
                </a:cubicBezTo>
                <a:cubicBezTo>
                  <a:pt x="327" y="85"/>
                  <a:pt x="319" y="51"/>
                  <a:pt x="278" y="51"/>
                </a:cubicBezTo>
                <a:cubicBezTo>
                  <a:pt x="236" y="51"/>
                  <a:pt x="229" y="85"/>
                  <a:pt x="230" y="98"/>
                </a:cubicBezTo>
                <a:cubicBezTo>
                  <a:pt x="231" y="108"/>
                  <a:pt x="233" y="122"/>
                  <a:pt x="233" y="122"/>
                </a:cubicBezTo>
                <a:cubicBezTo>
                  <a:pt x="233" y="122"/>
                  <a:pt x="229" y="124"/>
                  <a:pt x="229" y="134"/>
                </a:cubicBezTo>
                <a:cubicBezTo>
                  <a:pt x="230" y="157"/>
                  <a:pt x="238" y="147"/>
                  <a:pt x="240" y="157"/>
                </a:cubicBezTo>
                <a:cubicBezTo>
                  <a:pt x="244" y="182"/>
                  <a:pt x="253" y="177"/>
                  <a:pt x="253" y="191"/>
                </a:cubicBezTo>
                <a:cubicBezTo>
                  <a:pt x="253" y="206"/>
                  <a:pt x="248" y="216"/>
                  <a:pt x="236" y="224"/>
                </a:cubicBezTo>
                <a:cubicBezTo>
                  <a:pt x="301" y="257"/>
                  <a:pt x="310" y="263"/>
                  <a:pt x="310" y="292"/>
                </a:cubicBezTo>
                <a:cubicBezTo>
                  <a:pt x="310" y="352"/>
                  <a:pt x="310" y="352"/>
                  <a:pt x="310" y="352"/>
                </a:cubicBezTo>
                <a:lnTo>
                  <a:pt x="400" y="352"/>
                </a:lnTo>
                <a:close/>
                <a:moveTo>
                  <a:pt x="204" y="247"/>
                </a:moveTo>
                <a:cubicBezTo>
                  <a:pt x="165" y="231"/>
                  <a:pt x="152" y="217"/>
                  <a:pt x="152" y="187"/>
                </a:cubicBezTo>
                <a:cubicBezTo>
                  <a:pt x="152" y="169"/>
                  <a:pt x="164" y="175"/>
                  <a:pt x="169" y="142"/>
                </a:cubicBezTo>
                <a:cubicBezTo>
                  <a:pt x="172" y="129"/>
                  <a:pt x="182" y="142"/>
                  <a:pt x="184" y="111"/>
                </a:cubicBezTo>
                <a:cubicBezTo>
                  <a:pt x="184" y="98"/>
                  <a:pt x="179" y="95"/>
                  <a:pt x="179" y="95"/>
                </a:cubicBezTo>
                <a:cubicBezTo>
                  <a:pt x="179" y="95"/>
                  <a:pt x="181" y="77"/>
                  <a:pt x="183" y="63"/>
                </a:cubicBezTo>
                <a:cubicBezTo>
                  <a:pt x="184" y="45"/>
                  <a:pt x="174" y="0"/>
                  <a:pt x="119" y="0"/>
                </a:cubicBezTo>
                <a:cubicBezTo>
                  <a:pt x="64" y="0"/>
                  <a:pt x="54" y="45"/>
                  <a:pt x="55" y="63"/>
                </a:cubicBezTo>
                <a:cubicBezTo>
                  <a:pt x="56" y="77"/>
                  <a:pt x="59" y="95"/>
                  <a:pt x="59" y="95"/>
                </a:cubicBezTo>
                <a:cubicBezTo>
                  <a:pt x="59" y="95"/>
                  <a:pt x="53" y="98"/>
                  <a:pt x="53" y="111"/>
                </a:cubicBezTo>
                <a:cubicBezTo>
                  <a:pt x="55" y="142"/>
                  <a:pt x="66" y="129"/>
                  <a:pt x="68" y="142"/>
                </a:cubicBezTo>
                <a:cubicBezTo>
                  <a:pt x="74" y="175"/>
                  <a:pt x="86" y="169"/>
                  <a:pt x="86" y="187"/>
                </a:cubicBezTo>
                <a:cubicBezTo>
                  <a:pt x="86" y="217"/>
                  <a:pt x="73" y="231"/>
                  <a:pt x="33" y="247"/>
                </a:cubicBezTo>
                <a:cubicBezTo>
                  <a:pt x="21" y="252"/>
                  <a:pt x="0" y="260"/>
                  <a:pt x="0" y="279"/>
                </a:cubicBezTo>
                <a:cubicBezTo>
                  <a:pt x="0" y="352"/>
                  <a:pt x="0" y="352"/>
                  <a:pt x="0" y="352"/>
                </a:cubicBezTo>
                <a:cubicBezTo>
                  <a:pt x="278" y="352"/>
                  <a:pt x="278" y="352"/>
                  <a:pt x="278" y="352"/>
                </a:cubicBezTo>
                <a:cubicBezTo>
                  <a:pt x="278" y="352"/>
                  <a:pt x="278" y="309"/>
                  <a:pt x="278" y="297"/>
                </a:cubicBezTo>
                <a:cubicBezTo>
                  <a:pt x="278" y="280"/>
                  <a:pt x="244" y="264"/>
                  <a:pt x="204" y="2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01" tIns="45700" rIns="91401" bIns="45700" numCol="1" anchor="t" anchorCtr="0" compatLnSpc="1"/>
          <a:lstStyle/>
          <a:p>
            <a:endParaRPr lang="en-US" dirty="0"/>
          </a:p>
        </p:txBody>
      </p:sp>
      <p:sp>
        <p:nvSpPr>
          <p:cNvPr id="15" name="Rectangle 42"/>
          <p:cNvSpPr/>
          <p:nvPr/>
        </p:nvSpPr>
        <p:spPr>
          <a:xfrm flipH="1">
            <a:off x="7701144" y="2752454"/>
            <a:ext cx="1727846" cy="55124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lvl="0"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加入你的文字描述，加入你的字描述，加入你的文字。</a:t>
            </a:r>
          </a:p>
        </p:txBody>
      </p:sp>
      <p:sp>
        <p:nvSpPr>
          <p:cNvPr id="16" name="Rectangle 42"/>
          <p:cNvSpPr/>
          <p:nvPr/>
        </p:nvSpPr>
        <p:spPr>
          <a:xfrm flipH="1">
            <a:off x="7268443" y="2339067"/>
            <a:ext cx="1296410" cy="55124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lvl="0"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产品运营</a:t>
            </a:r>
          </a:p>
        </p:txBody>
      </p:sp>
      <p:sp>
        <p:nvSpPr>
          <p:cNvPr id="17" name="圆角矩形 1"/>
          <p:cNvSpPr/>
          <p:nvPr/>
        </p:nvSpPr>
        <p:spPr>
          <a:xfrm>
            <a:off x="2764987" y="4036744"/>
            <a:ext cx="2736423" cy="1309202"/>
          </a:xfrm>
          <a:custGeom>
            <a:avLst/>
            <a:gdLst/>
            <a:ahLst/>
            <a:cxnLst/>
            <a:rect l="l" t="t" r="r" b="b"/>
            <a:pathLst>
              <a:path w="2736304" h="1308596">
                <a:moveTo>
                  <a:pt x="291391" y="0"/>
                </a:moveTo>
                <a:lnTo>
                  <a:pt x="1800289" y="0"/>
                </a:lnTo>
                <a:cubicBezTo>
                  <a:pt x="1884459" y="0"/>
                  <a:pt x="1952692" y="68233"/>
                  <a:pt x="1952692" y="152403"/>
                </a:cubicBezTo>
                <a:lnTo>
                  <a:pt x="1952692" y="394196"/>
                </a:lnTo>
                <a:lnTo>
                  <a:pt x="2583901" y="394196"/>
                </a:lnTo>
                <a:cubicBezTo>
                  <a:pt x="2668071" y="394196"/>
                  <a:pt x="2736304" y="462429"/>
                  <a:pt x="2736304" y="546599"/>
                </a:cubicBezTo>
                <a:lnTo>
                  <a:pt x="2736304" y="1156193"/>
                </a:lnTo>
                <a:cubicBezTo>
                  <a:pt x="2736304" y="1240363"/>
                  <a:pt x="2668071" y="1308596"/>
                  <a:pt x="2583901" y="1308596"/>
                </a:cubicBezTo>
                <a:lnTo>
                  <a:pt x="152403" y="1308596"/>
                </a:lnTo>
                <a:cubicBezTo>
                  <a:pt x="68233" y="1308596"/>
                  <a:pt x="0" y="1240363"/>
                  <a:pt x="0" y="1156193"/>
                </a:cubicBezTo>
                <a:lnTo>
                  <a:pt x="0" y="546599"/>
                </a:lnTo>
                <a:cubicBezTo>
                  <a:pt x="0" y="467013"/>
                  <a:pt x="61003" y="401675"/>
                  <a:pt x="138988" y="396905"/>
                </a:cubicBezTo>
                <a:lnTo>
                  <a:pt x="138988" y="152403"/>
                </a:lnTo>
                <a:cubicBezTo>
                  <a:pt x="138988" y="68233"/>
                  <a:pt x="207221" y="0"/>
                  <a:pt x="291391" y="0"/>
                </a:cubicBezTo>
                <a:close/>
              </a:path>
            </a:pathLst>
          </a:custGeom>
          <a:solidFill>
            <a:srgbClr val="202A36"/>
          </a:solidFill>
          <a:ln>
            <a:solidFill>
              <a:schemeClr val="bg1"/>
            </a:solidFill>
          </a:ln>
          <a:effectLst>
            <a:outerShdw blurRad="63500" dir="13500000" sy="23000" kx="1200000" algn="b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6"/>
          <p:cNvSpPr>
            <a:spLocks noChangeAspect="1" noEditPoints="1"/>
          </p:cNvSpPr>
          <p:nvPr/>
        </p:nvSpPr>
        <p:spPr bwMode="auto">
          <a:xfrm>
            <a:off x="3001669" y="4557176"/>
            <a:ext cx="651620" cy="572647"/>
          </a:xfrm>
          <a:custGeom>
            <a:avLst/>
            <a:gdLst>
              <a:gd name="T0" fmla="*/ 400 w 400"/>
              <a:gd name="T1" fmla="*/ 352 h 352"/>
              <a:gd name="T2" fmla="*/ 394 w 400"/>
              <a:gd name="T3" fmla="*/ 268 h 352"/>
              <a:gd name="T4" fmla="*/ 342 w 400"/>
              <a:gd name="T5" fmla="*/ 236 h 352"/>
              <a:gd name="T6" fmla="*/ 303 w 400"/>
              <a:gd name="T7" fmla="*/ 191 h 352"/>
              <a:gd name="T8" fmla="*/ 316 w 400"/>
              <a:gd name="T9" fmla="*/ 157 h 352"/>
              <a:gd name="T10" fmla="*/ 327 w 400"/>
              <a:gd name="T11" fmla="*/ 134 h 352"/>
              <a:gd name="T12" fmla="*/ 322 w 400"/>
              <a:gd name="T13" fmla="*/ 122 h 352"/>
              <a:gd name="T14" fmla="*/ 325 w 400"/>
              <a:gd name="T15" fmla="*/ 98 h 352"/>
              <a:gd name="T16" fmla="*/ 278 w 400"/>
              <a:gd name="T17" fmla="*/ 51 h 352"/>
              <a:gd name="T18" fmla="*/ 230 w 400"/>
              <a:gd name="T19" fmla="*/ 98 h 352"/>
              <a:gd name="T20" fmla="*/ 233 w 400"/>
              <a:gd name="T21" fmla="*/ 122 h 352"/>
              <a:gd name="T22" fmla="*/ 229 w 400"/>
              <a:gd name="T23" fmla="*/ 134 h 352"/>
              <a:gd name="T24" fmla="*/ 240 w 400"/>
              <a:gd name="T25" fmla="*/ 157 h 352"/>
              <a:gd name="T26" fmla="*/ 253 w 400"/>
              <a:gd name="T27" fmla="*/ 191 h 352"/>
              <a:gd name="T28" fmla="*/ 236 w 400"/>
              <a:gd name="T29" fmla="*/ 224 h 352"/>
              <a:gd name="T30" fmla="*/ 310 w 400"/>
              <a:gd name="T31" fmla="*/ 292 h 352"/>
              <a:gd name="T32" fmla="*/ 310 w 400"/>
              <a:gd name="T33" fmla="*/ 352 h 352"/>
              <a:gd name="T34" fmla="*/ 400 w 400"/>
              <a:gd name="T35" fmla="*/ 352 h 352"/>
              <a:gd name="T36" fmla="*/ 204 w 400"/>
              <a:gd name="T37" fmla="*/ 247 h 352"/>
              <a:gd name="T38" fmla="*/ 152 w 400"/>
              <a:gd name="T39" fmla="*/ 187 h 352"/>
              <a:gd name="T40" fmla="*/ 169 w 400"/>
              <a:gd name="T41" fmla="*/ 142 h 352"/>
              <a:gd name="T42" fmla="*/ 184 w 400"/>
              <a:gd name="T43" fmla="*/ 111 h 352"/>
              <a:gd name="T44" fmla="*/ 179 w 400"/>
              <a:gd name="T45" fmla="*/ 95 h 352"/>
              <a:gd name="T46" fmla="*/ 183 w 400"/>
              <a:gd name="T47" fmla="*/ 63 h 352"/>
              <a:gd name="T48" fmla="*/ 119 w 400"/>
              <a:gd name="T49" fmla="*/ 0 h 352"/>
              <a:gd name="T50" fmla="*/ 55 w 400"/>
              <a:gd name="T51" fmla="*/ 63 h 352"/>
              <a:gd name="T52" fmla="*/ 59 w 400"/>
              <a:gd name="T53" fmla="*/ 95 h 352"/>
              <a:gd name="T54" fmla="*/ 53 w 400"/>
              <a:gd name="T55" fmla="*/ 111 h 352"/>
              <a:gd name="T56" fmla="*/ 68 w 400"/>
              <a:gd name="T57" fmla="*/ 142 h 352"/>
              <a:gd name="T58" fmla="*/ 86 w 400"/>
              <a:gd name="T59" fmla="*/ 187 h 352"/>
              <a:gd name="T60" fmla="*/ 33 w 400"/>
              <a:gd name="T61" fmla="*/ 247 h 352"/>
              <a:gd name="T62" fmla="*/ 0 w 400"/>
              <a:gd name="T63" fmla="*/ 279 h 352"/>
              <a:gd name="T64" fmla="*/ 0 w 400"/>
              <a:gd name="T65" fmla="*/ 352 h 352"/>
              <a:gd name="T66" fmla="*/ 278 w 400"/>
              <a:gd name="T67" fmla="*/ 352 h 352"/>
              <a:gd name="T68" fmla="*/ 278 w 400"/>
              <a:gd name="T69" fmla="*/ 297 h 352"/>
              <a:gd name="T70" fmla="*/ 204 w 400"/>
              <a:gd name="T71" fmla="*/ 24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352">
                <a:moveTo>
                  <a:pt x="400" y="352"/>
                </a:moveTo>
                <a:cubicBezTo>
                  <a:pt x="400" y="352"/>
                  <a:pt x="399" y="276"/>
                  <a:pt x="394" y="268"/>
                </a:cubicBezTo>
                <a:cubicBezTo>
                  <a:pt x="387" y="257"/>
                  <a:pt x="371" y="249"/>
                  <a:pt x="342" y="236"/>
                </a:cubicBezTo>
                <a:cubicBezTo>
                  <a:pt x="312" y="224"/>
                  <a:pt x="303" y="213"/>
                  <a:pt x="303" y="191"/>
                </a:cubicBezTo>
                <a:cubicBezTo>
                  <a:pt x="303" y="177"/>
                  <a:pt x="312" y="182"/>
                  <a:pt x="316" y="157"/>
                </a:cubicBezTo>
                <a:cubicBezTo>
                  <a:pt x="317" y="147"/>
                  <a:pt x="325" y="157"/>
                  <a:pt x="327" y="134"/>
                </a:cubicBezTo>
                <a:cubicBezTo>
                  <a:pt x="327" y="124"/>
                  <a:pt x="322" y="122"/>
                  <a:pt x="322" y="122"/>
                </a:cubicBezTo>
                <a:cubicBezTo>
                  <a:pt x="322" y="122"/>
                  <a:pt x="325" y="108"/>
                  <a:pt x="325" y="98"/>
                </a:cubicBezTo>
                <a:cubicBezTo>
                  <a:pt x="327" y="85"/>
                  <a:pt x="319" y="51"/>
                  <a:pt x="278" y="51"/>
                </a:cubicBezTo>
                <a:cubicBezTo>
                  <a:pt x="236" y="51"/>
                  <a:pt x="229" y="85"/>
                  <a:pt x="230" y="98"/>
                </a:cubicBezTo>
                <a:cubicBezTo>
                  <a:pt x="231" y="108"/>
                  <a:pt x="233" y="122"/>
                  <a:pt x="233" y="122"/>
                </a:cubicBezTo>
                <a:cubicBezTo>
                  <a:pt x="233" y="122"/>
                  <a:pt x="229" y="124"/>
                  <a:pt x="229" y="134"/>
                </a:cubicBezTo>
                <a:cubicBezTo>
                  <a:pt x="230" y="157"/>
                  <a:pt x="238" y="147"/>
                  <a:pt x="240" y="157"/>
                </a:cubicBezTo>
                <a:cubicBezTo>
                  <a:pt x="244" y="182"/>
                  <a:pt x="253" y="177"/>
                  <a:pt x="253" y="191"/>
                </a:cubicBezTo>
                <a:cubicBezTo>
                  <a:pt x="253" y="206"/>
                  <a:pt x="248" y="216"/>
                  <a:pt x="236" y="224"/>
                </a:cubicBezTo>
                <a:cubicBezTo>
                  <a:pt x="301" y="257"/>
                  <a:pt x="310" y="263"/>
                  <a:pt x="310" y="292"/>
                </a:cubicBezTo>
                <a:cubicBezTo>
                  <a:pt x="310" y="352"/>
                  <a:pt x="310" y="352"/>
                  <a:pt x="310" y="352"/>
                </a:cubicBezTo>
                <a:lnTo>
                  <a:pt x="400" y="352"/>
                </a:lnTo>
                <a:close/>
                <a:moveTo>
                  <a:pt x="204" y="247"/>
                </a:moveTo>
                <a:cubicBezTo>
                  <a:pt x="165" y="231"/>
                  <a:pt x="152" y="217"/>
                  <a:pt x="152" y="187"/>
                </a:cubicBezTo>
                <a:cubicBezTo>
                  <a:pt x="152" y="169"/>
                  <a:pt x="164" y="175"/>
                  <a:pt x="169" y="142"/>
                </a:cubicBezTo>
                <a:cubicBezTo>
                  <a:pt x="172" y="129"/>
                  <a:pt x="182" y="142"/>
                  <a:pt x="184" y="111"/>
                </a:cubicBezTo>
                <a:cubicBezTo>
                  <a:pt x="184" y="98"/>
                  <a:pt x="179" y="95"/>
                  <a:pt x="179" y="95"/>
                </a:cubicBezTo>
                <a:cubicBezTo>
                  <a:pt x="179" y="95"/>
                  <a:pt x="181" y="77"/>
                  <a:pt x="183" y="63"/>
                </a:cubicBezTo>
                <a:cubicBezTo>
                  <a:pt x="184" y="45"/>
                  <a:pt x="174" y="0"/>
                  <a:pt x="119" y="0"/>
                </a:cubicBezTo>
                <a:cubicBezTo>
                  <a:pt x="64" y="0"/>
                  <a:pt x="54" y="45"/>
                  <a:pt x="55" y="63"/>
                </a:cubicBezTo>
                <a:cubicBezTo>
                  <a:pt x="56" y="77"/>
                  <a:pt x="59" y="95"/>
                  <a:pt x="59" y="95"/>
                </a:cubicBezTo>
                <a:cubicBezTo>
                  <a:pt x="59" y="95"/>
                  <a:pt x="53" y="98"/>
                  <a:pt x="53" y="111"/>
                </a:cubicBezTo>
                <a:cubicBezTo>
                  <a:pt x="55" y="142"/>
                  <a:pt x="66" y="129"/>
                  <a:pt x="68" y="142"/>
                </a:cubicBezTo>
                <a:cubicBezTo>
                  <a:pt x="74" y="175"/>
                  <a:pt x="86" y="169"/>
                  <a:pt x="86" y="187"/>
                </a:cubicBezTo>
                <a:cubicBezTo>
                  <a:pt x="86" y="217"/>
                  <a:pt x="73" y="231"/>
                  <a:pt x="33" y="247"/>
                </a:cubicBezTo>
                <a:cubicBezTo>
                  <a:pt x="21" y="252"/>
                  <a:pt x="0" y="260"/>
                  <a:pt x="0" y="279"/>
                </a:cubicBezTo>
                <a:cubicBezTo>
                  <a:pt x="0" y="352"/>
                  <a:pt x="0" y="352"/>
                  <a:pt x="0" y="352"/>
                </a:cubicBezTo>
                <a:cubicBezTo>
                  <a:pt x="278" y="352"/>
                  <a:pt x="278" y="352"/>
                  <a:pt x="278" y="352"/>
                </a:cubicBezTo>
                <a:cubicBezTo>
                  <a:pt x="278" y="352"/>
                  <a:pt x="278" y="309"/>
                  <a:pt x="278" y="297"/>
                </a:cubicBezTo>
                <a:cubicBezTo>
                  <a:pt x="278" y="280"/>
                  <a:pt x="244" y="264"/>
                  <a:pt x="204" y="2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01" tIns="45700" rIns="91401" bIns="45700" numCol="1" anchor="t" anchorCtr="0" compatLnSpc="1"/>
          <a:lstStyle/>
          <a:p>
            <a:endParaRPr lang="en-US" dirty="0"/>
          </a:p>
        </p:txBody>
      </p:sp>
      <p:sp>
        <p:nvSpPr>
          <p:cNvPr id="20" name="Rectangle 42"/>
          <p:cNvSpPr/>
          <p:nvPr/>
        </p:nvSpPr>
        <p:spPr>
          <a:xfrm flipH="1">
            <a:off x="3710435" y="4553488"/>
            <a:ext cx="1727846" cy="55124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lvl="0"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加入你的文字描述，加入你的字描述，加入你的文字。</a:t>
            </a:r>
          </a:p>
        </p:txBody>
      </p:sp>
      <p:sp>
        <p:nvSpPr>
          <p:cNvPr id="21" name="Rectangle 42"/>
          <p:cNvSpPr/>
          <p:nvPr/>
        </p:nvSpPr>
        <p:spPr>
          <a:xfrm flipH="1">
            <a:off x="3277735" y="4140101"/>
            <a:ext cx="1296410" cy="55124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lvl="0"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资源利用</a:t>
            </a:r>
          </a:p>
        </p:txBody>
      </p:sp>
      <p:sp>
        <p:nvSpPr>
          <p:cNvPr id="22" name="圆角矩形 1"/>
          <p:cNvSpPr/>
          <p:nvPr/>
        </p:nvSpPr>
        <p:spPr>
          <a:xfrm>
            <a:off x="6794190" y="4036744"/>
            <a:ext cx="2736423" cy="1309202"/>
          </a:xfrm>
          <a:custGeom>
            <a:avLst/>
            <a:gdLst/>
            <a:ahLst/>
            <a:cxnLst/>
            <a:rect l="l" t="t" r="r" b="b"/>
            <a:pathLst>
              <a:path w="2736304" h="1308596">
                <a:moveTo>
                  <a:pt x="291391" y="0"/>
                </a:moveTo>
                <a:lnTo>
                  <a:pt x="1800289" y="0"/>
                </a:lnTo>
                <a:cubicBezTo>
                  <a:pt x="1884459" y="0"/>
                  <a:pt x="1952692" y="68233"/>
                  <a:pt x="1952692" y="152403"/>
                </a:cubicBezTo>
                <a:lnTo>
                  <a:pt x="1952692" y="394196"/>
                </a:lnTo>
                <a:lnTo>
                  <a:pt x="2583901" y="394196"/>
                </a:lnTo>
                <a:cubicBezTo>
                  <a:pt x="2668071" y="394196"/>
                  <a:pt x="2736304" y="462429"/>
                  <a:pt x="2736304" y="546599"/>
                </a:cubicBezTo>
                <a:lnTo>
                  <a:pt x="2736304" y="1156193"/>
                </a:lnTo>
                <a:cubicBezTo>
                  <a:pt x="2736304" y="1240363"/>
                  <a:pt x="2668071" y="1308596"/>
                  <a:pt x="2583901" y="1308596"/>
                </a:cubicBezTo>
                <a:lnTo>
                  <a:pt x="152403" y="1308596"/>
                </a:lnTo>
                <a:cubicBezTo>
                  <a:pt x="68233" y="1308596"/>
                  <a:pt x="0" y="1240363"/>
                  <a:pt x="0" y="1156193"/>
                </a:cubicBezTo>
                <a:lnTo>
                  <a:pt x="0" y="546599"/>
                </a:lnTo>
                <a:cubicBezTo>
                  <a:pt x="0" y="467013"/>
                  <a:pt x="61003" y="401675"/>
                  <a:pt x="138988" y="396905"/>
                </a:cubicBezTo>
                <a:lnTo>
                  <a:pt x="138988" y="152403"/>
                </a:lnTo>
                <a:cubicBezTo>
                  <a:pt x="138988" y="68233"/>
                  <a:pt x="207221" y="0"/>
                  <a:pt x="291391" y="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63500" dir="13500000" sy="23000" kx="1200000" algn="b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6"/>
          <p:cNvSpPr>
            <a:spLocks noChangeAspect="1" noEditPoints="1"/>
          </p:cNvSpPr>
          <p:nvPr/>
        </p:nvSpPr>
        <p:spPr bwMode="auto">
          <a:xfrm>
            <a:off x="7030873" y="4557176"/>
            <a:ext cx="651620" cy="572647"/>
          </a:xfrm>
          <a:custGeom>
            <a:avLst/>
            <a:gdLst>
              <a:gd name="T0" fmla="*/ 400 w 400"/>
              <a:gd name="T1" fmla="*/ 352 h 352"/>
              <a:gd name="T2" fmla="*/ 394 w 400"/>
              <a:gd name="T3" fmla="*/ 268 h 352"/>
              <a:gd name="T4" fmla="*/ 342 w 400"/>
              <a:gd name="T5" fmla="*/ 236 h 352"/>
              <a:gd name="T6" fmla="*/ 303 w 400"/>
              <a:gd name="T7" fmla="*/ 191 h 352"/>
              <a:gd name="T8" fmla="*/ 316 w 400"/>
              <a:gd name="T9" fmla="*/ 157 h 352"/>
              <a:gd name="T10" fmla="*/ 327 w 400"/>
              <a:gd name="T11" fmla="*/ 134 h 352"/>
              <a:gd name="T12" fmla="*/ 322 w 400"/>
              <a:gd name="T13" fmla="*/ 122 h 352"/>
              <a:gd name="T14" fmla="*/ 325 w 400"/>
              <a:gd name="T15" fmla="*/ 98 h 352"/>
              <a:gd name="T16" fmla="*/ 278 w 400"/>
              <a:gd name="T17" fmla="*/ 51 h 352"/>
              <a:gd name="T18" fmla="*/ 230 w 400"/>
              <a:gd name="T19" fmla="*/ 98 h 352"/>
              <a:gd name="T20" fmla="*/ 233 w 400"/>
              <a:gd name="T21" fmla="*/ 122 h 352"/>
              <a:gd name="T22" fmla="*/ 229 w 400"/>
              <a:gd name="T23" fmla="*/ 134 h 352"/>
              <a:gd name="T24" fmla="*/ 240 w 400"/>
              <a:gd name="T25" fmla="*/ 157 h 352"/>
              <a:gd name="T26" fmla="*/ 253 w 400"/>
              <a:gd name="T27" fmla="*/ 191 h 352"/>
              <a:gd name="T28" fmla="*/ 236 w 400"/>
              <a:gd name="T29" fmla="*/ 224 h 352"/>
              <a:gd name="T30" fmla="*/ 310 w 400"/>
              <a:gd name="T31" fmla="*/ 292 h 352"/>
              <a:gd name="T32" fmla="*/ 310 w 400"/>
              <a:gd name="T33" fmla="*/ 352 h 352"/>
              <a:gd name="T34" fmla="*/ 400 w 400"/>
              <a:gd name="T35" fmla="*/ 352 h 352"/>
              <a:gd name="T36" fmla="*/ 204 w 400"/>
              <a:gd name="T37" fmla="*/ 247 h 352"/>
              <a:gd name="T38" fmla="*/ 152 w 400"/>
              <a:gd name="T39" fmla="*/ 187 h 352"/>
              <a:gd name="T40" fmla="*/ 169 w 400"/>
              <a:gd name="T41" fmla="*/ 142 h 352"/>
              <a:gd name="T42" fmla="*/ 184 w 400"/>
              <a:gd name="T43" fmla="*/ 111 h 352"/>
              <a:gd name="T44" fmla="*/ 179 w 400"/>
              <a:gd name="T45" fmla="*/ 95 h 352"/>
              <a:gd name="T46" fmla="*/ 183 w 400"/>
              <a:gd name="T47" fmla="*/ 63 h 352"/>
              <a:gd name="T48" fmla="*/ 119 w 400"/>
              <a:gd name="T49" fmla="*/ 0 h 352"/>
              <a:gd name="T50" fmla="*/ 55 w 400"/>
              <a:gd name="T51" fmla="*/ 63 h 352"/>
              <a:gd name="T52" fmla="*/ 59 w 400"/>
              <a:gd name="T53" fmla="*/ 95 h 352"/>
              <a:gd name="T54" fmla="*/ 53 w 400"/>
              <a:gd name="T55" fmla="*/ 111 h 352"/>
              <a:gd name="T56" fmla="*/ 68 w 400"/>
              <a:gd name="T57" fmla="*/ 142 h 352"/>
              <a:gd name="T58" fmla="*/ 86 w 400"/>
              <a:gd name="T59" fmla="*/ 187 h 352"/>
              <a:gd name="T60" fmla="*/ 33 w 400"/>
              <a:gd name="T61" fmla="*/ 247 h 352"/>
              <a:gd name="T62" fmla="*/ 0 w 400"/>
              <a:gd name="T63" fmla="*/ 279 h 352"/>
              <a:gd name="T64" fmla="*/ 0 w 400"/>
              <a:gd name="T65" fmla="*/ 352 h 352"/>
              <a:gd name="T66" fmla="*/ 278 w 400"/>
              <a:gd name="T67" fmla="*/ 352 h 352"/>
              <a:gd name="T68" fmla="*/ 278 w 400"/>
              <a:gd name="T69" fmla="*/ 297 h 352"/>
              <a:gd name="T70" fmla="*/ 204 w 400"/>
              <a:gd name="T71" fmla="*/ 24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352">
                <a:moveTo>
                  <a:pt x="400" y="352"/>
                </a:moveTo>
                <a:cubicBezTo>
                  <a:pt x="400" y="352"/>
                  <a:pt x="399" y="276"/>
                  <a:pt x="394" y="268"/>
                </a:cubicBezTo>
                <a:cubicBezTo>
                  <a:pt x="387" y="257"/>
                  <a:pt x="371" y="249"/>
                  <a:pt x="342" y="236"/>
                </a:cubicBezTo>
                <a:cubicBezTo>
                  <a:pt x="312" y="224"/>
                  <a:pt x="303" y="213"/>
                  <a:pt x="303" y="191"/>
                </a:cubicBezTo>
                <a:cubicBezTo>
                  <a:pt x="303" y="177"/>
                  <a:pt x="312" y="182"/>
                  <a:pt x="316" y="157"/>
                </a:cubicBezTo>
                <a:cubicBezTo>
                  <a:pt x="317" y="147"/>
                  <a:pt x="325" y="157"/>
                  <a:pt x="327" y="134"/>
                </a:cubicBezTo>
                <a:cubicBezTo>
                  <a:pt x="327" y="124"/>
                  <a:pt x="322" y="122"/>
                  <a:pt x="322" y="122"/>
                </a:cubicBezTo>
                <a:cubicBezTo>
                  <a:pt x="322" y="122"/>
                  <a:pt x="325" y="108"/>
                  <a:pt x="325" y="98"/>
                </a:cubicBezTo>
                <a:cubicBezTo>
                  <a:pt x="327" y="85"/>
                  <a:pt x="319" y="51"/>
                  <a:pt x="278" y="51"/>
                </a:cubicBezTo>
                <a:cubicBezTo>
                  <a:pt x="236" y="51"/>
                  <a:pt x="229" y="85"/>
                  <a:pt x="230" y="98"/>
                </a:cubicBezTo>
                <a:cubicBezTo>
                  <a:pt x="231" y="108"/>
                  <a:pt x="233" y="122"/>
                  <a:pt x="233" y="122"/>
                </a:cubicBezTo>
                <a:cubicBezTo>
                  <a:pt x="233" y="122"/>
                  <a:pt x="229" y="124"/>
                  <a:pt x="229" y="134"/>
                </a:cubicBezTo>
                <a:cubicBezTo>
                  <a:pt x="230" y="157"/>
                  <a:pt x="238" y="147"/>
                  <a:pt x="240" y="157"/>
                </a:cubicBezTo>
                <a:cubicBezTo>
                  <a:pt x="244" y="182"/>
                  <a:pt x="253" y="177"/>
                  <a:pt x="253" y="191"/>
                </a:cubicBezTo>
                <a:cubicBezTo>
                  <a:pt x="253" y="206"/>
                  <a:pt x="248" y="216"/>
                  <a:pt x="236" y="224"/>
                </a:cubicBezTo>
                <a:cubicBezTo>
                  <a:pt x="301" y="257"/>
                  <a:pt x="310" y="263"/>
                  <a:pt x="310" y="292"/>
                </a:cubicBezTo>
                <a:cubicBezTo>
                  <a:pt x="310" y="352"/>
                  <a:pt x="310" y="352"/>
                  <a:pt x="310" y="352"/>
                </a:cubicBezTo>
                <a:lnTo>
                  <a:pt x="400" y="352"/>
                </a:lnTo>
                <a:close/>
                <a:moveTo>
                  <a:pt x="204" y="247"/>
                </a:moveTo>
                <a:cubicBezTo>
                  <a:pt x="165" y="231"/>
                  <a:pt x="152" y="217"/>
                  <a:pt x="152" y="187"/>
                </a:cubicBezTo>
                <a:cubicBezTo>
                  <a:pt x="152" y="169"/>
                  <a:pt x="164" y="175"/>
                  <a:pt x="169" y="142"/>
                </a:cubicBezTo>
                <a:cubicBezTo>
                  <a:pt x="172" y="129"/>
                  <a:pt x="182" y="142"/>
                  <a:pt x="184" y="111"/>
                </a:cubicBezTo>
                <a:cubicBezTo>
                  <a:pt x="184" y="98"/>
                  <a:pt x="179" y="95"/>
                  <a:pt x="179" y="95"/>
                </a:cubicBezTo>
                <a:cubicBezTo>
                  <a:pt x="179" y="95"/>
                  <a:pt x="181" y="77"/>
                  <a:pt x="183" y="63"/>
                </a:cubicBezTo>
                <a:cubicBezTo>
                  <a:pt x="184" y="45"/>
                  <a:pt x="174" y="0"/>
                  <a:pt x="119" y="0"/>
                </a:cubicBezTo>
                <a:cubicBezTo>
                  <a:pt x="64" y="0"/>
                  <a:pt x="54" y="45"/>
                  <a:pt x="55" y="63"/>
                </a:cubicBezTo>
                <a:cubicBezTo>
                  <a:pt x="56" y="77"/>
                  <a:pt x="59" y="95"/>
                  <a:pt x="59" y="95"/>
                </a:cubicBezTo>
                <a:cubicBezTo>
                  <a:pt x="59" y="95"/>
                  <a:pt x="53" y="98"/>
                  <a:pt x="53" y="111"/>
                </a:cubicBezTo>
                <a:cubicBezTo>
                  <a:pt x="55" y="142"/>
                  <a:pt x="66" y="129"/>
                  <a:pt x="68" y="142"/>
                </a:cubicBezTo>
                <a:cubicBezTo>
                  <a:pt x="74" y="175"/>
                  <a:pt x="86" y="169"/>
                  <a:pt x="86" y="187"/>
                </a:cubicBezTo>
                <a:cubicBezTo>
                  <a:pt x="86" y="217"/>
                  <a:pt x="73" y="231"/>
                  <a:pt x="33" y="247"/>
                </a:cubicBezTo>
                <a:cubicBezTo>
                  <a:pt x="21" y="252"/>
                  <a:pt x="0" y="260"/>
                  <a:pt x="0" y="279"/>
                </a:cubicBezTo>
                <a:cubicBezTo>
                  <a:pt x="0" y="352"/>
                  <a:pt x="0" y="352"/>
                  <a:pt x="0" y="352"/>
                </a:cubicBezTo>
                <a:cubicBezTo>
                  <a:pt x="278" y="352"/>
                  <a:pt x="278" y="352"/>
                  <a:pt x="278" y="352"/>
                </a:cubicBezTo>
                <a:cubicBezTo>
                  <a:pt x="278" y="352"/>
                  <a:pt x="278" y="309"/>
                  <a:pt x="278" y="297"/>
                </a:cubicBezTo>
                <a:cubicBezTo>
                  <a:pt x="278" y="280"/>
                  <a:pt x="244" y="264"/>
                  <a:pt x="204" y="2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01" tIns="45700" rIns="91401" bIns="45700" numCol="1" anchor="t" anchorCtr="0" compatLnSpc="1"/>
          <a:lstStyle/>
          <a:p>
            <a:endParaRPr lang="en-US" dirty="0"/>
          </a:p>
        </p:txBody>
      </p:sp>
      <p:sp>
        <p:nvSpPr>
          <p:cNvPr id="24" name="Rectangle 42"/>
          <p:cNvSpPr/>
          <p:nvPr/>
        </p:nvSpPr>
        <p:spPr>
          <a:xfrm flipH="1">
            <a:off x="7739638" y="4553488"/>
            <a:ext cx="1727846" cy="55124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lvl="0"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加入你的文字描述，加入你的字描述，加入你的文字。</a:t>
            </a:r>
          </a:p>
        </p:txBody>
      </p:sp>
      <p:sp>
        <p:nvSpPr>
          <p:cNvPr id="25" name="Rectangle 42"/>
          <p:cNvSpPr/>
          <p:nvPr/>
        </p:nvSpPr>
        <p:spPr>
          <a:xfrm flipH="1">
            <a:off x="7306939" y="4140101"/>
            <a:ext cx="1296410" cy="55124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lvl="0"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扩大规模</a:t>
            </a:r>
          </a:p>
        </p:txBody>
      </p:sp>
      <p:sp>
        <p:nvSpPr>
          <p:cNvPr id="26" name="矩形 6"/>
          <p:cNvSpPr>
            <a:spLocks noChangeArrowheads="1"/>
          </p:cNvSpPr>
          <p:nvPr/>
        </p:nvSpPr>
        <p:spPr bwMode="auto">
          <a:xfrm>
            <a:off x="-9087" y="478708"/>
            <a:ext cx="3256885" cy="21886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" name="矩形 7"/>
          <p:cNvSpPr>
            <a:spLocks noChangeArrowheads="1"/>
          </p:cNvSpPr>
          <p:nvPr/>
        </p:nvSpPr>
        <p:spPr bwMode="auto">
          <a:xfrm>
            <a:off x="2970322" y="478708"/>
            <a:ext cx="4590232" cy="21886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" name="矩形 8"/>
          <p:cNvSpPr>
            <a:spLocks noChangeArrowheads="1"/>
          </p:cNvSpPr>
          <p:nvPr/>
        </p:nvSpPr>
        <p:spPr bwMode="auto">
          <a:xfrm>
            <a:off x="6352253" y="477280"/>
            <a:ext cx="3299888" cy="22013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" name="矩形 9"/>
          <p:cNvSpPr>
            <a:spLocks noChangeArrowheads="1"/>
          </p:cNvSpPr>
          <p:nvPr/>
        </p:nvSpPr>
        <p:spPr bwMode="auto">
          <a:xfrm>
            <a:off x="9582587" y="477280"/>
            <a:ext cx="2623927" cy="22013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5445" y="142664"/>
            <a:ext cx="3840912" cy="808757"/>
            <a:chOff x="903371" y="249943"/>
            <a:chExt cx="2831223" cy="679699"/>
          </a:xfrm>
        </p:grpSpPr>
        <p:sp>
          <p:nvSpPr>
            <p:cNvPr id="31" name="任意多边形 30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2" name="任意多边形 31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3" name="标题 1"/>
          <p:cNvSpPr txBox="1"/>
          <p:nvPr/>
        </p:nvSpPr>
        <p:spPr>
          <a:xfrm>
            <a:off x="2003094" y="300024"/>
            <a:ext cx="7095588" cy="795095"/>
          </a:xfrm>
          <a:prstGeom prst="rect">
            <a:avLst/>
          </a:prstGeom>
        </p:spPr>
        <p:txBody>
          <a:bodyPr lIns="91437" tIns="45718" rIns="91437" bIns="45718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56071" y="284685"/>
            <a:ext cx="691209" cy="584771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9" grpId="0" animBg="1"/>
      <p:bldP spid="20" grpId="0"/>
      <p:bldP spid="21" grpId="0"/>
      <p:bldP spid="22" grpId="0" animBg="1"/>
      <p:bldP spid="23" grpId="0" animBg="1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0"/>
          <p:cNvGrpSpPr/>
          <p:nvPr/>
        </p:nvGrpSpPr>
        <p:grpSpPr>
          <a:xfrm>
            <a:off x="6505726" y="3284063"/>
            <a:ext cx="775903" cy="776184"/>
            <a:chOff x="6253939" y="2516220"/>
            <a:chExt cx="831273" cy="831273"/>
          </a:xfrm>
        </p:grpSpPr>
        <p:sp>
          <p:nvSpPr>
            <p:cNvPr id="10" name="Oval 11"/>
            <p:cNvSpPr/>
            <p:nvPr/>
          </p:nvSpPr>
          <p:spPr>
            <a:xfrm>
              <a:off x="6253939" y="2516220"/>
              <a:ext cx="831273" cy="831273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AutoShape 117"/>
            <p:cNvSpPr/>
            <p:nvPr/>
          </p:nvSpPr>
          <p:spPr bwMode="auto">
            <a:xfrm>
              <a:off x="6437403" y="2772142"/>
              <a:ext cx="464344" cy="348456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6505726" y="4190490"/>
            <a:ext cx="775903" cy="776184"/>
            <a:chOff x="5716910" y="3464598"/>
            <a:chExt cx="831273" cy="831273"/>
          </a:xfrm>
        </p:grpSpPr>
        <p:sp>
          <p:nvSpPr>
            <p:cNvPr id="13" name="Oval 14"/>
            <p:cNvSpPr/>
            <p:nvPr/>
          </p:nvSpPr>
          <p:spPr>
            <a:xfrm>
              <a:off x="5716910" y="3464598"/>
              <a:ext cx="831273" cy="83127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4" name="Group 15"/>
            <p:cNvGrpSpPr/>
            <p:nvPr/>
          </p:nvGrpSpPr>
          <p:grpSpPr>
            <a:xfrm>
              <a:off x="5900374" y="3655628"/>
              <a:ext cx="464344" cy="464344"/>
              <a:chOff x="4439444" y="2582069"/>
              <a:chExt cx="464344" cy="464344"/>
            </a:xfrm>
            <a:solidFill>
              <a:schemeClr val="bg1"/>
            </a:solidFill>
          </p:grpSpPr>
          <p:sp>
            <p:nvSpPr>
              <p:cNvPr id="15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6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7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9" name="Group 19"/>
          <p:cNvGrpSpPr/>
          <p:nvPr/>
        </p:nvGrpSpPr>
        <p:grpSpPr>
          <a:xfrm>
            <a:off x="6505726" y="2379066"/>
            <a:ext cx="775903" cy="776184"/>
            <a:chOff x="6678551" y="1578185"/>
            <a:chExt cx="831273" cy="831273"/>
          </a:xfrm>
        </p:grpSpPr>
        <p:sp>
          <p:nvSpPr>
            <p:cNvPr id="20" name="Oval 20"/>
            <p:cNvSpPr/>
            <p:nvPr/>
          </p:nvSpPr>
          <p:spPr>
            <a:xfrm>
              <a:off x="6678551" y="1578185"/>
              <a:ext cx="831273" cy="83127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AutoShape 139"/>
            <p:cNvSpPr/>
            <p:nvPr/>
          </p:nvSpPr>
          <p:spPr bwMode="auto">
            <a:xfrm>
              <a:off x="6862015" y="1768792"/>
              <a:ext cx="464344" cy="450057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217503" y="2339569"/>
            <a:ext cx="1761960" cy="569519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  <a:p>
            <a:endParaRPr lang="en-GB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ectangle 24"/>
          <p:cNvSpPr/>
          <p:nvPr/>
        </p:nvSpPr>
        <p:spPr>
          <a:xfrm>
            <a:off x="7217500" y="2623829"/>
            <a:ext cx="3617185" cy="584910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点击输入简要文本内容，文字内容需概况精炼的说明专业设计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17503" y="3250247"/>
            <a:ext cx="1761960" cy="569519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  <a:p>
            <a:endParaRPr lang="en-GB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17500" y="3496400"/>
            <a:ext cx="3617185" cy="584910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点击输入简要文本内容，文字内容需概况精炼的说明专业设计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17503" y="4121654"/>
            <a:ext cx="1761960" cy="569519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  <a:p>
            <a:endParaRPr lang="en-GB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Rectangle 24"/>
          <p:cNvSpPr/>
          <p:nvPr/>
        </p:nvSpPr>
        <p:spPr>
          <a:xfrm>
            <a:off x="7217500" y="4405916"/>
            <a:ext cx="3617185" cy="584910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点击输入简要文本内容，文字内容需概况精炼的说明专业设计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8" name="矩形 27"/>
          <p:cNvSpPr/>
          <p:nvPr/>
        </p:nvSpPr>
        <p:spPr>
          <a:xfrm>
            <a:off x="1466090" y="2347981"/>
            <a:ext cx="4322975" cy="267391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矩形 6"/>
          <p:cNvSpPr>
            <a:spLocks noChangeArrowheads="1"/>
          </p:cNvSpPr>
          <p:nvPr/>
        </p:nvSpPr>
        <p:spPr bwMode="auto">
          <a:xfrm>
            <a:off x="-9087" y="478708"/>
            <a:ext cx="3256885" cy="21886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" name="矩形 7"/>
          <p:cNvSpPr>
            <a:spLocks noChangeArrowheads="1"/>
          </p:cNvSpPr>
          <p:nvPr/>
        </p:nvSpPr>
        <p:spPr bwMode="auto">
          <a:xfrm>
            <a:off x="2970322" y="478708"/>
            <a:ext cx="4590232" cy="21886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" name="矩形 8"/>
          <p:cNvSpPr>
            <a:spLocks noChangeArrowheads="1"/>
          </p:cNvSpPr>
          <p:nvPr/>
        </p:nvSpPr>
        <p:spPr bwMode="auto">
          <a:xfrm>
            <a:off x="6352253" y="477280"/>
            <a:ext cx="3299888" cy="22013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" name="矩形 9"/>
          <p:cNvSpPr>
            <a:spLocks noChangeArrowheads="1"/>
          </p:cNvSpPr>
          <p:nvPr/>
        </p:nvSpPr>
        <p:spPr bwMode="auto">
          <a:xfrm>
            <a:off x="9582587" y="477280"/>
            <a:ext cx="2623927" cy="22013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895445" y="142664"/>
            <a:ext cx="3840912" cy="808757"/>
            <a:chOff x="903371" y="249943"/>
            <a:chExt cx="2831223" cy="679699"/>
          </a:xfrm>
        </p:grpSpPr>
        <p:sp>
          <p:nvSpPr>
            <p:cNvPr id="34" name="任意多边形 33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5" name="任意多边形 34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6" name="标题 1"/>
          <p:cNvSpPr txBox="1"/>
          <p:nvPr/>
        </p:nvSpPr>
        <p:spPr>
          <a:xfrm>
            <a:off x="2003094" y="300024"/>
            <a:ext cx="7095588" cy="795095"/>
          </a:xfrm>
          <a:prstGeom prst="rect">
            <a:avLst/>
          </a:prstGeom>
        </p:spPr>
        <p:txBody>
          <a:bodyPr lIns="91437" tIns="45718" rIns="91437" bIns="45718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职业定位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6071" y="284685"/>
            <a:ext cx="691209" cy="584771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6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/>
          <p:cNvGrpSpPr/>
          <p:nvPr/>
        </p:nvGrpSpPr>
        <p:grpSpPr>
          <a:xfrm>
            <a:off x="2535233" y="1467824"/>
            <a:ext cx="4710088" cy="3481035"/>
            <a:chOff x="1113085" y="1412776"/>
            <a:chExt cx="4710701" cy="3480229"/>
          </a:xfrm>
        </p:grpSpPr>
        <p:sp>
          <p:nvSpPr>
            <p:cNvPr id="66" name="任意多边形 65"/>
            <p:cNvSpPr/>
            <p:nvPr/>
          </p:nvSpPr>
          <p:spPr>
            <a:xfrm>
              <a:off x="1113085" y="1525690"/>
              <a:ext cx="4644572" cy="3367315"/>
            </a:xfrm>
            <a:custGeom>
              <a:avLst/>
              <a:gdLst>
                <a:gd name="connsiteX0" fmla="*/ 0 w 4644572"/>
                <a:gd name="connsiteY0" fmla="*/ 3367315 h 3367315"/>
                <a:gd name="connsiteX1" fmla="*/ 0 w 4644572"/>
                <a:gd name="connsiteY1" fmla="*/ 2786743 h 3367315"/>
                <a:gd name="connsiteX2" fmla="*/ 145143 w 4644572"/>
                <a:gd name="connsiteY2" fmla="*/ 2641600 h 3367315"/>
                <a:gd name="connsiteX3" fmla="*/ 1161143 w 4644572"/>
                <a:gd name="connsiteY3" fmla="*/ 2641600 h 3367315"/>
                <a:gd name="connsiteX4" fmla="*/ 1161143 w 4644572"/>
                <a:gd name="connsiteY4" fmla="*/ 2133600 h 3367315"/>
                <a:gd name="connsiteX5" fmla="*/ 1320800 w 4644572"/>
                <a:gd name="connsiteY5" fmla="*/ 1973943 h 3367315"/>
                <a:gd name="connsiteX6" fmla="*/ 2307772 w 4644572"/>
                <a:gd name="connsiteY6" fmla="*/ 1973943 h 3367315"/>
                <a:gd name="connsiteX7" fmla="*/ 2307772 w 4644572"/>
                <a:gd name="connsiteY7" fmla="*/ 1509486 h 3367315"/>
                <a:gd name="connsiteX8" fmla="*/ 2452915 w 4644572"/>
                <a:gd name="connsiteY8" fmla="*/ 1364343 h 3367315"/>
                <a:gd name="connsiteX9" fmla="*/ 3468914 w 4644572"/>
                <a:gd name="connsiteY9" fmla="*/ 1364343 h 3367315"/>
                <a:gd name="connsiteX10" fmla="*/ 3468914 w 4644572"/>
                <a:gd name="connsiteY10" fmla="*/ 841829 h 3367315"/>
                <a:gd name="connsiteX11" fmla="*/ 3628571 w 4644572"/>
                <a:gd name="connsiteY11" fmla="*/ 682172 h 3367315"/>
                <a:gd name="connsiteX12" fmla="*/ 4644572 w 4644572"/>
                <a:gd name="connsiteY12" fmla="*/ 682172 h 3367315"/>
                <a:gd name="connsiteX13" fmla="*/ 4644572 w 4644572"/>
                <a:gd name="connsiteY13" fmla="*/ 0 h 3367315"/>
                <a:gd name="connsiteX14" fmla="*/ 4630057 w 4644572"/>
                <a:gd name="connsiteY14" fmla="*/ 29029 h 3367315"/>
                <a:gd name="connsiteX0-1" fmla="*/ 0 w 4644572"/>
                <a:gd name="connsiteY0-2" fmla="*/ 3367315 h 3367315"/>
                <a:gd name="connsiteX1-3" fmla="*/ 0 w 4644572"/>
                <a:gd name="connsiteY1-4" fmla="*/ 2786743 h 3367315"/>
                <a:gd name="connsiteX2-5" fmla="*/ 145143 w 4644572"/>
                <a:gd name="connsiteY2-6" fmla="*/ 2641600 h 3367315"/>
                <a:gd name="connsiteX3-7" fmla="*/ 1161143 w 4644572"/>
                <a:gd name="connsiteY3-8" fmla="*/ 2641600 h 3367315"/>
                <a:gd name="connsiteX4-9" fmla="*/ 1161143 w 4644572"/>
                <a:gd name="connsiteY4-10" fmla="*/ 2133600 h 3367315"/>
                <a:gd name="connsiteX5-11" fmla="*/ 1320800 w 4644572"/>
                <a:gd name="connsiteY5-12" fmla="*/ 1973943 h 3367315"/>
                <a:gd name="connsiteX6-13" fmla="*/ 2307772 w 4644572"/>
                <a:gd name="connsiteY6-14" fmla="*/ 1973943 h 3367315"/>
                <a:gd name="connsiteX7-15" fmla="*/ 2307772 w 4644572"/>
                <a:gd name="connsiteY7-16" fmla="*/ 1509486 h 3367315"/>
                <a:gd name="connsiteX8-17" fmla="*/ 2452915 w 4644572"/>
                <a:gd name="connsiteY8-18" fmla="*/ 1364343 h 3367315"/>
                <a:gd name="connsiteX9-19" fmla="*/ 3468914 w 4644572"/>
                <a:gd name="connsiteY9-20" fmla="*/ 1364343 h 3367315"/>
                <a:gd name="connsiteX10-21" fmla="*/ 3468914 w 4644572"/>
                <a:gd name="connsiteY10-22" fmla="*/ 841829 h 3367315"/>
                <a:gd name="connsiteX11-23" fmla="*/ 3628571 w 4644572"/>
                <a:gd name="connsiteY11-24" fmla="*/ 682172 h 3367315"/>
                <a:gd name="connsiteX12-25" fmla="*/ 4644572 w 4644572"/>
                <a:gd name="connsiteY12-26" fmla="*/ 682172 h 3367315"/>
                <a:gd name="connsiteX13-27" fmla="*/ 4644572 w 4644572"/>
                <a:gd name="connsiteY13-28" fmla="*/ 0 h 3367315"/>
                <a:gd name="connsiteX14-29" fmla="*/ 4630057 w 4644572"/>
                <a:gd name="connsiteY14-30" fmla="*/ 29029 h 3367315"/>
                <a:gd name="connsiteX0-31" fmla="*/ 0 w 4644572"/>
                <a:gd name="connsiteY0-32" fmla="*/ 3367315 h 3367315"/>
                <a:gd name="connsiteX1-33" fmla="*/ 0 w 4644572"/>
                <a:gd name="connsiteY1-34" fmla="*/ 2786743 h 3367315"/>
                <a:gd name="connsiteX2-35" fmla="*/ 145143 w 4644572"/>
                <a:gd name="connsiteY2-36" fmla="*/ 2641600 h 3367315"/>
                <a:gd name="connsiteX3-37" fmla="*/ 1161143 w 4644572"/>
                <a:gd name="connsiteY3-38" fmla="*/ 2641600 h 3367315"/>
                <a:gd name="connsiteX4-39" fmla="*/ 1161143 w 4644572"/>
                <a:gd name="connsiteY4-40" fmla="*/ 2133600 h 3367315"/>
                <a:gd name="connsiteX5-41" fmla="*/ 1320800 w 4644572"/>
                <a:gd name="connsiteY5-42" fmla="*/ 1973943 h 3367315"/>
                <a:gd name="connsiteX6-43" fmla="*/ 2307772 w 4644572"/>
                <a:gd name="connsiteY6-44" fmla="*/ 1973943 h 3367315"/>
                <a:gd name="connsiteX7-45" fmla="*/ 2307772 w 4644572"/>
                <a:gd name="connsiteY7-46" fmla="*/ 1509486 h 3367315"/>
                <a:gd name="connsiteX8-47" fmla="*/ 2452915 w 4644572"/>
                <a:gd name="connsiteY8-48" fmla="*/ 1364343 h 3367315"/>
                <a:gd name="connsiteX9-49" fmla="*/ 3468914 w 4644572"/>
                <a:gd name="connsiteY9-50" fmla="*/ 1364343 h 3367315"/>
                <a:gd name="connsiteX10-51" fmla="*/ 3468914 w 4644572"/>
                <a:gd name="connsiteY10-52" fmla="*/ 841829 h 3367315"/>
                <a:gd name="connsiteX11-53" fmla="*/ 3628571 w 4644572"/>
                <a:gd name="connsiteY11-54" fmla="*/ 682172 h 3367315"/>
                <a:gd name="connsiteX12-55" fmla="*/ 4644572 w 4644572"/>
                <a:gd name="connsiteY12-56" fmla="*/ 682172 h 3367315"/>
                <a:gd name="connsiteX13-57" fmla="*/ 4644572 w 4644572"/>
                <a:gd name="connsiteY13-58" fmla="*/ 0 h 3367315"/>
                <a:gd name="connsiteX14-59" fmla="*/ 4630057 w 4644572"/>
                <a:gd name="connsiteY14-60" fmla="*/ 29029 h 3367315"/>
                <a:gd name="connsiteX0-61" fmla="*/ 0 w 4644572"/>
                <a:gd name="connsiteY0-62" fmla="*/ 3367315 h 3367315"/>
                <a:gd name="connsiteX1-63" fmla="*/ 0 w 4644572"/>
                <a:gd name="connsiteY1-64" fmla="*/ 2786743 h 3367315"/>
                <a:gd name="connsiteX2-65" fmla="*/ 145143 w 4644572"/>
                <a:gd name="connsiteY2-66" fmla="*/ 2641600 h 3367315"/>
                <a:gd name="connsiteX3-67" fmla="*/ 1161143 w 4644572"/>
                <a:gd name="connsiteY3-68" fmla="*/ 2641600 h 3367315"/>
                <a:gd name="connsiteX4-69" fmla="*/ 1161143 w 4644572"/>
                <a:gd name="connsiteY4-70" fmla="*/ 2133600 h 3367315"/>
                <a:gd name="connsiteX5-71" fmla="*/ 1320800 w 4644572"/>
                <a:gd name="connsiteY5-72" fmla="*/ 1973943 h 3367315"/>
                <a:gd name="connsiteX6-73" fmla="*/ 2307772 w 4644572"/>
                <a:gd name="connsiteY6-74" fmla="*/ 1973943 h 3367315"/>
                <a:gd name="connsiteX7-75" fmla="*/ 2307772 w 4644572"/>
                <a:gd name="connsiteY7-76" fmla="*/ 1509486 h 3367315"/>
                <a:gd name="connsiteX8-77" fmla="*/ 2452915 w 4644572"/>
                <a:gd name="connsiteY8-78" fmla="*/ 1364343 h 3367315"/>
                <a:gd name="connsiteX9-79" fmla="*/ 3468914 w 4644572"/>
                <a:gd name="connsiteY9-80" fmla="*/ 1364343 h 3367315"/>
                <a:gd name="connsiteX10-81" fmla="*/ 3468914 w 4644572"/>
                <a:gd name="connsiteY10-82" fmla="*/ 841829 h 3367315"/>
                <a:gd name="connsiteX11-83" fmla="*/ 3628571 w 4644572"/>
                <a:gd name="connsiteY11-84" fmla="*/ 682172 h 3367315"/>
                <a:gd name="connsiteX12-85" fmla="*/ 4644572 w 4644572"/>
                <a:gd name="connsiteY12-86" fmla="*/ 682172 h 3367315"/>
                <a:gd name="connsiteX13-87" fmla="*/ 4644572 w 4644572"/>
                <a:gd name="connsiteY13-88" fmla="*/ 0 h 3367315"/>
                <a:gd name="connsiteX14-89" fmla="*/ 4630057 w 4644572"/>
                <a:gd name="connsiteY14-90" fmla="*/ 29029 h 3367315"/>
                <a:gd name="connsiteX0-91" fmla="*/ 0 w 4644572"/>
                <a:gd name="connsiteY0-92" fmla="*/ 3367315 h 3367315"/>
                <a:gd name="connsiteX1-93" fmla="*/ 0 w 4644572"/>
                <a:gd name="connsiteY1-94" fmla="*/ 2786743 h 3367315"/>
                <a:gd name="connsiteX2-95" fmla="*/ 145143 w 4644572"/>
                <a:gd name="connsiteY2-96" fmla="*/ 2641600 h 3367315"/>
                <a:gd name="connsiteX3-97" fmla="*/ 1161143 w 4644572"/>
                <a:gd name="connsiteY3-98" fmla="*/ 2641600 h 3367315"/>
                <a:gd name="connsiteX4-99" fmla="*/ 1161143 w 4644572"/>
                <a:gd name="connsiteY4-100" fmla="*/ 2133600 h 3367315"/>
                <a:gd name="connsiteX5-101" fmla="*/ 1320800 w 4644572"/>
                <a:gd name="connsiteY5-102" fmla="*/ 1973943 h 3367315"/>
                <a:gd name="connsiteX6-103" fmla="*/ 2307772 w 4644572"/>
                <a:gd name="connsiteY6-104" fmla="*/ 1973943 h 3367315"/>
                <a:gd name="connsiteX7-105" fmla="*/ 2307772 w 4644572"/>
                <a:gd name="connsiteY7-106" fmla="*/ 1509486 h 3367315"/>
                <a:gd name="connsiteX8-107" fmla="*/ 2452915 w 4644572"/>
                <a:gd name="connsiteY8-108" fmla="*/ 1364343 h 3367315"/>
                <a:gd name="connsiteX9-109" fmla="*/ 3468914 w 4644572"/>
                <a:gd name="connsiteY9-110" fmla="*/ 1364343 h 3367315"/>
                <a:gd name="connsiteX10-111" fmla="*/ 3468914 w 4644572"/>
                <a:gd name="connsiteY10-112" fmla="*/ 841829 h 3367315"/>
                <a:gd name="connsiteX11-113" fmla="*/ 3628571 w 4644572"/>
                <a:gd name="connsiteY11-114" fmla="*/ 682172 h 3367315"/>
                <a:gd name="connsiteX12-115" fmla="*/ 4644572 w 4644572"/>
                <a:gd name="connsiteY12-116" fmla="*/ 682172 h 3367315"/>
                <a:gd name="connsiteX13-117" fmla="*/ 4644572 w 4644572"/>
                <a:gd name="connsiteY13-118" fmla="*/ 0 h 3367315"/>
                <a:gd name="connsiteX14-119" fmla="*/ 4630057 w 4644572"/>
                <a:gd name="connsiteY14-120" fmla="*/ 29029 h 3367315"/>
                <a:gd name="connsiteX0-121" fmla="*/ 0 w 4644572"/>
                <a:gd name="connsiteY0-122" fmla="*/ 3367315 h 3367315"/>
                <a:gd name="connsiteX1-123" fmla="*/ 0 w 4644572"/>
                <a:gd name="connsiteY1-124" fmla="*/ 2786743 h 3367315"/>
                <a:gd name="connsiteX2-125" fmla="*/ 145143 w 4644572"/>
                <a:gd name="connsiteY2-126" fmla="*/ 2641600 h 3367315"/>
                <a:gd name="connsiteX3-127" fmla="*/ 1161143 w 4644572"/>
                <a:gd name="connsiteY3-128" fmla="*/ 2641600 h 3367315"/>
                <a:gd name="connsiteX4-129" fmla="*/ 1161143 w 4644572"/>
                <a:gd name="connsiteY4-130" fmla="*/ 2133600 h 3367315"/>
                <a:gd name="connsiteX5-131" fmla="*/ 1320800 w 4644572"/>
                <a:gd name="connsiteY5-132" fmla="*/ 1973943 h 3367315"/>
                <a:gd name="connsiteX6-133" fmla="*/ 2307772 w 4644572"/>
                <a:gd name="connsiteY6-134" fmla="*/ 1973943 h 3367315"/>
                <a:gd name="connsiteX7-135" fmla="*/ 2307772 w 4644572"/>
                <a:gd name="connsiteY7-136" fmla="*/ 1509486 h 3367315"/>
                <a:gd name="connsiteX8-137" fmla="*/ 2452915 w 4644572"/>
                <a:gd name="connsiteY8-138" fmla="*/ 1364343 h 3367315"/>
                <a:gd name="connsiteX9-139" fmla="*/ 3468914 w 4644572"/>
                <a:gd name="connsiteY9-140" fmla="*/ 1364343 h 3367315"/>
                <a:gd name="connsiteX10-141" fmla="*/ 3468914 w 4644572"/>
                <a:gd name="connsiteY10-142" fmla="*/ 841829 h 3367315"/>
                <a:gd name="connsiteX11-143" fmla="*/ 3628571 w 4644572"/>
                <a:gd name="connsiteY11-144" fmla="*/ 682172 h 3367315"/>
                <a:gd name="connsiteX12-145" fmla="*/ 4644572 w 4644572"/>
                <a:gd name="connsiteY12-146" fmla="*/ 682172 h 3367315"/>
                <a:gd name="connsiteX13-147" fmla="*/ 4644572 w 4644572"/>
                <a:gd name="connsiteY13-148" fmla="*/ 0 h 3367315"/>
                <a:gd name="connsiteX14-149" fmla="*/ 4630057 w 4644572"/>
                <a:gd name="connsiteY14-150" fmla="*/ 29029 h 3367315"/>
                <a:gd name="connsiteX0-151" fmla="*/ 0 w 4644572"/>
                <a:gd name="connsiteY0-152" fmla="*/ 3367315 h 3367315"/>
                <a:gd name="connsiteX1-153" fmla="*/ 0 w 4644572"/>
                <a:gd name="connsiteY1-154" fmla="*/ 2786743 h 3367315"/>
                <a:gd name="connsiteX2-155" fmla="*/ 145143 w 4644572"/>
                <a:gd name="connsiteY2-156" fmla="*/ 2641600 h 3367315"/>
                <a:gd name="connsiteX3-157" fmla="*/ 1161143 w 4644572"/>
                <a:gd name="connsiteY3-158" fmla="*/ 2641600 h 3367315"/>
                <a:gd name="connsiteX4-159" fmla="*/ 1161143 w 4644572"/>
                <a:gd name="connsiteY4-160" fmla="*/ 2133600 h 3367315"/>
                <a:gd name="connsiteX5-161" fmla="*/ 1320800 w 4644572"/>
                <a:gd name="connsiteY5-162" fmla="*/ 1973943 h 3367315"/>
                <a:gd name="connsiteX6-163" fmla="*/ 2307772 w 4644572"/>
                <a:gd name="connsiteY6-164" fmla="*/ 1973943 h 3367315"/>
                <a:gd name="connsiteX7-165" fmla="*/ 2307772 w 4644572"/>
                <a:gd name="connsiteY7-166" fmla="*/ 1509486 h 3367315"/>
                <a:gd name="connsiteX8-167" fmla="*/ 2452915 w 4644572"/>
                <a:gd name="connsiteY8-168" fmla="*/ 1364343 h 3367315"/>
                <a:gd name="connsiteX9-169" fmla="*/ 3468914 w 4644572"/>
                <a:gd name="connsiteY9-170" fmla="*/ 1364343 h 3367315"/>
                <a:gd name="connsiteX10-171" fmla="*/ 3468914 w 4644572"/>
                <a:gd name="connsiteY10-172" fmla="*/ 841829 h 3367315"/>
                <a:gd name="connsiteX11-173" fmla="*/ 3628571 w 4644572"/>
                <a:gd name="connsiteY11-174" fmla="*/ 682172 h 3367315"/>
                <a:gd name="connsiteX12-175" fmla="*/ 4644572 w 4644572"/>
                <a:gd name="connsiteY12-176" fmla="*/ 682172 h 3367315"/>
                <a:gd name="connsiteX13-177" fmla="*/ 4644572 w 4644572"/>
                <a:gd name="connsiteY13-178" fmla="*/ 0 h 3367315"/>
                <a:gd name="connsiteX14-179" fmla="*/ 4630057 w 4644572"/>
                <a:gd name="connsiteY14-180" fmla="*/ 29029 h 3367315"/>
                <a:gd name="connsiteX0-181" fmla="*/ 0 w 4644572"/>
                <a:gd name="connsiteY0-182" fmla="*/ 3367315 h 3367315"/>
                <a:gd name="connsiteX1-183" fmla="*/ 0 w 4644572"/>
                <a:gd name="connsiteY1-184" fmla="*/ 2786743 h 3367315"/>
                <a:gd name="connsiteX2-185" fmla="*/ 145143 w 4644572"/>
                <a:gd name="connsiteY2-186" fmla="*/ 2641600 h 3367315"/>
                <a:gd name="connsiteX3-187" fmla="*/ 1161143 w 4644572"/>
                <a:gd name="connsiteY3-188" fmla="*/ 2641600 h 3367315"/>
                <a:gd name="connsiteX4-189" fmla="*/ 1161143 w 4644572"/>
                <a:gd name="connsiteY4-190" fmla="*/ 2133600 h 3367315"/>
                <a:gd name="connsiteX5-191" fmla="*/ 1320800 w 4644572"/>
                <a:gd name="connsiteY5-192" fmla="*/ 1973943 h 3367315"/>
                <a:gd name="connsiteX6-193" fmla="*/ 2307772 w 4644572"/>
                <a:gd name="connsiteY6-194" fmla="*/ 1973943 h 3367315"/>
                <a:gd name="connsiteX7-195" fmla="*/ 2307772 w 4644572"/>
                <a:gd name="connsiteY7-196" fmla="*/ 1509486 h 3367315"/>
                <a:gd name="connsiteX8-197" fmla="*/ 2452915 w 4644572"/>
                <a:gd name="connsiteY8-198" fmla="*/ 1364343 h 3367315"/>
                <a:gd name="connsiteX9-199" fmla="*/ 3468914 w 4644572"/>
                <a:gd name="connsiteY9-200" fmla="*/ 1364343 h 3367315"/>
                <a:gd name="connsiteX10-201" fmla="*/ 3468914 w 4644572"/>
                <a:gd name="connsiteY10-202" fmla="*/ 841829 h 3367315"/>
                <a:gd name="connsiteX11-203" fmla="*/ 3628571 w 4644572"/>
                <a:gd name="connsiteY11-204" fmla="*/ 682172 h 3367315"/>
                <a:gd name="connsiteX12-205" fmla="*/ 4644572 w 4644572"/>
                <a:gd name="connsiteY12-206" fmla="*/ 682172 h 3367315"/>
                <a:gd name="connsiteX13-207" fmla="*/ 4644572 w 4644572"/>
                <a:gd name="connsiteY13-208" fmla="*/ 0 h 3367315"/>
                <a:gd name="connsiteX14-209" fmla="*/ 4630057 w 4644572"/>
                <a:gd name="connsiteY14-210" fmla="*/ 29029 h 3367315"/>
                <a:gd name="connsiteX0-211" fmla="*/ 0 w 4644572"/>
                <a:gd name="connsiteY0-212" fmla="*/ 3367315 h 3367315"/>
                <a:gd name="connsiteX1-213" fmla="*/ 0 w 4644572"/>
                <a:gd name="connsiteY1-214" fmla="*/ 2786743 h 3367315"/>
                <a:gd name="connsiteX2-215" fmla="*/ 145143 w 4644572"/>
                <a:gd name="connsiteY2-216" fmla="*/ 2641600 h 3367315"/>
                <a:gd name="connsiteX3-217" fmla="*/ 1161143 w 4644572"/>
                <a:gd name="connsiteY3-218" fmla="*/ 2641600 h 3367315"/>
                <a:gd name="connsiteX4-219" fmla="*/ 1161143 w 4644572"/>
                <a:gd name="connsiteY4-220" fmla="*/ 2133600 h 3367315"/>
                <a:gd name="connsiteX5-221" fmla="*/ 1320800 w 4644572"/>
                <a:gd name="connsiteY5-222" fmla="*/ 1973943 h 3367315"/>
                <a:gd name="connsiteX6-223" fmla="*/ 2307772 w 4644572"/>
                <a:gd name="connsiteY6-224" fmla="*/ 1973943 h 3367315"/>
                <a:gd name="connsiteX7-225" fmla="*/ 2307772 w 4644572"/>
                <a:gd name="connsiteY7-226" fmla="*/ 1509486 h 3367315"/>
                <a:gd name="connsiteX8-227" fmla="*/ 2452915 w 4644572"/>
                <a:gd name="connsiteY8-228" fmla="*/ 1364343 h 3367315"/>
                <a:gd name="connsiteX9-229" fmla="*/ 3468914 w 4644572"/>
                <a:gd name="connsiteY9-230" fmla="*/ 1364343 h 3367315"/>
                <a:gd name="connsiteX10-231" fmla="*/ 3468914 w 4644572"/>
                <a:gd name="connsiteY10-232" fmla="*/ 841829 h 3367315"/>
                <a:gd name="connsiteX11-233" fmla="*/ 3628571 w 4644572"/>
                <a:gd name="connsiteY11-234" fmla="*/ 682172 h 3367315"/>
                <a:gd name="connsiteX12-235" fmla="*/ 4644572 w 4644572"/>
                <a:gd name="connsiteY12-236" fmla="*/ 682172 h 3367315"/>
                <a:gd name="connsiteX13-237" fmla="*/ 4644572 w 4644572"/>
                <a:gd name="connsiteY13-238" fmla="*/ 0 h 3367315"/>
                <a:gd name="connsiteX14-239" fmla="*/ 4630057 w 4644572"/>
                <a:gd name="connsiteY14-240" fmla="*/ 29029 h 336731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4644572" h="3367315">
                  <a:moveTo>
                    <a:pt x="0" y="3367315"/>
                  </a:moveTo>
                  <a:lnTo>
                    <a:pt x="0" y="2786743"/>
                  </a:lnTo>
                  <a:cubicBezTo>
                    <a:pt x="10281" y="2669782"/>
                    <a:pt x="35802" y="2644261"/>
                    <a:pt x="145143" y="2641600"/>
                  </a:cubicBezTo>
                  <a:lnTo>
                    <a:pt x="1161143" y="2641600"/>
                  </a:lnTo>
                  <a:lnTo>
                    <a:pt x="1161143" y="2133600"/>
                  </a:lnTo>
                  <a:cubicBezTo>
                    <a:pt x="1168642" y="2057521"/>
                    <a:pt x="1214241" y="1981442"/>
                    <a:pt x="1320800" y="1973943"/>
                  </a:cubicBezTo>
                  <a:lnTo>
                    <a:pt x="2307772" y="1973943"/>
                  </a:lnTo>
                  <a:lnTo>
                    <a:pt x="2307772" y="1509486"/>
                  </a:lnTo>
                  <a:cubicBezTo>
                    <a:pt x="2318053" y="1400145"/>
                    <a:pt x="2343574" y="1367004"/>
                    <a:pt x="2452915" y="1364343"/>
                  </a:cubicBezTo>
                  <a:lnTo>
                    <a:pt x="3468914" y="1364343"/>
                  </a:lnTo>
                  <a:lnTo>
                    <a:pt x="3468914" y="841829"/>
                  </a:lnTo>
                  <a:cubicBezTo>
                    <a:pt x="3468793" y="712410"/>
                    <a:pt x="3537252" y="682051"/>
                    <a:pt x="3628571" y="682172"/>
                  </a:cubicBezTo>
                  <a:lnTo>
                    <a:pt x="4644572" y="682172"/>
                  </a:lnTo>
                  <a:lnTo>
                    <a:pt x="4644572" y="0"/>
                  </a:lnTo>
                  <a:lnTo>
                    <a:pt x="4630057" y="29029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等腰三角形 66"/>
            <p:cNvSpPr/>
            <p:nvPr/>
          </p:nvSpPr>
          <p:spPr>
            <a:xfrm>
              <a:off x="5685086" y="1412776"/>
              <a:ext cx="138700" cy="288032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7317883" y="1755921"/>
            <a:ext cx="2347745" cy="1651118"/>
            <a:chOff x="5896357" y="1700808"/>
            <a:chExt cx="2348051" cy="1650736"/>
          </a:xfrm>
        </p:grpSpPr>
        <p:grpSp>
          <p:nvGrpSpPr>
            <p:cNvPr id="69" name="组合 68"/>
            <p:cNvGrpSpPr/>
            <p:nvPr/>
          </p:nvGrpSpPr>
          <p:grpSpPr>
            <a:xfrm>
              <a:off x="5896357" y="1700808"/>
              <a:ext cx="1611759" cy="1008112"/>
              <a:chOff x="5552529" y="2132856"/>
              <a:chExt cx="1611759" cy="1008112"/>
            </a:xfrm>
          </p:grpSpPr>
          <p:sp>
            <p:nvSpPr>
              <p:cNvPr id="71" name="矩形 5"/>
              <p:cNvSpPr/>
              <p:nvPr/>
            </p:nvSpPr>
            <p:spPr>
              <a:xfrm>
                <a:off x="5580112" y="2132856"/>
                <a:ext cx="1584176" cy="1008112"/>
              </a:xfrm>
              <a:custGeom>
                <a:avLst/>
                <a:gdLst/>
                <a:ahLst/>
                <a:cxnLst/>
                <a:rect l="l" t="t" r="r" b="b"/>
                <a:pathLst>
                  <a:path w="1584176" h="1008112">
                    <a:moveTo>
                      <a:pt x="0" y="0"/>
                    </a:moveTo>
                    <a:lnTo>
                      <a:pt x="1584176" y="0"/>
                    </a:lnTo>
                    <a:lnTo>
                      <a:pt x="1584176" y="576064"/>
                    </a:lnTo>
                    <a:lnTo>
                      <a:pt x="918102" y="576064"/>
                    </a:lnTo>
                    <a:lnTo>
                      <a:pt x="648072" y="1008112"/>
                    </a:lnTo>
                    <a:lnTo>
                      <a:pt x="648072" y="576064"/>
                    </a:lnTo>
                    <a:lnTo>
                      <a:pt x="0" y="576064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Rectangle 42"/>
              <p:cNvSpPr/>
              <p:nvPr/>
            </p:nvSpPr>
            <p:spPr>
              <a:xfrm flipH="1">
                <a:off x="5552529" y="2307490"/>
                <a:ext cx="1611757" cy="253222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lIns="91440" tIns="0" rIns="91440" bIns="0" rtlCol="0" anchor="t"/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点击添加标题</a:t>
                </a:r>
              </a:p>
            </p:txBody>
          </p:sp>
        </p:grpSp>
        <p:sp>
          <p:nvSpPr>
            <p:cNvPr id="70" name="Rectangle 42"/>
            <p:cNvSpPr/>
            <p:nvPr/>
          </p:nvSpPr>
          <p:spPr>
            <a:xfrm flipH="1">
              <a:off x="6525516" y="2712585"/>
              <a:ext cx="1718892" cy="638959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lvl="0">
                <a:defRPr/>
              </a:pPr>
              <a:r>
                <a:rPr lang="zh-CN" altLang="en-US" sz="14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加入你的文字描述，加入你的文字。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147902" y="2412531"/>
            <a:ext cx="2375045" cy="1507798"/>
            <a:chOff x="4726226" y="2357264"/>
            <a:chExt cx="2375354" cy="1507449"/>
          </a:xfrm>
        </p:grpSpPr>
        <p:grpSp>
          <p:nvGrpSpPr>
            <p:cNvPr id="74" name="组合 73"/>
            <p:cNvGrpSpPr/>
            <p:nvPr/>
          </p:nvGrpSpPr>
          <p:grpSpPr>
            <a:xfrm>
              <a:off x="4726226" y="2357264"/>
              <a:ext cx="1611759" cy="1008112"/>
              <a:chOff x="5552529" y="2132856"/>
              <a:chExt cx="1611759" cy="1008112"/>
            </a:xfrm>
          </p:grpSpPr>
          <p:sp>
            <p:nvSpPr>
              <p:cNvPr id="76" name="矩形 5"/>
              <p:cNvSpPr/>
              <p:nvPr/>
            </p:nvSpPr>
            <p:spPr>
              <a:xfrm>
                <a:off x="5580112" y="2132856"/>
                <a:ext cx="1584176" cy="1008112"/>
              </a:xfrm>
              <a:custGeom>
                <a:avLst/>
                <a:gdLst/>
                <a:ahLst/>
                <a:cxnLst/>
                <a:rect l="l" t="t" r="r" b="b"/>
                <a:pathLst>
                  <a:path w="1584176" h="1008112">
                    <a:moveTo>
                      <a:pt x="0" y="0"/>
                    </a:moveTo>
                    <a:lnTo>
                      <a:pt x="1584176" y="0"/>
                    </a:lnTo>
                    <a:lnTo>
                      <a:pt x="1584176" y="576064"/>
                    </a:lnTo>
                    <a:lnTo>
                      <a:pt x="918102" y="576064"/>
                    </a:lnTo>
                    <a:lnTo>
                      <a:pt x="648072" y="1008112"/>
                    </a:lnTo>
                    <a:lnTo>
                      <a:pt x="648072" y="576064"/>
                    </a:lnTo>
                    <a:lnTo>
                      <a:pt x="0" y="576064"/>
                    </a:lnTo>
                    <a:close/>
                  </a:path>
                </a:pathLst>
              </a:custGeom>
              <a:solidFill>
                <a:srgbClr val="202A36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Rectangle 42"/>
              <p:cNvSpPr/>
              <p:nvPr/>
            </p:nvSpPr>
            <p:spPr>
              <a:xfrm flipH="1">
                <a:off x="5552529" y="2307490"/>
                <a:ext cx="1611757" cy="253222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lIns="91440" tIns="0" rIns="91440" bIns="0" rtlCol="0" anchor="t"/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点击添加标题</a:t>
                </a:r>
              </a:p>
            </p:txBody>
          </p:sp>
        </p:grpSp>
        <p:sp>
          <p:nvSpPr>
            <p:cNvPr id="75" name="Rectangle 42"/>
            <p:cNvSpPr/>
            <p:nvPr/>
          </p:nvSpPr>
          <p:spPr>
            <a:xfrm flipH="1">
              <a:off x="5373388" y="3360564"/>
              <a:ext cx="1728192" cy="504149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lvl="0">
                <a:defRPr/>
              </a:pPr>
              <a:r>
                <a:rPr lang="zh-CN" altLang="en-US" sz="14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加入你的文字描述，加入你的文字。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977927" y="3069139"/>
            <a:ext cx="2407742" cy="1520997"/>
            <a:chOff x="3556097" y="3013720"/>
            <a:chExt cx="2408055" cy="1520645"/>
          </a:xfrm>
        </p:grpSpPr>
        <p:grpSp>
          <p:nvGrpSpPr>
            <p:cNvPr id="79" name="组合 78"/>
            <p:cNvGrpSpPr/>
            <p:nvPr/>
          </p:nvGrpSpPr>
          <p:grpSpPr>
            <a:xfrm>
              <a:off x="3556097" y="3013720"/>
              <a:ext cx="1611759" cy="1008112"/>
              <a:chOff x="5552529" y="2132856"/>
              <a:chExt cx="1611759" cy="1008112"/>
            </a:xfrm>
          </p:grpSpPr>
          <p:sp>
            <p:nvSpPr>
              <p:cNvPr id="81" name="矩形 5"/>
              <p:cNvSpPr/>
              <p:nvPr/>
            </p:nvSpPr>
            <p:spPr>
              <a:xfrm>
                <a:off x="5580112" y="2132856"/>
                <a:ext cx="1584176" cy="1008112"/>
              </a:xfrm>
              <a:custGeom>
                <a:avLst/>
                <a:gdLst/>
                <a:ahLst/>
                <a:cxnLst/>
                <a:rect l="l" t="t" r="r" b="b"/>
                <a:pathLst>
                  <a:path w="1584176" h="1008112">
                    <a:moveTo>
                      <a:pt x="0" y="0"/>
                    </a:moveTo>
                    <a:lnTo>
                      <a:pt x="1584176" y="0"/>
                    </a:lnTo>
                    <a:lnTo>
                      <a:pt x="1584176" y="576064"/>
                    </a:lnTo>
                    <a:lnTo>
                      <a:pt x="918102" y="576064"/>
                    </a:lnTo>
                    <a:lnTo>
                      <a:pt x="648072" y="1008112"/>
                    </a:lnTo>
                    <a:lnTo>
                      <a:pt x="648072" y="576064"/>
                    </a:lnTo>
                    <a:lnTo>
                      <a:pt x="0" y="576064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Rectangle 42"/>
              <p:cNvSpPr/>
              <p:nvPr/>
            </p:nvSpPr>
            <p:spPr>
              <a:xfrm flipH="1">
                <a:off x="5552529" y="2320190"/>
                <a:ext cx="1611757" cy="253222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lIns="91440" tIns="0" rIns="91440" bIns="0" rtlCol="0" anchor="t"/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点击添加标题</a:t>
                </a:r>
              </a:p>
            </p:txBody>
          </p:sp>
        </p:grpSp>
        <p:sp>
          <p:nvSpPr>
            <p:cNvPr id="80" name="Rectangle 42"/>
            <p:cNvSpPr/>
            <p:nvPr/>
          </p:nvSpPr>
          <p:spPr>
            <a:xfrm flipH="1">
              <a:off x="4235960" y="4030216"/>
              <a:ext cx="1728192" cy="504149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lvl="0">
                <a:defRPr/>
              </a:pPr>
              <a:r>
                <a:rPr lang="zh-CN" altLang="en-US" sz="14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加入你的文字描述，加入你的文字。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3807948" y="3725744"/>
            <a:ext cx="2421533" cy="1519756"/>
            <a:chOff x="2385968" y="3670176"/>
            <a:chExt cx="2421848" cy="1519404"/>
          </a:xfrm>
        </p:grpSpPr>
        <p:grpSp>
          <p:nvGrpSpPr>
            <p:cNvPr id="84" name="组合 83"/>
            <p:cNvGrpSpPr/>
            <p:nvPr/>
          </p:nvGrpSpPr>
          <p:grpSpPr>
            <a:xfrm>
              <a:off x="2385968" y="3670176"/>
              <a:ext cx="1611759" cy="1008112"/>
              <a:chOff x="5552529" y="2132856"/>
              <a:chExt cx="1611759" cy="1008112"/>
            </a:xfrm>
          </p:grpSpPr>
          <p:sp>
            <p:nvSpPr>
              <p:cNvPr id="86" name="矩形 5"/>
              <p:cNvSpPr/>
              <p:nvPr/>
            </p:nvSpPr>
            <p:spPr>
              <a:xfrm>
                <a:off x="5580112" y="2132856"/>
                <a:ext cx="1584176" cy="1008112"/>
              </a:xfrm>
              <a:custGeom>
                <a:avLst/>
                <a:gdLst/>
                <a:ahLst/>
                <a:cxnLst/>
                <a:rect l="l" t="t" r="r" b="b"/>
                <a:pathLst>
                  <a:path w="1584176" h="1008112">
                    <a:moveTo>
                      <a:pt x="0" y="0"/>
                    </a:moveTo>
                    <a:lnTo>
                      <a:pt x="1584176" y="0"/>
                    </a:lnTo>
                    <a:lnTo>
                      <a:pt x="1584176" y="576064"/>
                    </a:lnTo>
                    <a:lnTo>
                      <a:pt x="918102" y="576064"/>
                    </a:lnTo>
                    <a:lnTo>
                      <a:pt x="648072" y="1008112"/>
                    </a:lnTo>
                    <a:lnTo>
                      <a:pt x="648072" y="576064"/>
                    </a:lnTo>
                    <a:lnTo>
                      <a:pt x="0" y="576064"/>
                    </a:lnTo>
                    <a:close/>
                  </a:path>
                </a:pathLst>
              </a:custGeom>
              <a:solidFill>
                <a:srgbClr val="202A36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Rectangle 42"/>
              <p:cNvSpPr/>
              <p:nvPr/>
            </p:nvSpPr>
            <p:spPr>
              <a:xfrm flipH="1">
                <a:off x="5552529" y="2320190"/>
                <a:ext cx="1611757" cy="253222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lIns="91440" tIns="0" rIns="91440" bIns="0" rtlCol="0" anchor="t"/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点击添加标题</a:t>
                </a:r>
              </a:p>
            </p:txBody>
          </p:sp>
        </p:grpSp>
        <p:sp>
          <p:nvSpPr>
            <p:cNvPr id="85" name="Rectangle 42"/>
            <p:cNvSpPr/>
            <p:nvPr/>
          </p:nvSpPr>
          <p:spPr>
            <a:xfrm flipH="1">
              <a:off x="3079624" y="4685431"/>
              <a:ext cx="1728192" cy="504149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lvl="0">
                <a:defRPr/>
              </a:pPr>
              <a:r>
                <a:rPr lang="zh-CN" altLang="en-US" sz="14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加入你的文字描述，加入你的文字。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2637972" y="4382355"/>
            <a:ext cx="2349534" cy="1482640"/>
            <a:chOff x="1215839" y="4326632"/>
            <a:chExt cx="2349840" cy="1482297"/>
          </a:xfrm>
        </p:grpSpPr>
        <p:grpSp>
          <p:nvGrpSpPr>
            <p:cNvPr id="89" name="组合 88"/>
            <p:cNvGrpSpPr/>
            <p:nvPr/>
          </p:nvGrpSpPr>
          <p:grpSpPr>
            <a:xfrm>
              <a:off x="1215839" y="4326632"/>
              <a:ext cx="1611759" cy="1008112"/>
              <a:chOff x="5552529" y="2132856"/>
              <a:chExt cx="1611759" cy="1008112"/>
            </a:xfrm>
          </p:grpSpPr>
          <p:sp>
            <p:nvSpPr>
              <p:cNvPr id="91" name="矩形 5"/>
              <p:cNvSpPr/>
              <p:nvPr/>
            </p:nvSpPr>
            <p:spPr>
              <a:xfrm>
                <a:off x="5580112" y="2132856"/>
                <a:ext cx="1584176" cy="1008112"/>
              </a:xfrm>
              <a:custGeom>
                <a:avLst/>
                <a:gdLst/>
                <a:ahLst/>
                <a:cxnLst/>
                <a:rect l="l" t="t" r="r" b="b"/>
                <a:pathLst>
                  <a:path w="1584176" h="1008112">
                    <a:moveTo>
                      <a:pt x="0" y="0"/>
                    </a:moveTo>
                    <a:lnTo>
                      <a:pt x="1584176" y="0"/>
                    </a:lnTo>
                    <a:lnTo>
                      <a:pt x="1584176" y="576064"/>
                    </a:lnTo>
                    <a:lnTo>
                      <a:pt x="918102" y="576064"/>
                    </a:lnTo>
                    <a:lnTo>
                      <a:pt x="648072" y="1008112"/>
                    </a:lnTo>
                    <a:lnTo>
                      <a:pt x="648072" y="576064"/>
                    </a:lnTo>
                    <a:lnTo>
                      <a:pt x="0" y="576064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Rectangle 42"/>
              <p:cNvSpPr/>
              <p:nvPr/>
            </p:nvSpPr>
            <p:spPr>
              <a:xfrm flipH="1">
                <a:off x="5552529" y="2307490"/>
                <a:ext cx="1611757" cy="253222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lIns="91440" tIns="0" rIns="91440" bIns="0" rtlCol="0" anchor="t"/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点击添加标题</a:t>
                </a:r>
              </a:p>
            </p:txBody>
          </p:sp>
        </p:grpSp>
        <p:sp>
          <p:nvSpPr>
            <p:cNvPr id="90" name="Rectangle 42"/>
            <p:cNvSpPr/>
            <p:nvPr/>
          </p:nvSpPr>
          <p:spPr>
            <a:xfrm flipH="1">
              <a:off x="1837487" y="5304780"/>
              <a:ext cx="1728192" cy="504149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lvl="0">
                <a:defRPr/>
              </a:pPr>
              <a:r>
                <a:rPr lang="zh-CN" altLang="en-US" sz="14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加入你的文字描述，加入你的文字。</a:t>
              </a:r>
            </a:p>
          </p:txBody>
        </p:sp>
      </p:grpSp>
      <p:sp>
        <p:nvSpPr>
          <p:cNvPr id="36" name="矩形 6"/>
          <p:cNvSpPr>
            <a:spLocks noChangeArrowheads="1"/>
          </p:cNvSpPr>
          <p:nvPr/>
        </p:nvSpPr>
        <p:spPr bwMode="auto">
          <a:xfrm>
            <a:off x="-9087" y="478708"/>
            <a:ext cx="3256885" cy="21886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" name="矩形 7"/>
          <p:cNvSpPr>
            <a:spLocks noChangeArrowheads="1"/>
          </p:cNvSpPr>
          <p:nvPr/>
        </p:nvSpPr>
        <p:spPr bwMode="auto">
          <a:xfrm>
            <a:off x="2970322" y="478708"/>
            <a:ext cx="4590232" cy="21886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" name="矩形 8"/>
          <p:cNvSpPr>
            <a:spLocks noChangeArrowheads="1"/>
          </p:cNvSpPr>
          <p:nvPr/>
        </p:nvSpPr>
        <p:spPr bwMode="auto">
          <a:xfrm>
            <a:off x="6352253" y="477280"/>
            <a:ext cx="3299888" cy="22013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" name="矩形 9"/>
          <p:cNvSpPr>
            <a:spLocks noChangeArrowheads="1"/>
          </p:cNvSpPr>
          <p:nvPr/>
        </p:nvSpPr>
        <p:spPr bwMode="auto">
          <a:xfrm>
            <a:off x="9582587" y="477280"/>
            <a:ext cx="2623927" cy="22013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895445" y="142664"/>
            <a:ext cx="3840912" cy="808757"/>
            <a:chOff x="903371" y="249943"/>
            <a:chExt cx="2831223" cy="679699"/>
          </a:xfrm>
        </p:grpSpPr>
        <p:sp>
          <p:nvSpPr>
            <p:cNvPr id="41" name="任意多边形 40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2" name="任意多边形 41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43" name="标题 1"/>
          <p:cNvSpPr txBox="1"/>
          <p:nvPr/>
        </p:nvSpPr>
        <p:spPr>
          <a:xfrm>
            <a:off x="2003094" y="300024"/>
            <a:ext cx="7095588" cy="795095"/>
          </a:xfrm>
          <a:prstGeom prst="rect">
            <a:avLst/>
          </a:prstGeom>
        </p:spPr>
        <p:txBody>
          <a:bodyPr lIns="91437" tIns="45718" rIns="91437" bIns="45718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目标总结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56071" y="284685"/>
            <a:ext cx="691209" cy="584771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3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2"/>
          <p:cNvSpPr/>
          <p:nvPr/>
        </p:nvSpPr>
        <p:spPr>
          <a:xfrm>
            <a:off x="3247798" y="3518272"/>
            <a:ext cx="3168352" cy="2332788"/>
          </a:xfrm>
          <a:prstGeom prst="rect">
            <a:avLst/>
          </a:prstGeom>
          <a:blipFill dpi="0" rotWithShape="1">
            <a:blip r:embed="rId3" cstate="screen"/>
            <a:srcRect/>
            <a:tile tx="-990600" ty="-914400" sx="49000" sy="49000" flip="none" algn="tl"/>
          </a:blipFill>
          <a:ln w="57150"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矩形 6"/>
          <p:cNvSpPr>
            <a:spLocks noChangeArrowheads="1"/>
          </p:cNvSpPr>
          <p:nvPr/>
        </p:nvSpPr>
        <p:spPr bwMode="auto">
          <a:xfrm>
            <a:off x="-9087" y="478708"/>
            <a:ext cx="3256885" cy="21886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" name="矩形 7"/>
          <p:cNvSpPr>
            <a:spLocks noChangeArrowheads="1"/>
          </p:cNvSpPr>
          <p:nvPr/>
        </p:nvSpPr>
        <p:spPr bwMode="auto">
          <a:xfrm>
            <a:off x="2970322" y="478708"/>
            <a:ext cx="4590232" cy="21886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" name="矩形 8"/>
          <p:cNvSpPr>
            <a:spLocks noChangeArrowheads="1"/>
          </p:cNvSpPr>
          <p:nvPr/>
        </p:nvSpPr>
        <p:spPr bwMode="auto">
          <a:xfrm>
            <a:off x="6352253" y="477280"/>
            <a:ext cx="3299888" cy="22013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" name="矩形 9"/>
          <p:cNvSpPr>
            <a:spLocks noChangeArrowheads="1"/>
          </p:cNvSpPr>
          <p:nvPr/>
        </p:nvSpPr>
        <p:spPr bwMode="auto">
          <a:xfrm>
            <a:off x="9582587" y="477280"/>
            <a:ext cx="2623927" cy="22013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895445" y="142664"/>
            <a:ext cx="3840912" cy="808757"/>
            <a:chOff x="903371" y="249943"/>
            <a:chExt cx="2831223" cy="679699"/>
          </a:xfrm>
        </p:grpSpPr>
        <p:sp>
          <p:nvSpPr>
            <p:cNvPr id="41" name="任意多边形 40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2" name="任意多边形 41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43" name="标题 1"/>
          <p:cNvSpPr txBox="1"/>
          <p:nvPr/>
        </p:nvSpPr>
        <p:spPr>
          <a:xfrm>
            <a:off x="2003094" y="300024"/>
            <a:ext cx="7095588" cy="795095"/>
          </a:xfrm>
          <a:prstGeom prst="rect">
            <a:avLst/>
          </a:prstGeom>
        </p:spPr>
        <p:txBody>
          <a:bodyPr lIns="91437" tIns="45718" rIns="91437" bIns="45718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展望未来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56071" y="284685"/>
            <a:ext cx="691209" cy="584771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7201197" y="1842384"/>
            <a:ext cx="2620431" cy="461665"/>
            <a:chOff x="8641357" y="2133650"/>
            <a:chExt cx="2620431" cy="461665"/>
          </a:xfrm>
        </p:grpSpPr>
        <p:sp>
          <p:nvSpPr>
            <p:cNvPr id="49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784483" y="2133650"/>
              <a:ext cx="2477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348701" y="2277666"/>
            <a:ext cx="34563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必须清醒地看到前进中的困难与挑战，正视自身存在的差距与不足，以更加坚定的信念、更加饱满的热情、更加务实的作风、更加强大的合力，共同谱写公司发展的新篇章，为集团公司油气主业发展提供强有力的金融服务与支持。</a:t>
            </a:r>
            <a:endParaRPr lang="zh-CN" alt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Rectangle 2"/>
          <p:cNvSpPr/>
          <p:nvPr/>
        </p:nvSpPr>
        <p:spPr>
          <a:xfrm>
            <a:off x="1356071" y="1791537"/>
            <a:ext cx="3442990" cy="2332788"/>
          </a:xfrm>
          <a:prstGeom prst="rect">
            <a:avLst/>
          </a:prstGeom>
          <a:blipFill dpi="0" rotWithShape="1">
            <a:blip r:embed="rId4" cstate="screen"/>
            <a:srcRect/>
            <a:tile tx="-203200" ty="12700" sx="100000" sy="100000" flip="none" algn="tl"/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36" grpId="0" animBg="1"/>
      <p:bldP spid="37" grpId="0" animBg="1"/>
      <p:bldP spid="38" grpId="0" animBg="1"/>
      <p:bldP spid="39" grpId="0" animBg="1"/>
      <p:bldP spid="43" grpId="0"/>
      <p:bldP spid="44" grpId="0"/>
      <p:bldP spid="54" grpId="0"/>
      <p:bldP spid="5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13753" y="2338582"/>
            <a:ext cx="48591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加入文字</a:t>
            </a:r>
            <a:r>
              <a:rPr lang="zh-CN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描述文字</a:t>
            </a:r>
            <a:r>
              <a:rPr lang="zh-CN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加入文字</a:t>
            </a:r>
            <a:r>
              <a:rPr lang="zh-CN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描述文字</a:t>
            </a:r>
            <a:r>
              <a:rPr lang="zh-CN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文字描述文案加入文字</a:t>
            </a:r>
            <a:r>
              <a:rPr lang="zh-CN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文字描述文案加入文字</a:t>
            </a:r>
            <a:r>
              <a:rPr lang="zh-CN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文字文案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加入文字</a:t>
            </a:r>
            <a:r>
              <a:rPr lang="zh-CN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文案</a:t>
            </a:r>
            <a:r>
              <a:rPr lang="zh-CN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文字描述文案加入文字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描述</a:t>
            </a:r>
            <a:r>
              <a:rPr lang="zh-CN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文字描述文案加入文字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文字描述文案加入文字文字描述文案加入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文字，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文字描述文案加入文字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文字文案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描述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508"/>
          <p:cNvSpPr/>
          <p:nvPr/>
        </p:nvSpPr>
        <p:spPr bwMode="auto">
          <a:xfrm>
            <a:off x="6192349" y="1866451"/>
            <a:ext cx="85725" cy="85725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0 h 54"/>
              <a:gd name="T4" fmla="*/ 0 w 54"/>
              <a:gd name="T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54">
                <a:moveTo>
                  <a:pt x="0" y="54"/>
                </a:moveTo>
                <a:lnTo>
                  <a:pt x="54" y="0"/>
                </a:lnTo>
                <a:lnTo>
                  <a:pt x="0" y="54"/>
                </a:lnTo>
                <a:close/>
              </a:path>
            </a:pathLst>
          </a:custGeom>
          <a:solidFill>
            <a:srgbClr val="D40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Line 509"/>
          <p:cNvSpPr>
            <a:spLocks noChangeShapeType="1"/>
          </p:cNvSpPr>
          <p:nvPr/>
        </p:nvSpPr>
        <p:spPr bwMode="auto">
          <a:xfrm flipV="1">
            <a:off x="6192349" y="1866451"/>
            <a:ext cx="85725" cy="85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Line 510"/>
          <p:cNvSpPr>
            <a:spLocks noChangeShapeType="1"/>
          </p:cNvSpPr>
          <p:nvPr/>
        </p:nvSpPr>
        <p:spPr bwMode="auto">
          <a:xfrm>
            <a:off x="6192349" y="1780726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Line 511"/>
          <p:cNvSpPr>
            <a:spLocks noChangeShapeType="1"/>
          </p:cNvSpPr>
          <p:nvPr/>
        </p:nvSpPr>
        <p:spPr bwMode="auto">
          <a:xfrm>
            <a:off x="6192349" y="1780726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512"/>
          <p:cNvSpPr/>
          <p:nvPr/>
        </p:nvSpPr>
        <p:spPr bwMode="auto">
          <a:xfrm>
            <a:off x="5832309" y="1699763"/>
            <a:ext cx="168275" cy="333375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048333" y="1605162"/>
            <a:ext cx="3777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结语</a:t>
            </a:r>
            <a:endParaRPr lang="zh-CN" altLang="zh-CN" sz="2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"/>
          <p:cNvSpPr/>
          <p:nvPr/>
        </p:nvSpPr>
        <p:spPr>
          <a:xfrm flipV="1">
            <a:off x="1" y="0"/>
            <a:ext cx="4932946" cy="6859588"/>
          </a:xfrm>
          <a:custGeom>
            <a:avLst/>
            <a:gdLst>
              <a:gd name="connsiteX0" fmla="*/ 0 w 6121077"/>
              <a:gd name="connsiteY0" fmla="*/ 0 h 6859588"/>
              <a:gd name="connsiteX1" fmla="*/ 6121077 w 6121077"/>
              <a:gd name="connsiteY1" fmla="*/ 0 h 6859588"/>
              <a:gd name="connsiteX2" fmla="*/ 6121077 w 6121077"/>
              <a:gd name="connsiteY2" fmla="*/ 6859588 h 6859588"/>
              <a:gd name="connsiteX3" fmla="*/ 0 w 6121077"/>
              <a:gd name="connsiteY3" fmla="*/ 6859588 h 6859588"/>
              <a:gd name="connsiteX4" fmla="*/ 0 w 6121077"/>
              <a:gd name="connsiteY4" fmla="*/ 0 h 6859588"/>
              <a:gd name="connsiteX0-1" fmla="*/ 0 w 6121077"/>
              <a:gd name="connsiteY0-2" fmla="*/ 0 h 6859588"/>
              <a:gd name="connsiteX1-3" fmla="*/ 6121077 w 6121077"/>
              <a:gd name="connsiteY1-4" fmla="*/ 0 h 6859588"/>
              <a:gd name="connsiteX2-5" fmla="*/ 4692327 w 6121077"/>
              <a:gd name="connsiteY2-6" fmla="*/ 6859588 h 6859588"/>
              <a:gd name="connsiteX3-7" fmla="*/ 0 w 6121077"/>
              <a:gd name="connsiteY3-8" fmla="*/ 6859588 h 6859588"/>
              <a:gd name="connsiteX4-9" fmla="*/ 0 w 6121077"/>
              <a:gd name="connsiteY4-10" fmla="*/ 0 h 6859588"/>
              <a:gd name="connsiteX0-11" fmla="*/ 0 w 6121077"/>
              <a:gd name="connsiteY0-12" fmla="*/ 0 h 6859588"/>
              <a:gd name="connsiteX1-13" fmla="*/ 6121077 w 6121077"/>
              <a:gd name="connsiteY1-14" fmla="*/ 0 h 6859588"/>
              <a:gd name="connsiteX2-15" fmla="*/ 4063677 w 6121077"/>
              <a:gd name="connsiteY2-16" fmla="*/ 6859588 h 6859588"/>
              <a:gd name="connsiteX3-17" fmla="*/ 0 w 6121077"/>
              <a:gd name="connsiteY3-18" fmla="*/ 6859588 h 6859588"/>
              <a:gd name="connsiteX4-19" fmla="*/ 0 w 6121077"/>
              <a:gd name="connsiteY4-20" fmla="*/ 0 h 6859588"/>
              <a:gd name="connsiteX0-21" fmla="*/ 0 w 5749602"/>
              <a:gd name="connsiteY0-22" fmla="*/ 0 h 6859588"/>
              <a:gd name="connsiteX1-23" fmla="*/ 5749602 w 5749602"/>
              <a:gd name="connsiteY1-24" fmla="*/ 0 h 6859588"/>
              <a:gd name="connsiteX2-25" fmla="*/ 4063677 w 5749602"/>
              <a:gd name="connsiteY2-26" fmla="*/ 6859588 h 6859588"/>
              <a:gd name="connsiteX3-27" fmla="*/ 0 w 5749602"/>
              <a:gd name="connsiteY3-28" fmla="*/ 6859588 h 6859588"/>
              <a:gd name="connsiteX4-29" fmla="*/ 0 w 5749602"/>
              <a:gd name="connsiteY4-30" fmla="*/ 0 h 6859588"/>
              <a:gd name="connsiteX0-31" fmla="*/ 0 w 6235377"/>
              <a:gd name="connsiteY0-32" fmla="*/ 0 h 6859588"/>
              <a:gd name="connsiteX1-33" fmla="*/ 6235377 w 6235377"/>
              <a:gd name="connsiteY1-34" fmla="*/ 0 h 6859588"/>
              <a:gd name="connsiteX2-35" fmla="*/ 4063677 w 6235377"/>
              <a:gd name="connsiteY2-36" fmla="*/ 6859588 h 6859588"/>
              <a:gd name="connsiteX3-37" fmla="*/ 0 w 6235377"/>
              <a:gd name="connsiteY3-38" fmla="*/ 6859588 h 6859588"/>
              <a:gd name="connsiteX4-39" fmla="*/ 0 w 6235377"/>
              <a:gd name="connsiteY4-40" fmla="*/ 0 h 6859588"/>
              <a:gd name="connsiteX0-41" fmla="*/ 0 w 6235377"/>
              <a:gd name="connsiteY0-42" fmla="*/ 0 h 6859588"/>
              <a:gd name="connsiteX1-43" fmla="*/ 6235377 w 6235377"/>
              <a:gd name="connsiteY1-44" fmla="*/ 0 h 6859588"/>
              <a:gd name="connsiteX2-45" fmla="*/ 4692327 w 6235377"/>
              <a:gd name="connsiteY2-46" fmla="*/ 6859588 h 6859588"/>
              <a:gd name="connsiteX3-47" fmla="*/ 0 w 6235377"/>
              <a:gd name="connsiteY3-48" fmla="*/ 6859588 h 6859588"/>
              <a:gd name="connsiteX4-49" fmla="*/ 0 w 6235377"/>
              <a:gd name="connsiteY4-50" fmla="*/ 0 h 6859588"/>
              <a:gd name="connsiteX0-51" fmla="*/ 0 w 5892477"/>
              <a:gd name="connsiteY0-52" fmla="*/ 0 h 6859588"/>
              <a:gd name="connsiteX1-53" fmla="*/ 5892477 w 5892477"/>
              <a:gd name="connsiteY1-54" fmla="*/ 0 h 6859588"/>
              <a:gd name="connsiteX2-55" fmla="*/ 4692327 w 5892477"/>
              <a:gd name="connsiteY2-56" fmla="*/ 6859588 h 6859588"/>
              <a:gd name="connsiteX3-57" fmla="*/ 0 w 5892477"/>
              <a:gd name="connsiteY3-58" fmla="*/ 6859588 h 6859588"/>
              <a:gd name="connsiteX4-59" fmla="*/ 0 w 5892477"/>
              <a:gd name="connsiteY4-60" fmla="*/ 0 h 6859588"/>
              <a:gd name="connsiteX0-61" fmla="*/ 0 w 6121077"/>
              <a:gd name="connsiteY0-62" fmla="*/ 0 h 6859588"/>
              <a:gd name="connsiteX1-63" fmla="*/ 6121077 w 6121077"/>
              <a:gd name="connsiteY1-64" fmla="*/ 0 h 6859588"/>
              <a:gd name="connsiteX2-65" fmla="*/ 4692327 w 6121077"/>
              <a:gd name="connsiteY2-66" fmla="*/ 6859588 h 6859588"/>
              <a:gd name="connsiteX3-67" fmla="*/ 0 w 6121077"/>
              <a:gd name="connsiteY3-68" fmla="*/ 6859588 h 6859588"/>
              <a:gd name="connsiteX4-69" fmla="*/ 0 w 6121077"/>
              <a:gd name="connsiteY4-70" fmla="*/ 0 h 6859588"/>
              <a:gd name="connsiteX0-71" fmla="*/ 0 w 6121077"/>
              <a:gd name="connsiteY0-72" fmla="*/ 0 h 6859588"/>
              <a:gd name="connsiteX1-73" fmla="*/ 6121077 w 6121077"/>
              <a:gd name="connsiteY1-74" fmla="*/ 0 h 6859588"/>
              <a:gd name="connsiteX2-75" fmla="*/ 4292277 w 6121077"/>
              <a:gd name="connsiteY2-76" fmla="*/ 6859588 h 6859588"/>
              <a:gd name="connsiteX3-77" fmla="*/ 0 w 6121077"/>
              <a:gd name="connsiteY3-78" fmla="*/ 6859588 h 6859588"/>
              <a:gd name="connsiteX4-79" fmla="*/ 0 w 6121077"/>
              <a:gd name="connsiteY4-80" fmla="*/ 0 h 68595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121077" h="6859588">
                <a:moveTo>
                  <a:pt x="0" y="0"/>
                </a:moveTo>
                <a:lnTo>
                  <a:pt x="6121077" y="0"/>
                </a:lnTo>
                <a:lnTo>
                  <a:pt x="4292277" y="6859588"/>
                </a:lnTo>
                <a:lnTo>
                  <a:pt x="0" y="6859588"/>
                </a:lnTo>
                <a:lnTo>
                  <a:pt x="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3213166" y="2650616"/>
            <a:ext cx="1846387" cy="1664728"/>
            <a:chOff x="3720691" y="2824413"/>
            <a:chExt cx="1341120" cy="1209172"/>
          </a:xfrm>
        </p:grpSpPr>
        <p:sp>
          <p:nvSpPr>
            <p:cNvPr id="17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" name="Freeform 5"/>
          <p:cNvSpPr/>
          <p:nvPr/>
        </p:nvSpPr>
        <p:spPr bwMode="auto">
          <a:xfrm rot="1855731">
            <a:off x="3339600" y="2764611"/>
            <a:ext cx="1593518" cy="143673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KSO_Shape"/>
          <p:cNvSpPr/>
          <p:nvPr/>
        </p:nvSpPr>
        <p:spPr bwMode="auto">
          <a:xfrm>
            <a:off x="3772825" y="3192790"/>
            <a:ext cx="814442" cy="559250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/>
      <p:bldP spid="15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4902200"/>
            <a:ext cx="12190413" cy="1957388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5119723" y="3915790"/>
            <a:ext cx="2909803" cy="521790"/>
          </a:xfrm>
          <a:prstGeom prst="roundRect">
            <a:avLst>
              <a:gd name="adj" fmla="val 50000"/>
            </a:avLst>
          </a:prstGeom>
          <a:solidFill>
            <a:srgbClr val="202A36"/>
          </a:solidFill>
          <a:ln w="19050">
            <a:solidFill>
              <a:schemeClr val="bg1"/>
            </a:solidFill>
          </a:ln>
          <a:effectLst>
            <a:outerShdw blurRad="127000" dist="50800" dir="2700000" sx="76000" sy="76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5324227" y="3928053"/>
            <a:ext cx="2518624" cy="492434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：通用名</a:t>
            </a:r>
            <a:endParaRPr lang="zh-CN" altLang="en-US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椭圆 39"/>
          <p:cNvSpPr/>
          <p:nvPr/>
        </p:nvSpPr>
        <p:spPr>
          <a:xfrm flipV="1">
            <a:off x="4594682" y="3978088"/>
            <a:ext cx="397025" cy="397192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  <a:effectLst>
            <a:outerShdw blurRad="330200" dist="38100" dir="2700000" sx="65000" sy="65000" algn="ctr" rotWithShape="0">
              <a:srgbClr val="000000">
                <a:alpha val="8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zh-CN" altLang="en-US" dirty="0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2667" y="2664772"/>
            <a:ext cx="4278630" cy="4194816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2548482" y="1728958"/>
            <a:ext cx="2067156" cy="1863776"/>
            <a:chOff x="3720691" y="2824413"/>
            <a:chExt cx="1341120" cy="1209172"/>
          </a:xfrm>
        </p:grpSpPr>
        <p:sp>
          <p:nvSpPr>
            <p:cNvPr id="49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"/>
            <p:cNvSpPr/>
            <p:nvPr/>
          </p:nvSpPr>
          <p:spPr bwMode="auto">
            <a:xfrm rot="1855731">
              <a:off x="3764582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>
                    <a:lumMod val="85000"/>
                    <a:lumOff val="15000"/>
                  </a:srgbClr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1" name="Freeform 5"/>
          <p:cNvSpPr/>
          <p:nvPr/>
        </p:nvSpPr>
        <p:spPr bwMode="auto">
          <a:xfrm rot="1855731">
            <a:off x="2748561" y="1889940"/>
            <a:ext cx="1724146" cy="155451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3121679" y="2116901"/>
            <a:ext cx="1110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endParaRPr lang="zh-CN" altLang="en-US" sz="6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167472" y="1728957"/>
            <a:ext cx="2067156" cy="1863776"/>
            <a:chOff x="3720691" y="2824413"/>
            <a:chExt cx="1341120" cy="1209172"/>
          </a:xfrm>
        </p:grpSpPr>
        <p:sp>
          <p:nvSpPr>
            <p:cNvPr id="5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>
                    <a:lumMod val="70000"/>
                    <a:lumOff val="30000"/>
                  </a:srgbClr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6" name="Freeform 5"/>
          <p:cNvSpPr/>
          <p:nvPr/>
        </p:nvSpPr>
        <p:spPr bwMode="auto">
          <a:xfrm rot="1855731">
            <a:off x="4367551" y="1889939"/>
            <a:ext cx="1724146" cy="155451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4740669" y="2116900"/>
            <a:ext cx="1110786" cy="109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endParaRPr lang="zh-CN" altLang="en-US" sz="6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5793583" y="1728956"/>
            <a:ext cx="2067156" cy="1863776"/>
            <a:chOff x="3720691" y="2824413"/>
            <a:chExt cx="1341120" cy="1209172"/>
          </a:xfrm>
        </p:grpSpPr>
        <p:sp>
          <p:nvSpPr>
            <p:cNvPr id="59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>
                    <a:lumMod val="70000"/>
                    <a:lumOff val="30000"/>
                  </a:srgbClr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1" name="Freeform 5"/>
          <p:cNvSpPr/>
          <p:nvPr/>
        </p:nvSpPr>
        <p:spPr bwMode="auto">
          <a:xfrm rot="1855731">
            <a:off x="5993662" y="1889938"/>
            <a:ext cx="1724146" cy="155451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6366780" y="2116899"/>
            <a:ext cx="1110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</a:t>
            </a:r>
            <a:endParaRPr lang="zh-CN" altLang="en-US" sz="6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7412340" y="1714500"/>
            <a:ext cx="2067156" cy="1863776"/>
            <a:chOff x="3720691" y="2824413"/>
            <a:chExt cx="1341120" cy="1209172"/>
          </a:xfrm>
        </p:grpSpPr>
        <p:sp>
          <p:nvSpPr>
            <p:cNvPr id="6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>
                    <a:lumMod val="70000"/>
                    <a:lumOff val="30000"/>
                  </a:srgbClr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>
                    <a:lumMod val="70000"/>
                    <a:lumOff val="30000"/>
                  </a:srgbClr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6" name="Freeform 5"/>
          <p:cNvSpPr/>
          <p:nvPr/>
        </p:nvSpPr>
        <p:spPr bwMode="auto">
          <a:xfrm rot="1855731">
            <a:off x="7561619" y="1875482"/>
            <a:ext cx="1724146" cy="155451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7985537" y="2102443"/>
            <a:ext cx="1110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</a:t>
            </a:r>
            <a:endParaRPr lang="zh-CN" altLang="en-US" sz="6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Freeform 5"/>
          <p:cNvSpPr/>
          <p:nvPr/>
        </p:nvSpPr>
        <p:spPr bwMode="auto">
          <a:xfrm rot="1855731">
            <a:off x="4177938" y="793744"/>
            <a:ext cx="564892" cy="50931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C00000"/>
          </a:solidFill>
          <a:ln w="12700" cap="flat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69" name="Freeform 5"/>
          <p:cNvSpPr/>
          <p:nvPr/>
        </p:nvSpPr>
        <p:spPr bwMode="auto">
          <a:xfrm rot="1855731">
            <a:off x="5420720" y="656175"/>
            <a:ext cx="422762" cy="38116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202A36"/>
          </a:solidFill>
          <a:ln w="12700" cap="flat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70" name="Freeform 5"/>
          <p:cNvSpPr/>
          <p:nvPr/>
        </p:nvSpPr>
        <p:spPr bwMode="auto">
          <a:xfrm rot="1855731">
            <a:off x="3113239" y="917546"/>
            <a:ext cx="420716" cy="37932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202A36"/>
          </a:solidFill>
          <a:ln w="12700" cap="flat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71" name="Freeform 5"/>
          <p:cNvSpPr/>
          <p:nvPr/>
        </p:nvSpPr>
        <p:spPr bwMode="auto">
          <a:xfrm rot="1855731">
            <a:off x="6431446" y="937786"/>
            <a:ext cx="401324" cy="36183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C00000"/>
          </a:solidFill>
          <a:ln w="12700" cap="flat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72" name="Freeform 5"/>
          <p:cNvSpPr/>
          <p:nvPr/>
        </p:nvSpPr>
        <p:spPr bwMode="auto">
          <a:xfrm rot="1855731">
            <a:off x="7505619" y="759911"/>
            <a:ext cx="286948" cy="25871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202A36"/>
          </a:solidFill>
          <a:ln w="12700" cap="flat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73" name="Freeform 5"/>
          <p:cNvSpPr/>
          <p:nvPr/>
        </p:nvSpPr>
        <p:spPr bwMode="auto">
          <a:xfrm rot="1855731">
            <a:off x="8491499" y="869088"/>
            <a:ext cx="401324" cy="36183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C00000"/>
          </a:solidFill>
          <a:ln w="12700" cap="flat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0" grpId="0"/>
      <p:bldP spid="40" grpId="0" animBg="1"/>
      <p:bldP spid="51" grpId="0" animBg="1"/>
      <p:bldP spid="52" grpId="0"/>
      <p:bldP spid="56" grpId="0" animBg="1"/>
      <p:bldP spid="57" grpId="0"/>
      <p:bldP spid="61" grpId="0" animBg="1"/>
      <p:bldP spid="62" grpId="0"/>
      <p:bldP spid="66" grpId="0" animBg="1"/>
      <p:bldP spid="67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5">
            <a:hlinkClick r:id="rId3" action="ppaction://hlinksldjump"/>
          </p:cNvPr>
          <p:cNvSpPr/>
          <p:nvPr/>
        </p:nvSpPr>
        <p:spPr>
          <a:xfrm>
            <a:off x="6423452" y="1125605"/>
            <a:ext cx="3687927" cy="920766"/>
          </a:xfrm>
          <a:custGeom>
            <a:avLst/>
            <a:gdLst/>
            <a:ahLst/>
            <a:cxnLst/>
            <a:rect l="l" t="t" r="r" b="b"/>
            <a:pathLst>
              <a:path w="3687927" h="920766">
                <a:moveTo>
                  <a:pt x="123779" y="0"/>
                </a:moveTo>
                <a:lnTo>
                  <a:pt x="3227544" y="0"/>
                </a:lnTo>
                <a:cubicBezTo>
                  <a:pt x="3481807" y="0"/>
                  <a:pt x="3687927" y="206120"/>
                  <a:pt x="3687927" y="460383"/>
                </a:cubicBezTo>
                <a:lnTo>
                  <a:pt x="3687926" y="460383"/>
                </a:lnTo>
                <a:cubicBezTo>
                  <a:pt x="3687926" y="714646"/>
                  <a:pt x="3481806" y="920766"/>
                  <a:pt x="3227543" y="920766"/>
                </a:cubicBezTo>
                <a:lnTo>
                  <a:pt x="283332" y="920765"/>
                </a:lnTo>
                <a:cubicBezTo>
                  <a:pt x="213464" y="583590"/>
                  <a:pt x="116696" y="278992"/>
                  <a:pt x="0" y="18975"/>
                </a:cubicBezTo>
                <a:cubicBezTo>
                  <a:pt x="38994" y="5918"/>
                  <a:pt x="80696" y="0"/>
                  <a:pt x="123779" y="0"/>
                </a:cubicBezTo>
                <a:close/>
              </a:path>
            </a:pathLst>
          </a:custGeom>
          <a:solidFill>
            <a:srgbClr val="C00000"/>
          </a:solidFill>
          <a:ln w="28575">
            <a:noFill/>
          </a:ln>
          <a:effectLst>
            <a:outerShdw blurRad="279400" dist="139700" dir="2700000" sx="75000" sy="75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圆角矩形 6">
            <a:hlinkClick r:id="rId4" action="ppaction://hlinksldjump"/>
          </p:cNvPr>
          <p:cNvSpPr/>
          <p:nvPr/>
        </p:nvSpPr>
        <p:spPr>
          <a:xfrm>
            <a:off x="6748482" y="2357195"/>
            <a:ext cx="3362896" cy="920766"/>
          </a:xfrm>
          <a:custGeom>
            <a:avLst/>
            <a:gdLst/>
            <a:ahLst/>
            <a:cxnLst/>
            <a:rect l="l" t="t" r="r" b="b"/>
            <a:pathLst>
              <a:path w="3362896" h="920766">
                <a:moveTo>
                  <a:pt x="0" y="0"/>
                </a:moveTo>
                <a:lnTo>
                  <a:pt x="2902513" y="0"/>
                </a:lnTo>
                <a:cubicBezTo>
                  <a:pt x="3156776" y="0"/>
                  <a:pt x="3362896" y="206120"/>
                  <a:pt x="3362896" y="460383"/>
                </a:cubicBezTo>
                <a:lnTo>
                  <a:pt x="3362895" y="460383"/>
                </a:lnTo>
                <a:cubicBezTo>
                  <a:pt x="3362895" y="714646"/>
                  <a:pt x="3156775" y="920766"/>
                  <a:pt x="2902512" y="920766"/>
                </a:cubicBezTo>
                <a:lnTo>
                  <a:pt x="94683" y="920765"/>
                </a:lnTo>
                <a:cubicBezTo>
                  <a:pt x="84380" y="598086"/>
                  <a:pt x="51849" y="288789"/>
                  <a:pt x="0" y="0"/>
                </a:cubicBezTo>
                <a:close/>
              </a:path>
            </a:pathLst>
          </a:custGeom>
          <a:solidFill>
            <a:srgbClr val="202A36"/>
          </a:solidFill>
          <a:ln w="28575">
            <a:noFill/>
          </a:ln>
          <a:effectLst>
            <a:outerShdw blurRad="279400" dist="139700" dir="2700000" sx="75000" sy="75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7">
            <a:hlinkClick r:id="rId5" action="ppaction://hlinksldjump"/>
          </p:cNvPr>
          <p:cNvSpPr/>
          <p:nvPr/>
        </p:nvSpPr>
        <p:spPr>
          <a:xfrm>
            <a:off x="6792064" y="3646841"/>
            <a:ext cx="3319314" cy="920766"/>
          </a:xfrm>
          <a:custGeom>
            <a:avLst/>
            <a:gdLst/>
            <a:ahLst/>
            <a:cxnLst/>
            <a:rect l="l" t="t" r="r" b="b"/>
            <a:pathLst>
              <a:path w="3319314" h="920766">
                <a:moveTo>
                  <a:pt x="56448" y="0"/>
                </a:moveTo>
                <a:lnTo>
                  <a:pt x="2858931" y="0"/>
                </a:lnTo>
                <a:cubicBezTo>
                  <a:pt x="3113194" y="0"/>
                  <a:pt x="3319314" y="206120"/>
                  <a:pt x="3319314" y="460383"/>
                </a:cubicBezTo>
                <a:lnTo>
                  <a:pt x="3319313" y="460383"/>
                </a:lnTo>
                <a:cubicBezTo>
                  <a:pt x="3319313" y="714646"/>
                  <a:pt x="3113193" y="920766"/>
                  <a:pt x="2858930" y="920766"/>
                </a:cubicBezTo>
                <a:lnTo>
                  <a:pt x="0" y="920765"/>
                </a:lnTo>
                <a:cubicBezTo>
                  <a:pt x="37555" y="636357"/>
                  <a:pt x="57007" y="335742"/>
                  <a:pt x="57007" y="24904"/>
                </a:cubicBezTo>
                <a:cubicBezTo>
                  <a:pt x="57007" y="16595"/>
                  <a:pt x="56993" y="8293"/>
                  <a:pt x="56448" y="0"/>
                </a:cubicBezTo>
                <a:close/>
              </a:path>
            </a:pathLst>
          </a:custGeom>
          <a:solidFill>
            <a:srgbClr val="C00000"/>
          </a:solidFill>
          <a:ln w="28575">
            <a:noFill/>
          </a:ln>
          <a:effectLst>
            <a:outerShdw blurRad="279400" dist="139700" dir="2700000" sx="75000" sy="75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8">
            <a:hlinkClick r:id="rId3" action="ppaction://hlinksldjump"/>
          </p:cNvPr>
          <p:cNvSpPr/>
          <p:nvPr/>
        </p:nvSpPr>
        <p:spPr>
          <a:xfrm>
            <a:off x="6523108" y="4878432"/>
            <a:ext cx="3588271" cy="920766"/>
          </a:xfrm>
          <a:custGeom>
            <a:avLst/>
            <a:gdLst/>
            <a:ahLst/>
            <a:cxnLst/>
            <a:rect l="l" t="t" r="r" b="b"/>
            <a:pathLst>
              <a:path w="3588271" h="920766">
                <a:moveTo>
                  <a:pt x="233477" y="0"/>
                </a:moveTo>
                <a:lnTo>
                  <a:pt x="3127888" y="0"/>
                </a:lnTo>
                <a:cubicBezTo>
                  <a:pt x="3382151" y="0"/>
                  <a:pt x="3588271" y="206120"/>
                  <a:pt x="3588271" y="460383"/>
                </a:cubicBezTo>
                <a:lnTo>
                  <a:pt x="3588270" y="460383"/>
                </a:lnTo>
                <a:cubicBezTo>
                  <a:pt x="3588270" y="714646"/>
                  <a:pt x="3382150" y="920766"/>
                  <a:pt x="3127887" y="920766"/>
                </a:cubicBezTo>
                <a:lnTo>
                  <a:pt x="24123" y="920765"/>
                </a:lnTo>
                <a:lnTo>
                  <a:pt x="0" y="918333"/>
                </a:lnTo>
                <a:cubicBezTo>
                  <a:pt x="99516" y="645905"/>
                  <a:pt x="179421" y="336317"/>
                  <a:pt x="233477" y="0"/>
                </a:cubicBezTo>
                <a:close/>
              </a:path>
            </a:pathLst>
          </a:custGeom>
          <a:solidFill>
            <a:srgbClr val="202A36"/>
          </a:solidFill>
          <a:ln w="28575">
            <a:noFill/>
          </a:ln>
          <a:effectLst>
            <a:outerShdw blurRad="279400" dist="139700" dir="2700000" sx="75000" sy="75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1" name="TextBox 40">
            <a:hlinkClick r:id="rId3" action="ppaction://hlinksldjump"/>
          </p:cNvPr>
          <p:cNvSpPr txBox="1"/>
          <p:nvPr/>
        </p:nvSpPr>
        <p:spPr>
          <a:xfrm>
            <a:off x="6993087" y="1251280"/>
            <a:ext cx="2823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个人简历介绍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>
            <a:hlinkClick r:id="rId4" action="ppaction://hlinksldjump"/>
          </p:cNvPr>
          <p:cNvSpPr txBox="1"/>
          <p:nvPr/>
        </p:nvSpPr>
        <p:spPr>
          <a:xfrm>
            <a:off x="7209111" y="2481779"/>
            <a:ext cx="2902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岗位认知概述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>
            <a:hlinkClick r:id="rId5" action="ppaction://hlinksldjump"/>
          </p:cNvPr>
          <p:cNvSpPr txBox="1"/>
          <p:nvPr/>
        </p:nvSpPr>
        <p:spPr>
          <a:xfrm>
            <a:off x="7209111" y="3758725"/>
            <a:ext cx="312551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胜任能力展示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43">
            <a:hlinkClick r:id="rId3" action="ppaction://hlinksldjump"/>
          </p:cNvPr>
          <p:cNvSpPr txBox="1"/>
          <p:nvPr/>
        </p:nvSpPr>
        <p:spPr>
          <a:xfrm>
            <a:off x="6993087" y="5015649"/>
            <a:ext cx="3486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工作规划综述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722944" y="2074589"/>
            <a:ext cx="3059768" cy="2758726"/>
            <a:chOff x="3720691" y="2824413"/>
            <a:chExt cx="1341120" cy="1209172"/>
          </a:xfrm>
        </p:grpSpPr>
        <p:sp>
          <p:nvSpPr>
            <p:cNvPr id="5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4" name="Freeform 5"/>
          <p:cNvSpPr/>
          <p:nvPr/>
        </p:nvSpPr>
        <p:spPr bwMode="auto">
          <a:xfrm rot="1855731">
            <a:off x="1951123" y="2280318"/>
            <a:ext cx="2603408" cy="234727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127"/>
          <p:cNvSpPr/>
          <p:nvPr/>
        </p:nvSpPr>
        <p:spPr bwMode="auto">
          <a:xfrm>
            <a:off x="2565932" y="2451864"/>
            <a:ext cx="1401816" cy="1250414"/>
          </a:xfrm>
          <a:custGeom>
            <a:avLst/>
            <a:gdLst>
              <a:gd name="T0" fmla="*/ 129 w 250"/>
              <a:gd name="T1" fmla="*/ 0 h 223"/>
              <a:gd name="T2" fmla="*/ 136 w 250"/>
              <a:gd name="T3" fmla="*/ 5 h 223"/>
              <a:gd name="T4" fmla="*/ 247 w 250"/>
              <a:gd name="T5" fmla="*/ 116 h 223"/>
              <a:gd name="T6" fmla="*/ 249 w 250"/>
              <a:gd name="T7" fmla="*/ 120 h 223"/>
              <a:gd name="T8" fmla="*/ 250 w 250"/>
              <a:gd name="T9" fmla="*/ 122 h 223"/>
              <a:gd name="T10" fmla="*/ 250 w 250"/>
              <a:gd name="T11" fmla="*/ 123 h 223"/>
              <a:gd name="T12" fmla="*/ 249 w 250"/>
              <a:gd name="T13" fmla="*/ 126 h 223"/>
              <a:gd name="T14" fmla="*/ 246 w 250"/>
              <a:gd name="T15" fmla="*/ 127 h 223"/>
              <a:gd name="T16" fmla="*/ 242 w 250"/>
              <a:gd name="T17" fmla="*/ 127 h 223"/>
              <a:gd name="T18" fmla="*/ 219 w 250"/>
              <a:gd name="T19" fmla="*/ 127 h 223"/>
              <a:gd name="T20" fmla="*/ 219 w 250"/>
              <a:gd name="T21" fmla="*/ 213 h 223"/>
              <a:gd name="T22" fmla="*/ 219 w 250"/>
              <a:gd name="T23" fmla="*/ 216 h 223"/>
              <a:gd name="T24" fmla="*/ 219 w 250"/>
              <a:gd name="T25" fmla="*/ 218 h 223"/>
              <a:gd name="T26" fmla="*/ 218 w 250"/>
              <a:gd name="T27" fmla="*/ 221 h 223"/>
              <a:gd name="T28" fmla="*/ 217 w 250"/>
              <a:gd name="T29" fmla="*/ 222 h 223"/>
              <a:gd name="T30" fmla="*/ 214 w 250"/>
              <a:gd name="T31" fmla="*/ 223 h 223"/>
              <a:gd name="T32" fmla="*/ 210 w 250"/>
              <a:gd name="T33" fmla="*/ 223 h 223"/>
              <a:gd name="T34" fmla="*/ 154 w 250"/>
              <a:gd name="T35" fmla="*/ 223 h 223"/>
              <a:gd name="T36" fmla="*/ 154 w 250"/>
              <a:gd name="T37" fmla="*/ 137 h 223"/>
              <a:gd name="T38" fmla="*/ 97 w 250"/>
              <a:gd name="T39" fmla="*/ 137 h 223"/>
              <a:gd name="T40" fmla="*/ 97 w 250"/>
              <a:gd name="T41" fmla="*/ 223 h 223"/>
              <a:gd name="T42" fmla="*/ 43 w 250"/>
              <a:gd name="T43" fmla="*/ 223 h 223"/>
              <a:gd name="T44" fmla="*/ 38 w 250"/>
              <a:gd name="T45" fmla="*/ 223 h 223"/>
              <a:gd name="T46" fmla="*/ 36 w 250"/>
              <a:gd name="T47" fmla="*/ 222 h 223"/>
              <a:gd name="T48" fmla="*/ 33 w 250"/>
              <a:gd name="T49" fmla="*/ 221 h 223"/>
              <a:gd name="T50" fmla="*/ 32 w 250"/>
              <a:gd name="T51" fmla="*/ 219 h 223"/>
              <a:gd name="T52" fmla="*/ 32 w 250"/>
              <a:gd name="T53" fmla="*/ 217 h 223"/>
              <a:gd name="T54" fmla="*/ 32 w 250"/>
              <a:gd name="T55" fmla="*/ 216 h 223"/>
              <a:gd name="T56" fmla="*/ 32 w 250"/>
              <a:gd name="T57" fmla="*/ 213 h 223"/>
              <a:gd name="T58" fmla="*/ 32 w 250"/>
              <a:gd name="T59" fmla="*/ 127 h 223"/>
              <a:gd name="T60" fmla="*/ 9 w 250"/>
              <a:gd name="T61" fmla="*/ 127 h 223"/>
              <a:gd name="T62" fmla="*/ 5 w 250"/>
              <a:gd name="T63" fmla="*/ 127 h 223"/>
              <a:gd name="T64" fmla="*/ 2 w 250"/>
              <a:gd name="T65" fmla="*/ 126 h 223"/>
              <a:gd name="T66" fmla="*/ 1 w 250"/>
              <a:gd name="T67" fmla="*/ 123 h 223"/>
              <a:gd name="T68" fmla="*/ 0 w 250"/>
              <a:gd name="T69" fmla="*/ 122 h 223"/>
              <a:gd name="T70" fmla="*/ 1 w 250"/>
              <a:gd name="T71" fmla="*/ 120 h 223"/>
              <a:gd name="T72" fmla="*/ 4 w 250"/>
              <a:gd name="T73" fmla="*/ 116 h 223"/>
              <a:gd name="T74" fmla="*/ 115 w 250"/>
              <a:gd name="T75" fmla="*/ 5 h 223"/>
              <a:gd name="T76" fmla="*/ 122 w 250"/>
              <a:gd name="T77" fmla="*/ 0 h 223"/>
              <a:gd name="T78" fmla="*/ 129 w 250"/>
              <a:gd name="T79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50" h="223">
                <a:moveTo>
                  <a:pt x="129" y="0"/>
                </a:moveTo>
                <a:lnTo>
                  <a:pt x="136" y="5"/>
                </a:lnTo>
                <a:lnTo>
                  <a:pt x="247" y="116"/>
                </a:lnTo>
                <a:lnTo>
                  <a:pt x="249" y="120"/>
                </a:lnTo>
                <a:lnTo>
                  <a:pt x="250" y="122"/>
                </a:lnTo>
                <a:lnTo>
                  <a:pt x="250" y="123"/>
                </a:lnTo>
                <a:lnTo>
                  <a:pt x="249" y="126"/>
                </a:lnTo>
                <a:lnTo>
                  <a:pt x="246" y="127"/>
                </a:lnTo>
                <a:lnTo>
                  <a:pt x="242" y="127"/>
                </a:lnTo>
                <a:lnTo>
                  <a:pt x="219" y="127"/>
                </a:lnTo>
                <a:lnTo>
                  <a:pt x="219" y="213"/>
                </a:lnTo>
                <a:lnTo>
                  <a:pt x="219" y="216"/>
                </a:lnTo>
                <a:lnTo>
                  <a:pt x="219" y="218"/>
                </a:lnTo>
                <a:lnTo>
                  <a:pt x="218" y="221"/>
                </a:lnTo>
                <a:lnTo>
                  <a:pt x="217" y="222"/>
                </a:lnTo>
                <a:lnTo>
                  <a:pt x="214" y="223"/>
                </a:lnTo>
                <a:lnTo>
                  <a:pt x="210" y="223"/>
                </a:lnTo>
                <a:lnTo>
                  <a:pt x="154" y="223"/>
                </a:lnTo>
                <a:lnTo>
                  <a:pt x="154" y="137"/>
                </a:lnTo>
                <a:lnTo>
                  <a:pt x="97" y="137"/>
                </a:lnTo>
                <a:lnTo>
                  <a:pt x="97" y="223"/>
                </a:lnTo>
                <a:lnTo>
                  <a:pt x="43" y="223"/>
                </a:lnTo>
                <a:lnTo>
                  <a:pt x="38" y="223"/>
                </a:lnTo>
                <a:lnTo>
                  <a:pt x="36" y="222"/>
                </a:lnTo>
                <a:lnTo>
                  <a:pt x="33" y="221"/>
                </a:lnTo>
                <a:lnTo>
                  <a:pt x="32" y="219"/>
                </a:lnTo>
                <a:lnTo>
                  <a:pt x="32" y="217"/>
                </a:lnTo>
                <a:lnTo>
                  <a:pt x="32" y="216"/>
                </a:lnTo>
                <a:lnTo>
                  <a:pt x="32" y="213"/>
                </a:lnTo>
                <a:lnTo>
                  <a:pt x="32" y="127"/>
                </a:lnTo>
                <a:lnTo>
                  <a:pt x="9" y="127"/>
                </a:lnTo>
                <a:lnTo>
                  <a:pt x="5" y="127"/>
                </a:lnTo>
                <a:lnTo>
                  <a:pt x="2" y="126"/>
                </a:lnTo>
                <a:lnTo>
                  <a:pt x="1" y="123"/>
                </a:lnTo>
                <a:lnTo>
                  <a:pt x="0" y="122"/>
                </a:lnTo>
                <a:lnTo>
                  <a:pt x="1" y="120"/>
                </a:lnTo>
                <a:lnTo>
                  <a:pt x="4" y="116"/>
                </a:lnTo>
                <a:lnTo>
                  <a:pt x="115" y="5"/>
                </a:lnTo>
                <a:lnTo>
                  <a:pt x="122" y="0"/>
                </a:lnTo>
                <a:lnTo>
                  <a:pt x="129" y="0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2615516" y="3678718"/>
            <a:ext cx="1389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5151107" y="1048672"/>
            <a:ext cx="1134868" cy="1023212"/>
            <a:chOff x="3720691" y="2824413"/>
            <a:chExt cx="1341120" cy="1209172"/>
          </a:xfrm>
        </p:grpSpPr>
        <p:sp>
          <p:nvSpPr>
            <p:cNvPr id="6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4" name="Freeform 5"/>
          <p:cNvSpPr/>
          <p:nvPr/>
        </p:nvSpPr>
        <p:spPr bwMode="auto">
          <a:xfrm rot="1855731">
            <a:off x="5235738" y="1124978"/>
            <a:ext cx="965604" cy="87060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5416863" y="1126534"/>
            <a:ext cx="1157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4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5155883" y="2298279"/>
            <a:ext cx="1134868" cy="1023212"/>
            <a:chOff x="3720691" y="2824413"/>
            <a:chExt cx="1341120" cy="1209172"/>
          </a:xfrm>
        </p:grpSpPr>
        <p:sp>
          <p:nvSpPr>
            <p:cNvPr id="73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5" name="Freeform 5"/>
          <p:cNvSpPr/>
          <p:nvPr/>
        </p:nvSpPr>
        <p:spPr bwMode="auto">
          <a:xfrm rot="1855731">
            <a:off x="5240514" y="2374585"/>
            <a:ext cx="965604" cy="87060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202A36"/>
            </a:solidFill>
            <a:prstDash val="sysDash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TextBox 75"/>
          <p:cNvSpPr txBox="1"/>
          <p:nvPr/>
        </p:nvSpPr>
        <p:spPr>
          <a:xfrm>
            <a:off x="5421639" y="2376141"/>
            <a:ext cx="1157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4800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5155883" y="3565524"/>
            <a:ext cx="1134868" cy="1023212"/>
            <a:chOff x="3720691" y="2824413"/>
            <a:chExt cx="1341120" cy="1209172"/>
          </a:xfrm>
        </p:grpSpPr>
        <p:sp>
          <p:nvSpPr>
            <p:cNvPr id="78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0" name="Freeform 5"/>
          <p:cNvSpPr/>
          <p:nvPr/>
        </p:nvSpPr>
        <p:spPr bwMode="auto">
          <a:xfrm rot="1855731">
            <a:off x="5240514" y="3641830"/>
            <a:ext cx="965604" cy="87060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TextBox 80"/>
          <p:cNvSpPr txBox="1"/>
          <p:nvPr/>
        </p:nvSpPr>
        <p:spPr>
          <a:xfrm>
            <a:off x="5421639" y="3643386"/>
            <a:ext cx="1157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4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5155883" y="4825360"/>
            <a:ext cx="1134868" cy="1023212"/>
            <a:chOff x="3720691" y="2824413"/>
            <a:chExt cx="1341120" cy="1209172"/>
          </a:xfrm>
        </p:grpSpPr>
        <p:sp>
          <p:nvSpPr>
            <p:cNvPr id="83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5" name="Freeform 5"/>
          <p:cNvSpPr/>
          <p:nvPr/>
        </p:nvSpPr>
        <p:spPr bwMode="auto">
          <a:xfrm rot="1855731">
            <a:off x="5240514" y="4901666"/>
            <a:ext cx="965604" cy="87060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202A36"/>
            </a:solidFill>
            <a:prstDash val="sysDash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TextBox 85"/>
          <p:cNvSpPr txBox="1"/>
          <p:nvPr/>
        </p:nvSpPr>
        <p:spPr>
          <a:xfrm>
            <a:off x="5421639" y="4903222"/>
            <a:ext cx="1157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4800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41" grpId="0"/>
      <p:bldP spid="42" grpId="0"/>
      <p:bldP spid="43" grpId="0"/>
      <p:bldP spid="44" grpId="0"/>
      <p:bldP spid="54" grpId="0" animBg="1"/>
      <p:bldP spid="59" grpId="0" animBg="1"/>
      <p:bldP spid="60" grpId="0"/>
      <p:bldP spid="64" grpId="0" animBg="1"/>
      <p:bldP spid="66" grpId="0"/>
      <p:bldP spid="75" grpId="0" animBg="1"/>
      <p:bldP spid="76" grpId="0"/>
      <p:bldP spid="80" grpId="0" animBg="1"/>
      <p:bldP spid="81" grpId="0"/>
      <p:bldP spid="85" grpId="0" animBg="1"/>
      <p:bldP spid="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471984"/>
            <a:ext cx="12190414" cy="1223716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296877" y="2613725"/>
            <a:ext cx="4285273" cy="830993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个人简历介绍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507143" y="2087565"/>
            <a:ext cx="2209984" cy="1992550"/>
            <a:chOff x="3720691" y="2824413"/>
            <a:chExt cx="1341120" cy="1209172"/>
          </a:xfrm>
        </p:grpSpPr>
        <p:sp>
          <p:nvSpPr>
            <p:cNvPr id="11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Freeform 5"/>
          <p:cNvSpPr/>
          <p:nvPr/>
        </p:nvSpPr>
        <p:spPr bwMode="auto">
          <a:xfrm rot="1855731">
            <a:off x="2671950" y="2236158"/>
            <a:ext cx="1880368" cy="1695366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081598" y="2320762"/>
            <a:ext cx="11268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8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六边形 27"/>
          <p:cNvSpPr/>
          <p:nvPr/>
        </p:nvSpPr>
        <p:spPr>
          <a:xfrm rot="1800000">
            <a:off x="3083621" y="2052330"/>
            <a:ext cx="1826144" cy="1574831"/>
          </a:xfrm>
          <a:prstGeom prst="hexagon">
            <a:avLst/>
          </a:prstGeom>
          <a:solidFill>
            <a:srgbClr val="202A36"/>
          </a:solidFill>
          <a:ln w="57150">
            <a:solidFill>
              <a:schemeClr val="bg1"/>
            </a:solidFill>
          </a:ln>
          <a:effectLst>
            <a:outerShdw blurRad="190500" dist="76200" dir="2700000" sx="92000" sy="92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zh-CN" altLang="en-US"/>
          </a:p>
        </p:txBody>
      </p:sp>
      <p:sp>
        <p:nvSpPr>
          <p:cNvPr id="29" name="六边形 28"/>
          <p:cNvSpPr/>
          <p:nvPr/>
        </p:nvSpPr>
        <p:spPr>
          <a:xfrm rot="1800000">
            <a:off x="2146781" y="3528753"/>
            <a:ext cx="1826144" cy="1574831"/>
          </a:xfrm>
          <a:prstGeom prst="hexagon">
            <a:avLst/>
          </a:prstGeom>
          <a:solidFill>
            <a:srgbClr val="202A36"/>
          </a:solidFill>
          <a:ln w="57150">
            <a:solidFill>
              <a:schemeClr val="bg1"/>
            </a:solidFill>
          </a:ln>
          <a:effectLst>
            <a:outerShdw blurRad="190500" dist="76200" dir="2700000" sx="92000" sy="92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zh-CN" altLang="en-US"/>
          </a:p>
        </p:txBody>
      </p:sp>
      <p:sp>
        <p:nvSpPr>
          <p:cNvPr id="30" name="六边形 29"/>
          <p:cNvSpPr/>
          <p:nvPr/>
        </p:nvSpPr>
        <p:spPr>
          <a:xfrm rot="1800000">
            <a:off x="3954081" y="3645260"/>
            <a:ext cx="1826144" cy="1574831"/>
          </a:xfrm>
          <a:prstGeom prst="hexagon">
            <a:avLst/>
          </a:prstGeom>
          <a:solidFill>
            <a:srgbClr val="202A36"/>
          </a:solidFill>
          <a:ln w="57150">
            <a:solidFill>
              <a:schemeClr val="bg1"/>
            </a:solidFill>
          </a:ln>
          <a:effectLst>
            <a:outerShdw blurRad="190500" dist="76200" dir="2700000" sx="92000" sy="92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23462" y="1289104"/>
            <a:ext cx="925578" cy="787024"/>
          </a:xfrm>
          <a:prstGeom prst="rect">
            <a:avLst/>
          </a:prstGeom>
        </p:spPr>
      </p:pic>
      <p:cxnSp>
        <p:nvCxnSpPr>
          <p:cNvPr id="32" name="直接连接符 31"/>
          <p:cNvCxnSpPr/>
          <p:nvPr/>
        </p:nvCxnSpPr>
        <p:spPr>
          <a:xfrm>
            <a:off x="6658829" y="2090888"/>
            <a:ext cx="0" cy="3601234"/>
          </a:xfrm>
          <a:prstGeom prst="line">
            <a:avLst/>
          </a:prstGeom>
          <a:ln w="28575">
            <a:solidFill>
              <a:srgbClr val="202A3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133529" y="2207319"/>
            <a:ext cx="2340400" cy="430987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广东金融学院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7198205" y="2711490"/>
            <a:ext cx="2375955" cy="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9557299" y="2638306"/>
            <a:ext cx="145158" cy="14521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6586253" y="5690962"/>
            <a:ext cx="145158" cy="145211"/>
          </a:xfrm>
          <a:prstGeom prst="ellipse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7131445" y="2783515"/>
            <a:ext cx="2340400" cy="430987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信息管理专业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7196121" y="3287687"/>
            <a:ext cx="2375955" cy="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9555216" y="3214502"/>
            <a:ext cx="145158" cy="14521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7133529" y="3359714"/>
            <a:ext cx="2109598" cy="430987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学历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硕士研究生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7198205" y="3863885"/>
            <a:ext cx="2375955" cy="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/>
          <p:cNvSpPr/>
          <p:nvPr/>
        </p:nvSpPr>
        <p:spPr>
          <a:xfrm>
            <a:off x="9557299" y="3790699"/>
            <a:ext cx="145158" cy="14521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7198205" y="3989359"/>
            <a:ext cx="1381930" cy="430987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荣获殊荣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98205" y="4376512"/>
            <a:ext cx="3262007" cy="58491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曾获全国某某策划大赛金奖第一名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连续四年荣获全校全免奖学金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98205" y="4899851"/>
            <a:ext cx="1381930" cy="430987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其他情况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98205" y="5287004"/>
            <a:ext cx="3262007" cy="58491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曾获全国某某策划大赛金奖第一名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连续四年荣获全校全免奖学金</a:t>
            </a:r>
          </a:p>
        </p:txBody>
      </p:sp>
      <p:sp>
        <p:nvSpPr>
          <p:cNvPr id="38" name="矩形 6"/>
          <p:cNvSpPr>
            <a:spLocks noChangeArrowheads="1"/>
          </p:cNvSpPr>
          <p:nvPr/>
        </p:nvSpPr>
        <p:spPr bwMode="auto">
          <a:xfrm>
            <a:off x="-9087" y="478708"/>
            <a:ext cx="3256885" cy="21886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" name="矩形 7"/>
          <p:cNvSpPr>
            <a:spLocks noChangeArrowheads="1"/>
          </p:cNvSpPr>
          <p:nvPr/>
        </p:nvSpPr>
        <p:spPr bwMode="auto">
          <a:xfrm>
            <a:off x="2970322" y="478708"/>
            <a:ext cx="4590232" cy="21886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9" name="矩形 8"/>
          <p:cNvSpPr>
            <a:spLocks noChangeArrowheads="1"/>
          </p:cNvSpPr>
          <p:nvPr/>
        </p:nvSpPr>
        <p:spPr bwMode="auto">
          <a:xfrm>
            <a:off x="6352253" y="477280"/>
            <a:ext cx="3299888" cy="22013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0" name="矩形 9"/>
          <p:cNvSpPr>
            <a:spLocks noChangeArrowheads="1"/>
          </p:cNvSpPr>
          <p:nvPr/>
        </p:nvSpPr>
        <p:spPr bwMode="auto">
          <a:xfrm>
            <a:off x="9582587" y="477280"/>
            <a:ext cx="2623927" cy="22013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895445" y="142664"/>
            <a:ext cx="3840912" cy="808757"/>
            <a:chOff x="903371" y="249943"/>
            <a:chExt cx="2831223" cy="679699"/>
          </a:xfrm>
        </p:grpSpPr>
        <p:sp>
          <p:nvSpPr>
            <p:cNvPr id="52" name="任意多边形 51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3" name="任意多边形 52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54" name="标题 1"/>
          <p:cNvSpPr txBox="1"/>
          <p:nvPr/>
        </p:nvSpPr>
        <p:spPr>
          <a:xfrm>
            <a:off x="2003094" y="300024"/>
            <a:ext cx="7095588" cy="795095"/>
          </a:xfrm>
          <a:prstGeom prst="rect">
            <a:avLst/>
          </a:prstGeom>
        </p:spPr>
        <p:txBody>
          <a:bodyPr lIns="91437" tIns="45718" rIns="91437" bIns="45718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学历详细介绍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356071" y="284685"/>
            <a:ext cx="691209" cy="584771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3" grpId="0"/>
      <p:bldP spid="35" grpId="0" animBg="1"/>
      <p:bldP spid="36" grpId="0" animBg="1"/>
      <p:bldP spid="37" grpId="0"/>
      <p:bldP spid="41" grpId="0" animBg="1"/>
      <p:bldP spid="42" grpId="0"/>
      <p:bldP spid="44" grpId="0" animBg="1"/>
      <p:bldP spid="45" grpId="0"/>
      <p:bldP spid="46" grpId="0"/>
      <p:bldP spid="47" grpId="0"/>
      <p:bldP spid="48" grpId="0"/>
      <p:bldP spid="38" grpId="0" animBg="1"/>
      <p:bldP spid="39" grpId="0" animBg="1"/>
      <p:bldP spid="49" grpId="0" animBg="1"/>
      <p:bldP spid="50" grpId="0" animBg="1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42"/>
          <p:cNvSpPr/>
          <p:nvPr/>
        </p:nvSpPr>
        <p:spPr>
          <a:xfrm flipH="1">
            <a:off x="2100785" y="2382877"/>
            <a:ext cx="1493866" cy="815268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4" tIns="0" rIns="91404" bIns="0" rtlCol="0" anchor="t"/>
          <a:lstStyle/>
          <a:p>
            <a:pPr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就读于某某学院，</a:t>
            </a:r>
            <a:endParaRPr lang="en-US" altLang="zh-CN" sz="14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课余期间有自创社团，项大奖！</a:t>
            </a: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6" name="Rectangle 42"/>
          <p:cNvSpPr/>
          <p:nvPr/>
        </p:nvSpPr>
        <p:spPr>
          <a:xfrm flipH="1">
            <a:off x="1938685" y="2109419"/>
            <a:ext cx="1639124" cy="25328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4" tIns="0" rIns="91404" bIns="0" rtlCol="0" anchor="t"/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</a:p>
        </p:txBody>
      </p:sp>
      <p:sp>
        <p:nvSpPr>
          <p:cNvPr id="67" name="Rectangle 42"/>
          <p:cNvSpPr/>
          <p:nvPr/>
        </p:nvSpPr>
        <p:spPr>
          <a:xfrm flipH="1">
            <a:off x="5393739" y="2382877"/>
            <a:ext cx="1493866" cy="815268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4" tIns="0" rIns="91404" bIns="0" rtlCol="0" anchor="t"/>
          <a:lstStyle/>
          <a:p>
            <a:pPr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就读于某某学院，</a:t>
            </a:r>
            <a:endParaRPr lang="en-US" altLang="zh-CN" sz="14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课余期间有自创社团，项大奖！</a:t>
            </a:r>
            <a:endParaRPr lang="en-US" altLang="zh-CN" sz="14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8" name="Rectangle 42"/>
          <p:cNvSpPr/>
          <p:nvPr/>
        </p:nvSpPr>
        <p:spPr>
          <a:xfrm flipH="1">
            <a:off x="5250622" y="2109419"/>
            <a:ext cx="1639124" cy="25328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4" tIns="0" rIns="91404" bIns="0" rtlCol="0" anchor="t"/>
          <a:lstStyle/>
          <a:p>
            <a:pPr lvl="0"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</a:p>
        </p:txBody>
      </p:sp>
      <p:sp>
        <p:nvSpPr>
          <p:cNvPr id="69" name="Rectangle 42"/>
          <p:cNvSpPr/>
          <p:nvPr/>
        </p:nvSpPr>
        <p:spPr>
          <a:xfrm flipH="1">
            <a:off x="8696613" y="2382877"/>
            <a:ext cx="1493866" cy="815268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4" tIns="0" rIns="91404" bIns="0" rtlCol="0" anchor="t"/>
          <a:lstStyle/>
          <a:p>
            <a:pPr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就读于某某学院，</a:t>
            </a:r>
            <a:endParaRPr lang="en-US" altLang="zh-CN" sz="14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课余期间有自创社团，项大奖！</a:t>
            </a:r>
            <a:endParaRPr lang="en-US" altLang="zh-CN" sz="14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0" name="Rectangle 42"/>
          <p:cNvSpPr/>
          <p:nvPr/>
        </p:nvSpPr>
        <p:spPr>
          <a:xfrm flipH="1">
            <a:off x="8562559" y="2109419"/>
            <a:ext cx="1639124" cy="25328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4" tIns="0" rIns="91404" bIns="0" rtlCol="0" anchor="t"/>
          <a:lstStyle/>
          <a:p>
            <a:pPr lvl="0"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</a:p>
        </p:txBody>
      </p:sp>
      <p:sp>
        <p:nvSpPr>
          <p:cNvPr id="71" name="Rectangle 42"/>
          <p:cNvSpPr/>
          <p:nvPr/>
        </p:nvSpPr>
        <p:spPr>
          <a:xfrm flipH="1">
            <a:off x="3755831" y="4819065"/>
            <a:ext cx="1493866" cy="815268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4" tIns="0" rIns="91404" bIns="0" rtlCol="0" anchor="t"/>
          <a:lstStyle/>
          <a:p>
            <a:pPr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就读于某某学院，</a:t>
            </a:r>
            <a:endParaRPr lang="en-US" altLang="zh-CN" sz="14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课余期间有自创社团，项大奖！</a:t>
            </a:r>
            <a:endParaRPr lang="en-US" altLang="zh-CN" sz="14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2" name="Rectangle 42"/>
          <p:cNvSpPr/>
          <p:nvPr/>
        </p:nvSpPr>
        <p:spPr>
          <a:xfrm flipH="1">
            <a:off x="3594653" y="4545607"/>
            <a:ext cx="1639124" cy="25328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4" tIns="0" rIns="91404" bIns="0" rtlCol="0" anchor="t"/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</a:p>
        </p:txBody>
      </p:sp>
      <p:sp>
        <p:nvSpPr>
          <p:cNvPr id="73" name="Rectangle 42"/>
          <p:cNvSpPr/>
          <p:nvPr/>
        </p:nvSpPr>
        <p:spPr>
          <a:xfrm flipH="1">
            <a:off x="7058705" y="4819065"/>
            <a:ext cx="1493866" cy="815268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4" tIns="0" rIns="91404" bIns="0" rtlCol="0" anchor="t"/>
          <a:lstStyle/>
          <a:p>
            <a:pPr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就读于某某学院，</a:t>
            </a:r>
            <a:endParaRPr lang="en-US" altLang="zh-CN" sz="14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课余期间有自创社团，项大奖！</a:t>
            </a:r>
            <a:endParaRPr lang="en-US" altLang="zh-CN" sz="14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4" name="Rectangle 42"/>
          <p:cNvSpPr/>
          <p:nvPr/>
        </p:nvSpPr>
        <p:spPr>
          <a:xfrm flipH="1">
            <a:off x="6906590" y="4545607"/>
            <a:ext cx="1639124" cy="25328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4" tIns="0" rIns="91404" bIns="0" rtlCol="0" anchor="t"/>
          <a:lstStyle/>
          <a:p>
            <a:pPr lvl="0"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</a:p>
        </p:txBody>
      </p:sp>
      <p:sp>
        <p:nvSpPr>
          <p:cNvPr id="75" name="矩形 74"/>
          <p:cNvSpPr/>
          <p:nvPr/>
        </p:nvSpPr>
        <p:spPr>
          <a:xfrm>
            <a:off x="2103309" y="3198145"/>
            <a:ext cx="1637185" cy="6188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3741784" y="3816997"/>
            <a:ext cx="1637185" cy="618852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5378969" y="3198145"/>
            <a:ext cx="1637185" cy="6188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7036193" y="3816997"/>
            <a:ext cx="1637185" cy="618852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8673378" y="3204568"/>
            <a:ext cx="1637185" cy="6188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3732975" y="2033097"/>
            <a:ext cx="45713" cy="3528676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5347305" y="2033097"/>
            <a:ext cx="45713" cy="3528676"/>
          </a:xfrm>
          <a:prstGeom prst="rect">
            <a:avLst/>
          </a:prstGeom>
          <a:solidFill>
            <a:srgbClr val="202A36"/>
          </a:solidFill>
          <a:ln w="19050"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7004873" y="2033097"/>
            <a:ext cx="45713" cy="3528676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zh-CN" altLang="en-US"/>
          </a:p>
        </p:txBody>
      </p:sp>
      <p:sp>
        <p:nvSpPr>
          <p:cNvPr id="83" name="矩形 82"/>
          <p:cNvSpPr/>
          <p:nvPr/>
        </p:nvSpPr>
        <p:spPr>
          <a:xfrm>
            <a:off x="8667388" y="2033097"/>
            <a:ext cx="45713" cy="3528676"/>
          </a:xfrm>
          <a:prstGeom prst="rect">
            <a:avLst/>
          </a:prstGeom>
          <a:solidFill>
            <a:srgbClr val="202A36"/>
          </a:solidFill>
          <a:ln w="19050"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2207494" y="3267712"/>
            <a:ext cx="1428819" cy="400203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2010/2011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3982059" y="3880142"/>
            <a:ext cx="1041410" cy="492557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/>
            <a:r>
              <a:rPr lang="en-US" altLang="zh-CN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zh-CN" alt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5692595" y="3267713"/>
            <a:ext cx="1041410" cy="492557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/>
            <a:r>
              <a:rPr lang="en-US" altLang="zh-CN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zh-CN" alt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7131771" y="3947147"/>
            <a:ext cx="1492990" cy="400203"/>
          </a:xfrm>
          <a:prstGeom prst="rect">
            <a:avLst/>
          </a:prstGeom>
          <a:noFill/>
        </p:spPr>
        <p:txBody>
          <a:bodyPr wrap="square" lIns="91404" tIns="45702" rIns="91404" bIns="45702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2018/2019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8995469" y="3261290"/>
            <a:ext cx="1041410" cy="492557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/>
            <a:r>
              <a:rPr lang="en-US" altLang="zh-CN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20XX</a:t>
            </a:r>
            <a:endParaRPr lang="zh-CN" alt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椭圆 88"/>
          <p:cNvSpPr/>
          <p:nvPr/>
        </p:nvSpPr>
        <p:spPr>
          <a:xfrm flipV="1">
            <a:off x="4398577" y="2421565"/>
            <a:ext cx="396956" cy="397100"/>
          </a:xfrm>
          <a:prstGeom prst="ellipse">
            <a:avLst/>
          </a:prstGeom>
          <a:solidFill>
            <a:srgbClr val="202A36"/>
          </a:solidFill>
          <a:ln w="19050">
            <a:solidFill>
              <a:schemeClr val="bg1"/>
            </a:solidFill>
          </a:ln>
          <a:effectLst>
            <a:outerShdw blurRad="330200" dist="38100" dir="2700000" sx="65000" sy="65000" algn="ctr" rotWithShape="0">
              <a:srgbClr val="000000">
                <a:alpha val="8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spcCol="0" rtlCol="0" anchor="ctr"/>
          <a:lstStyle/>
          <a:p>
            <a:pPr algn="ctr"/>
            <a:endParaRPr lang="zh-CN" altLang="en-US" dirty="0"/>
          </a:p>
        </p:txBody>
      </p:sp>
      <p:sp>
        <p:nvSpPr>
          <p:cNvPr id="90" name="椭圆 89"/>
          <p:cNvSpPr/>
          <p:nvPr/>
        </p:nvSpPr>
        <p:spPr>
          <a:xfrm flipV="1">
            <a:off x="2666427" y="4589008"/>
            <a:ext cx="396956" cy="397100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  <a:effectLst>
            <a:outerShdw blurRad="330200" dist="38100" dir="2700000" sx="65000" sy="65000" algn="ctr" rotWithShape="0">
              <a:srgbClr val="000000">
                <a:alpha val="8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spcCol="0" rtlCol="0" anchor="ctr"/>
          <a:lstStyle/>
          <a:p>
            <a:pPr algn="ctr"/>
            <a:endParaRPr lang="zh-CN" altLang="en-US" dirty="0"/>
          </a:p>
        </p:txBody>
      </p:sp>
      <p:sp>
        <p:nvSpPr>
          <p:cNvPr id="91" name="椭圆 90"/>
          <p:cNvSpPr/>
          <p:nvPr/>
        </p:nvSpPr>
        <p:spPr>
          <a:xfrm flipV="1">
            <a:off x="7679788" y="2428268"/>
            <a:ext cx="396956" cy="397100"/>
          </a:xfrm>
          <a:prstGeom prst="ellipse">
            <a:avLst/>
          </a:prstGeom>
          <a:solidFill>
            <a:srgbClr val="202A36"/>
          </a:solidFill>
          <a:ln w="19050">
            <a:solidFill>
              <a:schemeClr val="bg1"/>
            </a:solidFill>
          </a:ln>
          <a:effectLst>
            <a:outerShdw blurRad="330200" dist="38100" dir="2700000" sx="65000" sy="65000" algn="ctr" rotWithShape="0">
              <a:srgbClr val="000000">
                <a:alpha val="8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spcCol="0" rtlCol="0" anchor="ctr"/>
          <a:lstStyle/>
          <a:p>
            <a:pPr algn="ctr"/>
            <a:endParaRPr lang="zh-CN" altLang="en-US" dirty="0"/>
          </a:p>
        </p:txBody>
      </p:sp>
      <p:sp>
        <p:nvSpPr>
          <p:cNvPr id="92" name="椭圆 91"/>
          <p:cNvSpPr/>
          <p:nvPr/>
        </p:nvSpPr>
        <p:spPr>
          <a:xfrm flipV="1">
            <a:off x="5999082" y="4597566"/>
            <a:ext cx="396956" cy="397100"/>
          </a:xfrm>
          <a:prstGeom prst="ellipse">
            <a:avLst/>
          </a:prstGeom>
          <a:solidFill>
            <a:srgbClr val="202A36"/>
          </a:solidFill>
          <a:ln w="19050">
            <a:solidFill>
              <a:schemeClr val="bg1"/>
            </a:solidFill>
          </a:ln>
          <a:effectLst>
            <a:outerShdw blurRad="330200" dist="38100" dir="2700000" sx="65000" sy="65000" algn="ctr" rotWithShape="0">
              <a:srgbClr val="000000">
                <a:alpha val="8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spcCol="0" rtlCol="0" anchor="ctr"/>
          <a:lstStyle/>
          <a:p>
            <a:pPr algn="ctr"/>
            <a:endParaRPr lang="zh-CN" altLang="en-US" dirty="0"/>
          </a:p>
        </p:txBody>
      </p:sp>
      <p:sp>
        <p:nvSpPr>
          <p:cNvPr id="93" name="椭圆 92"/>
          <p:cNvSpPr/>
          <p:nvPr/>
        </p:nvSpPr>
        <p:spPr>
          <a:xfrm flipV="1">
            <a:off x="9317696" y="4589008"/>
            <a:ext cx="396956" cy="397100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  <a:effectLst>
            <a:outerShdw blurRad="330200" dist="38100" dir="2700000" sx="65000" sy="65000" algn="ctr" rotWithShape="0">
              <a:srgbClr val="000000">
                <a:alpha val="8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spcCol="0" rtlCol="0" anchor="ctr"/>
          <a:lstStyle/>
          <a:p>
            <a:pPr algn="ctr"/>
            <a:endParaRPr lang="zh-CN" altLang="en-US" dirty="0"/>
          </a:p>
        </p:txBody>
      </p:sp>
      <p:sp>
        <p:nvSpPr>
          <p:cNvPr id="94" name="矩形 93"/>
          <p:cNvSpPr/>
          <p:nvPr/>
        </p:nvSpPr>
        <p:spPr>
          <a:xfrm>
            <a:off x="2150497" y="4589008"/>
            <a:ext cx="1428819" cy="400203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882648" y="2420013"/>
            <a:ext cx="1428819" cy="400203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5483152" y="4584047"/>
            <a:ext cx="1428819" cy="400203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8801765" y="4585905"/>
            <a:ext cx="1428819" cy="400203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7163857" y="2438635"/>
            <a:ext cx="1428819" cy="400203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6"/>
          <p:cNvSpPr>
            <a:spLocks noChangeArrowheads="1"/>
          </p:cNvSpPr>
          <p:nvPr/>
        </p:nvSpPr>
        <p:spPr bwMode="auto">
          <a:xfrm>
            <a:off x="-9087" y="478708"/>
            <a:ext cx="3256885" cy="21886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" name="矩形 7"/>
          <p:cNvSpPr>
            <a:spLocks noChangeArrowheads="1"/>
          </p:cNvSpPr>
          <p:nvPr/>
        </p:nvSpPr>
        <p:spPr bwMode="auto">
          <a:xfrm>
            <a:off x="2970322" y="478708"/>
            <a:ext cx="4590232" cy="21886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" name="矩形 8"/>
          <p:cNvSpPr>
            <a:spLocks noChangeArrowheads="1"/>
          </p:cNvSpPr>
          <p:nvPr/>
        </p:nvSpPr>
        <p:spPr bwMode="auto">
          <a:xfrm>
            <a:off x="6352253" y="477280"/>
            <a:ext cx="3299888" cy="22013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5" name="矩形 9"/>
          <p:cNvSpPr>
            <a:spLocks noChangeArrowheads="1"/>
          </p:cNvSpPr>
          <p:nvPr/>
        </p:nvSpPr>
        <p:spPr bwMode="auto">
          <a:xfrm>
            <a:off x="9582587" y="477280"/>
            <a:ext cx="2623927" cy="22013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895445" y="142664"/>
            <a:ext cx="3840912" cy="808757"/>
            <a:chOff x="903371" y="249943"/>
            <a:chExt cx="2831223" cy="679699"/>
          </a:xfrm>
        </p:grpSpPr>
        <p:sp>
          <p:nvSpPr>
            <p:cNvPr id="47" name="任意多边形 46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8" name="任意多边形 47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49" name="标题 1"/>
          <p:cNvSpPr txBox="1"/>
          <p:nvPr/>
        </p:nvSpPr>
        <p:spPr>
          <a:xfrm>
            <a:off x="2003094" y="300024"/>
            <a:ext cx="7095588" cy="795095"/>
          </a:xfrm>
          <a:prstGeom prst="rect">
            <a:avLst/>
          </a:prstGeom>
        </p:spPr>
        <p:txBody>
          <a:bodyPr lIns="91437" tIns="45718" rIns="91437" bIns="45718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个人成长履历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56071" y="284685"/>
            <a:ext cx="691209" cy="584771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/>
      <p:bldP spid="85" grpId="0"/>
      <p:bldP spid="86" grpId="0"/>
      <p:bldP spid="87" grpId="0"/>
      <p:bldP spid="88" grpId="0"/>
      <p:bldP spid="89" grpId="0" animBg="1"/>
      <p:bldP spid="90" grpId="0" animBg="1"/>
      <p:bldP spid="91" grpId="0" animBg="1"/>
      <p:bldP spid="92" grpId="0" animBg="1"/>
      <p:bldP spid="93" grpId="0" animBg="1"/>
      <p:bldP spid="94" grpId="0"/>
      <p:bldP spid="95" grpId="0"/>
      <p:bldP spid="96" grpId="0"/>
      <p:bldP spid="97" grpId="0"/>
      <p:bldP spid="98" grpId="0"/>
      <p:bldP spid="42" grpId="0" animBg="1"/>
      <p:bldP spid="43" grpId="0" animBg="1"/>
      <p:bldP spid="44" grpId="0" animBg="1"/>
      <p:bldP spid="45" grpId="0" animBg="1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矩形 76"/>
          <p:cNvSpPr/>
          <p:nvPr/>
        </p:nvSpPr>
        <p:spPr>
          <a:xfrm>
            <a:off x="7593891" y="2717702"/>
            <a:ext cx="2448201" cy="3097061"/>
          </a:xfrm>
          <a:prstGeom prst="rect">
            <a:avLst/>
          </a:prstGeom>
          <a:solidFill>
            <a:srgbClr val="EFEFEF"/>
          </a:solid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zh-CN" altLang="en-US"/>
          </a:p>
        </p:txBody>
      </p:sp>
      <p:sp>
        <p:nvSpPr>
          <p:cNvPr id="78" name="五边形 5"/>
          <p:cNvSpPr/>
          <p:nvPr/>
        </p:nvSpPr>
        <p:spPr>
          <a:xfrm>
            <a:off x="7479599" y="1925431"/>
            <a:ext cx="2735700" cy="576197"/>
          </a:xfrm>
          <a:custGeom>
            <a:avLst/>
            <a:gdLst/>
            <a:ahLst/>
            <a:cxnLst/>
            <a:rect l="l" t="t" r="r" b="b"/>
            <a:pathLst>
              <a:path w="2736056" h="576064">
                <a:moveTo>
                  <a:pt x="0" y="0"/>
                </a:moveTo>
                <a:lnTo>
                  <a:pt x="2448024" y="0"/>
                </a:lnTo>
                <a:lnTo>
                  <a:pt x="2736056" y="288032"/>
                </a:lnTo>
                <a:lnTo>
                  <a:pt x="2448024" y="576064"/>
                </a:lnTo>
                <a:lnTo>
                  <a:pt x="0" y="576064"/>
                </a:lnTo>
                <a:lnTo>
                  <a:pt x="288032" y="288032"/>
                </a:lnTo>
                <a:close/>
              </a:path>
            </a:pathLst>
          </a:custGeom>
          <a:solidFill>
            <a:srgbClr val="C00000"/>
          </a:solid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zh-CN" altLang="en-US"/>
          </a:p>
        </p:txBody>
      </p:sp>
      <p:sp>
        <p:nvSpPr>
          <p:cNvPr id="79" name="Rectangle 42"/>
          <p:cNvSpPr/>
          <p:nvPr/>
        </p:nvSpPr>
        <p:spPr>
          <a:xfrm flipH="1">
            <a:off x="7710164" y="3005803"/>
            <a:ext cx="2304032" cy="815268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4" tIns="0" rIns="91404" bIns="0" rtlCol="0" anchor="t"/>
          <a:lstStyle/>
          <a:p>
            <a:pPr>
              <a:defRPr/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加入你的文字描述加入你的文字描述，加入你的加入你的文字描述！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0" name="Rectangle 42"/>
          <p:cNvSpPr/>
          <p:nvPr/>
        </p:nvSpPr>
        <p:spPr>
          <a:xfrm flipH="1">
            <a:off x="7863639" y="2086889"/>
            <a:ext cx="2058060" cy="25328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4" tIns="0" rIns="91404" bIns="0" rtlCol="0" anchor="t"/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</a:p>
        </p:txBody>
      </p:sp>
      <p:sp>
        <p:nvSpPr>
          <p:cNvPr id="81" name="矩形 80"/>
          <p:cNvSpPr/>
          <p:nvPr/>
        </p:nvSpPr>
        <p:spPr>
          <a:xfrm>
            <a:off x="4879024" y="2717702"/>
            <a:ext cx="2448201" cy="3097061"/>
          </a:xfrm>
          <a:prstGeom prst="rect">
            <a:avLst/>
          </a:prstGeom>
          <a:solidFill>
            <a:srgbClr val="EFEFEF"/>
          </a:solid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zh-CN" altLang="en-US"/>
          </a:p>
        </p:txBody>
      </p:sp>
      <p:sp>
        <p:nvSpPr>
          <p:cNvPr id="82" name="五边形 5"/>
          <p:cNvSpPr/>
          <p:nvPr/>
        </p:nvSpPr>
        <p:spPr>
          <a:xfrm>
            <a:off x="4764732" y="1925431"/>
            <a:ext cx="2735700" cy="576197"/>
          </a:xfrm>
          <a:custGeom>
            <a:avLst/>
            <a:gdLst/>
            <a:ahLst/>
            <a:cxnLst/>
            <a:rect l="l" t="t" r="r" b="b"/>
            <a:pathLst>
              <a:path w="2736056" h="576064">
                <a:moveTo>
                  <a:pt x="0" y="0"/>
                </a:moveTo>
                <a:lnTo>
                  <a:pt x="2448024" y="0"/>
                </a:lnTo>
                <a:lnTo>
                  <a:pt x="2736056" y="288032"/>
                </a:lnTo>
                <a:lnTo>
                  <a:pt x="2448024" y="576064"/>
                </a:lnTo>
                <a:lnTo>
                  <a:pt x="0" y="576064"/>
                </a:lnTo>
                <a:lnTo>
                  <a:pt x="288032" y="288032"/>
                </a:lnTo>
                <a:close/>
              </a:path>
            </a:pathLst>
          </a:custGeom>
          <a:solidFill>
            <a:srgbClr val="202A36"/>
          </a:solid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zh-CN" altLang="en-US"/>
          </a:p>
        </p:txBody>
      </p:sp>
      <p:sp>
        <p:nvSpPr>
          <p:cNvPr id="83" name="Rectangle 42"/>
          <p:cNvSpPr/>
          <p:nvPr/>
        </p:nvSpPr>
        <p:spPr>
          <a:xfrm flipH="1">
            <a:off x="4995298" y="3005803"/>
            <a:ext cx="2304032" cy="815268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4" tIns="0" rIns="91404" bIns="0" rtlCol="0" anchor="t"/>
          <a:lstStyle/>
          <a:p>
            <a:pPr>
              <a:defRPr/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加入你的文字描述加入你的文字描述，加入你的加入你的文字描述！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4" name="Rectangle 42"/>
          <p:cNvSpPr/>
          <p:nvPr/>
        </p:nvSpPr>
        <p:spPr>
          <a:xfrm flipH="1">
            <a:off x="5148772" y="2086889"/>
            <a:ext cx="2058060" cy="25328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4" tIns="0" rIns="91404" bIns="0" rtlCol="0" anchor="t"/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</a:p>
        </p:txBody>
      </p:sp>
      <p:sp>
        <p:nvSpPr>
          <p:cNvPr id="85" name="矩形 84"/>
          <p:cNvSpPr/>
          <p:nvPr/>
        </p:nvSpPr>
        <p:spPr>
          <a:xfrm>
            <a:off x="2143324" y="2717702"/>
            <a:ext cx="2448201" cy="3097061"/>
          </a:xfrm>
          <a:prstGeom prst="rect">
            <a:avLst/>
          </a:prstGeom>
          <a:solidFill>
            <a:srgbClr val="EFEFEF"/>
          </a:solid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zh-CN" altLang="en-US"/>
          </a:p>
        </p:txBody>
      </p:sp>
      <p:sp>
        <p:nvSpPr>
          <p:cNvPr id="86" name="五边形 5"/>
          <p:cNvSpPr/>
          <p:nvPr/>
        </p:nvSpPr>
        <p:spPr>
          <a:xfrm>
            <a:off x="2029032" y="1925431"/>
            <a:ext cx="2735700" cy="576197"/>
          </a:xfrm>
          <a:custGeom>
            <a:avLst/>
            <a:gdLst/>
            <a:ahLst/>
            <a:cxnLst/>
            <a:rect l="l" t="t" r="r" b="b"/>
            <a:pathLst>
              <a:path w="2736056" h="576064">
                <a:moveTo>
                  <a:pt x="0" y="0"/>
                </a:moveTo>
                <a:lnTo>
                  <a:pt x="2448024" y="0"/>
                </a:lnTo>
                <a:lnTo>
                  <a:pt x="2736056" y="288032"/>
                </a:lnTo>
                <a:lnTo>
                  <a:pt x="2448024" y="576064"/>
                </a:lnTo>
                <a:lnTo>
                  <a:pt x="0" y="576064"/>
                </a:lnTo>
                <a:lnTo>
                  <a:pt x="288032" y="288032"/>
                </a:lnTo>
                <a:close/>
              </a:path>
            </a:pathLst>
          </a:custGeom>
          <a:solidFill>
            <a:srgbClr val="C00000"/>
          </a:solid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zh-CN" altLang="en-US"/>
          </a:p>
        </p:txBody>
      </p:sp>
      <p:sp>
        <p:nvSpPr>
          <p:cNvPr id="87" name="Rectangle 42"/>
          <p:cNvSpPr/>
          <p:nvPr/>
        </p:nvSpPr>
        <p:spPr>
          <a:xfrm flipH="1">
            <a:off x="2259598" y="3005803"/>
            <a:ext cx="2304032" cy="815268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4" tIns="0" rIns="91404" bIns="0" rtlCol="0" anchor="t"/>
          <a:lstStyle/>
          <a:p>
            <a:pPr>
              <a:defRPr/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加入你的文字描述加入你的文字描述，加入你的加入你的文字描述！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8" name="Rectangle 42"/>
          <p:cNvSpPr/>
          <p:nvPr/>
        </p:nvSpPr>
        <p:spPr>
          <a:xfrm flipH="1">
            <a:off x="2413072" y="2086889"/>
            <a:ext cx="2058060" cy="25328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4" tIns="0" rIns="91404" bIns="0" rtlCol="0" anchor="t"/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</a:p>
        </p:txBody>
      </p:sp>
      <p:sp>
        <p:nvSpPr>
          <p:cNvPr id="89" name="矩形 88"/>
          <p:cNvSpPr/>
          <p:nvPr/>
        </p:nvSpPr>
        <p:spPr>
          <a:xfrm>
            <a:off x="2405049" y="4046374"/>
            <a:ext cx="1869595" cy="13400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/>
          <p:cNvSpPr/>
          <p:nvPr/>
        </p:nvSpPr>
        <p:spPr>
          <a:xfrm>
            <a:off x="5212516" y="4032921"/>
            <a:ext cx="1869595" cy="1340026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7878401" y="4015193"/>
            <a:ext cx="1869595" cy="13400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zh-CN" altLang="en-US"/>
          </a:p>
        </p:txBody>
      </p:sp>
      <p:sp>
        <p:nvSpPr>
          <p:cNvPr id="24" name="矩形 6"/>
          <p:cNvSpPr>
            <a:spLocks noChangeArrowheads="1"/>
          </p:cNvSpPr>
          <p:nvPr/>
        </p:nvSpPr>
        <p:spPr bwMode="auto">
          <a:xfrm>
            <a:off x="-9087" y="478708"/>
            <a:ext cx="3256885" cy="21886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" name="矩形 7"/>
          <p:cNvSpPr>
            <a:spLocks noChangeArrowheads="1"/>
          </p:cNvSpPr>
          <p:nvPr/>
        </p:nvSpPr>
        <p:spPr bwMode="auto">
          <a:xfrm>
            <a:off x="2970322" y="478708"/>
            <a:ext cx="4590232" cy="21886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" name="矩形 8"/>
          <p:cNvSpPr>
            <a:spLocks noChangeArrowheads="1"/>
          </p:cNvSpPr>
          <p:nvPr/>
        </p:nvSpPr>
        <p:spPr bwMode="auto">
          <a:xfrm>
            <a:off x="6352253" y="477280"/>
            <a:ext cx="3299888" cy="22013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" name="矩形 9"/>
          <p:cNvSpPr>
            <a:spLocks noChangeArrowheads="1"/>
          </p:cNvSpPr>
          <p:nvPr/>
        </p:nvSpPr>
        <p:spPr bwMode="auto">
          <a:xfrm>
            <a:off x="9582587" y="477280"/>
            <a:ext cx="2623927" cy="22013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95445" y="142664"/>
            <a:ext cx="3840912" cy="808757"/>
            <a:chOff x="903371" y="249943"/>
            <a:chExt cx="2831223" cy="679699"/>
          </a:xfrm>
        </p:grpSpPr>
        <p:sp>
          <p:nvSpPr>
            <p:cNvPr id="29" name="任意多边形 28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0" name="任意多边形 29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1" name="标题 1"/>
          <p:cNvSpPr txBox="1"/>
          <p:nvPr/>
        </p:nvSpPr>
        <p:spPr>
          <a:xfrm>
            <a:off x="2003094" y="300024"/>
            <a:ext cx="7095588" cy="795095"/>
          </a:xfrm>
          <a:prstGeom prst="rect">
            <a:avLst/>
          </a:prstGeom>
        </p:spPr>
        <p:txBody>
          <a:bodyPr lIns="91437" tIns="45718" rIns="91437" bIns="45718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掌握技能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6071" y="284685"/>
            <a:ext cx="691209" cy="584771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/>
      <p:bldP spid="80" grpId="0"/>
      <p:bldP spid="81" grpId="0" animBg="1"/>
      <p:bldP spid="82" grpId="0" animBg="1"/>
      <p:bldP spid="83" grpId="0"/>
      <p:bldP spid="84" grpId="0"/>
      <p:bldP spid="85" grpId="0" animBg="1"/>
      <p:bldP spid="86" grpId="0" animBg="1"/>
      <p:bldP spid="87" grpId="0"/>
      <p:bldP spid="88" grpId="0"/>
      <p:bldP spid="89" grpId="0" animBg="1"/>
      <p:bldP spid="90" grpId="0" animBg="1"/>
      <p:bldP spid="91" grpId="0" animBg="1"/>
      <p:bldP spid="24" grpId="0" animBg="1"/>
      <p:bldP spid="25" grpId="0" animBg="1"/>
      <p:bldP spid="26" grpId="0" animBg="1"/>
      <p:bldP spid="27" grpId="0" animBg="1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/>
          <p:cNvSpPr/>
          <p:nvPr/>
        </p:nvSpPr>
        <p:spPr>
          <a:xfrm>
            <a:off x="3288846" y="1989764"/>
            <a:ext cx="1584245" cy="1008578"/>
          </a:xfrm>
          <a:custGeom>
            <a:avLst/>
            <a:gdLst/>
            <a:ahLst/>
            <a:cxnLst/>
            <a:rect l="l" t="t" r="r" b="b"/>
            <a:pathLst>
              <a:path w="1584176" h="1008112">
                <a:moveTo>
                  <a:pt x="0" y="0"/>
                </a:moveTo>
                <a:lnTo>
                  <a:pt x="1584176" y="0"/>
                </a:lnTo>
                <a:lnTo>
                  <a:pt x="1584176" y="576064"/>
                </a:lnTo>
                <a:lnTo>
                  <a:pt x="918102" y="576064"/>
                </a:lnTo>
                <a:lnTo>
                  <a:pt x="648072" y="1008112"/>
                </a:lnTo>
                <a:lnTo>
                  <a:pt x="648072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42"/>
          <p:cNvSpPr/>
          <p:nvPr/>
        </p:nvSpPr>
        <p:spPr>
          <a:xfrm flipH="1">
            <a:off x="3261263" y="2168672"/>
            <a:ext cx="1611827" cy="25334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学习能力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42"/>
          <p:cNvSpPr/>
          <p:nvPr/>
        </p:nvSpPr>
        <p:spPr>
          <a:xfrm flipH="1">
            <a:off x="3886423" y="2998343"/>
            <a:ext cx="2282867" cy="50429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lvl="0"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加入你的文字描述，加入你的文字描述，加入你的</a:t>
            </a:r>
            <a:endParaRPr lang="en-US" altLang="zh-CN" sz="14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加入你的文字描述！</a:t>
            </a:r>
            <a:endParaRPr lang="en-US" altLang="zh-CN" sz="14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5"/>
          <p:cNvSpPr/>
          <p:nvPr/>
        </p:nvSpPr>
        <p:spPr>
          <a:xfrm>
            <a:off x="3389358" y="4078963"/>
            <a:ext cx="1584245" cy="1008578"/>
          </a:xfrm>
          <a:custGeom>
            <a:avLst/>
            <a:gdLst/>
            <a:ahLst/>
            <a:cxnLst/>
            <a:rect l="l" t="t" r="r" b="b"/>
            <a:pathLst>
              <a:path w="1584176" h="1008112">
                <a:moveTo>
                  <a:pt x="0" y="0"/>
                </a:moveTo>
                <a:lnTo>
                  <a:pt x="1584176" y="0"/>
                </a:lnTo>
                <a:lnTo>
                  <a:pt x="1584176" y="576064"/>
                </a:lnTo>
                <a:lnTo>
                  <a:pt x="918102" y="576064"/>
                </a:lnTo>
                <a:lnTo>
                  <a:pt x="648072" y="1008112"/>
                </a:lnTo>
                <a:lnTo>
                  <a:pt x="648072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42"/>
          <p:cNvSpPr/>
          <p:nvPr/>
        </p:nvSpPr>
        <p:spPr>
          <a:xfrm flipH="1">
            <a:off x="3361774" y="4257871"/>
            <a:ext cx="1611827" cy="25334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表达能力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ectangle 42"/>
          <p:cNvSpPr/>
          <p:nvPr/>
        </p:nvSpPr>
        <p:spPr>
          <a:xfrm flipH="1">
            <a:off x="3986935" y="5087542"/>
            <a:ext cx="2282867" cy="50429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lvl="0"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加入你的文字描述，加入你的文字描述，加入你的</a:t>
            </a:r>
            <a:endParaRPr lang="en-US" altLang="zh-CN" sz="14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加入你的文字描述！</a:t>
            </a:r>
            <a:endParaRPr lang="en-US" altLang="zh-CN" sz="14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5"/>
          <p:cNvSpPr/>
          <p:nvPr/>
        </p:nvSpPr>
        <p:spPr>
          <a:xfrm>
            <a:off x="6961413" y="1989764"/>
            <a:ext cx="1584245" cy="1008578"/>
          </a:xfrm>
          <a:custGeom>
            <a:avLst/>
            <a:gdLst/>
            <a:ahLst/>
            <a:cxnLst/>
            <a:rect l="l" t="t" r="r" b="b"/>
            <a:pathLst>
              <a:path w="1584176" h="1008112">
                <a:moveTo>
                  <a:pt x="0" y="0"/>
                </a:moveTo>
                <a:lnTo>
                  <a:pt x="1584176" y="0"/>
                </a:lnTo>
                <a:lnTo>
                  <a:pt x="1584176" y="576064"/>
                </a:lnTo>
                <a:lnTo>
                  <a:pt x="918102" y="576064"/>
                </a:lnTo>
                <a:lnTo>
                  <a:pt x="648072" y="1008112"/>
                </a:lnTo>
                <a:lnTo>
                  <a:pt x="648072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42"/>
          <p:cNvSpPr/>
          <p:nvPr/>
        </p:nvSpPr>
        <p:spPr>
          <a:xfrm flipH="1">
            <a:off x="6933829" y="2168672"/>
            <a:ext cx="1611827" cy="25334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交际能力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Rectangle 42"/>
          <p:cNvSpPr/>
          <p:nvPr/>
        </p:nvSpPr>
        <p:spPr>
          <a:xfrm flipH="1">
            <a:off x="7558990" y="2998343"/>
            <a:ext cx="2282867" cy="50429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lvl="0"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加入你的文字描述，加入你的文字描述，加入你的</a:t>
            </a:r>
            <a:endParaRPr lang="en-US" altLang="zh-CN" sz="14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加入你的文字描述！</a:t>
            </a:r>
            <a:endParaRPr lang="en-US" altLang="zh-CN" sz="14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矩形 5"/>
          <p:cNvSpPr/>
          <p:nvPr/>
        </p:nvSpPr>
        <p:spPr>
          <a:xfrm>
            <a:off x="7061926" y="4078963"/>
            <a:ext cx="1584245" cy="1008578"/>
          </a:xfrm>
          <a:custGeom>
            <a:avLst/>
            <a:gdLst/>
            <a:ahLst/>
            <a:cxnLst/>
            <a:rect l="l" t="t" r="r" b="b"/>
            <a:pathLst>
              <a:path w="1584176" h="1008112">
                <a:moveTo>
                  <a:pt x="0" y="0"/>
                </a:moveTo>
                <a:lnTo>
                  <a:pt x="1584176" y="0"/>
                </a:lnTo>
                <a:lnTo>
                  <a:pt x="1584176" y="576064"/>
                </a:lnTo>
                <a:lnTo>
                  <a:pt x="918102" y="576064"/>
                </a:lnTo>
                <a:lnTo>
                  <a:pt x="648072" y="1008112"/>
                </a:lnTo>
                <a:lnTo>
                  <a:pt x="648072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/>
          </a:p>
        </p:txBody>
      </p:sp>
      <p:sp>
        <p:nvSpPr>
          <p:cNvPr id="20" name="Rectangle 42"/>
          <p:cNvSpPr/>
          <p:nvPr/>
        </p:nvSpPr>
        <p:spPr>
          <a:xfrm flipH="1">
            <a:off x="7034341" y="4257871"/>
            <a:ext cx="1611827" cy="25334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爱好特长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Rectangle 42"/>
          <p:cNvSpPr/>
          <p:nvPr/>
        </p:nvSpPr>
        <p:spPr>
          <a:xfrm flipH="1">
            <a:off x="7659503" y="5087542"/>
            <a:ext cx="2282867" cy="50429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lvl="0"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加入你的文字描述，加入你的文字描述，加入你的</a:t>
            </a:r>
            <a:endParaRPr lang="en-US" altLang="zh-CN" sz="14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加入你的文字描述！</a:t>
            </a:r>
            <a:endParaRPr lang="en-US" altLang="zh-CN" sz="14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矩形 6"/>
          <p:cNvSpPr>
            <a:spLocks noChangeArrowheads="1"/>
          </p:cNvSpPr>
          <p:nvPr/>
        </p:nvSpPr>
        <p:spPr bwMode="auto">
          <a:xfrm>
            <a:off x="-9087" y="478708"/>
            <a:ext cx="3256885" cy="21886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矩形 7"/>
          <p:cNvSpPr>
            <a:spLocks noChangeArrowheads="1"/>
          </p:cNvSpPr>
          <p:nvPr/>
        </p:nvSpPr>
        <p:spPr bwMode="auto">
          <a:xfrm>
            <a:off x="2970322" y="478708"/>
            <a:ext cx="4590232" cy="21886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" name="矩形 8"/>
          <p:cNvSpPr>
            <a:spLocks noChangeArrowheads="1"/>
          </p:cNvSpPr>
          <p:nvPr/>
        </p:nvSpPr>
        <p:spPr bwMode="auto">
          <a:xfrm>
            <a:off x="6352253" y="477280"/>
            <a:ext cx="3299888" cy="22013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" name="矩形 9"/>
          <p:cNvSpPr>
            <a:spLocks noChangeArrowheads="1"/>
          </p:cNvSpPr>
          <p:nvPr/>
        </p:nvSpPr>
        <p:spPr bwMode="auto">
          <a:xfrm>
            <a:off x="9582587" y="477280"/>
            <a:ext cx="2623927" cy="220133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txBody>
          <a:bodyPr lIns="91404" tIns="45702" rIns="91404" bIns="45702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95445" y="142664"/>
            <a:ext cx="3840912" cy="808757"/>
            <a:chOff x="903371" y="249943"/>
            <a:chExt cx="2831223" cy="679699"/>
          </a:xfrm>
        </p:grpSpPr>
        <p:sp>
          <p:nvSpPr>
            <p:cNvPr id="27" name="任意多边形 26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8" name="任意多边形 27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9" name="标题 1"/>
          <p:cNvSpPr txBox="1"/>
          <p:nvPr/>
        </p:nvSpPr>
        <p:spPr>
          <a:xfrm>
            <a:off x="2003094" y="300024"/>
            <a:ext cx="7095588" cy="795095"/>
          </a:xfrm>
          <a:prstGeom prst="rect">
            <a:avLst/>
          </a:prstGeom>
        </p:spPr>
        <p:txBody>
          <a:bodyPr lIns="91437" tIns="45718" rIns="91437" bIns="45718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56071" y="284685"/>
            <a:ext cx="691209" cy="584771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19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2471984"/>
            <a:ext cx="12190414" cy="1223716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296877" y="2613725"/>
            <a:ext cx="4285273" cy="830993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岗位认知概述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507143" y="2087565"/>
            <a:ext cx="2209984" cy="1992550"/>
            <a:chOff x="3720691" y="2824413"/>
            <a:chExt cx="1341120" cy="1209172"/>
          </a:xfrm>
        </p:grpSpPr>
        <p:sp>
          <p:nvSpPr>
            <p:cNvPr id="21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Freeform 5"/>
          <p:cNvSpPr/>
          <p:nvPr/>
        </p:nvSpPr>
        <p:spPr bwMode="auto">
          <a:xfrm rot="1855731">
            <a:off x="2671950" y="2236158"/>
            <a:ext cx="1880368" cy="1695366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157798" y="2339812"/>
            <a:ext cx="11268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8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1517</Words>
  <Application>Microsoft Office PowerPoint</Application>
  <PresentationFormat>自定义</PresentationFormat>
  <Paragraphs>252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Gill Sans</vt:lpstr>
      <vt:lpstr>Impact MT Std</vt:lpstr>
      <vt:lpstr>等线</vt:lpstr>
      <vt:lpstr>等线 Light</vt:lpstr>
      <vt:lpstr>方正兰亭黑简体</vt:lpstr>
      <vt:lpstr>宋体</vt:lpstr>
      <vt:lpstr>微软雅黑</vt:lpstr>
      <vt:lpstr>Arial</vt:lpstr>
      <vt:lpstr>Calibri</vt:lpstr>
      <vt:lpstr>Roboto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2015-12-01T09:06:00Z</dcterms:created>
  <dcterms:modified xsi:type="dcterms:W3CDTF">2023-01-10T05:20:42Z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CBF791647EEC4E4AA8D3AB71F986A416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