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478" r:id="rId3"/>
    <p:sldId id="431" r:id="rId4"/>
    <p:sldId id="432" r:id="rId5"/>
    <p:sldId id="526" r:id="rId6"/>
    <p:sldId id="527" r:id="rId7"/>
    <p:sldId id="528" r:id="rId8"/>
    <p:sldId id="535" r:id="rId9"/>
    <p:sldId id="446" r:id="rId10"/>
    <p:sldId id="510" r:id="rId11"/>
    <p:sldId id="531" r:id="rId12"/>
    <p:sldId id="541" r:id="rId1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746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7493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12395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498600" algn="l" rtl="0" fontAlgn="base">
      <a:spcBef>
        <a:spcPct val="0"/>
      </a:spcBef>
      <a:spcAft>
        <a:spcPct val="0"/>
      </a:spcAft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8726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2472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62191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996565" algn="l" defTabSz="749300" rtl="0" eaLnBrk="1" latinLnBrk="0" hangingPunct="1">
      <a:defRPr sz="2000" b="1" kern="1200">
        <a:solidFill>
          <a:srgbClr val="CC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57">
          <p15:clr>
            <a:srgbClr val="A4A3A4"/>
          </p15:clr>
        </p15:guide>
        <p15:guide id="2" pos="29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68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3399"/>
    <a:srgbClr val="C8D927"/>
    <a:srgbClr val="FF0066"/>
    <a:srgbClr val="E4DF21"/>
    <a:srgbClr val="DEEC22"/>
    <a:srgbClr val="E6E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48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557"/>
        <p:guide pos="29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768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03A37-A2A0-4D3B-A452-6C942ABCEE9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0E360-BFA5-41D2-8A30-FD506809FAF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B8332B-5D33-44C8-9F42-1D2A7F5BB25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E98986-7D43-4924-8754-A6CDB2C3F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46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93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23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98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726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472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2191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96565" algn="l" defTabSz="7493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E98986-7D43-4924-8754-A6CDB2C3FBA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8CA37-4DC7-4D5F-94CA-5BB6ADFB89C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1" y="841774"/>
            <a:ext cx="6858001" cy="1790700"/>
          </a:xfrm>
        </p:spPr>
        <p:txBody>
          <a:bodyPr anchor="b"/>
          <a:lstStyle>
            <a:lvl1pPr algn="ctr"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1" y="2701530"/>
            <a:ext cx="6858001" cy="1241821"/>
          </a:xfrm>
        </p:spPr>
        <p:txBody>
          <a:bodyPr/>
          <a:lstStyle>
            <a:lvl1pPr marL="0" indent="0" algn="ctr">
              <a:buNone/>
              <a:defRPr sz="1500"/>
            </a:lvl1pPr>
            <a:lvl2pPr marL="280670" indent="0" algn="ctr">
              <a:buNone/>
              <a:defRPr sz="1200"/>
            </a:lvl2pPr>
            <a:lvl3pPr marL="561975" indent="0" algn="ctr">
              <a:buNone/>
              <a:defRPr sz="1100"/>
            </a:lvl3pPr>
            <a:lvl4pPr marL="842645" indent="0" algn="ctr">
              <a:buNone/>
              <a:defRPr sz="1000"/>
            </a:lvl4pPr>
            <a:lvl5pPr marL="1123950" indent="0" algn="ctr">
              <a:buNone/>
              <a:defRPr sz="1000"/>
            </a:lvl5pPr>
            <a:lvl6pPr marL="1404620" indent="0" algn="ctr">
              <a:buNone/>
              <a:defRPr sz="1000"/>
            </a:lvl6pPr>
            <a:lvl7pPr marL="1685290" indent="0" algn="ctr">
              <a:buNone/>
              <a:defRPr sz="1000"/>
            </a:lvl7pPr>
            <a:lvl8pPr marL="1966595" indent="0" algn="ctr">
              <a:buNone/>
              <a:defRPr sz="1000"/>
            </a:lvl8pPr>
            <a:lvl9pPr marL="2247265" indent="0" algn="ctr">
              <a:buNone/>
              <a:defRPr sz="10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6"/>
            <a:ext cx="1971675" cy="43588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6"/>
            <a:ext cx="5800726" cy="43588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2" y="273846"/>
            <a:ext cx="7886700" cy="435887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0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1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426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23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046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685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66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47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30"/>
            <a:ext cx="3655181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6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30"/>
            <a:ext cx="3673182" cy="617934"/>
          </a:xfrm>
        </p:spPr>
        <p:txBody>
          <a:bodyPr anchor="ctr" anchorCtr="0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6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0"/>
            <a:ext cx="4629150" cy="4052888"/>
          </a:xfrm>
        </p:spPr>
        <p:txBody>
          <a:bodyPr/>
          <a:lstStyle>
            <a:lvl1pPr marL="0" indent="0">
              <a:buNone/>
              <a:defRPr sz="2000"/>
            </a:lvl1pPr>
            <a:lvl2pPr marL="280670" indent="0">
              <a:buNone/>
              <a:defRPr sz="1700"/>
            </a:lvl2pPr>
            <a:lvl3pPr marL="561975" indent="0">
              <a:buNone/>
              <a:defRPr sz="1500"/>
            </a:lvl3pPr>
            <a:lvl4pPr marL="842645" indent="0">
              <a:buNone/>
              <a:defRPr sz="1200"/>
            </a:lvl4pPr>
            <a:lvl5pPr marL="1123950" indent="0">
              <a:buNone/>
              <a:defRPr sz="1200"/>
            </a:lvl5pPr>
            <a:lvl6pPr marL="1404620" indent="0">
              <a:buNone/>
              <a:defRPr sz="1200"/>
            </a:lvl6pPr>
            <a:lvl7pPr marL="1685290" indent="0">
              <a:buNone/>
              <a:defRPr sz="1200"/>
            </a:lvl7pPr>
            <a:lvl8pPr marL="1966595" indent="0">
              <a:buNone/>
              <a:defRPr sz="1200"/>
            </a:lvl8pPr>
            <a:lvl9pPr marL="2247265" indent="0">
              <a:buNone/>
              <a:defRPr sz="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280670" indent="0">
              <a:buNone/>
              <a:defRPr sz="1100"/>
            </a:lvl2pPr>
            <a:lvl3pPr marL="561975" indent="0">
              <a:buNone/>
              <a:defRPr sz="1000"/>
            </a:lvl3pPr>
            <a:lvl4pPr marL="842645" indent="0">
              <a:buNone/>
              <a:defRPr sz="900"/>
            </a:lvl4pPr>
            <a:lvl5pPr marL="1123950" indent="0">
              <a:buNone/>
              <a:defRPr sz="900"/>
            </a:lvl5pPr>
            <a:lvl6pPr marL="1404620" indent="0">
              <a:buNone/>
              <a:defRPr sz="900"/>
            </a:lvl6pPr>
            <a:lvl7pPr marL="1685290" indent="0">
              <a:buNone/>
              <a:defRPr sz="900"/>
            </a:lvl7pPr>
            <a:lvl8pPr marL="1966595" indent="0">
              <a:buNone/>
              <a:defRPr sz="900"/>
            </a:lvl8pPr>
            <a:lvl9pPr marL="224726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2" y="273844"/>
            <a:ext cx="7886700" cy="994172"/>
          </a:xfrm>
          <a:prstGeom prst="rect">
            <a:avLst/>
          </a:prstGeom>
        </p:spPr>
        <p:txBody>
          <a:bodyPr vert="horz" lIns="74914" tIns="37457" rIns="74914" bIns="3745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2" y="1369218"/>
            <a:ext cx="7886700" cy="3263504"/>
          </a:xfrm>
          <a:prstGeom prst="rect">
            <a:avLst/>
          </a:prstGeom>
        </p:spPr>
        <p:txBody>
          <a:bodyPr vert="horz" lIns="74914" tIns="37457" rIns="74914" bIns="3745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2" y="4767263"/>
            <a:ext cx="30861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6134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335" indent="-140335" algn="l" defTabSz="561340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0231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361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6365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2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693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0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7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197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264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395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462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29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659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26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4" name="WordArt 38"/>
          <p:cNvSpPr>
            <a:spLocks noChangeArrowheads="1" noChangeShapeType="1" noTextEdit="1"/>
          </p:cNvSpPr>
          <p:nvPr/>
        </p:nvSpPr>
        <p:spPr bwMode="auto">
          <a:xfrm>
            <a:off x="10945" y="1583002"/>
            <a:ext cx="9133055" cy="988748"/>
          </a:xfrm>
          <a:prstGeom prst="rect">
            <a:avLst/>
          </a:prstGeom>
        </p:spPr>
        <p:txBody>
          <a:bodyPr wrap="none" lIns="74914" tIns="37457" rIns="74914" bIns="37457" fromWordArt="1"/>
          <a:lstStyle/>
          <a:p>
            <a:pPr algn="ctr">
              <a:defRPr/>
            </a:pPr>
            <a:r>
              <a:rPr lang="zh-CN" altLang="en-US" sz="5200" kern="1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倍数与因数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29045" y="519417"/>
            <a:ext cx="2077156" cy="468991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l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随堂小测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1145247" y="1137833"/>
            <a:ext cx="5546530" cy="4231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>
              <a:defRPr/>
            </a:pPr>
            <a:r>
              <a:rPr 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1.</a:t>
            </a:r>
            <a:r>
              <a:rPr lang="zh-CN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我是小法官。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145477" y="1871829"/>
            <a:ext cx="6912025" cy="11373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）一个数的倍数一定比它的因数大。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	</a:t>
            </a:r>
            <a:r>
              <a:rPr lang="en-US" altLang="zh-CN" sz="2300" b="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</a:t>
            </a:r>
            <a:r>
              <a:rPr lang="en-US" altLang="zh-CN" sz="2300" b="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 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(</a:t>
            </a:r>
            <a:r>
              <a:rPr lang="zh-CN" altLang="zh-CN" sz="2300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　　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)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                                              </a:t>
            </a:r>
            <a:endParaRPr lang="zh-CN" altLang="zh-CN" sz="2300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143634" y="2853561"/>
            <a:ext cx="7316798" cy="5978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）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en-US" altLang="zh-CN" sz="2300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.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是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0</a:t>
            </a:r>
            <a:r>
              <a:rPr lang="en-US" altLang="zh-CN" sz="2300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.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4</a:t>
            </a:r>
            <a:r>
              <a:rPr lang="zh-CN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</a:t>
            </a:r>
            <a:r>
              <a:rPr lang="zh-CN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倍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,</a:t>
            </a:r>
            <a:r>
              <a:rPr lang="zh-CN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那么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en-US" altLang="zh-CN" sz="2300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.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是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0</a:t>
            </a:r>
            <a:r>
              <a:rPr lang="en-US" altLang="zh-CN" sz="2300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.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4</a:t>
            </a:r>
            <a:r>
              <a:rPr lang="zh-CN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和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</a:t>
            </a:r>
            <a:r>
              <a:rPr lang="zh-CN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的倍</a:t>
            </a:r>
            <a:r>
              <a:rPr lang="zh-CN" altLang="zh-CN" sz="2300" b="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数。</a:t>
            </a:r>
            <a:r>
              <a:rPr lang="en-US" altLang="zh-CN" sz="2300" b="0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(</a:t>
            </a:r>
            <a:r>
              <a:rPr lang="zh-CN" altLang="zh-CN" sz="2300" b="0" i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　　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)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                                                   </a:t>
            </a:r>
            <a:endParaRPr lang="zh-CN" altLang="zh-CN" sz="2300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158999" y="2026319"/>
            <a:ext cx="469986" cy="4685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zh-CN" altLang="zh-CN" sz="26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✕</a:t>
            </a:r>
            <a:endParaRPr lang="zh-CN" altLang="en-US" sz="2600" dirty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066615" y="3008971"/>
            <a:ext cx="469986" cy="4678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r>
              <a:rPr lang="zh-CN" altLang="zh-CN" sz="260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✕</a:t>
            </a:r>
            <a:endParaRPr lang="zh-CN" altLang="en-US" sz="2600" dirty="0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>
            <a:spLocks noChangeArrowheads="1"/>
          </p:cNvSpPr>
          <p:nvPr/>
        </p:nvSpPr>
        <p:spPr bwMode="auto">
          <a:xfrm>
            <a:off x="1093410" y="882500"/>
            <a:ext cx="6427755" cy="4231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>
              <a:defRPr/>
            </a:pP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  </a:t>
            </a:r>
            <a:r>
              <a:rPr 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2.</a:t>
            </a: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小兔子过河。</a:t>
            </a: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9698" y="1814040"/>
            <a:ext cx="6283765" cy="190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任意多边形 35"/>
          <p:cNvSpPr/>
          <p:nvPr/>
        </p:nvSpPr>
        <p:spPr>
          <a:xfrm>
            <a:off x="2478488" y="2207745"/>
            <a:ext cx="3043392" cy="1293933"/>
          </a:xfrm>
          <a:custGeom>
            <a:avLst/>
            <a:gdLst>
              <a:gd name="connsiteX0" fmla="*/ 4365523 w 4365523"/>
              <a:gd name="connsiteY0" fmla="*/ 103239 h 1784555"/>
              <a:gd name="connsiteX1" fmla="*/ 3229897 w 4365523"/>
              <a:gd name="connsiteY1" fmla="*/ 0 h 1784555"/>
              <a:gd name="connsiteX2" fmla="*/ 3229897 w 4365523"/>
              <a:gd name="connsiteY2" fmla="*/ 0 h 1784555"/>
              <a:gd name="connsiteX3" fmla="*/ 3406878 w 4365523"/>
              <a:gd name="connsiteY3" fmla="*/ 560439 h 1784555"/>
              <a:gd name="connsiteX4" fmla="*/ 2654710 w 4365523"/>
              <a:gd name="connsiteY4" fmla="*/ 1032387 h 1784555"/>
              <a:gd name="connsiteX5" fmla="*/ 1917291 w 4365523"/>
              <a:gd name="connsiteY5" fmla="*/ 1401097 h 1784555"/>
              <a:gd name="connsiteX6" fmla="*/ 811162 w 4365523"/>
              <a:gd name="connsiteY6" fmla="*/ 1415845 h 1784555"/>
              <a:gd name="connsiteX7" fmla="*/ 0 w 4365523"/>
              <a:gd name="connsiteY7" fmla="*/ 1784555 h 1784555"/>
              <a:gd name="connsiteX8" fmla="*/ 0 w 4365523"/>
              <a:gd name="connsiteY8" fmla="*/ 1784555 h 1784555"/>
              <a:gd name="connsiteX0-1" fmla="*/ 4194641 w 4194641"/>
              <a:gd name="connsiteY0-2" fmla="*/ 248550 h 1784555"/>
              <a:gd name="connsiteX1-3" fmla="*/ 3229897 w 4194641"/>
              <a:gd name="connsiteY1-4" fmla="*/ 0 h 1784555"/>
              <a:gd name="connsiteX2-5" fmla="*/ 3229897 w 4194641"/>
              <a:gd name="connsiteY2-6" fmla="*/ 0 h 1784555"/>
              <a:gd name="connsiteX3-7" fmla="*/ 3406878 w 4194641"/>
              <a:gd name="connsiteY3-8" fmla="*/ 560439 h 1784555"/>
              <a:gd name="connsiteX4-9" fmla="*/ 2654710 w 4194641"/>
              <a:gd name="connsiteY4-10" fmla="*/ 1032387 h 1784555"/>
              <a:gd name="connsiteX5-11" fmla="*/ 1917291 w 4194641"/>
              <a:gd name="connsiteY5-12" fmla="*/ 1401097 h 1784555"/>
              <a:gd name="connsiteX6-13" fmla="*/ 811162 w 4194641"/>
              <a:gd name="connsiteY6-14" fmla="*/ 1415845 h 1784555"/>
              <a:gd name="connsiteX7-15" fmla="*/ 0 w 4194641"/>
              <a:gd name="connsiteY7-16" fmla="*/ 1784555 h 1784555"/>
              <a:gd name="connsiteX8-17" fmla="*/ 0 w 4194641"/>
              <a:gd name="connsiteY8-18" fmla="*/ 1784555 h 17845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4194641" h="1784555">
                <a:moveTo>
                  <a:pt x="4194641" y="248550"/>
                </a:moveTo>
                <a:lnTo>
                  <a:pt x="3229897" y="0"/>
                </a:lnTo>
                <a:lnTo>
                  <a:pt x="3229897" y="0"/>
                </a:lnTo>
                <a:cubicBezTo>
                  <a:pt x="3259394" y="93407"/>
                  <a:pt x="3502742" y="388375"/>
                  <a:pt x="3406878" y="560439"/>
                </a:cubicBezTo>
                <a:cubicBezTo>
                  <a:pt x="3311014" y="732503"/>
                  <a:pt x="2902974" y="892277"/>
                  <a:pt x="2654710" y="1032387"/>
                </a:cubicBezTo>
                <a:cubicBezTo>
                  <a:pt x="2406446" y="1172497"/>
                  <a:pt x="2224549" y="1337187"/>
                  <a:pt x="1917291" y="1401097"/>
                </a:cubicBezTo>
                <a:cubicBezTo>
                  <a:pt x="1610033" y="1465007"/>
                  <a:pt x="1130711" y="1351935"/>
                  <a:pt x="811162" y="1415845"/>
                </a:cubicBezTo>
                <a:cubicBezTo>
                  <a:pt x="491613" y="1479755"/>
                  <a:pt x="0" y="1784555"/>
                  <a:pt x="0" y="1784555"/>
                </a:cubicBezTo>
                <a:lnTo>
                  <a:pt x="0" y="1784555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6331" tIns="33165" rIns="66331" bIns="33165"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108980" y="796369"/>
            <a:ext cx="2077156" cy="467842"/>
          </a:xfrm>
          <a:prstGeom prst="rect">
            <a:avLst/>
          </a:prstGeom>
          <a:noFill/>
          <a:ln>
            <a:noFill/>
          </a:ln>
        </p:spPr>
        <p:txBody>
          <a:bodyPr wrap="square" lIns="66331" tIns="33165" rIns="66331" bIns="33165" rtlCol="0" anchor="t">
            <a:spAutoFit/>
          </a:bodyPr>
          <a:lstStyle/>
          <a:p>
            <a:pPr algn="ctr"/>
            <a:r>
              <a:rPr lang="zh-CN" altLang="en-US" sz="2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课后作业</a:t>
            </a:r>
          </a:p>
        </p:txBody>
      </p:sp>
      <p:sp>
        <p:nvSpPr>
          <p:cNvPr id="32771" name="Rectangle 2"/>
          <p:cNvSpPr/>
          <p:nvPr/>
        </p:nvSpPr>
        <p:spPr>
          <a:xfrm>
            <a:off x="2518410" y="2044407"/>
            <a:ext cx="4099709" cy="961455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/>
          <a:lstStyle/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从课后习题中选取；</a:t>
            </a:r>
          </a:p>
          <a:p>
            <a:pPr marL="248920" indent="-248920">
              <a:spcBef>
                <a:spcPct val="20000"/>
              </a:spcBef>
            </a:pPr>
            <a:r>
              <a:rPr lang="en-US" altLang="zh-CN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3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完成练习册本课时的习题。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687066" y="482333"/>
            <a:ext cx="1481839" cy="476131"/>
          </a:xfrm>
          <a:prstGeom prst="rect">
            <a:avLst/>
          </a:prstGeom>
          <a:noFill/>
          <a:ln>
            <a:noFill/>
          </a:ln>
        </p:spPr>
        <p:txBody>
          <a:bodyPr wrap="none" lIns="74914" tIns="37457" rIns="74914" bIns="37457" rtlCol="0" anchor="t">
            <a:spAutoFit/>
          </a:bodyPr>
          <a:lstStyle/>
          <a:p>
            <a:pPr algn="ctr"/>
            <a:r>
              <a:rPr lang="zh-CN" altLang="zh-CN" sz="2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学习目标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4676" y="1108571"/>
            <a:ext cx="6831369" cy="1681192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结合具体情境，联系乘法认识倍数与因数。</a:t>
            </a:r>
            <a:endParaRPr lang="en-US" altLang="zh-CN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探索找一个数的倍数的方法，能在</a:t>
            </a: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到</a:t>
            </a: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的自然数中，找出</a:t>
            </a: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以内某个自然数的所有倍数。</a:t>
            </a:r>
            <a:endParaRPr lang="en-US" altLang="zh-CN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积极参与数学的学习活动，初步养成乐于思考的良好品质。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9456" y="2651073"/>
            <a:ext cx="6826588" cy="1915574"/>
          </a:xfrm>
          <a:prstGeom prst="rect">
            <a:avLst/>
          </a:prstGeom>
          <a:noFill/>
        </p:spPr>
        <p:txBody>
          <a:bodyPr wrap="square" lIns="74914" tIns="37457" rIns="74914" bIns="37457" rtlCol="0">
            <a:spAutoFit/>
          </a:bodyPr>
          <a:lstStyle/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重点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认识倍数与因数，探索找一个数的倍数的方法。</a:t>
            </a:r>
            <a:endParaRPr lang="en-US" altLang="zh-CN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0670" indent="-28067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300" dirty="0">
                <a:latin typeface="隶书" panose="02010509060101010101" pitchFamily="49" charset="-122"/>
                <a:ea typeface="隶书" panose="02010509060101010101" pitchFamily="49" charset="-122"/>
              </a:rPr>
              <a:t>难点</a:t>
            </a:r>
            <a:endParaRPr lang="en-US" altLang="zh-CN" sz="2300" dirty="0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能在</a:t>
            </a: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到</a:t>
            </a: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100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的自然数中，找出</a:t>
            </a:r>
            <a:r>
              <a:rPr lang="en-US" altLang="zh-CN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10</a:t>
            </a:r>
            <a:r>
              <a:rPr lang="zh-CN" altLang="en-US" sz="1700" b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以内某个自然数的所有倍数。</a:t>
            </a:r>
            <a:endParaRPr lang="zh-CN" altLang="en-US" sz="1700" b="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32028" y="416269"/>
            <a:ext cx="146411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回顾复习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9662" y="1132768"/>
            <a:ext cx="7575996" cy="423176"/>
          </a:xfrm>
          <a:prstGeom prst="rect">
            <a:avLst/>
          </a:prstGeom>
          <a:noFill/>
        </p:spPr>
        <p:txBody>
          <a:bodyPr wrap="square" lIns="66331" tIns="33165" rIns="66331" bIns="33165">
            <a:spAutoFit/>
          </a:bodyPr>
          <a:lstStyle/>
          <a:p>
            <a:pPr>
              <a:defRPr/>
            </a:pP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口算下面各题。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91529" y="1776050"/>
            <a:ext cx="1548190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5</a:t>
            </a:r>
            <a:r>
              <a:rPr lang="zh-CN" altLang="en-US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×</a:t>
            </a:r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6=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670502" y="1764078"/>
            <a:ext cx="1548190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4</a:t>
            </a:r>
            <a:r>
              <a:rPr lang="zh-CN" altLang="en-US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×</a:t>
            </a:r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7=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001542" y="1752106"/>
            <a:ext cx="1548190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3</a:t>
            </a:r>
            <a:r>
              <a:rPr lang="zh-CN" altLang="en-US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×</a:t>
            </a:r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8=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79549" y="2388482"/>
            <a:ext cx="1548190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2</a:t>
            </a:r>
            <a:r>
              <a:rPr lang="zh-CN" altLang="en-US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×</a:t>
            </a:r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9=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658522" y="2376509"/>
            <a:ext cx="1548190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8</a:t>
            </a:r>
            <a:r>
              <a:rPr lang="zh-CN" altLang="en-US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×</a:t>
            </a:r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5=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41629" y="2364537"/>
            <a:ext cx="1548190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6</a:t>
            </a:r>
            <a:r>
              <a:rPr lang="zh-CN" altLang="en-US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×</a:t>
            </a:r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3=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395676" y="3081035"/>
            <a:ext cx="1548190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32</a:t>
            </a:r>
            <a:r>
              <a:rPr lang="zh-CN" altLang="en-US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÷</a:t>
            </a:r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4=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674649" y="3069063"/>
            <a:ext cx="1548190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20</a:t>
            </a:r>
            <a:r>
              <a:rPr lang="zh-CN" altLang="en-US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÷</a:t>
            </a:r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4=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109823" y="3057090"/>
            <a:ext cx="1548190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25</a:t>
            </a:r>
            <a:r>
              <a:rPr lang="zh-CN" altLang="en-US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÷</a:t>
            </a:r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5=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383695" y="3745500"/>
            <a:ext cx="1548190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sz="2300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54</a:t>
            </a:r>
            <a:r>
              <a:rPr lang="zh-CN" altLang="en-US" sz="2300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÷</a:t>
            </a:r>
            <a:r>
              <a:rPr lang="en-US" altLang="zh-CN" sz="2300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9=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3662669" y="3733528"/>
            <a:ext cx="1548190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56</a:t>
            </a:r>
            <a:r>
              <a:rPr lang="zh-CN" altLang="en-US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÷</a:t>
            </a:r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7=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149910" y="3721555"/>
            <a:ext cx="1548190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48</a:t>
            </a:r>
            <a:r>
              <a:rPr lang="zh-CN" altLang="en-US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÷</a:t>
            </a:r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6=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160095" y="1774669"/>
            <a:ext cx="478741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ym typeface="+mn-ea"/>
              </a:rPr>
              <a:t>30</a:t>
            </a:r>
            <a:endParaRPr lang="en-US" altLang="zh-CN" sz="2300" b="0"/>
          </a:p>
        </p:txBody>
      </p:sp>
      <p:sp>
        <p:nvSpPr>
          <p:cNvPr id="29" name="文本框 28"/>
          <p:cNvSpPr txBox="1"/>
          <p:nvPr/>
        </p:nvSpPr>
        <p:spPr>
          <a:xfrm>
            <a:off x="4439068" y="1762697"/>
            <a:ext cx="478741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ym typeface="+mn-ea"/>
              </a:rPr>
              <a:t>28</a:t>
            </a:r>
            <a:endParaRPr lang="en-US" altLang="zh-CN" sz="2300" b="0"/>
          </a:p>
        </p:txBody>
      </p:sp>
      <p:sp>
        <p:nvSpPr>
          <p:cNvPr id="30" name="文本框 29"/>
          <p:cNvSpPr txBox="1"/>
          <p:nvPr/>
        </p:nvSpPr>
        <p:spPr>
          <a:xfrm>
            <a:off x="6718041" y="1750724"/>
            <a:ext cx="478741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ym typeface="+mn-ea"/>
              </a:rPr>
              <a:t>24</a:t>
            </a:r>
            <a:endParaRPr lang="en-US" altLang="zh-CN" sz="2300" b="0"/>
          </a:p>
        </p:txBody>
      </p:sp>
      <p:sp>
        <p:nvSpPr>
          <p:cNvPr id="31" name="文本框 30"/>
          <p:cNvSpPr txBox="1"/>
          <p:nvPr/>
        </p:nvSpPr>
        <p:spPr>
          <a:xfrm>
            <a:off x="2096048" y="2387100"/>
            <a:ext cx="478741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ym typeface="+mn-ea"/>
              </a:rPr>
              <a:t>18</a:t>
            </a:r>
            <a:endParaRPr lang="en-US" altLang="zh-CN" sz="2300" b="0"/>
          </a:p>
        </p:txBody>
      </p:sp>
      <p:sp>
        <p:nvSpPr>
          <p:cNvPr id="32" name="文本框 31"/>
          <p:cNvSpPr txBox="1"/>
          <p:nvPr/>
        </p:nvSpPr>
        <p:spPr>
          <a:xfrm>
            <a:off x="4375021" y="2375128"/>
            <a:ext cx="478741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ym typeface="+mn-ea"/>
              </a:rPr>
              <a:t>40</a:t>
            </a:r>
            <a:endParaRPr lang="en-US" altLang="zh-CN" sz="2300" b="0"/>
          </a:p>
        </p:txBody>
      </p:sp>
      <p:sp>
        <p:nvSpPr>
          <p:cNvPr id="33" name="文本框 32"/>
          <p:cNvSpPr txBox="1"/>
          <p:nvPr/>
        </p:nvSpPr>
        <p:spPr>
          <a:xfrm>
            <a:off x="6810195" y="2363155"/>
            <a:ext cx="478741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ym typeface="+mn-ea"/>
              </a:rPr>
              <a:t>18</a:t>
            </a:r>
            <a:endParaRPr lang="en-US" altLang="zh-CN" sz="2300" b="0"/>
          </a:p>
        </p:txBody>
      </p:sp>
      <p:sp>
        <p:nvSpPr>
          <p:cNvPr id="34" name="文本框 33"/>
          <p:cNvSpPr txBox="1"/>
          <p:nvPr/>
        </p:nvSpPr>
        <p:spPr>
          <a:xfrm>
            <a:off x="2344403" y="3103598"/>
            <a:ext cx="346039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ym typeface="+mn-ea"/>
              </a:rPr>
              <a:t>8</a:t>
            </a:r>
            <a:endParaRPr lang="en-US" altLang="zh-CN" sz="2300" b="0"/>
          </a:p>
        </p:txBody>
      </p:sp>
      <p:sp>
        <p:nvSpPr>
          <p:cNvPr id="35" name="文本框 34"/>
          <p:cNvSpPr txBox="1"/>
          <p:nvPr/>
        </p:nvSpPr>
        <p:spPr>
          <a:xfrm>
            <a:off x="2332423" y="3768063"/>
            <a:ext cx="358019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ym typeface="+mn-ea"/>
              </a:rPr>
              <a:t>6</a:t>
            </a:r>
            <a:endParaRPr lang="en-US" altLang="zh-CN" sz="2300" b="0"/>
          </a:p>
        </p:txBody>
      </p:sp>
      <p:sp>
        <p:nvSpPr>
          <p:cNvPr id="36" name="文本框 35"/>
          <p:cNvSpPr txBox="1"/>
          <p:nvPr/>
        </p:nvSpPr>
        <p:spPr>
          <a:xfrm>
            <a:off x="4611396" y="3756091"/>
            <a:ext cx="358019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ym typeface="+mn-ea"/>
              </a:rPr>
              <a:t>8</a:t>
            </a:r>
            <a:endParaRPr lang="en-US" altLang="zh-CN" sz="2300" b="0"/>
          </a:p>
        </p:txBody>
      </p:sp>
      <p:sp>
        <p:nvSpPr>
          <p:cNvPr id="37" name="文本框 36"/>
          <p:cNvSpPr txBox="1"/>
          <p:nvPr/>
        </p:nvSpPr>
        <p:spPr>
          <a:xfrm>
            <a:off x="7110618" y="3704057"/>
            <a:ext cx="358019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ym typeface="+mn-ea"/>
              </a:rPr>
              <a:t>8</a:t>
            </a:r>
            <a:endParaRPr lang="en-US" altLang="zh-CN" sz="2300" b="0"/>
          </a:p>
        </p:txBody>
      </p:sp>
      <p:sp>
        <p:nvSpPr>
          <p:cNvPr id="38" name="文本框 37"/>
          <p:cNvSpPr txBox="1"/>
          <p:nvPr/>
        </p:nvSpPr>
        <p:spPr>
          <a:xfrm>
            <a:off x="6994504" y="3067681"/>
            <a:ext cx="358019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ym typeface="+mn-ea"/>
              </a:rPr>
              <a:t>5</a:t>
            </a:r>
            <a:endParaRPr lang="en-US" altLang="zh-CN" sz="2300" b="0"/>
          </a:p>
        </p:txBody>
      </p:sp>
      <p:sp>
        <p:nvSpPr>
          <p:cNvPr id="39" name="文本框 38"/>
          <p:cNvSpPr txBox="1"/>
          <p:nvPr/>
        </p:nvSpPr>
        <p:spPr>
          <a:xfrm>
            <a:off x="4587436" y="3107743"/>
            <a:ext cx="358019" cy="423176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sz="2300" b="0">
                <a:sym typeface="+mn-ea"/>
              </a:rPr>
              <a:t>5</a:t>
            </a:r>
            <a:endParaRPr lang="en-US" altLang="zh-CN" sz="23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/>
      <p:bldP spid="5" grpId="0"/>
      <p:bldP spid="6" grpId="0"/>
      <p:bldP spid="8" grpId="0"/>
      <p:bldP spid="9" grpId="0"/>
      <p:bldP spid="10" grpId="0"/>
      <p:bldP spid="13" grpId="0"/>
      <p:bldP spid="17" grpId="0"/>
      <p:bldP spid="19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17778" y="674043"/>
            <a:ext cx="146639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例题解读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4" name="图片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CFFFA"/>
              </a:clrFrom>
              <a:clrTo>
                <a:srgbClr val="FC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8124" y="1398001"/>
            <a:ext cx="255728" cy="26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1299374" y="1246044"/>
            <a:ext cx="6489498" cy="815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运动会上两个班同学分别排出下面两种队形，算一算两班各有多少人？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1123360" y="2206134"/>
            <a:ext cx="7210605" cy="2349801"/>
          </a:xfrm>
          <a:prstGeom prst="flowChartAlternateProcess">
            <a:avLst/>
          </a:prstGeom>
          <a:noFill/>
          <a:ln w="571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/>
          <p:cNvCxnSpPr>
            <a:stCxn id="3" idx="0"/>
            <a:endCxn id="3" idx="2"/>
          </p:cNvCxnSpPr>
          <p:nvPr/>
        </p:nvCxnSpPr>
        <p:spPr>
          <a:xfrm>
            <a:off x="4728893" y="2206134"/>
            <a:ext cx="0" cy="234980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09" name="椭圆 26"/>
          <p:cNvGrpSpPr/>
          <p:nvPr/>
        </p:nvGrpSpPr>
        <p:grpSpPr>
          <a:xfrm>
            <a:off x="1546347" y="2462617"/>
            <a:ext cx="265404" cy="260629"/>
            <a:chOff x="944880" y="2602992"/>
            <a:chExt cx="365760" cy="359664"/>
          </a:xfrm>
        </p:grpSpPr>
        <p:pic>
          <p:nvPicPr>
            <p:cNvPr id="12415" name="椭圆 26"/>
            <p:cNvPicPr/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944880" y="2602992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416" name="Text Box 19"/>
            <p:cNvSpPr txBox="1"/>
            <p:nvPr/>
          </p:nvSpPr>
          <p:spPr>
            <a:xfrm>
              <a:off x="1040796" y="2673816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10" name="椭圆 29"/>
          <p:cNvGrpSpPr/>
          <p:nvPr/>
        </p:nvGrpSpPr>
        <p:grpSpPr>
          <a:xfrm>
            <a:off x="1847231" y="2462617"/>
            <a:ext cx="270012" cy="260629"/>
            <a:chOff x="1359408" y="2602992"/>
            <a:chExt cx="371856" cy="359664"/>
          </a:xfrm>
        </p:grpSpPr>
        <p:pic>
          <p:nvPicPr>
            <p:cNvPr id="12413" name="椭圆 29"/>
            <p:cNvPicPr/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1359408" y="2602992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414" name="Text Box 22"/>
            <p:cNvSpPr txBox="1"/>
            <p:nvPr/>
          </p:nvSpPr>
          <p:spPr>
            <a:xfrm>
              <a:off x="1459763" y="2673816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11" name="椭圆 30"/>
          <p:cNvGrpSpPr/>
          <p:nvPr/>
        </p:nvGrpSpPr>
        <p:grpSpPr>
          <a:xfrm>
            <a:off x="2143506" y="2462617"/>
            <a:ext cx="270012" cy="260629"/>
            <a:chOff x="1767840" y="2602992"/>
            <a:chExt cx="371856" cy="359664"/>
          </a:xfrm>
        </p:grpSpPr>
        <p:pic>
          <p:nvPicPr>
            <p:cNvPr id="12411" name="椭圆 30"/>
            <p:cNvPicPr/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1767840" y="2602992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412" name="Text Box 25"/>
            <p:cNvSpPr txBox="1"/>
            <p:nvPr/>
          </p:nvSpPr>
          <p:spPr>
            <a:xfrm>
              <a:off x="1868665" y="2673816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12" name="椭圆 33"/>
          <p:cNvGrpSpPr/>
          <p:nvPr/>
        </p:nvGrpSpPr>
        <p:grpSpPr>
          <a:xfrm>
            <a:off x="2448998" y="2462617"/>
            <a:ext cx="270012" cy="260629"/>
            <a:chOff x="2188464" y="2602992"/>
            <a:chExt cx="371856" cy="359664"/>
          </a:xfrm>
        </p:grpSpPr>
        <p:pic>
          <p:nvPicPr>
            <p:cNvPr id="12409" name="椭圆 33"/>
            <p:cNvPicPr/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188464" y="2602992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410" name="Text Box 28"/>
            <p:cNvSpPr txBox="1"/>
            <p:nvPr/>
          </p:nvSpPr>
          <p:spPr>
            <a:xfrm>
              <a:off x="2287632" y="2673816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13" name="椭圆 34"/>
          <p:cNvGrpSpPr/>
          <p:nvPr/>
        </p:nvGrpSpPr>
        <p:grpSpPr>
          <a:xfrm>
            <a:off x="2745273" y="2462617"/>
            <a:ext cx="270012" cy="260629"/>
            <a:chOff x="2596896" y="2602992"/>
            <a:chExt cx="371856" cy="359664"/>
          </a:xfrm>
        </p:grpSpPr>
        <p:pic>
          <p:nvPicPr>
            <p:cNvPr id="12407" name="椭圆 34"/>
            <p:cNvPicPr/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2596896" y="2602992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408" name="Text Box 31"/>
            <p:cNvSpPr txBox="1"/>
            <p:nvPr/>
          </p:nvSpPr>
          <p:spPr>
            <a:xfrm>
              <a:off x="2697310" y="2673816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14" name="椭圆 35"/>
          <p:cNvGrpSpPr/>
          <p:nvPr/>
        </p:nvGrpSpPr>
        <p:grpSpPr>
          <a:xfrm>
            <a:off x="3050765" y="2462617"/>
            <a:ext cx="265404" cy="260629"/>
            <a:chOff x="3017520" y="2602992"/>
            <a:chExt cx="365760" cy="359664"/>
          </a:xfrm>
        </p:grpSpPr>
        <p:pic>
          <p:nvPicPr>
            <p:cNvPr id="12405" name="椭圆 35"/>
            <p:cNvPicPr/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3017520" y="2602992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406" name="Text Box 34"/>
            <p:cNvSpPr txBox="1"/>
            <p:nvPr/>
          </p:nvSpPr>
          <p:spPr>
            <a:xfrm>
              <a:off x="3116277" y="2673816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15" name="椭圆 36"/>
          <p:cNvGrpSpPr/>
          <p:nvPr/>
        </p:nvGrpSpPr>
        <p:grpSpPr>
          <a:xfrm>
            <a:off x="3347040" y="2462617"/>
            <a:ext cx="270012" cy="260629"/>
            <a:chOff x="3425952" y="2602992"/>
            <a:chExt cx="371856" cy="359664"/>
          </a:xfrm>
        </p:grpSpPr>
        <p:pic>
          <p:nvPicPr>
            <p:cNvPr id="12403" name="椭圆 36"/>
            <p:cNvPicPr/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3425952" y="2602992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404" name="Text Box 37"/>
            <p:cNvSpPr txBox="1"/>
            <p:nvPr/>
          </p:nvSpPr>
          <p:spPr>
            <a:xfrm>
              <a:off x="3525179" y="2673816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16" name="椭圆 37"/>
          <p:cNvGrpSpPr/>
          <p:nvPr/>
        </p:nvGrpSpPr>
        <p:grpSpPr>
          <a:xfrm>
            <a:off x="3652071" y="2462617"/>
            <a:ext cx="265404" cy="260629"/>
            <a:chOff x="3846576" y="2602992"/>
            <a:chExt cx="365760" cy="359664"/>
          </a:xfrm>
        </p:grpSpPr>
        <p:pic>
          <p:nvPicPr>
            <p:cNvPr id="12401" name="椭圆 37"/>
            <p:cNvPicPr/>
            <p:nvPr/>
          </p:nvPicPr>
          <p:blipFill>
            <a:blip r:embed="rId10" cstate="email"/>
            <a:stretch>
              <a:fillRect/>
            </a:stretch>
          </p:blipFill>
          <p:spPr>
            <a:xfrm>
              <a:off x="3846576" y="2602992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402" name="Text Box 40"/>
            <p:cNvSpPr txBox="1"/>
            <p:nvPr/>
          </p:nvSpPr>
          <p:spPr>
            <a:xfrm>
              <a:off x="3944146" y="2673816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17" name="椭圆 38"/>
          <p:cNvGrpSpPr/>
          <p:nvPr/>
        </p:nvGrpSpPr>
        <p:grpSpPr>
          <a:xfrm>
            <a:off x="3952954" y="2462617"/>
            <a:ext cx="265404" cy="260629"/>
            <a:chOff x="4261104" y="2602992"/>
            <a:chExt cx="365760" cy="359664"/>
          </a:xfrm>
        </p:grpSpPr>
        <p:pic>
          <p:nvPicPr>
            <p:cNvPr id="12399" name="椭圆 38"/>
            <p:cNvPicPr/>
            <p:nvPr/>
          </p:nvPicPr>
          <p:blipFill>
            <a:blip r:embed="rId11" cstate="email"/>
            <a:stretch>
              <a:fillRect/>
            </a:stretch>
          </p:blipFill>
          <p:spPr>
            <a:xfrm>
              <a:off x="4261104" y="2602992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400" name="Text Box 43"/>
            <p:cNvSpPr txBox="1"/>
            <p:nvPr/>
          </p:nvSpPr>
          <p:spPr>
            <a:xfrm>
              <a:off x="4356876" y="2673816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18" name="椭圆 42"/>
          <p:cNvGrpSpPr/>
          <p:nvPr/>
        </p:nvGrpSpPr>
        <p:grpSpPr>
          <a:xfrm>
            <a:off x="1541740" y="2785410"/>
            <a:ext cx="270012" cy="260629"/>
            <a:chOff x="938784" y="3048000"/>
            <a:chExt cx="371856" cy="359664"/>
          </a:xfrm>
        </p:grpSpPr>
        <p:pic>
          <p:nvPicPr>
            <p:cNvPr id="12397" name="椭圆 42"/>
            <p:cNvPicPr/>
            <p:nvPr/>
          </p:nvPicPr>
          <p:blipFill>
            <a:blip r:embed="rId12" cstate="email"/>
            <a:stretch>
              <a:fillRect/>
            </a:stretch>
          </p:blipFill>
          <p:spPr>
            <a:xfrm>
              <a:off x="938784" y="3048000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98" name="Text Box 46"/>
            <p:cNvSpPr txBox="1"/>
            <p:nvPr/>
          </p:nvSpPr>
          <p:spPr>
            <a:xfrm>
              <a:off x="1039270" y="3121445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19" name="椭圆 43"/>
          <p:cNvGrpSpPr/>
          <p:nvPr/>
        </p:nvGrpSpPr>
        <p:grpSpPr>
          <a:xfrm>
            <a:off x="1847231" y="2785410"/>
            <a:ext cx="270012" cy="260629"/>
            <a:chOff x="1359408" y="3048000"/>
            <a:chExt cx="371856" cy="359664"/>
          </a:xfrm>
        </p:grpSpPr>
        <p:pic>
          <p:nvPicPr>
            <p:cNvPr id="12395" name="椭圆 43"/>
            <p:cNvPicPr/>
            <p:nvPr/>
          </p:nvPicPr>
          <p:blipFill>
            <a:blip r:embed="rId13" cstate="email"/>
            <a:stretch>
              <a:fillRect/>
            </a:stretch>
          </p:blipFill>
          <p:spPr>
            <a:xfrm>
              <a:off x="1359408" y="3048000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96" name="Text Box 49"/>
            <p:cNvSpPr txBox="1"/>
            <p:nvPr/>
          </p:nvSpPr>
          <p:spPr>
            <a:xfrm>
              <a:off x="1458237" y="3121445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20" name="椭圆 44"/>
          <p:cNvGrpSpPr/>
          <p:nvPr/>
        </p:nvGrpSpPr>
        <p:grpSpPr>
          <a:xfrm>
            <a:off x="2143506" y="2785410"/>
            <a:ext cx="270012" cy="260629"/>
            <a:chOff x="1767840" y="3048000"/>
            <a:chExt cx="371856" cy="359664"/>
          </a:xfrm>
        </p:grpSpPr>
        <p:pic>
          <p:nvPicPr>
            <p:cNvPr id="12393" name="椭圆 44"/>
            <p:cNvPicPr/>
            <p:nvPr/>
          </p:nvPicPr>
          <p:blipFill>
            <a:blip r:embed="rId14" cstate="email"/>
            <a:stretch>
              <a:fillRect/>
            </a:stretch>
          </p:blipFill>
          <p:spPr>
            <a:xfrm>
              <a:off x="1767840" y="3048000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94" name="Text Box 52"/>
            <p:cNvSpPr txBox="1"/>
            <p:nvPr/>
          </p:nvSpPr>
          <p:spPr>
            <a:xfrm>
              <a:off x="1867139" y="3121445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21" name="椭圆 45"/>
          <p:cNvGrpSpPr/>
          <p:nvPr/>
        </p:nvGrpSpPr>
        <p:grpSpPr>
          <a:xfrm>
            <a:off x="2448998" y="2785410"/>
            <a:ext cx="265404" cy="260629"/>
            <a:chOff x="2188464" y="3048000"/>
            <a:chExt cx="365760" cy="359664"/>
          </a:xfrm>
        </p:grpSpPr>
        <p:pic>
          <p:nvPicPr>
            <p:cNvPr id="12391" name="椭圆 45"/>
            <p:cNvPicPr/>
            <p:nvPr/>
          </p:nvPicPr>
          <p:blipFill>
            <a:blip r:embed="rId15" cstate="email"/>
            <a:stretch>
              <a:fillRect/>
            </a:stretch>
          </p:blipFill>
          <p:spPr>
            <a:xfrm>
              <a:off x="2188464" y="3048000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92" name="Text Box 55"/>
            <p:cNvSpPr txBox="1"/>
            <p:nvPr/>
          </p:nvSpPr>
          <p:spPr>
            <a:xfrm>
              <a:off x="2286106" y="3121445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22" name="椭圆 46"/>
          <p:cNvGrpSpPr/>
          <p:nvPr/>
        </p:nvGrpSpPr>
        <p:grpSpPr>
          <a:xfrm>
            <a:off x="2745273" y="2785410"/>
            <a:ext cx="270012" cy="260629"/>
            <a:chOff x="2596896" y="3048000"/>
            <a:chExt cx="371856" cy="359664"/>
          </a:xfrm>
        </p:grpSpPr>
        <p:pic>
          <p:nvPicPr>
            <p:cNvPr id="12389" name="椭圆 46"/>
            <p:cNvPicPr/>
            <p:nvPr/>
          </p:nvPicPr>
          <p:blipFill>
            <a:blip r:embed="rId16" cstate="email"/>
            <a:stretch>
              <a:fillRect/>
            </a:stretch>
          </p:blipFill>
          <p:spPr>
            <a:xfrm>
              <a:off x="2596896" y="3048000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90" name="Text Box 58"/>
            <p:cNvSpPr txBox="1"/>
            <p:nvPr/>
          </p:nvSpPr>
          <p:spPr>
            <a:xfrm>
              <a:off x="2695784" y="3121445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23" name="椭圆 47"/>
          <p:cNvGrpSpPr/>
          <p:nvPr/>
        </p:nvGrpSpPr>
        <p:grpSpPr>
          <a:xfrm>
            <a:off x="3050765" y="2785410"/>
            <a:ext cx="265404" cy="260629"/>
            <a:chOff x="3017520" y="3048000"/>
            <a:chExt cx="365760" cy="359664"/>
          </a:xfrm>
        </p:grpSpPr>
        <p:pic>
          <p:nvPicPr>
            <p:cNvPr id="12387" name="椭圆 47"/>
            <p:cNvPicPr/>
            <p:nvPr/>
          </p:nvPicPr>
          <p:blipFill>
            <a:blip r:embed="rId17" cstate="email"/>
            <a:stretch>
              <a:fillRect/>
            </a:stretch>
          </p:blipFill>
          <p:spPr>
            <a:xfrm>
              <a:off x="3017520" y="3048000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88" name="Text Box 61"/>
            <p:cNvSpPr txBox="1"/>
            <p:nvPr/>
          </p:nvSpPr>
          <p:spPr>
            <a:xfrm>
              <a:off x="3114751" y="3121445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24" name="椭圆 48"/>
          <p:cNvGrpSpPr/>
          <p:nvPr/>
        </p:nvGrpSpPr>
        <p:grpSpPr>
          <a:xfrm>
            <a:off x="3347040" y="2785410"/>
            <a:ext cx="265404" cy="260629"/>
            <a:chOff x="3425952" y="3048000"/>
            <a:chExt cx="365760" cy="359664"/>
          </a:xfrm>
        </p:grpSpPr>
        <p:pic>
          <p:nvPicPr>
            <p:cNvPr id="12385" name="椭圆 48"/>
            <p:cNvPicPr/>
            <p:nvPr/>
          </p:nvPicPr>
          <p:blipFill>
            <a:blip r:embed="rId18" cstate="email"/>
            <a:stretch>
              <a:fillRect/>
            </a:stretch>
          </p:blipFill>
          <p:spPr>
            <a:xfrm>
              <a:off x="3425952" y="3048000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86" name="Text Box 64"/>
            <p:cNvSpPr txBox="1"/>
            <p:nvPr/>
          </p:nvSpPr>
          <p:spPr>
            <a:xfrm>
              <a:off x="3523653" y="3121445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25" name="椭圆 49"/>
          <p:cNvGrpSpPr/>
          <p:nvPr/>
        </p:nvGrpSpPr>
        <p:grpSpPr>
          <a:xfrm>
            <a:off x="3652071" y="2785410"/>
            <a:ext cx="265404" cy="260629"/>
            <a:chOff x="3846576" y="3048000"/>
            <a:chExt cx="365760" cy="359664"/>
          </a:xfrm>
        </p:grpSpPr>
        <p:pic>
          <p:nvPicPr>
            <p:cNvPr id="12383" name="椭圆 49"/>
            <p:cNvPicPr/>
            <p:nvPr/>
          </p:nvPicPr>
          <p:blipFill>
            <a:blip r:embed="rId19" cstate="email"/>
            <a:stretch>
              <a:fillRect/>
            </a:stretch>
          </p:blipFill>
          <p:spPr>
            <a:xfrm>
              <a:off x="3846576" y="3048000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84" name="Text Box 67"/>
            <p:cNvSpPr txBox="1"/>
            <p:nvPr/>
          </p:nvSpPr>
          <p:spPr>
            <a:xfrm>
              <a:off x="3942620" y="3121445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26" name="椭圆 50"/>
          <p:cNvGrpSpPr/>
          <p:nvPr/>
        </p:nvGrpSpPr>
        <p:grpSpPr>
          <a:xfrm>
            <a:off x="3948807" y="2785410"/>
            <a:ext cx="270012" cy="260629"/>
            <a:chOff x="4255008" y="3048000"/>
            <a:chExt cx="371856" cy="359664"/>
          </a:xfrm>
        </p:grpSpPr>
        <p:pic>
          <p:nvPicPr>
            <p:cNvPr id="12381" name="椭圆 50"/>
            <p:cNvPicPr/>
            <p:nvPr/>
          </p:nvPicPr>
          <p:blipFill>
            <a:blip r:embed="rId20" cstate="email"/>
            <a:stretch>
              <a:fillRect/>
            </a:stretch>
          </p:blipFill>
          <p:spPr>
            <a:xfrm>
              <a:off x="4255008" y="3048000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82" name="Text Box 70"/>
            <p:cNvSpPr txBox="1"/>
            <p:nvPr/>
          </p:nvSpPr>
          <p:spPr>
            <a:xfrm>
              <a:off x="4355350" y="3121445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27" name="椭圆 54"/>
          <p:cNvGrpSpPr/>
          <p:nvPr/>
        </p:nvGrpSpPr>
        <p:grpSpPr>
          <a:xfrm>
            <a:off x="1541740" y="3108203"/>
            <a:ext cx="270012" cy="260629"/>
            <a:chOff x="938784" y="3493008"/>
            <a:chExt cx="371856" cy="359664"/>
          </a:xfrm>
        </p:grpSpPr>
        <p:pic>
          <p:nvPicPr>
            <p:cNvPr id="12379" name="椭圆 54"/>
            <p:cNvPicPr/>
            <p:nvPr/>
          </p:nvPicPr>
          <p:blipFill>
            <a:blip r:embed="rId21" cstate="email"/>
            <a:stretch>
              <a:fillRect/>
            </a:stretch>
          </p:blipFill>
          <p:spPr>
            <a:xfrm>
              <a:off x="938784" y="3493008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80" name="Text Box 73"/>
            <p:cNvSpPr txBox="1"/>
            <p:nvPr/>
          </p:nvSpPr>
          <p:spPr>
            <a:xfrm>
              <a:off x="1039270" y="3564818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28" name="椭圆 55"/>
          <p:cNvGrpSpPr/>
          <p:nvPr/>
        </p:nvGrpSpPr>
        <p:grpSpPr>
          <a:xfrm>
            <a:off x="1847231" y="3108203"/>
            <a:ext cx="270012" cy="260629"/>
            <a:chOff x="1359408" y="3493008"/>
            <a:chExt cx="371856" cy="359664"/>
          </a:xfrm>
        </p:grpSpPr>
        <p:pic>
          <p:nvPicPr>
            <p:cNvPr id="12377" name="椭圆 55"/>
            <p:cNvPicPr/>
            <p:nvPr/>
          </p:nvPicPr>
          <p:blipFill>
            <a:blip r:embed="rId22" cstate="email"/>
            <a:stretch>
              <a:fillRect/>
            </a:stretch>
          </p:blipFill>
          <p:spPr>
            <a:xfrm>
              <a:off x="1359408" y="3493008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78" name="Text Box 76"/>
            <p:cNvSpPr txBox="1"/>
            <p:nvPr/>
          </p:nvSpPr>
          <p:spPr>
            <a:xfrm>
              <a:off x="1458237" y="3564818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29" name="椭圆 56"/>
          <p:cNvGrpSpPr/>
          <p:nvPr/>
        </p:nvGrpSpPr>
        <p:grpSpPr>
          <a:xfrm>
            <a:off x="2143506" y="3108203"/>
            <a:ext cx="270012" cy="260629"/>
            <a:chOff x="1767840" y="3493008"/>
            <a:chExt cx="371856" cy="359664"/>
          </a:xfrm>
        </p:grpSpPr>
        <p:pic>
          <p:nvPicPr>
            <p:cNvPr id="12375" name="椭圆 56"/>
            <p:cNvPicPr/>
            <p:nvPr/>
          </p:nvPicPr>
          <p:blipFill>
            <a:blip r:embed="rId23" cstate="email"/>
            <a:stretch>
              <a:fillRect/>
            </a:stretch>
          </p:blipFill>
          <p:spPr>
            <a:xfrm>
              <a:off x="1767840" y="3493008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76" name="Text Box 79"/>
            <p:cNvSpPr txBox="1"/>
            <p:nvPr/>
          </p:nvSpPr>
          <p:spPr>
            <a:xfrm>
              <a:off x="1867139" y="3564818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30" name="椭圆 57"/>
          <p:cNvGrpSpPr/>
          <p:nvPr/>
        </p:nvGrpSpPr>
        <p:grpSpPr>
          <a:xfrm>
            <a:off x="2448998" y="3108203"/>
            <a:ext cx="265404" cy="260629"/>
            <a:chOff x="2188464" y="3493008"/>
            <a:chExt cx="365760" cy="359664"/>
          </a:xfrm>
        </p:grpSpPr>
        <p:pic>
          <p:nvPicPr>
            <p:cNvPr id="12373" name="椭圆 57"/>
            <p:cNvPicPr/>
            <p:nvPr/>
          </p:nvPicPr>
          <p:blipFill>
            <a:blip r:embed="rId24" cstate="email"/>
            <a:stretch>
              <a:fillRect/>
            </a:stretch>
          </p:blipFill>
          <p:spPr>
            <a:xfrm>
              <a:off x="2188464" y="3493008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74" name="Text Box 82"/>
            <p:cNvSpPr txBox="1"/>
            <p:nvPr/>
          </p:nvSpPr>
          <p:spPr>
            <a:xfrm>
              <a:off x="2286106" y="3564818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31" name="椭圆 58"/>
          <p:cNvGrpSpPr/>
          <p:nvPr/>
        </p:nvGrpSpPr>
        <p:grpSpPr>
          <a:xfrm>
            <a:off x="2745273" y="3108203"/>
            <a:ext cx="270012" cy="260629"/>
            <a:chOff x="2596896" y="3493008"/>
            <a:chExt cx="371856" cy="359664"/>
          </a:xfrm>
        </p:grpSpPr>
        <p:pic>
          <p:nvPicPr>
            <p:cNvPr id="12371" name="椭圆 58"/>
            <p:cNvPicPr/>
            <p:nvPr/>
          </p:nvPicPr>
          <p:blipFill>
            <a:blip r:embed="rId25" cstate="email"/>
            <a:stretch>
              <a:fillRect/>
            </a:stretch>
          </p:blipFill>
          <p:spPr>
            <a:xfrm>
              <a:off x="2596896" y="3493008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72" name="Text Box 85"/>
            <p:cNvSpPr txBox="1"/>
            <p:nvPr/>
          </p:nvSpPr>
          <p:spPr>
            <a:xfrm>
              <a:off x="2695784" y="3564818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32" name="椭圆 59"/>
          <p:cNvGrpSpPr/>
          <p:nvPr/>
        </p:nvGrpSpPr>
        <p:grpSpPr>
          <a:xfrm>
            <a:off x="3050765" y="3108203"/>
            <a:ext cx="265404" cy="260629"/>
            <a:chOff x="3017520" y="3493008"/>
            <a:chExt cx="365760" cy="359664"/>
          </a:xfrm>
        </p:grpSpPr>
        <p:pic>
          <p:nvPicPr>
            <p:cNvPr id="12369" name="椭圆 59"/>
            <p:cNvPicPr/>
            <p:nvPr/>
          </p:nvPicPr>
          <p:blipFill>
            <a:blip r:embed="rId26" cstate="email"/>
            <a:stretch>
              <a:fillRect/>
            </a:stretch>
          </p:blipFill>
          <p:spPr>
            <a:xfrm>
              <a:off x="3017520" y="3493008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70" name="Text Box 88"/>
            <p:cNvSpPr txBox="1"/>
            <p:nvPr/>
          </p:nvSpPr>
          <p:spPr>
            <a:xfrm>
              <a:off x="3114751" y="3564818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33" name="椭圆 60"/>
          <p:cNvGrpSpPr/>
          <p:nvPr/>
        </p:nvGrpSpPr>
        <p:grpSpPr>
          <a:xfrm>
            <a:off x="3347040" y="3108203"/>
            <a:ext cx="265404" cy="260629"/>
            <a:chOff x="3425952" y="3493008"/>
            <a:chExt cx="365760" cy="359664"/>
          </a:xfrm>
        </p:grpSpPr>
        <p:pic>
          <p:nvPicPr>
            <p:cNvPr id="12367" name="椭圆 60"/>
            <p:cNvPicPr/>
            <p:nvPr/>
          </p:nvPicPr>
          <p:blipFill>
            <a:blip r:embed="rId27" cstate="email"/>
            <a:stretch>
              <a:fillRect/>
            </a:stretch>
          </p:blipFill>
          <p:spPr>
            <a:xfrm>
              <a:off x="3425952" y="3493008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68" name="Text Box 91"/>
            <p:cNvSpPr txBox="1"/>
            <p:nvPr/>
          </p:nvSpPr>
          <p:spPr>
            <a:xfrm>
              <a:off x="3523653" y="3564818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34" name="椭圆 61"/>
          <p:cNvGrpSpPr/>
          <p:nvPr/>
        </p:nvGrpSpPr>
        <p:grpSpPr>
          <a:xfrm>
            <a:off x="3652071" y="3108203"/>
            <a:ext cx="265404" cy="260629"/>
            <a:chOff x="3846576" y="3493008"/>
            <a:chExt cx="365760" cy="359664"/>
          </a:xfrm>
        </p:grpSpPr>
        <p:pic>
          <p:nvPicPr>
            <p:cNvPr id="12365" name="椭圆 61"/>
            <p:cNvPicPr/>
            <p:nvPr/>
          </p:nvPicPr>
          <p:blipFill>
            <a:blip r:embed="rId28" cstate="email"/>
            <a:stretch>
              <a:fillRect/>
            </a:stretch>
          </p:blipFill>
          <p:spPr>
            <a:xfrm>
              <a:off x="3846576" y="3493008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66" name="Text Box 94"/>
            <p:cNvSpPr txBox="1"/>
            <p:nvPr/>
          </p:nvSpPr>
          <p:spPr>
            <a:xfrm>
              <a:off x="3942620" y="3564818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35" name="椭圆 62"/>
          <p:cNvGrpSpPr/>
          <p:nvPr/>
        </p:nvGrpSpPr>
        <p:grpSpPr>
          <a:xfrm>
            <a:off x="3948807" y="3108203"/>
            <a:ext cx="270012" cy="260629"/>
            <a:chOff x="4255008" y="3493008"/>
            <a:chExt cx="371856" cy="359664"/>
          </a:xfrm>
        </p:grpSpPr>
        <p:pic>
          <p:nvPicPr>
            <p:cNvPr id="12363" name="椭圆 62"/>
            <p:cNvPicPr/>
            <p:nvPr/>
          </p:nvPicPr>
          <p:blipFill>
            <a:blip r:embed="rId29" cstate="email"/>
            <a:stretch>
              <a:fillRect/>
            </a:stretch>
          </p:blipFill>
          <p:spPr>
            <a:xfrm>
              <a:off x="4255008" y="3493008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64" name="Text Box 97"/>
            <p:cNvSpPr txBox="1"/>
            <p:nvPr/>
          </p:nvSpPr>
          <p:spPr>
            <a:xfrm>
              <a:off x="4355350" y="3564818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36" name="椭圆 66"/>
          <p:cNvGrpSpPr/>
          <p:nvPr/>
        </p:nvGrpSpPr>
        <p:grpSpPr>
          <a:xfrm>
            <a:off x="1541740" y="3417641"/>
            <a:ext cx="270012" cy="260629"/>
            <a:chOff x="938784" y="3919728"/>
            <a:chExt cx="371856" cy="359664"/>
          </a:xfrm>
        </p:grpSpPr>
        <p:pic>
          <p:nvPicPr>
            <p:cNvPr id="12361" name="椭圆 66"/>
            <p:cNvPicPr/>
            <p:nvPr/>
          </p:nvPicPr>
          <p:blipFill>
            <a:blip r:embed="rId30" cstate="email"/>
            <a:stretch>
              <a:fillRect/>
            </a:stretch>
          </p:blipFill>
          <p:spPr>
            <a:xfrm>
              <a:off x="938784" y="3919728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62" name="Text Box 100"/>
            <p:cNvSpPr txBox="1"/>
            <p:nvPr/>
          </p:nvSpPr>
          <p:spPr>
            <a:xfrm>
              <a:off x="1039270" y="3993443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37" name="椭圆 67"/>
          <p:cNvGrpSpPr/>
          <p:nvPr/>
        </p:nvGrpSpPr>
        <p:grpSpPr>
          <a:xfrm>
            <a:off x="1847231" y="3417641"/>
            <a:ext cx="270012" cy="260629"/>
            <a:chOff x="1359408" y="3919728"/>
            <a:chExt cx="371856" cy="359664"/>
          </a:xfrm>
        </p:grpSpPr>
        <p:pic>
          <p:nvPicPr>
            <p:cNvPr id="12359" name="椭圆 67"/>
            <p:cNvPicPr/>
            <p:nvPr/>
          </p:nvPicPr>
          <p:blipFill>
            <a:blip r:embed="rId31" cstate="email"/>
            <a:stretch>
              <a:fillRect/>
            </a:stretch>
          </p:blipFill>
          <p:spPr>
            <a:xfrm>
              <a:off x="1359408" y="3919728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60" name="Text Box 103"/>
            <p:cNvSpPr txBox="1"/>
            <p:nvPr/>
          </p:nvSpPr>
          <p:spPr>
            <a:xfrm>
              <a:off x="1458237" y="3993443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38" name="椭圆 68"/>
          <p:cNvGrpSpPr/>
          <p:nvPr/>
        </p:nvGrpSpPr>
        <p:grpSpPr>
          <a:xfrm>
            <a:off x="2143506" y="3417641"/>
            <a:ext cx="270012" cy="260629"/>
            <a:chOff x="1767840" y="3919728"/>
            <a:chExt cx="371856" cy="359664"/>
          </a:xfrm>
        </p:grpSpPr>
        <p:pic>
          <p:nvPicPr>
            <p:cNvPr id="12357" name="椭圆 68"/>
            <p:cNvPicPr/>
            <p:nvPr/>
          </p:nvPicPr>
          <p:blipFill>
            <a:blip r:embed="rId32" cstate="email"/>
            <a:stretch>
              <a:fillRect/>
            </a:stretch>
          </p:blipFill>
          <p:spPr>
            <a:xfrm>
              <a:off x="1767840" y="3919728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58" name="Text Box 106"/>
            <p:cNvSpPr txBox="1"/>
            <p:nvPr/>
          </p:nvSpPr>
          <p:spPr>
            <a:xfrm>
              <a:off x="1867139" y="3993443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39" name="椭圆 69"/>
          <p:cNvGrpSpPr/>
          <p:nvPr/>
        </p:nvGrpSpPr>
        <p:grpSpPr>
          <a:xfrm>
            <a:off x="2448998" y="3417641"/>
            <a:ext cx="265404" cy="260629"/>
            <a:chOff x="2188464" y="3919728"/>
            <a:chExt cx="365760" cy="359664"/>
          </a:xfrm>
        </p:grpSpPr>
        <p:pic>
          <p:nvPicPr>
            <p:cNvPr id="12355" name="椭圆 69"/>
            <p:cNvPicPr/>
            <p:nvPr/>
          </p:nvPicPr>
          <p:blipFill>
            <a:blip r:embed="rId33" cstate="email"/>
            <a:stretch>
              <a:fillRect/>
            </a:stretch>
          </p:blipFill>
          <p:spPr>
            <a:xfrm>
              <a:off x="2188464" y="3919728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56" name="Text Box 109"/>
            <p:cNvSpPr txBox="1"/>
            <p:nvPr/>
          </p:nvSpPr>
          <p:spPr>
            <a:xfrm>
              <a:off x="2286106" y="3993443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40" name="椭圆 70"/>
          <p:cNvGrpSpPr/>
          <p:nvPr/>
        </p:nvGrpSpPr>
        <p:grpSpPr>
          <a:xfrm>
            <a:off x="2745273" y="3417641"/>
            <a:ext cx="270012" cy="260629"/>
            <a:chOff x="2596896" y="3919728"/>
            <a:chExt cx="371856" cy="359664"/>
          </a:xfrm>
        </p:grpSpPr>
        <p:pic>
          <p:nvPicPr>
            <p:cNvPr id="12353" name="椭圆 70"/>
            <p:cNvPicPr/>
            <p:nvPr/>
          </p:nvPicPr>
          <p:blipFill>
            <a:blip r:embed="rId34" cstate="email"/>
            <a:stretch>
              <a:fillRect/>
            </a:stretch>
          </p:blipFill>
          <p:spPr>
            <a:xfrm>
              <a:off x="2596896" y="3919728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54" name="Text Box 112"/>
            <p:cNvSpPr txBox="1"/>
            <p:nvPr/>
          </p:nvSpPr>
          <p:spPr>
            <a:xfrm>
              <a:off x="2695784" y="3993443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41" name="椭圆 71"/>
          <p:cNvGrpSpPr/>
          <p:nvPr/>
        </p:nvGrpSpPr>
        <p:grpSpPr>
          <a:xfrm>
            <a:off x="3050765" y="3417641"/>
            <a:ext cx="265404" cy="260629"/>
            <a:chOff x="3017520" y="3919728"/>
            <a:chExt cx="365760" cy="359664"/>
          </a:xfrm>
        </p:grpSpPr>
        <p:pic>
          <p:nvPicPr>
            <p:cNvPr id="12351" name="椭圆 71"/>
            <p:cNvPicPr/>
            <p:nvPr/>
          </p:nvPicPr>
          <p:blipFill>
            <a:blip r:embed="rId35" cstate="email"/>
            <a:stretch>
              <a:fillRect/>
            </a:stretch>
          </p:blipFill>
          <p:spPr>
            <a:xfrm>
              <a:off x="3017520" y="3919728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52" name="Text Box 115"/>
            <p:cNvSpPr txBox="1"/>
            <p:nvPr/>
          </p:nvSpPr>
          <p:spPr>
            <a:xfrm>
              <a:off x="3114751" y="3993443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42" name="椭圆 72"/>
          <p:cNvGrpSpPr/>
          <p:nvPr/>
        </p:nvGrpSpPr>
        <p:grpSpPr>
          <a:xfrm>
            <a:off x="3347040" y="3417641"/>
            <a:ext cx="265404" cy="260629"/>
            <a:chOff x="3425952" y="3919728"/>
            <a:chExt cx="365760" cy="359664"/>
          </a:xfrm>
        </p:grpSpPr>
        <p:pic>
          <p:nvPicPr>
            <p:cNvPr id="12349" name="椭圆 72"/>
            <p:cNvPicPr/>
            <p:nvPr/>
          </p:nvPicPr>
          <p:blipFill>
            <a:blip r:embed="rId36" cstate="email"/>
            <a:stretch>
              <a:fillRect/>
            </a:stretch>
          </p:blipFill>
          <p:spPr>
            <a:xfrm>
              <a:off x="3425952" y="3919728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50" name="Text Box 118"/>
            <p:cNvSpPr txBox="1"/>
            <p:nvPr/>
          </p:nvSpPr>
          <p:spPr>
            <a:xfrm>
              <a:off x="3523653" y="3993443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43" name="椭圆 73"/>
          <p:cNvGrpSpPr/>
          <p:nvPr/>
        </p:nvGrpSpPr>
        <p:grpSpPr>
          <a:xfrm>
            <a:off x="3652071" y="3417641"/>
            <a:ext cx="265404" cy="260629"/>
            <a:chOff x="3846576" y="3919728"/>
            <a:chExt cx="365760" cy="359664"/>
          </a:xfrm>
        </p:grpSpPr>
        <p:pic>
          <p:nvPicPr>
            <p:cNvPr id="12347" name="椭圆 73"/>
            <p:cNvPicPr/>
            <p:nvPr/>
          </p:nvPicPr>
          <p:blipFill>
            <a:blip r:embed="rId37" cstate="email"/>
            <a:stretch>
              <a:fillRect/>
            </a:stretch>
          </p:blipFill>
          <p:spPr>
            <a:xfrm>
              <a:off x="3846576" y="3919728"/>
              <a:ext cx="365760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48" name="Text Box 121"/>
            <p:cNvSpPr txBox="1"/>
            <p:nvPr/>
          </p:nvSpPr>
          <p:spPr>
            <a:xfrm>
              <a:off x="3942620" y="3993443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344" name="椭圆 74"/>
          <p:cNvGrpSpPr/>
          <p:nvPr/>
        </p:nvGrpSpPr>
        <p:grpSpPr>
          <a:xfrm>
            <a:off x="3948807" y="3417641"/>
            <a:ext cx="270012" cy="260629"/>
            <a:chOff x="4255008" y="3919728"/>
            <a:chExt cx="371856" cy="359664"/>
          </a:xfrm>
        </p:grpSpPr>
        <p:pic>
          <p:nvPicPr>
            <p:cNvPr id="12345" name="椭圆 74"/>
            <p:cNvPicPr/>
            <p:nvPr/>
          </p:nvPicPr>
          <p:blipFill>
            <a:blip r:embed="rId38" cstate="email"/>
            <a:stretch>
              <a:fillRect/>
            </a:stretch>
          </p:blipFill>
          <p:spPr>
            <a:xfrm>
              <a:off x="4255008" y="3919728"/>
              <a:ext cx="371856" cy="3596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346" name="Text Box 124"/>
            <p:cNvSpPr txBox="1"/>
            <p:nvPr/>
          </p:nvSpPr>
          <p:spPr>
            <a:xfrm>
              <a:off x="4355350" y="3993443"/>
              <a:ext cx="178215" cy="1781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/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</p:grpSp>
      <p:pic>
        <p:nvPicPr>
          <p:cNvPr id="12298" name="组合 123"/>
          <p:cNvPicPr/>
          <p:nvPr/>
        </p:nvPicPr>
        <p:blipFill>
          <a:blip r:embed="rId39" cstate="email"/>
          <a:stretch>
            <a:fillRect/>
          </a:stretch>
        </p:blipFill>
        <p:spPr>
          <a:xfrm>
            <a:off x="5154184" y="2346578"/>
            <a:ext cx="1538975" cy="206868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1725587" y="3799835"/>
            <a:ext cx="2439322" cy="378510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每行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9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人，一共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4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行。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909896" y="4162229"/>
            <a:ext cx="1821888" cy="378510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9</a:t>
            </a: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4=36</a:t>
            </a: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（人）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972387" y="2434990"/>
            <a:ext cx="1286012" cy="691172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每行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人，</a:t>
            </a:r>
          </a:p>
          <a:p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一共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行。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04628" y="3369753"/>
            <a:ext cx="1149163" cy="691172"/>
          </a:xfrm>
          <a:prstGeom prst="rect">
            <a:avLst/>
          </a:prstGeom>
          <a:noFill/>
        </p:spPr>
        <p:txBody>
          <a:bodyPr wrap="none" lIns="66331" tIns="33165" rIns="66331" bIns="33165" rtlCol="0">
            <a:spAutoFit/>
          </a:bodyPr>
          <a:lstStyle/>
          <a:p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</a:t>
            </a: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7=</a:t>
            </a:r>
          </a:p>
          <a:p>
            <a:r>
              <a:rPr lang="en-US" altLang="zh-CN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35</a:t>
            </a: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（人）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 animBg="1"/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CFFFA"/>
              </a:clrFrom>
              <a:clrTo>
                <a:srgbClr val="FC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8124" y="1085799"/>
            <a:ext cx="255728" cy="26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1299374" y="933843"/>
            <a:ext cx="6489498" cy="44067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认一认。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1285090" y="1520026"/>
            <a:ext cx="5814008" cy="4816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383068" y="1568289"/>
            <a:ext cx="5257143" cy="378510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9×4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＝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36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36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9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和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4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倍数</a:t>
            </a: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9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和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4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是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36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</a:t>
            </a:r>
            <a:r>
              <a:rPr lang="zh-CN" altLang="en-US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因数</a:t>
            </a:r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</a:p>
        </p:txBody>
      </p:sp>
      <p:pic>
        <p:nvPicPr>
          <p:cNvPr id="13" name="图片 12" descr="淘气.png"/>
          <p:cNvPicPr>
            <a:picLocks noChangeAspect="1"/>
          </p:cNvPicPr>
          <p:nvPr/>
        </p:nvPicPr>
        <p:blipFill>
          <a:blip r:embed="rId3" cstate="email">
            <a:lum bright="-20000" contrast="20000"/>
          </a:blip>
          <a:srcRect/>
          <a:stretch>
            <a:fillRect/>
          </a:stretch>
        </p:blipFill>
        <p:spPr bwMode="auto">
          <a:xfrm flipH="1">
            <a:off x="988253" y="2387771"/>
            <a:ext cx="895802" cy="152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圆角矩形标注 2"/>
          <p:cNvSpPr/>
          <p:nvPr/>
        </p:nvSpPr>
        <p:spPr>
          <a:xfrm>
            <a:off x="2076695" y="2387560"/>
            <a:ext cx="2633767" cy="1348269"/>
          </a:xfrm>
          <a:prstGeom prst="wedgeRoundRectCallout">
            <a:avLst>
              <a:gd name="adj1" fmla="val -58194"/>
              <a:gd name="adj2" fmla="val -7286"/>
              <a:gd name="adj3" fmla="val 16667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/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根据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5×7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＝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35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，你能说出哪个数是哪个数的倍数，哪个数是哪个数的因数吗？</a:t>
            </a:r>
            <a:endParaRPr lang="zh-CN" altLang="en-US" sz="170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pic>
        <p:nvPicPr>
          <p:cNvPr id="68" name="图片 6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79939" y="2442818"/>
            <a:ext cx="745297" cy="129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圆角矩形标注 4"/>
          <p:cNvSpPr/>
          <p:nvPr/>
        </p:nvSpPr>
        <p:spPr>
          <a:xfrm>
            <a:off x="5169850" y="2373286"/>
            <a:ext cx="1914043" cy="1348269"/>
          </a:xfrm>
          <a:prstGeom prst="wedgeRoundRectCallout">
            <a:avLst>
              <a:gd name="adj1" fmla="val 59849"/>
              <a:gd name="adj2" fmla="val -18306"/>
              <a:gd name="adj3" fmla="val 16667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/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根据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5×7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＝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35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，可以知道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35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是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5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和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7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的</a:t>
            </a:r>
            <a:r>
              <a:rPr lang="zh-CN" altLang="en-US" sz="17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倍数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，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5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和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7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是</a:t>
            </a:r>
            <a:r>
              <a:rPr lang="en-US" altLang="zh-CN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35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的</a:t>
            </a:r>
            <a:r>
              <a:rPr lang="zh-CN" altLang="en-US" sz="1700" b="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因数</a:t>
            </a:r>
            <a:r>
              <a:rPr lang="zh-CN" altLang="en-US" sz="17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243033" y="3915415"/>
            <a:ext cx="782389" cy="948117"/>
          </a:xfrm>
          <a:prstGeom prst="rect">
            <a:avLst/>
          </a:prstGeom>
        </p:spPr>
      </p:pic>
      <p:sp>
        <p:nvSpPr>
          <p:cNvPr id="7" name="圆角矩形 6"/>
          <p:cNvSpPr/>
          <p:nvPr/>
        </p:nvSpPr>
        <p:spPr>
          <a:xfrm>
            <a:off x="3199594" y="4034217"/>
            <a:ext cx="5002590" cy="835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297738" y="4138285"/>
            <a:ext cx="4560250" cy="691172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zh-CN" altLang="en-US" b="0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我们只在自然数（零除外）范围内研究倍数和因数。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 animBg="1"/>
      <p:bldP spid="10" grpId="0"/>
      <p:bldP spid="3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5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CFFFA"/>
              </a:clrFrom>
              <a:clrTo>
                <a:srgbClr val="FC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8124" y="1085799"/>
            <a:ext cx="255728" cy="26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24"/>
          <p:cNvSpPr txBox="1">
            <a:spLocks noChangeArrowheads="1"/>
          </p:cNvSpPr>
          <p:nvPr/>
        </p:nvSpPr>
        <p:spPr bwMode="auto">
          <a:xfrm>
            <a:off x="1299374" y="933843"/>
            <a:ext cx="6923545" cy="878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根据算式说一说，哪个数是哪个数的倍数，哪个数是哪个数的因数。</a:t>
            </a:r>
          </a:p>
        </p:txBody>
      </p:sp>
      <p:sp>
        <p:nvSpPr>
          <p:cNvPr id="13321" name="TextBox 124"/>
          <p:cNvSpPr txBox="1"/>
          <p:nvPr/>
        </p:nvSpPr>
        <p:spPr>
          <a:xfrm>
            <a:off x="1757151" y="1912351"/>
            <a:ext cx="2143737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25×3</a:t>
            </a:r>
            <a:r>
              <a:rPr lang="zh-CN" altLang="en-US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＝</a:t>
            </a:r>
            <a:r>
              <a: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75</a:t>
            </a:r>
          </a:p>
        </p:txBody>
      </p:sp>
      <p:sp>
        <p:nvSpPr>
          <p:cNvPr id="13322" name="TextBox 125"/>
          <p:cNvSpPr txBox="1"/>
          <p:nvPr/>
        </p:nvSpPr>
        <p:spPr>
          <a:xfrm>
            <a:off x="4718756" y="1912351"/>
            <a:ext cx="2143737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20×5</a:t>
            </a:r>
            <a:r>
              <a:rPr lang="zh-CN" altLang="en-US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＝</a:t>
            </a:r>
            <a:r>
              <a:rPr lang="en-US" altLang="zh-CN" b="0" dirty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Arial Unicode MS" panose="020B0604020202020204" charset="-122"/>
              </a:rPr>
              <a:t>100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743327" y="2453408"/>
            <a:ext cx="2483556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75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是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25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和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</a:t>
            </a:r>
            <a:r>
              <a:rPr lang="zh-CN" altLang="en-US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倍数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743328" y="2976047"/>
            <a:ext cx="2315374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25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和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3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是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75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</a:t>
            </a:r>
            <a:r>
              <a:rPr lang="zh-CN" altLang="en-US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因数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620842" y="2471827"/>
            <a:ext cx="2307310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100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是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20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和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</a:t>
            </a:r>
            <a:r>
              <a:rPr lang="zh-CN" altLang="en-US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倍数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620842" y="2994466"/>
            <a:ext cx="2455909" cy="378510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pPr algn="ctr"/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20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和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5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是</a:t>
            </a:r>
            <a:r>
              <a:rPr lang="en-US" altLang="zh-CN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100</a:t>
            </a:r>
            <a:r>
              <a:rPr lang="zh-CN" altLang="en-US" dirty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</a:t>
            </a:r>
            <a:r>
              <a:rPr lang="zh-CN" altLang="en-US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因数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78563" y="3707280"/>
            <a:ext cx="782389" cy="948117"/>
          </a:xfrm>
          <a:prstGeom prst="rect">
            <a:avLst/>
          </a:prstGeom>
        </p:spPr>
      </p:pic>
      <p:sp>
        <p:nvSpPr>
          <p:cNvPr id="7" name="圆角矩形 6"/>
          <p:cNvSpPr/>
          <p:nvPr/>
        </p:nvSpPr>
        <p:spPr>
          <a:xfrm>
            <a:off x="2835124" y="3826082"/>
            <a:ext cx="5002590" cy="83530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933268" y="3930150"/>
            <a:ext cx="4788332" cy="691172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倍数与因数相互依存，没有倍数就不存在因数，没有因数就不存在倍数。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321" grpId="0"/>
      <p:bldP spid="13322" grpId="0"/>
      <p:bldP spid="127" grpId="0"/>
      <p:bldP spid="128" grpId="0"/>
      <p:bldP spid="129" grpId="0"/>
      <p:bldP spid="130" grpId="0"/>
      <p:bldP spid="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24"/>
          <p:cNvPicPr>
            <a:picLocks noChangeAspect="1"/>
          </p:cNvPicPr>
          <p:nvPr/>
        </p:nvPicPr>
        <p:blipFill>
          <a:blip r:embed="rId2" cstate="email"/>
          <a:srcRect r="-151"/>
          <a:stretch>
            <a:fillRect/>
          </a:stretch>
        </p:blipFill>
        <p:spPr>
          <a:xfrm>
            <a:off x="1504417" y="916575"/>
            <a:ext cx="274159" cy="31657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4" name="TextBox 24"/>
          <p:cNvSpPr txBox="1"/>
          <p:nvPr/>
        </p:nvSpPr>
        <p:spPr>
          <a:xfrm>
            <a:off x="1808527" y="868225"/>
            <a:ext cx="5517732" cy="423176"/>
          </a:xfrm>
          <a:prstGeom prst="rect">
            <a:avLst/>
          </a:prstGeom>
          <a:noFill/>
          <a:ln w="9525">
            <a:noFill/>
          </a:ln>
        </p:spPr>
        <p:txBody>
          <a:bodyPr lIns="66331" tIns="33165" rIns="66331" bIns="33165">
            <a:spAutoFit/>
          </a:bodyPr>
          <a:lstStyle/>
          <a:p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下面哪些数是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的倍数？</a:t>
            </a:r>
          </a:p>
        </p:txBody>
      </p:sp>
      <p:pic>
        <p:nvPicPr>
          <p:cNvPr id="14345" name="图片 27" descr="2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85526" y="1547195"/>
            <a:ext cx="1121977" cy="55602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6" name="图片 28" descr="3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19957" y="2062926"/>
            <a:ext cx="1233715" cy="52263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7" name="图片 29" descr="4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616592" y="1547194"/>
            <a:ext cx="1131193" cy="51573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8" name="图片 30" descr="5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396447" y="2103218"/>
            <a:ext cx="1256752" cy="5491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9" name="图片 31" descr="6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768392" y="1547195"/>
            <a:ext cx="1096635" cy="606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8" name="图片 67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flipH="1">
            <a:off x="966928" y="3166684"/>
            <a:ext cx="745297" cy="129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圆角矩形标注 1"/>
          <p:cNvSpPr/>
          <p:nvPr/>
        </p:nvSpPr>
        <p:spPr>
          <a:xfrm>
            <a:off x="1929709" y="3166683"/>
            <a:ext cx="1369872" cy="821026"/>
          </a:xfrm>
          <a:prstGeom prst="wedgeRoundRectCallout">
            <a:avLst>
              <a:gd name="adj1" fmla="val -64362"/>
              <a:gd name="adj2" fmla="val -12142"/>
              <a:gd name="adj3" fmla="val 16667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/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利用除法找倍数。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531810" y="2998150"/>
            <a:ext cx="4958817" cy="1784339"/>
          </a:xfrm>
          <a:prstGeom prst="rect">
            <a:avLst/>
          </a:prstGeom>
          <a:noFill/>
        </p:spPr>
        <p:txBody>
          <a:bodyPr wrap="square" lIns="66331" tIns="33165" rIns="66331" bIns="33165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÷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7=1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是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的倍数；</a:t>
            </a:r>
          </a:p>
          <a:p>
            <a:pPr>
              <a:lnSpc>
                <a:spcPct val="110000"/>
              </a:lnSpc>
            </a:pP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14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÷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7=2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14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是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的倍数；</a:t>
            </a:r>
          </a:p>
          <a:p>
            <a:pPr>
              <a:lnSpc>
                <a:spcPct val="110000"/>
              </a:lnSpc>
            </a:pP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17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÷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7=2……3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17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不是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的倍数；</a:t>
            </a:r>
          </a:p>
          <a:p>
            <a:pPr>
              <a:lnSpc>
                <a:spcPct val="110000"/>
              </a:lnSpc>
            </a:pP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25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÷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7=3……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4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，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25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不是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7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的倍数；</a:t>
            </a:r>
          </a:p>
          <a:p>
            <a:pPr>
              <a:lnSpc>
                <a:spcPct val="110000"/>
              </a:lnSpc>
            </a:pP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77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÷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7=11,77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是</a:t>
            </a:r>
            <a:r>
              <a:rPr lang="en-US" altLang="zh-CN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7</a:t>
            </a:r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的倍数。</a:t>
            </a:r>
          </a:p>
        </p:txBody>
      </p:sp>
      <p:pic>
        <p:nvPicPr>
          <p:cNvPr id="63" name="图片 62" descr="淘气.png"/>
          <p:cNvPicPr>
            <a:picLocks noChangeAspect="1"/>
          </p:cNvPicPr>
          <p:nvPr/>
        </p:nvPicPr>
        <p:blipFill>
          <a:blip r:embed="rId9" cstate="email">
            <a:lum bright="-20000" contrast="20000"/>
          </a:blip>
          <a:srcRect/>
          <a:stretch>
            <a:fillRect/>
          </a:stretch>
        </p:blipFill>
        <p:spPr bwMode="auto">
          <a:xfrm flipH="1">
            <a:off x="913114" y="3105777"/>
            <a:ext cx="895802" cy="152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标注 3"/>
          <p:cNvSpPr/>
          <p:nvPr/>
        </p:nvSpPr>
        <p:spPr>
          <a:xfrm>
            <a:off x="2036608" y="3093928"/>
            <a:ext cx="1324256" cy="887795"/>
          </a:xfrm>
          <a:prstGeom prst="wedgeRoundRectCallout">
            <a:avLst>
              <a:gd name="adj1" fmla="val -58500"/>
              <a:gd name="adj2" fmla="val -12136"/>
              <a:gd name="adj3" fmla="val 16667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/>
            <a:r>
              <a:rPr lang="zh-CN" altLang="en-US" b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利用乘法找倍数。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3531809" y="3098993"/>
            <a:ext cx="4078745" cy="15867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>
              <a:lnSpc>
                <a:spcPct val="120000"/>
              </a:lnSpc>
            </a:pPr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7=7</a:t>
            </a:r>
            <a:r>
              <a:rPr lang="zh-CN" altLang="en-US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en-US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14=7</a:t>
            </a:r>
            <a:r>
              <a:rPr lang="zh-CN" altLang="en-US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</a:t>
            </a:r>
            <a:r>
              <a:rPr lang="zh-CN" altLang="en-US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77=7</a:t>
            </a:r>
            <a:r>
              <a:rPr lang="zh-CN" altLang="en-US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×</a:t>
            </a:r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11</a:t>
            </a:r>
            <a:r>
              <a:rPr lang="zh-CN" altLang="en-US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</a:p>
          <a:p>
            <a:pPr algn="l">
              <a:lnSpc>
                <a:spcPct val="120000"/>
              </a:lnSpc>
            </a:pPr>
            <a:r>
              <a:rPr lang="zh-CN" altLang="en-US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所以，</a:t>
            </a:r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  <a:r>
              <a:rPr lang="zh-CN" altLang="en-US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14</a:t>
            </a:r>
            <a:r>
              <a:rPr lang="zh-CN" altLang="en-US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77</a:t>
            </a:r>
            <a:r>
              <a:rPr lang="zh-CN" altLang="en-US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都是</a:t>
            </a:r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  <a:r>
              <a:rPr lang="zh-CN" altLang="en-US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的倍数，</a:t>
            </a:r>
          </a:p>
          <a:p>
            <a:pPr algn="l">
              <a:lnSpc>
                <a:spcPct val="120000"/>
              </a:lnSpc>
            </a:pPr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17</a:t>
            </a:r>
            <a:r>
              <a:rPr lang="zh-CN" altLang="en-US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</a:t>
            </a:r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25</a:t>
            </a:r>
            <a:r>
              <a:rPr lang="zh-CN" altLang="en-US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不是</a:t>
            </a:r>
            <a:r>
              <a:rPr lang="en-US" altLang="zh-CN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7</a:t>
            </a:r>
            <a:r>
              <a:rPr lang="zh-CN" altLang="en-US" b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的倍数。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2" grpId="0" animBg="1"/>
      <p:bldP spid="2" grpId="1" animBg="1"/>
      <p:bldP spid="3" grpId="0" build="allAtOnce" bldLvl="0"/>
      <p:bldP spid="4" grpId="0" bldLvl="0" animBg="1"/>
      <p:bldP spid="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17061" y="670883"/>
            <a:ext cx="1465252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典型例题</a:t>
            </a:r>
          </a:p>
        </p:txBody>
      </p:sp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933522" y="1245123"/>
            <a:ext cx="7687503" cy="4231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defRPr/>
            </a:pP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【例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1</a:t>
            </a: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】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20</a:t>
            </a:r>
            <a:r>
              <a:rPr lang="zh-CN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的因数有哪些</a:t>
            </a: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？</a:t>
            </a:r>
            <a:r>
              <a:rPr lang="en-US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20</a:t>
            </a:r>
            <a:r>
              <a:rPr lang="zh-CN" altLang="zh-CN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的倍数有哪些</a:t>
            </a: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？</a:t>
            </a:r>
            <a:r>
              <a:rPr lang="zh-CN" altLang="en-US" sz="2300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你有什么发现？</a:t>
            </a:r>
          </a:p>
        </p:txBody>
      </p:sp>
      <p:sp>
        <p:nvSpPr>
          <p:cNvPr id="11" name="椭圆 10"/>
          <p:cNvSpPr/>
          <p:nvPr/>
        </p:nvSpPr>
        <p:spPr>
          <a:xfrm>
            <a:off x="1663614" y="2125550"/>
            <a:ext cx="2228979" cy="10878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30144" y="3307819"/>
            <a:ext cx="1306286" cy="423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sz="23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20</a:t>
            </a:r>
            <a:r>
              <a:rPr lang="zh-CN" altLang="en-US" sz="23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的因数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870961" y="2436371"/>
            <a:ext cx="2051149" cy="4209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华文楷体" panose="02010600040101010101" pitchFamily="2" charset="-122"/>
              </a:rPr>
              <a:t>1,2,4,5,10,20</a:t>
            </a:r>
          </a:p>
        </p:txBody>
      </p:sp>
      <p:sp>
        <p:nvSpPr>
          <p:cNvPr id="16" name="椭圆 15"/>
          <p:cNvSpPr/>
          <p:nvPr/>
        </p:nvSpPr>
        <p:spPr>
          <a:xfrm>
            <a:off x="4618308" y="2125550"/>
            <a:ext cx="2228980" cy="10878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84839" y="3307819"/>
            <a:ext cx="1306286" cy="4236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sz="23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20</a:t>
            </a:r>
            <a:r>
              <a:rPr lang="zh-CN" altLang="en-US" sz="23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的倍数</a:t>
            </a: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4777274" y="2384568"/>
            <a:ext cx="2198625" cy="4209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66331" tIns="33165" rIns="66331" bIns="33165">
            <a:spAutoFit/>
          </a:bodyPr>
          <a:lstStyle/>
          <a:p>
            <a:r>
              <a:rPr lang="en-US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华文楷体" panose="02010600040101010101" pitchFamily="2" charset="-122"/>
              </a:rPr>
              <a:t>20,40,60,80,</a:t>
            </a:r>
            <a:r>
              <a:rPr lang="zh-CN" altLang="zh-CN" sz="2300" b="0">
                <a:solidFill>
                  <a:schemeClr val="tx1"/>
                </a:solidFill>
                <a:latin typeface="Arial Unicode MS" panose="020B0604020202020204" charset="-122"/>
                <a:ea typeface="Arial Unicode MS" panose="020B0604020202020204" charset="-122"/>
                <a:cs typeface="华文楷体" panose="02010600040101010101" pitchFamily="2" charset="-122"/>
              </a:rPr>
              <a:t>…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63844" y="3840358"/>
            <a:ext cx="782389" cy="948117"/>
          </a:xfrm>
          <a:prstGeom prst="rect">
            <a:avLst/>
          </a:prstGeom>
        </p:spPr>
      </p:pic>
      <p:sp>
        <p:nvSpPr>
          <p:cNvPr id="3" name="圆角矩形标注 2"/>
          <p:cNvSpPr/>
          <p:nvPr/>
        </p:nvSpPr>
        <p:spPr>
          <a:xfrm>
            <a:off x="2854016" y="3864762"/>
            <a:ext cx="4073676" cy="971601"/>
          </a:xfrm>
          <a:prstGeom prst="wedgeRoundRectCallout">
            <a:avLst>
              <a:gd name="adj1" fmla="val -58194"/>
              <a:gd name="adj2" fmla="val -7286"/>
              <a:gd name="adj3" fmla="val 16667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rtlCol="0" anchor="ctr"/>
          <a:lstStyle/>
          <a:p>
            <a:pPr algn="l">
              <a:lnSpc>
                <a:spcPct val="140000"/>
              </a:lnSpc>
            </a:pPr>
            <a:r>
              <a:rPr lang="zh-CN" altLang="en-US" sz="17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发现：一个数的</a:t>
            </a:r>
            <a:r>
              <a:rPr lang="zh-CN" altLang="en-US" sz="17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因数有有限个</a:t>
            </a:r>
            <a:r>
              <a:rPr lang="zh-CN" altLang="en-US" sz="17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，一个数的</a:t>
            </a:r>
            <a:r>
              <a:rPr lang="zh-CN" altLang="en-US" sz="170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倍数有无数个</a:t>
            </a:r>
            <a:r>
              <a:rPr lang="zh-CN" altLang="en-US" sz="17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/>
      <p:bldP spid="11" grpId="0" bldLvl="0" animBg="1"/>
      <p:bldP spid="13" grpId="0"/>
      <p:bldP spid="15" grpId="0"/>
      <p:bldP spid="16" grpId="0" bldLvl="0" animBg="1"/>
      <p:bldP spid="17" grpId="0"/>
      <p:bldP spid="20" grpId="0"/>
      <p:bldP spid="3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799987" y="670883"/>
            <a:ext cx="1099400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 rtlCol="0" anchor="t">
            <a:spAutoFit/>
          </a:bodyPr>
          <a:lstStyle/>
          <a:p>
            <a:pPr algn="ctr" fontAlgn="auto"/>
            <a:r>
              <a:rPr lang="zh-CN" altLang="en-US" sz="26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</a:rPr>
              <a:t>小    结</a:t>
            </a:r>
            <a:endParaRPr lang="zh-CN" altLang="en-US" sz="26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 descr="C:\Documents and Settings\Administrator\桌面\赵然卡通形象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85398" y="1330311"/>
            <a:ext cx="415845" cy="76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3" name="圆角矩形 3"/>
          <p:cNvSpPr/>
          <p:nvPr/>
        </p:nvSpPr>
        <p:spPr>
          <a:xfrm>
            <a:off x="1296149" y="1422406"/>
            <a:ext cx="7168675" cy="53645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  <a:tileRect/>
          </a:gradFill>
          <a:ln w="12700" cap="flat" cmpd="sng">
            <a:solidFill>
              <a:srgbClr val="41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6327" tIns="33164" rIns="66327" bIns="33164" anchor="ctr"/>
          <a:lstStyle/>
          <a:p>
            <a:pPr algn="l"/>
            <a:r>
              <a:rPr lang="zh-CN" altLang="zh-CN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找一个数的倍数的方法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295688" y="2229618"/>
            <a:ext cx="7169596" cy="194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6331" tIns="33165" rIns="66331" bIns="33165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方法一：列除法算式。哪个自然数除以这个数的商是整数且没有余数，哪个自然数就是这个数的倍数。</a:t>
            </a:r>
          </a:p>
          <a:p>
            <a:pPr>
              <a:lnSpc>
                <a:spcPct val="150000"/>
              </a:lnSpc>
            </a:pP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方法二：列乘法算式。用这个数依次和自然数（</a:t>
            </a:r>
            <a:r>
              <a:rPr lang="en-US" altLang="zh-CN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0</a:t>
            </a:r>
            <a:r>
              <a:rPr lang="zh-CN" altLang="en-US" b="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除外）相乘，所得的积都是这个数的倍数。</a:t>
            </a:r>
            <a:endParaRPr lang="en-US" altLang="zh-CN" b="0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Microsoft Office PowerPoint</Application>
  <PresentationFormat>全屏显示(16:9)</PresentationFormat>
  <Paragraphs>92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 Unicode MS</vt:lpstr>
      <vt:lpstr>黑体</vt:lpstr>
      <vt:lpstr>华文楷体</vt:lpstr>
      <vt:lpstr>楷体</vt:lpstr>
      <vt:lpstr>隶书</vt:lpstr>
      <vt:lpstr>宋体</vt:lpstr>
      <vt:lpstr>微软雅黑</vt:lpstr>
      <vt:lpstr>Arial</vt:lpstr>
      <vt:lpstr>Calibri</vt:lpstr>
      <vt:lpstr>Calibri Light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2023-01-16T15:28:56Z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9C617668EB6D4BA49FE756028C16CDC6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