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3" r:id="rId3"/>
    <p:sldId id="262" r:id="rId4"/>
    <p:sldId id="278" r:id="rId5"/>
    <p:sldId id="269" r:id="rId6"/>
    <p:sldId id="264" r:id="rId7"/>
    <p:sldId id="259" r:id="rId8"/>
    <p:sldId id="268" r:id="rId9"/>
    <p:sldId id="266" r:id="rId10"/>
    <p:sldId id="279" r:id="rId11"/>
    <p:sldId id="272" r:id="rId12"/>
  </p:sldIdLst>
  <p:sldSz cx="9144000" cy="6858000" type="screen4x3"/>
  <p:notesSz cx="7559675" cy="10691813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buSzPct val="100000"/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1pPr>
    <a:lvl2pPr marL="483870" algn="l" rtl="0" eaLnBrk="0" fontAlgn="base" hangingPunct="0">
      <a:spcBef>
        <a:spcPct val="0"/>
      </a:spcBef>
      <a:spcAft>
        <a:spcPct val="0"/>
      </a:spcAft>
      <a:buSzPct val="100000"/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2pPr>
    <a:lvl3pPr marL="967740" algn="l" rtl="0" eaLnBrk="0" fontAlgn="base" hangingPunct="0">
      <a:spcBef>
        <a:spcPct val="0"/>
      </a:spcBef>
      <a:spcAft>
        <a:spcPct val="0"/>
      </a:spcAft>
      <a:buSzPct val="100000"/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3pPr>
    <a:lvl4pPr marL="1451610" algn="l" rtl="0" eaLnBrk="0" fontAlgn="base" hangingPunct="0">
      <a:spcBef>
        <a:spcPct val="0"/>
      </a:spcBef>
      <a:spcAft>
        <a:spcPct val="0"/>
      </a:spcAft>
      <a:buSzPct val="100000"/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4pPr>
    <a:lvl5pPr marL="1935480" algn="l" rtl="0" eaLnBrk="0" fontAlgn="base" hangingPunct="0">
      <a:spcBef>
        <a:spcPct val="0"/>
      </a:spcBef>
      <a:spcAft>
        <a:spcPct val="0"/>
      </a:spcAft>
      <a:buSzPct val="100000"/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5pPr>
    <a:lvl6pPr marL="2419350" algn="l" defTabSz="96774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6pPr>
    <a:lvl7pPr marL="2902585" algn="l" defTabSz="96774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7pPr>
    <a:lvl8pPr marL="3386455" algn="l" defTabSz="96774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8pPr>
    <a:lvl9pPr marL="3870325" algn="l" defTabSz="96774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F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859" cy="5364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32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282066" y="0"/>
            <a:ext cx="3275859" cy="5364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325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155065"/>
            <a:ext cx="3275859" cy="5364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32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282066" y="10155065"/>
            <a:ext cx="3275859" cy="5364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32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74A646A-B6B1-4FEF-B72A-AFC18D1938E7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FE5D643-4B77-45F3-B959-F5C6D72C66D4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387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6774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5161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3548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19350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02585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86455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70325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E5D643-4B77-45F3-B959-F5C6D72C66D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63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85730D2A-E305-4012-9ED4-6F9BE22DE3FB}" type="slidenum">
              <a:rPr lang="zh-CN" altLang="en-US" smtClean="0"/>
              <a:t>6</a:t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4213" y="1917709"/>
            <a:ext cx="7772400" cy="1109663"/>
          </a:xfrm>
          <a:solidFill>
            <a:schemeClr val="bg1">
              <a:alpha val="20000"/>
            </a:schemeClr>
          </a:solidFill>
        </p:spPr>
        <p:txBody>
          <a:bodyPr/>
          <a:lstStyle>
            <a:lvl1pPr algn="ctr">
              <a:defRPr sz="4000"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31913" y="3213102"/>
            <a:ext cx="6400800" cy="1008063"/>
          </a:xfrm>
          <a:solidFill>
            <a:schemeClr val="bg1">
              <a:alpha val="20000"/>
            </a:schemeClr>
          </a:solidFill>
        </p:spPr>
        <p:txBody>
          <a:bodyPr/>
          <a:lstStyle>
            <a:lvl1pPr marL="0" indent="0" algn="ctr">
              <a:buFontTx/>
              <a:buNone/>
              <a:defRPr sz="3000"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7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7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7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330" indent="0">
              <a:buNone/>
              <a:defRPr sz="1600" b="1"/>
            </a:lvl4pPr>
            <a:lvl5pPr marL="1826895" indent="0">
              <a:buNone/>
              <a:defRPr sz="1600" b="1"/>
            </a:lvl5pPr>
            <a:lvl6pPr marL="2284095" indent="0">
              <a:buNone/>
              <a:defRPr sz="1600" b="1"/>
            </a:lvl6pPr>
            <a:lvl7pPr marL="2740660" indent="0">
              <a:buNone/>
              <a:defRPr sz="1600" b="1"/>
            </a:lvl7pPr>
            <a:lvl8pPr marL="3197225" indent="0">
              <a:buNone/>
              <a:defRPr sz="1600" b="1"/>
            </a:lvl8pPr>
            <a:lvl9pPr marL="365379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8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330" indent="0">
              <a:buNone/>
              <a:defRPr sz="1600" b="1"/>
            </a:lvl4pPr>
            <a:lvl5pPr marL="1826895" indent="0">
              <a:buNone/>
              <a:defRPr sz="1600" b="1"/>
            </a:lvl5pPr>
            <a:lvl6pPr marL="2284095" indent="0">
              <a:buNone/>
              <a:defRPr sz="1600" b="1"/>
            </a:lvl6pPr>
            <a:lvl7pPr marL="2740660" indent="0">
              <a:buNone/>
              <a:defRPr sz="1600" b="1"/>
            </a:lvl7pPr>
            <a:lvl8pPr marL="3197225" indent="0">
              <a:buNone/>
              <a:defRPr sz="1600" b="1"/>
            </a:lvl8pPr>
            <a:lvl9pPr marL="365379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4" y="2174878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8" y="1435100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565" indent="0">
              <a:buNone/>
              <a:defRPr sz="1200"/>
            </a:lvl2pPr>
            <a:lvl3pPr marL="913765" indent="0">
              <a:buNone/>
              <a:defRPr sz="1000"/>
            </a:lvl3pPr>
            <a:lvl4pPr marL="1370330" indent="0">
              <a:buNone/>
              <a:defRPr sz="1000"/>
            </a:lvl4pPr>
            <a:lvl5pPr marL="1826895" indent="0">
              <a:buNone/>
              <a:defRPr sz="1000"/>
            </a:lvl5pPr>
            <a:lvl6pPr marL="2284095" indent="0">
              <a:buNone/>
              <a:defRPr sz="1000"/>
            </a:lvl6pPr>
            <a:lvl7pPr marL="2740660" indent="0">
              <a:buNone/>
              <a:defRPr sz="1000"/>
            </a:lvl7pPr>
            <a:lvl8pPr marL="3197225" indent="0">
              <a:buNone/>
              <a:defRPr sz="1000"/>
            </a:lvl8pPr>
            <a:lvl9pPr marL="365379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8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565" indent="0">
              <a:buNone/>
              <a:defRPr sz="2800"/>
            </a:lvl2pPr>
            <a:lvl3pPr marL="913765" indent="0">
              <a:buNone/>
              <a:defRPr sz="2400"/>
            </a:lvl3pPr>
            <a:lvl4pPr marL="1370330" indent="0">
              <a:buNone/>
              <a:defRPr sz="2000"/>
            </a:lvl4pPr>
            <a:lvl5pPr marL="1826895" indent="0">
              <a:buNone/>
              <a:defRPr sz="2000"/>
            </a:lvl5pPr>
            <a:lvl6pPr marL="2284095" indent="0">
              <a:buNone/>
              <a:defRPr sz="2000"/>
            </a:lvl6pPr>
            <a:lvl7pPr marL="2740660" indent="0">
              <a:buNone/>
              <a:defRPr sz="2000"/>
            </a:lvl7pPr>
            <a:lvl8pPr marL="3197225" indent="0">
              <a:buNone/>
              <a:defRPr sz="2000"/>
            </a:lvl8pPr>
            <a:lvl9pPr marL="365379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565" indent="0">
              <a:buNone/>
              <a:defRPr sz="1200"/>
            </a:lvl2pPr>
            <a:lvl3pPr marL="913765" indent="0">
              <a:buNone/>
              <a:defRPr sz="1000"/>
            </a:lvl3pPr>
            <a:lvl4pPr marL="1370330" indent="0">
              <a:buNone/>
              <a:defRPr sz="1000"/>
            </a:lvl4pPr>
            <a:lvl5pPr marL="1826895" indent="0">
              <a:buNone/>
              <a:defRPr sz="1000"/>
            </a:lvl5pPr>
            <a:lvl6pPr marL="2284095" indent="0">
              <a:buNone/>
              <a:defRPr sz="1000"/>
            </a:lvl6pPr>
            <a:lvl7pPr marL="2740660" indent="0">
              <a:buNone/>
              <a:defRPr sz="1000"/>
            </a:lvl7pPr>
            <a:lvl8pPr marL="3197225" indent="0">
              <a:buNone/>
              <a:defRPr sz="1000"/>
            </a:lvl8pPr>
            <a:lvl9pPr marL="365379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8" y="27464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3" tIns="45680" rIns="91363" bIns="4568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8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3" tIns="45680" rIns="91363" bIns="4568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6565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3765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033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753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315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173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59893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549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269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6926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58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30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9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6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86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42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Unit7PartCListenandcolor&#35838;&#25991;&#24405;&#38899;.mp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&#23548;&#20837;&#27468;&#26354;&#65306;Thedaysofaweek.sw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&#23545;&#35805;&#27427;&#36175;&#65306;Whatdayisittoday&#65311;.sw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Unit7Letstalk&#35838;&#25991;&#24405;&#38899;1.mp3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microsoft.com/office/2007/relationships/media" Target="file:///C:\Users\Administrator\Desktop\&#24037;&#20316;\&#38485;&#26053;&#29256;&#12290;&#12290;&#12290;\&#22235;&#19978;\&#12304;&#36164;&#28304;&#20248;&#21270;&#12305;20140811&#23567;&#23398;&#33521;&#35821;&#38485;&#26053;&#29256;&#36164;&#28304;&#20248;&#21270;&#21333;%20&#26446;&#23071;&#65288;&#26032;&#22686;69&#26465;%20&#28023;&#25253;40&#24352;&#65289;\&#38485;&#26053;&#29256;&#22235;&#19978;Unit7\&#35838;&#20214;\Unit7%20&#31532;2&#35838;&#26102;&#21442;&#32771;&#35838;&#20214;\&#21477;1-2.mp3" TargetMode="Externa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2.png"/><Relationship Id="rId2" Type="http://schemas.openxmlformats.org/officeDocument/2006/relationships/audio" Target="file:///C:\Users\Administrator\Desktop\&#24037;&#20316;\&#38485;&#26053;&#29256;&#12290;&#12290;&#12290;\&#22235;&#19978;\&#12304;&#36164;&#28304;&#20248;&#21270;&#12305;20140811&#23567;&#23398;&#33521;&#35821;&#38485;&#26053;&#29256;&#36164;&#28304;&#20248;&#21270;&#21333;%20&#26446;&#23071;&#65288;&#26032;&#22686;69&#26465;%20&#28023;&#25253;40&#24352;&#65289;\&#38485;&#26053;&#29256;&#22235;&#19978;Unit7\&#35838;&#20214;\Unit7%20&#31532;2&#35838;&#26102;&#21442;&#32771;&#35838;&#20214;\&#21477;1-1.mp3" TargetMode="External"/><Relationship Id="rId1" Type="http://schemas.microsoft.com/office/2007/relationships/media" Target="file:///C:\Users\Administrator\Desktop\&#24037;&#20316;\&#38485;&#26053;&#29256;&#12290;&#12290;&#12290;\&#22235;&#19978;\&#12304;&#36164;&#28304;&#20248;&#21270;&#12305;20140811&#23567;&#23398;&#33521;&#35821;&#38485;&#26053;&#29256;&#36164;&#28304;&#20248;&#21270;&#21333;%20&#26446;&#23071;&#65288;&#26032;&#22686;69&#26465;%20&#28023;&#25253;40&#24352;&#65289;\&#38485;&#26053;&#29256;&#22235;&#19978;Unit7\&#35838;&#20214;\Unit7%20&#31532;2&#35838;&#26102;&#21442;&#32771;&#35838;&#20214;\&#21477;1-1.mp3" TargetMode="External"/><Relationship Id="rId6" Type="http://schemas.openxmlformats.org/officeDocument/2006/relationships/audio" Target="file:///C:\Users\Administrator\Desktop\&#24037;&#20316;\&#38485;&#26053;&#29256;&#12290;&#12290;&#12290;\&#22235;&#19978;\&#12304;&#36164;&#28304;&#20248;&#21270;&#12305;20140811&#23567;&#23398;&#33521;&#35821;&#38485;&#26053;&#29256;&#36164;&#28304;&#20248;&#21270;&#21333;%20&#26446;&#23071;&#65288;&#26032;&#22686;69&#26465;%20&#28023;&#25253;40&#24352;&#65289;\&#38485;&#26053;&#29256;&#22235;&#19978;Unit7\&#35838;&#20214;\Unit7%20&#31532;2&#35838;&#26102;&#21442;&#32771;&#35838;&#20214;\&#21477;1-3.mp3" TargetMode="External"/><Relationship Id="rId11" Type="http://schemas.openxmlformats.org/officeDocument/2006/relationships/image" Target="../media/image11.png"/><Relationship Id="rId5" Type="http://schemas.microsoft.com/office/2007/relationships/media" Target="file:///C:\Users\Administrator\Desktop\&#24037;&#20316;\&#38485;&#26053;&#29256;&#12290;&#12290;&#12290;\&#22235;&#19978;\&#12304;&#36164;&#28304;&#20248;&#21270;&#12305;20140811&#23567;&#23398;&#33521;&#35821;&#38485;&#26053;&#29256;&#36164;&#28304;&#20248;&#21270;&#21333;%20&#26446;&#23071;&#65288;&#26032;&#22686;69&#26465;%20&#28023;&#25253;40&#24352;&#65289;\&#38485;&#26053;&#29256;&#22235;&#19978;Unit7\&#35838;&#20214;\Unit7%20&#31532;2&#35838;&#26102;&#21442;&#32771;&#35838;&#20214;\&#21477;1-3.mp3" TargetMode="External"/><Relationship Id="rId10" Type="http://schemas.openxmlformats.org/officeDocument/2006/relationships/image" Target="../media/image10.png"/><Relationship Id="rId4" Type="http://schemas.openxmlformats.org/officeDocument/2006/relationships/audio" Target="file:///C:\Users\Administrator\Desktop\&#24037;&#20316;\&#38485;&#26053;&#29256;&#12290;&#12290;&#12290;\&#22235;&#19978;\&#12304;&#36164;&#28304;&#20248;&#21270;&#12305;20140811&#23567;&#23398;&#33521;&#35821;&#38485;&#26053;&#29256;&#36164;&#28304;&#20248;&#21270;&#21333;%20&#26446;&#23071;&#65288;&#26032;&#22686;69&#26465;%20&#28023;&#25253;40&#24352;&#65289;\&#38485;&#26053;&#29256;&#22235;&#19978;Unit7\&#35838;&#20214;\Unit7%20&#31532;2&#35838;&#26102;&#21442;&#32771;&#35838;&#20214;\&#21477;1-2.mp3" TargetMode="External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Unit7Letstalk&#35838;&#25991;&#24405;&#38899;2.mp3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microsoft.com/office/2007/relationships/media" Target="file:///C:\Users\Administrator\Desktop\&#24037;&#20316;\&#38485;&#26053;&#29256;&#12290;&#12290;&#12290;\&#22235;&#19978;\&#12304;&#36164;&#28304;&#20248;&#21270;&#12305;20140811&#23567;&#23398;&#33521;&#35821;&#38485;&#26053;&#29256;&#36164;&#28304;&#20248;&#21270;&#21333;%20&#26446;&#23071;&#65288;&#26032;&#22686;69&#26465;%20&#28023;&#25253;40&#24352;&#65289;\&#38485;&#26053;&#29256;&#22235;&#19978;Unit7\&#35838;&#20214;\Unit7%20&#31532;2&#35838;&#26102;&#21442;&#32771;&#35838;&#20214;\&#21477;2-2.mp3" TargetMode="External"/><Relationship Id="rId7" Type="http://schemas.openxmlformats.org/officeDocument/2006/relationships/slideLayout" Target="../slideLayouts/slideLayout2.xml"/><Relationship Id="rId2" Type="http://schemas.openxmlformats.org/officeDocument/2006/relationships/audio" Target="file:///C:\Users\Administrator\Desktop\&#24037;&#20316;\&#38485;&#26053;&#29256;&#12290;&#12290;&#12290;\&#22235;&#19978;\&#12304;&#36164;&#28304;&#20248;&#21270;&#12305;20140811&#23567;&#23398;&#33521;&#35821;&#38485;&#26053;&#29256;&#36164;&#28304;&#20248;&#21270;&#21333;%20&#26446;&#23071;&#65288;&#26032;&#22686;69&#26465;%20&#28023;&#25253;40&#24352;&#65289;\&#38485;&#26053;&#29256;&#22235;&#19978;Unit7\&#35838;&#20214;\Unit7%20&#31532;2&#35838;&#26102;&#21442;&#32771;&#35838;&#20214;\&#21477;2-1.mp3" TargetMode="External"/><Relationship Id="rId1" Type="http://schemas.microsoft.com/office/2007/relationships/media" Target="file:///C:\Users\Administrator\Desktop\&#24037;&#20316;\&#38485;&#26053;&#29256;&#12290;&#12290;&#12290;\&#22235;&#19978;\&#12304;&#36164;&#28304;&#20248;&#21270;&#12305;20140811&#23567;&#23398;&#33521;&#35821;&#38485;&#26053;&#29256;&#36164;&#28304;&#20248;&#21270;&#21333;%20&#26446;&#23071;&#65288;&#26032;&#22686;69&#26465;%20&#28023;&#25253;40&#24352;&#65289;\&#38485;&#26053;&#29256;&#22235;&#19978;Unit7\&#35838;&#20214;\Unit7%20&#31532;2&#35838;&#26102;&#21442;&#32771;&#35838;&#20214;\&#21477;2-1.mp3" TargetMode="External"/><Relationship Id="rId6" Type="http://schemas.openxmlformats.org/officeDocument/2006/relationships/audio" Target="file:///C:\Users\Administrator\Desktop\&#24037;&#20316;\&#38485;&#26053;&#29256;&#12290;&#12290;&#12290;\&#22235;&#19978;\&#12304;&#36164;&#28304;&#20248;&#21270;&#12305;20140811&#23567;&#23398;&#33521;&#35821;&#38485;&#26053;&#29256;&#36164;&#28304;&#20248;&#21270;&#21333;%20&#26446;&#23071;&#65288;&#26032;&#22686;69&#26465;%20&#28023;&#25253;40&#24352;&#65289;\&#38485;&#26053;&#29256;&#22235;&#19978;Unit7\&#35838;&#20214;\Unit7%20&#31532;2&#35838;&#26102;&#21442;&#32771;&#35838;&#20214;\&#21477;2-3.mp3" TargetMode="External"/><Relationship Id="rId5" Type="http://schemas.microsoft.com/office/2007/relationships/media" Target="file:///C:\Users\Administrator\Desktop\&#24037;&#20316;\&#38485;&#26053;&#29256;&#12290;&#12290;&#12290;\&#22235;&#19978;\&#12304;&#36164;&#28304;&#20248;&#21270;&#12305;20140811&#23567;&#23398;&#33521;&#35821;&#38485;&#26053;&#29256;&#36164;&#28304;&#20248;&#21270;&#21333;%20&#26446;&#23071;&#65288;&#26032;&#22686;69&#26465;%20&#28023;&#25253;40&#24352;&#65289;\&#38485;&#26053;&#29256;&#22235;&#19978;Unit7\&#35838;&#20214;\Unit7%20&#31532;2&#35838;&#26102;&#21442;&#32771;&#35838;&#20214;\&#21477;2-3.mp3" TargetMode="External"/><Relationship Id="rId4" Type="http://schemas.openxmlformats.org/officeDocument/2006/relationships/audio" Target="file:///C:\Users\Administrator\Desktop\&#24037;&#20316;\&#38485;&#26053;&#29256;&#12290;&#12290;&#12290;\&#22235;&#19978;\&#12304;&#36164;&#28304;&#20248;&#21270;&#12305;20140811&#23567;&#23398;&#33521;&#35821;&#38485;&#26053;&#29256;&#36164;&#28304;&#20248;&#21270;&#21333;%20&#26446;&#23071;&#65288;&#26032;&#22686;69&#26465;%20&#28023;&#25253;40&#24352;&#65289;\&#38485;&#26053;&#29256;&#22235;&#19978;Unit7\&#35838;&#20214;\Unit7%20&#31532;2&#35838;&#26102;&#21442;&#32771;&#35838;&#20214;\&#21477;2-2.mp3" TargetMode="External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" y="2209697"/>
            <a:ext cx="9144000" cy="1470052"/>
          </a:xfrm>
          <a:solidFill>
            <a:srgbClr val="FFFFFF">
              <a:alpha val="40000"/>
            </a:srgbClr>
          </a:solidFill>
        </p:spPr>
        <p:txBody>
          <a:bodyPr>
            <a:normAutofit/>
          </a:bodyPr>
          <a:lstStyle/>
          <a:p>
            <a:pPr eaLnBrk="1" hangingPunct="1"/>
            <a:r>
              <a:rPr lang="en-US" altLang="zh-CN" dirty="0" smtClean="0">
                <a:solidFill>
                  <a:schemeClr val="tx1"/>
                </a:solidFill>
                <a:effectLst/>
                <a:latin typeface="+mn-ea"/>
                <a:ea typeface="+mn-ea"/>
                <a:cs typeface="Arial" panose="020B0604020202020204" pitchFamily="34" charset="0"/>
              </a:rPr>
              <a:t>Unit7 It’s Tuesday</a:t>
            </a:r>
            <a:r>
              <a:rPr lang="en-US" altLang="zh-CN" dirty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zh-CN" altLang="en-US" dirty="0" smtClean="0">
                <a:solidFill>
                  <a:schemeClr val="tx1"/>
                </a:solidFill>
                <a:effectLst/>
                <a:latin typeface="+mn-ea"/>
                <a:ea typeface="+mn-ea"/>
              </a:rPr>
              <a:t>第</a:t>
            </a:r>
            <a:r>
              <a:rPr lang="en-US" altLang="zh-CN" dirty="0" smtClean="0">
                <a:solidFill>
                  <a:schemeClr val="tx1"/>
                </a:solidFill>
                <a:effectLst/>
                <a:latin typeface="+mn-ea"/>
                <a:ea typeface="+mn-ea"/>
              </a:rPr>
              <a:t>2</a:t>
            </a:r>
            <a:r>
              <a:rPr lang="zh-CN" altLang="en-US" dirty="0" smtClean="0">
                <a:solidFill>
                  <a:schemeClr val="tx1"/>
                </a:solidFill>
                <a:effectLst/>
                <a:latin typeface="+mn-ea"/>
                <a:ea typeface="+mn-ea"/>
              </a:rPr>
              <a:t>课时</a:t>
            </a:r>
            <a:endParaRPr lang="zh-CN" altLang="zh-CN" dirty="0" smtClean="0">
              <a:solidFill>
                <a:schemeClr val="tx1"/>
              </a:solidFill>
              <a:effectLst/>
              <a:latin typeface="+mn-ea"/>
              <a:ea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99592" y="952288"/>
            <a:ext cx="4569480" cy="559372"/>
          </a:xfrm>
          <a:prstGeom prst="rect">
            <a:avLst/>
          </a:prstGeom>
        </p:spPr>
        <p:txBody>
          <a:bodyPr lIns="96762" tIns="48381" rIns="96762" bIns="48381">
            <a:spAutoFit/>
          </a:bodyPr>
          <a:lstStyle/>
          <a:p>
            <a:r>
              <a:rPr lang="zh-CN" altLang="en-US" sz="3000" b="1" i="1" dirty="0">
                <a:latin typeface="宋体" panose="02010600030101010101" pitchFamily="2" charset="-122"/>
                <a:ea typeface="宋体" panose="02010600030101010101" pitchFamily="2" charset="-122"/>
              </a:rPr>
              <a:t>陕旅版四年级上册</a:t>
            </a:r>
            <a:endParaRPr lang="zh-CN" altLang="en-US" sz="3000" b="1" i="1" dirty="0"/>
          </a:p>
        </p:txBody>
      </p:sp>
      <p:sp>
        <p:nvSpPr>
          <p:cNvPr id="7" name="矩形 6"/>
          <p:cNvSpPr/>
          <p:nvPr/>
        </p:nvSpPr>
        <p:spPr>
          <a:xfrm>
            <a:off x="0" y="5949280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4"/>
          <p:cNvSpPr txBox="1">
            <a:spLocks noChangeArrowheads="1"/>
          </p:cNvSpPr>
          <p:nvPr/>
        </p:nvSpPr>
        <p:spPr bwMode="auto">
          <a:xfrm>
            <a:off x="3966376" y="4033822"/>
            <a:ext cx="833258" cy="37470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3315" name="TextBox 11"/>
          <p:cNvSpPr txBox="1">
            <a:spLocks noChangeArrowheads="1"/>
          </p:cNvSpPr>
          <p:nvPr/>
        </p:nvSpPr>
        <p:spPr bwMode="auto">
          <a:xfrm>
            <a:off x="1523721" y="761067"/>
            <a:ext cx="7358206" cy="61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3400" b="1">
                <a:solidFill>
                  <a:srgbClr val="FF0000"/>
                </a:solidFill>
                <a:hlinkClick r:id="rId2" action="ppaction://hlinkfile"/>
              </a:rPr>
              <a:t>Listen and color</a:t>
            </a:r>
            <a:endParaRPr lang="en-US" altLang="zh-CN" sz="3400" b="1">
              <a:solidFill>
                <a:srgbClr val="FF0000"/>
              </a:solidFill>
            </a:endParaRPr>
          </a:p>
        </p:txBody>
      </p:sp>
      <p:pic>
        <p:nvPicPr>
          <p:cNvPr id="13316" name="Picture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48122" y="0"/>
            <a:ext cx="3275914" cy="81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3486" y="1625662"/>
            <a:ext cx="7032295" cy="4159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"/>
          <p:cNvSpPr txBox="1">
            <a:spLocks noChangeArrowheads="1"/>
          </p:cNvSpPr>
          <p:nvPr/>
        </p:nvSpPr>
        <p:spPr bwMode="auto">
          <a:xfrm>
            <a:off x="1979712" y="1052736"/>
            <a:ext cx="4801314" cy="7493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6762" tIns="48381" rIns="96762" bIns="48381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4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Summary </a:t>
            </a:r>
          </a:p>
        </p:txBody>
      </p:sp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971600" y="2420888"/>
            <a:ext cx="7672359" cy="2703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zh-CN" altLang="en-US" sz="3400" dirty="0">
                <a:ea typeface="宋体" panose="02010600030101010101" pitchFamily="2" charset="-122"/>
                <a:cs typeface="Arial" panose="020B0604020202020204" pitchFamily="34" charset="0"/>
              </a:rPr>
              <a:t>谈及自己与他人一周内的安排时用句型</a:t>
            </a:r>
            <a:r>
              <a:rPr lang="en-US" altLang="zh-CN" sz="3400" dirty="0">
                <a:ea typeface="宋体" panose="02010600030101010101" pitchFamily="2" charset="-122"/>
                <a:cs typeface="Arial" panose="020B0604020202020204" pitchFamily="34" charset="0"/>
              </a:rPr>
              <a:t>:</a:t>
            </a:r>
          </a:p>
          <a:p>
            <a:r>
              <a:rPr lang="en-US" altLang="zh-CN" sz="3400" dirty="0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What day is it today?</a:t>
            </a:r>
          </a:p>
          <a:p>
            <a:r>
              <a:rPr lang="zh-CN" altLang="en-US" sz="3400" dirty="0">
                <a:ea typeface="宋体" panose="02010600030101010101" pitchFamily="2" charset="-122"/>
                <a:cs typeface="Arial" panose="020B0604020202020204" pitchFamily="34" charset="0"/>
              </a:rPr>
              <a:t>今天星期几？</a:t>
            </a:r>
            <a:endParaRPr lang="en-US" altLang="zh-CN" sz="3400" dirty="0"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 sz="3400" dirty="0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It’s+</a:t>
            </a:r>
            <a:r>
              <a:rPr lang="zh-CN" altLang="en-US" sz="3400" dirty="0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星期</a:t>
            </a:r>
            <a:r>
              <a:rPr lang="en-US" altLang="zh-CN" sz="3400" dirty="0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.</a:t>
            </a:r>
          </a:p>
          <a:p>
            <a:r>
              <a:rPr lang="en-US" altLang="zh-CN" sz="3400" dirty="0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We have+</a:t>
            </a:r>
            <a:r>
              <a:rPr lang="zh-CN" altLang="en-US" sz="3400" dirty="0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科目</a:t>
            </a:r>
            <a:r>
              <a:rPr lang="en-US" altLang="zh-CN" sz="3400" dirty="0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+on+</a:t>
            </a:r>
            <a:r>
              <a:rPr lang="zh-CN" altLang="en-US" sz="3400" dirty="0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星期</a:t>
            </a:r>
            <a:r>
              <a:rPr lang="en-US" altLang="zh-CN" sz="3400" dirty="0" smtClean="0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. </a:t>
            </a:r>
            <a:endParaRPr lang="en-US" altLang="zh-CN" sz="3400" dirty="0">
              <a:solidFill>
                <a:srgbClr val="FF0000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395536" y="692696"/>
            <a:ext cx="8300662" cy="749306"/>
          </a:xfrm>
          <a:prstGeom prst="rect">
            <a:avLst/>
          </a:prstGeom>
          <a:noFill/>
        </p:spPr>
        <p:txBody>
          <a:bodyPr lIns="96762" tIns="48381" rIns="96762" bIns="48381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4200" dirty="0">
                <a:latin typeface="+mn-lt"/>
                <a:ea typeface="+mj-ea"/>
              </a:rPr>
              <a:t>Let’s sing---The days of a week</a:t>
            </a:r>
            <a:endParaRPr lang="zh-CN" altLang="en-US" sz="3800" dirty="0">
              <a:latin typeface="+mn-lt"/>
              <a:ea typeface="+mj-ea"/>
            </a:endParaRPr>
          </a:p>
        </p:txBody>
      </p:sp>
      <p:pic>
        <p:nvPicPr>
          <p:cNvPr id="4099" name="Picture 4" descr="C:\Users\Administrator\Desktop\素材\导入歌曲：Thedaysofaweek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4945" y="1596456"/>
            <a:ext cx="5921844" cy="4460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1642" y="178086"/>
            <a:ext cx="2452735" cy="700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26"/>
          <p:cNvSpPr txBox="1">
            <a:spLocks noChangeArrowheads="1"/>
          </p:cNvSpPr>
          <p:nvPr/>
        </p:nvSpPr>
        <p:spPr bwMode="auto">
          <a:xfrm>
            <a:off x="1204340" y="1153785"/>
            <a:ext cx="7596760" cy="61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3400" b="1" dirty="0">
                <a:solidFill>
                  <a:srgbClr val="FF0000"/>
                </a:solidFill>
              </a:rPr>
              <a:t>Write out your classes today</a:t>
            </a:r>
          </a:p>
        </p:txBody>
      </p: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5807" y="2420888"/>
            <a:ext cx="7401885" cy="3250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26"/>
          <p:cNvSpPr txBox="1">
            <a:spLocks noChangeArrowheads="1"/>
          </p:cNvSpPr>
          <p:nvPr/>
        </p:nvSpPr>
        <p:spPr bwMode="auto">
          <a:xfrm>
            <a:off x="1547240" y="858510"/>
            <a:ext cx="7596760" cy="61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zh-CN" altLang="en-US" sz="3400" b="1" dirty="0">
                <a:latin typeface="宋体" panose="02010600030101010101" pitchFamily="2" charset="-122"/>
                <a:ea typeface="宋体" panose="02010600030101010101" pitchFamily="2" charset="-122"/>
              </a:rPr>
              <a:t>动画欣赏：</a:t>
            </a:r>
            <a:r>
              <a:rPr lang="en-US" altLang="zh-CN" sz="3400" b="1" dirty="0"/>
              <a:t>What day is it today</a:t>
            </a:r>
            <a:r>
              <a:rPr lang="zh-CN" altLang="en-US" sz="3400" b="1" dirty="0"/>
              <a:t>？</a:t>
            </a:r>
            <a:endParaRPr lang="en-US" altLang="zh-CN" sz="3400" b="1" dirty="0"/>
          </a:p>
        </p:txBody>
      </p:sp>
      <p:pic>
        <p:nvPicPr>
          <p:cNvPr id="7171" name="Picture 2" descr="C:\Users\Administrator\Desktop\陕旅版四上Unit7\素材\对话欣赏：What day is it today？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35696" y="1690140"/>
            <a:ext cx="5999123" cy="4499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240" y="0"/>
            <a:ext cx="2452735" cy="700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1523720" y="707306"/>
            <a:ext cx="7620280" cy="1661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3400" b="1" dirty="0">
                <a:solidFill>
                  <a:srgbClr val="FF0000"/>
                </a:solidFill>
                <a:hlinkClick r:id="rId3" action="ppaction://hlinkfile"/>
              </a:rPr>
              <a:t>Let’s talk</a:t>
            </a:r>
            <a:endParaRPr lang="en-US" altLang="zh-CN" sz="3400" b="1" dirty="0">
              <a:solidFill>
                <a:srgbClr val="FF0000"/>
              </a:solidFill>
            </a:endParaRPr>
          </a:p>
          <a:p>
            <a:r>
              <a:rPr lang="zh-CN" altLang="en-US" sz="3400" b="1" dirty="0">
                <a:latin typeface="宋体" panose="02010600030101010101" pitchFamily="2" charset="-122"/>
                <a:ea typeface="宋体" panose="02010600030101010101" pitchFamily="2" charset="-122"/>
              </a:rPr>
              <a:t>听录音，回答问题：</a:t>
            </a:r>
            <a:endParaRPr lang="en-US" altLang="zh-CN" sz="3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3400" dirty="0"/>
              <a:t>What day is it today?</a:t>
            </a:r>
            <a:endParaRPr lang="zh-CN" altLang="en-US" sz="3400" dirty="0"/>
          </a:p>
        </p:txBody>
      </p:sp>
      <p:pic>
        <p:nvPicPr>
          <p:cNvPr id="8196" name="图片 4" descr="P55 1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00828" y="2446166"/>
            <a:ext cx="5678251" cy="376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9" descr="20130821020730460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" y="278890"/>
            <a:ext cx="9144000" cy="6249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圆角矩形标注 16"/>
          <p:cNvSpPr/>
          <p:nvPr/>
        </p:nvSpPr>
        <p:spPr bwMode="auto">
          <a:xfrm>
            <a:off x="3210396" y="1312127"/>
            <a:ext cx="1816032" cy="509057"/>
          </a:xfrm>
          <a:prstGeom prst="wedgeRoundRectCallout">
            <a:avLst>
              <a:gd name="adj1" fmla="val 33277"/>
              <a:gd name="adj2" fmla="val 119456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6762" tIns="48381" rIns="96762" bIns="48381"/>
          <a:lstStyle/>
          <a:p>
            <a:pPr>
              <a:defRPr/>
            </a:pPr>
            <a:r>
              <a:rPr lang="en-US" altLang="zh-CN" sz="2100" dirty="0">
                <a:solidFill>
                  <a:schemeClr val="tx1"/>
                </a:solidFill>
                <a:cs typeface="Arial" panose="020B0604020202020204" pitchFamily="34" charset="0"/>
              </a:rPr>
              <a:t>It’s Tuesday.</a:t>
            </a:r>
            <a:endParaRPr lang="zh-CN" altLang="en-US" sz="21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8" name="圆角矩形标注 7"/>
          <p:cNvSpPr/>
          <p:nvPr/>
        </p:nvSpPr>
        <p:spPr bwMode="auto">
          <a:xfrm>
            <a:off x="4419964" y="178087"/>
            <a:ext cx="2874404" cy="509058"/>
          </a:xfrm>
          <a:prstGeom prst="wedgeRoundRectCallout">
            <a:avLst>
              <a:gd name="adj1" fmla="val 48920"/>
              <a:gd name="adj2" fmla="val 101905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6762" tIns="48381" rIns="96762" bIns="48381"/>
          <a:lstStyle/>
          <a:p>
            <a:pPr>
              <a:defRPr/>
            </a:pPr>
            <a:r>
              <a:rPr lang="en-US" altLang="zh-CN" sz="2100" dirty="0">
                <a:solidFill>
                  <a:schemeClr val="tx1"/>
                </a:solidFill>
                <a:cs typeface="Arial" panose="020B0604020202020204" pitchFamily="34" charset="0"/>
              </a:rPr>
              <a:t>What day is it today?</a:t>
            </a:r>
            <a:endParaRPr lang="zh-CN" altLang="en-US" sz="21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2" name="圆角矩形标注 11"/>
          <p:cNvSpPr/>
          <p:nvPr/>
        </p:nvSpPr>
        <p:spPr bwMode="auto">
          <a:xfrm>
            <a:off x="1925229" y="5848286"/>
            <a:ext cx="3025601" cy="756026"/>
          </a:xfrm>
          <a:prstGeom prst="wedgeRoundRectCallout">
            <a:avLst>
              <a:gd name="adj1" fmla="val -37298"/>
              <a:gd name="adj2" fmla="val -111230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6762" tIns="48381" rIns="96762" bIns="48381"/>
          <a:lstStyle/>
          <a:p>
            <a:pPr>
              <a:defRPr/>
            </a:pPr>
            <a:r>
              <a:rPr lang="en-US" altLang="zh-CN" sz="2100" dirty="0">
                <a:solidFill>
                  <a:schemeClr val="tx1"/>
                </a:solidFill>
                <a:cs typeface="Arial" panose="020B0604020202020204" pitchFamily="34" charset="0"/>
              </a:rPr>
              <a:t>We have Chinese and English on Tuesday.</a:t>
            </a:r>
            <a:endParaRPr lang="zh-CN" altLang="en-US" sz="21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6" name="句1-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368" y="329292"/>
            <a:ext cx="322552" cy="32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句1-2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428" y="1387729"/>
            <a:ext cx="322552" cy="32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句1-3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428" y="6150696"/>
            <a:ext cx="322552" cy="32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5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50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75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7" grpId="0" animBg="1"/>
      <p:bldP spid="8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9"/>
          <p:cNvSpPr>
            <a:spLocks noChangeArrowheads="1"/>
          </p:cNvSpPr>
          <p:nvPr/>
        </p:nvSpPr>
        <p:spPr bwMode="auto">
          <a:xfrm>
            <a:off x="1471642" y="1160921"/>
            <a:ext cx="5217943" cy="114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/>
          <a:p>
            <a:r>
              <a:rPr lang="zh-CN" altLang="en-US" sz="3400" dirty="0">
                <a:ea typeface="宋体" panose="02010600030101010101" pitchFamily="2" charset="-122"/>
              </a:rPr>
              <a:t>听录音，回答问题：</a:t>
            </a:r>
            <a:endParaRPr lang="en-US" altLang="zh-CN" sz="3400" dirty="0">
              <a:ea typeface="宋体" panose="02010600030101010101" pitchFamily="2" charset="-122"/>
            </a:endParaRPr>
          </a:p>
          <a:p>
            <a:r>
              <a:rPr lang="en-US" altLang="zh-CN" sz="3400" dirty="0">
                <a:ea typeface="宋体" panose="02010600030101010101" pitchFamily="2" charset="-122"/>
              </a:rPr>
              <a:t>What day is it today?</a:t>
            </a: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6044" y="0"/>
            <a:ext cx="2452735" cy="700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2"/>
          <p:cNvSpPr txBox="1">
            <a:spLocks noChangeArrowheads="1"/>
          </p:cNvSpPr>
          <p:nvPr/>
        </p:nvSpPr>
        <p:spPr bwMode="auto">
          <a:xfrm>
            <a:off x="1471641" y="631702"/>
            <a:ext cx="2950002" cy="61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3400" b="1">
                <a:solidFill>
                  <a:srgbClr val="FF0000"/>
                </a:solidFill>
                <a:hlinkClick r:id="rId3" action="ppaction://hlinkfile"/>
              </a:rPr>
              <a:t>Let’s talk</a:t>
            </a:r>
            <a:endParaRPr lang="zh-CN" altLang="en-US" sz="3400" b="1">
              <a:solidFill>
                <a:srgbClr val="FF0000"/>
              </a:solidFill>
            </a:endParaRPr>
          </a:p>
        </p:txBody>
      </p:sp>
      <p:pic>
        <p:nvPicPr>
          <p:cNvPr id="10245" name="图片 8" descr="2013082102073046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63688" y="2287963"/>
            <a:ext cx="5826087" cy="4233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8" descr="20130821020740811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" y="394814"/>
            <a:ext cx="8806328" cy="6397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圆角矩形标注 16"/>
          <p:cNvSpPr/>
          <p:nvPr/>
        </p:nvSpPr>
        <p:spPr bwMode="auto">
          <a:xfrm>
            <a:off x="262074" y="631702"/>
            <a:ext cx="2872724" cy="456976"/>
          </a:xfrm>
          <a:prstGeom prst="wedgeRoundRectCallout">
            <a:avLst>
              <a:gd name="adj1" fmla="val 34370"/>
              <a:gd name="adj2" fmla="val 132472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6762" tIns="48381" rIns="96762" bIns="48381"/>
          <a:lstStyle/>
          <a:p>
            <a:pPr>
              <a:defRPr/>
            </a:pPr>
            <a:r>
              <a:rPr lang="en-US" altLang="zh-CN" sz="2100" dirty="0">
                <a:solidFill>
                  <a:schemeClr val="tx1"/>
                </a:solidFill>
                <a:cs typeface="Arial" panose="020B0604020202020204" pitchFamily="34" charset="0"/>
              </a:rPr>
              <a:t>What day is it today?</a:t>
            </a:r>
            <a:endParaRPr lang="zh-CN" altLang="en-US" sz="21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8" name="圆角矩形标注 17"/>
          <p:cNvSpPr/>
          <p:nvPr/>
        </p:nvSpPr>
        <p:spPr bwMode="auto">
          <a:xfrm>
            <a:off x="6840780" y="1085319"/>
            <a:ext cx="1889951" cy="529219"/>
          </a:xfrm>
          <a:prstGeom prst="wedgeRoundRectCallout">
            <a:avLst>
              <a:gd name="adj1" fmla="val -31603"/>
              <a:gd name="adj2" fmla="val 147784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6762" tIns="48381" rIns="96762" bIns="48381"/>
          <a:lstStyle/>
          <a:p>
            <a:pPr>
              <a:defRPr/>
            </a:pPr>
            <a:r>
              <a:rPr lang="en-US" altLang="zh-CN" sz="2100" dirty="0">
                <a:solidFill>
                  <a:schemeClr val="tx1"/>
                </a:solidFill>
                <a:cs typeface="Arial" panose="020B0604020202020204" pitchFamily="34" charset="0"/>
              </a:rPr>
              <a:t>It’s Saturday.</a:t>
            </a:r>
            <a:endParaRPr lang="zh-CN" altLang="en-US" sz="21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8" name="圆角矩形标注 7"/>
          <p:cNvSpPr/>
          <p:nvPr/>
        </p:nvSpPr>
        <p:spPr bwMode="auto">
          <a:xfrm>
            <a:off x="2605613" y="5092259"/>
            <a:ext cx="2798806" cy="756026"/>
          </a:xfrm>
          <a:prstGeom prst="wedgeRoundRectCallout">
            <a:avLst>
              <a:gd name="adj1" fmla="val 43725"/>
              <a:gd name="adj2" fmla="val -115085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6762" tIns="48381" rIns="96762" bIns="48381"/>
          <a:lstStyle/>
          <a:p>
            <a:pPr>
              <a:defRPr/>
            </a:pPr>
            <a:r>
              <a:rPr lang="en-US" altLang="zh-CN" sz="2100" dirty="0">
                <a:solidFill>
                  <a:schemeClr val="tx1"/>
                </a:solidFill>
                <a:cs typeface="Arial" panose="020B0604020202020204" pitchFamily="34" charset="0"/>
              </a:rPr>
              <a:t>Oh! We don’t have classes today.</a:t>
            </a:r>
            <a:endParaRPr lang="zh-CN" altLang="en-US" sz="21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6" name="句2-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797" y="707305"/>
            <a:ext cx="322552" cy="32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句2-2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448" y="1160921"/>
            <a:ext cx="322552" cy="32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句2-3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418" y="5394669"/>
            <a:ext cx="322552" cy="32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5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50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695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4"/>
          <p:cNvSpPr txBox="1">
            <a:spLocks noChangeArrowheads="1"/>
          </p:cNvSpPr>
          <p:nvPr/>
        </p:nvSpPr>
        <p:spPr bwMode="auto">
          <a:xfrm>
            <a:off x="3966376" y="4033822"/>
            <a:ext cx="833258" cy="37470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2291" name="TextBox 11"/>
          <p:cNvSpPr txBox="1">
            <a:spLocks noChangeArrowheads="1"/>
          </p:cNvSpPr>
          <p:nvPr/>
        </p:nvSpPr>
        <p:spPr bwMode="auto">
          <a:xfrm>
            <a:off x="1471642" y="1160922"/>
            <a:ext cx="7358206" cy="374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algn="ctr"/>
            <a:r>
              <a:rPr lang="en-US" altLang="zh-CN" b="1">
                <a:solidFill>
                  <a:srgbClr val="FF0000"/>
                </a:solidFill>
              </a:rPr>
              <a:t>Role play</a:t>
            </a:r>
          </a:p>
        </p:txBody>
      </p:sp>
      <p:pic>
        <p:nvPicPr>
          <p:cNvPr id="12292" name="Picture 5" descr="u=3666959222,409978479&amp;fm=23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6613987" y="329292"/>
            <a:ext cx="2101624" cy="554419"/>
          </a:xfrm>
          <a:prstGeom prst="wedgeRectCallout">
            <a:avLst>
              <a:gd name="adj1" fmla="val -71606"/>
              <a:gd name="adj2" fmla="val 56088"/>
            </a:avLst>
          </a:prstGeom>
          <a:solidFill>
            <a:schemeClr val="accent1">
              <a:alpha val="32941"/>
            </a:schemeClr>
          </a:solidFill>
          <a:ln w="38100" cmpd="dbl">
            <a:solidFill>
              <a:srgbClr val="33CCCC"/>
            </a:solidFill>
            <a:miter lim="800000"/>
          </a:ln>
        </p:spPr>
        <p:txBody>
          <a:bodyPr lIns="96762" tIns="48381" rIns="96762" bIns="48381"/>
          <a:lstStyle/>
          <a:p>
            <a:pPr algn="ctr"/>
            <a:r>
              <a:rPr lang="en-US" altLang="zh-CN" b="1"/>
              <a:t>What day is it today?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1320446" y="2597372"/>
            <a:ext cx="2135224" cy="455296"/>
          </a:xfrm>
          <a:prstGeom prst="wedgeRoundRectCallout">
            <a:avLst>
              <a:gd name="adj1" fmla="val -31773"/>
              <a:gd name="adj2" fmla="val 202009"/>
              <a:gd name="adj3" fmla="val 16667"/>
            </a:avLst>
          </a:prstGeom>
          <a:solidFill>
            <a:schemeClr val="accent1">
              <a:alpha val="43921"/>
            </a:schemeClr>
          </a:solidFill>
          <a:ln w="38100" cmpd="dbl">
            <a:solidFill>
              <a:srgbClr val="33CCCC"/>
            </a:solidFill>
            <a:miter lim="800000"/>
          </a:ln>
        </p:spPr>
        <p:txBody>
          <a:bodyPr lIns="96762" tIns="48381" rIns="96762" bIns="48381"/>
          <a:lstStyle/>
          <a:p>
            <a:pPr algn="ctr"/>
            <a:r>
              <a:rPr lang="en-US" altLang="zh-CN" b="1"/>
              <a:t>It’s Monday.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4571160" y="4789848"/>
            <a:ext cx="2439296" cy="779547"/>
          </a:xfrm>
          <a:prstGeom prst="cloudCallout">
            <a:avLst>
              <a:gd name="adj1" fmla="val -93134"/>
              <a:gd name="adj2" fmla="val -71644"/>
            </a:avLst>
          </a:prstGeom>
          <a:solidFill>
            <a:schemeClr val="accent1">
              <a:alpha val="49019"/>
            </a:schemeClr>
          </a:solidFill>
          <a:ln w="9525">
            <a:solidFill>
              <a:srgbClr val="33CCCC"/>
            </a:solidFill>
            <a:round/>
          </a:ln>
        </p:spPr>
        <p:txBody>
          <a:bodyPr lIns="96762" tIns="48381" rIns="96762" bIns="48381"/>
          <a:lstStyle/>
          <a:p>
            <a:pPr algn="ctr"/>
            <a:r>
              <a:rPr lang="en-US" altLang="zh-CN" b="1"/>
              <a:t>It’s Friday.</a:t>
            </a: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4875232" y="2370564"/>
            <a:ext cx="3119678" cy="599780"/>
          </a:xfrm>
          <a:prstGeom prst="wedgeEllipseCallout">
            <a:avLst>
              <a:gd name="adj1" fmla="val 36356"/>
              <a:gd name="adj2" fmla="val 107574"/>
            </a:avLst>
          </a:prstGeom>
          <a:solidFill>
            <a:schemeClr val="accent1">
              <a:alpha val="41960"/>
            </a:schemeClr>
          </a:solidFill>
          <a:ln w="38100" cmpd="dbl">
            <a:solidFill>
              <a:srgbClr val="33CCCC"/>
            </a:solidFill>
            <a:miter lim="800000"/>
          </a:ln>
        </p:spPr>
        <p:txBody>
          <a:bodyPr lIns="96762" tIns="48381" rIns="96762" bIns="48381"/>
          <a:lstStyle/>
          <a:p>
            <a:pPr algn="ctr"/>
            <a:r>
              <a:rPr lang="en-US" altLang="zh-CN" b="1"/>
              <a:t>It’s Wednesday</a:t>
            </a:r>
            <a:r>
              <a:rPr lang="en-US" altLang="zh-CN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225bc932306f821ca9792e9c8c2e9c671d600"/>
</p:tagLst>
</file>

<file path=ppt/theme/theme1.xml><?xml version="1.0" encoding="utf-8"?>
<a:theme xmlns:a="http://schemas.openxmlformats.org/drawingml/2006/main" name="WWW.2PPT.COM&#10;">
  <a:themeElements>
    <a:clrScheme name="枫叶飘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枫叶飘飘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枫叶飘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枫叶飘飘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枫叶飘飘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枫叶飘飘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枫叶飘飘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枫叶飘飘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枫叶飘飘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枫叶飘飘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枫叶飘飘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枫叶飘飘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枫叶飘飘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枫叶飘飘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主题6</Template>
  <TotalTime>0</TotalTime>
  <Words>154</Words>
  <Application>Microsoft Office PowerPoint</Application>
  <PresentationFormat>全屏显示(4:3)</PresentationFormat>
  <Paragraphs>32</Paragraphs>
  <Slides>11</Slides>
  <Notes>2</Notes>
  <HiddenSlides>0</HiddenSlides>
  <MMClips>6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华文行楷</vt:lpstr>
      <vt:lpstr>宋体</vt:lpstr>
      <vt:lpstr>微软雅黑</vt:lpstr>
      <vt:lpstr>Arial</vt:lpstr>
      <vt:lpstr>Calibri</vt:lpstr>
      <vt:lpstr>Comic Sans MS</vt:lpstr>
      <vt:lpstr>WWW.2PPT.COM
</vt:lpstr>
      <vt:lpstr>Unit7 It’s Tuesday 第2课时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2411-12-30T00:00:00Z</cp:lastPrinted>
  <dcterms:created xsi:type="dcterms:W3CDTF">2009-03-02T17:56:00Z</dcterms:created>
  <dcterms:modified xsi:type="dcterms:W3CDTF">2023-01-16T15:29:08Z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D73D0296AF984D32AD2B8080702434B2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