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handoutMasterIdLst>
    <p:handoutMasterId r:id="rId30"/>
  </p:handoutMasterIdLst>
  <p:sldIdLst>
    <p:sldId id="256" r:id="rId3"/>
    <p:sldId id="257" r:id="rId4"/>
    <p:sldId id="258" r:id="rId5"/>
    <p:sldId id="264" r:id="rId6"/>
    <p:sldId id="265" r:id="rId7"/>
    <p:sldId id="266" r:id="rId8"/>
    <p:sldId id="267" r:id="rId9"/>
    <p:sldId id="268" r:id="rId10"/>
    <p:sldId id="260" r:id="rId11"/>
    <p:sldId id="269" r:id="rId12"/>
    <p:sldId id="270" r:id="rId13"/>
    <p:sldId id="271" r:id="rId14"/>
    <p:sldId id="272" r:id="rId15"/>
    <p:sldId id="273" r:id="rId16"/>
    <p:sldId id="261" r:id="rId17"/>
    <p:sldId id="274" r:id="rId18"/>
    <p:sldId id="275" r:id="rId19"/>
    <p:sldId id="276" r:id="rId20"/>
    <p:sldId id="278" r:id="rId21"/>
    <p:sldId id="279" r:id="rId22"/>
    <p:sldId id="262" r:id="rId23"/>
    <p:sldId id="280" r:id="rId24"/>
    <p:sldId id="281" r:id="rId25"/>
    <p:sldId id="282" r:id="rId26"/>
    <p:sldId id="283" r:id="rId27"/>
    <p:sldId id="26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9852"/>
    <a:srgbClr val="314D29"/>
    <a:srgbClr val="416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08" autoAdjust="0"/>
    <p:restoredTop sz="94660"/>
  </p:normalViewPr>
  <p:slideViewPr>
    <p:cSldViewPr snapToGrid="0">
      <p:cViewPr>
        <p:scale>
          <a:sx n="66" d="100"/>
          <a:sy n="66" d="100"/>
        </p:scale>
        <p:origin x="-2172" y="-10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B47BC58-5086-4BB1-9667-F068F4E711F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B4798C-46BD-46E4-93BD-717D0C48517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B47BC58-5086-4BB1-9667-F068F4E711F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B4798C-46BD-46E4-93BD-717D0C48517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B47BC58-5086-4BB1-9667-F068F4E711F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B4798C-46BD-46E4-93BD-717D0C48517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B47BC58-5086-4BB1-9667-F068F4E711F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B4798C-46BD-46E4-93BD-717D0C48517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B47BC58-5086-4BB1-9667-F068F4E711F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B4798C-46BD-46E4-93BD-717D0C48517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B47BC58-5086-4BB1-9667-F068F4E711F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B4798C-46BD-46E4-93BD-717D0C48517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B47BC58-5086-4BB1-9667-F068F4E711F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B4798C-46BD-46E4-93BD-717D0C48517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B47BC58-5086-4BB1-9667-F068F4E711F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B4798C-46BD-46E4-93BD-717D0C48517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B47BC58-5086-4BB1-9667-F068F4E711F1}"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B4798C-46BD-46E4-93BD-717D0C485175}" type="slidenum">
              <a:rPr lang="zh-CN" altLang="en-US" smtClean="0"/>
              <a:t>‹#›</a:t>
            </a:fld>
            <a:endParaRPr lang="zh-CN" altLang="en-US"/>
          </a:p>
        </p:txBody>
      </p:sp>
      <p:sp>
        <p:nvSpPr>
          <p:cNvPr id="11" name="TextBox 10"/>
          <p:cNvSpPr txBox="1"/>
          <p:nvPr userDrawn="1"/>
        </p:nvSpPr>
        <p:spPr>
          <a:xfrm>
            <a:off x="2110904"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B47BC58-5086-4BB1-9667-F068F4E711F1}"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B4798C-46BD-46E4-93BD-717D0C48517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screen"/>
          <a:srcRect/>
          <a:stretch>
            <a:fillRect/>
          </a:stretch>
        </p:blipFill>
        <p:spPr>
          <a:xfrm>
            <a:off x="0" y="0"/>
            <a:ext cx="1790700" cy="6858000"/>
          </a:xfrm>
          <a:prstGeom prst="rect">
            <a:avLst/>
          </a:prstGeom>
        </p:spPr>
      </p:pic>
      <p:pic>
        <p:nvPicPr>
          <p:cNvPr id="6" name="图片 5"/>
          <p:cNvPicPr>
            <a:picLocks noChangeAspect="1"/>
          </p:cNvPicPr>
          <p:nvPr userDrawn="1"/>
        </p:nvPicPr>
        <p:blipFill rotWithShape="1">
          <a:blip r:embed="rId2" cstate="screen"/>
          <a:srcRect/>
          <a:stretch>
            <a:fillRect/>
          </a:stretch>
        </p:blipFill>
        <p:spPr>
          <a:xfrm>
            <a:off x="1790700" y="0"/>
            <a:ext cx="1790700" cy="6858000"/>
          </a:xfrm>
          <a:prstGeom prst="rect">
            <a:avLst/>
          </a:prstGeom>
        </p:spPr>
      </p:pic>
      <p:pic>
        <p:nvPicPr>
          <p:cNvPr id="7" name="图片 6"/>
          <p:cNvPicPr>
            <a:picLocks noChangeAspect="1"/>
          </p:cNvPicPr>
          <p:nvPr userDrawn="1"/>
        </p:nvPicPr>
        <p:blipFill rotWithShape="1">
          <a:blip r:embed="rId2" cstate="screen"/>
          <a:srcRect/>
          <a:stretch>
            <a:fillRect/>
          </a:stretch>
        </p:blipFill>
        <p:spPr>
          <a:xfrm>
            <a:off x="3581400" y="0"/>
            <a:ext cx="1790700" cy="6858000"/>
          </a:xfrm>
          <a:prstGeom prst="rect">
            <a:avLst/>
          </a:prstGeom>
        </p:spPr>
      </p:pic>
      <p:pic>
        <p:nvPicPr>
          <p:cNvPr id="8" name="图片 7"/>
          <p:cNvPicPr>
            <a:picLocks noChangeAspect="1"/>
          </p:cNvPicPr>
          <p:nvPr userDrawn="1"/>
        </p:nvPicPr>
        <p:blipFill rotWithShape="1">
          <a:blip r:embed="rId2" cstate="screen"/>
          <a:srcRect/>
          <a:stretch>
            <a:fillRect/>
          </a:stretch>
        </p:blipFill>
        <p:spPr>
          <a:xfrm>
            <a:off x="5372100" y="0"/>
            <a:ext cx="1790700" cy="6858000"/>
          </a:xfrm>
          <a:prstGeom prst="rect">
            <a:avLst/>
          </a:prstGeom>
        </p:spPr>
      </p:pic>
      <p:pic>
        <p:nvPicPr>
          <p:cNvPr id="9" name="图片 8"/>
          <p:cNvPicPr>
            <a:picLocks noChangeAspect="1"/>
          </p:cNvPicPr>
          <p:nvPr userDrawn="1"/>
        </p:nvPicPr>
        <p:blipFill rotWithShape="1">
          <a:blip r:embed="rId2" cstate="screen"/>
          <a:srcRect/>
          <a:stretch>
            <a:fillRect/>
          </a:stretch>
        </p:blipFill>
        <p:spPr>
          <a:xfrm>
            <a:off x="7162800" y="0"/>
            <a:ext cx="1790700" cy="6858000"/>
          </a:xfrm>
          <a:prstGeom prst="rect">
            <a:avLst/>
          </a:prstGeom>
        </p:spPr>
      </p:pic>
      <p:pic>
        <p:nvPicPr>
          <p:cNvPr id="10" name="图片 9"/>
          <p:cNvPicPr>
            <a:picLocks noChangeAspect="1"/>
          </p:cNvPicPr>
          <p:nvPr userDrawn="1"/>
        </p:nvPicPr>
        <p:blipFill rotWithShape="1">
          <a:blip r:embed="rId3" cstate="screen"/>
          <a:srcRect/>
          <a:stretch>
            <a:fillRect/>
          </a:stretch>
        </p:blipFill>
        <p:spPr>
          <a:xfrm>
            <a:off x="8953500" y="0"/>
            <a:ext cx="33909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B47BC58-5086-4BB1-9667-F068F4E711F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B4798C-46BD-46E4-93BD-717D0C48517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7BC58-5086-4BB1-9667-F068F4E711F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4798C-46BD-46E4-93BD-717D0C48517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952500" y="0"/>
            <a:ext cx="10287000" cy="6858000"/>
          </a:xfrm>
          <a:prstGeom prst="rect">
            <a:avLst/>
          </a:prstGeom>
        </p:spPr>
      </p:pic>
      <p:pic>
        <p:nvPicPr>
          <p:cNvPr id="6" name="图片 5"/>
          <p:cNvPicPr>
            <a:picLocks noChangeAspect="1"/>
          </p:cNvPicPr>
          <p:nvPr/>
        </p:nvPicPr>
        <p:blipFill rotWithShape="1">
          <a:blip r:embed="rId4" cstate="screen"/>
          <a:srcRect/>
          <a:stretch>
            <a:fillRect/>
          </a:stretch>
        </p:blipFill>
        <p:spPr>
          <a:xfrm>
            <a:off x="0" y="0"/>
            <a:ext cx="1790700" cy="6858000"/>
          </a:xfrm>
          <a:prstGeom prst="rect">
            <a:avLst/>
          </a:prstGeom>
        </p:spPr>
      </p:pic>
      <p:pic>
        <p:nvPicPr>
          <p:cNvPr id="7" name="图片 6"/>
          <p:cNvPicPr>
            <a:picLocks noChangeAspect="1"/>
          </p:cNvPicPr>
          <p:nvPr/>
        </p:nvPicPr>
        <p:blipFill rotWithShape="1">
          <a:blip r:embed="rId5" cstate="screen"/>
          <a:srcRect/>
          <a:stretch>
            <a:fillRect/>
          </a:stretch>
        </p:blipFill>
        <p:spPr>
          <a:xfrm>
            <a:off x="10668000" y="0"/>
            <a:ext cx="1524000" cy="6858000"/>
          </a:xfrm>
          <a:prstGeom prst="rect">
            <a:avLst/>
          </a:prstGeom>
        </p:spPr>
      </p:pic>
      <p:sp>
        <p:nvSpPr>
          <p:cNvPr id="8" name="文本框 7"/>
          <p:cNvSpPr txBox="1"/>
          <p:nvPr/>
        </p:nvSpPr>
        <p:spPr>
          <a:xfrm>
            <a:off x="3378200" y="4508500"/>
            <a:ext cx="5435600" cy="707886"/>
          </a:xfrm>
          <a:prstGeom prst="rect">
            <a:avLst/>
          </a:prstGeom>
          <a:noFill/>
        </p:spPr>
        <p:txBody>
          <a:bodyPr wrap="square" rtlCol="0">
            <a:spAutoFit/>
          </a:bodyPr>
          <a:lstStyle/>
          <a:p>
            <a:pPr algn="dist"/>
            <a:r>
              <a:rPr lang="zh-CN" altLang="en-US" sz="4000" b="1" dirty="0">
                <a:solidFill>
                  <a:srgbClr val="619852"/>
                </a:solidFill>
                <a:cs typeface="+mn-ea"/>
                <a:sym typeface="+mn-lt"/>
              </a:rPr>
              <a:t>植树节主</a:t>
            </a:r>
            <a:r>
              <a:rPr lang="zh-CN" altLang="en-US" sz="4000" b="1" dirty="0" smtClean="0">
                <a:solidFill>
                  <a:srgbClr val="619852"/>
                </a:solidFill>
                <a:cs typeface="+mn-ea"/>
                <a:sym typeface="+mn-lt"/>
              </a:rPr>
              <a:t>题策划模</a:t>
            </a:r>
            <a:r>
              <a:rPr lang="zh-CN" altLang="en-US" sz="4000" b="1" dirty="0">
                <a:solidFill>
                  <a:srgbClr val="619852"/>
                </a:solidFill>
                <a:cs typeface="+mn-ea"/>
                <a:sym typeface="+mn-lt"/>
              </a:rPr>
              <a:t>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
          <p:cNvSpPr>
            <a:spLocks noChangeAspect="1"/>
          </p:cNvSpPr>
          <p:nvPr/>
        </p:nvSpPr>
        <p:spPr>
          <a:xfrm>
            <a:off x="1476376" y="2253154"/>
            <a:ext cx="1497012" cy="1497012"/>
          </a:xfrm>
          <a:prstGeom prst="ellipse">
            <a:avLst/>
          </a:prstGeom>
          <a:solidFill>
            <a:srgbClr val="6198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765">
              <a:defRPr/>
            </a:pPr>
            <a:endParaRPr lang="en-US" sz="900">
              <a:solidFill>
                <a:srgbClr val="384558"/>
              </a:solidFill>
              <a:cs typeface="+mn-ea"/>
              <a:sym typeface="+mn-lt"/>
            </a:endParaRPr>
          </a:p>
        </p:txBody>
      </p:sp>
      <p:sp>
        <p:nvSpPr>
          <p:cNvPr id="7" name="Freeform 143"/>
          <p:cNvSpPr>
            <a:spLocks noChangeArrowheads="1"/>
          </p:cNvSpPr>
          <p:nvPr/>
        </p:nvSpPr>
        <p:spPr bwMode="auto">
          <a:xfrm>
            <a:off x="1998663" y="2827830"/>
            <a:ext cx="471488" cy="433387"/>
          </a:xfrm>
          <a:custGeom>
            <a:avLst/>
            <a:gdLst>
              <a:gd name="T0" fmla="*/ 2147483646 w 609"/>
              <a:gd name="T1" fmla="*/ 2147483646 h 559"/>
              <a:gd name="T2" fmla="*/ 2147483646 w 609"/>
              <a:gd name="T3" fmla="*/ 2147483646 h 559"/>
              <a:gd name="T4" fmla="*/ 2147483646 w 609"/>
              <a:gd name="T5" fmla="*/ 2147483646 h 559"/>
              <a:gd name="T6" fmla="*/ 2147483646 w 609"/>
              <a:gd name="T7" fmla="*/ 2147483646 h 559"/>
              <a:gd name="T8" fmla="*/ 2147483646 w 609"/>
              <a:gd name="T9" fmla="*/ 2147483646 h 559"/>
              <a:gd name="T10" fmla="*/ 0 w 609"/>
              <a:gd name="T11" fmla="*/ 2147483646 h 559"/>
              <a:gd name="T12" fmla="*/ 2147483646 w 609"/>
              <a:gd name="T13" fmla="*/ 0 h 559"/>
              <a:gd name="T14" fmla="*/ 2147483646 w 609"/>
              <a:gd name="T15" fmla="*/ 2147483646 h 559"/>
              <a:gd name="T16" fmla="*/ 2147483646 w 609"/>
              <a:gd name="T17" fmla="*/ 2147483646 h 559"/>
              <a:gd name="T18" fmla="*/ 2147483646 w 609"/>
              <a:gd name="T19" fmla="*/ 2147483646 h 559"/>
              <a:gd name="T20" fmla="*/ 2147483646 w 609"/>
              <a:gd name="T21" fmla="*/ 2147483646 h 559"/>
              <a:gd name="T22" fmla="*/ 2147483646 w 609"/>
              <a:gd name="T23" fmla="*/ 2147483646 h 559"/>
              <a:gd name="T24" fmla="*/ 2147483646 w 609"/>
              <a:gd name="T25" fmla="*/ 2147483646 h 559"/>
              <a:gd name="T26" fmla="*/ 2147483646 w 609"/>
              <a:gd name="T27" fmla="*/ 2147483646 h 559"/>
              <a:gd name="T28" fmla="*/ 2147483646 w 609"/>
              <a:gd name="T29" fmla="*/ 2147483646 h 559"/>
              <a:gd name="T30" fmla="*/ 2147483646 w 609"/>
              <a:gd name="T31" fmla="*/ 2147483646 h 559"/>
              <a:gd name="T32" fmla="*/ 2147483646 w 609"/>
              <a:gd name="T33" fmla="*/ 2147483646 h 559"/>
              <a:gd name="T34" fmla="*/ 2147483646 w 609"/>
              <a:gd name="T35" fmla="*/ 2147483646 h 559"/>
              <a:gd name="T36" fmla="*/ 2147483646 w 609"/>
              <a:gd name="T37" fmla="*/ 2147483646 h 559"/>
              <a:gd name="T38" fmla="*/ 2147483646 w 609"/>
              <a:gd name="T39" fmla="*/ 2147483646 h 559"/>
              <a:gd name="T40" fmla="*/ 2147483646 w 609"/>
              <a:gd name="T41" fmla="*/ 2147483646 h 559"/>
              <a:gd name="T42" fmla="*/ 2147483646 w 609"/>
              <a:gd name="T43" fmla="*/ 2147483646 h 559"/>
              <a:gd name="T44" fmla="*/ 2147483646 w 609"/>
              <a:gd name="T45" fmla="*/ 2147483646 h 559"/>
              <a:gd name="T46" fmla="*/ 2147483646 w 609"/>
              <a:gd name="T47" fmla="*/ 2147483646 h 559"/>
              <a:gd name="T48" fmla="*/ 2147483646 w 609"/>
              <a:gd name="T49" fmla="*/ 2147483646 h 559"/>
              <a:gd name="T50" fmla="*/ 2147483646 w 609"/>
              <a:gd name="T51" fmla="*/ 2147483646 h 559"/>
              <a:gd name="T52" fmla="*/ 2147483646 w 609"/>
              <a:gd name="T53" fmla="*/ 2147483646 h 5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9" h="559">
                <a:moveTo>
                  <a:pt x="318" y="459"/>
                </a:moveTo>
                <a:lnTo>
                  <a:pt x="318" y="459"/>
                </a:lnTo>
                <a:cubicBezTo>
                  <a:pt x="297" y="459"/>
                  <a:pt x="276" y="452"/>
                  <a:pt x="254" y="452"/>
                </a:cubicBezTo>
                <a:cubicBezTo>
                  <a:pt x="177" y="558"/>
                  <a:pt x="43" y="537"/>
                  <a:pt x="43" y="537"/>
                </a:cubicBezTo>
                <a:cubicBezTo>
                  <a:pt x="134" y="494"/>
                  <a:pt x="134" y="417"/>
                  <a:pt x="120" y="410"/>
                </a:cubicBezTo>
                <a:cubicBezTo>
                  <a:pt x="43" y="367"/>
                  <a:pt x="0" y="303"/>
                  <a:pt x="0" y="233"/>
                </a:cubicBezTo>
                <a:cubicBezTo>
                  <a:pt x="0" y="106"/>
                  <a:pt x="141" y="0"/>
                  <a:pt x="318" y="0"/>
                </a:cubicBezTo>
                <a:cubicBezTo>
                  <a:pt x="495" y="0"/>
                  <a:pt x="608" y="106"/>
                  <a:pt x="608" y="233"/>
                </a:cubicBezTo>
                <a:cubicBezTo>
                  <a:pt x="608" y="360"/>
                  <a:pt x="495" y="459"/>
                  <a:pt x="318" y="459"/>
                </a:cubicBezTo>
                <a:close/>
                <a:moveTo>
                  <a:pt x="163" y="176"/>
                </a:moveTo>
                <a:lnTo>
                  <a:pt x="163" y="176"/>
                </a:lnTo>
                <a:cubicBezTo>
                  <a:pt x="134" y="176"/>
                  <a:pt x="106" y="204"/>
                  <a:pt x="106" y="233"/>
                </a:cubicBezTo>
                <a:cubicBezTo>
                  <a:pt x="106" y="268"/>
                  <a:pt x="134" y="289"/>
                  <a:pt x="163" y="289"/>
                </a:cubicBezTo>
                <a:cubicBezTo>
                  <a:pt x="191" y="289"/>
                  <a:pt x="219" y="268"/>
                  <a:pt x="219" y="233"/>
                </a:cubicBezTo>
                <a:cubicBezTo>
                  <a:pt x="219" y="204"/>
                  <a:pt x="191" y="176"/>
                  <a:pt x="163" y="176"/>
                </a:cubicBezTo>
                <a:close/>
                <a:moveTo>
                  <a:pt x="304" y="176"/>
                </a:moveTo>
                <a:lnTo>
                  <a:pt x="304" y="176"/>
                </a:lnTo>
                <a:cubicBezTo>
                  <a:pt x="276" y="176"/>
                  <a:pt x="247" y="204"/>
                  <a:pt x="247" y="233"/>
                </a:cubicBezTo>
                <a:cubicBezTo>
                  <a:pt x="247" y="268"/>
                  <a:pt x="276" y="289"/>
                  <a:pt x="304" y="289"/>
                </a:cubicBezTo>
                <a:cubicBezTo>
                  <a:pt x="332" y="289"/>
                  <a:pt x="361" y="268"/>
                  <a:pt x="361" y="233"/>
                </a:cubicBezTo>
                <a:cubicBezTo>
                  <a:pt x="361" y="204"/>
                  <a:pt x="332" y="176"/>
                  <a:pt x="304" y="176"/>
                </a:cubicBezTo>
                <a:close/>
                <a:moveTo>
                  <a:pt x="445" y="176"/>
                </a:moveTo>
                <a:lnTo>
                  <a:pt x="445" y="176"/>
                </a:lnTo>
                <a:cubicBezTo>
                  <a:pt x="417" y="176"/>
                  <a:pt x="389" y="204"/>
                  <a:pt x="389" y="233"/>
                </a:cubicBezTo>
                <a:cubicBezTo>
                  <a:pt x="389" y="268"/>
                  <a:pt x="417" y="289"/>
                  <a:pt x="445" y="289"/>
                </a:cubicBezTo>
                <a:cubicBezTo>
                  <a:pt x="474" y="289"/>
                  <a:pt x="502" y="268"/>
                  <a:pt x="502" y="233"/>
                </a:cubicBezTo>
                <a:cubicBezTo>
                  <a:pt x="502" y="204"/>
                  <a:pt x="474" y="176"/>
                  <a:pt x="445" y="1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8" name="Subtitle 2"/>
          <p:cNvSpPr txBox="1"/>
          <p:nvPr/>
        </p:nvSpPr>
        <p:spPr bwMode="auto">
          <a:xfrm>
            <a:off x="1330326" y="3834305"/>
            <a:ext cx="178911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60949" rIns="121900" bIns="60949"/>
          <a:lstStyle>
            <a:lvl1pPr defTabSz="457200">
              <a:defRPr>
                <a:solidFill>
                  <a:schemeClr val="tx1"/>
                </a:solidFill>
                <a:latin typeface="Lato Light"/>
                <a:ea typeface="MS PGothic" panose="020B0600070205080204" pitchFamily="34" charset="-128"/>
              </a:defRPr>
            </a:lvl1pPr>
            <a:lvl2pPr marL="742950" indent="-285750" defTabSz="457200">
              <a:defRPr>
                <a:solidFill>
                  <a:schemeClr val="tx1"/>
                </a:solidFill>
                <a:latin typeface="Lato Light"/>
                <a:ea typeface="MS PGothic" panose="020B0600070205080204" pitchFamily="34" charset="-128"/>
              </a:defRPr>
            </a:lvl2pPr>
            <a:lvl3pPr marL="1143000" indent="-228600" defTabSz="457200">
              <a:defRPr>
                <a:solidFill>
                  <a:schemeClr val="tx1"/>
                </a:solidFill>
                <a:latin typeface="Lato Light"/>
                <a:ea typeface="MS PGothic" panose="020B0600070205080204" pitchFamily="34" charset="-128"/>
              </a:defRPr>
            </a:lvl3pPr>
            <a:lvl4pPr marL="1600200" indent="-228600" defTabSz="457200">
              <a:defRPr>
                <a:solidFill>
                  <a:schemeClr val="tx1"/>
                </a:solidFill>
                <a:latin typeface="Lato Light"/>
                <a:ea typeface="MS PGothic" panose="020B0600070205080204" pitchFamily="34" charset="-128"/>
              </a:defRPr>
            </a:lvl4pPr>
            <a:lvl5pPr marL="2057400" indent="-228600" defTabSz="457200">
              <a:defRPr>
                <a:solidFill>
                  <a:schemeClr val="tx1"/>
                </a:solidFill>
                <a:latin typeface="Lato Light"/>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spcBef>
                <a:spcPct val="20000"/>
              </a:spcBef>
              <a:buFont typeface="Arial" panose="020B0604020202020204" pitchFamily="34" charset="0"/>
              <a:buNone/>
            </a:pPr>
            <a:r>
              <a:rPr lang="zh-CN" altLang="en-US" sz="1400">
                <a:solidFill>
                  <a:srgbClr val="384558"/>
                </a:solidFill>
                <a:latin typeface="+mn-lt"/>
                <a:ea typeface="+mn-ea"/>
                <a:cs typeface="+mn-ea"/>
                <a:sym typeface="+mn-lt"/>
              </a:rPr>
              <a:t>单击此处编辑您要的内容建议采用微软雅黑字体</a:t>
            </a:r>
            <a:endParaRPr lang="en-US" altLang="zh-CN" sz="1400">
              <a:solidFill>
                <a:srgbClr val="384558"/>
              </a:solidFill>
              <a:latin typeface="+mn-lt"/>
              <a:ea typeface="+mn-ea"/>
              <a:cs typeface="+mn-ea"/>
              <a:sym typeface="+mn-lt"/>
            </a:endParaRPr>
          </a:p>
        </p:txBody>
      </p:sp>
      <p:sp>
        <p:nvSpPr>
          <p:cNvPr id="9" name="Oval 24"/>
          <p:cNvSpPr>
            <a:spLocks noChangeAspect="1"/>
          </p:cNvSpPr>
          <p:nvPr/>
        </p:nvSpPr>
        <p:spPr>
          <a:xfrm>
            <a:off x="3995738" y="2253154"/>
            <a:ext cx="1498600" cy="1497012"/>
          </a:xfrm>
          <a:prstGeom prst="ellipse">
            <a:avLst/>
          </a:prstGeom>
          <a:solidFill>
            <a:srgbClr val="314D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765">
              <a:defRPr/>
            </a:pPr>
            <a:endParaRPr lang="en-US" sz="900">
              <a:solidFill>
                <a:srgbClr val="384558"/>
              </a:solidFill>
              <a:cs typeface="+mn-ea"/>
              <a:sym typeface="+mn-lt"/>
            </a:endParaRPr>
          </a:p>
        </p:txBody>
      </p:sp>
      <p:sp>
        <p:nvSpPr>
          <p:cNvPr id="10" name="Freeform 115"/>
          <p:cNvSpPr>
            <a:spLocks noChangeArrowheads="1"/>
          </p:cNvSpPr>
          <p:nvPr/>
        </p:nvSpPr>
        <p:spPr bwMode="auto">
          <a:xfrm>
            <a:off x="4508501" y="2762741"/>
            <a:ext cx="463550" cy="425450"/>
          </a:xfrm>
          <a:custGeom>
            <a:avLst/>
            <a:gdLst>
              <a:gd name="T0" fmla="*/ 2147483646 w 601"/>
              <a:gd name="T1" fmla="*/ 2147483646 h 552"/>
              <a:gd name="T2" fmla="*/ 2147483646 w 601"/>
              <a:gd name="T3" fmla="*/ 2147483646 h 552"/>
              <a:gd name="T4" fmla="*/ 2147483646 w 601"/>
              <a:gd name="T5" fmla="*/ 2147483646 h 552"/>
              <a:gd name="T6" fmla="*/ 2147483646 w 601"/>
              <a:gd name="T7" fmla="*/ 2147483646 h 552"/>
              <a:gd name="T8" fmla="*/ 2147483646 w 601"/>
              <a:gd name="T9" fmla="*/ 2147483646 h 552"/>
              <a:gd name="T10" fmla="*/ 2147483646 w 601"/>
              <a:gd name="T11" fmla="*/ 2147483646 h 552"/>
              <a:gd name="T12" fmla="*/ 2147483646 w 601"/>
              <a:gd name="T13" fmla="*/ 2147483646 h 552"/>
              <a:gd name="T14" fmla="*/ 2147483646 w 601"/>
              <a:gd name="T15" fmla="*/ 2147483646 h 552"/>
              <a:gd name="T16" fmla="*/ 2147483646 w 601"/>
              <a:gd name="T17" fmla="*/ 2147483646 h 552"/>
              <a:gd name="T18" fmla="*/ 2147483646 w 601"/>
              <a:gd name="T19" fmla="*/ 2147483646 h 552"/>
              <a:gd name="T20" fmla="*/ 2147483646 w 601"/>
              <a:gd name="T21" fmla="*/ 2147483646 h 552"/>
              <a:gd name="T22" fmla="*/ 2147483646 w 601"/>
              <a:gd name="T23" fmla="*/ 2147483646 h 552"/>
              <a:gd name="T24" fmla="*/ 2147483646 w 601"/>
              <a:gd name="T25" fmla="*/ 2147483646 h 552"/>
              <a:gd name="T26" fmla="*/ 2147483646 w 601"/>
              <a:gd name="T27" fmla="*/ 2147483646 h 552"/>
              <a:gd name="T28" fmla="*/ 2147483646 w 601"/>
              <a:gd name="T29" fmla="*/ 2147483646 h 552"/>
              <a:gd name="T30" fmla="*/ 2147483646 w 601"/>
              <a:gd name="T31" fmla="*/ 2147483646 h 552"/>
              <a:gd name="T32" fmla="*/ 2147483646 w 601"/>
              <a:gd name="T33" fmla="*/ 2147483646 h 552"/>
              <a:gd name="T34" fmla="*/ 2147483646 w 601"/>
              <a:gd name="T35" fmla="*/ 2147483646 h 552"/>
              <a:gd name="T36" fmla="*/ 2147483646 w 601"/>
              <a:gd name="T37" fmla="*/ 2147483646 h 552"/>
              <a:gd name="T38" fmla="*/ 2147483646 w 601"/>
              <a:gd name="T39" fmla="*/ 2147483646 h 552"/>
              <a:gd name="T40" fmla="*/ 0 w 601"/>
              <a:gd name="T41" fmla="*/ 2147483646 h 552"/>
              <a:gd name="T42" fmla="*/ 0 w 601"/>
              <a:gd name="T43" fmla="*/ 2147483646 h 552"/>
              <a:gd name="T44" fmla="*/ 0 w 601"/>
              <a:gd name="T45" fmla="*/ 2147483646 h 552"/>
              <a:gd name="T46" fmla="*/ 0 w 601"/>
              <a:gd name="T47" fmla="*/ 2147483646 h 552"/>
              <a:gd name="T48" fmla="*/ 2147483646 w 601"/>
              <a:gd name="T49" fmla="*/ 2147483646 h 552"/>
              <a:gd name="T50" fmla="*/ 2147483646 w 601"/>
              <a:gd name="T51" fmla="*/ 2147483646 h 552"/>
              <a:gd name="T52" fmla="*/ 2147483646 w 601"/>
              <a:gd name="T53" fmla="*/ 2147483646 h 552"/>
              <a:gd name="T54" fmla="*/ 2147483646 w 601"/>
              <a:gd name="T55" fmla="*/ 2147483646 h 552"/>
              <a:gd name="T56" fmla="*/ 2147483646 w 601"/>
              <a:gd name="T57" fmla="*/ 2147483646 h 552"/>
              <a:gd name="T58" fmla="*/ 2147483646 w 601"/>
              <a:gd name="T59" fmla="*/ 2147483646 h 552"/>
              <a:gd name="T60" fmla="*/ 2147483646 w 601"/>
              <a:gd name="T61" fmla="*/ 2147483646 h 552"/>
              <a:gd name="T62" fmla="*/ 2147483646 w 601"/>
              <a:gd name="T63" fmla="*/ 0 h 552"/>
              <a:gd name="T64" fmla="*/ 2147483646 w 601"/>
              <a:gd name="T65" fmla="*/ 0 h 552"/>
              <a:gd name="T66" fmla="*/ 2147483646 w 601"/>
              <a:gd name="T67" fmla="*/ 2147483646 h 552"/>
              <a:gd name="T68" fmla="*/ 2147483646 w 601"/>
              <a:gd name="T69" fmla="*/ 2147483646 h 552"/>
              <a:gd name="T70" fmla="*/ 2147483646 w 601"/>
              <a:gd name="T71" fmla="*/ 2147483646 h 552"/>
              <a:gd name="T72" fmla="*/ 2147483646 w 601"/>
              <a:gd name="T73" fmla="*/ 2147483646 h 552"/>
              <a:gd name="T74" fmla="*/ 2147483646 w 601"/>
              <a:gd name="T75" fmla="*/ 2147483646 h 552"/>
              <a:gd name="T76" fmla="*/ 2147483646 w 601"/>
              <a:gd name="T77" fmla="*/ 2147483646 h 552"/>
              <a:gd name="T78" fmla="*/ 2147483646 w 601"/>
              <a:gd name="T79" fmla="*/ 2147483646 h 552"/>
              <a:gd name="T80" fmla="*/ 2147483646 w 601"/>
              <a:gd name="T81" fmla="*/ 2147483646 h 552"/>
              <a:gd name="T82" fmla="*/ 2147483646 w 601"/>
              <a:gd name="T83" fmla="*/ 2147483646 h 552"/>
              <a:gd name="T84" fmla="*/ 2147483646 w 601"/>
              <a:gd name="T85" fmla="*/ 2147483646 h 552"/>
              <a:gd name="T86" fmla="*/ 2147483646 w 601"/>
              <a:gd name="T87" fmla="*/ 2147483646 h 552"/>
              <a:gd name="T88" fmla="*/ 2147483646 w 601"/>
              <a:gd name="T89" fmla="*/ 2147483646 h 552"/>
              <a:gd name="T90" fmla="*/ 2147483646 w 601"/>
              <a:gd name="T91" fmla="*/ 2147483646 h 552"/>
              <a:gd name="T92" fmla="*/ 2147483646 w 601"/>
              <a:gd name="T93" fmla="*/ 2147483646 h 552"/>
              <a:gd name="T94" fmla="*/ 2147483646 w 601"/>
              <a:gd name="T95" fmla="*/ 2147483646 h 552"/>
              <a:gd name="T96" fmla="*/ 2147483646 w 601"/>
              <a:gd name="T97" fmla="*/ 2147483646 h 552"/>
              <a:gd name="T98" fmla="*/ 2147483646 w 601"/>
              <a:gd name="T99" fmla="*/ 2147483646 h 552"/>
              <a:gd name="T100" fmla="*/ 2147483646 w 601"/>
              <a:gd name="T101" fmla="*/ 2147483646 h 552"/>
              <a:gd name="T102" fmla="*/ 2147483646 w 601"/>
              <a:gd name="T103" fmla="*/ 2147483646 h 552"/>
              <a:gd name="T104" fmla="*/ 2147483646 w 601"/>
              <a:gd name="T105" fmla="*/ 2147483646 h 552"/>
              <a:gd name="T106" fmla="*/ 2147483646 w 601"/>
              <a:gd name="T107" fmla="*/ 2147483646 h 552"/>
              <a:gd name="T108" fmla="*/ 2147483646 w 601"/>
              <a:gd name="T109" fmla="*/ 2147483646 h 552"/>
              <a:gd name="T110" fmla="*/ 2147483646 w 601"/>
              <a:gd name="T111" fmla="*/ 2147483646 h 552"/>
              <a:gd name="T112" fmla="*/ 2147483646 w 601"/>
              <a:gd name="T113" fmla="*/ 2147483646 h 552"/>
              <a:gd name="T114" fmla="*/ 2147483646 w 601"/>
              <a:gd name="T115" fmla="*/ 2147483646 h 552"/>
              <a:gd name="T116" fmla="*/ 2147483646 w 601"/>
              <a:gd name="T117" fmla="*/ 2147483646 h 552"/>
              <a:gd name="T118" fmla="*/ 2147483646 w 601"/>
              <a:gd name="T119" fmla="*/ 2147483646 h 552"/>
              <a:gd name="T120" fmla="*/ 2147483646 w 601"/>
              <a:gd name="T121" fmla="*/ 2147483646 h 552"/>
              <a:gd name="T122" fmla="*/ 2147483646 w 601"/>
              <a:gd name="T123" fmla="*/ 2147483646 h 552"/>
              <a:gd name="T124" fmla="*/ 2147483646 w 601"/>
              <a:gd name="T125" fmla="*/ 2147483646 h 5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1" h="552">
                <a:moveTo>
                  <a:pt x="600" y="226"/>
                </a:moveTo>
                <a:lnTo>
                  <a:pt x="600" y="226"/>
                </a:lnTo>
                <a:cubicBezTo>
                  <a:pt x="600" y="268"/>
                  <a:pt x="565" y="304"/>
                  <a:pt x="522" y="304"/>
                </a:cubicBezTo>
                <a:cubicBezTo>
                  <a:pt x="480" y="304"/>
                  <a:pt x="452" y="268"/>
                  <a:pt x="452" y="226"/>
                </a:cubicBezTo>
                <a:cubicBezTo>
                  <a:pt x="452" y="268"/>
                  <a:pt x="417" y="304"/>
                  <a:pt x="374" y="304"/>
                </a:cubicBezTo>
                <a:cubicBezTo>
                  <a:pt x="332" y="304"/>
                  <a:pt x="296" y="268"/>
                  <a:pt x="296" y="226"/>
                </a:cubicBezTo>
                <a:cubicBezTo>
                  <a:pt x="296" y="268"/>
                  <a:pt x="268" y="304"/>
                  <a:pt x="226" y="304"/>
                </a:cubicBezTo>
                <a:cubicBezTo>
                  <a:pt x="183" y="304"/>
                  <a:pt x="148" y="268"/>
                  <a:pt x="148" y="226"/>
                </a:cubicBezTo>
                <a:cubicBezTo>
                  <a:pt x="148" y="268"/>
                  <a:pt x="113" y="304"/>
                  <a:pt x="70" y="304"/>
                </a:cubicBezTo>
                <a:cubicBezTo>
                  <a:pt x="28" y="304"/>
                  <a:pt x="0" y="268"/>
                  <a:pt x="0" y="226"/>
                </a:cubicBezTo>
                <a:cubicBezTo>
                  <a:pt x="49" y="84"/>
                  <a:pt x="49" y="84"/>
                  <a:pt x="49" y="84"/>
                </a:cubicBezTo>
                <a:cubicBezTo>
                  <a:pt x="551" y="84"/>
                  <a:pt x="551" y="84"/>
                  <a:pt x="551" y="84"/>
                </a:cubicBezTo>
                <a:cubicBezTo>
                  <a:pt x="600" y="226"/>
                  <a:pt x="600" y="226"/>
                  <a:pt x="600" y="226"/>
                </a:cubicBezTo>
                <a:close/>
                <a:moveTo>
                  <a:pt x="508" y="56"/>
                </a:moveTo>
                <a:lnTo>
                  <a:pt x="508" y="56"/>
                </a:lnTo>
                <a:cubicBezTo>
                  <a:pt x="91" y="56"/>
                  <a:pt x="91" y="56"/>
                  <a:pt x="91" y="56"/>
                </a:cubicBezTo>
                <a:cubicBezTo>
                  <a:pt x="77" y="56"/>
                  <a:pt x="63" y="49"/>
                  <a:pt x="63" y="28"/>
                </a:cubicBezTo>
                <a:cubicBezTo>
                  <a:pt x="63" y="14"/>
                  <a:pt x="77" y="0"/>
                  <a:pt x="91" y="0"/>
                </a:cubicBezTo>
                <a:cubicBezTo>
                  <a:pt x="508" y="0"/>
                  <a:pt x="508" y="0"/>
                  <a:pt x="508" y="0"/>
                </a:cubicBezTo>
                <a:cubicBezTo>
                  <a:pt x="522" y="0"/>
                  <a:pt x="537" y="14"/>
                  <a:pt x="537" y="28"/>
                </a:cubicBezTo>
                <a:cubicBezTo>
                  <a:pt x="537" y="49"/>
                  <a:pt x="522" y="56"/>
                  <a:pt x="508" y="56"/>
                </a:cubicBezTo>
                <a:close/>
                <a:moveTo>
                  <a:pt x="84" y="332"/>
                </a:moveTo>
                <a:lnTo>
                  <a:pt x="84" y="332"/>
                </a:lnTo>
                <a:cubicBezTo>
                  <a:pt x="84" y="332"/>
                  <a:pt x="84" y="332"/>
                  <a:pt x="91" y="332"/>
                </a:cubicBezTo>
                <a:cubicBezTo>
                  <a:pt x="91" y="332"/>
                  <a:pt x="91" y="332"/>
                  <a:pt x="98" y="332"/>
                </a:cubicBezTo>
                <a:cubicBezTo>
                  <a:pt x="98" y="325"/>
                  <a:pt x="106" y="325"/>
                  <a:pt x="113" y="325"/>
                </a:cubicBezTo>
                <a:cubicBezTo>
                  <a:pt x="113" y="466"/>
                  <a:pt x="113" y="466"/>
                  <a:pt x="113" y="466"/>
                </a:cubicBezTo>
                <a:cubicBezTo>
                  <a:pt x="487" y="466"/>
                  <a:pt x="487" y="466"/>
                  <a:pt x="487" y="466"/>
                </a:cubicBezTo>
                <a:cubicBezTo>
                  <a:pt x="487" y="325"/>
                  <a:pt x="487" y="325"/>
                  <a:pt x="487" y="325"/>
                </a:cubicBezTo>
                <a:cubicBezTo>
                  <a:pt x="494" y="325"/>
                  <a:pt x="494" y="325"/>
                  <a:pt x="501" y="332"/>
                </a:cubicBezTo>
                <a:cubicBezTo>
                  <a:pt x="501" y="332"/>
                  <a:pt x="501" y="332"/>
                  <a:pt x="508" y="332"/>
                </a:cubicBezTo>
                <a:lnTo>
                  <a:pt x="515" y="332"/>
                </a:lnTo>
                <a:lnTo>
                  <a:pt x="522" y="332"/>
                </a:lnTo>
                <a:cubicBezTo>
                  <a:pt x="530" y="332"/>
                  <a:pt x="537" y="332"/>
                  <a:pt x="544" y="332"/>
                </a:cubicBezTo>
                <a:cubicBezTo>
                  <a:pt x="544" y="523"/>
                  <a:pt x="544" y="523"/>
                  <a:pt x="544" y="523"/>
                </a:cubicBezTo>
                <a:cubicBezTo>
                  <a:pt x="544" y="537"/>
                  <a:pt x="530" y="551"/>
                  <a:pt x="515" y="551"/>
                </a:cubicBezTo>
                <a:cubicBezTo>
                  <a:pt x="84" y="551"/>
                  <a:pt x="84" y="551"/>
                  <a:pt x="84" y="551"/>
                </a:cubicBezTo>
                <a:cubicBezTo>
                  <a:pt x="63" y="551"/>
                  <a:pt x="56" y="537"/>
                  <a:pt x="56" y="523"/>
                </a:cubicBezTo>
                <a:cubicBezTo>
                  <a:pt x="56" y="332"/>
                  <a:pt x="56" y="332"/>
                  <a:pt x="56" y="332"/>
                </a:cubicBezTo>
                <a:cubicBezTo>
                  <a:pt x="63" y="332"/>
                  <a:pt x="63" y="332"/>
                  <a:pt x="70" y="332"/>
                </a:cubicBezTo>
                <a:cubicBezTo>
                  <a:pt x="77" y="332"/>
                  <a:pt x="77" y="332"/>
                  <a:pt x="84" y="3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12" name="Oval 25"/>
          <p:cNvSpPr>
            <a:spLocks noChangeAspect="1"/>
          </p:cNvSpPr>
          <p:nvPr/>
        </p:nvSpPr>
        <p:spPr>
          <a:xfrm>
            <a:off x="6396039" y="2253154"/>
            <a:ext cx="1497013" cy="1497012"/>
          </a:xfrm>
          <a:prstGeom prst="ellipse">
            <a:avLst/>
          </a:prstGeom>
          <a:solidFill>
            <a:srgbClr val="6198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765">
              <a:defRPr/>
            </a:pPr>
            <a:endParaRPr lang="en-US" sz="900">
              <a:solidFill>
                <a:srgbClr val="384558"/>
              </a:solidFill>
              <a:cs typeface="+mn-ea"/>
              <a:sym typeface="+mn-lt"/>
            </a:endParaRPr>
          </a:p>
        </p:txBody>
      </p:sp>
      <p:sp>
        <p:nvSpPr>
          <p:cNvPr id="13" name="Freeform 98"/>
          <p:cNvSpPr>
            <a:spLocks noChangeArrowheads="1"/>
          </p:cNvSpPr>
          <p:nvPr/>
        </p:nvSpPr>
        <p:spPr bwMode="auto">
          <a:xfrm>
            <a:off x="6975476" y="2745279"/>
            <a:ext cx="379412" cy="463550"/>
          </a:xfrm>
          <a:custGeom>
            <a:avLst/>
            <a:gdLst>
              <a:gd name="T0" fmla="*/ 2147483646 w 488"/>
              <a:gd name="T1" fmla="*/ 2147483646 h 601"/>
              <a:gd name="T2" fmla="*/ 2147483646 w 488"/>
              <a:gd name="T3" fmla="*/ 2147483646 h 601"/>
              <a:gd name="T4" fmla="*/ 2147483646 w 488"/>
              <a:gd name="T5" fmla="*/ 2147483646 h 601"/>
              <a:gd name="T6" fmla="*/ 0 w 488"/>
              <a:gd name="T7" fmla="*/ 2147483646 h 601"/>
              <a:gd name="T8" fmla="*/ 0 w 488"/>
              <a:gd name="T9" fmla="*/ 2147483646 h 601"/>
              <a:gd name="T10" fmla="*/ 2147483646 w 488"/>
              <a:gd name="T11" fmla="*/ 2147483646 h 601"/>
              <a:gd name="T12" fmla="*/ 2147483646 w 488"/>
              <a:gd name="T13" fmla="*/ 2147483646 h 601"/>
              <a:gd name="T14" fmla="*/ 2147483646 w 488"/>
              <a:gd name="T15" fmla="*/ 2147483646 h 601"/>
              <a:gd name="T16" fmla="*/ 2147483646 w 488"/>
              <a:gd name="T17" fmla="*/ 0 h 601"/>
              <a:gd name="T18" fmla="*/ 2147483646 w 488"/>
              <a:gd name="T19" fmla="*/ 2147483646 h 601"/>
              <a:gd name="T20" fmla="*/ 2147483646 w 488"/>
              <a:gd name="T21" fmla="*/ 2147483646 h 601"/>
              <a:gd name="T22" fmla="*/ 2147483646 w 488"/>
              <a:gd name="T23" fmla="*/ 2147483646 h 601"/>
              <a:gd name="T24" fmla="*/ 2147483646 w 488"/>
              <a:gd name="T25" fmla="*/ 2147483646 h 601"/>
              <a:gd name="T26" fmla="*/ 2147483646 w 488"/>
              <a:gd name="T27" fmla="*/ 2147483646 h 601"/>
              <a:gd name="T28" fmla="*/ 2147483646 w 488"/>
              <a:gd name="T29" fmla="*/ 2147483646 h 601"/>
              <a:gd name="T30" fmla="*/ 2147483646 w 488"/>
              <a:gd name="T31" fmla="*/ 2147483646 h 601"/>
              <a:gd name="T32" fmla="*/ 2147483646 w 488"/>
              <a:gd name="T33" fmla="*/ 2147483646 h 601"/>
              <a:gd name="T34" fmla="*/ 2147483646 w 488"/>
              <a:gd name="T35" fmla="*/ 2147483646 h 601"/>
              <a:gd name="T36" fmla="*/ 2147483646 w 488"/>
              <a:gd name="T37" fmla="*/ 2147483646 h 601"/>
              <a:gd name="T38" fmla="*/ 2147483646 w 488"/>
              <a:gd name="T39" fmla="*/ 2147483646 h 601"/>
              <a:gd name="T40" fmla="*/ 2147483646 w 488"/>
              <a:gd name="T41" fmla="*/ 2147483646 h 601"/>
              <a:gd name="T42" fmla="*/ 2147483646 w 488"/>
              <a:gd name="T43" fmla="*/ 2147483646 h 601"/>
              <a:gd name="T44" fmla="*/ 2147483646 w 488"/>
              <a:gd name="T45" fmla="*/ 2147483646 h 601"/>
              <a:gd name="T46" fmla="*/ 2147483646 w 488"/>
              <a:gd name="T47" fmla="*/ 2147483646 h 601"/>
              <a:gd name="T48" fmla="*/ 2147483646 w 488"/>
              <a:gd name="T49" fmla="*/ 2147483646 h 601"/>
              <a:gd name="T50" fmla="*/ 2147483646 w 488"/>
              <a:gd name="T51" fmla="*/ 2147483646 h 601"/>
              <a:gd name="T52" fmla="*/ 2147483646 w 488"/>
              <a:gd name="T53" fmla="*/ 2147483646 h 601"/>
              <a:gd name="T54" fmla="*/ 2147483646 w 488"/>
              <a:gd name="T55" fmla="*/ 2147483646 h 601"/>
              <a:gd name="T56" fmla="*/ 2147483646 w 488"/>
              <a:gd name="T57" fmla="*/ 2147483646 h 601"/>
              <a:gd name="T58" fmla="*/ 2147483646 w 488"/>
              <a:gd name="T59" fmla="*/ 2147483646 h 601"/>
              <a:gd name="T60" fmla="*/ 2147483646 w 488"/>
              <a:gd name="T61" fmla="*/ 2147483646 h 601"/>
              <a:gd name="T62" fmla="*/ 2147483646 w 488"/>
              <a:gd name="T63" fmla="*/ 2147483646 h 6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12" y="459"/>
                </a:moveTo>
                <a:lnTo>
                  <a:pt x="212" y="459"/>
                </a:ln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ubicBezTo>
                  <a:pt x="212" y="353"/>
                  <a:pt x="183" y="381"/>
                  <a:pt x="183" y="410"/>
                </a:cubicBezTo>
                <a:cubicBezTo>
                  <a:pt x="183" y="431"/>
                  <a:pt x="198" y="452"/>
                  <a:pt x="212" y="459"/>
                </a:cubicBezTo>
                <a:close/>
                <a:moveTo>
                  <a:pt x="353" y="169"/>
                </a:moveTo>
                <a:lnTo>
                  <a:pt x="353" y="169"/>
                </a:lnTo>
                <a:cubicBezTo>
                  <a:pt x="353" y="106"/>
                  <a:pt x="304" y="56"/>
                  <a:pt x="240" y="56"/>
                </a:cubicBezTo>
                <a:cubicBezTo>
                  <a:pt x="176" y="56"/>
                  <a:pt x="127" y="106"/>
                  <a:pt x="127" y="169"/>
                </a:cubicBezTo>
                <a:cubicBezTo>
                  <a:pt x="127" y="296"/>
                  <a:pt x="127" y="296"/>
                  <a:pt x="127" y="296"/>
                </a:cubicBezTo>
                <a:cubicBezTo>
                  <a:pt x="353" y="296"/>
                  <a:pt x="353" y="296"/>
                  <a:pt x="353" y="296"/>
                </a:cubicBezTo>
                <a:lnTo>
                  <a:pt x="353" y="1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14" name="Oval 26"/>
          <p:cNvSpPr>
            <a:spLocks noChangeAspect="1"/>
          </p:cNvSpPr>
          <p:nvPr/>
        </p:nvSpPr>
        <p:spPr>
          <a:xfrm>
            <a:off x="8915401" y="2253154"/>
            <a:ext cx="1497012" cy="1497012"/>
          </a:xfrm>
          <a:prstGeom prst="ellipse">
            <a:avLst/>
          </a:prstGeom>
          <a:solidFill>
            <a:srgbClr val="314D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3765">
              <a:defRPr/>
            </a:pPr>
            <a:endParaRPr lang="en-US" sz="900">
              <a:solidFill>
                <a:srgbClr val="384558"/>
              </a:solidFill>
              <a:cs typeface="+mn-ea"/>
              <a:sym typeface="+mn-lt"/>
            </a:endParaRPr>
          </a:p>
        </p:txBody>
      </p:sp>
      <p:sp>
        <p:nvSpPr>
          <p:cNvPr id="15" name="Freeform 27"/>
          <p:cNvSpPr>
            <a:spLocks noChangeArrowheads="1"/>
          </p:cNvSpPr>
          <p:nvPr/>
        </p:nvSpPr>
        <p:spPr bwMode="auto">
          <a:xfrm>
            <a:off x="9442452" y="2769091"/>
            <a:ext cx="466725" cy="395288"/>
          </a:xfrm>
          <a:custGeom>
            <a:avLst/>
            <a:gdLst>
              <a:gd name="T0" fmla="*/ 2147483646 w 602"/>
              <a:gd name="T1" fmla="*/ 2147483646 h 510"/>
              <a:gd name="T2" fmla="*/ 2147483646 w 602"/>
              <a:gd name="T3" fmla="*/ 2147483646 h 510"/>
              <a:gd name="T4" fmla="*/ 2147483646 w 602"/>
              <a:gd name="T5" fmla="*/ 2147483646 h 510"/>
              <a:gd name="T6" fmla="*/ 0 w 602"/>
              <a:gd name="T7" fmla="*/ 2147483646 h 510"/>
              <a:gd name="T8" fmla="*/ 0 w 602"/>
              <a:gd name="T9" fmla="*/ 2147483646 h 510"/>
              <a:gd name="T10" fmla="*/ 2147483646 w 602"/>
              <a:gd name="T11" fmla="*/ 2147483646 h 510"/>
              <a:gd name="T12" fmla="*/ 2147483646 w 602"/>
              <a:gd name="T13" fmla="*/ 2147483646 h 510"/>
              <a:gd name="T14" fmla="*/ 2147483646 w 602"/>
              <a:gd name="T15" fmla="*/ 2147483646 h 510"/>
              <a:gd name="T16" fmla="*/ 2147483646 w 602"/>
              <a:gd name="T17" fmla="*/ 2147483646 h 510"/>
              <a:gd name="T18" fmla="*/ 2147483646 w 602"/>
              <a:gd name="T19" fmla="*/ 2147483646 h 510"/>
              <a:gd name="T20" fmla="*/ 2147483646 w 602"/>
              <a:gd name="T21" fmla="*/ 2147483646 h 510"/>
              <a:gd name="T22" fmla="*/ 2147483646 w 602"/>
              <a:gd name="T23" fmla="*/ 2147483646 h 510"/>
              <a:gd name="T24" fmla="*/ 2147483646 w 602"/>
              <a:gd name="T25" fmla="*/ 2147483646 h 510"/>
              <a:gd name="T26" fmla="*/ 2147483646 w 602"/>
              <a:gd name="T27" fmla="*/ 2147483646 h 510"/>
              <a:gd name="T28" fmla="*/ 2147483646 w 602"/>
              <a:gd name="T29" fmla="*/ 2147483646 h 510"/>
              <a:gd name="T30" fmla="*/ 2147483646 w 602"/>
              <a:gd name="T31" fmla="*/ 0 h 510"/>
              <a:gd name="T32" fmla="*/ 2147483646 w 602"/>
              <a:gd name="T33" fmla="*/ 0 h 510"/>
              <a:gd name="T34" fmla="*/ 2147483646 w 602"/>
              <a:gd name="T35" fmla="*/ 2147483646 h 510"/>
              <a:gd name="T36" fmla="*/ 2147483646 w 602"/>
              <a:gd name="T37" fmla="*/ 2147483646 h 510"/>
              <a:gd name="T38" fmla="*/ 2147483646 w 602"/>
              <a:gd name="T39" fmla="*/ 2147483646 h 510"/>
              <a:gd name="T40" fmla="*/ 2147483646 w 602"/>
              <a:gd name="T41" fmla="*/ 2147483646 h 510"/>
              <a:gd name="T42" fmla="*/ 2147483646 w 602"/>
              <a:gd name="T43" fmla="*/ 2147483646 h 510"/>
              <a:gd name="T44" fmla="*/ 2147483646 w 602"/>
              <a:gd name="T45" fmla="*/ 2147483646 h 510"/>
              <a:gd name="T46" fmla="*/ 2147483646 w 602"/>
              <a:gd name="T47" fmla="*/ 2147483646 h 510"/>
              <a:gd name="T48" fmla="*/ 2147483646 w 602"/>
              <a:gd name="T49" fmla="*/ 2147483646 h 510"/>
              <a:gd name="T50" fmla="*/ 2147483646 w 602"/>
              <a:gd name="T51" fmla="*/ 2147483646 h 510"/>
              <a:gd name="T52" fmla="*/ 2147483646 w 602"/>
              <a:gd name="T53" fmla="*/ 2147483646 h 510"/>
              <a:gd name="T54" fmla="*/ 2147483646 w 602"/>
              <a:gd name="T55" fmla="*/ 2147483646 h 510"/>
              <a:gd name="T56" fmla="*/ 2147483646 w 602"/>
              <a:gd name="T57" fmla="*/ 2147483646 h 510"/>
              <a:gd name="T58" fmla="*/ 2147483646 w 602"/>
              <a:gd name="T59" fmla="*/ 2147483646 h 510"/>
              <a:gd name="T60" fmla="*/ 2147483646 w 602"/>
              <a:gd name="T61" fmla="*/ 2147483646 h 510"/>
              <a:gd name="T62" fmla="*/ 2147483646 w 602"/>
              <a:gd name="T63" fmla="*/ 2147483646 h 510"/>
              <a:gd name="T64" fmla="*/ 2147483646 w 602"/>
              <a:gd name="T65" fmla="*/ 2147483646 h 510"/>
              <a:gd name="T66" fmla="*/ 2147483646 w 602"/>
              <a:gd name="T67" fmla="*/ 2147483646 h 510"/>
              <a:gd name="T68" fmla="*/ 2147483646 w 602"/>
              <a:gd name="T69" fmla="*/ 2147483646 h 510"/>
              <a:gd name="T70" fmla="*/ 2147483646 w 602"/>
              <a:gd name="T71" fmla="*/ 2147483646 h 510"/>
              <a:gd name="T72" fmla="*/ 2147483646 w 602"/>
              <a:gd name="T73" fmla="*/ 2147483646 h 510"/>
              <a:gd name="T74" fmla="*/ 2147483646 w 602"/>
              <a:gd name="T75" fmla="*/ 2147483646 h 510"/>
              <a:gd name="T76" fmla="*/ 2147483646 w 602"/>
              <a:gd name="T77" fmla="*/ 2147483646 h 510"/>
              <a:gd name="T78" fmla="*/ 2147483646 w 602"/>
              <a:gd name="T79" fmla="*/ 2147483646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10">
                <a:moveTo>
                  <a:pt x="579" y="509"/>
                </a:moveTo>
                <a:lnTo>
                  <a:pt x="579" y="509"/>
                </a:lnTo>
                <a:cubicBezTo>
                  <a:pt x="21" y="509"/>
                  <a:pt x="21" y="509"/>
                  <a:pt x="21" y="509"/>
                </a:cubicBezTo>
                <a:cubicBezTo>
                  <a:pt x="7" y="509"/>
                  <a:pt x="0" y="502"/>
                  <a:pt x="0" y="488"/>
                </a:cubicBezTo>
                <a:cubicBezTo>
                  <a:pt x="0" y="481"/>
                  <a:pt x="0" y="481"/>
                  <a:pt x="0" y="481"/>
                </a:cubicBezTo>
                <a:cubicBezTo>
                  <a:pt x="0" y="467"/>
                  <a:pt x="7" y="452"/>
                  <a:pt x="21" y="452"/>
                </a:cubicBezTo>
                <a:cubicBezTo>
                  <a:pt x="579" y="452"/>
                  <a:pt x="579" y="452"/>
                  <a:pt x="579" y="452"/>
                </a:cubicBezTo>
                <a:cubicBezTo>
                  <a:pt x="594" y="452"/>
                  <a:pt x="601" y="467"/>
                  <a:pt x="601" y="481"/>
                </a:cubicBezTo>
                <a:cubicBezTo>
                  <a:pt x="601" y="488"/>
                  <a:pt x="601" y="488"/>
                  <a:pt x="601" y="488"/>
                </a:cubicBezTo>
                <a:cubicBezTo>
                  <a:pt x="601" y="502"/>
                  <a:pt x="594" y="509"/>
                  <a:pt x="579" y="509"/>
                </a:cubicBezTo>
                <a:close/>
                <a:moveTo>
                  <a:pt x="487" y="424"/>
                </a:moveTo>
                <a:lnTo>
                  <a:pt x="487" y="424"/>
                </a:lnTo>
                <a:cubicBezTo>
                  <a:pt x="431" y="424"/>
                  <a:pt x="431" y="424"/>
                  <a:pt x="431" y="424"/>
                </a:cubicBezTo>
                <a:cubicBezTo>
                  <a:pt x="417" y="424"/>
                  <a:pt x="403" y="417"/>
                  <a:pt x="403" y="396"/>
                </a:cubicBezTo>
                <a:cubicBezTo>
                  <a:pt x="403" y="28"/>
                  <a:pt x="403" y="28"/>
                  <a:pt x="403" y="28"/>
                </a:cubicBezTo>
                <a:cubicBezTo>
                  <a:pt x="403" y="14"/>
                  <a:pt x="417" y="0"/>
                  <a:pt x="431" y="0"/>
                </a:cubicBezTo>
                <a:cubicBezTo>
                  <a:pt x="487" y="0"/>
                  <a:pt x="487" y="0"/>
                  <a:pt x="487" y="0"/>
                </a:cubicBezTo>
                <a:cubicBezTo>
                  <a:pt x="509" y="0"/>
                  <a:pt x="516" y="14"/>
                  <a:pt x="516" y="28"/>
                </a:cubicBezTo>
                <a:cubicBezTo>
                  <a:pt x="516" y="396"/>
                  <a:pt x="516" y="396"/>
                  <a:pt x="516" y="396"/>
                </a:cubicBezTo>
                <a:cubicBezTo>
                  <a:pt x="516" y="417"/>
                  <a:pt x="509" y="424"/>
                  <a:pt x="487" y="424"/>
                </a:cubicBezTo>
                <a:close/>
                <a:moveTo>
                  <a:pt x="332" y="424"/>
                </a:moveTo>
                <a:lnTo>
                  <a:pt x="332" y="424"/>
                </a:lnTo>
                <a:cubicBezTo>
                  <a:pt x="276" y="424"/>
                  <a:pt x="276" y="424"/>
                  <a:pt x="276" y="424"/>
                </a:cubicBezTo>
                <a:cubicBezTo>
                  <a:pt x="254" y="424"/>
                  <a:pt x="247" y="417"/>
                  <a:pt x="247" y="396"/>
                </a:cubicBezTo>
                <a:cubicBezTo>
                  <a:pt x="247" y="163"/>
                  <a:pt x="247" y="163"/>
                  <a:pt x="247" y="163"/>
                </a:cubicBezTo>
                <a:cubicBezTo>
                  <a:pt x="247" y="149"/>
                  <a:pt x="254" y="134"/>
                  <a:pt x="276" y="134"/>
                </a:cubicBezTo>
                <a:cubicBezTo>
                  <a:pt x="332" y="134"/>
                  <a:pt x="332" y="134"/>
                  <a:pt x="332" y="134"/>
                </a:cubicBezTo>
                <a:cubicBezTo>
                  <a:pt x="346" y="134"/>
                  <a:pt x="360" y="149"/>
                  <a:pt x="360" y="163"/>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297"/>
                  <a:pt x="85" y="297"/>
                  <a:pt x="85" y="297"/>
                </a:cubicBezTo>
                <a:cubicBezTo>
                  <a:pt x="85" y="276"/>
                  <a:pt x="99" y="269"/>
                  <a:pt x="113" y="269"/>
                </a:cubicBezTo>
                <a:cubicBezTo>
                  <a:pt x="169" y="269"/>
                  <a:pt x="169" y="269"/>
                  <a:pt x="169" y="269"/>
                </a:cubicBezTo>
                <a:cubicBezTo>
                  <a:pt x="184" y="269"/>
                  <a:pt x="198" y="276"/>
                  <a:pt x="198" y="297"/>
                </a:cubicBezTo>
                <a:cubicBezTo>
                  <a:pt x="198" y="396"/>
                  <a:pt x="198" y="396"/>
                  <a:pt x="198" y="396"/>
                </a:cubicBezTo>
                <a:cubicBezTo>
                  <a:pt x="198" y="417"/>
                  <a:pt x="184" y="424"/>
                  <a:pt x="169" y="4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16" name="Subtitle 2"/>
          <p:cNvSpPr txBox="1"/>
          <p:nvPr/>
        </p:nvSpPr>
        <p:spPr bwMode="auto">
          <a:xfrm>
            <a:off x="3846514" y="3834305"/>
            <a:ext cx="17875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60949" rIns="121900" bIns="60949"/>
          <a:lstStyle>
            <a:lvl1pPr defTabSz="457200">
              <a:defRPr>
                <a:solidFill>
                  <a:schemeClr val="tx1"/>
                </a:solidFill>
                <a:latin typeface="Lato Light"/>
                <a:ea typeface="MS PGothic" panose="020B0600070205080204" pitchFamily="34" charset="-128"/>
              </a:defRPr>
            </a:lvl1pPr>
            <a:lvl2pPr marL="742950" indent="-285750" defTabSz="457200">
              <a:defRPr>
                <a:solidFill>
                  <a:schemeClr val="tx1"/>
                </a:solidFill>
                <a:latin typeface="Lato Light"/>
                <a:ea typeface="MS PGothic" panose="020B0600070205080204" pitchFamily="34" charset="-128"/>
              </a:defRPr>
            </a:lvl2pPr>
            <a:lvl3pPr marL="1143000" indent="-228600" defTabSz="457200">
              <a:defRPr>
                <a:solidFill>
                  <a:schemeClr val="tx1"/>
                </a:solidFill>
                <a:latin typeface="Lato Light"/>
                <a:ea typeface="MS PGothic" panose="020B0600070205080204" pitchFamily="34" charset="-128"/>
              </a:defRPr>
            </a:lvl3pPr>
            <a:lvl4pPr marL="1600200" indent="-228600" defTabSz="457200">
              <a:defRPr>
                <a:solidFill>
                  <a:schemeClr val="tx1"/>
                </a:solidFill>
                <a:latin typeface="Lato Light"/>
                <a:ea typeface="MS PGothic" panose="020B0600070205080204" pitchFamily="34" charset="-128"/>
              </a:defRPr>
            </a:lvl4pPr>
            <a:lvl5pPr marL="2057400" indent="-228600" defTabSz="457200">
              <a:defRPr>
                <a:solidFill>
                  <a:schemeClr val="tx1"/>
                </a:solidFill>
                <a:latin typeface="Lato Light"/>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spcBef>
                <a:spcPct val="20000"/>
              </a:spcBef>
              <a:buFont typeface="Arial" panose="020B0604020202020204" pitchFamily="34" charset="0"/>
              <a:buNone/>
            </a:pPr>
            <a:r>
              <a:rPr lang="zh-CN" altLang="en-US" sz="1400">
                <a:solidFill>
                  <a:srgbClr val="384558"/>
                </a:solidFill>
                <a:latin typeface="+mn-lt"/>
                <a:ea typeface="+mn-ea"/>
                <a:cs typeface="+mn-ea"/>
                <a:sym typeface="+mn-lt"/>
              </a:rPr>
              <a:t>单击此处编辑您要的内容建议采用微软雅黑字体</a:t>
            </a:r>
            <a:endParaRPr lang="en-US" altLang="zh-CN" sz="1400">
              <a:solidFill>
                <a:srgbClr val="384558"/>
              </a:solidFill>
              <a:latin typeface="+mn-lt"/>
              <a:ea typeface="+mn-ea"/>
              <a:cs typeface="+mn-ea"/>
              <a:sym typeface="+mn-lt"/>
            </a:endParaRPr>
          </a:p>
        </p:txBody>
      </p:sp>
      <p:sp>
        <p:nvSpPr>
          <p:cNvPr id="17" name="Subtitle 2"/>
          <p:cNvSpPr txBox="1"/>
          <p:nvPr/>
        </p:nvSpPr>
        <p:spPr bwMode="auto">
          <a:xfrm>
            <a:off x="6361114" y="3834305"/>
            <a:ext cx="17891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60949" rIns="121900" bIns="60949"/>
          <a:lstStyle>
            <a:lvl1pPr defTabSz="457200">
              <a:defRPr>
                <a:solidFill>
                  <a:schemeClr val="tx1"/>
                </a:solidFill>
                <a:latin typeface="Lato Light"/>
                <a:ea typeface="MS PGothic" panose="020B0600070205080204" pitchFamily="34" charset="-128"/>
              </a:defRPr>
            </a:lvl1pPr>
            <a:lvl2pPr marL="742950" indent="-285750" defTabSz="457200">
              <a:defRPr>
                <a:solidFill>
                  <a:schemeClr val="tx1"/>
                </a:solidFill>
                <a:latin typeface="Lato Light"/>
                <a:ea typeface="MS PGothic" panose="020B0600070205080204" pitchFamily="34" charset="-128"/>
              </a:defRPr>
            </a:lvl2pPr>
            <a:lvl3pPr marL="1143000" indent="-228600" defTabSz="457200">
              <a:defRPr>
                <a:solidFill>
                  <a:schemeClr val="tx1"/>
                </a:solidFill>
                <a:latin typeface="Lato Light"/>
                <a:ea typeface="MS PGothic" panose="020B0600070205080204" pitchFamily="34" charset="-128"/>
              </a:defRPr>
            </a:lvl3pPr>
            <a:lvl4pPr marL="1600200" indent="-228600" defTabSz="457200">
              <a:defRPr>
                <a:solidFill>
                  <a:schemeClr val="tx1"/>
                </a:solidFill>
                <a:latin typeface="Lato Light"/>
                <a:ea typeface="MS PGothic" panose="020B0600070205080204" pitchFamily="34" charset="-128"/>
              </a:defRPr>
            </a:lvl4pPr>
            <a:lvl5pPr marL="2057400" indent="-228600" defTabSz="457200">
              <a:defRPr>
                <a:solidFill>
                  <a:schemeClr val="tx1"/>
                </a:solidFill>
                <a:latin typeface="Lato Light"/>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spcBef>
                <a:spcPct val="20000"/>
              </a:spcBef>
              <a:buFont typeface="Arial" panose="020B0604020202020204" pitchFamily="34" charset="0"/>
              <a:buNone/>
            </a:pPr>
            <a:r>
              <a:rPr lang="zh-CN" altLang="en-US" sz="1400">
                <a:solidFill>
                  <a:srgbClr val="384558"/>
                </a:solidFill>
                <a:latin typeface="+mn-lt"/>
                <a:ea typeface="+mn-ea"/>
                <a:cs typeface="+mn-ea"/>
                <a:sym typeface="+mn-lt"/>
              </a:rPr>
              <a:t>单击此处编辑您要的内容建议采用微软雅黑字体</a:t>
            </a:r>
            <a:endParaRPr lang="en-US" altLang="zh-CN" sz="1400">
              <a:solidFill>
                <a:srgbClr val="384558"/>
              </a:solidFill>
              <a:latin typeface="+mn-lt"/>
              <a:ea typeface="+mn-ea"/>
              <a:cs typeface="+mn-ea"/>
              <a:sym typeface="+mn-lt"/>
            </a:endParaRPr>
          </a:p>
        </p:txBody>
      </p:sp>
      <p:sp>
        <p:nvSpPr>
          <p:cNvPr id="18" name="Subtitle 2"/>
          <p:cNvSpPr txBox="1"/>
          <p:nvPr/>
        </p:nvSpPr>
        <p:spPr bwMode="auto">
          <a:xfrm>
            <a:off x="8875714" y="3834305"/>
            <a:ext cx="17891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60949" rIns="121900" bIns="60949"/>
          <a:lstStyle>
            <a:lvl1pPr defTabSz="457200">
              <a:defRPr>
                <a:solidFill>
                  <a:schemeClr val="tx1"/>
                </a:solidFill>
                <a:latin typeface="Lato Light"/>
                <a:ea typeface="MS PGothic" panose="020B0600070205080204" pitchFamily="34" charset="-128"/>
              </a:defRPr>
            </a:lvl1pPr>
            <a:lvl2pPr marL="742950" indent="-285750" defTabSz="457200">
              <a:defRPr>
                <a:solidFill>
                  <a:schemeClr val="tx1"/>
                </a:solidFill>
                <a:latin typeface="Lato Light"/>
                <a:ea typeface="MS PGothic" panose="020B0600070205080204" pitchFamily="34" charset="-128"/>
              </a:defRPr>
            </a:lvl2pPr>
            <a:lvl3pPr marL="1143000" indent="-228600" defTabSz="457200">
              <a:defRPr>
                <a:solidFill>
                  <a:schemeClr val="tx1"/>
                </a:solidFill>
                <a:latin typeface="Lato Light"/>
                <a:ea typeface="MS PGothic" panose="020B0600070205080204" pitchFamily="34" charset="-128"/>
              </a:defRPr>
            </a:lvl3pPr>
            <a:lvl4pPr marL="1600200" indent="-228600" defTabSz="457200">
              <a:defRPr>
                <a:solidFill>
                  <a:schemeClr val="tx1"/>
                </a:solidFill>
                <a:latin typeface="Lato Light"/>
                <a:ea typeface="MS PGothic" panose="020B0600070205080204" pitchFamily="34" charset="-128"/>
              </a:defRPr>
            </a:lvl4pPr>
            <a:lvl5pPr marL="2057400" indent="-228600" defTabSz="457200">
              <a:defRPr>
                <a:solidFill>
                  <a:schemeClr val="tx1"/>
                </a:solidFill>
                <a:latin typeface="Lato Light"/>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spcBef>
                <a:spcPct val="20000"/>
              </a:spcBef>
              <a:buFont typeface="Arial" panose="020B0604020202020204" pitchFamily="34" charset="0"/>
              <a:buNone/>
            </a:pPr>
            <a:r>
              <a:rPr lang="zh-CN" altLang="en-US" sz="1400">
                <a:solidFill>
                  <a:srgbClr val="384558"/>
                </a:solidFill>
                <a:latin typeface="+mn-lt"/>
                <a:ea typeface="+mn-ea"/>
                <a:cs typeface="+mn-ea"/>
                <a:sym typeface="+mn-lt"/>
              </a:rPr>
              <a:t>单击此处编辑您要的内容建议采用微软雅黑字体</a:t>
            </a:r>
            <a:endParaRPr lang="en-US" altLang="zh-CN" sz="1400">
              <a:solidFill>
                <a:srgbClr val="384558"/>
              </a:solidFill>
              <a:latin typeface="+mn-lt"/>
              <a:ea typeface="+mn-ea"/>
              <a:cs typeface="+mn-ea"/>
              <a:sym typeface="+mn-lt"/>
            </a:endParaRPr>
          </a:p>
        </p:txBody>
      </p:sp>
      <p:sp>
        <p:nvSpPr>
          <p:cNvPr id="19" name="文本框 18"/>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20" name="图片 19"/>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7"/>
          <p:cNvSpPr/>
          <p:nvPr/>
        </p:nvSpPr>
        <p:spPr>
          <a:xfrm>
            <a:off x="1019177" y="1938339"/>
            <a:ext cx="923925" cy="923925"/>
          </a:xfrm>
          <a:prstGeom prst="ellipse">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3765">
              <a:defRPr/>
            </a:pPr>
            <a:endParaRPr lang="id-ID" sz="900" dirty="0">
              <a:cs typeface="+mn-ea"/>
              <a:sym typeface="+mn-lt"/>
            </a:endParaRPr>
          </a:p>
        </p:txBody>
      </p:sp>
      <p:sp>
        <p:nvSpPr>
          <p:cNvPr id="7" name="Oval 28"/>
          <p:cNvSpPr/>
          <p:nvPr/>
        </p:nvSpPr>
        <p:spPr>
          <a:xfrm>
            <a:off x="1019177" y="3244851"/>
            <a:ext cx="923925" cy="923925"/>
          </a:xfrm>
          <a:prstGeom prst="ellipse">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3765">
              <a:defRPr/>
            </a:pPr>
            <a:endParaRPr lang="id-ID" sz="900" dirty="0">
              <a:cs typeface="+mn-ea"/>
              <a:sym typeface="+mn-lt"/>
            </a:endParaRPr>
          </a:p>
        </p:txBody>
      </p:sp>
      <p:sp>
        <p:nvSpPr>
          <p:cNvPr id="8" name="Oval 29"/>
          <p:cNvSpPr/>
          <p:nvPr/>
        </p:nvSpPr>
        <p:spPr>
          <a:xfrm>
            <a:off x="1019177" y="4551364"/>
            <a:ext cx="923925" cy="923925"/>
          </a:xfrm>
          <a:prstGeom prst="ellipse">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3765">
              <a:defRPr/>
            </a:pPr>
            <a:endParaRPr lang="id-ID" sz="900" dirty="0">
              <a:cs typeface="+mn-ea"/>
              <a:sym typeface="+mn-lt"/>
            </a:endParaRPr>
          </a:p>
        </p:txBody>
      </p:sp>
      <p:sp>
        <p:nvSpPr>
          <p:cNvPr id="9" name="Oval 30"/>
          <p:cNvSpPr/>
          <p:nvPr/>
        </p:nvSpPr>
        <p:spPr>
          <a:xfrm>
            <a:off x="6545264" y="1938339"/>
            <a:ext cx="923925" cy="923925"/>
          </a:xfrm>
          <a:prstGeom prst="ellipse">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3765">
              <a:defRPr/>
            </a:pPr>
            <a:endParaRPr lang="id-ID" sz="900" dirty="0">
              <a:cs typeface="+mn-ea"/>
              <a:sym typeface="+mn-lt"/>
            </a:endParaRPr>
          </a:p>
        </p:txBody>
      </p:sp>
      <p:sp>
        <p:nvSpPr>
          <p:cNvPr id="10" name="Oval 31"/>
          <p:cNvSpPr/>
          <p:nvPr/>
        </p:nvSpPr>
        <p:spPr>
          <a:xfrm>
            <a:off x="6567489" y="3244851"/>
            <a:ext cx="923925" cy="923925"/>
          </a:xfrm>
          <a:prstGeom prst="ellipse">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3765">
              <a:defRPr/>
            </a:pPr>
            <a:endParaRPr lang="id-ID" sz="900" dirty="0">
              <a:cs typeface="+mn-ea"/>
              <a:sym typeface="+mn-lt"/>
            </a:endParaRPr>
          </a:p>
        </p:txBody>
      </p:sp>
      <p:sp>
        <p:nvSpPr>
          <p:cNvPr id="12" name="Oval 32"/>
          <p:cNvSpPr/>
          <p:nvPr/>
        </p:nvSpPr>
        <p:spPr>
          <a:xfrm>
            <a:off x="6567489" y="4551364"/>
            <a:ext cx="923925" cy="923925"/>
          </a:xfrm>
          <a:prstGeom prst="ellipse">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3765">
              <a:defRPr/>
            </a:pPr>
            <a:endParaRPr lang="id-ID" sz="900" dirty="0">
              <a:cs typeface="+mn-ea"/>
              <a:sym typeface="+mn-lt"/>
            </a:endParaRPr>
          </a:p>
        </p:txBody>
      </p:sp>
      <p:sp>
        <p:nvSpPr>
          <p:cNvPr id="13" name="Freeform 28"/>
          <p:cNvSpPr>
            <a:spLocks noChangeArrowheads="1"/>
          </p:cNvSpPr>
          <p:nvPr/>
        </p:nvSpPr>
        <p:spPr bwMode="auto">
          <a:xfrm>
            <a:off x="6775451" y="2162175"/>
            <a:ext cx="527050" cy="444500"/>
          </a:xfrm>
          <a:custGeom>
            <a:avLst/>
            <a:gdLst>
              <a:gd name="T0" fmla="*/ 2147483646 w 498"/>
              <a:gd name="T1" fmla="*/ 2147483646 h 418"/>
              <a:gd name="T2" fmla="*/ 2147483646 w 498"/>
              <a:gd name="T3" fmla="*/ 2147483646 h 418"/>
              <a:gd name="T4" fmla="*/ 2147483646 w 498"/>
              <a:gd name="T5" fmla="*/ 2147483646 h 418"/>
              <a:gd name="T6" fmla="*/ 2147483646 w 498"/>
              <a:gd name="T7" fmla="*/ 2147483646 h 418"/>
              <a:gd name="T8" fmla="*/ 2147483646 w 498"/>
              <a:gd name="T9" fmla="*/ 2147483646 h 418"/>
              <a:gd name="T10" fmla="*/ 2147483646 w 498"/>
              <a:gd name="T11" fmla="*/ 2147483646 h 418"/>
              <a:gd name="T12" fmla="*/ 2147483646 w 498"/>
              <a:gd name="T13" fmla="*/ 2147483646 h 418"/>
              <a:gd name="T14" fmla="*/ 2147483646 w 498"/>
              <a:gd name="T15" fmla="*/ 2147483646 h 418"/>
              <a:gd name="T16" fmla="*/ 2147483646 w 498"/>
              <a:gd name="T17" fmla="*/ 2147483646 h 418"/>
              <a:gd name="T18" fmla="*/ 2147483646 w 498"/>
              <a:gd name="T19" fmla="*/ 2147483646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14" name="Freeform 67"/>
          <p:cNvSpPr>
            <a:spLocks noChangeArrowheads="1"/>
          </p:cNvSpPr>
          <p:nvPr/>
        </p:nvSpPr>
        <p:spPr bwMode="auto">
          <a:xfrm>
            <a:off x="1273176" y="2085975"/>
            <a:ext cx="481012" cy="565150"/>
          </a:xfrm>
          <a:custGeom>
            <a:avLst/>
            <a:gdLst>
              <a:gd name="T0" fmla="*/ 2147483646 w 453"/>
              <a:gd name="T1" fmla="*/ 2147483646 h 533"/>
              <a:gd name="T2" fmla="*/ 2147483646 w 453"/>
              <a:gd name="T3" fmla="*/ 2147483646 h 533"/>
              <a:gd name="T4" fmla="*/ 2147483646 w 453"/>
              <a:gd name="T5" fmla="*/ 2147483646 h 533"/>
              <a:gd name="T6" fmla="*/ 0 w 453"/>
              <a:gd name="T7" fmla="*/ 2147483646 h 533"/>
              <a:gd name="T8" fmla="*/ 2147483646 w 453"/>
              <a:gd name="T9" fmla="*/ 2147483646 h 533"/>
              <a:gd name="T10" fmla="*/ 2147483646 w 453"/>
              <a:gd name="T11" fmla="*/ 2147483646 h 533"/>
              <a:gd name="T12" fmla="*/ 2147483646 w 453"/>
              <a:gd name="T13" fmla="*/ 2147483646 h 533"/>
              <a:gd name="T14" fmla="*/ 2147483646 w 453"/>
              <a:gd name="T15" fmla="*/ 2147483646 h 533"/>
              <a:gd name="T16" fmla="*/ 2147483646 w 453"/>
              <a:gd name="T17" fmla="*/ 2147483646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15" name="Freeform 68"/>
          <p:cNvSpPr>
            <a:spLocks noChangeArrowheads="1"/>
          </p:cNvSpPr>
          <p:nvPr/>
        </p:nvSpPr>
        <p:spPr bwMode="auto">
          <a:xfrm>
            <a:off x="6848477" y="3467100"/>
            <a:ext cx="452437" cy="490538"/>
          </a:xfrm>
          <a:custGeom>
            <a:avLst/>
            <a:gdLst>
              <a:gd name="T0" fmla="*/ 2147483646 w 426"/>
              <a:gd name="T1" fmla="*/ 2147483646 h 462"/>
              <a:gd name="T2" fmla="*/ 2147483646 w 426"/>
              <a:gd name="T3" fmla="*/ 2147483646 h 462"/>
              <a:gd name="T4" fmla="*/ 2147483646 w 426"/>
              <a:gd name="T5" fmla="*/ 2147483646 h 462"/>
              <a:gd name="T6" fmla="*/ 2147483646 w 426"/>
              <a:gd name="T7" fmla="*/ 2147483646 h 462"/>
              <a:gd name="T8" fmla="*/ 2147483646 w 426"/>
              <a:gd name="T9" fmla="*/ 2147483646 h 462"/>
              <a:gd name="T10" fmla="*/ 2147483646 w 426"/>
              <a:gd name="T11" fmla="*/ 2147483646 h 462"/>
              <a:gd name="T12" fmla="*/ 2147483646 w 426"/>
              <a:gd name="T13" fmla="*/ 2147483646 h 462"/>
              <a:gd name="T14" fmla="*/ 2147483646 w 426"/>
              <a:gd name="T15" fmla="*/ 2147483646 h 462"/>
              <a:gd name="T16" fmla="*/ 2147483646 w 426"/>
              <a:gd name="T17" fmla="*/ 2147483646 h 462"/>
              <a:gd name="T18" fmla="*/ 2147483646 w 426"/>
              <a:gd name="T19" fmla="*/ 2147483646 h 462"/>
              <a:gd name="T20" fmla="*/ 2147483646 w 426"/>
              <a:gd name="T21" fmla="*/ 2147483646 h 462"/>
              <a:gd name="T22" fmla="*/ 2147483646 w 426"/>
              <a:gd name="T23" fmla="*/ 2147483646 h 462"/>
              <a:gd name="T24" fmla="*/ 2147483646 w 426"/>
              <a:gd name="T25" fmla="*/ 2147483646 h 462"/>
              <a:gd name="T26" fmla="*/ 2147483646 w 426"/>
              <a:gd name="T27" fmla="*/ 2147483646 h 462"/>
              <a:gd name="T28" fmla="*/ 2147483646 w 426"/>
              <a:gd name="T29" fmla="*/ 2147483646 h 462"/>
              <a:gd name="T30" fmla="*/ 2147483646 w 426"/>
              <a:gd name="T31" fmla="*/ 2147483646 h 462"/>
              <a:gd name="T32" fmla="*/ 2147483646 w 426"/>
              <a:gd name="T33" fmla="*/ 2147483646 h 462"/>
              <a:gd name="T34" fmla="*/ 2147483646 w 426"/>
              <a:gd name="T35" fmla="*/ 2147483646 h 462"/>
              <a:gd name="T36" fmla="*/ 2147483646 w 426"/>
              <a:gd name="T37" fmla="*/ 2147483646 h 462"/>
              <a:gd name="T38" fmla="*/ 2147483646 w 426"/>
              <a:gd name="T39" fmla="*/ 2147483646 h 462"/>
              <a:gd name="T40" fmla="*/ 2147483646 w 426"/>
              <a:gd name="T41" fmla="*/ 2147483646 h 462"/>
              <a:gd name="T42" fmla="*/ 2147483646 w 426"/>
              <a:gd name="T43" fmla="*/ 2147483646 h 462"/>
              <a:gd name="T44" fmla="*/ 2147483646 w 426"/>
              <a:gd name="T45" fmla="*/ 2147483646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cubicBezTo>
                  <a:pt x="221" y="293"/>
                  <a:pt x="212" y="301"/>
                  <a:pt x="203" y="3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16" name="Freeform 82"/>
          <p:cNvSpPr>
            <a:spLocks noChangeArrowheads="1"/>
          </p:cNvSpPr>
          <p:nvPr/>
        </p:nvSpPr>
        <p:spPr bwMode="auto">
          <a:xfrm>
            <a:off x="1225552" y="4791076"/>
            <a:ext cx="528637" cy="473075"/>
          </a:xfrm>
          <a:custGeom>
            <a:avLst/>
            <a:gdLst>
              <a:gd name="T0" fmla="*/ 2147483646 w 497"/>
              <a:gd name="T1" fmla="*/ 0 h 444"/>
              <a:gd name="T2" fmla="*/ 2147483646 w 497"/>
              <a:gd name="T3" fmla="*/ 0 h 444"/>
              <a:gd name="T4" fmla="*/ 2147483646 w 497"/>
              <a:gd name="T5" fmla="*/ 0 h 444"/>
              <a:gd name="T6" fmla="*/ 0 w 497"/>
              <a:gd name="T7" fmla="*/ 2147483646 h 444"/>
              <a:gd name="T8" fmla="*/ 0 w 497"/>
              <a:gd name="T9" fmla="*/ 2147483646 h 444"/>
              <a:gd name="T10" fmla="*/ 2147483646 w 497"/>
              <a:gd name="T11" fmla="*/ 2147483646 h 444"/>
              <a:gd name="T12" fmla="*/ 2147483646 w 497"/>
              <a:gd name="T13" fmla="*/ 2147483646 h 444"/>
              <a:gd name="T14" fmla="*/ 2147483646 w 497"/>
              <a:gd name="T15" fmla="*/ 2147483646 h 444"/>
              <a:gd name="T16" fmla="*/ 2147483646 w 497"/>
              <a:gd name="T17" fmla="*/ 2147483646 h 444"/>
              <a:gd name="T18" fmla="*/ 2147483646 w 497"/>
              <a:gd name="T19" fmla="*/ 2147483646 h 444"/>
              <a:gd name="T20" fmla="*/ 2147483646 w 497"/>
              <a:gd name="T21" fmla="*/ 2147483646 h 444"/>
              <a:gd name="T22" fmla="*/ 2147483646 w 497"/>
              <a:gd name="T23" fmla="*/ 2147483646 h 444"/>
              <a:gd name="T24" fmla="*/ 2147483646 w 497"/>
              <a:gd name="T25" fmla="*/ 2147483646 h 444"/>
              <a:gd name="T26" fmla="*/ 2147483646 w 497"/>
              <a:gd name="T27" fmla="*/ 2147483646 h 444"/>
              <a:gd name="T28" fmla="*/ 2147483646 w 497"/>
              <a:gd name="T29" fmla="*/ 2147483646 h 444"/>
              <a:gd name="T30" fmla="*/ 2147483646 w 497"/>
              <a:gd name="T31" fmla="*/ 2147483646 h 444"/>
              <a:gd name="T32" fmla="*/ 2147483646 w 497"/>
              <a:gd name="T33" fmla="*/ 2147483646 h 444"/>
              <a:gd name="T34" fmla="*/ 2147483646 w 497"/>
              <a:gd name="T35" fmla="*/ 0 h 444"/>
              <a:gd name="T36" fmla="*/ 2147483646 w 497"/>
              <a:gd name="T37" fmla="*/ 2147483646 h 444"/>
              <a:gd name="T38" fmla="*/ 2147483646 w 497"/>
              <a:gd name="T39" fmla="*/ 2147483646 h 444"/>
              <a:gd name="T40" fmla="*/ 2147483646 w 497"/>
              <a:gd name="T41" fmla="*/ 2147483646 h 444"/>
              <a:gd name="T42" fmla="*/ 2147483646 w 497"/>
              <a:gd name="T43" fmla="*/ 2147483646 h 444"/>
              <a:gd name="T44" fmla="*/ 2147483646 w 497"/>
              <a:gd name="T45" fmla="*/ 2147483646 h 444"/>
              <a:gd name="T46" fmla="*/ 2147483646 w 497"/>
              <a:gd name="T47" fmla="*/ 2147483646 h 444"/>
              <a:gd name="T48" fmla="*/ 2147483646 w 497"/>
              <a:gd name="T49" fmla="*/ 2147483646 h 444"/>
              <a:gd name="T50" fmla="*/ 2147483646 w 497"/>
              <a:gd name="T51" fmla="*/ 2147483646 h 444"/>
              <a:gd name="T52" fmla="*/ 2147483646 w 497"/>
              <a:gd name="T53" fmla="*/ 2147483646 h 444"/>
              <a:gd name="T54" fmla="*/ 2147483646 w 497"/>
              <a:gd name="T55" fmla="*/ 2147483646 h 444"/>
              <a:gd name="T56" fmla="*/ 2147483646 w 497"/>
              <a:gd name="T57" fmla="*/ 2147483646 h 444"/>
              <a:gd name="T58" fmla="*/ 2147483646 w 497"/>
              <a:gd name="T59" fmla="*/ 2147483646 h 444"/>
              <a:gd name="T60" fmla="*/ 2147483646 w 497"/>
              <a:gd name="T61" fmla="*/ 2147483646 h 444"/>
              <a:gd name="T62" fmla="*/ 2147483646 w 497"/>
              <a:gd name="T63" fmla="*/ 2147483646 h 444"/>
              <a:gd name="T64" fmla="*/ 2147483646 w 497"/>
              <a:gd name="T65" fmla="*/ 2147483646 h 444"/>
              <a:gd name="T66" fmla="*/ 2147483646 w 497"/>
              <a:gd name="T67" fmla="*/ 2147483646 h 444"/>
              <a:gd name="T68" fmla="*/ 2147483646 w 497"/>
              <a:gd name="T69" fmla="*/ 2147483646 h 444"/>
              <a:gd name="T70" fmla="*/ 2147483646 w 497"/>
              <a:gd name="T71" fmla="*/ 2147483646 h 444"/>
              <a:gd name="T72" fmla="*/ 2147483646 w 497"/>
              <a:gd name="T73" fmla="*/ 2147483646 h 444"/>
              <a:gd name="T74" fmla="*/ 2147483646 w 497"/>
              <a:gd name="T75" fmla="*/ 2147483646 h 444"/>
              <a:gd name="T76" fmla="*/ 2147483646 w 497"/>
              <a:gd name="T77" fmla="*/ 2147483646 h 444"/>
              <a:gd name="T78" fmla="*/ 2147483646 w 497"/>
              <a:gd name="T79" fmla="*/ 2147483646 h 444"/>
              <a:gd name="T80" fmla="*/ 2147483646 w 497"/>
              <a:gd name="T81" fmla="*/ 2147483646 h 444"/>
              <a:gd name="T82" fmla="*/ 2147483646 w 497"/>
              <a:gd name="T83" fmla="*/ 2147483646 h 444"/>
              <a:gd name="T84" fmla="*/ 2147483646 w 497"/>
              <a:gd name="T85" fmla="*/ 2147483646 h 444"/>
              <a:gd name="T86" fmla="*/ 2147483646 w 497"/>
              <a:gd name="T87" fmla="*/ 2147483646 h 444"/>
              <a:gd name="T88" fmla="*/ 2147483646 w 497"/>
              <a:gd name="T89" fmla="*/ 2147483646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17" name="Freeform 101"/>
          <p:cNvSpPr>
            <a:spLocks noChangeArrowheads="1"/>
          </p:cNvSpPr>
          <p:nvPr/>
        </p:nvSpPr>
        <p:spPr bwMode="auto">
          <a:xfrm>
            <a:off x="6788151" y="4784725"/>
            <a:ext cx="527050" cy="406400"/>
          </a:xfrm>
          <a:custGeom>
            <a:avLst/>
            <a:gdLst>
              <a:gd name="T0" fmla="*/ 2147483646 w 497"/>
              <a:gd name="T1" fmla="*/ 2147483646 h 382"/>
              <a:gd name="T2" fmla="*/ 2147483646 w 497"/>
              <a:gd name="T3" fmla="*/ 2147483646 h 382"/>
              <a:gd name="T4" fmla="*/ 2147483646 w 497"/>
              <a:gd name="T5" fmla="*/ 2147483646 h 382"/>
              <a:gd name="T6" fmla="*/ 2147483646 w 497"/>
              <a:gd name="T7" fmla="*/ 2147483646 h 382"/>
              <a:gd name="T8" fmla="*/ 2147483646 w 497"/>
              <a:gd name="T9" fmla="*/ 2147483646 h 382"/>
              <a:gd name="T10" fmla="*/ 2147483646 w 497"/>
              <a:gd name="T11" fmla="*/ 2147483646 h 382"/>
              <a:gd name="T12" fmla="*/ 2147483646 w 497"/>
              <a:gd name="T13" fmla="*/ 2147483646 h 382"/>
              <a:gd name="T14" fmla="*/ 2147483646 w 497"/>
              <a:gd name="T15" fmla="*/ 2147483646 h 382"/>
              <a:gd name="T16" fmla="*/ 2147483646 w 497"/>
              <a:gd name="T17" fmla="*/ 2147483646 h 382"/>
              <a:gd name="T18" fmla="*/ 2147483646 w 497"/>
              <a:gd name="T19" fmla="*/ 2147483646 h 382"/>
              <a:gd name="T20" fmla="*/ 2147483646 w 497"/>
              <a:gd name="T21" fmla="*/ 2147483646 h 382"/>
              <a:gd name="T22" fmla="*/ 2147483646 w 497"/>
              <a:gd name="T23" fmla="*/ 2147483646 h 382"/>
              <a:gd name="T24" fmla="*/ 2147483646 w 497"/>
              <a:gd name="T25" fmla="*/ 2147483646 h 382"/>
              <a:gd name="T26" fmla="*/ 2147483646 w 497"/>
              <a:gd name="T27" fmla="*/ 2147483646 h 382"/>
              <a:gd name="T28" fmla="*/ 2147483646 w 497"/>
              <a:gd name="T29" fmla="*/ 2147483646 h 382"/>
              <a:gd name="T30" fmla="*/ 2147483646 w 497"/>
              <a:gd name="T31" fmla="*/ 2147483646 h 382"/>
              <a:gd name="T32" fmla="*/ 2147483646 w 497"/>
              <a:gd name="T33" fmla="*/ 2147483646 h 382"/>
              <a:gd name="T34" fmla="*/ 2147483646 w 497"/>
              <a:gd name="T35" fmla="*/ 2147483646 h 382"/>
              <a:gd name="T36" fmla="*/ 2147483646 w 497"/>
              <a:gd name="T37" fmla="*/ 2147483646 h 382"/>
              <a:gd name="T38" fmla="*/ 2147483646 w 497"/>
              <a:gd name="T39" fmla="*/ 2147483646 h 382"/>
              <a:gd name="T40" fmla="*/ 2147483646 w 497"/>
              <a:gd name="T41" fmla="*/ 2147483646 h 382"/>
              <a:gd name="T42" fmla="*/ 2147483646 w 497"/>
              <a:gd name="T43" fmla="*/ 2147483646 h 382"/>
              <a:gd name="T44" fmla="*/ 2147483646 w 497"/>
              <a:gd name="T45" fmla="*/ 2147483646 h 382"/>
              <a:gd name="T46" fmla="*/ 2147483646 w 497"/>
              <a:gd name="T47" fmla="*/ 2147483646 h 382"/>
              <a:gd name="T48" fmla="*/ 2147483646 w 497"/>
              <a:gd name="T49" fmla="*/ 2147483646 h 382"/>
              <a:gd name="T50" fmla="*/ 2147483646 w 497"/>
              <a:gd name="T51" fmla="*/ 2147483646 h 382"/>
              <a:gd name="T52" fmla="*/ 2147483646 w 497"/>
              <a:gd name="T53" fmla="*/ 2147483646 h 382"/>
              <a:gd name="T54" fmla="*/ 2147483646 w 497"/>
              <a:gd name="T55" fmla="*/ 2147483646 h 382"/>
              <a:gd name="T56" fmla="*/ 2147483646 w 497"/>
              <a:gd name="T57" fmla="*/ 2147483646 h 382"/>
              <a:gd name="T58" fmla="*/ 2147483646 w 497"/>
              <a:gd name="T59" fmla="*/ 2147483646 h 382"/>
              <a:gd name="T60" fmla="*/ 2147483646 w 497"/>
              <a:gd name="T61" fmla="*/ 2147483646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18" name="Freeform 102"/>
          <p:cNvSpPr>
            <a:spLocks noChangeArrowheads="1"/>
          </p:cNvSpPr>
          <p:nvPr/>
        </p:nvSpPr>
        <p:spPr bwMode="auto">
          <a:xfrm>
            <a:off x="1220788" y="3481389"/>
            <a:ext cx="528638" cy="471487"/>
          </a:xfrm>
          <a:custGeom>
            <a:avLst/>
            <a:gdLst>
              <a:gd name="T0" fmla="*/ 2147483646 w 498"/>
              <a:gd name="T1" fmla="*/ 2147483646 h 445"/>
              <a:gd name="T2" fmla="*/ 2147483646 w 498"/>
              <a:gd name="T3" fmla="*/ 2147483646 h 445"/>
              <a:gd name="T4" fmla="*/ 2147483646 w 498"/>
              <a:gd name="T5" fmla="*/ 2147483646 h 445"/>
              <a:gd name="T6" fmla="*/ 2147483646 w 498"/>
              <a:gd name="T7" fmla="*/ 2147483646 h 445"/>
              <a:gd name="T8" fmla="*/ 2147483646 w 498"/>
              <a:gd name="T9" fmla="*/ 2147483646 h 445"/>
              <a:gd name="T10" fmla="*/ 2147483646 w 498"/>
              <a:gd name="T11" fmla="*/ 2147483646 h 445"/>
              <a:gd name="T12" fmla="*/ 2147483646 w 498"/>
              <a:gd name="T13" fmla="*/ 2147483646 h 445"/>
              <a:gd name="T14" fmla="*/ 2147483646 w 498"/>
              <a:gd name="T15" fmla="*/ 2147483646 h 445"/>
              <a:gd name="T16" fmla="*/ 2147483646 w 498"/>
              <a:gd name="T17" fmla="*/ 0 h 445"/>
              <a:gd name="T18" fmla="*/ 2147483646 w 498"/>
              <a:gd name="T19" fmla="*/ 2147483646 h 445"/>
              <a:gd name="T20" fmla="*/ 2147483646 w 498"/>
              <a:gd name="T21" fmla="*/ 2147483646 h 445"/>
              <a:gd name="T22" fmla="*/ 2147483646 w 498"/>
              <a:gd name="T23" fmla="*/ 2147483646 h 445"/>
              <a:gd name="T24" fmla="*/ 2147483646 w 498"/>
              <a:gd name="T25" fmla="*/ 2147483646 h 445"/>
              <a:gd name="T26" fmla="*/ 0 w 498"/>
              <a:gd name="T27" fmla="*/ 2147483646 h 445"/>
              <a:gd name="T28" fmla="*/ 0 w 498"/>
              <a:gd name="T29" fmla="*/ 2147483646 h 445"/>
              <a:gd name="T30" fmla="*/ 2147483646 w 498"/>
              <a:gd name="T31" fmla="*/ 2147483646 h 445"/>
              <a:gd name="T32" fmla="*/ 2147483646 w 498"/>
              <a:gd name="T33" fmla="*/ 2147483646 h 445"/>
              <a:gd name="T34" fmla="*/ 2147483646 w 498"/>
              <a:gd name="T35" fmla="*/ 2147483646 h 445"/>
              <a:gd name="T36" fmla="*/ 2147483646 w 498"/>
              <a:gd name="T37" fmla="*/ 2147483646 h 445"/>
              <a:gd name="T38" fmla="*/ 2147483646 w 498"/>
              <a:gd name="T39" fmla="*/ 2147483646 h 445"/>
              <a:gd name="T40" fmla="*/ 2147483646 w 498"/>
              <a:gd name="T41" fmla="*/ 2147483646 h 445"/>
              <a:gd name="T42" fmla="*/ 2147483646 w 498"/>
              <a:gd name="T43" fmla="*/ 2147483646 h 445"/>
              <a:gd name="T44" fmla="*/ 2147483646 w 498"/>
              <a:gd name="T45" fmla="*/ 2147483646 h 445"/>
              <a:gd name="T46" fmla="*/ 2147483646 w 498"/>
              <a:gd name="T47" fmla="*/ 2147483646 h 445"/>
              <a:gd name="T48" fmla="*/ 2147483646 w 498"/>
              <a:gd name="T49" fmla="*/ 2147483646 h 445"/>
              <a:gd name="T50" fmla="*/ 2147483646 w 498"/>
              <a:gd name="T51" fmla="*/ 2147483646 h 445"/>
              <a:gd name="T52" fmla="*/ 2147483646 w 498"/>
              <a:gd name="T53" fmla="*/ 2147483646 h 445"/>
              <a:gd name="T54" fmla="*/ 2147483646 w 498"/>
              <a:gd name="T55" fmla="*/ 2147483646 h 445"/>
              <a:gd name="T56" fmla="*/ 2147483646 w 498"/>
              <a:gd name="T57" fmla="*/ 2147483646 h 445"/>
              <a:gd name="T58" fmla="*/ 2147483646 w 498"/>
              <a:gd name="T59" fmla="*/ 2147483646 h 445"/>
              <a:gd name="T60" fmla="*/ 2147483646 w 498"/>
              <a:gd name="T61" fmla="*/ 2147483646 h 445"/>
              <a:gd name="T62" fmla="*/ 2147483646 w 498"/>
              <a:gd name="T63" fmla="*/ 2147483646 h 445"/>
              <a:gd name="T64" fmla="*/ 2147483646 w 498"/>
              <a:gd name="T65" fmla="*/ 2147483646 h 445"/>
              <a:gd name="T66" fmla="*/ 2147483646 w 498"/>
              <a:gd name="T67" fmla="*/ 2147483646 h 445"/>
              <a:gd name="T68" fmla="*/ 2147483646 w 498"/>
              <a:gd name="T69" fmla="*/ 2147483646 h 445"/>
              <a:gd name="T70" fmla="*/ 2147483646 w 498"/>
              <a:gd name="T71" fmla="*/ 2147483646 h 445"/>
              <a:gd name="T72" fmla="*/ 2147483646 w 498"/>
              <a:gd name="T73" fmla="*/ 2147483646 h 445"/>
              <a:gd name="T74" fmla="*/ 2147483646 w 498"/>
              <a:gd name="T75" fmla="*/ 2147483646 h 445"/>
              <a:gd name="T76" fmla="*/ 2147483646 w 498"/>
              <a:gd name="T77" fmla="*/ 2147483646 h 445"/>
              <a:gd name="T78" fmla="*/ 2147483646 w 498"/>
              <a:gd name="T79" fmla="*/ 2147483646 h 445"/>
              <a:gd name="T80" fmla="*/ 2147483646 w 498"/>
              <a:gd name="T81" fmla="*/ 2147483646 h 445"/>
              <a:gd name="T82" fmla="*/ 2147483646 w 498"/>
              <a:gd name="T83" fmla="*/ 2147483646 h 445"/>
              <a:gd name="T84" fmla="*/ 2147483646 w 498"/>
              <a:gd name="T85" fmla="*/ 2147483646 h 445"/>
              <a:gd name="T86" fmla="*/ 2147483646 w 498"/>
              <a:gd name="T87" fmla="*/ 2147483646 h 445"/>
              <a:gd name="T88" fmla="*/ 2147483646 w 498"/>
              <a:gd name="T89" fmla="*/ 2147483646 h 445"/>
              <a:gd name="T90" fmla="*/ 2147483646 w 498"/>
              <a:gd name="T91" fmla="*/ 2147483646 h 445"/>
              <a:gd name="T92" fmla="*/ 2147483646 w 498"/>
              <a:gd name="T93" fmla="*/ 2147483646 h 445"/>
              <a:gd name="T94" fmla="*/ 2147483646 w 498"/>
              <a:gd name="T95" fmla="*/ 2147483646 h 445"/>
              <a:gd name="T96" fmla="*/ 2147483646 w 498"/>
              <a:gd name="T97" fmla="*/ 2147483646 h 445"/>
              <a:gd name="T98" fmla="*/ 2147483646 w 498"/>
              <a:gd name="T99" fmla="*/ 2147483646 h 445"/>
              <a:gd name="T100" fmla="*/ 2147483646 w 498"/>
              <a:gd name="T101" fmla="*/ 2147483646 h 445"/>
              <a:gd name="T102" fmla="*/ 2147483646 w 498"/>
              <a:gd name="T103" fmla="*/ 2147483646 h 445"/>
              <a:gd name="T104" fmla="*/ 2147483646 w 498"/>
              <a:gd name="T105" fmla="*/ 2147483646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19" name="Subtitle 2"/>
          <p:cNvSpPr txBox="1"/>
          <p:nvPr/>
        </p:nvSpPr>
        <p:spPr bwMode="auto">
          <a:xfrm>
            <a:off x="2052638" y="2282825"/>
            <a:ext cx="3716338" cy="96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rgbClr val="46556A"/>
                </a:solidFill>
                <a:latin typeface="+mn-lt"/>
                <a:ea typeface="+mn-ea"/>
                <a:cs typeface="+mn-ea"/>
                <a:sym typeface="+mn-lt"/>
              </a:rPr>
              <a:t>单击此处编辑您要的内容单击此处编辑您要的内容单击此处编辑您要的内容单击此处编辑您要的内容单击此处编辑您要的内容单击此处编辑您要的内容</a:t>
            </a:r>
          </a:p>
        </p:txBody>
      </p:sp>
      <p:sp>
        <p:nvSpPr>
          <p:cNvPr id="20" name="TextBox 46"/>
          <p:cNvSpPr txBox="1">
            <a:spLocks noChangeArrowheads="1"/>
          </p:cNvSpPr>
          <p:nvPr/>
        </p:nvSpPr>
        <p:spPr bwMode="auto">
          <a:xfrm>
            <a:off x="2057401" y="1990725"/>
            <a:ext cx="233045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a:solidFill>
                  <a:srgbClr val="46556A"/>
                </a:solidFill>
                <a:latin typeface="+mn-lt"/>
                <a:ea typeface="+mn-ea"/>
                <a:cs typeface="+mn-ea"/>
                <a:sym typeface="+mn-lt"/>
              </a:rPr>
              <a:t>单击此处编辑内容</a:t>
            </a:r>
          </a:p>
        </p:txBody>
      </p:sp>
      <p:sp>
        <p:nvSpPr>
          <p:cNvPr id="21" name="Subtitle 2"/>
          <p:cNvSpPr txBox="1"/>
          <p:nvPr/>
        </p:nvSpPr>
        <p:spPr bwMode="auto">
          <a:xfrm>
            <a:off x="2052638" y="3640139"/>
            <a:ext cx="3716338" cy="96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rgbClr val="46556A"/>
                </a:solidFill>
                <a:latin typeface="+mn-lt"/>
                <a:ea typeface="+mn-ea"/>
                <a:cs typeface="+mn-ea"/>
                <a:sym typeface="+mn-lt"/>
              </a:rPr>
              <a:t>单击此处编辑您要的内容单击此处编辑您要的内容单击此处编辑您要的内容单击此处编辑您要的内容单击此处编辑您要的内容单击此处编辑您要的内容</a:t>
            </a:r>
          </a:p>
        </p:txBody>
      </p:sp>
      <p:sp>
        <p:nvSpPr>
          <p:cNvPr id="22" name="TextBox 46"/>
          <p:cNvSpPr txBox="1">
            <a:spLocks noChangeArrowheads="1"/>
          </p:cNvSpPr>
          <p:nvPr/>
        </p:nvSpPr>
        <p:spPr bwMode="auto">
          <a:xfrm>
            <a:off x="2057401" y="3348039"/>
            <a:ext cx="2330450" cy="34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a:solidFill>
                  <a:srgbClr val="46556A"/>
                </a:solidFill>
                <a:latin typeface="+mn-lt"/>
                <a:ea typeface="+mn-ea"/>
                <a:cs typeface="+mn-ea"/>
                <a:sym typeface="+mn-lt"/>
              </a:rPr>
              <a:t>单击此处编辑内容</a:t>
            </a:r>
          </a:p>
        </p:txBody>
      </p:sp>
      <p:sp>
        <p:nvSpPr>
          <p:cNvPr id="23" name="Subtitle 2"/>
          <p:cNvSpPr txBox="1"/>
          <p:nvPr/>
        </p:nvSpPr>
        <p:spPr bwMode="auto">
          <a:xfrm>
            <a:off x="2052638" y="4946650"/>
            <a:ext cx="3716338" cy="96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rgbClr val="46556A"/>
                </a:solidFill>
                <a:latin typeface="+mn-lt"/>
                <a:ea typeface="+mn-ea"/>
                <a:cs typeface="+mn-ea"/>
                <a:sym typeface="+mn-lt"/>
              </a:rPr>
              <a:t>单击此处编辑您要的内容单击此处编辑您要的内容单击此处编辑您要的内容单击此处编辑您要的内容单击此处编辑您要的内容单击此处编辑您要的内容</a:t>
            </a:r>
          </a:p>
        </p:txBody>
      </p:sp>
      <p:sp>
        <p:nvSpPr>
          <p:cNvPr id="24" name="TextBox 46"/>
          <p:cNvSpPr txBox="1">
            <a:spLocks noChangeArrowheads="1"/>
          </p:cNvSpPr>
          <p:nvPr/>
        </p:nvSpPr>
        <p:spPr bwMode="auto">
          <a:xfrm>
            <a:off x="2057401" y="4654550"/>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a:solidFill>
                  <a:srgbClr val="46556A"/>
                </a:solidFill>
                <a:latin typeface="+mn-lt"/>
                <a:ea typeface="+mn-ea"/>
                <a:cs typeface="+mn-ea"/>
                <a:sym typeface="+mn-lt"/>
              </a:rPr>
              <a:t>单击此处编辑内容</a:t>
            </a:r>
          </a:p>
        </p:txBody>
      </p:sp>
      <p:sp>
        <p:nvSpPr>
          <p:cNvPr id="25" name="Subtitle 2"/>
          <p:cNvSpPr txBox="1"/>
          <p:nvPr/>
        </p:nvSpPr>
        <p:spPr bwMode="auto">
          <a:xfrm>
            <a:off x="7707313" y="2282825"/>
            <a:ext cx="3716338" cy="96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rgbClr val="46556A"/>
                </a:solidFill>
                <a:latin typeface="+mn-lt"/>
                <a:ea typeface="+mn-ea"/>
                <a:cs typeface="+mn-ea"/>
                <a:sym typeface="+mn-lt"/>
              </a:rPr>
              <a:t>单击此处编辑您要的内容单击此处编辑您要的内容单击此处编辑您要的内容单击此处编辑您要的内容单击此处编辑您要的内容单击此处编辑您要的内容</a:t>
            </a:r>
          </a:p>
        </p:txBody>
      </p:sp>
      <p:sp>
        <p:nvSpPr>
          <p:cNvPr id="26" name="TextBox 46"/>
          <p:cNvSpPr txBox="1">
            <a:spLocks noChangeArrowheads="1"/>
          </p:cNvSpPr>
          <p:nvPr/>
        </p:nvSpPr>
        <p:spPr bwMode="auto">
          <a:xfrm>
            <a:off x="7712076" y="1990725"/>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a:solidFill>
                  <a:srgbClr val="46556A"/>
                </a:solidFill>
                <a:latin typeface="+mn-lt"/>
                <a:ea typeface="+mn-ea"/>
                <a:cs typeface="+mn-ea"/>
                <a:sym typeface="+mn-lt"/>
              </a:rPr>
              <a:t>单击此处编辑内容</a:t>
            </a:r>
          </a:p>
        </p:txBody>
      </p:sp>
      <p:sp>
        <p:nvSpPr>
          <p:cNvPr id="27" name="Subtitle 2"/>
          <p:cNvSpPr txBox="1"/>
          <p:nvPr/>
        </p:nvSpPr>
        <p:spPr bwMode="auto">
          <a:xfrm>
            <a:off x="7707313" y="3640139"/>
            <a:ext cx="3716338" cy="96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rgbClr val="46556A"/>
                </a:solidFill>
                <a:latin typeface="+mn-lt"/>
                <a:ea typeface="+mn-ea"/>
                <a:cs typeface="+mn-ea"/>
                <a:sym typeface="+mn-lt"/>
              </a:rPr>
              <a:t>单击此处编辑您要的内容单击此处编辑您要的内容单击此处编辑您要的内容单击此处编辑您要的内容单击此处编辑您要的内容单击此处编辑您要的内容</a:t>
            </a:r>
          </a:p>
        </p:txBody>
      </p:sp>
      <p:sp>
        <p:nvSpPr>
          <p:cNvPr id="28" name="TextBox 46"/>
          <p:cNvSpPr txBox="1">
            <a:spLocks noChangeArrowheads="1"/>
          </p:cNvSpPr>
          <p:nvPr/>
        </p:nvSpPr>
        <p:spPr bwMode="auto">
          <a:xfrm>
            <a:off x="7712076" y="3348038"/>
            <a:ext cx="2330450"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a:solidFill>
                  <a:srgbClr val="46556A"/>
                </a:solidFill>
                <a:latin typeface="+mn-lt"/>
                <a:ea typeface="+mn-ea"/>
                <a:cs typeface="+mn-ea"/>
                <a:sym typeface="+mn-lt"/>
              </a:rPr>
              <a:t>单击此处编辑内容</a:t>
            </a:r>
          </a:p>
        </p:txBody>
      </p:sp>
      <p:sp>
        <p:nvSpPr>
          <p:cNvPr id="29" name="Subtitle 2"/>
          <p:cNvSpPr txBox="1"/>
          <p:nvPr/>
        </p:nvSpPr>
        <p:spPr bwMode="auto">
          <a:xfrm>
            <a:off x="7707313" y="4946650"/>
            <a:ext cx="3716338" cy="96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dirty="0">
                <a:solidFill>
                  <a:srgbClr val="46556A"/>
                </a:solidFill>
                <a:latin typeface="+mn-lt"/>
                <a:ea typeface="+mn-ea"/>
                <a:cs typeface="+mn-ea"/>
                <a:sym typeface="+mn-lt"/>
              </a:rPr>
              <a:t>单击此处编辑您要的内容单击此处编辑您要的内容单击此处编辑您要的内容单击此处编辑您要的内容单击此处编辑您要的内容单击此处编辑您要的内容</a:t>
            </a:r>
          </a:p>
        </p:txBody>
      </p:sp>
      <p:sp>
        <p:nvSpPr>
          <p:cNvPr id="30" name="TextBox 46"/>
          <p:cNvSpPr txBox="1">
            <a:spLocks noChangeArrowheads="1"/>
          </p:cNvSpPr>
          <p:nvPr/>
        </p:nvSpPr>
        <p:spPr bwMode="auto">
          <a:xfrm>
            <a:off x="7712076" y="4654550"/>
            <a:ext cx="2330450" cy="34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a:solidFill>
                  <a:srgbClr val="46556A"/>
                </a:solidFill>
                <a:latin typeface="+mn-lt"/>
                <a:ea typeface="+mn-ea"/>
                <a:cs typeface="+mn-ea"/>
                <a:sym typeface="+mn-lt"/>
              </a:rPr>
              <a:t>单击此处编辑内容</a:t>
            </a:r>
          </a:p>
        </p:txBody>
      </p:sp>
      <p:sp>
        <p:nvSpPr>
          <p:cNvPr id="31" name="文本框 30"/>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32" name="图片 31"/>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29"/>
          <p:cNvSpPr/>
          <p:nvPr/>
        </p:nvSpPr>
        <p:spPr>
          <a:xfrm rot="10800000" flipH="1">
            <a:off x="5778502" y="1584691"/>
            <a:ext cx="66675" cy="685800"/>
          </a:xfrm>
          <a:prstGeom prst="round2SameRect">
            <a:avLst>
              <a:gd name="adj1" fmla="val 50000"/>
              <a:gd name="adj2" fmla="val 50000"/>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3765">
              <a:defRPr/>
            </a:pPr>
            <a:endParaRPr lang="bg-BG" sz="900" dirty="0">
              <a:cs typeface="+mn-ea"/>
              <a:sym typeface="+mn-lt"/>
            </a:endParaRPr>
          </a:p>
        </p:txBody>
      </p:sp>
      <p:sp>
        <p:nvSpPr>
          <p:cNvPr id="7" name="Round Same Side Corner Rectangle 30"/>
          <p:cNvSpPr/>
          <p:nvPr/>
        </p:nvSpPr>
        <p:spPr>
          <a:xfrm rot="10800000" flipH="1">
            <a:off x="5776914" y="2626091"/>
            <a:ext cx="66675" cy="685800"/>
          </a:xfrm>
          <a:prstGeom prst="round2SameRect">
            <a:avLst>
              <a:gd name="adj1" fmla="val 50000"/>
              <a:gd name="adj2" fmla="val 50000"/>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3765">
              <a:defRPr/>
            </a:pPr>
            <a:endParaRPr lang="bg-BG" sz="900" dirty="0">
              <a:cs typeface="+mn-ea"/>
              <a:sym typeface="+mn-lt"/>
            </a:endParaRPr>
          </a:p>
        </p:txBody>
      </p:sp>
      <p:sp>
        <p:nvSpPr>
          <p:cNvPr id="8" name="Round Same Side Corner Rectangle 31"/>
          <p:cNvSpPr/>
          <p:nvPr/>
        </p:nvSpPr>
        <p:spPr>
          <a:xfrm rot="10800000" flipH="1">
            <a:off x="5778502" y="3573829"/>
            <a:ext cx="66675" cy="684213"/>
          </a:xfrm>
          <a:prstGeom prst="round2SameRect">
            <a:avLst>
              <a:gd name="adj1" fmla="val 50000"/>
              <a:gd name="adj2" fmla="val 50000"/>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3765">
              <a:defRPr/>
            </a:pPr>
            <a:endParaRPr lang="bg-BG" sz="900" dirty="0">
              <a:cs typeface="+mn-ea"/>
              <a:sym typeface="+mn-lt"/>
            </a:endParaRPr>
          </a:p>
        </p:txBody>
      </p:sp>
      <p:sp>
        <p:nvSpPr>
          <p:cNvPr id="9" name="Rectangle 59"/>
          <p:cNvSpPr/>
          <p:nvPr/>
        </p:nvSpPr>
        <p:spPr>
          <a:xfrm>
            <a:off x="5776913" y="4640629"/>
            <a:ext cx="6934200" cy="860425"/>
          </a:xfrm>
          <a:prstGeom prst="rect">
            <a:avLst/>
          </a:prstGeom>
          <a:solidFill>
            <a:schemeClr val="bg1">
              <a:lumMod val="85000"/>
              <a:alpha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765">
              <a:defRPr/>
            </a:pPr>
            <a:endParaRPr lang="en-US" sz="900">
              <a:cs typeface="+mn-ea"/>
              <a:sym typeface="+mn-lt"/>
            </a:endParaRPr>
          </a:p>
        </p:txBody>
      </p:sp>
      <p:sp>
        <p:nvSpPr>
          <p:cNvPr id="10" name="Shape 1471"/>
          <p:cNvSpPr/>
          <p:nvPr/>
        </p:nvSpPr>
        <p:spPr bwMode="auto">
          <a:xfrm>
            <a:off x="1555752" y="2170479"/>
            <a:ext cx="3235325" cy="2543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lnTo>
                  <a:pt x="21600" y="21600"/>
                </a:lnTo>
                <a:lnTo>
                  <a:pt x="10800" y="0"/>
                </a:lnTo>
                <a:lnTo>
                  <a:pt x="0" y="21600"/>
                </a:lnTo>
                <a:close/>
              </a:path>
            </a:pathLst>
          </a:custGeom>
          <a:noFill/>
          <a:ln w="28575" cap="flat" cmpd="sng">
            <a:solidFill>
              <a:schemeClr val="tx1"/>
            </a:solidFill>
            <a:prstDash val="solid"/>
            <a:miter lim="400000"/>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a:cs typeface="+mn-ea"/>
              <a:sym typeface="+mn-lt"/>
            </a:endParaRPr>
          </a:p>
        </p:txBody>
      </p:sp>
      <p:sp>
        <p:nvSpPr>
          <p:cNvPr id="12" name="Shape 1472"/>
          <p:cNvSpPr/>
          <p:nvPr/>
        </p:nvSpPr>
        <p:spPr bwMode="auto">
          <a:xfrm>
            <a:off x="909638" y="3873867"/>
            <a:ext cx="1627188" cy="1627187"/>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19852"/>
          </a:solidFill>
          <a:ln>
            <a:noFill/>
          </a:ln>
        </p:spPr>
        <p:txBody>
          <a:bodyPr lIns="0" tIns="0" rIns="0" bIns="0" anchor="ctr"/>
          <a:lstStyle/>
          <a:p>
            <a:pPr algn="ctr" eaLnBrk="1" hangingPunct="1"/>
            <a:r>
              <a:rPr lang="zh-CN" altLang="en-US" sz="2000">
                <a:solidFill>
                  <a:schemeClr val="bg1"/>
                </a:solidFill>
                <a:cs typeface="+mn-ea"/>
                <a:sym typeface="+mn-lt"/>
              </a:rPr>
              <a:t>第二点</a:t>
            </a:r>
            <a:endParaRPr lang="zh-CN" altLang="zh-CN" sz="2000">
              <a:solidFill>
                <a:schemeClr val="bg1"/>
              </a:solidFill>
              <a:cs typeface="+mn-ea"/>
              <a:sym typeface="+mn-lt"/>
            </a:endParaRPr>
          </a:p>
        </p:txBody>
      </p:sp>
      <p:sp>
        <p:nvSpPr>
          <p:cNvPr id="13" name="Shape 1473"/>
          <p:cNvSpPr/>
          <p:nvPr/>
        </p:nvSpPr>
        <p:spPr bwMode="auto">
          <a:xfrm>
            <a:off x="3810002" y="3873867"/>
            <a:ext cx="1627187" cy="1627187"/>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19852"/>
          </a:solidFill>
          <a:ln>
            <a:noFill/>
          </a:ln>
        </p:spPr>
        <p:txBody>
          <a:bodyPr lIns="0" tIns="0" rIns="0" bIns="0" anchor="ct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zh-CN" altLang="en-US" sz="2000">
                <a:solidFill>
                  <a:srgbClr val="FFFFFF"/>
                </a:solidFill>
                <a:latin typeface="+mn-lt"/>
                <a:ea typeface="+mn-ea"/>
                <a:cs typeface="+mn-ea"/>
                <a:sym typeface="+mn-lt"/>
              </a:rPr>
              <a:t>第三点</a:t>
            </a:r>
            <a:endParaRPr lang="en-US" altLang="zh-CN" sz="2000">
              <a:solidFill>
                <a:srgbClr val="FFFFFF"/>
              </a:solidFill>
              <a:latin typeface="+mn-lt"/>
              <a:ea typeface="+mn-ea"/>
              <a:cs typeface="+mn-ea"/>
              <a:sym typeface="+mn-lt"/>
            </a:endParaRPr>
          </a:p>
        </p:txBody>
      </p:sp>
      <p:sp>
        <p:nvSpPr>
          <p:cNvPr id="14" name="Shape 1474"/>
          <p:cNvSpPr/>
          <p:nvPr/>
        </p:nvSpPr>
        <p:spPr bwMode="auto">
          <a:xfrm>
            <a:off x="2360613" y="1475153"/>
            <a:ext cx="1625600" cy="1627188"/>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19852"/>
          </a:solidFill>
          <a:ln>
            <a:noFill/>
          </a:ln>
        </p:spPr>
        <p:txBody>
          <a:bodyPr lIns="0" tIns="0" rIns="0" bIns="0" anchor="ct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zh-CN" altLang="en-US" sz="2000">
                <a:solidFill>
                  <a:srgbClr val="FFFFFF"/>
                </a:solidFill>
                <a:latin typeface="+mn-lt"/>
                <a:ea typeface="+mn-ea"/>
                <a:cs typeface="+mn-ea"/>
                <a:sym typeface="+mn-lt"/>
              </a:rPr>
              <a:t>第一点</a:t>
            </a:r>
            <a:endParaRPr lang="en-US" altLang="zh-CN" sz="2000">
              <a:solidFill>
                <a:srgbClr val="FFFFFF"/>
              </a:solidFill>
              <a:latin typeface="+mn-lt"/>
              <a:ea typeface="+mn-ea"/>
              <a:cs typeface="+mn-ea"/>
              <a:sym typeface="+mn-lt"/>
            </a:endParaRPr>
          </a:p>
        </p:txBody>
      </p:sp>
      <p:sp>
        <p:nvSpPr>
          <p:cNvPr id="15" name="Shape 1475"/>
          <p:cNvSpPr>
            <a:spLocks noChangeArrowheads="1"/>
          </p:cNvSpPr>
          <p:nvPr/>
        </p:nvSpPr>
        <p:spPr bwMode="auto">
          <a:xfrm>
            <a:off x="2517777" y="3551370"/>
            <a:ext cx="1311275" cy="3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584200">
              <a:defRPr>
                <a:solidFill>
                  <a:schemeClr val="tx1"/>
                </a:solidFill>
                <a:latin typeface="Lato Light"/>
                <a:ea typeface="MS PGothic" panose="020B0600070205080204" pitchFamily="34" charset="-128"/>
              </a:defRPr>
            </a:lvl1pPr>
            <a:lvl2pPr marL="742950" indent="-285750" defTabSz="584200">
              <a:defRPr>
                <a:solidFill>
                  <a:schemeClr val="tx1"/>
                </a:solidFill>
                <a:latin typeface="Lato Light"/>
                <a:ea typeface="MS PGothic" panose="020B0600070205080204" pitchFamily="34" charset="-128"/>
              </a:defRPr>
            </a:lvl2pPr>
            <a:lvl3pPr marL="1143000" indent="-228600" defTabSz="584200">
              <a:defRPr>
                <a:solidFill>
                  <a:schemeClr val="tx1"/>
                </a:solidFill>
                <a:latin typeface="Lato Light"/>
                <a:ea typeface="MS PGothic" panose="020B0600070205080204" pitchFamily="34" charset="-128"/>
              </a:defRPr>
            </a:lvl3pPr>
            <a:lvl4pPr marL="1600200" indent="-228600" defTabSz="584200">
              <a:defRPr>
                <a:solidFill>
                  <a:schemeClr val="tx1"/>
                </a:solidFill>
                <a:latin typeface="Lato Light"/>
                <a:ea typeface="MS PGothic" panose="020B0600070205080204" pitchFamily="34" charset="-128"/>
              </a:defRPr>
            </a:lvl4pPr>
            <a:lvl5pPr marL="2057400" indent="-228600" defTabSz="584200">
              <a:defRPr>
                <a:solidFill>
                  <a:schemeClr val="tx1"/>
                </a:solidFill>
                <a:latin typeface="Lato Light"/>
                <a:ea typeface="MS PGothic" panose="020B0600070205080204" pitchFamily="34" charset="-128"/>
              </a:defRPr>
            </a:lvl5pPr>
            <a:lvl6pPr marL="2514600" indent="-22860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a:lnSpc>
                <a:spcPct val="110000"/>
              </a:lnSpc>
              <a:spcBef>
                <a:spcPts val="1500"/>
              </a:spcBef>
            </a:pPr>
            <a:r>
              <a:rPr lang="zh-CN" altLang="en-US" sz="2400" b="1">
                <a:solidFill>
                  <a:srgbClr val="46556A"/>
                </a:solidFill>
                <a:latin typeface="+mn-lt"/>
                <a:ea typeface="+mn-ea"/>
                <a:cs typeface="+mn-ea"/>
                <a:sym typeface="+mn-lt"/>
              </a:rPr>
              <a:t>总体分析</a:t>
            </a:r>
            <a:endParaRPr lang="en-US" altLang="zh-CN" sz="2400" b="1">
              <a:solidFill>
                <a:srgbClr val="46556A"/>
              </a:solidFill>
              <a:latin typeface="+mn-lt"/>
              <a:ea typeface="+mn-ea"/>
              <a:cs typeface="+mn-ea"/>
              <a:sym typeface="+mn-lt"/>
            </a:endParaRPr>
          </a:p>
        </p:txBody>
      </p:sp>
      <p:sp>
        <p:nvSpPr>
          <p:cNvPr id="16" name="Title 20"/>
          <p:cNvSpPr txBox="1"/>
          <p:nvPr/>
        </p:nvSpPr>
        <p:spPr bwMode="auto">
          <a:xfrm>
            <a:off x="5845177" y="1527542"/>
            <a:ext cx="2554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600" b="1" dirty="0">
                <a:solidFill>
                  <a:srgbClr val="46556A"/>
                </a:solidFill>
                <a:latin typeface="+mn-lt"/>
                <a:ea typeface="+mn-ea"/>
                <a:cs typeface="+mn-ea"/>
                <a:sym typeface="+mn-lt"/>
              </a:rPr>
              <a:t>单击此处编辑您要的内容</a:t>
            </a:r>
          </a:p>
        </p:txBody>
      </p:sp>
      <p:sp>
        <p:nvSpPr>
          <p:cNvPr id="17" name="TextBox 30"/>
          <p:cNvSpPr txBox="1">
            <a:spLocks noChangeArrowheads="1"/>
          </p:cNvSpPr>
          <p:nvPr/>
        </p:nvSpPr>
        <p:spPr bwMode="auto">
          <a:xfrm>
            <a:off x="5845176" y="1824403"/>
            <a:ext cx="4413250" cy="98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400" dirty="0">
                <a:solidFill>
                  <a:srgbClr val="46556A"/>
                </a:solidFill>
                <a:latin typeface="+mn-lt"/>
                <a:ea typeface="+mn-ea"/>
                <a:cs typeface="+mn-ea"/>
                <a:sym typeface="+mn-lt"/>
              </a:rPr>
              <a:t>单击此处编辑您要的内容单击此处编辑您要的内容单击此处编辑您要的内容单击此处编辑您要的内容单击此处编辑您要的内容单击此处编辑您要的内容，一丝不苟的工作态度，定能使您的发展如虎添翼。</a:t>
            </a:r>
          </a:p>
        </p:txBody>
      </p:sp>
      <p:sp>
        <p:nvSpPr>
          <p:cNvPr id="18" name="TextBox 30"/>
          <p:cNvSpPr txBox="1">
            <a:spLocks noChangeArrowheads="1"/>
          </p:cNvSpPr>
          <p:nvPr/>
        </p:nvSpPr>
        <p:spPr bwMode="auto">
          <a:xfrm>
            <a:off x="5927727" y="4824778"/>
            <a:ext cx="5381625" cy="7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400" dirty="0">
                <a:solidFill>
                  <a:srgbClr val="46556A"/>
                </a:solidFill>
                <a:latin typeface="+mn-lt"/>
                <a:ea typeface="+mn-ea"/>
                <a:cs typeface="+mn-ea"/>
                <a:sym typeface="+mn-lt"/>
              </a:rPr>
              <a:t>单击此处编辑您要的内容单击此处编辑您要的内容单击此处编辑您要的内容单击此处编辑您要的内容单击此处编辑您要的内容单击此处编辑您要的内容。</a:t>
            </a:r>
          </a:p>
        </p:txBody>
      </p:sp>
      <p:sp>
        <p:nvSpPr>
          <p:cNvPr id="19" name="Title 20"/>
          <p:cNvSpPr txBox="1"/>
          <p:nvPr/>
        </p:nvSpPr>
        <p:spPr bwMode="auto">
          <a:xfrm>
            <a:off x="5845177" y="2537192"/>
            <a:ext cx="2554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600" b="1" dirty="0">
                <a:solidFill>
                  <a:srgbClr val="46556A"/>
                </a:solidFill>
                <a:latin typeface="+mn-lt"/>
                <a:ea typeface="+mn-ea"/>
                <a:cs typeface="+mn-ea"/>
                <a:sym typeface="+mn-lt"/>
              </a:rPr>
              <a:t>单击此处编辑您要的内容</a:t>
            </a:r>
          </a:p>
        </p:txBody>
      </p:sp>
      <p:sp>
        <p:nvSpPr>
          <p:cNvPr id="20" name="TextBox 30"/>
          <p:cNvSpPr txBox="1">
            <a:spLocks noChangeArrowheads="1"/>
          </p:cNvSpPr>
          <p:nvPr/>
        </p:nvSpPr>
        <p:spPr bwMode="auto">
          <a:xfrm>
            <a:off x="5845176" y="2834053"/>
            <a:ext cx="4413250" cy="98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400" dirty="0">
                <a:solidFill>
                  <a:srgbClr val="46556A"/>
                </a:solidFill>
                <a:latin typeface="+mn-lt"/>
                <a:ea typeface="+mn-ea"/>
                <a:cs typeface="+mn-ea"/>
                <a:sym typeface="+mn-lt"/>
              </a:rPr>
              <a:t>单击此处编辑您要的内容单击此处编辑您要的内容单击此处编辑您要的内容单击此处编辑您要的内容单击此处编辑您要的内容单击此处编辑您要的内容，一丝不苟的工作态度，定能使您的发展如虎添翼。</a:t>
            </a:r>
          </a:p>
        </p:txBody>
      </p:sp>
      <p:sp>
        <p:nvSpPr>
          <p:cNvPr id="21" name="Title 20"/>
          <p:cNvSpPr txBox="1"/>
          <p:nvPr/>
        </p:nvSpPr>
        <p:spPr bwMode="auto">
          <a:xfrm>
            <a:off x="5845177" y="3465878"/>
            <a:ext cx="2554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600" b="1" dirty="0">
                <a:solidFill>
                  <a:srgbClr val="46556A"/>
                </a:solidFill>
                <a:latin typeface="+mn-lt"/>
                <a:ea typeface="+mn-ea"/>
                <a:cs typeface="+mn-ea"/>
                <a:sym typeface="+mn-lt"/>
              </a:rPr>
              <a:t>单击此处编辑您要的内容</a:t>
            </a:r>
          </a:p>
        </p:txBody>
      </p:sp>
      <p:sp>
        <p:nvSpPr>
          <p:cNvPr id="22" name="TextBox 30"/>
          <p:cNvSpPr txBox="1">
            <a:spLocks noChangeArrowheads="1"/>
          </p:cNvSpPr>
          <p:nvPr/>
        </p:nvSpPr>
        <p:spPr bwMode="auto">
          <a:xfrm>
            <a:off x="5845176" y="3764328"/>
            <a:ext cx="4413250" cy="98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400" dirty="0">
                <a:solidFill>
                  <a:srgbClr val="46556A"/>
                </a:solidFill>
                <a:latin typeface="+mn-lt"/>
                <a:ea typeface="+mn-ea"/>
                <a:cs typeface="+mn-ea"/>
                <a:sym typeface="+mn-lt"/>
              </a:rPr>
              <a:t>单击此处编辑您要的内容单击此处编辑您要的内容单击此处编辑您要的内容单击此处编辑您要的内容单击此处编辑您要的内容单击此处编辑您要的内容，一丝不苟的工作态度，定能使您的发展如虎添翼。</a:t>
            </a:r>
          </a:p>
        </p:txBody>
      </p:sp>
      <p:sp>
        <p:nvSpPr>
          <p:cNvPr id="23" name="文本框 22"/>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24" name="图片 23"/>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원형 4"/>
          <p:cNvSpPr/>
          <p:nvPr/>
        </p:nvSpPr>
        <p:spPr>
          <a:xfrm>
            <a:off x="2043576" y="2113448"/>
            <a:ext cx="1645826" cy="1645822"/>
          </a:xfrm>
          <a:prstGeom prst="pie">
            <a:avLst>
              <a:gd name="adj1" fmla="val 10766470"/>
              <a:gd name="adj2" fmla="val 16200000"/>
            </a:avLst>
          </a:prstGeom>
          <a:solidFill>
            <a:srgbClr val="61985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cs typeface="+mn-ea"/>
              <a:sym typeface="+mn-lt"/>
            </a:endParaRPr>
          </a:p>
        </p:txBody>
      </p:sp>
      <p:sp>
        <p:nvSpPr>
          <p:cNvPr id="7" name="Freeform 16"/>
          <p:cNvSpPr/>
          <p:nvPr/>
        </p:nvSpPr>
        <p:spPr bwMode="auto">
          <a:xfrm>
            <a:off x="1479752" y="1532531"/>
            <a:ext cx="2610983" cy="2596799"/>
          </a:xfrm>
          <a:custGeom>
            <a:avLst/>
            <a:gdLst>
              <a:gd name="T0" fmla="*/ 1120 w 1244"/>
              <a:gd name="T1" fmla="*/ 304 h 1238"/>
              <a:gd name="T2" fmla="*/ 1175 w 1244"/>
              <a:gd name="T3" fmla="*/ 249 h 1238"/>
              <a:gd name="T4" fmla="*/ 1080 w 1244"/>
              <a:gd name="T5" fmla="*/ 154 h 1238"/>
              <a:gd name="T6" fmla="*/ 1025 w 1244"/>
              <a:gd name="T7" fmla="*/ 209 h 1238"/>
              <a:gd name="T8" fmla="*/ 752 w 1244"/>
              <a:gd name="T9" fmla="*/ 91 h 1238"/>
              <a:gd name="T10" fmla="*/ 752 w 1244"/>
              <a:gd name="T11" fmla="*/ 0 h 1238"/>
              <a:gd name="T12" fmla="*/ 583 w 1244"/>
              <a:gd name="T13" fmla="*/ 0 h 1238"/>
              <a:gd name="T14" fmla="*/ 583 w 1244"/>
              <a:gd name="T15" fmla="*/ 91 h 1238"/>
              <a:gd name="T16" fmla="*/ 176 w 1244"/>
              <a:gd name="T17" fmla="*/ 360 h 1238"/>
              <a:gd name="T18" fmla="*/ 257 w 1244"/>
              <a:gd name="T19" fmla="*/ 476 h 1238"/>
              <a:gd name="T20" fmla="*/ 667 w 1244"/>
              <a:gd name="T21" fmla="*/ 211 h 1238"/>
              <a:gd name="T22" fmla="*/ 1118 w 1244"/>
              <a:gd name="T23" fmla="*/ 661 h 1238"/>
              <a:gd name="T24" fmla="*/ 667 w 1244"/>
              <a:gd name="T25" fmla="*/ 1112 h 1238"/>
              <a:gd name="T26" fmla="*/ 217 w 1244"/>
              <a:gd name="T27" fmla="*/ 661 h 1238"/>
              <a:gd name="T28" fmla="*/ 219 w 1244"/>
              <a:gd name="T29" fmla="*/ 614 h 1238"/>
              <a:gd name="T30" fmla="*/ 314 w 1244"/>
              <a:gd name="T31" fmla="*/ 614 h 1238"/>
              <a:gd name="T32" fmla="*/ 242 w 1244"/>
              <a:gd name="T33" fmla="*/ 512 h 1238"/>
              <a:gd name="T34" fmla="*/ 243 w 1244"/>
              <a:gd name="T35" fmla="*/ 510 h 1238"/>
              <a:gd name="T36" fmla="*/ 159 w 1244"/>
              <a:gd name="T37" fmla="*/ 390 h 1238"/>
              <a:gd name="T38" fmla="*/ 158 w 1244"/>
              <a:gd name="T39" fmla="*/ 391 h 1238"/>
              <a:gd name="T40" fmla="*/ 157 w 1244"/>
              <a:gd name="T41" fmla="*/ 390 h 1238"/>
              <a:gd name="T42" fmla="*/ 0 w 1244"/>
              <a:gd name="T43" fmla="*/ 614 h 1238"/>
              <a:gd name="T44" fmla="*/ 93 w 1244"/>
              <a:gd name="T45" fmla="*/ 614 h 1238"/>
              <a:gd name="T46" fmla="*/ 91 w 1244"/>
              <a:gd name="T47" fmla="*/ 661 h 1238"/>
              <a:gd name="T48" fmla="*/ 667 w 1244"/>
              <a:gd name="T49" fmla="*/ 1238 h 1238"/>
              <a:gd name="T50" fmla="*/ 1244 w 1244"/>
              <a:gd name="T51" fmla="*/ 661 h 1238"/>
              <a:gd name="T52" fmla="*/ 1120 w 1244"/>
              <a:gd name="T53" fmla="*/ 30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rgbClr val="619852"/>
          </a:solidFill>
          <a:ln>
            <a:noFill/>
          </a:ln>
        </p:spPr>
        <p:txBody>
          <a:bodyPr vert="horz" wrap="square" lIns="91440" tIns="45720" rIns="91440" bIns="45720" numCol="1" anchor="t" anchorCtr="0" compatLnSpc="1"/>
          <a:lstStyle/>
          <a:p>
            <a:endParaRPr lang="ko-KR" altLang="en-US" sz="2000" dirty="0">
              <a:solidFill>
                <a:schemeClr val="accent1"/>
              </a:solidFill>
              <a:cs typeface="+mn-ea"/>
              <a:sym typeface="+mn-lt"/>
            </a:endParaRPr>
          </a:p>
        </p:txBody>
      </p:sp>
      <p:sp>
        <p:nvSpPr>
          <p:cNvPr id="8" name="TextBox 6"/>
          <p:cNvSpPr txBox="1"/>
          <p:nvPr/>
        </p:nvSpPr>
        <p:spPr>
          <a:xfrm>
            <a:off x="2259277" y="2509682"/>
            <a:ext cx="1294638" cy="869396"/>
          </a:xfrm>
          <a:prstGeom prst="rect">
            <a:avLst/>
          </a:prstGeom>
          <a:noFill/>
        </p:spPr>
        <p:txBody>
          <a:bodyPr wrap="square" lIns="0" tIns="0" rIns="0" bIns="0" rtlCol="0" anchor="ctr">
            <a:noAutofit/>
          </a:bodyPr>
          <a:lstStyle/>
          <a:p>
            <a:pPr lvl="0" algn="ctr">
              <a:spcAft>
                <a:spcPts val="300"/>
              </a:spcAft>
            </a:pPr>
            <a:r>
              <a:rPr lang="nb-NO" sz="5400" dirty="0">
                <a:solidFill>
                  <a:schemeClr val="tx2"/>
                </a:solidFill>
                <a:cs typeface="+mn-ea"/>
                <a:sym typeface="+mn-lt"/>
              </a:rPr>
              <a:t>25</a:t>
            </a:r>
            <a:r>
              <a:rPr lang="nb-NO" sz="4400" dirty="0">
                <a:solidFill>
                  <a:schemeClr val="tx2"/>
                </a:solidFill>
                <a:cs typeface="+mn-ea"/>
                <a:sym typeface="+mn-lt"/>
              </a:rPr>
              <a:t>%</a:t>
            </a:r>
            <a:endParaRPr lang="en-US" sz="4400" dirty="0">
              <a:solidFill>
                <a:schemeClr val="tx2"/>
              </a:solidFill>
              <a:cs typeface="+mn-ea"/>
              <a:sym typeface="+mn-lt"/>
            </a:endParaRPr>
          </a:p>
        </p:txBody>
      </p:sp>
      <p:sp>
        <p:nvSpPr>
          <p:cNvPr id="9" name="원형 4"/>
          <p:cNvSpPr/>
          <p:nvPr/>
        </p:nvSpPr>
        <p:spPr>
          <a:xfrm>
            <a:off x="5284081" y="2121469"/>
            <a:ext cx="1645826" cy="1645822"/>
          </a:xfrm>
          <a:prstGeom prst="pie">
            <a:avLst>
              <a:gd name="adj1" fmla="val 10766470"/>
              <a:gd name="adj2" fmla="val 20396907"/>
            </a:avLst>
          </a:prstGeom>
          <a:solidFill>
            <a:srgbClr val="314D2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cs typeface="+mn-ea"/>
              <a:sym typeface="+mn-lt"/>
            </a:endParaRPr>
          </a:p>
        </p:txBody>
      </p:sp>
      <p:sp>
        <p:nvSpPr>
          <p:cNvPr id="10" name="Freeform 16"/>
          <p:cNvSpPr/>
          <p:nvPr/>
        </p:nvSpPr>
        <p:spPr bwMode="auto">
          <a:xfrm>
            <a:off x="4712236" y="1532531"/>
            <a:ext cx="2610983" cy="2596799"/>
          </a:xfrm>
          <a:custGeom>
            <a:avLst/>
            <a:gdLst>
              <a:gd name="T0" fmla="*/ 1120 w 1244"/>
              <a:gd name="T1" fmla="*/ 304 h 1238"/>
              <a:gd name="T2" fmla="*/ 1175 w 1244"/>
              <a:gd name="T3" fmla="*/ 249 h 1238"/>
              <a:gd name="T4" fmla="*/ 1080 w 1244"/>
              <a:gd name="T5" fmla="*/ 154 h 1238"/>
              <a:gd name="T6" fmla="*/ 1025 w 1244"/>
              <a:gd name="T7" fmla="*/ 209 h 1238"/>
              <a:gd name="T8" fmla="*/ 752 w 1244"/>
              <a:gd name="T9" fmla="*/ 91 h 1238"/>
              <a:gd name="T10" fmla="*/ 752 w 1244"/>
              <a:gd name="T11" fmla="*/ 0 h 1238"/>
              <a:gd name="T12" fmla="*/ 583 w 1244"/>
              <a:gd name="T13" fmla="*/ 0 h 1238"/>
              <a:gd name="T14" fmla="*/ 583 w 1244"/>
              <a:gd name="T15" fmla="*/ 91 h 1238"/>
              <a:gd name="T16" fmla="*/ 176 w 1244"/>
              <a:gd name="T17" fmla="*/ 360 h 1238"/>
              <a:gd name="T18" fmla="*/ 257 w 1244"/>
              <a:gd name="T19" fmla="*/ 476 h 1238"/>
              <a:gd name="T20" fmla="*/ 667 w 1244"/>
              <a:gd name="T21" fmla="*/ 211 h 1238"/>
              <a:gd name="T22" fmla="*/ 1118 w 1244"/>
              <a:gd name="T23" fmla="*/ 661 h 1238"/>
              <a:gd name="T24" fmla="*/ 667 w 1244"/>
              <a:gd name="T25" fmla="*/ 1112 h 1238"/>
              <a:gd name="T26" fmla="*/ 217 w 1244"/>
              <a:gd name="T27" fmla="*/ 661 h 1238"/>
              <a:gd name="T28" fmla="*/ 219 w 1244"/>
              <a:gd name="T29" fmla="*/ 614 h 1238"/>
              <a:gd name="T30" fmla="*/ 314 w 1244"/>
              <a:gd name="T31" fmla="*/ 614 h 1238"/>
              <a:gd name="T32" fmla="*/ 242 w 1244"/>
              <a:gd name="T33" fmla="*/ 512 h 1238"/>
              <a:gd name="T34" fmla="*/ 243 w 1244"/>
              <a:gd name="T35" fmla="*/ 510 h 1238"/>
              <a:gd name="T36" fmla="*/ 159 w 1244"/>
              <a:gd name="T37" fmla="*/ 390 h 1238"/>
              <a:gd name="T38" fmla="*/ 158 w 1244"/>
              <a:gd name="T39" fmla="*/ 391 h 1238"/>
              <a:gd name="T40" fmla="*/ 157 w 1244"/>
              <a:gd name="T41" fmla="*/ 390 h 1238"/>
              <a:gd name="T42" fmla="*/ 0 w 1244"/>
              <a:gd name="T43" fmla="*/ 614 h 1238"/>
              <a:gd name="T44" fmla="*/ 93 w 1244"/>
              <a:gd name="T45" fmla="*/ 614 h 1238"/>
              <a:gd name="T46" fmla="*/ 91 w 1244"/>
              <a:gd name="T47" fmla="*/ 661 h 1238"/>
              <a:gd name="T48" fmla="*/ 667 w 1244"/>
              <a:gd name="T49" fmla="*/ 1238 h 1238"/>
              <a:gd name="T50" fmla="*/ 1244 w 1244"/>
              <a:gd name="T51" fmla="*/ 661 h 1238"/>
              <a:gd name="T52" fmla="*/ 1120 w 1244"/>
              <a:gd name="T53" fmla="*/ 30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rgbClr val="314D29"/>
          </a:solidFill>
          <a:ln>
            <a:noFill/>
          </a:ln>
        </p:spPr>
        <p:txBody>
          <a:bodyPr vert="horz" wrap="square" lIns="91440" tIns="45720" rIns="91440" bIns="45720" numCol="1" anchor="t" anchorCtr="0" compatLnSpc="1"/>
          <a:lstStyle/>
          <a:p>
            <a:endParaRPr lang="ko-KR" altLang="en-US" sz="2000" dirty="0">
              <a:solidFill>
                <a:schemeClr val="accent1"/>
              </a:solidFill>
              <a:cs typeface="+mn-ea"/>
              <a:sym typeface="+mn-lt"/>
            </a:endParaRPr>
          </a:p>
        </p:txBody>
      </p:sp>
      <p:sp>
        <p:nvSpPr>
          <p:cNvPr id="12" name="TextBox 10"/>
          <p:cNvSpPr txBox="1"/>
          <p:nvPr/>
        </p:nvSpPr>
        <p:spPr>
          <a:xfrm>
            <a:off x="5491761" y="2509682"/>
            <a:ext cx="1294638" cy="869396"/>
          </a:xfrm>
          <a:prstGeom prst="rect">
            <a:avLst/>
          </a:prstGeom>
          <a:noFill/>
        </p:spPr>
        <p:txBody>
          <a:bodyPr wrap="square" lIns="0" tIns="0" rIns="0" bIns="0" rtlCol="0" anchor="ctr">
            <a:noAutofit/>
          </a:bodyPr>
          <a:lstStyle/>
          <a:p>
            <a:pPr lvl="0" algn="ctr">
              <a:spcAft>
                <a:spcPts val="300"/>
              </a:spcAft>
            </a:pPr>
            <a:r>
              <a:rPr lang="nb-NO" sz="5400" dirty="0">
                <a:solidFill>
                  <a:schemeClr val="tx2"/>
                </a:solidFill>
                <a:cs typeface="+mn-ea"/>
                <a:sym typeface="+mn-lt"/>
              </a:rPr>
              <a:t>43</a:t>
            </a:r>
            <a:r>
              <a:rPr lang="nb-NO" sz="4400" dirty="0">
                <a:solidFill>
                  <a:schemeClr val="tx2"/>
                </a:solidFill>
                <a:cs typeface="+mn-ea"/>
                <a:sym typeface="+mn-lt"/>
              </a:rPr>
              <a:t>%</a:t>
            </a:r>
            <a:endParaRPr lang="en-US" sz="4400" dirty="0">
              <a:solidFill>
                <a:schemeClr val="tx2"/>
              </a:solidFill>
              <a:cs typeface="+mn-ea"/>
              <a:sym typeface="+mn-lt"/>
            </a:endParaRPr>
          </a:p>
        </p:txBody>
      </p:sp>
      <p:sp>
        <p:nvSpPr>
          <p:cNvPr id="13" name="원형 4"/>
          <p:cNvSpPr/>
          <p:nvPr/>
        </p:nvSpPr>
        <p:spPr>
          <a:xfrm>
            <a:off x="8468441" y="2089384"/>
            <a:ext cx="1645826" cy="1645822"/>
          </a:xfrm>
          <a:prstGeom prst="pie">
            <a:avLst>
              <a:gd name="adj1" fmla="val 10766470"/>
              <a:gd name="adj2" fmla="val 6709358"/>
            </a:avLst>
          </a:prstGeom>
          <a:solidFill>
            <a:srgbClr val="61985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cs typeface="+mn-ea"/>
              <a:sym typeface="+mn-lt"/>
            </a:endParaRPr>
          </a:p>
        </p:txBody>
      </p:sp>
      <p:sp>
        <p:nvSpPr>
          <p:cNvPr id="14" name="Freeform 16"/>
          <p:cNvSpPr/>
          <p:nvPr/>
        </p:nvSpPr>
        <p:spPr bwMode="auto">
          <a:xfrm>
            <a:off x="7872531" y="1532531"/>
            <a:ext cx="2610983" cy="2596799"/>
          </a:xfrm>
          <a:custGeom>
            <a:avLst/>
            <a:gdLst>
              <a:gd name="T0" fmla="*/ 1120 w 1244"/>
              <a:gd name="T1" fmla="*/ 304 h 1238"/>
              <a:gd name="T2" fmla="*/ 1175 w 1244"/>
              <a:gd name="T3" fmla="*/ 249 h 1238"/>
              <a:gd name="T4" fmla="*/ 1080 w 1244"/>
              <a:gd name="T5" fmla="*/ 154 h 1238"/>
              <a:gd name="T6" fmla="*/ 1025 w 1244"/>
              <a:gd name="T7" fmla="*/ 209 h 1238"/>
              <a:gd name="T8" fmla="*/ 752 w 1244"/>
              <a:gd name="T9" fmla="*/ 91 h 1238"/>
              <a:gd name="T10" fmla="*/ 752 w 1244"/>
              <a:gd name="T11" fmla="*/ 0 h 1238"/>
              <a:gd name="T12" fmla="*/ 583 w 1244"/>
              <a:gd name="T13" fmla="*/ 0 h 1238"/>
              <a:gd name="T14" fmla="*/ 583 w 1244"/>
              <a:gd name="T15" fmla="*/ 91 h 1238"/>
              <a:gd name="T16" fmla="*/ 176 w 1244"/>
              <a:gd name="T17" fmla="*/ 360 h 1238"/>
              <a:gd name="T18" fmla="*/ 257 w 1244"/>
              <a:gd name="T19" fmla="*/ 476 h 1238"/>
              <a:gd name="T20" fmla="*/ 667 w 1244"/>
              <a:gd name="T21" fmla="*/ 211 h 1238"/>
              <a:gd name="T22" fmla="*/ 1118 w 1244"/>
              <a:gd name="T23" fmla="*/ 661 h 1238"/>
              <a:gd name="T24" fmla="*/ 667 w 1244"/>
              <a:gd name="T25" fmla="*/ 1112 h 1238"/>
              <a:gd name="T26" fmla="*/ 217 w 1244"/>
              <a:gd name="T27" fmla="*/ 661 h 1238"/>
              <a:gd name="T28" fmla="*/ 219 w 1244"/>
              <a:gd name="T29" fmla="*/ 614 h 1238"/>
              <a:gd name="T30" fmla="*/ 314 w 1244"/>
              <a:gd name="T31" fmla="*/ 614 h 1238"/>
              <a:gd name="T32" fmla="*/ 242 w 1244"/>
              <a:gd name="T33" fmla="*/ 512 h 1238"/>
              <a:gd name="T34" fmla="*/ 243 w 1244"/>
              <a:gd name="T35" fmla="*/ 510 h 1238"/>
              <a:gd name="T36" fmla="*/ 159 w 1244"/>
              <a:gd name="T37" fmla="*/ 390 h 1238"/>
              <a:gd name="T38" fmla="*/ 158 w 1244"/>
              <a:gd name="T39" fmla="*/ 391 h 1238"/>
              <a:gd name="T40" fmla="*/ 157 w 1244"/>
              <a:gd name="T41" fmla="*/ 390 h 1238"/>
              <a:gd name="T42" fmla="*/ 0 w 1244"/>
              <a:gd name="T43" fmla="*/ 614 h 1238"/>
              <a:gd name="T44" fmla="*/ 93 w 1244"/>
              <a:gd name="T45" fmla="*/ 614 h 1238"/>
              <a:gd name="T46" fmla="*/ 91 w 1244"/>
              <a:gd name="T47" fmla="*/ 661 h 1238"/>
              <a:gd name="T48" fmla="*/ 667 w 1244"/>
              <a:gd name="T49" fmla="*/ 1238 h 1238"/>
              <a:gd name="T50" fmla="*/ 1244 w 1244"/>
              <a:gd name="T51" fmla="*/ 661 h 1238"/>
              <a:gd name="T52" fmla="*/ 1120 w 1244"/>
              <a:gd name="T53" fmla="*/ 30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rgbClr val="619852"/>
          </a:solidFill>
          <a:ln>
            <a:noFill/>
          </a:ln>
        </p:spPr>
        <p:txBody>
          <a:bodyPr vert="horz" wrap="square" lIns="91440" tIns="45720" rIns="91440" bIns="45720" numCol="1" anchor="t" anchorCtr="0" compatLnSpc="1"/>
          <a:lstStyle/>
          <a:p>
            <a:endParaRPr lang="ko-KR" altLang="en-US" sz="2000" dirty="0">
              <a:solidFill>
                <a:schemeClr val="accent1"/>
              </a:solidFill>
              <a:cs typeface="+mn-ea"/>
              <a:sym typeface="+mn-lt"/>
            </a:endParaRPr>
          </a:p>
        </p:txBody>
      </p:sp>
      <p:sp>
        <p:nvSpPr>
          <p:cNvPr id="15" name="TextBox 14"/>
          <p:cNvSpPr txBox="1"/>
          <p:nvPr/>
        </p:nvSpPr>
        <p:spPr>
          <a:xfrm>
            <a:off x="8652056" y="2509682"/>
            <a:ext cx="1294638" cy="869396"/>
          </a:xfrm>
          <a:prstGeom prst="rect">
            <a:avLst/>
          </a:prstGeom>
          <a:noFill/>
        </p:spPr>
        <p:txBody>
          <a:bodyPr wrap="square" lIns="0" tIns="0" rIns="0" bIns="0" rtlCol="0" anchor="ctr">
            <a:noAutofit/>
          </a:bodyPr>
          <a:lstStyle/>
          <a:p>
            <a:pPr lvl="0" algn="ctr">
              <a:spcAft>
                <a:spcPts val="300"/>
              </a:spcAft>
            </a:pPr>
            <a:r>
              <a:rPr lang="nb-NO" sz="5400" dirty="0">
                <a:solidFill>
                  <a:schemeClr val="tx2"/>
                </a:solidFill>
                <a:cs typeface="+mn-ea"/>
                <a:sym typeface="+mn-lt"/>
              </a:rPr>
              <a:t>79</a:t>
            </a:r>
            <a:r>
              <a:rPr lang="nb-NO" sz="4400" dirty="0">
                <a:solidFill>
                  <a:schemeClr val="tx2"/>
                </a:solidFill>
                <a:cs typeface="+mn-ea"/>
                <a:sym typeface="+mn-lt"/>
              </a:rPr>
              <a:t>%</a:t>
            </a:r>
            <a:endParaRPr lang="en-US" sz="4400" dirty="0">
              <a:solidFill>
                <a:schemeClr val="tx2"/>
              </a:solidFill>
              <a:cs typeface="+mn-ea"/>
              <a:sym typeface="+mn-lt"/>
            </a:endParaRPr>
          </a:p>
        </p:txBody>
      </p:sp>
      <p:sp>
        <p:nvSpPr>
          <p:cNvPr id="16" name="Text Placeholder 2"/>
          <p:cNvSpPr txBox="1"/>
          <p:nvPr/>
        </p:nvSpPr>
        <p:spPr>
          <a:xfrm>
            <a:off x="1713616" y="5185186"/>
            <a:ext cx="2512262" cy="84004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80"/>
              </a:lnSpc>
              <a:spcBef>
                <a:spcPts val="2200"/>
              </a:spcBef>
            </a:pPr>
            <a:r>
              <a:rPr lang="zh-CN" altLang="en-US" sz="1400" dirty="0">
                <a:solidFill>
                  <a:schemeClr val="tx1">
                    <a:lumMod val="85000"/>
                    <a:lumOff val="15000"/>
                  </a:schemeClr>
                </a:solidFill>
                <a:latin typeface="+mn-lt"/>
                <a:ea typeface="+mn-ea"/>
                <a:cs typeface="+mn-ea"/>
                <a:sym typeface="+mn-lt"/>
              </a:rPr>
              <a:t>本模版所有图形线条及其相应素材均可自由编辑、改色、替换。</a:t>
            </a:r>
            <a:endParaRPr lang="en-US" sz="1400" dirty="0">
              <a:latin typeface="+mn-lt"/>
              <a:ea typeface="+mn-ea"/>
              <a:cs typeface="+mn-ea"/>
              <a:sym typeface="+mn-lt"/>
            </a:endParaRPr>
          </a:p>
        </p:txBody>
      </p:sp>
      <p:cxnSp>
        <p:nvCxnSpPr>
          <p:cNvPr id="17" name="Straight Connector 20"/>
          <p:cNvCxnSpPr/>
          <p:nvPr/>
        </p:nvCxnSpPr>
        <p:spPr>
          <a:xfrm>
            <a:off x="2635939" y="5095003"/>
            <a:ext cx="5442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3"/>
          <p:cNvCxnSpPr/>
          <p:nvPr/>
        </p:nvCxnSpPr>
        <p:spPr>
          <a:xfrm>
            <a:off x="5924370" y="5095003"/>
            <a:ext cx="5442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6"/>
          <p:cNvCxnSpPr/>
          <p:nvPr/>
        </p:nvCxnSpPr>
        <p:spPr>
          <a:xfrm>
            <a:off x="9172908" y="5095003"/>
            <a:ext cx="5442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141565" y="4681656"/>
            <a:ext cx="2045566" cy="323165"/>
          </a:xfrm>
          <a:prstGeom prst="rect">
            <a:avLst/>
          </a:prstGeom>
          <a:noFill/>
        </p:spPr>
        <p:txBody>
          <a:bodyPr wrap="square" rtlCol="0">
            <a:spAutoFit/>
          </a:bodyPr>
          <a:lstStyle/>
          <a:p>
            <a:pPr>
              <a:lnSpc>
                <a:spcPts val="1780"/>
              </a:lnSpc>
              <a:spcBef>
                <a:spcPts val="2200"/>
              </a:spcBef>
            </a:pPr>
            <a:r>
              <a:rPr lang="zh-CN" altLang="en-US" b="1" dirty="0">
                <a:solidFill>
                  <a:schemeClr val="tx1">
                    <a:lumMod val="85000"/>
                    <a:lumOff val="15000"/>
                  </a:schemeClr>
                </a:solidFill>
                <a:cs typeface="+mn-ea"/>
                <a:sym typeface="+mn-lt"/>
              </a:rPr>
              <a:t>单击此处编辑</a:t>
            </a:r>
            <a:endParaRPr lang="en-US" altLang="zh-CN" b="1" dirty="0">
              <a:solidFill>
                <a:schemeClr val="tx1">
                  <a:lumMod val="85000"/>
                  <a:lumOff val="15000"/>
                </a:schemeClr>
              </a:solidFill>
              <a:cs typeface="+mn-ea"/>
              <a:sym typeface="+mn-lt"/>
            </a:endParaRPr>
          </a:p>
        </p:txBody>
      </p:sp>
      <p:sp>
        <p:nvSpPr>
          <p:cNvPr id="21" name="Text Placeholder 2"/>
          <p:cNvSpPr txBox="1"/>
          <p:nvPr/>
        </p:nvSpPr>
        <p:spPr>
          <a:xfrm>
            <a:off x="4933066" y="5185186"/>
            <a:ext cx="2512262" cy="84004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80"/>
              </a:lnSpc>
              <a:spcBef>
                <a:spcPts val="2200"/>
              </a:spcBef>
            </a:pPr>
            <a:r>
              <a:rPr lang="zh-CN" altLang="en-US" sz="1400" dirty="0">
                <a:solidFill>
                  <a:schemeClr val="tx1">
                    <a:lumMod val="85000"/>
                    <a:lumOff val="15000"/>
                  </a:schemeClr>
                </a:solidFill>
                <a:latin typeface="+mn-lt"/>
                <a:ea typeface="+mn-ea"/>
                <a:cs typeface="+mn-ea"/>
                <a:sym typeface="+mn-lt"/>
              </a:rPr>
              <a:t>本模版所有图形线条及其相应素材均可自由编辑、改色、替换。</a:t>
            </a:r>
            <a:endParaRPr lang="en-US" sz="1400" dirty="0">
              <a:latin typeface="+mn-lt"/>
              <a:ea typeface="+mn-ea"/>
              <a:cs typeface="+mn-ea"/>
              <a:sym typeface="+mn-lt"/>
            </a:endParaRPr>
          </a:p>
        </p:txBody>
      </p:sp>
      <p:sp>
        <p:nvSpPr>
          <p:cNvPr id="22" name="文本框 21"/>
          <p:cNvSpPr txBox="1"/>
          <p:nvPr/>
        </p:nvSpPr>
        <p:spPr>
          <a:xfrm>
            <a:off x="5361015" y="4681656"/>
            <a:ext cx="2045566" cy="323165"/>
          </a:xfrm>
          <a:prstGeom prst="rect">
            <a:avLst/>
          </a:prstGeom>
          <a:noFill/>
        </p:spPr>
        <p:txBody>
          <a:bodyPr wrap="square" rtlCol="0">
            <a:spAutoFit/>
          </a:bodyPr>
          <a:lstStyle/>
          <a:p>
            <a:pPr>
              <a:lnSpc>
                <a:spcPts val="1780"/>
              </a:lnSpc>
              <a:spcBef>
                <a:spcPts val="2200"/>
              </a:spcBef>
            </a:pPr>
            <a:r>
              <a:rPr lang="zh-CN" altLang="en-US" b="1" dirty="0">
                <a:solidFill>
                  <a:schemeClr val="tx1">
                    <a:lumMod val="85000"/>
                    <a:lumOff val="15000"/>
                  </a:schemeClr>
                </a:solidFill>
                <a:cs typeface="+mn-ea"/>
                <a:sym typeface="+mn-lt"/>
              </a:rPr>
              <a:t>单击此处编辑</a:t>
            </a:r>
            <a:endParaRPr lang="en-US" altLang="zh-CN" b="1" dirty="0">
              <a:solidFill>
                <a:schemeClr val="tx1">
                  <a:lumMod val="85000"/>
                  <a:lumOff val="15000"/>
                </a:schemeClr>
              </a:solidFill>
              <a:cs typeface="+mn-ea"/>
              <a:sym typeface="+mn-lt"/>
            </a:endParaRPr>
          </a:p>
        </p:txBody>
      </p:sp>
      <p:sp>
        <p:nvSpPr>
          <p:cNvPr id="23" name="Text Placeholder 2"/>
          <p:cNvSpPr txBox="1"/>
          <p:nvPr/>
        </p:nvSpPr>
        <p:spPr>
          <a:xfrm>
            <a:off x="8152516" y="5185186"/>
            <a:ext cx="2512262" cy="840046"/>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80"/>
              </a:lnSpc>
              <a:spcBef>
                <a:spcPts val="2200"/>
              </a:spcBef>
            </a:pPr>
            <a:r>
              <a:rPr lang="zh-CN" altLang="en-US" sz="1400" dirty="0">
                <a:solidFill>
                  <a:schemeClr val="tx1">
                    <a:lumMod val="85000"/>
                    <a:lumOff val="15000"/>
                  </a:schemeClr>
                </a:solidFill>
                <a:latin typeface="+mn-lt"/>
                <a:ea typeface="+mn-ea"/>
                <a:cs typeface="+mn-ea"/>
                <a:sym typeface="+mn-lt"/>
              </a:rPr>
              <a:t>本模版所有图形线条及其相应素材均可自由编辑、改色、替换。</a:t>
            </a:r>
            <a:endParaRPr lang="en-US" sz="1400" dirty="0">
              <a:latin typeface="+mn-lt"/>
              <a:ea typeface="+mn-ea"/>
              <a:cs typeface="+mn-ea"/>
              <a:sym typeface="+mn-lt"/>
            </a:endParaRPr>
          </a:p>
        </p:txBody>
      </p:sp>
      <p:sp>
        <p:nvSpPr>
          <p:cNvPr id="24" name="文本框 23"/>
          <p:cNvSpPr txBox="1"/>
          <p:nvPr/>
        </p:nvSpPr>
        <p:spPr>
          <a:xfrm>
            <a:off x="8580465" y="4681656"/>
            <a:ext cx="2045566" cy="323165"/>
          </a:xfrm>
          <a:prstGeom prst="rect">
            <a:avLst/>
          </a:prstGeom>
          <a:noFill/>
        </p:spPr>
        <p:txBody>
          <a:bodyPr wrap="square" rtlCol="0">
            <a:spAutoFit/>
          </a:bodyPr>
          <a:lstStyle/>
          <a:p>
            <a:pPr>
              <a:lnSpc>
                <a:spcPts val="1780"/>
              </a:lnSpc>
              <a:spcBef>
                <a:spcPts val="2200"/>
              </a:spcBef>
            </a:pPr>
            <a:r>
              <a:rPr lang="zh-CN" altLang="en-US" b="1" dirty="0">
                <a:solidFill>
                  <a:schemeClr val="tx1">
                    <a:lumMod val="85000"/>
                    <a:lumOff val="15000"/>
                  </a:schemeClr>
                </a:solidFill>
                <a:cs typeface="+mn-ea"/>
                <a:sym typeface="+mn-lt"/>
              </a:rPr>
              <a:t>单击此处编辑</a:t>
            </a:r>
            <a:endParaRPr lang="en-US" altLang="zh-CN" b="1" dirty="0">
              <a:solidFill>
                <a:schemeClr val="tx1">
                  <a:lumMod val="85000"/>
                  <a:lumOff val="15000"/>
                </a:schemeClr>
              </a:solidFill>
              <a:cs typeface="+mn-ea"/>
              <a:sym typeface="+mn-lt"/>
            </a:endParaRPr>
          </a:p>
        </p:txBody>
      </p:sp>
      <p:sp>
        <p:nvSpPr>
          <p:cNvPr id="25" name="文本框 24"/>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26" name="图片 25"/>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8578916" y="2670666"/>
            <a:ext cx="2304633" cy="2404982"/>
          </a:xfrm>
          <a:prstGeom prst="round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a:off x="5944787" y="2670666"/>
            <a:ext cx="2304633" cy="2404982"/>
          </a:xfrm>
          <a:prstGeom prst="round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Freeform 34"/>
          <p:cNvSpPr/>
          <p:nvPr/>
        </p:nvSpPr>
        <p:spPr bwMode="auto">
          <a:xfrm>
            <a:off x="1157426" y="2248183"/>
            <a:ext cx="3331938" cy="5036860"/>
          </a:xfrm>
          <a:custGeom>
            <a:avLst/>
            <a:gdLst>
              <a:gd name="T0" fmla="*/ 667 w 689"/>
              <a:gd name="T1" fmla="*/ 589 h 1041"/>
              <a:gd name="T2" fmla="*/ 462 w 689"/>
              <a:gd name="T3" fmla="*/ 672 h 1041"/>
              <a:gd name="T4" fmla="*/ 390 w 689"/>
              <a:gd name="T5" fmla="*/ 788 h 1041"/>
              <a:gd name="T6" fmla="*/ 383 w 689"/>
              <a:gd name="T7" fmla="*/ 983 h 1041"/>
              <a:gd name="T8" fmla="*/ 411 w 689"/>
              <a:gd name="T9" fmla="*/ 1041 h 1041"/>
              <a:gd name="T10" fmla="*/ 266 w 689"/>
              <a:gd name="T11" fmla="*/ 968 h 1041"/>
              <a:gd name="T12" fmla="*/ 274 w 689"/>
              <a:gd name="T13" fmla="*/ 866 h 1041"/>
              <a:gd name="T14" fmla="*/ 184 w 689"/>
              <a:gd name="T15" fmla="*/ 586 h 1041"/>
              <a:gd name="T16" fmla="*/ 0 w 689"/>
              <a:gd name="T17" fmla="*/ 473 h 1041"/>
              <a:gd name="T18" fmla="*/ 23 w 689"/>
              <a:gd name="T19" fmla="*/ 490 h 1041"/>
              <a:gd name="T20" fmla="*/ 154 w 689"/>
              <a:gd name="T21" fmla="*/ 527 h 1041"/>
              <a:gd name="T22" fmla="*/ 103 w 689"/>
              <a:gd name="T23" fmla="*/ 447 h 1041"/>
              <a:gd name="T24" fmla="*/ 73 w 689"/>
              <a:gd name="T25" fmla="*/ 340 h 1041"/>
              <a:gd name="T26" fmla="*/ 76 w 689"/>
              <a:gd name="T27" fmla="*/ 280 h 1041"/>
              <a:gd name="T28" fmla="*/ 83 w 689"/>
              <a:gd name="T29" fmla="*/ 323 h 1041"/>
              <a:gd name="T30" fmla="*/ 133 w 689"/>
              <a:gd name="T31" fmla="*/ 435 h 1041"/>
              <a:gd name="T32" fmla="*/ 151 w 689"/>
              <a:gd name="T33" fmla="*/ 458 h 1041"/>
              <a:gd name="T34" fmla="*/ 203 w 689"/>
              <a:gd name="T35" fmla="*/ 518 h 1041"/>
              <a:gd name="T36" fmla="*/ 243 w 689"/>
              <a:gd name="T37" fmla="*/ 567 h 1041"/>
              <a:gd name="T38" fmla="*/ 332 w 689"/>
              <a:gd name="T39" fmla="*/ 594 h 1041"/>
              <a:gd name="T40" fmla="*/ 359 w 689"/>
              <a:gd name="T41" fmla="*/ 494 h 1041"/>
              <a:gd name="T42" fmla="*/ 361 w 689"/>
              <a:gd name="T43" fmla="*/ 481 h 1041"/>
              <a:gd name="T44" fmla="*/ 370 w 689"/>
              <a:gd name="T45" fmla="*/ 427 h 1041"/>
              <a:gd name="T46" fmla="*/ 376 w 689"/>
              <a:gd name="T47" fmla="*/ 327 h 1041"/>
              <a:gd name="T48" fmla="*/ 375 w 689"/>
              <a:gd name="T49" fmla="*/ 287 h 1041"/>
              <a:gd name="T50" fmla="*/ 374 w 689"/>
              <a:gd name="T51" fmla="*/ 270 h 1041"/>
              <a:gd name="T52" fmla="*/ 368 w 689"/>
              <a:gd name="T53" fmla="*/ 215 h 1041"/>
              <a:gd name="T54" fmla="*/ 363 w 689"/>
              <a:gd name="T55" fmla="*/ 188 h 1041"/>
              <a:gd name="T56" fmla="*/ 358 w 689"/>
              <a:gd name="T57" fmla="*/ 165 h 1041"/>
              <a:gd name="T58" fmla="*/ 327 w 689"/>
              <a:gd name="T59" fmla="*/ 67 h 1041"/>
              <a:gd name="T60" fmla="*/ 295 w 689"/>
              <a:gd name="T61" fmla="*/ 0 h 1041"/>
              <a:gd name="T62" fmla="*/ 346 w 689"/>
              <a:gd name="T63" fmla="*/ 66 h 1041"/>
              <a:gd name="T64" fmla="*/ 386 w 689"/>
              <a:gd name="T65" fmla="*/ 146 h 1041"/>
              <a:gd name="T66" fmla="*/ 410 w 689"/>
              <a:gd name="T67" fmla="*/ 228 h 1041"/>
              <a:gd name="T68" fmla="*/ 416 w 689"/>
              <a:gd name="T69" fmla="*/ 259 h 1041"/>
              <a:gd name="T70" fmla="*/ 425 w 689"/>
              <a:gd name="T71" fmla="*/ 361 h 1041"/>
              <a:gd name="T72" fmla="*/ 437 w 689"/>
              <a:gd name="T73" fmla="*/ 370 h 1041"/>
              <a:gd name="T74" fmla="*/ 491 w 689"/>
              <a:gd name="T75" fmla="*/ 306 h 1041"/>
              <a:gd name="T76" fmla="*/ 520 w 689"/>
              <a:gd name="T77" fmla="*/ 275 h 1041"/>
              <a:gd name="T78" fmla="*/ 546 w 689"/>
              <a:gd name="T79" fmla="*/ 239 h 1041"/>
              <a:gd name="T80" fmla="*/ 599 w 689"/>
              <a:gd name="T81" fmla="*/ 113 h 1041"/>
              <a:gd name="T82" fmla="*/ 608 w 689"/>
              <a:gd name="T83" fmla="*/ 120 h 1041"/>
              <a:gd name="T84" fmla="*/ 607 w 689"/>
              <a:gd name="T85" fmla="*/ 131 h 1041"/>
              <a:gd name="T86" fmla="*/ 578 w 689"/>
              <a:gd name="T87" fmla="*/ 235 h 1041"/>
              <a:gd name="T88" fmla="*/ 556 w 689"/>
              <a:gd name="T89" fmla="*/ 280 h 1041"/>
              <a:gd name="T90" fmla="*/ 538 w 689"/>
              <a:gd name="T91" fmla="*/ 311 h 1041"/>
              <a:gd name="T92" fmla="*/ 489 w 689"/>
              <a:gd name="T93" fmla="*/ 386 h 1041"/>
              <a:gd name="T94" fmla="*/ 425 w 689"/>
              <a:gd name="T95" fmla="*/ 489 h 1041"/>
              <a:gd name="T96" fmla="*/ 406 w 689"/>
              <a:gd name="T97" fmla="*/ 605 h 1041"/>
              <a:gd name="T98" fmla="*/ 496 w 689"/>
              <a:gd name="T99" fmla="*/ 584 h 1041"/>
              <a:gd name="T100" fmla="*/ 614 w 689"/>
              <a:gd name="T101" fmla="*/ 485 h 1041"/>
              <a:gd name="T102" fmla="*/ 685 w 689"/>
              <a:gd name="T103" fmla="*/ 390 h 1041"/>
              <a:gd name="T104" fmla="*/ 686 w 689"/>
              <a:gd name="T105" fmla="*/ 390 h 1041"/>
              <a:gd name="T106" fmla="*/ 630 w 689"/>
              <a:gd name="T107" fmla="*/ 492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9" h="1041">
                <a:moveTo>
                  <a:pt x="534" y="591"/>
                </a:moveTo>
                <a:cubicBezTo>
                  <a:pt x="537" y="590"/>
                  <a:pt x="597" y="559"/>
                  <a:pt x="667" y="589"/>
                </a:cubicBezTo>
                <a:cubicBezTo>
                  <a:pt x="667" y="589"/>
                  <a:pt x="587" y="584"/>
                  <a:pt x="509" y="634"/>
                </a:cubicBezTo>
                <a:cubicBezTo>
                  <a:pt x="493" y="644"/>
                  <a:pt x="477" y="657"/>
                  <a:pt x="462" y="672"/>
                </a:cubicBezTo>
                <a:cubicBezTo>
                  <a:pt x="442" y="692"/>
                  <a:pt x="423" y="718"/>
                  <a:pt x="407" y="750"/>
                </a:cubicBezTo>
                <a:cubicBezTo>
                  <a:pt x="401" y="762"/>
                  <a:pt x="395" y="775"/>
                  <a:pt x="390" y="788"/>
                </a:cubicBezTo>
                <a:cubicBezTo>
                  <a:pt x="390" y="788"/>
                  <a:pt x="374" y="851"/>
                  <a:pt x="381" y="961"/>
                </a:cubicBezTo>
                <a:cubicBezTo>
                  <a:pt x="381" y="961"/>
                  <a:pt x="381" y="970"/>
                  <a:pt x="383" y="983"/>
                </a:cubicBezTo>
                <a:cubicBezTo>
                  <a:pt x="383" y="983"/>
                  <a:pt x="383" y="983"/>
                  <a:pt x="383" y="983"/>
                </a:cubicBezTo>
                <a:cubicBezTo>
                  <a:pt x="387" y="1000"/>
                  <a:pt x="387" y="1026"/>
                  <a:pt x="411" y="1041"/>
                </a:cubicBezTo>
                <a:cubicBezTo>
                  <a:pt x="227" y="1041"/>
                  <a:pt x="227" y="1041"/>
                  <a:pt x="227" y="1041"/>
                </a:cubicBezTo>
                <a:cubicBezTo>
                  <a:pt x="227" y="1041"/>
                  <a:pt x="258" y="1034"/>
                  <a:pt x="266" y="968"/>
                </a:cubicBezTo>
                <a:cubicBezTo>
                  <a:pt x="266" y="968"/>
                  <a:pt x="266" y="968"/>
                  <a:pt x="266" y="968"/>
                </a:cubicBezTo>
                <a:cubicBezTo>
                  <a:pt x="267" y="935"/>
                  <a:pt x="270" y="901"/>
                  <a:pt x="274" y="866"/>
                </a:cubicBezTo>
                <a:cubicBezTo>
                  <a:pt x="289" y="744"/>
                  <a:pt x="247" y="642"/>
                  <a:pt x="196" y="596"/>
                </a:cubicBezTo>
                <a:cubicBezTo>
                  <a:pt x="192" y="592"/>
                  <a:pt x="188" y="589"/>
                  <a:pt x="184" y="586"/>
                </a:cubicBezTo>
                <a:cubicBezTo>
                  <a:pt x="134" y="551"/>
                  <a:pt x="73" y="547"/>
                  <a:pt x="19" y="496"/>
                </a:cubicBezTo>
                <a:cubicBezTo>
                  <a:pt x="13" y="489"/>
                  <a:pt x="6" y="482"/>
                  <a:pt x="0" y="473"/>
                </a:cubicBezTo>
                <a:cubicBezTo>
                  <a:pt x="1" y="474"/>
                  <a:pt x="9" y="482"/>
                  <a:pt x="23" y="490"/>
                </a:cubicBezTo>
                <a:cubicBezTo>
                  <a:pt x="23" y="490"/>
                  <a:pt x="23" y="490"/>
                  <a:pt x="23" y="490"/>
                </a:cubicBezTo>
                <a:cubicBezTo>
                  <a:pt x="37" y="499"/>
                  <a:pt x="57" y="509"/>
                  <a:pt x="82" y="516"/>
                </a:cubicBezTo>
                <a:cubicBezTo>
                  <a:pt x="103" y="522"/>
                  <a:pt x="126" y="526"/>
                  <a:pt x="154" y="527"/>
                </a:cubicBezTo>
                <a:cubicBezTo>
                  <a:pt x="154" y="527"/>
                  <a:pt x="137" y="509"/>
                  <a:pt x="120" y="479"/>
                </a:cubicBezTo>
                <a:cubicBezTo>
                  <a:pt x="114" y="470"/>
                  <a:pt x="108" y="459"/>
                  <a:pt x="103" y="447"/>
                </a:cubicBezTo>
                <a:cubicBezTo>
                  <a:pt x="94" y="429"/>
                  <a:pt x="86" y="408"/>
                  <a:pt x="81" y="386"/>
                </a:cubicBezTo>
                <a:cubicBezTo>
                  <a:pt x="77" y="372"/>
                  <a:pt x="74" y="356"/>
                  <a:pt x="73" y="340"/>
                </a:cubicBezTo>
                <a:cubicBezTo>
                  <a:pt x="72" y="332"/>
                  <a:pt x="72" y="323"/>
                  <a:pt x="72" y="314"/>
                </a:cubicBezTo>
                <a:cubicBezTo>
                  <a:pt x="73" y="303"/>
                  <a:pt x="74" y="291"/>
                  <a:pt x="76" y="280"/>
                </a:cubicBezTo>
                <a:cubicBezTo>
                  <a:pt x="76" y="280"/>
                  <a:pt x="76" y="290"/>
                  <a:pt x="79" y="305"/>
                </a:cubicBezTo>
                <a:cubicBezTo>
                  <a:pt x="80" y="311"/>
                  <a:pt x="82" y="316"/>
                  <a:pt x="83" y="323"/>
                </a:cubicBezTo>
                <a:cubicBezTo>
                  <a:pt x="89" y="346"/>
                  <a:pt x="98" y="377"/>
                  <a:pt x="115" y="406"/>
                </a:cubicBezTo>
                <a:cubicBezTo>
                  <a:pt x="120" y="416"/>
                  <a:pt x="126" y="426"/>
                  <a:pt x="133" y="435"/>
                </a:cubicBezTo>
                <a:cubicBezTo>
                  <a:pt x="139" y="442"/>
                  <a:pt x="145" y="450"/>
                  <a:pt x="151" y="458"/>
                </a:cubicBezTo>
                <a:cubicBezTo>
                  <a:pt x="151" y="458"/>
                  <a:pt x="151" y="458"/>
                  <a:pt x="151" y="458"/>
                </a:cubicBezTo>
                <a:cubicBezTo>
                  <a:pt x="153" y="460"/>
                  <a:pt x="155" y="462"/>
                  <a:pt x="157" y="465"/>
                </a:cubicBezTo>
                <a:cubicBezTo>
                  <a:pt x="171" y="482"/>
                  <a:pt x="187" y="500"/>
                  <a:pt x="203" y="518"/>
                </a:cubicBezTo>
                <a:cubicBezTo>
                  <a:pt x="203" y="518"/>
                  <a:pt x="203" y="518"/>
                  <a:pt x="203" y="518"/>
                </a:cubicBezTo>
                <a:cubicBezTo>
                  <a:pt x="216" y="534"/>
                  <a:pt x="230" y="550"/>
                  <a:pt x="243" y="567"/>
                </a:cubicBezTo>
                <a:cubicBezTo>
                  <a:pt x="270" y="601"/>
                  <a:pt x="293" y="637"/>
                  <a:pt x="303" y="671"/>
                </a:cubicBezTo>
                <a:cubicBezTo>
                  <a:pt x="303" y="671"/>
                  <a:pt x="317" y="642"/>
                  <a:pt x="332" y="594"/>
                </a:cubicBezTo>
                <a:cubicBezTo>
                  <a:pt x="333" y="593"/>
                  <a:pt x="333" y="593"/>
                  <a:pt x="333" y="592"/>
                </a:cubicBezTo>
                <a:cubicBezTo>
                  <a:pt x="342" y="565"/>
                  <a:pt x="351" y="532"/>
                  <a:pt x="359" y="494"/>
                </a:cubicBezTo>
                <a:cubicBezTo>
                  <a:pt x="359" y="491"/>
                  <a:pt x="360" y="489"/>
                  <a:pt x="360" y="486"/>
                </a:cubicBezTo>
                <a:cubicBezTo>
                  <a:pt x="361" y="484"/>
                  <a:pt x="361" y="482"/>
                  <a:pt x="361" y="481"/>
                </a:cubicBezTo>
                <a:cubicBezTo>
                  <a:pt x="364" y="468"/>
                  <a:pt x="366" y="454"/>
                  <a:pt x="368" y="440"/>
                </a:cubicBezTo>
                <a:cubicBezTo>
                  <a:pt x="369" y="436"/>
                  <a:pt x="369" y="431"/>
                  <a:pt x="370" y="427"/>
                </a:cubicBezTo>
                <a:cubicBezTo>
                  <a:pt x="373" y="400"/>
                  <a:pt x="375" y="371"/>
                  <a:pt x="376" y="342"/>
                </a:cubicBezTo>
                <a:cubicBezTo>
                  <a:pt x="376" y="337"/>
                  <a:pt x="376" y="332"/>
                  <a:pt x="376" y="327"/>
                </a:cubicBezTo>
                <a:cubicBezTo>
                  <a:pt x="376" y="314"/>
                  <a:pt x="376" y="301"/>
                  <a:pt x="375" y="288"/>
                </a:cubicBezTo>
                <a:cubicBezTo>
                  <a:pt x="375" y="287"/>
                  <a:pt x="375" y="287"/>
                  <a:pt x="375" y="287"/>
                </a:cubicBezTo>
                <a:cubicBezTo>
                  <a:pt x="375" y="281"/>
                  <a:pt x="374" y="276"/>
                  <a:pt x="374" y="270"/>
                </a:cubicBezTo>
                <a:cubicBezTo>
                  <a:pt x="374" y="270"/>
                  <a:pt x="374" y="270"/>
                  <a:pt x="374" y="270"/>
                </a:cubicBezTo>
                <a:cubicBezTo>
                  <a:pt x="374" y="265"/>
                  <a:pt x="373" y="261"/>
                  <a:pt x="373" y="257"/>
                </a:cubicBezTo>
                <a:cubicBezTo>
                  <a:pt x="372" y="243"/>
                  <a:pt x="370" y="229"/>
                  <a:pt x="368" y="215"/>
                </a:cubicBezTo>
                <a:cubicBezTo>
                  <a:pt x="367" y="207"/>
                  <a:pt x="365" y="199"/>
                  <a:pt x="364" y="191"/>
                </a:cubicBezTo>
                <a:cubicBezTo>
                  <a:pt x="363" y="190"/>
                  <a:pt x="363" y="189"/>
                  <a:pt x="363" y="188"/>
                </a:cubicBezTo>
                <a:cubicBezTo>
                  <a:pt x="363" y="188"/>
                  <a:pt x="363" y="188"/>
                  <a:pt x="363" y="188"/>
                </a:cubicBezTo>
                <a:cubicBezTo>
                  <a:pt x="362" y="181"/>
                  <a:pt x="360" y="173"/>
                  <a:pt x="358" y="165"/>
                </a:cubicBezTo>
                <a:cubicBezTo>
                  <a:pt x="352" y="139"/>
                  <a:pt x="344" y="113"/>
                  <a:pt x="334" y="86"/>
                </a:cubicBezTo>
                <a:cubicBezTo>
                  <a:pt x="332" y="80"/>
                  <a:pt x="330" y="74"/>
                  <a:pt x="327" y="67"/>
                </a:cubicBezTo>
                <a:cubicBezTo>
                  <a:pt x="323" y="57"/>
                  <a:pt x="319" y="48"/>
                  <a:pt x="314" y="38"/>
                </a:cubicBezTo>
                <a:cubicBezTo>
                  <a:pt x="308" y="25"/>
                  <a:pt x="302" y="12"/>
                  <a:pt x="295" y="0"/>
                </a:cubicBezTo>
                <a:cubicBezTo>
                  <a:pt x="296" y="1"/>
                  <a:pt x="310" y="14"/>
                  <a:pt x="328" y="39"/>
                </a:cubicBezTo>
                <a:cubicBezTo>
                  <a:pt x="334" y="47"/>
                  <a:pt x="340" y="56"/>
                  <a:pt x="346" y="66"/>
                </a:cubicBezTo>
                <a:cubicBezTo>
                  <a:pt x="346" y="66"/>
                  <a:pt x="346" y="66"/>
                  <a:pt x="346" y="66"/>
                </a:cubicBezTo>
                <a:cubicBezTo>
                  <a:pt x="359" y="87"/>
                  <a:pt x="373" y="114"/>
                  <a:pt x="386" y="146"/>
                </a:cubicBezTo>
                <a:cubicBezTo>
                  <a:pt x="392" y="163"/>
                  <a:pt x="398" y="181"/>
                  <a:pt x="404" y="201"/>
                </a:cubicBezTo>
                <a:cubicBezTo>
                  <a:pt x="406" y="210"/>
                  <a:pt x="408" y="218"/>
                  <a:pt x="410" y="228"/>
                </a:cubicBezTo>
                <a:cubicBezTo>
                  <a:pt x="410" y="228"/>
                  <a:pt x="410" y="228"/>
                  <a:pt x="410" y="228"/>
                </a:cubicBezTo>
                <a:cubicBezTo>
                  <a:pt x="412" y="238"/>
                  <a:pt x="414" y="248"/>
                  <a:pt x="416" y="259"/>
                </a:cubicBezTo>
                <a:cubicBezTo>
                  <a:pt x="420" y="281"/>
                  <a:pt x="423" y="305"/>
                  <a:pt x="424" y="331"/>
                </a:cubicBezTo>
                <a:cubicBezTo>
                  <a:pt x="424" y="340"/>
                  <a:pt x="425" y="350"/>
                  <a:pt x="425" y="361"/>
                </a:cubicBezTo>
                <a:cubicBezTo>
                  <a:pt x="425" y="370"/>
                  <a:pt x="425" y="379"/>
                  <a:pt x="425" y="389"/>
                </a:cubicBezTo>
                <a:cubicBezTo>
                  <a:pt x="425" y="389"/>
                  <a:pt x="429" y="381"/>
                  <a:pt x="437" y="370"/>
                </a:cubicBezTo>
                <a:cubicBezTo>
                  <a:pt x="442" y="362"/>
                  <a:pt x="449" y="353"/>
                  <a:pt x="457" y="344"/>
                </a:cubicBezTo>
                <a:cubicBezTo>
                  <a:pt x="467" y="331"/>
                  <a:pt x="478" y="317"/>
                  <a:pt x="491" y="306"/>
                </a:cubicBezTo>
                <a:cubicBezTo>
                  <a:pt x="495" y="302"/>
                  <a:pt x="501" y="297"/>
                  <a:pt x="506" y="291"/>
                </a:cubicBezTo>
                <a:cubicBezTo>
                  <a:pt x="511" y="286"/>
                  <a:pt x="515" y="281"/>
                  <a:pt x="520" y="275"/>
                </a:cubicBezTo>
                <a:cubicBezTo>
                  <a:pt x="528" y="265"/>
                  <a:pt x="537" y="253"/>
                  <a:pt x="546" y="239"/>
                </a:cubicBezTo>
                <a:cubicBezTo>
                  <a:pt x="546" y="239"/>
                  <a:pt x="546" y="239"/>
                  <a:pt x="546" y="239"/>
                </a:cubicBezTo>
                <a:cubicBezTo>
                  <a:pt x="551" y="231"/>
                  <a:pt x="556" y="222"/>
                  <a:pt x="561" y="213"/>
                </a:cubicBezTo>
                <a:cubicBezTo>
                  <a:pt x="575" y="186"/>
                  <a:pt x="588" y="153"/>
                  <a:pt x="599" y="113"/>
                </a:cubicBezTo>
                <a:cubicBezTo>
                  <a:pt x="602" y="101"/>
                  <a:pt x="605" y="88"/>
                  <a:pt x="608" y="74"/>
                </a:cubicBezTo>
                <a:cubicBezTo>
                  <a:pt x="608" y="74"/>
                  <a:pt x="611" y="91"/>
                  <a:pt x="608" y="120"/>
                </a:cubicBezTo>
                <a:cubicBezTo>
                  <a:pt x="608" y="123"/>
                  <a:pt x="607" y="127"/>
                  <a:pt x="607" y="131"/>
                </a:cubicBezTo>
                <a:cubicBezTo>
                  <a:pt x="607" y="131"/>
                  <a:pt x="607" y="131"/>
                  <a:pt x="607" y="131"/>
                </a:cubicBezTo>
                <a:cubicBezTo>
                  <a:pt x="606" y="137"/>
                  <a:pt x="605" y="143"/>
                  <a:pt x="604" y="150"/>
                </a:cubicBezTo>
                <a:cubicBezTo>
                  <a:pt x="600" y="174"/>
                  <a:pt x="592" y="203"/>
                  <a:pt x="578" y="235"/>
                </a:cubicBezTo>
                <a:cubicBezTo>
                  <a:pt x="574" y="244"/>
                  <a:pt x="570" y="253"/>
                  <a:pt x="566" y="262"/>
                </a:cubicBezTo>
                <a:cubicBezTo>
                  <a:pt x="563" y="268"/>
                  <a:pt x="560" y="274"/>
                  <a:pt x="556" y="280"/>
                </a:cubicBezTo>
                <a:cubicBezTo>
                  <a:pt x="553" y="286"/>
                  <a:pt x="550" y="291"/>
                  <a:pt x="547" y="297"/>
                </a:cubicBezTo>
                <a:cubicBezTo>
                  <a:pt x="544" y="302"/>
                  <a:pt x="541" y="306"/>
                  <a:pt x="538" y="311"/>
                </a:cubicBezTo>
                <a:cubicBezTo>
                  <a:pt x="521" y="337"/>
                  <a:pt x="508" y="359"/>
                  <a:pt x="496" y="376"/>
                </a:cubicBezTo>
                <a:cubicBezTo>
                  <a:pt x="493" y="379"/>
                  <a:pt x="491" y="383"/>
                  <a:pt x="489" y="386"/>
                </a:cubicBezTo>
                <a:cubicBezTo>
                  <a:pt x="448" y="446"/>
                  <a:pt x="439" y="449"/>
                  <a:pt x="427" y="479"/>
                </a:cubicBezTo>
                <a:cubicBezTo>
                  <a:pt x="427" y="479"/>
                  <a:pt x="426" y="483"/>
                  <a:pt x="425" y="489"/>
                </a:cubicBezTo>
                <a:cubicBezTo>
                  <a:pt x="425" y="492"/>
                  <a:pt x="424" y="497"/>
                  <a:pt x="423" y="501"/>
                </a:cubicBezTo>
                <a:cubicBezTo>
                  <a:pt x="419" y="526"/>
                  <a:pt x="411" y="568"/>
                  <a:pt x="406" y="605"/>
                </a:cubicBezTo>
                <a:cubicBezTo>
                  <a:pt x="401" y="635"/>
                  <a:pt x="397" y="663"/>
                  <a:pt x="396" y="677"/>
                </a:cubicBezTo>
                <a:cubicBezTo>
                  <a:pt x="396" y="677"/>
                  <a:pt x="444" y="624"/>
                  <a:pt x="496" y="584"/>
                </a:cubicBezTo>
                <a:cubicBezTo>
                  <a:pt x="502" y="579"/>
                  <a:pt x="509" y="574"/>
                  <a:pt x="515" y="570"/>
                </a:cubicBezTo>
                <a:cubicBezTo>
                  <a:pt x="545" y="548"/>
                  <a:pt x="581" y="519"/>
                  <a:pt x="614" y="485"/>
                </a:cubicBezTo>
                <a:cubicBezTo>
                  <a:pt x="615" y="485"/>
                  <a:pt x="615" y="484"/>
                  <a:pt x="616" y="483"/>
                </a:cubicBezTo>
                <a:cubicBezTo>
                  <a:pt x="644" y="454"/>
                  <a:pt x="669" y="422"/>
                  <a:pt x="685" y="390"/>
                </a:cubicBezTo>
                <a:cubicBezTo>
                  <a:pt x="686" y="387"/>
                  <a:pt x="688" y="385"/>
                  <a:pt x="689" y="383"/>
                </a:cubicBezTo>
                <a:cubicBezTo>
                  <a:pt x="689" y="383"/>
                  <a:pt x="688" y="386"/>
                  <a:pt x="686" y="390"/>
                </a:cubicBezTo>
                <a:cubicBezTo>
                  <a:pt x="681" y="406"/>
                  <a:pt x="665" y="444"/>
                  <a:pt x="632" y="490"/>
                </a:cubicBezTo>
                <a:cubicBezTo>
                  <a:pt x="631" y="490"/>
                  <a:pt x="631" y="491"/>
                  <a:pt x="630" y="492"/>
                </a:cubicBezTo>
                <a:cubicBezTo>
                  <a:pt x="607" y="523"/>
                  <a:pt x="576" y="558"/>
                  <a:pt x="534" y="591"/>
                </a:cubicBezTo>
                <a:close/>
              </a:path>
            </a:pathLst>
          </a:custGeom>
          <a:solidFill>
            <a:srgbClr val="61985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cs typeface="+mn-ea"/>
              <a:sym typeface="+mn-lt"/>
            </a:endParaRPr>
          </a:p>
        </p:txBody>
      </p:sp>
      <p:sp>
        <p:nvSpPr>
          <p:cNvPr id="9" name="Freeform 20"/>
          <p:cNvSpPr/>
          <p:nvPr/>
        </p:nvSpPr>
        <p:spPr bwMode="auto">
          <a:xfrm>
            <a:off x="1352188" y="3458706"/>
            <a:ext cx="1582072" cy="1585069"/>
          </a:xfrm>
          <a:custGeom>
            <a:avLst/>
            <a:gdLst>
              <a:gd name="T0" fmla="*/ 323 w 327"/>
              <a:gd name="T1" fmla="*/ 198 h 328"/>
              <a:gd name="T2" fmla="*/ 313 w 327"/>
              <a:gd name="T3" fmla="*/ 229 h 328"/>
              <a:gd name="T4" fmla="*/ 310 w 327"/>
              <a:gd name="T5" fmla="*/ 235 h 328"/>
              <a:gd name="T6" fmla="*/ 240 w 327"/>
              <a:gd name="T7" fmla="*/ 307 h 328"/>
              <a:gd name="T8" fmla="*/ 203 w 327"/>
              <a:gd name="T9" fmla="*/ 321 h 328"/>
              <a:gd name="T10" fmla="*/ 173 w 327"/>
              <a:gd name="T11" fmla="*/ 325 h 328"/>
              <a:gd name="T12" fmla="*/ 42 w 327"/>
              <a:gd name="T13" fmla="*/ 270 h 328"/>
              <a:gd name="T14" fmla="*/ 15 w 327"/>
              <a:gd name="T15" fmla="*/ 227 h 328"/>
              <a:gd name="T16" fmla="*/ 2 w 327"/>
              <a:gd name="T17" fmla="*/ 171 h 328"/>
              <a:gd name="T18" fmla="*/ 32 w 327"/>
              <a:gd name="T19" fmla="*/ 68 h 328"/>
              <a:gd name="T20" fmla="*/ 39 w 327"/>
              <a:gd name="T21" fmla="*/ 59 h 328"/>
              <a:gd name="T22" fmla="*/ 99 w 327"/>
              <a:gd name="T23" fmla="*/ 14 h 328"/>
              <a:gd name="T24" fmla="*/ 132 w 327"/>
              <a:gd name="T25" fmla="*/ 4 h 328"/>
              <a:gd name="T26" fmla="*/ 155 w 327"/>
              <a:gd name="T27" fmla="*/ 1 h 328"/>
              <a:gd name="T28" fmla="*/ 155 w 327"/>
              <a:gd name="T29" fmla="*/ 1 h 328"/>
              <a:gd name="T30" fmla="*/ 156 w 327"/>
              <a:gd name="T31" fmla="*/ 1 h 328"/>
              <a:gd name="T32" fmla="*/ 182 w 327"/>
              <a:gd name="T33" fmla="*/ 1 h 328"/>
              <a:gd name="T34" fmla="*/ 182 w 327"/>
              <a:gd name="T35" fmla="*/ 1 h 328"/>
              <a:gd name="T36" fmla="*/ 248 w 327"/>
              <a:gd name="T37" fmla="*/ 24 h 328"/>
              <a:gd name="T38" fmla="*/ 264 w 327"/>
              <a:gd name="T39" fmla="*/ 34 h 328"/>
              <a:gd name="T40" fmla="*/ 299 w 327"/>
              <a:gd name="T41" fmla="*/ 72 h 328"/>
              <a:gd name="T42" fmla="*/ 299 w 327"/>
              <a:gd name="T43" fmla="*/ 73 h 328"/>
              <a:gd name="T44" fmla="*/ 308 w 327"/>
              <a:gd name="T45" fmla="*/ 86 h 328"/>
              <a:gd name="T46" fmla="*/ 327 w 327"/>
              <a:gd name="T47" fmla="*/ 155 h 328"/>
              <a:gd name="T48" fmla="*/ 323 w 327"/>
              <a:gd name="T49" fmla="*/ 1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7" h="328">
                <a:moveTo>
                  <a:pt x="323" y="198"/>
                </a:moveTo>
                <a:cubicBezTo>
                  <a:pt x="321" y="209"/>
                  <a:pt x="317" y="219"/>
                  <a:pt x="313" y="229"/>
                </a:cubicBezTo>
                <a:cubicBezTo>
                  <a:pt x="312" y="231"/>
                  <a:pt x="311" y="233"/>
                  <a:pt x="310" y="235"/>
                </a:cubicBezTo>
                <a:cubicBezTo>
                  <a:pt x="295" y="266"/>
                  <a:pt x="270" y="291"/>
                  <a:pt x="240" y="307"/>
                </a:cubicBezTo>
                <a:cubicBezTo>
                  <a:pt x="228" y="313"/>
                  <a:pt x="216" y="318"/>
                  <a:pt x="203" y="321"/>
                </a:cubicBezTo>
                <a:cubicBezTo>
                  <a:pt x="193" y="323"/>
                  <a:pt x="183" y="325"/>
                  <a:pt x="173" y="325"/>
                </a:cubicBezTo>
                <a:cubicBezTo>
                  <a:pt x="121" y="328"/>
                  <a:pt x="74" y="306"/>
                  <a:pt x="42" y="270"/>
                </a:cubicBezTo>
                <a:cubicBezTo>
                  <a:pt x="31" y="257"/>
                  <a:pt x="22" y="243"/>
                  <a:pt x="15" y="227"/>
                </a:cubicBezTo>
                <a:cubicBezTo>
                  <a:pt x="8" y="210"/>
                  <a:pt x="3" y="191"/>
                  <a:pt x="2" y="171"/>
                </a:cubicBezTo>
                <a:cubicBezTo>
                  <a:pt x="0" y="133"/>
                  <a:pt x="12" y="97"/>
                  <a:pt x="32" y="68"/>
                </a:cubicBezTo>
                <a:cubicBezTo>
                  <a:pt x="35" y="65"/>
                  <a:pt x="37" y="62"/>
                  <a:pt x="39" y="59"/>
                </a:cubicBezTo>
                <a:cubicBezTo>
                  <a:pt x="55" y="40"/>
                  <a:pt x="76" y="24"/>
                  <a:pt x="99" y="14"/>
                </a:cubicBezTo>
                <a:cubicBezTo>
                  <a:pt x="109" y="10"/>
                  <a:pt x="120" y="6"/>
                  <a:pt x="132" y="4"/>
                </a:cubicBezTo>
                <a:cubicBezTo>
                  <a:pt x="139" y="2"/>
                  <a:pt x="147" y="1"/>
                  <a:pt x="155" y="1"/>
                </a:cubicBezTo>
                <a:cubicBezTo>
                  <a:pt x="155" y="1"/>
                  <a:pt x="155" y="1"/>
                  <a:pt x="155" y="1"/>
                </a:cubicBezTo>
                <a:cubicBezTo>
                  <a:pt x="155" y="1"/>
                  <a:pt x="156" y="1"/>
                  <a:pt x="156" y="1"/>
                </a:cubicBezTo>
                <a:cubicBezTo>
                  <a:pt x="165" y="0"/>
                  <a:pt x="173" y="0"/>
                  <a:pt x="182" y="1"/>
                </a:cubicBezTo>
                <a:cubicBezTo>
                  <a:pt x="182" y="1"/>
                  <a:pt x="182" y="1"/>
                  <a:pt x="182" y="1"/>
                </a:cubicBezTo>
                <a:cubicBezTo>
                  <a:pt x="206" y="4"/>
                  <a:pt x="228" y="12"/>
                  <a:pt x="248" y="24"/>
                </a:cubicBezTo>
                <a:cubicBezTo>
                  <a:pt x="253" y="27"/>
                  <a:pt x="259" y="30"/>
                  <a:pt x="264" y="34"/>
                </a:cubicBezTo>
                <a:cubicBezTo>
                  <a:pt x="277" y="45"/>
                  <a:pt x="290" y="58"/>
                  <a:pt x="299" y="72"/>
                </a:cubicBezTo>
                <a:cubicBezTo>
                  <a:pt x="299" y="73"/>
                  <a:pt x="299" y="73"/>
                  <a:pt x="299" y="73"/>
                </a:cubicBezTo>
                <a:cubicBezTo>
                  <a:pt x="302" y="77"/>
                  <a:pt x="305" y="82"/>
                  <a:pt x="308" y="86"/>
                </a:cubicBezTo>
                <a:cubicBezTo>
                  <a:pt x="319" y="107"/>
                  <a:pt x="325" y="130"/>
                  <a:pt x="327" y="155"/>
                </a:cubicBezTo>
                <a:cubicBezTo>
                  <a:pt x="327" y="170"/>
                  <a:pt x="326" y="184"/>
                  <a:pt x="323" y="198"/>
                </a:cubicBezTo>
                <a:close/>
              </a:path>
            </a:pathLst>
          </a:custGeom>
          <a:solidFill>
            <a:srgbClr val="619852"/>
          </a:solidFill>
          <a:ln>
            <a:noFill/>
          </a:ln>
        </p:spPr>
        <p:txBody>
          <a:bodyPr vert="horz" wrap="square" lIns="91440" tIns="45720" rIns="91440" bIns="45720" numCol="1" anchor="t" anchorCtr="0" compatLnSpc="1"/>
          <a:lstStyle/>
          <a:p>
            <a:endParaRPr lang="ko-KR" altLang="en-US" sz="3600" dirty="0">
              <a:cs typeface="+mn-ea"/>
              <a:sym typeface="+mn-lt"/>
            </a:endParaRPr>
          </a:p>
        </p:txBody>
      </p:sp>
      <p:sp>
        <p:nvSpPr>
          <p:cNvPr id="10" name="Freeform 25"/>
          <p:cNvSpPr/>
          <p:nvPr/>
        </p:nvSpPr>
        <p:spPr bwMode="auto">
          <a:xfrm>
            <a:off x="737937" y="2670666"/>
            <a:ext cx="695153" cy="695153"/>
          </a:xfrm>
          <a:custGeom>
            <a:avLst/>
            <a:gdLst>
              <a:gd name="T0" fmla="*/ 142 w 144"/>
              <a:gd name="T1" fmla="*/ 69 h 144"/>
              <a:gd name="T2" fmla="*/ 76 w 144"/>
              <a:gd name="T3" fmla="*/ 142 h 144"/>
              <a:gd name="T4" fmla="*/ 2 w 144"/>
              <a:gd name="T5" fmla="*/ 76 h 144"/>
              <a:gd name="T6" fmla="*/ 69 w 144"/>
              <a:gd name="T7" fmla="*/ 2 h 144"/>
              <a:gd name="T8" fmla="*/ 142 w 144"/>
              <a:gd name="T9" fmla="*/ 69 h 144"/>
            </a:gdLst>
            <a:ahLst/>
            <a:cxnLst>
              <a:cxn ang="0">
                <a:pos x="T0" y="T1"/>
              </a:cxn>
              <a:cxn ang="0">
                <a:pos x="T2" y="T3"/>
              </a:cxn>
              <a:cxn ang="0">
                <a:pos x="T4" y="T5"/>
              </a:cxn>
              <a:cxn ang="0">
                <a:pos x="T6" y="T7"/>
              </a:cxn>
              <a:cxn ang="0">
                <a:pos x="T8" y="T9"/>
              </a:cxn>
            </a:cxnLst>
            <a:rect l="0" t="0" r="r" b="b"/>
            <a:pathLst>
              <a:path w="144" h="144">
                <a:moveTo>
                  <a:pt x="142" y="69"/>
                </a:moveTo>
                <a:cubicBezTo>
                  <a:pt x="144" y="107"/>
                  <a:pt x="114" y="140"/>
                  <a:pt x="76" y="142"/>
                </a:cubicBezTo>
                <a:cubicBezTo>
                  <a:pt x="37" y="144"/>
                  <a:pt x="4" y="114"/>
                  <a:pt x="2" y="76"/>
                </a:cubicBezTo>
                <a:cubicBezTo>
                  <a:pt x="0" y="37"/>
                  <a:pt x="30" y="4"/>
                  <a:pt x="69" y="2"/>
                </a:cubicBezTo>
                <a:cubicBezTo>
                  <a:pt x="107" y="0"/>
                  <a:pt x="140" y="30"/>
                  <a:pt x="142" y="69"/>
                </a:cubicBezTo>
                <a:close/>
              </a:path>
            </a:pathLst>
          </a:custGeom>
          <a:solidFill>
            <a:schemeClr val="accent1">
              <a:alpha val="30000"/>
            </a:schemeClr>
          </a:solidFill>
          <a:ln w="25400" cap="flat" cmpd="sng" algn="ctr">
            <a:noFill/>
            <a:prstDash val="soli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12" name="Freeform 26"/>
          <p:cNvSpPr/>
          <p:nvPr/>
        </p:nvSpPr>
        <p:spPr bwMode="auto">
          <a:xfrm>
            <a:off x="4168754" y="3506648"/>
            <a:ext cx="698150" cy="695153"/>
          </a:xfrm>
          <a:custGeom>
            <a:avLst/>
            <a:gdLst>
              <a:gd name="T0" fmla="*/ 142 w 144"/>
              <a:gd name="T1" fmla="*/ 69 h 144"/>
              <a:gd name="T2" fmla="*/ 75 w 144"/>
              <a:gd name="T3" fmla="*/ 142 h 144"/>
              <a:gd name="T4" fmla="*/ 1 w 144"/>
              <a:gd name="T5" fmla="*/ 76 h 144"/>
              <a:gd name="T6" fmla="*/ 68 w 144"/>
              <a:gd name="T7" fmla="*/ 2 h 144"/>
              <a:gd name="T8" fmla="*/ 142 w 144"/>
              <a:gd name="T9" fmla="*/ 69 h 144"/>
            </a:gdLst>
            <a:ahLst/>
            <a:cxnLst>
              <a:cxn ang="0">
                <a:pos x="T0" y="T1"/>
              </a:cxn>
              <a:cxn ang="0">
                <a:pos x="T2" y="T3"/>
              </a:cxn>
              <a:cxn ang="0">
                <a:pos x="T4" y="T5"/>
              </a:cxn>
              <a:cxn ang="0">
                <a:pos x="T6" y="T7"/>
              </a:cxn>
              <a:cxn ang="0">
                <a:pos x="T8" y="T9"/>
              </a:cxn>
            </a:cxnLst>
            <a:rect l="0" t="0" r="r" b="b"/>
            <a:pathLst>
              <a:path w="144" h="144">
                <a:moveTo>
                  <a:pt x="142" y="69"/>
                </a:moveTo>
                <a:cubicBezTo>
                  <a:pt x="144" y="108"/>
                  <a:pt x="114" y="141"/>
                  <a:pt x="75" y="142"/>
                </a:cubicBezTo>
                <a:cubicBezTo>
                  <a:pt x="36" y="144"/>
                  <a:pt x="3" y="115"/>
                  <a:pt x="1" y="76"/>
                </a:cubicBezTo>
                <a:cubicBezTo>
                  <a:pt x="0" y="37"/>
                  <a:pt x="29" y="4"/>
                  <a:pt x="68" y="2"/>
                </a:cubicBezTo>
                <a:cubicBezTo>
                  <a:pt x="107" y="0"/>
                  <a:pt x="140" y="30"/>
                  <a:pt x="142" y="69"/>
                </a:cubicBezTo>
                <a:close/>
              </a:path>
            </a:pathLst>
          </a:custGeom>
          <a:solidFill>
            <a:schemeClr val="accent1">
              <a:alpha val="30000"/>
            </a:schemeClr>
          </a:solidFill>
          <a:ln w="25400" cap="flat" cmpd="sng" algn="ctr">
            <a:noFill/>
            <a:prstDash val="soli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13" name="Freeform 27"/>
          <p:cNvSpPr/>
          <p:nvPr/>
        </p:nvSpPr>
        <p:spPr bwMode="auto">
          <a:xfrm>
            <a:off x="2367950" y="3830253"/>
            <a:ext cx="701145" cy="698150"/>
          </a:xfrm>
          <a:custGeom>
            <a:avLst/>
            <a:gdLst>
              <a:gd name="T0" fmla="*/ 143 w 145"/>
              <a:gd name="T1" fmla="*/ 68 h 144"/>
              <a:gd name="T2" fmla="*/ 76 w 145"/>
              <a:gd name="T3" fmla="*/ 142 h 144"/>
              <a:gd name="T4" fmla="*/ 2 w 145"/>
              <a:gd name="T5" fmla="*/ 75 h 144"/>
              <a:gd name="T6" fmla="*/ 69 w 145"/>
              <a:gd name="T7" fmla="*/ 2 h 144"/>
              <a:gd name="T8" fmla="*/ 143 w 145"/>
              <a:gd name="T9" fmla="*/ 68 h 144"/>
            </a:gdLst>
            <a:ahLst/>
            <a:cxnLst>
              <a:cxn ang="0">
                <a:pos x="T0" y="T1"/>
              </a:cxn>
              <a:cxn ang="0">
                <a:pos x="T2" y="T3"/>
              </a:cxn>
              <a:cxn ang="0">
                <a:pos x="T4" y="T5"/>
              </a:cxn>
              <a:cxn ang="0">
                <a:pos x="T6" y="T7"/>
              </a:cxn>
              <a:cxn ang="0">
                <a:pos x="T8" y="T9"/>
              </a:cxn>
            </a:cxnLst>
            <a:rect l="0" t="0" r="r" b="b"/>
            <a:pathLst>
              <a:path w="145" h="144">
                <a:moveTo>
                  <a:pt x="143" y="68"/>
                </a:moveTo>
                <a:cubicBezTo>
                  <a:pt x="145" y="107"/>
                  <a:pt x="115" y="140"/>
                  <a:pt x="76" y="142"/>
                </a:cubicBezTo>
                <a:cubicBezTo>
                  <a:pt x="37" y="144"/>
                  <a:pt x="4" y="114"/>
                  <a:pt x="2" y="75"/>
                </a:cubicBezTo>
                <a:cubicBezTo>
                  <a:pt x="0" y="36"/>
                  <a:pt x="30" y="3"/>
                  <a:pt x="69" y="2"/>
                </a:cubicBezTo>
                <a:cubicBezTo>
                  <a:pt x="108" y="0"/>
                  <a:pt x="141" y="29"/>
                  <a:pt x="143" y="68"/>
                </a:cubicBezTo>
                <a:close/>
              </a:path>
            </a:pathLst>
          </a:custGeom>
          <a:solidFill>
            <a:schemeClr val="accent1">
              <a:alpha val="30000"/>
            </a:schemeClr>
          </a:solidFill>
          <a:ln w="25400" cap="flat" cmpd="sng" algn="ctr">
            <a:noFill/>
            <a:prstDash val="soli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14" name="Freeform 28"/>
          <p:cNvSpPr/>
          <p:nvPr/>
        </p:nvSpPr>
        <p:spPr bwMode="auto">
          <a:xfrm>
            <a:off x="2394916" y="1807718"/>
            <a:ext cx="698150" cy="698150"/>
          </a:xfrm>
          <a:custGeom>
            <a:avLst/>
            <a:gdLst>
              <a:gd name="T0" fmla="*/ 143 w 144"/>
              <a:gd name="T1" fmla="*/ 68 h 144"/>
              <a:gd name="T2" fmla="*/ 76 w 144"/>
              <a:gd name="T3" fmla="*/ 142 h 144"/>
              <a:gd name="T4" fmla="*/ 2 w 144"/>
              <a:gd name="T5" fmla="*/ 75 h 144"/>
              <a:gd name="T6" fmla="*/ 69 w 144"/>
              <a:gd name="T7" fmla="*/ 2 h 144"/>
              <a:gd name="T8" fmla="*/ 143 w 144"/>
              <a:gd name="T9" fmla="*/ 68 h 144"/>
            </a:gdLst>
            <a:ahLst/>
            <a:cxnLst>
              <a:cxn ang="0">
                <a:pos x="T0" y="T1"/>
              </a:cxn>
              <a:cxn ang="0">
                <a:pos x="T2" y="T3"/>
              </a:cxn>
              <a:cxn ang="0">
                <a:pos x="T4" y="T5"/>
              </a:cxn>
              <a:cxn ang="0">
                <a:pos x="T6" y="T7"/>
              </a:cxn>
              <a:cxn ang="0">
                <a:pos x="T8" y="T9"/>
              </a:cxn>
            </a:cxnLst>
            <a:rect l="0" t="0" r="r" b="b"/>
            <a:pathLst>
              <a:path w="144" h="144">
                <a:moveTo>
                  <a:pt x="143" y="68"/>
                </a:moveTo>
                <a:cubicBezTo>
                  <a:pt x="144" y="107"/>
                  <a:pt x="115" y="140"/>
                  <a:pt x="76" y="142"/>
                </a:cubicBezTo>
                <a:cubicBezTo>
                  <a:pt x="37" y="144"/>
                  <a:pt x="4" y="114"/>
                  <a:pt x="2" y="75"/>
                </a:cubicBezTo>
                <a:cubicBezTo>
                  <a:pt x="0" y="37"/>
                  <a:pt x="30" y="4"/>
                  <a:pt x="69" y="2"/>
                </a:cubicBezTo>
                <a:cubicBezTo>
                  <a:pt x="108" y="0"/>
                  <a:pt x="141" y="30"/>
                  <a:pt x="143" y="68"/>
                </a:cubicBezTo>
                <a:close/>
              </a:path>
            </a:pathLst>
          </a:custGeom>
          <a:solidFill>
            <a:schemeClr val="accent1">
              <a:alpha val="30000"/>
            </a:schemeClr>
          </a:solidFill>
          <a:ln w="25400" cap="flat" cmpd="sng" algn="ctr">
            <a:noFill/>
            <a:prstDash val="soli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15" name="Freeform 29"/>
          <p:cNvSpPr/>
          <p:nvPr/>
        </p:nvSpPr>
        <p:spPr bwMode="auto">
          <a:xfrm>
            <a:off x="4183737" y="1493102"/>
            <a:ext cx="260683" cy="263679"/>
          </a:xfrm>
          <a:custGeom>
            <a:avLst/>
            <a:gdLst>
              <a:gd name="T0" fmla="*/ 53 w 54"/>
              <a:gd name="T1" fmla="*/ 25 h 54"/>
              <a:gd name="T2" fmla="*/ 28 w 54"/>
              <a:gd name="T3" fmla="*/ 53 h 54"/>
              <a:gd name="T4" fmla="*/ 1 w 54"/>
              <a:gd name="T5" fmla="*/ 28 h 54"/>
              <a:gd name="T6" fmla="*/ 26 w 54"/>
              <a:gd name="T7" fmla="*/ 1 h 54"/>
              <a:gd name="T8" fmla="*/ 53 w 54"/>
              <a:gd name="T9" fmla="*/ 25 h 54"/>
            </a:gdLst>
            <a:ahLst/>
            <a:cxnLst>
              <a:cxn ang="0">
                <a:pos x="T0" y="T1"/>
              </a:cxn>
              <a:cxn ang="0">
                <a:pos x="T2" y="T3"/>
              </a:cxn>
              <a:cxn ang="0">
                <a:pos x="T4" y="T5"/>
              </a:cxn>
              <a:cxn ang="0">
                <a:pos x="T6" y="T7"/>
              </a:cxn>
              <a:cxn ang="0">
                <a:pos x="T8" y="T9"/>
              </a:cxn>
            </a:cxnLst>
            <a:rect l="0" t="0" r="r" b="b"/>
            <a:pathLst>
              <a:path w="54" h="54">
                <a:moveTo>
                  <a:pt x="53" y="25"/>
                </a:moveTo>
                <a:cubicBezTo>
                  <a:pt x="54" y="40"/>
                  <a:pt x="43" y="52"/>
                  <a:pt x="28" y="53"/>
                </a:cubicBezTo>
                <a:cubicBezTo>
                  <a:pt x="14" y="54"/>
                  <a:pt x="2" y="42"/>
                  <a:pt x="1" y="28"/>
                </a:cubicBezTo>
                <a:cubicBezTo>
                  <a:pt x="0" y="14"/>
                  <a:pt x="11" y="1"/>
                  <a:pt x="26" y="1"/>
                </a:cubicBezTo>
                <a:cubicBezTo>
                  <a:pt x="40" y="0"/>
                  <a:pt x="52" y="11"/>
                  <a:pt x="53" y="25"/>
                </a:cubicBezTo>
                <a:close/>
              </a:path>
            </a:pathLst>
          </a:custGeom>
          <a:solidFill>
            <a:srgbClr val="92D05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16" name="Freeform 30"/>
          <p:cNvSpPr/>
          <p:nvPr/>
        </p:nvSpPr>
        <p:spPr bwMode="auto">
          <a:xfrm>
            <a:off x="4450411" y="1981506"/>
            <a:ext cx="71912" cy="74910"/>
          </a:xfrm>
          <a:custGeom>
            <a:avLst/>
            <a:gdLst>
              <a:gd name="T0" fmla="*/ 15 w 15"/>
              <a:gd name="T1" fmla="*/ 7 h 15"/>
              <a:gd name="T2" fmla="*/ 8 w 15"/>
              <a:gd name="T3" fmla="*/ 15 h 15"/>
              <a:gd name="T4" fmla="*/ 1 w 15"/>
              <a:gd name="T5" fmla="*/ 8 h 15"/>
              <a:gd name="T6" fmla="*/ 8 w 15"/>
              <a:gd name="T7" fmla="*/ 0 h 15"/>
              <a:gd name="T8" fmla="*/ 15 w 15"/>
              <a:gd name="T9" fmla="*/ 7 h 15"/>
            </a:gdLst>
            <a:ahLst/>
            <a:cxnLst>
              <a:cxn ang="0">
                <a:pos x="T0" y="T1"/>
              </a:cxn>
              <a:cxn ang="0">
                <a:pos x="T2" y="T3"/>
              </a:cxn>
              <a:cxn ang="0">
                <a:pos x="T4" y="T5"/>
              </a:cxn>
              <a:cxn ang="0">
                <a:pos x="T6" y="T7"/>
              </a:cxn>
              <a:cxn ang="0">
                <a:pos x="T8" y="T9"/>
              </a:cxn>
            </a:cxnLst>
            <a:rect l="0" t="0" r="r" b="b"/>
            <a:pathLst>
              <a:path w="15" h="15">
                <a:moveTo>
                  <a:pt x="15" y="7"/>
                </a:moveTo>
                <a:cubicBezTo>
                  <a:pt x="15" y="11"/>
                  <a:pt x="12" y="15"/>
                  <a:pt x="8" y="15"/>
                </a:cubicBezTo>
                <a:cubicBezTo>
                  <a:pt x="4" y="15"/>
                  <a:pt x="1" y="12"/>
                  <a:pt x="1" y="8"/>
                </a:cubicBezTo>
                <a:cubicBezTo>
                  <a:pt x="0" y="4"/>
                  <a:pt x="4" y="1"/>
                  <a:pt x="8" y="0"/>
                </a:cubicBezTo>
                <a:cubicBezTo>
                  <a:pt x="12" y="0"/>
                  <a:pt x="15" y="3"/>
                  <a:pt x="15" y="7"/>
                </a:cubicBezTo>
                <a:close/>
              </a:path>
            </a:pathLst>
          </a:custGeom>
          <a:solidFill>
            <a:schemeClr val="accent1">
              <a:alpha val="30000"/>
            </a:schemeClr>
          </a:solidFill>
          <a:ln w="25400" cap="flat" cmpd="sng" algn="ctr">
            <a:noFill/>
            <a:prstDash val="soli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grpSp>
        <p:nvGrpSpPr>
          <p:cNvPr id="17" name="그룹 70"/>
          <p:cNvGrpSpPr/>
          <p:nvPr/>
        </p:nvGrpSpPr>
        <p:grpSpPr>
          <a:xfrm>
            <a:off x="1391143" y="2457926"/>
            <a:ext cx="2624803" cy="1719901"/>
            <a:chOff x="4151312" y="2176464"/>
            <a:chExt cx="1390651" cy="911224"/>
          </a:xfrm>
          <a:solidFill>
            <a:schemeClr val="accent1">
              <a:alpha val="60000"/>
            </a:schemeClr>
          </a:solidFill>
        </p:grpSpPr>
        <p:sp>
          <p:nvSpPr>
            <p:cNvPr id="18" name="Freeform 31"/>
            <p:cNvSpPr/>
            <p:nvPr/>
          </p:nvSpPr>
          <p:spPr bwMode="auto">
            <a:xfrm>
              <a:off x="4151312" y="2262190"/>
              <a:ext cx="38100" cy="39688"/>
            </a:xfrm>
            <a:custGeom>
              <a:avLst/>
              <a:gdLst>
                <a:gd name="T0" fmla="*/ 14 w 15"/>
                <a:gd name="T1" fmla="*/ 7 h 15"/>
                <a:gd name="T2" fmla="*/ 8 w 15"/>
                <a:gd name="T3" fmla="*/ 14 h 15"/>
                <a:gd name="T4" fmla="*/ 0 w 15"/>
                <a:gd name="T5" fmla="*/ 8 h 15"/>
                <a:gd name="T6" fmla="*/ 7 w 15"/>
                <a:gd name="T7" fmla="*/ 0 h 15"/>
                <a:gd name="T8" fmla="*/ 14 w 15"/>
                <a:gd name="T9" fmla="*/ 7 h 15"/>
              </a:gdLst>
              <a:ahLst/>
              <a:cxnLst>
                <a:cxn ang="0">
                  <a:pos x="T0" y="T1"/>
                </a:cxn>
                <a:cxn ang="0">
                  <a:pos x="T2" y="T3"/>
                </a:cxn>
                <a:cxn ang="0">
                  <a:pos x="T4" y="T5"/>
                </a:cxn>
                <a:cxn ang="0">
                  <a:pos x="T6" y="T7"/>
                </a:cxn>
                <a:cxn ang="0">
                  <a:pos x="T8" y="T9"/>
                </a:cxn>
              </a:cxnLst>
              <a:rect l="0" t="0" r="r" b="b"/>
              <a:pathLst>
                <a:path w="15" h="15">
                  <a:moveTo>
                    <a:pt x="14" y="7"/>
                  </a:moveTo>
                  <a:cubicBezTo>
                    <a:pt x="15" y="11"/>
                    <a:pt x="12" y="14"/>
                    <a:pt x="8" y="14"/>
                  </a:cubicBezTo>
                  <a:cubicBezTo>
                    <a:pt x="3" y="15"/>
                    <a:pt x="0" y="12"/>
                    <a:pt x="0" y="8"/>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3600" dirty="0">
                <a:cs typeface="+mn-ea"/>
                <a:sym typeface="+mn-lt"/>
              </a:endParaRPr>
            </a:p>
          </p:txBody>
        </p:sp>
        <p:sp>
          <p:nvSpPr>
            <p:cNvPr id="19" name="Freeform 32"/>
            <p:cNvSpPr/>
            <p:nvPr/>
          </p:nvSpPr>
          <p:spPr bwMode="auto">
            <a:xfrm>
              <a:off x="4337050" y="2176464"/>
              <a:ext cx="630238" cy="631825"/>
            </a:xfrm>
            <a:custGeom>
              <a:avLst/>
              <a:gdLst>
                <a:gd name="T0" fmla="*/ 243 w 246"/>
                <a:gd name="T1" fmla="*/ 118 h 247"/>
                <a:gd name="T2" fmla="*/ 129 w 246"/>
                <a:gd name="T3" fmla="*/ 243 h 247"/>
                <a:gd name="T4" fmla="*/ 3 w 246"/>
                <a:gd name="T5" fmla="*/ 130 h 247"/>
                <a:gd name="T6" fmla="*/ 117 w 246"/>
                <a:gd name="T7" fmla="*/ 4 h 247"/>
                <a:gd name="T8" fmla="*/ 243 w 246"/>
                <a:gd name="T9" fmla="*/ 118 h 247"/>
              </a:gdLst>
              <a:ahLst/>
              <a:cxnLst>
                <a:cxn ang="0">
                  <a:pos x="T0" y="T1"/>
                </a:cxn>
                <a:cxn ang="0">
                  <a:pos x="T2" y="T3"/>
                </a:cxn>
                <a:cxn ang="0">
                  <a:pos x="T4" y="T5"/>
                </a:cxn>
                <a:cxn ang="0">
                  <a:pos x="T6" y="T7"/>
                </a:cxn>
                <a:cxn ang="0">
                  <a:pos x="T8" y="T9"/>
                </a:cxn>
              </a:cxnLst>
              <a:rect l="0" t="0" r="r" b="b"/>
              <a:pathLst>
                <a:path w="246" h="247">
                  <a:moveTo>
                    <a:pt x="243" y="118"/>
                  </a:moveTo>
                  <a:cubicBezTo>
                    <a:pt x="246" y="184"/>
                    <a:pt x="195" y="240"/>
                    <a:pt x="129" y="243"/>
                  </a:cubicBezTo>
                  <a:cubicBezTo>
                    <a:pt x="63" y="247"/>
                    <a:pt x="7" y="196"/>
                    <a:pt x="3" y="130"/>
                  </a:cubicBezTo>
                  <a:cubicBezTo>
                    <a:pt x="0" y="63"/>
                    <a:pt x="51" y="7"/>
                    <a:pt x="117" y="4"/>
                  </a:cubicBezTo>
                  <a:cubicBezTo>
                    <a:pt x="183" y="0"/>
                    <a:pt x="240" y="51"/>
                    <a:pt x="24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3600" dirty="0">
                <a:cs typeface="+mn-ea"/>
                <a:sym typeface="+mn-lt"/>
              </a:endParaRPr>
            </a:p>
          </p:txBody>
        </p:sp>
        <p:sp>
          <p:nvSpPr>
            <p:cNvPr id="20" name="Freeform 33"/>
            <p:cNvSpPr/>
            <p:nvPr/>
          </p:nvSpPr>
          <p:spPr bwMode="auto">
            <a:xfrm>
              <a:off x="5013325" y="2560638"/>
              <a:ext cx="528638" cy="527050"/>
            </a:xfrm>
            <a:custGeom>
              <a:avLst/>
              <a:gdLst>
                <a:gd name="T0" fmla="*/ 204 w 206"/>
                <a:gd name="T1" fmla="*/ 98 h 206"/>
                <a:gd name="T2" fmla="*/ 108 w 206"/>
                <a:gd name="T3" fmla="*/ 203 h 206"/>
                <a:gd name="T4" fmla="*/ 3 w 206"/>
                <a:gd name="T5" fmla="*/ 108 h 206"/>
                <a:gd name="T6" fmla="*/ 98 w 206"/>
                <a:gd name="T7" fmla="*/ 3 h 206"/>
                <a:gd name="T8" fmla="*/ 204 w 206"/>
                <a:gd name="T9" fmla="*/ 98 h 206"/>
              </a:gdLst>
              <a:ahLst/>
              <a:cxnLst>
                <a:cxn ang="0">
                  <a:pos x="T0" y="T1"/>
                </a:cxn>
                <a:cxn ang="0">
                  <a:pos x="T2" y="T3"/>
                </a:cxn>
                <a:cxn ang="0">
                  <a:pos x="T4" y="T5"/>
                </a:cxn>
                <a:cxn ang="0">
                  <a:pos x="T6" y="T7"/>
                </a:cxn>
                <a:cxn ang="0">
                  <a:pos x="T8" y="T9"/>
                </a:cxn>
              </a:cxnLst>
              <a:rect l="0" t="0" r="r" b="b"/>
              <a:pathLst>
                <a:path w="206" h="206">
                  <a:moveTo>
                    <a:pt x="204" y="98"/>
                  </a:moveTo>
                  <a:cubicBezTo>
                    <a:pt x="206" y="153"/>
                    <a:pt x="164" y="200"/>
                    <a:pt x="108" y="203"/>
                  </a:cubicBezTo>
                  <a:cubicBezTo>
                    <a:pt x="53" y="206"/>
                    <a:pt x="6" y="163"/>
                    <a:pt x="3" y="108"/>
                  </a:cubicBezTo>
                  <a:cubicBezTo>
                    <a:pt x="0" y="52"/>
                    <a:pt x="43" y="5"/>
                    <a:pt x="98" y="3"/>
                  </a:cubicBezTo>
                  <a:cubicBezTo>
                    <a:pt x="154" y="0"/>
                    <a:pt x="201" y="42"/>
                    <a:pt x="204"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3600" dirty="0">
                <a:cs typeface="+mn-ea"/>
                <a:sym typeface="+mn-lt"/>
              </a:endParaRPr>
            </a:p>
          </p:txBody>
        </p:sp>
      </p:grpSp>
      <p:sp>
        <p:nvSpPr>
          <p:cNvPr id="21" name="Freeform 5"/>
          <p:cNvSpPr/>
          <p:nvPr/>
        </p:nvSpPr>
        <p:spPr bwMode="auto">
          <a:xfrm>
            <a:off x="2751483" y="1526062"/>
            <a:ext cx="967821" cy="961829"/>
          </a:xfrm>
          <a:custGeom>
            <a:avLst/>
            <a:gdLst>
              <a:gd name="T0" fmla="*/ 197 w 200"/>
              <a:gd name="T1" fmla="*/ 95 h 199"/>
              <a:gd name="T2" fmla="*/ 105 w 200"/>
              <a:gd name="T3" fmla="*/ 197 h 199"/>
              <a:gd name="T4" fmla="*/ 3 w 200"/>
              <a:gd name="T5" fmla="*/ 105 h 199"/>
              <a:gd name="T6" fmla="*/ 95 w 200"/>
              <a:gd name="T7" fmla="*/ 3 h 199"/>
              <a:gd name="T8" fmla="*/ 197 w 200"/>
              <a:gd name="T9" fmla="*/ 95 h 199"/>
            </a:gdLst>
            <a:ahLst/>
            <a:cxnLst>
              <a:cxn ang="0">
                <a:pos x="T0" y="T1"/>
              </a:cxn>
              <a:cxn ang="0">
                <a:pos x="T2" y="T3"/>
              </a:cxn>
              <a:cxn ang="0">
                <a:pos x="T4" y="T5"/>
              </a:cxn>
              <a:cxn ang="0">
                <a:pos x="T6" y="T7"/>
              </a:cxn>
              <a:cxn ang="0">
                <a:pos x="T8" y="T9"/>
              </a:cxn>
            </a:cxnLst>
            <a:rect l="0" t="0" r="r" b="b"/>
            <a:pathLst>
              <a:path w="200" h="199">
                <a:moveTo>
                  <a:pt x="197" y="95"/>
                </a:moveTo>
                <a:cubicBezTo>
                  <a:pt x="200" y="148"/>
                  <a:pt x="158" y="194"/>
                  <a:pt x="105" y="197"/>
                </a:cubicBezTo>
                <a:cubicBezTo>
                  <a:pt x="51" y="199"/>
                  <a:pt x="6" y="158"/>
                  <a:pt x="3" y="105"/>
                </a:cubicBezTo>
                <a:cubicBezTo>
                  <a:pt x="0" y="51"/>
                  <a:pt x="42" y="5"/>
                  <a:pt x="95" y="3"/>
                </a:cubicBezTo>
                <a:cubicBezTo>
                  <a:pt x="149" y="0"/>
                  <a:pt x="194" y="41"/>
                  <a:pt x="197" y="95"/>
                </a:cubicBezTo>
                <a:close/>
              </a:path>
            </a:pathLst>
          </a:custGeom>
          <a:solidFill>
            <a:srgbClr val="61985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22" name="Freeform 6"/>
          <p:cNvSpPr/>
          <p:nvPr/>
        </p:nvSpPr>
        <p:spPr bwMode="auto">
          <a:xfrm>
            <a:off x="3965002" y="2134321"/>
            <a:ext cx="332595" cy="335591"/>
          </a:xfrm>
          <a:custGeom>
            <a:avLst/>
            <a:gdLst>
              <a:gd name="T0" fmla="*/ 68 w 69"/>
              <a:gd name="T1" fmla="*/ 33 h 69"/>
              <a:gd name="T2" fmla="*/ 36 w 69"/>
              <a:gd name="T3" fmla="*/ 68 h 69"/>
              <a:gd name="T4" fmla="*/ 0 w 69"/>
              <a:gd name="T5" fmla="*/ 36 h 69"/>
              <a:gd name="T6" fmla="*/ 32 w 69"/>
              <a:gd name="T7" fmla="*/ 1 h 69"/>
              <a:gd name="T8" fmla="*/ 68 w 69"/>
              <a:gd name="T9" fmla="*/ 33 h 69"/>
            </a:gdLst>
            <a:ahLst/>
            <a:cxnLst>
              <a:cxn ang="0">
                <a:pos x="T0" y="T1"/>
              </a:cxn>
              <a:cxn ang="0">
                <a:pos x="T2" y="T3"/>
              </a:cxn>
              <a:cxn ang="0">
                <a:pos x="T4" y="T5"/>
              </a:cxn>
              <a:cxn ang="0">
                <a:pos x="T6" y="T7"/>
              </a:cxn>
              <a:cxn ang="0">
                <a:pos x="T8" y="T9"/>
              </a:cxn>
            </a:cxnLst>
            <a:rect l="0" t="0" r="r" b="b"/>
            <a:pathLst>
              <a:path w="69" h="69">
                <a:moveTo>
                  <a:pt x="68" y="33"/>
                </a:moveTo>
                <a:cubicBezTo>
                  <a:pt x="69" y="52"/>
                  <a:pt x="54" y="67"/>
                  <a:pt x="36" y="68"/>
                </a:cubicBezTo>
                <a:cubicBezTo>
                  <a:pt x="17" y="69"/>
                  <a:pt x="1" y="55"/>
                  <a:pt x="0" y="36"/>
                </a:cubicBezTo>
                <a:cubicBezTo>
                  <a:pt x="0" y="18"/>
                  <a:pt x="14" y="2"/>
                  <a:pt x="32" y="1"/>
                </a:cubicBezTo>
                <a:cubicBezTo>
                  <a:pt x="51" y="0"/>
                  <a:pt x="67" y="14"/>
                  <a:pt x="68" y="33"/>
                </a:cubicBezTo>
                <a:close/>
              </a:path>
            </a:pathLst>
          </a:custGeom>
          <a:solidFill>
            <a:srgbClr val="314D2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23" name="Freeform 7"/>
          <p:cNvSpPr/>
          <p:nvPr/>
        </p:nvSpPr>
        <p:spPr bwMode="auto">
          <a:xfrm>
            <a:off x="1004612" y="1753784"/>
            <a:ext cx="305627" cy="308625"/>
          </a:xfrm>
          <a:custGeom>
            <a:avLst/>
            <a:gdLst>
              <a:gd name="T0" fmla="*/ 62 w 63"/>
              <a:gd name="T1" fmla="*/ 30 h 64"/>
              <a:gd name="T2" fmla="*/ 33 w 63"/>
              <a:gd name="T3" fmla="*/ 63 h 64"/>
              <a:gd name="T4" fmla="*/ 1 w 63"/>
              <a:gd name="T5" fmla="*/ 34 h 64"/>
              <a:gd name="T6" fmla="*/ 30 w 63"/>
              <a:gd name="T7" fmla="*/ 1 h 64"/>
              <a:gd name="T8" fmla="*/ 62 w 63"/>
              <a:gd name="T9" fmla="*/ 30 h 64"/>
            </a:gdLst>
            <a:ahLst/>
            <a:cxnLst>
              <a:cxn ang="0">
                <a:pos x="T0" y="T1"/>
              </a:cxn>
              <a:cxn ang="0">
                <a:pos x="T2" y="T3"/>
              </a:cxn>
              <a:cxn ang="0">
                <a:pos x="T4" y="T5"/>
              </a:cxn>
              <a:cxn ang="0">
                <a:pos x="T6" y="T7"/>
              </a:cxn>
              <a:cxn ang="0">
                <a:pos x="T8" y="T9"/>
              </a:cxn>
            </a:cxnLst>
            <a:rect l="0" t="0" r="r" b="b"/>
            <a:pathLst>
              <a:path w="63" h="64">
                <a:moveTo>
                  <a:pt x="62" y="30"/>
                </a:moveTo>
                <a:cubicBezTo>
                  <a:pt x="63" y="47"/>
                  <a:pt x="50" y="62"/>
                  <a:pt x="33" y="63"/>
                </a:cubicBezTo>
                <a:cubicBezTo>
                  <a:pt x="16" y="64"/>
                  <a:pt x="1" y="51"/>
                  <a:pt x="1" y="34"/>
                </a:cubicBezTo>
                <a:cubicBezTo>
                  <a:pt x="0" y="16"/>
                  <a:pt x="13" y="2"/>
                  <a:pt x="30" y="1"/>
                </a:cubicBezTo>
                <a:cubicBezTo>
                  <a:pt x="47" y="0"/>
                  <a:pt x="62" y="13"/>
                  <a:pt x="62" y="30"/>
                </a:cubicBezTo>
                <a:close/>
              </a:path>
            </a:pathLst>
          </a:custGeom>
          <a:solidFill>
            <a:srgbClr val="92D05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24" name="Freeform 8"/>
          <p:cNvSpPr/>
          <p:nvPr/>
        </p:nvSpPr>
        <p:spPr bwMode="auto">
          <a:xfrm>
            <a:off x="3443639" y="1064624"/>
            <a:ext cx="308625" cy="311619"/>
          </a:xfrm>
          <a:custGeom>
            <a:avLst/>
            <a:gdLst>
              <a:gd name="T0" fmla="*/ 63 w 64"/>
              <a:gd name="T1" fmla="*/ 31 h 64"/>
              <a:gd name="T2" fmla="*/ 33 w 64"/>
              <a:gd name="T3" fmla="*/ 63 h 64"/>
              <a:gd name="T4" fmla="*/ 1 w 64"/>
              <a:gd name="T5" fmla="*/ 34 h 64"/>
              <a:gd name="T6" fmla="*/ 30 w 64"/>
              <a:gd name="T7" fmla="*/ 1 h 64"/>
              <a:gd name="T8" fmla="*/ 63 w 64"/>
              <a:gd name="T9" fmla="*/ 31 h 64"/>
            </a:gdLst>
            <a:ahLst/>
            <a:cxnLst>
              <a:cxn ang="0">
                <a:pos x="T0" y="T1"/>
              </a:cxn>
              <a:cxn ang="0">
                <a:pos x="T2" y="T3"/>
              </a:cxn>
              <a:cxn ang="0">
                <a:pos x="T4" y="T5"/>
              </a:cxn>
              <a:cxn ang="0">
                <a:pos x="T6" y="T7"/>
              </a:cxn>
              <a:cxn ang="0">
                <a:pos x="T8" y="T9"/>
              </a:cxn>
            </a:cxnLst>
            <a:rect l="0" t="0" r="r" b="b"/>
            <a:pathLst>
              <a:path w="64" h="64">
                <a:moveTo>
                  <a:pt x="63" y="31"/>
                </a:moveTo>
                <a:cubicBezTo>
                  <a:pt x="64" y="48"/>
                  <a:pt x="50" y="62"/>
                  <a:pt x="33" y="63"/>
                </a:cubicBezTo>
                <a:cubicBezTo>
                  <a:pt x="16" y="64"/>
                  <a:pt x="2" y="51"/>
                  <a:pt x="1" y="34"/>
                </a:cubicBezTo>
                <a:cubicBezTo>
                  <a:pt x="0" y="17"/>
                  <a:pt x="13" y="2"/>
                  <a:pt x="30" y="1"/>
                </a:cubicBezTo>
                <a:cubicBezTo>
                  <a:pt x="47" y="0"/>
                  <a:pt x="62" y="13"/>
                  <a:pt x="63" y="31"/>
                </a:cubicBezTo>
                <a:close/>
              </a:path>
            </a:pathLst>
          </a:custGeom>
          <a:solidFill>
            <a:srgbClr val="92D05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25" name="Freeform 9"/>
          <p:cNvSpPr/>
          <p:nvPr/>
        </p:nvSpPr>
        <p:spPr bwMode="auto">
          <a:xfrm>
            <a:off x="3839156" y="2356051"/>
            <a:ext cx="71913" cy="74910"/>
          </a:xfrm>
          <a:custGeom>
            <a:avLst/>
            <a:gdLst>
              <a:gd name="T0" fmla="*/ 15 w 15"/>
              <a:gd name="T1" fmla="*/ 7 h 15"/>
              <a:gd name="T2" fmla="*/ 8 w 15"/>
              <a:gd name="T3" fmla="*/ 15 h 15"/>
              <a:gd name="T4" fmla="*/ 0 w 15"/>
              <a:gd name="T5" fmla="*/ 8 h 15"/>
              <a:gd name="T6" fmla="*/ 7 w 15"/>
              <a:gd name="T7" fmla="*/ 0 h 15"/>
              <a:gd name="T8" fmla="*/ 15 w 15"/>
              <a:gd name="T9" fmla="*/ 7 h 15"/>
            </a:gdLst>
            <a:ahLst/>
            <a:cxnLst>
              <a:cxn ang="0">
                <a:pos x="T0" y="T1"/>
              </a:cxn>
              <a:cxn ang="0">
                <a:pos x="T2" y="T3"/>
              </a:cxn>
              <a:cxn ang="0">
                <a:pos x="T4" y="T5"/>
              </a:cxn>
              <a:cxn ang="0">
                <a:pos x="T6" y="T7"/>
              </a:cxn>
              <a:cxn ang="0">
                <a:pos x="T8" y="T9"/>
              </a:cxn>
            </a:cxnLst>
            <a:rect l="0" t="0" r="r" b="b"/>
            <a:pathLst>
              <a:path w="15" h="15">
                <a:moveTo>
                  <a:pt x="15" y="7"/>
                </a:moveTo>
                <a:cubicBezTo>
                  <a:pt x="15" y="11"/>
                  <a:pt x="12" y="15"/>
                  <a:pt x="8" y="15"/>
                </a:cubicBezTo>
                <a:cubicBezTo>
                  <a:pt x="4" y="15"/>
                  <a:pt x="0" y="12"/>
                  <a:pt x="0" y="8"/>
                </a:cubicBezTo>
                <a:cubicBezTo>
                  <a:pt x="0" y="4"/>
                  <a:pt x="3" y="1"/>
                  <a:pt x="7" y="0"/>
                </a:cubicBezTo>
                <a:cubicBezTo>
                  <a:pt x="11" y="0"/>
                  <a:pt x="14" y="3"/>
                  <a:pt x="15" y="7"/>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26" name="Freeform 10"/>
          <p:cNvSpPr/>
          <p:nvPr/>
        </p:nvSpPr>
        <p:spPr bwMode="auto">
          <a:xfrm>
            <a:off x="4471385" y="3305892"/>
            <a:ext cx="71913" cy="71913"/>
          </a:xfrm>
          <a:custGeom>
            <a:avLst/>
            <a:gdLst>
              <a:gd name="T0" fmla="*/ 14 w 15"/>
              <a:gd name="T1" fmla="*/ 7 h 15"/>
              <a:gd name="T2" fmla="*/ 8 w 15"/>
              <a:gd name="T3" fmla="*/ 14 h 15"/>
              <a:gd name="T4" fmla="*/ 0 w 15"/>
              <a:gd name="T5" fmla="*/ 7 h 15"/>
              <a:gd name="T6" fmla="*/ 7 w 15"/>
              <a:gd name="T7" fmla="*/ 0 h 15"/>
              <a:gd name="T8" fmla="*/ 14 w 15"/>
              <a:gd name="T9" fmla="*/ 7 h 15"/>
            </a:gdLst>
            <a:ahLst/>
            <a:cxnLst>
              <a:cxn ang="0">
                <a:pos x="T0" y="T1"/>
              </a:cxn>
              <a:cxn ang="0">
                <a:pos x="T2" y="T3"/>
              </a:cxn>
              <a:cxn ang="0">
                <a:pos x="T4" y="T5"/>
              </a:cxn>
              <a:cxn ang="0">
                <a:pos x="T6" y="T7"/>
              </a:cxn>
              <a:cxn ang="0">
                <a:pos x="T8" y="T9"/>
              </a:cxn>
            </a:cxnLst>
            <a:rect l="0" t="0" r="r" b="b"/>
            <a:pathLst>
              <a:path w="15" h="15">
                <a:moveTo>
                  <a:pt x="14" y="7"/>
                </a:moveTo>
                <a:cubicBezTo>
                  <a:pt x="15" y="11"/>
                  <a:pt x="12" y="14"/>
                  <a:pt x="8" y="14"/>
                </a:cubicBezTo>
                <a:cubicBezTo>
                  <a:pt x="3" y="15"/>
                  <a:pt x="0" y="11"/>
                  <a:pt x="0" y="7"/>
                </a:cubicBezTo>
                <a:cubicBezTo>
                  <a:pt x="0" y="3"/>
                  <a:pt x="3" y="0"/>
                  <a:pt x="7" y="0"/>
                </a:cubicBezTo>
                <a:cubicBezTo>
                  <a:pt x="11" y="0"/>
                  <a:pt x="14" y="3"/>
                  <a:pt x="14" y="7"/>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27" name="Freeform 11"/>
          <p:cNvSpPr/>
          <p:nvPr/>
        </p:nvSpPr>
        <p:spPr bwMode="auto">
          <a:xfrm>
            <a:off x="2143224" y="2038438"/>
            <a:ext cx="71913" cy="71913"/>
          </a:xfrm>
          <a:custGeom>
            <a:avLst/>
            <a:gdLst>
              <a:gd name="T0" fmla="*/ 15 w 15"/>
              <a:gd name="T1" fmla="*/ 7 h 15"/>
              <a:gd name="T2" fmla="*/ 8 w 15"/>
              <a:gd name="T3" fmla="*/ 15 h 15"/>
              <a:gd name="T4" fmla="*/ 0 w 15"/>
              <a:gd name="T5" fmla="*/ 8 h 15"/>
              <a:gd name="T6" fmla="*/ 7 w 15"/>
              <a:gd name="T7" fmla="*/ 1 h 15"/>
              <a:gd name="T8" fmla="*/ 15 w 15"/>
              <a:gd name="T9" fmla="*/ 7 h 15"/>
            </a:gdLst>
            <a:ahLst/>
            <a:cxnLst>
              <a:cxn ang="0">
                <a:pos x="T0" y="T1"/>
              </a:cxn>
              <a:cxn ang="0">
                <a:pos x="T2" y="T3"/>
              </a:cxn>
              <a:cxn ang="0">
                <a:pos x="T4" y="T5"/>
              </a:cxn>
              <a:cxn ang="0">
                <a:pos x="T6" y="T7"/>
              </a:cxn>
              <a:cxn ang="0">
                <a:pos x="T8" y="T9"/>
              </a:cxn>
            </a:cxnLst>
            <a:rect l="0" t="0" r="r" b="b"/>
            <a:pathLst>
              <a:path w="15" h="15">
                <a:moveTo>
                  <a:pt x="15" y="7"/>
                </a:moveTo>
                <a:cubicBezTo>
                  <a:pt x="15" y="11"/>
                  <a:pt x="12" y="15"/>
                  <a:pt x="8" y="15"/>
                </a:cubicBezTo>
                <a:cubicBezTo>
                  <a:pt x="4" y="15"/>
                  <a:pt x="0" y="12"/>
                  <a:pt x="0" y="8"/>
                </a:cubicBezTo>
                <a:cubicBezTo>
                  <a:pt x="0" y="4"/>
                  <a:pt x="3" y="1"/>
                  <a:pt x="7" y="1"/>
                </a:cubicBezTo>
                <a:cubicBezTo>
                  <a:pt x="11" y="0"/>
                  <a:pt x="15" y="3"/>
                  <a:pt x="15" y="7"/>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29" name="Freeform 13"/>
          <p:cNvSpPr/>
          <p:nvPr/>
        </p:nvSpPr>
        <p:spPr bwMode="auto">
          <a:xfrm>
            <a:off x="1442078" y="3314883"/>
            <a:ext cx="71913" cy="71913"/>
          </a:xfrm>
          <a:custGeom>
            <a:avLst/>
            <a:gdLst>
              <a:gd name="T0" fmla="*/ 15 w 15"/>
              <a:gd name="T1" fmla="*/ 7 h 15"/>
              <a:gd name="T2" fmla="*/ 8 w 15"/>
              <a:gd name="T3" fmla="*/ 15 h 15"/>
              <a:gd name="T4" fmla="*/ 0 w 15"/>
              <a:gd name="T5" fmla="*/ 8 h 15"/>
              <a:gd name="T6" fmla="*/ 7 w 15"/>
              <a:gd name="T7" fmla="*/ 0 h 15"/>
              <a:gd name="T8" fmla="*/ 15 w 15"/>
              <a:gd name="T9" fmla="*/ 7 h 15"/>
            </a:gdLst>
            <a:ahLst/>
            <a:cxnLst>
              <a:cxn ang="0">
                <a:pos x="T0" y="T1"/>
              </a:cxn>
              <a:cxn ang="0">
                <a:pos x="T2" y="T3"/>
              </a:cxn>
              <a:cxn ang="0">
                <a:pos x="T4" y="T5"/>
              </a:cxn>
              <a:cxn ang="0">
                <a:pos x="T6" y="T7"/>
              </a:cxn>
              <a:cxn ang="0">
                <a:pos x="T8" y="T9"/>
              </a:cxn>
            </a:cxnLst>
            <a:rect l="0" t="0" r="r" b="b"/>
            <a:pathLst>
              <a:path w="15" h="15">
                <a:moveTo>
                  <a:pt x="15" y="7"/>
                </a:moveTo>
                <a:cubicBezTo>
                  <a:pt x="15" y="11"/>
                  <a:pt x="12" y="14"/>
                  <a:pt x="8" y="15"/>
                </a:cubicBezTo>
                <a:cubicBezTo>
                  <a:pt x="4" y="15"/>
                  <a:pt x="0" y="12"/>
                  <a:pt x="0" y="8"/>
                </a:cubicBezTo>
                <a:cubicBezTo>
                  <a:pt x="0" y="4"/>
                  <a:pt x="3" y="0"/>
                  <a:pt x="7" y="0"/>
                </a:cubicBezTo>
                <a:cubicBezTo>
                  <a:pt x="11" y="0"/>
                  <a:pt x="15" y="3"/>
                  <a:pt x="15" y="7"/>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30" name="Freeform 14"/>
          <p:cNvSpPr/>
          <p:nvPr/>
        </p:nvSpPr>
        <p:spPr bwMode="auto">
          <a:xfrm>
            <a:off x="1561933" y="2245185"/>
            <a:ext cx="443459" cy="449453"/>
          </a:xfrm>
          <a:custGeom>
            <a:avLst/>
            <a:gdLst>
              <a:gd name="T0" fmla="*/ 91 w 92"/>
              <a:gd name="T1" fmla="*/ 44 h 93"/>
              <a:gd name="T2" fmla="*/ 48 w 92"/>
              <a:gd name="T3" fmla="*/ 91 h 93"/>
              <a:gd name="T4" fmla="*/ 1 w 92"/>
              <a:gd name="T5" fmla="*/ 49 h 93"/>
              <a:gd name="T6" fmla="*/ 44 w 92"/>
              <a:gd name="T7" fmla="*/ 1 h 93"/>
              <a:gd name="T8" fmla="*/ 91 w 92"/>
              <a:gd name="T9" fmla="*/ 44 h 93"/>
            </a:gdLst>
            <a:ahLst/>
            <a:cxnLst>
              <a:cxn ang="0">
                <a:pos x="T0" y="T1"/>
              </a:cxn>
              <a:cxn ang="0">
                <a:pos x="T2" y="T3"/>
              </a:cxn>
              <a:cxn ang="0">
                <a:pos x="T4" y="T5"/>
              </a:cxn>
              <a:cxn ang="0">
                <a:pos x="T6" y="T7"/>
              </a:cxn>
              <a:cxn ang="0">
                <a:pos x="T8" y="T9"/>
              </a:cxn>
            </a:cxnLst>
            <a:rect l="0" t="0" r="r" b="b"/>
            <a:pathLst>
              <a:path w="92" h="93">
                <a:moveTo>
                  <a:pt x="91" y="44"/>
                </a:moveTo>
                <a:cubicBezTo>
                  <a:pt x="92" y="69"/>
                  <a:pt x="73" y="90"/>
                  <a:pt x="48" y="91"/>
                </a:cubicBezTo>
                <a:cubicBezTo>
                  <a:pt x="23" y="93"/>
                  <a:pt x="2" y="73"/>
                  <a:pt x="1" y="49"/>
                </a:cubicBezTo>
                <a:cubicBezTo>
                  <a:pt x="0" y="24"/>
                  <a:pt x="19" y="3"/>
                  <a:pt x="44" y="1"/>
                </a:cubicBezTo>
                <a:cubicBezTo>
                  <a:pt x="69" y="0"/>
                  <a:pt x="90" y="19"/>
                  <a:pt x="91" y="44"/>
                </a:cubicBezTo>
                <a:close/>
              </a:path>
            </a:pathLst>
          </a:cu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31" name="Freeform 15"/>
          <p:cNvSpPr/>
          <p:nvPr/>
        </p:nvSpPr>
        <p:spPr bwMode="auto">
          <a:xfrm>
            <a:off x="4069875" y="2787525"/>
            <a:ext cx="449453" cy="449453"/>
          </a:xfrm>
          <a:custGeom>
            <a:avLst/>
            <a:gdLst>
              <a:gd name="T0" fmla="*/ 92 w 93"/>
              <a:gd name="T1" fmla="*/ 44 h 93"/>
              <a:gd name="T2" fmla="*/ 49 w 93"/>
              <a:gd name="T3" fmla="*/ 91 h 93"/>
              <a:gd name="T4" fmla="*/ 2 w 93"/>
              <a:gd name="T5" fmla="*/ 49 h 93"/>
              <a:gd name="T6" fmla="*/ 44 w 93"/>
              <a:gd name="T7" fmla="*/ 1 h 93"/>
              <a:gd name="T8" fmla="*/ 92 w 93"/>
              <a:gd name="T9" fmla="*/ 44 h 93"/>
            </a:gdLst>
            <a:ahLst/>
            <a:cxnLst>
              <a:cxn ang="0">
                <a:pos x="T0" y="T1"/>
              </a:cxn>
              <a:cxn ang="0">
                <a:pos x="T2" y="T3"/>
              </a:cxn>
              <a:cxn ang="0">
                <a:pos x="T4" y="T5"/>
              </a:cxn>
              <a:cxn ang="0">
                <a:pos x="T6" y="T7"/>
              </a:cxn>
              <a:cxn ang="0">
                <a:pos x="T8" y="T9"/>
              </a:cxn>
            </a:cxnLst>
            <a:rect l="0" t="0" r="r" b="b"/>
            <a:pathLst>
              <a:path w="93" h="93">
                <a:moveTo>
                  <a:pt x="92" y="44"/>
                </a:moveTo>
                <a:cubicBezTo>
                  <a:pt x="93" y="69"/>
                  <a:pt x="74" y="90"/>
                  <a:pt x="49" y="91"/>
                </a:cubicBezTo>
                <a:cubicBezTo>
                  <a:pt x="24" y="93"/>
                  <a:pt x="3" y="74"/>
                  <a:pt x="2" y="49"/>
                </a:cubicBezTo>
                <a:cubicBezTo>
                  <a:pt x="0" y="24"/>
                  <a:pt x="19" y="3"/>
                  <a:pt x="44" y="1"/>
                </a:cubicBezTo>
                <a:cubicBezTo>
                  <a:pt x="69" y="0"/>
                  <a:pt x="90" y="19"/>
                  <a:pt x="92" y="44"/>
                </a:cubicBezTo>
                <a:close/>
              </a:path>
            </a:pathLst>
          </a:custGeom>
          <a:solidFill>
            <a:srgbClr val="314D2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32" name="Freeform 16"/>
          <p:cNvSpPr/>
          <p:nvPr/>
        </p:nvSpPr>
        <p:spPr bwMode="auto">
          <a:xfrm>
            <a:off x="3941032" y="3794298"/>
            <a:ext cx="937857" cy="931865"/>
          </a:xfrm>
          <a:custGeom>
            <a:avLst/>
            <a:gdLst>
              <a:gd name="T0" fmla="*/ 192 w 194"/>
              <a:gd name="T1" fmla="*/ 93 h 193"/>
              <a:gd name="T2" fmla="*/ 101 w 194"/>
              <a:gd name="T3" fmla="*/ 192 h 193"/>
              <a:gd name="T4" fmla="*/ 55 w 194"/>
              <a:gd name="T5" fmla="*/ 183 h 193"/>
              <a:gd name="T6" fmla="*/ 40 w 194"/>
              <a:gd name="T7" fmla="*/ 174 h 193"/>
              <a:gd name="T8" fmla="*/ 6 w 194"/>
              <a:gd name="T9" fmla="*/ 127 h 193"/>
              <a:gd name="T10" fmla="*/ 1 w 194"/>
              <a:gd name="T11" fmla="*/ 109 h 193"/>
              <a:gd name="T12" fmla="*/ 1 w 194"/>
              <a:gd name="T13" fmla="*/ 101 h 193"/>
              <a:gd name="T14" fmla="*/ 18 w 194"/>
              <a:gd name="T15" fmla="*/ 43 h 193"/>
              <a:gd name="T16" fmla="*/ 48 w 194"/>
              <a:gd name="T17" fmla="*/ 14 h 193"/>
              <a:gd name="T18" fmla="*/ 92 w 194"/>
              <a:gd name="T19" fmla="*/ 1 h 193"/>
              <a:gd name="T20" fmla="*/ 179 w 194"/>
              <a:gd name="T21" fmla="*/ 48 h 193"/>
              <a:gd name="T22" fmla="*/ 179 w 194"/>
              <a:gd name="T23" fmla="*/ 48 h 193"/>
              <a:gd name="T24" fmla="*/ 192 w 194"/>
              <a:gd name="T25" fmla="*/ 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193">
                <a:moveTo>
                  <a:pt x="192" y="93"/>
                </a:moveTo>
                <a:cubicBezTo>
                  <a:pt x="194" y="145"/>
                  <a:pt x="153" y="190"/>
                  <a:pt x="101" y="192"/>
                </a:cubicBezTo>
                <a:cubicBezTo>
                  <a:pt x="84" y="193"/>
                  <a:pt x="69" y="190"/>
                  <a:pt x="55" y="183"/>
                </a:cubicBezTo>
                <a:cubicBezTo>
                  <a:pt x="50" y="181"/>
                  <a:pt x="45" y="178"/>
                  <a:pt x="40" y="174"/>
                </a:cubicBezTo>
                <a:cubicBezTo>
                  <a:pt x="25" y="163"/>
                  <a:pt x="12" y="147"/>
                  <a:pt x="6" y="127"/>
                </a:cubicBezTo>
                <a:cubicBezTo>
                  <a:pt x="4" y="122"/>
                  <a:pt x="2" y="115"/>
                  <a:pt x="1" y="109"/>
                </a:cubicBezTo>
                <a:cubicBezTo>
                  <a:pt x="1" y="106"/>
                  <a:pt x="1" y="104"/>
                  <a:pt x="1" y="101"/>
                </a:cubicBezTo>
                <a:cubicBezTo>
                  <a:pt x="0" y="79"/>
                  <a:pt x="6" y="59"/>
                  <a:pt x="18" y="43"/>
                </a:cubicBezTo>
                <a:cubicBezTo>
                  <a:pt x="26" y="31"/>
                  <a:pt x="36" y="21"/>
                  <a:pt x="48" y="14"/>
                </a:cubicBezTo>
                <a:cubicBezTo>
                  <a:pt x="61" y="6"/>
                  <a:pt x="76" y="2"/>
                  <a:pt x="92" y="1"/>
                </a:cubicBezTo>
                <a:cubicBezTo>
                  <a:pt x="129" y="0"/>
                  <a:pt x="161" y="19"/>
                  <a:pt x="179" y="48"/>
                </a:cubicBezTo>
                <a:cubicBezTo>
                  <a:pt x="179" y="48"/>
                  <a:pt x="179" y="48"/>
                  <a:pt x="179" y="48"/>
                </a:cubicBezTo>
                <a:cubicBezTo>
                  <a:pt x="187" y="61"/>
                  <a:pt x="191" y="76"/>
                  <a:pt x="192" y="93"/>
                </a:cubicBezTo>
                <a:close/>
              </a:path>
            </a:pathLst>
          </a:custGeom>
          <a:solidFill>
            <a:srgbClr val="619852"/>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33" name="Freeform 17"/>
          <p:cNvSpPr/>
          <p:nvPr/>
        </p:nvSpPr>
        <p:spPr bwMode="auto">
          <a:xfrm>
            <a:off x="1064539" y="3509644"/>
            <a:ext cx="1129623" cy="1129625"/>
          </a:xfrm>
          <a:custGeom>
            <a:avLst/>
            <a:gdLst>
              <a:gd name="T0" fmla="*/ 232 w 234"/>
              <a:gd name="T1" fmla="*/ 112 h 234"/>
              <a:gd name="T2" fmla="*/ 122 w 234"/>
              <a:gd name="T3" fmla="*/ 232 h 234"/>
              <a:gd name="T4" fmla="*/ 3 w 234"/>
              <a:gd name="T5" fmla="*/ 122 h 234"/>
              <a:gd name="T6" fmla="*/ 112 w 234"/>
              <a:gd name="T7" fmla="*/ 3 h 234"/>
              <a:gd name="T8" fmla="*/ 232 w 234"/>
              <a:gd name="T9" fmla="*/ 112 h 234"/>
            </a:gdLst>
            <a:ahLst/>
            <a:cxnLst>
              <a:cxn ang="0">
                <a:pos x="T0" y="T1"/>
              </a:cxn>
              <a:cxn ang="0">
                <a:pos x="T2" y="T3"/>
              </a:cxn>
              <a:cxn ang="0">
                <a:pos x="T4" y="T5"/>
              </a:cxn>
              <a:cxn ang="0">
                <a:pos x="T6" y="T7"/>
              </a:cxn>
              <a:cxn ang="0">
                <a:pos x="T8" y="T9"/>
              </a:cxn>
            </a:cxnLst>
            <a:rect l="0" t="0" r="r" b="b"/>
            <a:pathLst>
              <a:path w="234" h="234">
                <a:moveTo>
                  <a:pt x="232" y="112"/>
                </a:moveTo>
                <a:cubicBezTo>
                  <a:pt x="234" y="175"/>
                  <a:pt x="185" y="229"/>
                  <a:pt x="122" y="232"/>
                </a:cubicBezTo>
                <a:cubicBezTo>
                  <a:pt x="59" y="234"/>
                  <a:pt x="6" y="185"/>
                  <a:pt x="3" y="122"/>
                </a:cubicBezTo>
                <a:cubicBezTo>
                  <a:pt x="0" y="59"/>
                  <a:pt x="49" y="6"/>
                  <a:pt x="112" y="3"/>
                </a:cubicBezTo>
                <a:cubicBezTo>
                  <a:pt x="176" y="0"/>
                  <a:pt x="229" y="49"/>
                  <a:pt x="232" y="112"/>
                </a:cubicBezTo>
                <a:close/>
              </a:path>
            </a:pathLst>
          </a:custGeom>
          <a:solidFill>
            <a:srgbClr val="314D2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400" dirty="0">
              <a:gradFill>
                <a:gsLst>
                  <a:gs pos="0">
                    <a:prstClr val="white"/>
                  </a:gs>
                  <a:gs pos="100000">
                    <a:prstClr val="white"/>
                  </a:gs>
                </a:gsLst>
                <a:lin ang="5400000" scaled="0"/>
              </a:gradFill>
              <a:cs typeface="+mn-ea"/>
              <a:sym typeface="+mn-lt"/>
            </a:endParaRPr>
          </a:p>
        </p:txBody>
      </p:sp>
      <p:sp>
        <p:nvSpPr>
          <p:cNvPr id="34" name="Freeform 18"/>
          <p:cNvSpPr/>
          <p:nvPr/>
        </p:nvSpPr>
        <p:spPr bwMode="auto">
          <a:xfrm>
            <a:off x="2364954" y="3875198"/>
            <a:ext cx="1354348" cy="1360342"/>
          </a:xfrm>
          <a:custGeom>
            <a:avLst/>
            <a:gdLst>
              <a:gd name="T0" fmla="*/ 280 w 280"/>
              <a:gd name="T1" fmla="*/ 148 h 281"/>
              <a:gd name="T2" fmla="*/ 280 w 280"/>
              <a:gd name="T3" fmla="*/ 148 h 281"/>
              <a:gd name="T4" fmla="*/ 156 w 280"/>
              <a:gd name="T5" fmla="*/ 279 h 281"/>
              <a:gd name="T6" fmla="*/ 146 w 280"/>
              <a:gd name="T7" fmla="*/ 280 h 281"/>
              <a:gd name="T8" fmla="*/ 83 w 280"/>
              <a:gd name="T9" fmla="*/ 268 h 281"/>
              <a:gd name="T10" fmla="*/ 30 w 280"/>
              <a:gd name="T11" fmla="*/ 227 h 281"/>
              <a:gd name="T12" fmla="*/ 0 w 280"/>
              <a:gd name="T13" fmla="*/ 146 h 281"/>
              <a:gd name="T14" fmla="*/ 3 w 280"/>
              <a:gd name="T15" fmla="*/ 111 h 281"/>
              <a:gd name="T16" fmla="*/ 9 w 280"/>
              <a:gd name="T17" fmla="*/ 91 h 281"/>
              <a:gd name="T18" fmla="*/ 9 w 280"/>
              <a:gd name="T19" fmla="*/ 91 h 281"/>
              <a:gd name="T20" fmla="*/ 39 w 280"/>
              <a:gd name="T21" fmla="*/ 44 h 281"/>
              <a:gd name="T22" fmla="*/ 99 w 280"/>
              <a:gd name="T23" fmla="*/ 7 h 281"/>
              <a:gd name="T24" fmla="*/ 113 w 280"/>
              <a:gd name="T25" fmla="*/ 3 h 281"/>
              <a:gd name="T26" fmla="*/ 127 w 280"/>
              <a:gd name="T27" fmla="*/ 1 h 281"/>
              <a:gd name="T28" fmla="*/ 134 w 280"/>
              <a:gd name="T29" fmla="*/ 1 h 281"/>
              <a:gd name="T30" fmla="*/ 151 w 280"/>
              <a:gd name="T31" fmla="*/ 1 h 281"/>
              <a:gd name="T32" fmla="*/ 175 w 280"/>
              <a:gd name="T33" fmla="*/ 5 h 281"/>
              <a:gd name="T34" fmla="*/ 207 w 280"/>
              <a:gd name="T35" fmla="*/ 18 h 281"/>
              <a:gd name="T36" fmla="*/ 247 w 280"/>
              <a:gd name="T37" fmla="*/ 50 h 281"/>
              <a:gd name="T38" fmla="*/ 254 w 280"/>
              <a:gd name="T39" fmla="*/ 60 h 281"/>
              <a:gd name="T40" fmla="*/ 279 w 280"/>
              <a:gd name="T41" fmla="*/ 128 h 281"/>
              <a:gd name="T42" fmla="*/ 280 w 280"/>
              <a:gd name="T43" fmla="*/ 134 h 281"/>
              <a:gd name="T44" fmla="*/ 280 w 280"/>
              <a:gd name="T45" fmla="*/ 14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0" h="281">
                <a:moveTo>
                  <a:pt x="280" y="148"/>
                </a:moveTo>
                <a:cubicBezTo>
                  <a:pt x="280" y="148"/>
                  <a:pt x="280" y="148"/>
                  <a:pt x="280" y="148"/>
                </a:cubicBezTo>
                <a:cubicBezTo>
                  <a:pt x="276" y="216"/>
                  <a:pt x="224" y="272"/>
                  <a:pt x="156" y="279"/>
                </a:cubicBezTo>
                <a:cubicBezTo>
                  <a:pt x="153" y="280"/>
                  <a:pt x="149" y="280"/>
                  <a:pt x="146" y="280"/>
                </a:cubicBezTo>
                <a:cubicBezTo>
                  <a:pt x="124" y="281"/>
                  <a:pt x="102" y="277"/>
                  <a:pt x="83" y="268"/>
                </a:cubicBezTo>
                <a:cubicBezTo>
                  <a:pt x="62" y="259"/>
                  <a:pt x="44" y="245"/>
                  <a:pt x="30" y="227"/>
                </a:cubicBezTo>
                <a:cubicBezTo>
                  <a:pt x="13" y="205"/>
                  <a:pt x="1" y="177"/>
                  <a:pt x="0" y="146"/>
                </a:cubicBezTo>
                <a:cubicBezTo>
                  <a:pt x="0" y="134"/>
                  <a:pt x="1" y="123"/>
                  <a:pt x="3" y="111"/>
                </a:cubicBezTo>
                <a:cubicBezTo>
                  <a:pt x="5" y="104"/>
                  <a:pt x="7" y="98"/>
                  <a:pt x="9" y="91"/>
                </a:cubicBezTo>
                <a:cubicBezTo>
                  <a:pt x="9" y="91"/>
                  <a:pt x="9" y="91"/>
                  <a:pt x="9" y="91"/>
                </a:cubicBezTo>
                <a:cubicBezTo>
                  <a:pt x="16" y="73"/>
                  <a:pt x="26" y="57"/>
                  <a:pt x="39" y="44"/>
                </a:cubicBezTo>
                <a:cubicBezTo>
                  <a:pt x="55" y="27"/>
                  <a:pt x="76" y="14"/>
                  <a:pt x="99" y="7"/>
                </a:cubicBezTo>
                <a:cubicBezTo>
                  <a:pt x="103" y="5"/>
                  <a:pt x="108" y="4"/>
                  <a:pt x="113" y="3"/>
                </a:cubicBezTo>
                <a:cubicBezTo>
                  <a:pt x="117" y="2"/>
                  <a:pt x="122" y="2"/>
                  <a:pt x="127" y="1"/>
                </a:cubicBezTo>
                <a:cubicBezTo>
                  <a:pt x="129" y="1"/>
                  <a:pt x="132" y="1"/>
                  <a:pt x="134" y="1"/>
                </a:cubicBezTo>
                <a:cubicBezTo>
                  <a:pt x="140" y="0"/>
                  <a:pt x="145" y="1"/>
                  <a:pt x="151" y="1"/>
                </a:cubicBezTo>
                <a:cubicBezTo>
                  <a:pt x="159" y="2"/>
                  <a:pt x="167" y="3"/>
                  <a:pt x="175" y="5"/>
                </a:cubicBezTo>
                <a:cubicBezTo>
                  <a:pt x="186" y="8"/>
                  <a:pt x="197" y="12"/>
                  <a:pt x="207" y="18"/>
                </a:cubicBezTo>
                <a:cubicBezTo>
                  <a:pt x="222" y="26"/>
                  <a:pt x="236" y="37"/>
                  <a:pt x="247" y="50"/>
                </a:cubicBezTo>
                <a:cubicBezTo>
                  <a:pt x="249" y="53"/>
                  <a:pt x="252" y="56"/>
                  <a:pt x="254" y="60"/>
                </a:cubicBezTo>
                <a:cubicBezTo>
                  <a:pt x="268" y="79"/>
                  <a:pt x="277" y="103"/>
                  <a:pt x="279" y="128"/>
                </a:cubicBezTo>
                <a:cubicBezTo>
                  <a:pt x="280" y="130"/>
                  <a:pt x="280" y="132"/>
                  <a:pt x="280" y="134"/>
                </a:cubicBezTo>
                <a:cubicBezTo>
                  <a:pt x="280" y="139"/>
                  <a:pt x="280" y="144"/>
                  <a:pt x="280" y="148"/>
                </a:cubicBezTo>
                <a:close/>
              </a:path>
            </a:pathLst>
          </a:custGeom>
          <a:solidFill>
            <a:srgbClr val="314D2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35" name="Oval 19"/>
          <p:cNvSpPr>
            <a:spLocks noChangeArrowheads="1"/>
          </p:cNvSpPr>
          <p:nvPr/>
        </p:nvSpPr>
        <p:spPr bwMode="auto">
          <a:xfrm>
            <a:off x="1843588" y="776975"/>
            <a:ext cx="1270451" cy="1270451"/>
          </a:xfrm>
          <a:prstGeom prst="ellipse">
            <a:avLst/>
          </a:prstGeom>
          <a:solidFill>
            <a:srgbClr val="314D2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400" dirty="0">
              <a:gradFill>
                <a:gsLst>
                  <a:gs pos="0">
                    <a:prstClr val="white"/>
                  </a:gs>
                  <a:gs pos="100000">
                    <a:prstClr val="white"/>
                  </a:gs>
                </a:gsLst>
                <a:lin ang="5400000" scaled="0"/>
              </a:gradFill>
              <a:cs typeface="+mn-ea"/>
              <a:sym typeface="+mn-lt"/>
            </a:endParaRPr>
          </a:p>
        </p:txBody>
      </p:sp>
      <p:grpSp>
        <p:nvGrpSpPr>
          <p:cNvPr id="36" name="그룹 90"/>
          <p:cNvGrpSpPr/>
          <p:nvPr/>
        </p:nvGrpSpPr>
        <p:grpSpPr>
          <a:xfrm>
            <a:off x="1601983" y="4087819"/>
            <a:ext cx="2828697" cy="537851"/>
            <a:chOff x="3797300" y="3105150"/>
            <a:chExt cx="1803400" cy="342900"/>
          </a:xfrm>
          <a:solidFill>
            <a:srgbClr val="00B0F0"/>
          </a:solidFill>
        </p:grpSpPr>
        <p:cxnSp>
          <p:nvCxnSpPr>
            <p:cNvPr id="37" name="직선 연결선 91"/>
            <p:cNvCxnSpPr/>
            <p:nvPr/>
          </p:nvCxnSpPr>
          <p:spPr>
            <a:xfrm>
              <a:off x="3797300" y="3105150"/>
              <a:ext cx="946150" cy="342900"/>
            </a:xfrm>
            <a:prstGeom prst="line">
              <a:avLst/>
            </a:prstGeom>
            <a:grpFill/>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직선 연결선 92"/>
            <p:cNvCxnSpPr/>
            <p:nvPr/>
          </p:nvCxnSpPr>
          <p:spPr>
            <a:xfrm flipV="1">
              <a:off x="4756150" y="3213100"/>
              <a:ext cx="844550" cy="228600"/>
            </a:xfrm>
            <a:prstGeom prst="line">
              <a:avLst/>
            </a:prstGeom>
            <a:grpFill/>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9" name="그룹 2"/>
          <p:cNvGrpSpPr/>
          <p:nvPr/>
        </p:nvGrpSpPr>
        <p:grpSpPr>
          <a:xfrm>
            <a:off x="1406122" y="1591981"/>
            <a:ext cx="2978371" cy="2127409"/>
            <a:chOff x="3672431" y="1513960"/>
            <a:chExt cx="1898823" cy="1356303"/>
          </a:xfrm>
          <a:solidFill>
            <a:srgbClr val="619852"/>
          </a:solidFill>
        </p:grpSpPr>
        <p:sp>
          <p:nvSpPr>
            <p:cNvPr id="40" name="Freeform 22"/>
            <p:cNvSpPr/>
            <p:nvPr/>
          </p:nvSpPr>
          <p:spPr bwMode="auto">
            <a:xfrm>
              <a:off x="3771766" y="1985801"/>
              <a:ext cx="788948" cy="785127"/>
            </a:xfrm>
            <a:custGeom>
              <a:avLst/>
              <a:gdLst>
                <a:gd name="T0" fmla="*/ 252 w 256"/>
                <a:gd name="T1" fmla="*/ 121 h 255"/>
                <a:gd name="T2" fmla="*/ 134 w 256"/>
                <a:gd name="T3" fmla="*/ 252 h 255"/>
                <a:gd name="T4" fmla="*/ 4 w 256"/>
                <a:gd name="T5" fmla="*/ 133 h 255"/>
                <a:gd name="T6" fmla="*/ 122 w 256"/>
                <a:gd name="T7" fmla="*/ 3 h 255"/>
                <a:gd name="T8" fmla="*/ 252 w 256"/>
                <a:gd name="T9" fmla="*/ 121 h 255"/>
              </a:gdLst>
              <a:ahLst/>
              <a:cxnLst>
                <a:cxn ang="0">
                  <a:pos x="T0" y="T1"/>
                </a:cxn>
                <a:cxn ang="0">
                  <a:pos x="T2" y="T3"/>
                </a:cxn>
                <a:cxn ang="0">
                  <a:pos x="T4" y="T5"/>
                </a:cxn>
                <a:cxn ang="0">
                  <a:pos x="T6" y="T7"/>
                </a:cxn>
                <a:cxn ang="0">
                  <a:pos x="T8" y="T9"/>
                </a:cxn>
              </a:cxnLst>
              <a:rect l="0" t="0" r="r" b="b"/>
              <a:pathLst>
                <a:path w="256" h="255">
                  <a:moveTo>
                    <a:pt x="252" y="121"/>
                  </a:moveTo>
                  <a:cubicBezTo>
                    <a:pt x="256" y="190"/>
                    <a:pt x="203" y="248"/>
                    <a:pt x="134" y="252"/>
                  </a:cubicBezTo>
                  <a:cubicBezTo>
                    <a:pt x="65" y="255"/>
                    <a:pt x="7" y="202"/>
                    <a:pt x="4" y="133"/>
                  </a:cubicBezTo>
                  <a:cubicBezTo>
                    <a:pt x="0" y="65"/>
                    <a:pt x="53" y="6"/>
                    <a:pt x="122" y="3"/>
                  </a:cubicBezTo>
                  <a:cubicBezTo>
                    <a:pt x="190" y="0"/>
                    <a:pt x="249" y="52"/>
                    <a:pt x="252" y="121"/>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41" name="Freeform 23"/>
            <p:cNvSpPr/>
            <p:nvPr/>
          </p:nvSpPr>
          <p:spPr bwMode="auto">
            <a:xfrm>
              <a:off x="3672431" y="1513960"/>
              <a:ext cx="968514" cy="968515"/>
            </a:xfrm>
            <a:custGeom>
              <a:avLst/>
              <a:gdLst>
                <a:gd name="T0" fmla="*/ 310 w 314"/>
                <a:gd name="T1" fmla="*/ 150 h 314"/>
                <a:gd name="T2" fmla="*/ 164 w 314"/>
                <a:gd name="T3" fmla="*/ 310 h 314"/>
                <a:gd name="T4" fmla="*/ 4 w 314"/>
                <a:gd name="T5" fmla="*/ 165 h 314"/>
                <a:gd name="T6" fmla="*/ 149 w 314"/>
                <a:gd name="T7" fmla="*/ 4 h 314"/>
                <a:gd name="T8" fmla="*/ 310 w 314"/>
                <a:gd name="T9" fmla="*/ 150 h 314"/>
              </a:gdLst>
              <a:ahLst/>
              <a:cxnLst>
                <a:cxn ang="0">
                  <a:pos x="T0" y="T1"/>
                </a:cxn>
                <a:cxn ang="0">
                  <a:pos x="T2" y="T3"/>
                </a:cxn>
                <a:cxn ang="0">
                  <a:pos x="T4" y="T5"/>
                </a:cxn>
                <a:cxn ang="0">
                  <a:pos x="T6" y="T7"/>
                </a:cxn>
                <a:cxn ang="0">
                  <a:pos x="T8" y="T9"/>
                </a:cxn>
              </a:cxnLst>
              <a:rect l="0" t="0" r="r" b="b"/>
              <a:pathLst>
                <a:path w="314" h="314">
                  <a:moveTo>
                    <a:pt x="310" y="150"/>
                  </a:moveTo>
                  <a:cubicBezTo>
                    <a:pt x="314" y="234"/>
                    <a:pt x="249" y="306"/>
                    <a:pt x="164" y="310"/>
                  </a:cubicBezTo>
                  <a:cubicBezTo>
                    <a:pt x="80" y="314"/>
                    <a:pt x="8" y="249"/>
                    <a:pt x="4" y="165"/>
                  </a:cubicBezTo>
                  <a:cubicBezTo>
                    <a:pt x="0" y="80"/>
                    <a:pt x="65" y="9"/>
                    <a:pt x="149" y="4"/>
                  </a:cubicBezTo>
                  <a:cubicBezTo>
                    <a:pt x="234" y="0"/>
                    <a:pt x="305" y="65"/>
                    <a:pt x="310" y="15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sp>
          <p:nvSpPr>
            <p:cNvPr id="42" name="Freeform 24"/>
            <p:cNvSpPr/>
            <p:nvPr/>
          </p:nvSpPr>
          <p:spPr bwMode="auto">
            <a:xfrm>
              <a:off x="4862538" y="2161547"/>
              <a:ext cx="708716" cy="708716"/>
            </a:xfrm>
            <a:custGeom>
              <a:avLst/>
              <a:gdLst>
                <a:gd name="T0" fmla="*/ 227 w 230"/>
                <a:gd name="T1" fmla="*/ 109 h 230"/>
                <a:gd name="T2" fmla="*/ 121 w 230"/>
                <a:gd name="T3" fmla="*/ 227 h 230"/>
                <a:gd name="T4" fmla="*/ 3 w 230"/>
                <a:gd name="T5" fmla="*/ 120 h 230"/>
                <a:gd name="T6" fmla="*/ 109 w 230"/>
                <a:gd name="T7" fmla="*/ 3 h 230"/>
                <a:gd name="T8" fmla="*/ 227 w 230"/>
                <a:gd name="T9" fmla="*/ 109 h 230"/>
              </a:gdLst>
              <a:ahLst/>
              <a:cxnLst>
                <a:cxn ang="0">
                  <a:pos x="T0" y="T1"/>
                </a:cxn>
                <a:cxn ang="0">
                  <a:pos x="T2" y="T3"/>
                </a:cxn>
                <a:cxn ang="0">
                  <a:pos x="T4" y="T5"/>
                </a:cxn>
                <a:cxn ang="0">
                  <a:pos x="T6" y="T7"/>
                </a:cxn>
                <a:cxn ang="0">
                  <a:pos x="T8" y="T9"/>
                </a:cxn>
              </a:cxnLst>
              <a:rect l="0" t="0" r="r" b="b"/>
              <a:pathLst>
                <a:path w="230" h="230">
                  <a:moveTo>
                    <a:pt x="227" y="109"/>
                  </a:moveTo>
                  <a:cubicBezTo>
                    <a:pt x="230" y="171"/>
                    <a:pt x="182" y="224"/>
                    <a:pt x="121" y="227"/>
                  </a:cubicBezTo>
                  <a:cubicBezTo>
                    <a:pt x="59" y="230"/>
                    <a:pt x="6" y="182"/>
                    <a:pt x="3" y="120"/>
                  </a:cubicBezTo>
                  <a:cubicBezTo>
                    <a:pt x="0" y="59"/>
                    <a:pt x="48" y="6"/>
                    <a:pt x="109" y="3"/>
                  </a:cubicBezTo>
                  <a:cubicBezTo>
                    <a:pt x="171" y="0"/>
                    <a:pt x="224" y="48"/>
                    <a:pt x="227" y="109"/>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lt1"/>
                </a:solidFill>
                <a:cs typeface="+mn-ea"/>
                <a:sym typeface="+mn-lt"/>
              </a:endParaRPr>
            </a:p>
          </p:txBody>
        </p:sp>
      </p:grpSp>
      <p:sp>
        <p:nvSpPr>
          <p:cNvPr id="43" name="Freeform 35"/>
          <p:cNvSpPr/>
          <p:nvPr/>
        </p:nvSpPr>
        <p:spPr bwMode="auto">
          <a:xfrm>
            <a:off x="2308024" y="2011470"/>
            <a:ext cx="1585069" cy="1585069"/>
          </a:xfrm>
          <a:custGeom>
            <a:avLst/>
            <a:gdLst>
              <a:gd name="T0" fmla="*/ 323 w 328"/>
              <a:gd name="T1" fmla="*/ 156 h 328"/>
              <a:gd name="T2" fmla="*/ 172 w 328"/>
              <a:gd name="T3" fmla="*/ 323 h 328"/>
              <a:gd name="T4" fmla="*/ 4 w 328"/>
              <a:gd name="T5" fmla="*/ 172 h 328"/>
              <a:gd name="T6" fmla="*/ 156 w 328"/>
              <a:gd name="T7" fmla="*/ 4 h 328"/>
              <a:gd name="T8" fmla="*/ 323 w 328"/>
              <a:gd name="T9" fmla="*/ 156 h 328"/>
            </a:gdLst>
            <a:ahLst/>
            <a:cxnLst>
              <a:cxn ang="0">
                <a:pos x="T0" y="T1"/>
              </a:cxn>
              <a:cxn ang="0">
                <a:pos x="T2" y="T3"/>
              </a:cxn>
              <a:cxn ang="0">
                <a:pos x="T4" y="T5"/>
              </a:cxn>
              <a:cxn ang="0">
                <a:pos x="T6" y="T7"/>
              </a:cxn>
              <a:cxn ang="0">
                <a:pos x="T8" y="T9"/>
              </a:cxn>
            </a:cxnLst>
            <a:rect l="0" t="0" r="r" b="b"/>
            <a:pathLst>
              <a:path w="328" h="328">
                <a:moveTo>
                  <a:pt x="323" y="156"/>
                </a:moveTo>
                <a:cubicBezTo>
                  <a:pt x="328" y="244"/>
                  <a:pt x="260" y="319"/>
                  <a:pt x="172" y="323"/>
                </a:cubicBezTo>
                <a:cubicBezTo>
                  <a:pt x="84" y="328"/>
                  <a:pt x="9" y="260"/>
                  <a:pt x="4" y="172"/>
                </a:cubicBezTo>
                <a:cubicBezTo>
                  <a:pt x="0" y="84"/>
                  <a:pt x="68" y="9"/>
                  <a:pt x="156" y="4"/>
                </a:cubicBezTo>
                <a:cubicBezTo>
                  <a:pt x="244" y="0"/>
                  <a:pt x="319" y="68"/>
                  <a:pt x="323" y="156"/>
                </a:cubicBezTo>
                <a:close/>
              </a:path>
            </a:pathLst>
          </a:custGeom>
          <a:solidFill>
            <a:srgbClr val="314D29"/>
          </a:solidFill>
          <a:ln>
            <a:noFill/>
          </a:ln>
        </p:spPr>
        <p:txBody>
          <a:bodyPr vert="horz" wrap="square" lIns="91440" tIns="45720" rIns="91440" bIns="45720" numCol="1" anchor="t" anchorCtr="0" compatLnSpc="1"/>
          <a:lstStyle/>
          <a:p>
            <a:endParaRPr lang="ko-KR" altLang="en-US" sz="3600" dirty="0">
              <a:cs typeface="+mn-ea"/>
              <a:sym typeface="+mn-lt"/>
            </a:endParaRPr>
          </a:p>
        </p:txBody>
      </p:sp>
      <p:sp>
        <p:nvSpPr>
          <p:cNvPr id="44" name="TextBox 13"/>
          <p:cNvSpPr txBox="1"/>
          <p:nvPr/>
        </p:nvSpPr>
        <p:spPr>
          <a:xfrm>
            <a:off x="2376605" y="2236954"/>
            <a:ext cx="1463440" cy="1105838"/>
          </a:xfrm>
          <a:prstGeom prst="rect">
            <a:avLst/>
          </a:prstGeom>
          <a:noFill/>
        </p:spPr>
        <p:txBody>
          <a:bodyPr wrap="square" lIns="0" tIns="0" rIns="0" bIns="0" rtlCol="0" anchor="ctr">
            <a:noAutofit/>
          </a:bodyPr>
          <a:lstStyle/>
          <a:p>
            <a:pPr algn="ctr"/>
            <a:r>
              <a:rPr lang="zh-CN" altLang="en-US" sz="2400" b="1" dirty="0">
                <a:solidFill>
                  <a:schemeClr val="bg1"/>
                </a:solidFill>
                <a:cs typeface="+mn-ea"/>
                <a:sym typeface="+mn-lt"/>
              </a:rPr>
              <a:t>编辑内容</a:t>
            </a:r>
            <a:endParaRPr lang="en-US" altLang="zh-CN" sz="2400" b="1" dirty="0">
              <a:solidFill>
                <a:schemeClr val="bg1"/>
              </a:solidFill>
              <a:cs typeface="+mn-ea"/>
              <a:sym typeface="+mn-lt"/>
            </a:endParaRPr>
          </a:p>
        </p:txBody>
      </p:sp>
      <p:sp>
        <p:nvSpPr>
          <p:cNvPr id="45" name="TextBox 56"/>
          <p:cNvSpPr txBox="1"/>
          <p:nvPr/>
        </p:nvSpPr>
        <p:spPr>
          <a:xfrm>
            <a:off x="5944787" y="2354080"/>
            <a:ext cx="2304632" cy="645319"/>
          </a:xfrm>
          <a:prstGeom prst="round2SameRect">
            <a:avLst/>
          </a:prstGeom>
          <a:solidFill>
            <a:srgbClr val="619852"/>
          </a:solidFill>
        </p:spPr>
        <p:txBody>
          <a:bodyPr wrap="square" lIns="243840" tIns="121920" rIns="243840" bIns="121920" rtlCol="0">
            <a:spAutoFit/>
          </a:bodyPr>
          <a:lstStyle/>
          <a:p>
            <a:endParaRPr lang="en-US" sz="2400" dirty="0">
              <a:solidFill>
                <a:srgbClr val="FFFFFF"/>
              </a:solidFill>
              <a:cs typeface="+mn-ea"/>
              <a:sym typeface="+mn-lt"/>
            </a:endParaRPr>
          </a:p>
        </p:txBody>
      </p:sp>
      <p:sp>
        <p:nvSpPr>
          <p:cNvPr id="46" name="Freeform 13"/>
          <p:cNvSpPr/>
          <p:nvPr/>
        </p:nvSpPr>
        <p:spPr bwMode="auto">
          <a:xfrm rot="5400000">
            <a:off x="7809020" y="2600202"/>
            <a:ext cx="194771" cy="169605"/>
          </a:xfrm>
          <a:custGeom>
            <a:avLst/>
            <a:gdLst>
              <a:gd name="T0" fmla="*/ 326 w 577"/>
              <a:gd name="T1" fmla="*/ 502 h 502"/>
              <a:gd name="T2" fmla="*/ 299 w 577"/>
              <a:gd name="T3" fmla="*/ 491 h 502"/>
              <a:gd name="T4" fmla="*/ 299 w 577"/>
              <a:gd name="T5" fmla="*/ 436 h 502"/>
              <a:gd name="T6" fmla="*/ 445 w 577"/>
              <a:gd name="T7" fmla="*/ 289 h 502"/>
              <a:gd name="T8" fmla="*/ 39 w 577"/>
              <a:gd name="T9" fmla="*/ 289 h 502"/>
              <a:gd name="T10" fmla="*/ 0 w 577"/>
              <a:gd name="T11" fmla="*/ 251 h 502"/>
              <a:gd name="T12" fmla="*/ 39 w 577"/>
              <a:gd name="T13" fmla="*/ 212 h 502"/>
              <a:gd name="T14" fmla="*/ 445 w 577"/>
              <a:gd name="T15" fmla="*/ 212 h 502"/>
              <a:gd name="T16" fmla="*/ 299 w 577"/>
              <a:gd name="T17" fmla="*/ 65 h 502"/>
              <a:gd name="T18" fmla="*/ 299 w 577"/>
              <a:gd name="T19" fmla="*/ 11 h 502"/>
              <a:gd name="T20" fmla="*/ 326 w 577"/>
              <a:gd name="T21" fmla="*/ 0 h 502"/>
              <a:gd name="T22" fmla="*/ 353 w 577"/>
              <a:gd name="T23" fmla="*/ 11 h 502"/>
              <a:gd name="T24" fmla="*/ 566 w 577"/>
              <a:gd name="T25" fmla="*/ 224 h 502"/>
              <a:gd name="T26" fmla="*/ 571 w 577"/>
              <a:gd name="T27" fmla="*/ 229 h 502"/>
              <a:gd name="T28" fmla="*/ 571 w 577"/>
              <a:gd name="T29" fmla="*/ 230 h 502"/>
              <a:gd name="T30" fmla="*/ 572 w 577"/>
              <a:gd name="T31" fmla="*/ 231 h 502"/>
              <a:gd name="T32" fmla="*/ 574 w 577"/>
              <a:gd name="T33" fmla="*/ 236 h 502"/>
              <a:gd name="T34" fmla="*/ 575 w 577"/>
              <a:gd name="T35" fmla="*/ 238 h 502"/>
              <a:gd name="T36" fmla="*/ 576 w 577"/>
              <a:gd name="T37" fmla="*/ 243 h 502"/>
              <a:gd name="T38" fmla="*/ 577 w 577"/>
              <a:gd name="T39" fmla="*/ 251 h 502"/>
              <a:gd name="T40" fmla="*/ 576 w 577"/>
              <a:gd name="T41" fmla="*/ 258 h 502"/>
              <a:gd name="T42" fmla="*/ 575 w 577"/>
              <a:gd name="T43" fmla="*/ 263 h 502"/>
              <a:gd name="T44" fmla="*/ 574 w 577"/>
              <a:gd name="T45" fmla="*/ 266 h 502"/>
              <a:gd name="T46" fmla="*/ 572 w 577"/>
              <a:gd name="T47" fmla="*/ 271 h 502"/>
              <a:gd name="T48" fmla="*/ 571 w 577"/>
              <a:gd name="T49" fmla="*/ 272 h 502"/>
              <a:gd name="T50" fmla="*/ 566 w 577"/>
              <a:gd name="T51" fmla="*/ 278 h 502"/>
              <a:gd name="T52" fmla="*/ 353 w 577"/>
              <a:gd name="T53" fmla="*/ 491 h 502"/>
              <a:gd name="T54" fmla="*/ 326 w 577"/>
              <a:gd name="T55"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7" h="502">
                <a:moveTo>
                  <a:pt x="326" y="502"/>
                </a:moveTo>
                <a:cubicBezTo>
                  <a:pt x="316" y="502"/>
                  <a:pt x="306" y="498"/>
                  <a:pt x="299" y="491"/>
                </a:cubicBezTo>
                <a:cubicBezTo>
                  <a:pt x="284" y="476"/>
                  <a:pt x="284" y="451"/>
                  <a:pt x="299" y="436"/>
                </a:cubicBezTo>
                <a:cubicBezTo>
                  <a:pt x="445" y="289"/>
                  <a:pt x="445" y="289"/>
                  <a:pt x="445" y="289"/>
                </a:cubicBezTo>
                <a:cubicBezTo>
                  <a:pt x="39" y="289"/>
                  <a:pt x="39" y="289"/>
                  <a:pt x="39" y="289"/>
                </a:cubicBezTo>
                <a:cubicBezTo>
                  <a:pt x="17" y="289"/>
                  <a:pt x="0" y="272"/>
                  <a:pt x="0" y="251"/>
                </a:cubicBezTo>
                <a:cubicBezTo>
                  <a:pt x="0" y="230"/>
                  <a:pt x="17" y="212"/>
                  <a:pt x="39" y="212"/>
                </a:cubicBezTo>
                <a:cubicBezTo>
                  <a:pt x="445" y="212"/>
                  <a:pt x="445" y="212"/>
                  <a:pt x="445" y="212"/>
                </a:cubicBezTo>
                <a:cubicBezTo>
                  <a:pt x="299" y="65"/>
                  <a:pt x="299" y="65"/>
                  <a:pt x="299" y="65"/>
                </a:cubicBezTo>
                <a:cubicBezTo>
                  <a:pt x="284" y="50"/>
                  <a:pt x="284" y="26"/>
                  <a:pt x="299" y="11"/>
                </a:cubicBezTo>
                <a:cubicBezTo>
                  <a:pt x="306" y="4"/>
                  <a:pt x="316" y="0"/>
                  <a:pt x="326" y="0"/>
                </a:cubicBezTo>
                <a:cubicBezTo>
                  <a:pt x="336" y="0"/>
                  <a:pt x="346" y="4"/>
                  <a:pt x="353" y="11"/>
                </a:cubicBezTo>
                <a:cubicBezTo>
                  <a:pt x="566" y="224"/>
                  <a:pt x="566" y="224"/>
                  <a:pt x="566" y="224"/>
                </a:cubicBezTo>
                <a:cubicBezTo>
                  <a:pt x="568" y="225"/>
                  <a:pt x="569" y="227"/>
                  <a:pt x="571" y="229"/>
                </a:cubicBezTo>
                <a:cubicBezTo>
                  <a:pt x="571" y="230"/>
                  <a:pt x="571" y="230"/>
                  <a:pt x="571" y="230"/>
                </a:cubicBezTo>
                <a:cubicBezTo>
                  <a:pt x="572" y="231"/>
                  <a:pt x="572" y="231"/>
                  <a:pt x="572" y="231"/>
                </a:cubicBezTo>
                <a:cubicBezTo>
                  <a:pt x="572" y="232"/>
                  <a:pt x="573" y="234"/>
                  <a:pt x="574" y="236"/>
                </a:cubicBezTo>
                <a:cubicBezTo>
                  <a:pt x="574" y="237"/>
                  <a:pt x="575" y="238"/>
                  <a:pt x="575" y="238"/>
                </a:cubicBezTo>
                <a:cubicBezTo>
                  <a:pt x="575" y="240"/>
                  <a:pt x="576" y="241"/>
                  <a:pt x="576" y="243"/>
                </a:cubicBezTo>
                <a:cubicBezTo>
                  <a:pt x="577" y="246"/>
                  <a:pt x="577" y="248"/>
                  <a:pt x="577" y="251"/>
                </a:cubicBezTo>
                <a:cubicBezTo>
                  <a:pt x="577" y="253"/>
                  <a:pt x="577" y="256"/>
                  <a:pt x="576" y="258"/>
                </a:cubicBezTo>
                <a:cubicBezTo>
                  <a:pt x="576" y="260"/>
                  <a:pt x="575" y="262"/>
                  <a:pt x="575" y="263"/>
                </a:cubicBezTo>
                <a:cubicBezTo>
                  <a:pt x="575" y="264"/>
                  <a:pt x="575" y="265"/>
                  <a:pt x="574" y="266"/>
                </a:cubicBezTo>
                <a:cubicBezTo>
                  <a:pt x="573" y="267"/>
                  <a:pt x="573" y="269"/>
                  <a:pt x="572" y="271"/>
                </a:cubicBezTo>
                <a:cubicBezTo>
                  <a:pt x="571" y="271"/>
                  <a:pt x="571" y="272"/>
                  <a:pt x="571" y="272"/>
                </a:cubicBezTo>
                <a:cubicBezTo>
                  <a:pt x="569" y="274"/>
                  <a:pt x="568" y="276"/>
                  <a:pt x="566" y="278"/>
                </a:cubicBezTo>
                <a:cubicBezTo>
                  <a:pt x="353" y="491"/>
                  <a:pt x="353" y="491"/>
                  <a:pt x="353" y="491"/>
                </a:cubicBezTo>
                <a:cubicBezTo>
                  <a:pt x="346" y="498"/>
                  <a:pt x="336" y="502"/>
                  <a:pt x="326" y="5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cs typeface="+mn-ea"/>
              <a:sym typeface="+mn-lt"/>
            </a:endParaRPr>
          </a:p>
        </p:txBody>
      </p:sp>
      <p:sp>
        <p:nvSpPr>
          <p:cNvPr id="47" name="TextBox 60"/>
          <p:cNvSpPr txBox="1"/>
          <p:nvPr/>
        </p:nvSpPr>
        <p:spPr>
          <a:xfrm>
            <a:off x="8578521" y="2354080"/>
            <a:ext cx="2304632" cy="645319"/>
          </a:xfrm>
          <a:prstGeom prst="round2SameRect">
            <a:avLst/>
          </a:prstGeom>
          <a:solidFill>
            <a:srgbClr val="314D29"/>
          </a:solidFill>
        </p:spPr>
        <p:txBody>
          <a:bodyPr wrap="square" lIns="243840" tIns="121920" rIns="243840" bIns="121920" rtlCol="0">
            <a:spAutoFit/>
          </a:bodyPr>
          <a:lstStyle/>
          <a:p>
            <a:endParaRPr lang="en-US" sz="2400" dirty="0">
              <a:solidFill>
                <a:srgbClr val="FFFFFF"/>
              </a:solidFill>
              <a:cs typeface="+mn-ea"/>
              <a:sym typeface="+mn-lt"/>
            </a:endParaRPr>
          </a:p>
        </p:txBody>
      </p:sp>
      <p:sp>
        <p:nvSpPr>
          <p:cNvPr id="48" name="Freeform 13"/>
          <p:cNvSpPr/>
          <p:nvPr/>
        </p:nvSpPr>
        <p:spPr bwMode="auto">
          <a:xfrm rot="5400000">
            <a:off x="10442754" y="2600202"/>
            <a:ext cx="194771" cy="169605"/>
          </a:xfrm>
          <a:custGeom>
            <a:avLst/>
            <a:gdLst>
              <a:gd name="T0" fmla="*/ 326 w 577"/>
              <a:gd name="T1" fmla="*/ 502 h 502"/>
              <a:gd name="T2" fmla="*/ 299 w 577"/>
              <a:gd name="T3" fmla="*/ 491 h 502"/>
              <a:gd name="T4" fmla="*/ 299 w 577"/>
              <a:gd name="T5" fmla="*/ 436 h 502"/>
              <a:gd name="T6" fmla="*/ 445 w 577"/>
              <a:gd name="T7" fmla="*/ 289 h 502"/>
              <a:gd name="T8" fmla="*/ 39 w 577"/>
              <a:gd name="T9" fmla="*/ 289 h 502"/>
              <a:gd name="T10" fmla="*/ 0 w 577"/>
              <a:gd name="T11" fmla="*/ 251 h 502"/>
              <a:gd name="T12" fmla="*/ 39 w 577"/>
              <a:gd name="T13" fmla="*/ 212 h 502"/>
              <a:gd name="T14" fmla="*/ 445 w 577"/>
              <a:gd name="T15" fmla="*/ 212 h 502"/>
              <a:gd name="T16" fmla="*/ 299 w 577"/>
              <a:gd name="T17" fmla="*/ 65 h 502"/>
              <a:gd name="T18" fmla="*/ 299 w 577"/>
              <a:gd name="T19" fmla="*/ 11 h 502"/>
              <a:gd name="T20" fmla="*/ 326 w 577"/>
              <a:gd name="T21" fmla="*/ 0 h 502"/>
              <a:gd name="T22" fmla="*/ 353 w 577"/>
              <a:gd name="T23" fmla="*/ 11 h 502"/>
              <a:gd name="T24" fmla="*/ 566 w 577"/>
              <a:gd name="T25" fmla="*/ 224 h 502"/>
              <a:gd name="T26" fmla="*/ 571 w 577"/>
              <a:gd name="T27" fmla="*/ 229 h 502"/>
              <a:gd name="T28" fmla="*/ 571 w 577"/>
              <a:gd name="T29" fmla="*/ 230 h 502"/>
              <a:gd name="T30" fmla="*/ 572 w 577"/>
              <a:gd name="T31" fmla="*/ 231 h 502"/>
              <a:gd name="T32" fmla="*/ 574 w 577"/>
              <a:gd name="T33" fmla="*/ 236 h 502"/>
              <a:gd name="T34" fmla="*/ 575 w 577"/>
              <a:gd name="T35" fmla="*/ 238 h 502"/>
              <a:gd name="T36" fmla="*/ 576 w 577"/>
              <a:gd name="T37" fmla="*/ 243 h 502"/>
              <a:gd name="T38" fmla="*/ 577 w 577"/>
              <a:gd name="T39" fmla="*/ 251 h 502"/>
              <a:gd name="T40" fmla="*/ 576 w 577"/>
              <a:gd name="T41" fmla="*/ 258 h 502"/>
              <a:gd name="T42" fmla="*/ 575 w 577"/>
              <a:gd name="T43" fmla="*/ 263 h 502"/>
              <a:gd name="T44" fmla="*/ 574 w 577"/>
              <a:gd name="T45" fmla="*/ 266 h 502"/>
              <a:gd name="T46" fmla="*/ 572 w 577"/>
              <a:gd name="T47" fmla="*/ 271 h 502"/>
              <a:gd name="T48" fmla="*/ 571 w 577"/>
              <a:gd name="T49" fmla="*/ 272 h 502"/>
              <a:gd name="T50" fmla="*/ 566 w 577"/>
              <a:gd name="T51" fmla="*/ 278 h 502"/>
              <a:gd name="T52" fmla="*/ 353 w 577"/>
              <a:gd name="T53" fmla="*/ 491 h 502"/>
              <a:gd name="T54" fmla="*/ 326 w 577"/>
              <a:gd name="T55"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7" h="502">
                <a:moveTo>
                  <a:pt x="326" y="502"/>
                </a:moveTo>
                <a:cubicBezTo>
                  <a:pt x="316" y="502"/>
                  <a:pt x="306" y="498"/>
                  <a:pt x="299" y="491"/>
                </a:cubicBezTo>
                <a:cubicBezTo>
                  <a:pt x="284" y="476"/>
                  <a:pt x="284" y="451"/>
                  <a:pt x="299" y="436"/>
                </a:cubicBezTo>
                <a:cubicBezTo>
                  <a:pt x="445" y="289"/>
                  <a:pt x="445" y="289"/>
                  <a:pt x="445" y="289"/>
                </a:cubicBezTo>
                <a:cubicBezTo>
                  <a:pt x="39" y="289"/>
                  <a:pt x="39" y="289"/>
                  <a:pt x="39" y="289"/>
                </a:cubicBezTo>
                <a:cubicBezTo>
                  <a:pt x="17" y="289"/>
                  <a:pt x="0" y="272"/>
                  <a:pt x="0" y="251"/>
                </a:cubicBezTo>
                <a:cubicBezTo>
                  <a:pt x="0" y="230"/>
                  <a:pt x="17" y="212"/>
                  <a:pt x="39" y="212"/>
                </a:cubicBezTo>
                <a:cubicBezTo>
                  <a:pt x="445" y="212"/>
                  <a:pt x="445" y="212"/>
                  <a:pt x="445" y="212"/>
                </a:cubicBezTo>
                <a:cubicBezTo>
                  <a:pt x="299" y="65"/>
                  <a:pt x="299" y="65"/>
                  <a:pt x="299" y="65"/>
                </a:cubicBezTo>
                <a:cubicBezTo>
                  <a:pt x="284" y="50"/>
                  <a:pt x="284" y="26"/>
                  <a:pt x="299" y="11"/>
                </a:cubicBezTo>
                <a:cubicBezTo>
                  <a:pt x="306" y="4"/>
                  <a:pt x="316" y="0"/>
                  <a:pt x="326" y="0"/>
                </a:cubicBezTo>
                <a:cubicBezTo>
                  <a:pt x="336" y="0"/>
                  <a:pt x="346" y="4"/>
                  <a:pt x="353" y="11"/>
                </a:cubicBezTo>
                <a:cubicBezTo>
                  <a:pt x="566" y="224"/>
                  <a:pt x="566" y="224"/>
                  <a:pt x="566" y="224"/>
                </a:cubicBezTo>
                <a:cubicBezTo>
                  <a:pt x="568" y="225"/>
                  <a:pt x="569" y="227"/>
                  <a:pt x="571" y="229"/>
                </a:cubicBezTo>
                <a:cubicBezTo>
                  <a:pt x="571" y="230"/>
                  <a:pt x="571" y="230"/>
                  <a:pt x="571" y="230"/>
                </a:cubicBezTo>
                <a:cubicBezTo>
                  <a:pt x="572" y="231"/>
                  <a:pt x="572" y="231"/>
                  <a:pt x="572" y="231"/>
                </a:cubicBezTo>
                <a:cubicBezTo>
                  <a:pt x="572" y="232"/>
                  <a:pt x="573" y="234"/>
                  <a:pt x="574" y="236"/>
                </a:cubicBezTo>
                <a:cubicBezTo>
                  <a:pt x="574" y="237"/>
                  <a:pt x="575" y="238"/>
                  <a:pt x="575" y="238"/>
                </a:cubicBezTo>
                <a:cubicBezTo>
                  <a:pt x="575" y="240"/>
                  <a:pt x="576" y="241"/>
                  <a:pt x="576" y="243"/>
                </a:cubicBezTo>
                <a:cubicBezTo>
                  <a:pt x="577" y="246"/>
                  <a:pt x="577" y="248"/>
                  <a:pt x="577" y="251"/>
                </a:cubicBezTo>
                <a:cubicBezTo>
                  <a:pt x="577" y="253"/>
                  <a:pt x="577" y="256"/>
                  <a:pt x="576" y="258"/>
                </a:cubicBezTo>
                <a:cubicBezTo>
                  <a:pt x="576" y="260"/>
                  <a:pt x="575" y="262"/>
                  <a:pt x="575" y="263"/>
                </a:cubicBezTo>
                <a:cubicBezTo>
                  <a:pt x="575" y="264"/>
                  <a:pt x="575" y="265"/>
                  <a:pt x="574" y="266"/>
                </a:cubicBezTo>
                <a:cubicBezTo>
                  <a:pt x="573" y="267"/>
                  <a:pt x="573" y="269"/>
                  <a:pt x="572" y="271"/>
                </a:cubicBezTo>
                <a:cubicBezTo>
                  <a:pt x="571" y="271"/>
                  <a:pt x="571" y="272"/>
                  <a:pt x="571" y="272"/>
                </a:cubicBezTo>
                <a:cubicBezTo>
                  <a:pt x="569" y="274"/>
                  <a:pt x="568" y="276"/>
                  <a:pt x="566" y="278"/>
                </a:cubicBezTo>
                <a:cubicBezTo>
                  <a:pt x="353" y="491"/>
                  <a:pt x="353" y="491"/>
                  <a:pt x="353" y="491"/>
                </a:cubicBezTo>
                <a:cubicBezTo>
                  <a:pt x="346" y="498"/>
                  <a:pt x="336" y="502"/>
                  <a:pt x="326" y="5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dirty="0">
              <a:cs typeface="+mn-ea"/>
              <a:sym typeface="+mn-lt"/>
            </a:endParaRPr>
          </a:p>
        </p:txBody>
      </p:sp>
      <p:sp>
        <p:nvSpPr>
          <p:cNvPr id="49" name="文本框 48"/>
          <p:cNvSpPr txBox="1"/>
          <p:nvPr/>
        </p:nvSpPr>
        <p:spPr>
          <a:xfrm>
            <a:off x="5962763" y="2453211"/>
            <a:ext cx="678043" cy="461665"/>
          </a:xfrm>
          <a:prstGeom prst="rect">
            <a:avLst/>
          </a:prstGeom>
          <a:noFill/>
        </p:spPr>
        <p:txBody>
          <a:bodyPr wrap="square" rtlCol="0">
            <a:spAutoFit/>
          </a:bodyPr>
          <a:lstStyle/>
          <a:p>
            <a:r>
              <a:rPr lang="en-US" altLang="zh-CN" sz="2400" dirty="0">
                <a:solidFill>
                  <a:srgbClr val="FFFFFF"/>
                </a:solidFill>
                <a:cs typeface="+mn-ea"/>
                <a:sym typeface="+mn-lt"/>
              </a:rPr>
              <a:t>01</a:t>
            </a:r>
          </a:p>
        </p:txBody>
      </p:sp>
      <p:sp>
        <p:nvSpPr>
          <p:cNvPr id="50" name="文本框 49"/>
          <p:cNvSpPr txBox="1"/>
          <p:nvPr/>
        </p:nvSpPr>
        <p:spPr>
          <a:xfrm>
            <a:off x="8654134" y="2453211"/>
            <a:ext cx="678043" cy="461665"/>
          </a:xfrm>
          <a:prstGeom prst="rect">
            <a:avLst/>
          </a:prstGeom>
          <a:noFill/>
        </p:spPr>
        <p:txBody>
          <a:bodyPr wrap="square" rtlCol="0">
            <a:spAutoFit/>
          </a:bodyPr>
          <a:lstStyle/>
          <a:p>
            <a:r>
              <a:rPr lang="en-US" altLang="zh-CN" sz="2400" dirty="0">
                <a:solidFill>
                  <a:srgbClr val="FFFFFF"/>
                </a:solidFill>
                <a:cs typeface="+mn-ea"/>
                <a:sym typeface="+mn-lt"/>
              </a:rPr>
              <a:t>02</a:t>
            </a:r>
          </a:p>
        </p:txBody>
      </p:sp>
      <p:sp>
        <p:nvSpPr>
          <p:cNvPr id="51" name="文本框 50"/>
          <p:cNvSpPr txBox="1"/>
          <p:nvPr/>
        </p:nvSpPr>
        <p:spPr>
          <a:xfrm>
            <a:off x="6020005" y="3072819"/>
            <a:ext cx="1511760" cy="338554"/>
          </a:xfrm>
          <a:prstGeom prst="rect">
            <a:avLst/>
          </a:prstGeom>
          <a:noFill/>
        </p:spPr>
        <p:txBody>
          <a:bodyPr wrap="square" rtlCol="0">
            <a:spAutoFit/>
          </a:bodyPr>
          <a:lstStyle/>
          <a:p>
            <a:r>
              <a:rPr lang="zh-CN" altLang="en-US" sz="1600" b="1" dirty="0">
                <a:cs typeface="+mn-ea"/>
                <a:sym typeface="+mn-lt"/>
              </a:rPr>
              <a:t>单击编辑</a:t>
            </a:r>
            <a:endParaRPr lang="en-US" altLang="zh-CN" sz="1600" b="1" dirty="0">
              <a:cs typeface="+mn-ea"/>
              <a:sym typeface="+mn-lt"/>
            </a:endParaRPr>
          </a:p>
        </p:txBody>
      </p:sp>
      <p:sp>
        <p:nvSpPr>
          <p:cNvPr id="52" name="文本框 51"/>
          <p:cNvSpPr txBox="1"/>
          <p:nvPr/>
        </p:nvSpPr>
        <p:spPr>
          <a:xfrm>
            <a:off x="6020005" y="3460616"/>
            <a:ext cx="2154196" cy="1384995"/>
          </a:xfrm>
          <a:prstGeom prst="rect">
            <a:avLst/>
          </a:prstGeom>
          <a:noFill/>
        </p:spPr>
        <p:txBody>
          <a:bodyPr wrap="square" rtlCol="0">
            <a:spAutoFit/>
          </a:bodyPr>
          <a:lstStyle/>
          <a:p>
            <a:pPr algn="just" defTabSz="888365">
              <a:lnSpc>
                <a:spcPct val="120000"/>
              </a:lnSpc>
              <a:spcBef>
                <a:spcPct val="0"/>
              </a:spcBef>
              <a:spcAft>
                <a:spcPts val="265"/>
              </a:spcAft>
            </a:pPr>
            <a:r>
              <a:rPr lang="zh-CN" altLang="en-US" sz="1400" dirty="0">
                <a:solidFill>
                  <a:schemeClr val="tx1">
                    <a:lumMod val="85000"/>
                    <a:lumOff val="15000"/>
                  </a:schemeClr>
                </a:solidFill>
                <a:cs typeface="+mn-ea"/>
                <a:sym typeface="+mn-lt"/>
              </a:rPr>
              <a:t>本模版所有图形线条及其相应素材均可自由编辑、改色、替换。更多使用说明和作品请详阅模版最末的使用手册。</a:t>
            </a:r>
            <a:endParaRPr lang="en-US" altLang="zh-CN" sz="1400" dirty="0">
              <a:solidFill>
                <a:schemeClr val="tx1">
                  <a:lumMod val="85000"/>
                  <a:lumOff val="15000"/>
                </a:schemeClr>
              </a:solidFill>
              <a:cs typeface="+mn-ea"/>
              <a:sym typeface="+mn-lt"/>
            </a:endParaRPr>
          </a:p>
        </p:txBody>
      </p:sp>
      <p:sp>
        <p:nvSpPr>
          <p:cNvPr id="53" name="文本框 52"/>
          <p:cNvSpPr txBox="1"/>
          <p:nvPr/>
        </p:nvSpPr>
        <p:spPr>
          <a:xfrm>
            <a:off x="8654134" y="3072819"/>
            <a:ext cx="1511760" cy="338554"/>
          </a:xfrm>
          <a:prstGeom prst="rect">
            <a:avLst/>
          </a:prstGeom>
          <a:noFill/>
        </p:spPr>
        <p:txBody>
          <a:bodyPr wrap="square" rtlCol="0">
            <a:spAutoFit/>
          </a:bodyPr>
          <a:lstStyle/>
          <a:p>
            <a:r>
              <a:rPr lang="zh-CN" altLang="en-US" sz="1600" b="1" dirty="0">
                <a:cs typeface="+mn-ea"/>
                <a:sym typeface="+mn-lt"/>
              </a:rPr>
              <a:t>单击编辑</a:t>
            </a:r>
            <a:endParaRPr lang="en-US" altLang="zh-CN" sz="1600" b="1" dirty="0">
              <a:cs typeface="+mn-ea"/>
              <a:sym typeface="+mn-lt"/>
            </a:endParaRPr>
          </a:p>
        </p:txBody>
      </p:sp>
      <p:sp>
        <p:nvSpPr>
          <p:cNvPr id="54" name="文本框 53"/>
          <p:cNvSpPr txBox="1"/>
          <p:nvPr/>
        </p:nvSpPr>
        <p:spPr>
          <a:xfrm>
            <a:off x="8654134" y="3460616"/>
            <a:ext cx="2154196" cy="1384995"/>
          </a:xfrm>
          <a:prstGeom prst="rect">
            <a:avLst/>
          </a:prstGeom>
          <a:noFill/>
        </p:spPr>
        <p:txBody>
          <a:bodyPr wrap="square" rtlCol="0">
            <a:spAutoFit/>
          </a:bodyPr>
          <a:lstStyle/>
          <a:p>
            <a:pPr algn="just" defTabSz="888365">
              <a:lnSpc>
                <a:spcPct val="120000"/>
              </a:lnSpc>
              <a:spcBef>
                <a:spcPct val="0"/>
              </a:spcBef>
              <a:spcAft>
                <a:spcPts val="265"/>
              </a:spcAft>
            </a:pPr>
            <a:r>
              <a:rPr lang="zh-CN" altLang="en-US" sz="1400" dirty="0">
                <a:solidFill>
                  <a:schemeClr val="tx1">
                    <a:lumMod val="85000"/>
                    <a:lumOff val="15000"/>
                  </a:schemeClr>
                </a:solidFill>
                <a:cs typeface="+mn-ea"/>
                <a:sym typeface="+mn-lt"/>
              </a:rPr>
              <a:t>本模版所有图形线条及其相应素材均可自由编辑、改色、替换。更多使用说明和作品请详阅模版最末的使用手册。</a:t>
            </a:r>
            <a:endParaRPr lang="en-US" altLang="zh-CN" sz="1400" dirty="0">
              <a:solidFill>
                <a:schemeClr val="tx1">
                  <a:lumMod val="85000"/>
                  <a:lumOff val="15000"/>
                </a:schemeClr>
              </a:solidFill>
              <a:cs typeface="+mn-ea"/>
              <a:sym typeface="+mn-lt"/>
            </a:endParaRPr>
          </a:p>
        </p:txBody>
      </p:sp>
      <p:sp>
        <p:nvSpPr>
          <p:cNvPr id="55" name="文本框 54"/>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56" name="图片 55"/>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screen"/>
          <a:srcRect/>
          <a:stretch>
            <a:fillRect/>
          </a:stretch>
        </p:blipFill>
        <p:spPr>
          <a:xfrm>
            <a:off x="2167990" y="1191985"/>
            <a:ext cx="3041578" cy="4573254"/>
          </a:xfrm>
          <a:prstGeom prst="rect">
            <a:avLst/>
          </a:prstGeom>
        </p:spPr>
      </p:pic>
      <p:sp>
        <p:nvSpPr>
          <p:cNvPr id="11" name="矩形 10"/>
          <p:cNvSpPr/>
          <p:nvPr/>
        </p:nvSpPr>
        <p:spPr>
          <a:xfrm>
            <a:off x="4571506" y="3567050"/>
            <a:ext cx="4559794" cy="839849"/>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文本框 11"/>
          <p:cNvSpPr txBox="1"/>
          <p:nvPr/>
        </p:nvSpPr>
        <p:spPr>
          <a:xfrm>
            <a:off x="7792723" y="2298118"/>
            <a:ext cx="576027" cy="1446550"/>
          </a:xfrm>
          <a:prstGeom prst="rect">
            <a:avLst/>
          </a:prstGeom>
          <a:noFill/>
        </p:spPr>
        <p:txBody>
          <a:bodyPr wrap="square" rtlCol="0">
            <a:spAutoFit/>
          </a:bodyPr>
          <a:lstStyle/>
          <a:p>
            <a:r>
              <a:rPr lang="en-US" altLang="zh-CN" sz="8800" b="1" dirty="0">
                <a:solidFill>
                  <a:prstClr val="black"/>
                </a:solidFill>
                <a:cs typeface="+mn-ea"/>
                <a:sym typeface="+mn-lt"/>
              </a:rPr>
              <a:t>0</a:t>
            </a:r>
            <a:endParaRPr lang="zh-CN" altLang="en-US" sz="8800" b="1" dirty="0">
              <a:solidFill>
                <a:prstClr val="black"/>
              </a:solidFill>
              <a:cs typeface="+mn-ea"/>
              <a:sym typeface="+mn-lt"/>
            </a:endParaRPr>
          </a:p>
        </p:txBody>
      </p:sp>
      <p:sp>
        <p:nvSpPr>
          <p:cNvPr id="13" name="文本框 12"/>
          <p:cNvSpPr txBox="1"/>
          <p:nvPr/>
        </p:nvSpPr>
        <p:spPr>
          <a:xfrm>
            <a:off x="8368750" y="2298118"/>
            <a:ext cx="576027" cy="1446550"/>
          </a:xfrm>
          <a:prstGeom prst="rect">
            <a:avLst/>
          </a:prstGeom>
          <a:noFill/>
        </p:spPr>
        <p:txBody>
          <a:bodyPr wrap="square" rtlCol="0">
            <a:spAutoFit/>
          </a:bodyPr>
          <a:lstStyle/>
          <a:p>
            <a:r>
              <a:rPr lang="en-US" altLang="zh-CN" sz="8800" b="1" dirty="0">
                <a:solidFill>
                  <a:prstClr val="black"/>
                </a:solidFill>
                <a:cs typeface="+mn-ea"/>
                <a:sym typeface="+mn-lt"/>
              </a:rPr>
              <a:t>3</a:t>
            </a:r>
            <a:endParaRPr lang="zh-CN" altLang="en-US" sz="8800" b="1" dirty="0">
              <a:solidFill>
                <a:prstClr val="black"/>
              </a:solidFill>
              <a:cs typeface="+mn-ea"/>
              <a:sym typeface="+mn-lt"/>
            </a:endParaRPr>
          </a:p>
        </p:txBody>
      </p:sp>
      <p:sp>
        <p:nvSpPr>
          <p:cNvPr id="14" name="文本框 13"/>
          <p:cNvSpPr txBox="1"/>
          <p:nvPr/>
        </p:nvSpPr>
        <p:spPr>
          <a:xfrm>
            <a:off x="5026534" y="3565400"/>
            <a:ext cx="3649737" cy="769441"/>
          </a:xfrm>
          <a:prstGeom prst="rect">
            <a:avLst/>
          </a:prstGeom>
          <a:noFill/>
        </p:spPr>
        <p:txBody>
          <a:bodyPr wrap="square" rtlCol="0">
            <a:spAutoFit/>
          </a:bodyPr>
          <a:lstStyle/>
          <a:p>
            <a:r>
              <a:rPr lang="zh-CN" altLang="en-US" sz="4400" b="1">
                <a:solidFill>
                  <a:prstClr val="white"/>
                </a:solidFill>
                <a:cs typeface="+mn-ea"/>
                <a:sym typeface="+mn-lt"/>
              </a:rPr>
              <a:t>单机此处添加</a:t>
            </a:r>
            <a:endParaRPr lang="zh-CN" altLang="en-US" sz="4400" b="1" dirty="0">
              <a:solidFill>
                <a:prstClr val="white"/>
              </a:solidFill>
              <a:cs typeface="+mn-ea"/>
              <a:sym typeface="+mn-lt"/>
            </a:endParaRPr>
          </a:p>
        </p:txBody>
      </p:sp>
      <p:sp>
        <p:nvSpPr>
          <p:cNvPr id="15" name="矩形 14"/>
          <p:cNvSpPr/>
          <p:nvPr/>
        </p:nvSpPr>
        <p:spPr>
          <a:xfrm>
            <a:off x="5498039" y="4442102"/>
            <a:ext cx="3633261" cy="923330"/>
          </a:xfrm>
          <a:prstGeom prst="rect">
            <a:avLst/>
          </a:prstGeom>
        </p:spPr>
        <p:txBody>
          <a:bodyPr wrap="square">
            <a:spAutoFit/>
          </a:bodyPr>
          <a:lstStyle/>
          <a:p>
            <a:pPr>
              <a:lnSpc>
                <a:spcPct val="150000"/>
              </a:lnSpc>
            </a:pPr>
            <a:r>
              <a:rPr lang="zh-CN" altLang="en-US" sz="1200" dirty="0">
                <a:solidFill>
                  <a:prstClr val="black"/>
                </a:solidFill>
                <a:cs typeface="+mn-ea"/>
                <a:sym typeface="+mn-lt"/>
              </a:rPr>
              <a:t>单击此处编辑您要的内容单击此处编辑您要的内容单击此处编辑您要的内容单击此处编辑您要的内容单击此处编辑您要的内容单击此处编辑您要的内容，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788932" y="1641199"/>
            <a:ext cx="4961404" cy="5216801"/>
            <a:chOff x="5290936" y="1138394"/>
            <a:chExt cx="6086930" cy="6400266"/>
          </a:xfrm>
        </p:grpSpPr>
        <p:sp>
          <p:nvSpPr>
            <p:cNvPr id="7" name="AutoShape 2"/>
            <p:cNvSpPr/>
            <p:nvPr/>
          </p:nvSpPr>
          <p:spPr bwMode="auto">
            <a:xfrm>
              <a:off x="5290936" y="3608321"/>
              <a:ext cx="2013400" cy="1874658"/>
            </a:xfrm>
            <a:custGeom>
              <a:avLst/>
              <a:gdLst>
                <a:gd name="T0" fmla="*/ 2147483647 w 18390"/>
                <a:gd name="T1" fmla="*/ 2147483647 h 19232"/>
                <a:gd name="T2" fmla="*/ 2147483647 w 18390"/>
                <a:gd name="T3" fmla="*/ 2147483647 h 19232"/>
                <a:gd name="T4" fmla="*/ 2147483647 w 18390"/>
                <a:gd name="T5" fmla="*/ 2147483647 h 19232"/>
                <a:gd name="T6" fmla="*/ 2147483647 w 18390"/>
                <a:gd name="T7" fmla="*/ 2147483647 h 19232"/>
                <a:gd name="T8" fmla="*/ 2147483647 w 18390"/>
                <a:gd name="T9" fmla="*/ 2147483647 h 19232"/>
                <a:gd name="T10" fmla="*/ 2147483647 w 18390"/>
                <a:gd name="T11" fmla="*/ 2147483647 h 19232"/>
                <a:gd name="T12" fmla="*/ 2147483647 w 18390"/>
                <a:gd name="T13" fmla="*/ 2147483647 h 19232"/>
                <a:gd name="T14" fmla="*/ 2147483647 w 18390"/>
                <a:gd name="T15" fmla="*/ 2147483647 h 19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90" h="19232">
                  <a:moveTo>
                    <a:pt x="14685" y="14521"/>
                  </a:moveTo>
                  <a:cubicBezTo>
                    <a:pt x="14685" y="14521"/>
                    <a:pt x="13426" y="15793"/>
                    <a:pt x="18303" y="19145"/>
                  </a:cubicBezTo>
                  <a:cubicBezTo>
                    <a:pt x="18303" y="19145"/>
                    <a:pt x="12931" y="19941"/>
                    <a:pt x="9852" y="16726"/>
                  </a:cubicBezTo>
                  <a:cubicBezTo>
                    <a:pt x="9852" y="16726"/>
                    <a:pt x="3716" y="18516"/>
                    <a:pt x="912" y="12526"/>
                  </a:cubicBezTo>
                  <a:cubicBezTo>
                    <a:pt x="-1892" y="6535"/>
                    <a:pt x="2365" y="2325"/>
                    <a:pt x="5667" y="1022"/>
                  </a:cubicBezTo>
                  <a:cubicBezTo>
                    <a:pt x="8968" y="-282"/>
                    <a:pt x="16407" y="-1659"/>
                    <a:pt x="18057" y="5945"/>
                  </a:cubicBezTo>
                  <a:cubicBezTo>
                    <a:pt x="19708" y="13550"/>
                    <a:pt x="14685" y="14521"/>
                    <a:pt x="14685" y="14521"/>
                  </a:cubicBezTo>
                  <a:close/>
                  <a:moveTo>
                    <a:pt x="14685" y="14521"/>
                  </a:moveTo>
                </a:path>
              </a:pathLst>
            </a:custGeom>
            <a:solidFill>
              <a:srgbClr val="619852"/>
            </a:solidFill>
            <a:ln>
              <a:noFill/>
            </a:ln>
          </p:spPr>
          <p:txBody>
            <a:bodyPr lIns="0" tIns="548640" rIns="0" bIns="0" anchor="t"/>
            <a:lstStyle/>
            <a:p>
              <a:pPr algn="ctr"/>
              <a:endParaRPr lang="en-US" sz="4400" dirty="0">
                <a:solidFill>
                  <a:srgbClr val="FEFFFF"/>
                </a:solidFill>
                <a:cs typeface="+mn-ea"/>
                <a:sym typeface="+mn-lt"/>
              </a:endParaRPr>
            </a:p>
          </p:txBody>
        </p:sp>
        <p:sp>
          <p:nvSpPr>
            <p:cNvPr id="8" name="AutoShape 3"/>
            <p:cNvSpPr/>
            <p:nvPr/>
          </p:nvSpPr>
          <p:spPr bwMode="auto">
            <a:xfrm>
              <a:off x="6016204" y="1138394"/>
              <a:ext cx="3016212" cy="3225121"/>
            </a:xfrm>
            <a:custGeom>
              <a:avLst/>
              <a:gdLst>
                <a:gd name="T0" fmla="*/ 2147483647 w 17248"/>
                <a:gd name="T1" fmla="*/ 2147483647 h 19694"/>
                <a:gd name="T2" fmla="*/ 2147483647 w 17248"/>
                <a:gd name="T3" fmla="*/ 2147483647 h 19694"/>
                <a:gd name="T4" fmla="*/ 2147483647 w 17248"/>
                <a:gd name="T5" fmla="*/ 2147483647 h 19694"/>
                <a:gd name="T6" fmla="*/ 2147483647 w 17248"/>
                <a:gd name="T7" fmla="*/ 2147483647 h 19694"/>
                <a:gd name="T8" fmla="*/ 2147483647 w 17248"/>
                <a:gd name="T9" fmla="*/ 2147483647 h 19694"/>
                <a:gd name="T10" fmla="*/ 2147483647 w 17248"/>
                <a:gd name="T11" fmla="*/ 2147483647 h 19694"/>
                <a:gd name="T12" fmla="*/ 2147483647 w 17248"/>
                <a:gd name="T13" fmla="*/ 2147483647 h 19694"/>
                <a:gd name="T14" fmla="*/ 2147483647 w 17248"/>
                <a:gd name="T15" fmla="*/ 2147483647 h 196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48" h="19694">
                  <a:moveTo>
                    <a:pt x="9295" y="16821"/>
                  </a:moveTo>
                  <a:cubicBezTo>
                    <a:pt x="9295" y="16821"/>
                    <a:pt x="10945" y="15948"/>
                    <a:pt x="11315" y="19694"/>
                  </a:cubicBezTo>
                  <a:cubicBezTo>
                    <a:pt x="11315" y="19694"/>
                    <a:pt x="13743" y="16402"/>
                    <a:pt x="13159" y="14664"/>
                  </a:cubicBezTo>
                  <a:cubicBezTo>
                    <a:pt x="13159" y="14664"/>
                    <a:pt x="18964" y="10436"/>
                    <a:pt x="16741" y="4551"/>
                  </a:cubicBezTo>
                  <a:cubicBezTo>
                    <a:pt x="14517" y="-1334"/>
                    <a:pt x="8984" y="-469"/>
                    <a:pt x="6006" y="1392"/>
                  </a:cubicBezTo>
                  <a:cubicBezTo>
                    <a:pt x="3029" y="3253"/>
                    <a:pt x="-2636" y="8390"/>
                    <a:pt x="1403" y="14328"/>
                  </a:cubicBezTo>
                  <a:cubicBezTo>
                    <a:pt x="5443" y="20266"/>
                    <a:pt x="9295" y="16821"/>
                    <a:pt x="9295" y="16821"/>
                  </a:cubicBezTo>
                  <a:close/>
                  <a:moveTo>
                    <a:pt x="9295" y="16821"/>
                  </a:moveTo>
                </a:path>
              </a:pathLst>
            </a:custGeom>
            <a:solidFill>
              <a:srgbClr val="314D29"/>
            </a:solidFill>
            <a:ln>
              <a:noFill/>
            </a:ln>
          </p:spPr>
          <p:txBody>
            <a:bodyPr lIns="0" tIns="914400" rIns="822960" bIns="0"/>
            <a:lstStyle/>
            <a:p>
              <a:pPr algn="ctr"/>
              <a:endParaRPr lang="en-US" sz="6000" dirty="0">
                <a:solidFill>
                  <a:srgbClr val="FEFFFF"/>
                </a:solidFill>
                <a:cs typeface="+mn-ea"/>
                <a:sym typeface="+mn-lt"/>
              </a:endParaRPr>
            </a:p>
          </p:txBody>
        </p:sp>
        <p:sp>
          <p:nvSpPr>
            <p:cNvPr id="9" name="AutoShape 4"/>
            <p:cNvSpPr/>
            <p:nvPr/>
          </p:nvSpPr>
          <p:spPr bwMode="auto">
            <a:xfrm>
              <a:off x="7659796" y="1582626"/>
              <a:ext cx="2530909" cy="2653173"/>
            </a:xfrm>
            <a:custGeom>
              <a:avLst/>
              <a:gdLst>
                <a:gd name="T0" fmla="*/ 2147483647 w 19415"/>
                <a:gd name="T1" fmla="*/ 2147483647 h 20101"/>
                <a:gd name="T2" fmla="*/ 2147483647 w 19415"/>
                <a:gd name="T3" fmla="*/ 2147483647 h 20101"/>
                <a:gd name="T4" fmla="*/ 2147483647 w 19415"/>
                <a:gd name="T5" fmla="*/ 2147483647 h 20101"/>
                <a:gd name="T6" fmla="*/ 2147483647 w 19415"/>
                <a:gd name="T7" fmla="*/ 2147483647 h 20101"/>
                <a:gd name="T8" fmla="*/ 2147483647 w 19415"/>
                <a:gd name="T9" fmla="*/ 2147483647 h 20101"/>
                <a:gd name="T10" fmla="*/ 2147483647 w 19415"/>
                <a:gd name="T11" fmla="*/ 2147483647 h 20101"/>
                <a:gd name="T12" fmla="*/ 2147483647 w 19415"/>
                <a:gd name="T13" fmla="*/ 2147483647 h 20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15" h="20101">
                  <a:moveTo>
                    <a:pt x="437" y="10901"/>
                  </a:moveTo>
                  <a:cubicBezTo>
                    <a:pt x="437" y="10901"/>
                    <a:pt x="-1790" y="4368"/>
                    <a:pt x="3813" y="1434"/>
                  </a:cubicBezTo>
                  <a:cubicBezTo>
                    <a:pt x="9415" y="-1499"/>
                    <a:pt x="19000" y="-232"/>
                    <a:pt x="19405" y="8034"/>
                  </a:cubicBezTo>
                  <a:cubicBezTo>
                    <a:pt x="19810" y="16301"/>
                    <a:pt x="8268" y="20101"/>
                    <a:pt x="7255" y="20101"/>
                  </a:cubicBezTo>
                  <a:cubicBezTo>
                    <a:pt x="7255" y="20101"/>
                    <a:pt x="8537" y="18434"/>
                    <a:pt x="8807" y="17101"/>
                  </a:cubicBezTo>
                  <a:cubicBezTo>
                    <a:pt x="8807" y="17101"/>
                    <a:pt x="1585" y="17301"/>
                    <a:pt x="437" y="10901"/>
                  </a:cubicBezTo>
                  <a:close/>
                  <a:moveTo>
                    <a:pt x="437" y="10901"/>
                  </a:moveTo>
                </a:path>
              </a:pathLst>
            </a:custGeom>
            <a:solidFill>
              <a:srgbClr val="619852"/>
            </a:solidFill>
            <a:ln>
              <a:noFill/>
            </a:ln>
          </p:spPr>
          <p:txBody>
            <a:bodyPr lIns="0" tIns="548640" rIns="0" bIns="0"/>
            <a:lstStyle/>
            <a:p>
              <a:pPr algn="ctr"/>
              <a:endParaRPr lang="en-US" sz="5400" dirty="0">
                <a:solidFill>
                  <a:srgbClr val="FEFFFF"/>
                </a:solidFill>
                <a:cs typeface="+mn-ea"/>
                <a:sym typeface="+mn-lt"/>
              </a:endParaRPr>
            </a:p>
          </p:txBody>
        </p:sp>
        <p:sp>
          <p:nvSpPr>
            <p:cNvPr id="10" name="AutoShape 5"/>
            <p:cNvSpPr/>
            <p:nvPr/>
          </p:nvSpPr>
          <p:spPr bwMode="auto">
            <a:xfrm>
              <a:off x="9187891" y="2751685"/>
              <a:ext cx="2189975" cy="1896869"/>
            </a:xfrm>
            <a:custGeom>
              <a:avLst/>
              <a:gdLst>
                <a:gd name="T0" fmla="*/ 2147483647 w 18559"/>
                <a:gd name="T1" fmla="*/ 2147483647 h 19570"/>
                <a:gd name="T2" fmla="*/ 2147483647 w 18559"/>
                <a:gd name="T3" fmla="*/ 2147483647 h 19570"/>
                <a:gd name="T4" fmla="*/ 2147483647 w 18559"/>
                <a:gd name="T5" fmla="*/ 2147483647 h 19570"/>
                <a:gd name="T6" fmla="*/ 2147483647 w 18559"/>
                <a:gd name="T7" fmla="*/ 2147483647 h 19570"/>
                <a:gd name="T8" fmla="*/ 2147483647 w 18559"/>
                <a:gd name="T9" fmla="*/ 2147483647 h 19570"/>
                <a:gd name="T10" fmla="*/ 2147483647 w 18559"/>
                <a:gd name="T11" fmla="*/ 2147483647 h 19570"/>
                <a:gd name="T12" fmla="*/ 2147483647 w 18559"/>
                <a:gd name="T13" fmla="*/ 2147483647 h 195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59" h="19570">
                  <a:moveTo>
                    <a:pt x="12386" y="18458"/>
                  </a:moveTo>
                  <a:cubicBezTo>
                    <a:pt x="12386" y="18458"/>
                    <a:pt x="16654" y="17189"/>
                    <a:pt x="18101" y="12617"/>
                  </a:cubicBezTo>
                  <a:cubicBezTo>
                    <a:pt x="19548" y="8045"/>
                    <a:pt x="17894" y="566"/>
                    <a:pt x="8357" y="18"/>
                  </a:cubicBezTo>
                  <a:cubicBezTo>
                    <a:pt x="-1179" y="-530"/>
                    <a:pt x="-2052" y="11715"/>
                    <a:pt x="3201" y="16146"/>
                  </a:cubicBezTo>
                  <a:cubicBezTo>
                    <a:pt x="3201" y="16146"/>
                    <a:pt x="2335" y="18065"/>
                    <a:pt x="1014" y="18264"/>
                  </a:cubicBezTo>
                  <a:cubicBezTo>
                    <a:pt x="1014" y="18265"/>
                    <a:pt x="6453" y="21070"/>
                    <a:pt x="12386" y="18458"/>
                  </a:cubicBezTo>
                  <a:close/>
                  <a:moveTo>
                    <a:pt x="12386" y="18458"/>
                  </a:moveTo>
                </a:path>
              </a:pathLst>
            </a:custGeom>
            <a:solidFill>
              <a:srgbClr val="314D29"/>
            </a:solidFill>
            <a:ln>
              <a:noFill/>
            </a:ln>
          </p:spPr>
          <p:txBody>
            <a:bodyPr lIns="0" tIns="548640" rIns="0" bIns="0"/>
            <a:lstStyle/>
            <a:p>
              <a:pPr algn="ctr"/>
              <a:endParaRPr lang="en-US" sz="4400" dirty="0">
                <a:solidFill>
                  <a:srgbClr val="FEFFFF"/>
                </a:solidFill>
                <a:cs typeface="+mn-ea"/>
                <a:sym typeface="+mn-lt"/>
              </a:endParaRPr>
            </a:p>
          </p:txBody>
        </p:sp>
        <p:sp>
          <p:nvSpPr>
            <p:cNvPr id="12" name="AutoShape 1"/>
            <p:cNvSpPr/>
            <p:nvPr/>
          </p:nvSpPr>
          <p:spPr bwMode="auto">
            <a:xfrm>
              <a:off x="7312199" y="4381285"/>
              <a:ext cx="2262160" cy="3157375"/>
            </a:xfrm>
            <a:custGeom>
              <a:avLst/>
              <a:gdLst>
                <a:gd name="T0" fmla="*/ 2147483647 w 21100"/>
                <a:gd name="T1" fmla="*/ 2147483647 h 21585"/>
                <a:gd name="T2" fmla="*/ 2147483647 w 21100"/>
                <a:gd name="T3" fmla="*/ 2147483647 h 21585"/>
                <a:gd name="T4" fmla="*/ 2147483647 w 21100"/>
                <a:gd name="T5" fmla="*/ 2147483647 h 21585"/>
                <a:gd name="T6" fmla="*/ 2147483647 w 21100"/>
                <a:gd name="T7" fmla="*/ 2147483647 h 21585"/>
                <a:gd name="T8" fmla="*/ 2147483647 w 21100"/>
                <a:gd name="T9" fmla="*/ 2147483647 h 21585"/>
                <a:gd name="T10" fmla="*/ 2147483647 w 21100"/>
                <a:gd name="T11" fmla="*/ 2147483647 h 21585"/>
                <a:gd name="T12" fmla="*/ 2147483647 w 21100"/>
                <a:gd name="T13" fmla="*/ 2147483647 h 21585"/>
                <a:gd name="T14" fmla="*/ 2147483647 w 21100"/>
                <a:gd name="T15" fmla="*/ 2147483647 h 21585"/>
                <a:gd name="T16" fmla="*/ 2147483647 w 21100"/>
                <a:gd name="T17" fmla="*/ 2147483647 h 21585"/>
                <a:gd name="T18" fmla="*/ 2147483647 w 21100"/>
                <a:gd name="T19" fmla="*/ 2147483647 h 21585"/>
                <a:gd name="T20" fmla="*/ 2147483647 w 21100"/>
                <a:gd name="T21" fmla="*/ 2147483647 h 21585"/>
                <a:gd name="T22" fmla="*/ 2147483647 w 21100"/>
                <a:gd name="T23" fmla="*/ 0 h 21585"/>
                <a:gd name="T24" fmla="*/ 2147483647 w 21100"/>
                <a:gd name="T25" fmla="*/ 2147483647 h 21585"/>
                <a:gd name="T26" fmla="*/ 2147483647 w 21100"/>
                <a:gd name="T27" fmla="*/ 2147483647 h 21585"/>
                <a:gd name="T28" fmla="*/ 2147483647 w 21100"/>
                <a:gd name="T29" fmla="*/ 2147483647 h 21585"/>
                <a:gd name="T30" fmla="*/ 2147483647 w 21100"/>
                <a:gd name="T31" fmla="*/ 2147483647 h 21585"/>
                <a:gd name="T32" fmla="*/ 2147483647 w 21100"/>
                <a:gd name="T33" fmla="*/ 2147483647 h 21585"/>
                <a:gd name="T34" fmla="*/ 2147483647 w 21100"/>
                <a:gd name="T35" fmla="*/ 2147483647 h 21585"/>
                <a:gd name="T36" fmla="*/ 2147483647 w 21100"/>
                <a:gd name="T37" fmla="*/ 2147483647 h 21585"/>
                <a:gd name="T38" fmla="*/ 2147483647 w 21100"/>
                <a:gd name="T39" fmla="*/ 2147483647 h 21585"/>
                <a:gd name="T40" fmla="*/ 2147483647 w 21100"/>
                <a:gd name="T41" fmla="*/ 2147483647 h 21585"/>
                <a:gd name="T42" fmla="*/ 2147483647 w 21100"/>
                <a:gd name="T43" fmla="*/ 2147483647 h 21585"/>
                <a:gd name="T44" fmla="*/ 2147483647 w 21100"/>
                <a:gd name="T45" fmla="*/ 2147483647 h 21585"/>
                <a:gd name="T46" fmla="*/ 2147483647 w 21100"/>
                <a:gd name="T47" fmla="*/ 2147483647 h 21585"/>
                <a:gd name="T48" fmla="*/ 2147483647 w 21100"/>
                <a:gd name="T49" fmla="*/ 2147483647 h 21585"/>
                <a:gd name="T50" fmla="*/ 2147483647 w 21100"/>
                <a:gd name="T51" fmla="*/ 2147483647 h 21585"/>
                <a:gd name="T52" fmla="*/ 2147483647 w 21100"/>
                <a:gd name="T53" fmla="*/ 2147483647 h 21585"/>
                <a:gd name="T54" fmla="*/ 2147483647 w 21100"/>
                <a:gd name="T55" fmla="*/ 2147483647 h 21585"/>
                <a:gd name="T56" fmla="*/ 2147483647 w 21100"/>
                <a:gd name="T57" fmla="*/ 2147483647 h 21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100" h="21585">
                  <a:moveTo>
                    <a:pt x="15779" y="14939"/>
                  </a:moveTo>
                  <a:cubicBezTo>
                    <a:pt x="17449" y="12449"/>
                    <a:pt x="17163" y="10816"/>
                    <a:pt x="17518" y="9433"/>
                  </a:cubicBezTo>
                  <a:cubicBezTo>
                    <a:pt x="17872" y="8049"/>
                    <a:pt x="18914" y="6820"/>
                    <a:pt x="19457" y="6253"/>
                  </a:cubicBezTo>
                  <a:cubicBezTo>
                    <a:pt x="20109" y="5571"/>
                    <a:pt x="21310" y="4087"/>
                    <a:pt x="21069" y="3665"/>
                  </a:cubicBezTo>
                  <a:cubicBezTo>
                    <a:pt x="20586" y="2820"/>
                    <a:pt x="19082" y="4762"/>
                    <a:pt x="18047" y="5800"/>
                  </a:cubicBezTo>
                  <a:cubicBezTo>
                    <a:pt x="17013" y="6839"/>
                    <a:pt x="16013" y="7392"/>
                    <a:pt x="15676" y="7336"/>
                  </a:cubicBezTo>
                  <a:cubicBezTo>
                    <a:pt x="15339" y="7279"/>
                    <a:pt x="16042" y="5788"/>
                    <a:pt x="16586" y="4429"/>
                  </a:cubicBezTo>
                  <a:cubicBezTo>
                    <a:pt x="17486" y="2184"/>
                    <a:pt x="17991" y="1201"/>
                    <a:pt x="17018" y="1037"/>
                  </a:cubicBezTo>
                  <a:cubicBezTo>
                    <a:pt x="15815" y="835"/>
                    <a:pt x="15305" y="3299"/>
                    <a:pt x="14636" y="4620"/>
                  </a:cubicBezTo>
                  <a:cubicBezTo>
                    <a:pt x="14016" y="5844"/>
                    <a:pt x="13613" y="6486"/>
                    <a:pt x="12961" y="6446"/>
                  </a:cubicBezTo>
                  <a:cubicBezTo>
                    <a:pt x="12691" y="6429"/>
                    <a:pt x="12517" y="5483"/>
                    <a:pt x="12465" y="3504"/>
                  </a:cubicBezTo>
                  <a:cubicBezTo>
                    <a:pt x="12388" y="605"/>
                    <a:pt x="12306" y="-15"/>
                    <a:pt x="11710" y="0"/>
                  </a:cubicBezTo>
                  <a:cubicBezTo>
                    <a:pt x="10303" y="36"/>
                    <a:pt x="10565" y="1771"/>
                    <a:pt x="10493" y="3260"/>
                  </a:cubicBezTo>
                  <a:cubicBezTo>
                    <a:pt x="10421" y="4748"/>
                    <a:pt x="10648" y="6288"/>
                    <a:pt x="10472" y="6345"/>
                  </a:cubicBezTo>
                  <a:cubicBezTo>
                    <a:pt x="9700" y="6597"/>
                    <a:pt x="9172" y="4712"/>
                    <a:pt x="8418" y="3344"/>
                  </a:cubicBezTo>
                  <a:cubicBezTo>
                    <a:pt x="7665" y="1976"/>
                    <a:pt x="7130" y="38"/>
                    <a:pt x="5980" y="942"/>
                  </a:cubicBezTo>
                  <a:cubicBezTo>
                    <a:pt x="5158" y="1588"/>
                    <a:pt x="6308" y="4172"/>
                    <a:pt x="7188" y="5764"/>
                  </a:cubicBezTo>
                  <a:cubicBezTo>
                    <a:pt x="8069" y="7355"/>
                    <a:pt x="8456" y="8633"/>
                    <a:pt x="7542" y="9287"/>
                  </a:cubicBezTo>
                  <a:cubicBezTo>
                    <a:pt x="6289" y="10185"/>
                    <a:pt x="5462" y="9515"/>
                    <a:pt x="3982" y="8833"/>
                  </a:cubicBezTo>
                  <a:cubicBezTo>
                    <a:pt x="2502" y="8151"/>
                    <a:pt x="1095" y="8116"/>
                    <a:pt x="402" y="8693"/>
                  </a:cubicBezTo>
                  <a:cubicBezTo>
                    <a:pt x="-290" y="9269"/>
                    <a:pt x="42" y="9844"/>
                    <a:pt x="430" y="9736"/>
                  </a:cubicBezTo>
                  <a:cubicBezTo>
                    <a:pt x="818" y="9628"/>
                    <a:pt x="1371" y="9751"/>
                    <a:pt x="2569" y="10327"/>
                  </a:cubicBezTo>
                  <a:cubicBezTo>
                    <a:pt x="3767" y="10904"/>
                    <a:pt x="4379" y="11844"/>
                    <a:pt x="6187" y="12610"/>
                  </a:cubicBezTo>
                  <a:cubicBezTo>
                    <a:pt x="7995" y="13376"/>
                    <a:pt x="8519" y="13839"/>
                    <a:pt x="9019" y="14760"/>
                  </a:cubicBezTo>
                  <a:cubicBezTo>
                    <a:pt x="9518" y="15682"/>
                    <a:pt x="9456" y="18549"/>
                    <a:pt x="9456" y="18549"/>
                  </a:cubicBezTo>
                  <a:cubicBezTo>
                    <a:pt x="9469" y="19552"/>
                    <a:pt x="9461" y="20567"/>
                    <a:pt x="9436" y="21585"/>
                  </a:cubicBezTo>
                  <a:lnTo>
                    <a:pt x="15294" y="21585"/>
                  </a:lnTo>
                  <a:cubicBezTo>
                    <a:pt x="15522" y="17543"/>
                    <a:pt x="15779" y="14939"/>
                    <a:pt x="15779" y="14939"/>
                  </a:cubicBezTo>
                  <a:close/>
                  <a:moveTo>
                    <a:pt x="15779" y="14939"/>
                  </a:moveTo>
                </a:path>
              </a:pathLst>
            </a:custGeom>
            <a:solidFill>
              <a:schemeClr val="accent3"/>
            </a:solidFill>
            <a:ln>
              <a:noFill/>
            </a:ln>
            <a:effectLst>
              <a:outerShdw dist="38100" dir="5400000" algn="ctr" rotWithShape="0">
                <a:srgbClr val="000000">
                  <a:alpha val="10000"/>
                </a:srgbClr>
              </a:outerShdw>
            </a:effectLst>
          </p:spPr>
          <p:txBody>
            <a:bodyPr lIns="0" tIns="0" rIns="0" bIns="0"/>
            <a:lstStyle/>
            <a:p>
              <a:endParaRPr lang="en-US" dirty="0">
                <a:cs typeface="+mn-ea"/>
                <a:sym typeface="+mn-lt"/>
              </a:endParaRPr>
            </a:p>
          </p:txBody>
        </p:sp>
        <p:sp>
          <p:nvSpPr>
            <p:cNvPr id="13" name="AutoShape 6"/>
            <p:cNvSpPr/>
            <p:nvPr/>
          </p:nvSpPr>
          <p:spPr bwMode="auto">
            <a:xfrm>
              <a:off x="9632105" y="3910399"/>
              <a:ext cx="1348189" cy="1250512"/>
            </a:xfrm>
            <a:custGeom>
              <a:avLst/>
              <a:gdLst>
                <a:gd name="T0" fmla="*/ 2147483647 w 18178"/>
                <a:gd name="T1" fmla="*/ 2147483647 h 17410"/>
                <a:gd name="T2" fmla="*/ 2147483647 w 18178"/>
                <a:gd name="T3" fmla="*/ 2147483647 h 17410"/>
                <a:gd name="T4" fmla="*/ 2147483647 w 18178"/>
                <a:gd name="T5" fmla="*/ 2147483647 h 17410"/>
                <a:gd name="T6" fmla="*/ 2147483647 w 18178"/>
                <a:gd name="T7" fmla="*/ 2147483647 h 17410"/>
                <a:gd name="T8" fmla="*/ 0 w 18178"/>
                <a:gd name="T9" fmla="*/ 2147483647 h 17410"/>
                <a:gd name="T10" fmla="*/ 2147483647 w 18178"/>
                <a:gd name="T11" fmla="*/ 2147483647 h 17410"/>
                <a:gd name="T12" fmla="*/ 2147483647 w 18178"/>
                <a:gd name="T13" fmla="*/ 2147483647 h 174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78" h="17410">
                  <a:moveTo>
                    <a:pt x="2654" y="12934"/>
                  </a:moveTo>
                  <a:cubicBezTo>
                    <a:pt x="2654" y="12934"/>
                    <a:pt x="-552" y="9844"/>
                    <a:pt x="1225" y="4932"/>
                  </a:cubicBezTo>
                  <a:cubicBezTo>
                    <a:pt x="3003" y="21"/>
                    <a:pt x="7865" y="-1104"/>
                    <a:pt x="12856" y="1029"/>
                  </a:cubicBezTo>
                  <a:cubicBezTo>
                    <a:pt x="17846" y="3162"/>
                    <a:pt x="21048" y="7098"/>
                    <a:pt x="14457" y="15320"/>
                  </a:cubicBezTo>
                  <a:cubicBezTo>
                    <a:pt x="8192" y="20496"/>
                    <a:pt x="0" y="14427"/>
                    <a:pt x="0" y="14427"/>
                  </a:cubicBezTo>
                  <a:cubicBezTo>
                    <a:pt x="0" y="14427"/>
                    <a:pt x="2302" y="14370"/>
                    <a:pt x="2654" y="12934"/>
                  </a:cubicBezTo>
                  <a:close/>
                  <a:moveTo>
                    <a:pt x="2654" y="12934"/>
                  </a:moveTo>
                </a:path>
              </a:pathLst>
            </a:custGeom>
            <a:solidFill>
              <a:srgbClr val="619852"/>
            </a:solidFill>
            <a:ln>
              <a:noFill/>
            </a:ln>
          </p:spPr>
          <p:txBody>
            <a:bodyPr lIns="0" tIns="548640" rIns="0" bIns="0"/>
            <a:lstStyle/>
            <a:p>
              <a:pPr algn="ctr"/>
              <a:endParaRPr lang="en-US" sz="3200" dirty="0">
                <a:solidFill>
                  <a:srgbClr val="FEFFFF"/>
                </a:solidFill>
                <a:cs typeface="+mn-ea"/>
                <a:sym typeface="+mn-lt"/>
              </a:endParaRPr>
            </a:p>
          </p:txBody>
        </p:sp>
        <p:sp>
          <p:nvSpPr>
            <p:cNvPr id="14" name="文本框 13"/>
            <p:cNvSpPr txBox="1"/>
            <p:nvPr/>
          </p:nvSpPr>
          <p:spPr>
            <a:xfrm>
              <a:off x="5771623" y="4131888"/>
              <a:ext cx="1459766" cy="566397"/>
            </a:xfrm>
            <a:prstGeom prst="rect">
              <a:avLst/>
            </a:prstGeom>
            <a:noFill/>
          </p:spPr>
          <p:txBody>
            <a:bodyPr wrap="square" rtlCol="0">
              <a:spAutoFit/>
            </a:bodyPr>
            <a:lstStyle/>
            <a:p>
              <a:r>
                <a:rPr lang="zh-CN" altLang="en-US" sz="2400" b="1" dirty="0">
                  <a:solidFill>
                    <a:schemeClr val="bg1"/>
                  </a:solidFill>
                  <a:cs typeface="+mn-ea"/>
                  <a:sym typeface="+mn-lt"/>
                </a:rPr>
                <a:t>标题</a:t>
              </a:r>
              <a:r>
                <a:rPr lang="en-US" altLang="zh-CN" sz="2400" b="1" dirty="0">
                  <a:solidFill>
                    <a:schemeClr val="bg1"/>
                  </a:solidFill>
                  <a:cs typeface="+mn-ea"/>
                  <a:sym typeface="+mn-lt"/>
                </a:rPr>
                <a:t>1</a:t>
              </a:r>
              <a:endParaRPr lang="zh-CN" altLang="en-US" sz="2400" b="1" dirty="0">
                <a:solidFill>
                  <a:schemeClr val="bg1"/>
                </a:solidFill>
                <a:cs typeface="+mn-ea"/>
                <a:sym typeface="+mn-lt"/>
              </a:endParaRPr>
            </a:p>
          </p:txBody>
        </p:sp>
        <p:sp>
          <p:nvSpPr>
            <p:cNvPr id="15" name="文本框 14"/>
            <p:cNvSpPr txBox="1"/>
            <p:nvPr/>
          </p:nvSpPr>
          <p:spPr>
            <a:xfrm>
              <a:off x="6449061" y="2377488"/>
              <a:ext cx="1459766" cy="566397"/>
            </a:xfrm>
            <a:prstGeom prst="rect">
              <a:avLst/>
            </a:prstGeom>
            <a:noFill/>
          </p:spPr>
          <p:txBody>
            <a:bodyPr wrap="square" rtlCol="0">
              <a:spAutoFit/>
            </a:bodyPr>
            <a:lstStyle/>
            <a:p>
              <a:r>
                <a:rPr lang="zh-CN" altLang="en-US" sz="2400" b="1" dirty="0">
                  <a:solidFill>
                    <a:schemeClr val="bg1"/>
                  </a:solidFill>
                  <a:cs typeface="+mn-ea"/>
                  <a:sym typeface="+mn-lt"/>
                </a:rPr>
                <a:t>标题</a:t>
              </a:r>
              <a:r>
                <a:rPr lang="en-US" altLang="zh-CN" sz="2400" b="1" dirty="0">
                  <a:solidFill>
                    <a:schemeClr val="bg1"/>
                  </a:solidFill>
                  <a:cs typeface="+mn-ea"/>
                  <a:sym typeface="+mn-lt"/>
                </a:rPr>
                <a:t>2</a:t>
              </a:r>
              <a:endParaRPr lang="zh-CN" altLang="en-US" sz="2400" b="1" dirty="0">
                <a:solidFill>
                  <a:schemeClr val="bg1"/>
                </a:solidFill>
                <a:cs typeface="+mn-ea"/>
                <a:sym typeface="+mn-lt"/>
              </a:endParaRPr>
            </a:p>
          </p:txBody>
        </p:sp>
        <p:sp>
          <p:nvSpPr>
            <p:cNvPr id="16" name="文本框 15"/>
            <p:cNvSpPr txBox="1"/>
            <p:nvPr/>
          </p:nvSpPr>
          <p:spPr>
            <a:xfrm>
              <a:off x="8341685" y="2439265"/>
              <a:ext cx="1623297" cy="566397"/>
            </a:xfrm>
            <a:prstGeom prst="rect">
              <a:avLst/>
            </a:prstGeom>
            <a:noFill/>
          </p:spPr>
          <p:txBody>
            <a:bodyPr wrap="square" rtlCol="0">
              <a:spAutoFit/>
            </a:bodyPr>
            <a:lstStyle/>
            <a:p>
              <a:r>
                <a:rPr lang="zh-CN" altLang="en-US" sz="2400" b="1" dirty="0">
                  <a:solidFill>
                    <a:schemeClr val="bg1"/>
                  </a:solidFill>
                  <a:cs typeface="+mn-ea"/>
                  <a:sym typeface="+mn-lt"/>
                </a:rPr>
                <a:t>标题</a:t>
              </a:r>
              <a:r>
                <a:rPr lang="en-US" altLang="zh-CN" sz="2400" b="1" dirty="0">
                  <a:solidFill>
                    <a:schemeClr val="bg1"/>
                  </a:solidFill>
                  <a:cs typeface="+mn-ea"/>
                  <a:sym typeface="+mn-lt"/>
                </a:rPr>
                <a:t>3</a:t>
              </a:r>
              <a:endParaRPr lang="zh-CN" altLang="en-US" sz="2400" b="1" dirty="0">
                <a:solidFill>
                  <a:schemeClr val="bg1"/>
                </a:solidFill>
                <a:cs typeface="+mn-ea"/>
                <a:sym typeface="+mn-lt"/>
              </a:endParaRPr>
            </a:p>
          </p:txBody>
        </p:sp>
        <p:sp>
          <p:nvSpPr>
            <p:cNvPr id="17" name="文本框 16"/>
            <p:cNvSpPr txBox="1"/>
            <p:nvPr/>
          </p:nvSpPr>
          <p:spPr>
            <a:xfrm>
              <a:off x="9757684" y="3286357"/>
              <a:ext cx="1459766" cy="566397"/>
            </a:xfrm>
            <a:prstGeom prst="rect">
              <a:avLst/>
            </a:prstGeom>
            <a:noFill/>
          </p:spPr>
          <p:txBody>
            <a:bodyPr wrap="square" rtlCol="0">
              <a:spAutoFit/>
            </a:bodyPr>
            <a:lstStyle/>
            <a:p>
              <a:r>
                <a:rPr lang="zh-CN" altLang="en-US" sz="2400" b="1" dirty="0">
                  <a:solidFill>
                    <a:schemeClr val="bg1"/>
                  </a:solidFill>
                  <a:cs typeface="+mn-ea"/>
                  <a:sym typeface="+mn-lt"/>
                </a:rPr>
                <a:t>标题</a:t>
              </a:r>
              <a:r>
                <a:rPr lang="en-US" altLang="zh-CN" sz="2400" b="1" dirty="0">
                  <a:solidFill>
                    <a:schemeClr val="bg1"/>
                  </a:solidFill>
                  <a:cs typeface="+mn-ea"/>
                  <a:sym typeface="+mn-lt"/>
                </a:rPr>
                <a:t>4</a:t>
              </a:r>
              <a:endParaRPr lang="zh-CN" altLang="en-US" sz="2400" b="1" dirty="0">
                <a:solidFill>
                  <a:schemeClr val="bg1"/>
                </a:solidFill>
                <a:cs typeface="+mn-ea"/>
                <a:sym typeface="+mn-lt"/>
              </a:endParaRPr>
            </a:p>
          </p:txBody>
        </p:sp>
        <p:sp>
          <p:nvSpPr>
            <p:cNvPr id="18" name="文本框 17"/>
            <p:cNvSpPr txBox="1"/>
            <p:nvPr/>
          </p:nvSpPr>
          <p:spPr>
            <a:xfrm>
              <a:off x="9772036" y="4215619"/>
              <a:ext cx="1459766" cy="566397"/>
            </a:xfrm>
            <a:prstGeom prst="rect">
              <a:avLst/>
            </a:prstGeom>
            <a:noFill/>
          </p:spPr>
          <p:txBody>
            <a:bodyPr wrap="square" rtlCol="0">
              <a:spAutoFit/>
            </a:bodyPr>
            <a:lstStyle/>
            <a:p>
              <a:r>
                <a:rPr lang="zh-CN" altLang="en-US" sz="2400" b="1" dirty="0">
                  <a:solidFill>
                    <a:schemeClr val="bg1"/>
                  </a:solidFill>
                  <a:cs typeface="+mn-ea"/>
                  <a:sym typeface="+mn-lt"/>
                </a:rPr>
                <a:t>标题</a:t>
              </a:r>
              <a:r>
                <a:rPr lang="en-US" altLang="zh-CN" sz="2400" b="1" dirty="0">
                  <a:solidFill>
                    <a:schemeClr val="bg1"/>
                  </a:solidFill>
                  <a:cs typeface="+mn-ea"/>
                  <a:sym typeface="+mn-lt"/>
                </a:rPr>
                <a:t>5</a:t>
              </a:r>
              <a:endParaRPr lang="zh-CN" altLang="en-US" sz="2400" b="1" dirty="0">
                <a:solidFill>
                  <a:schemeClr val="bg1"/>
                </a:solidFill>
                <a:cs typeface="+mn-ea"/>
                <a:sym typeface="+mn-lt"/>
              </a:endParaRPr>
            </a:p>
          </p:txBody>
        </p:sp>
      </p:grpSp>
      <p:sp>
        <p:nvSpPr>
          <p:cNvPr id="19" name="TextBox 77"/>
          <p:cNvSpPr txBox="1"/>
          <p:nvPr/>
        </p:nvSpPr>
        <p:spPr>
          <a:xfrm>
            <a:off x="1791792" y="1998055"/>
            <a:ext cx="3115206" cy="627830"/>
          </a:xfrm>
          <a:prstGeom prst="rect">
            <a:avLst/>
          </a:prstGeom>
          <a:noFill/>
        </p:spPr>
        <p:txBody>
          <a:bodyPr wrap="square" lIns="182843" tIns="91423" rIns="182843" bIns="91423" rtlCol="0">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建议您在展示时采用微软雅黑字体</a:t>
            </a:r>
            <a:endParaRPr lang="en-US" altLang="zh-CN" sz="1400" dirty="0">
              <a:solidFill>
                <a:schemeClr val="tx1">
                  <a:lumMod val="85000"/>
                  <a:lumOff val="15000"/>
                </a:schemeClr>
              </a:solidFill>
              <a:cs typeface="+mn-ea"/>
              <a:sym typeface="+mn-lt"/>
            </a:endParaRPr>
          </a:p>
          <a:p>
            <a:endParaRPr lang="en-US" sz="1200" dirty="0">
              <a:cs typeface="+mn-ea"/>
              <a:sym typeface="+mn-lt"/>
            </a:endParaRPr>
          </a:p>
        </p:txBody>
      </p:sp>
      <p:sp>
        <p:nvSpPr>
          <p:cNvPr id="20" name="TextBox 68"/>
          <p:cNvSpPr txBox="1"/>
          <p:nvPr/>
        </p:nvSpPr>
        <p:spPr>
          <a:xfrm>
            <a:off x="1791791" y="1663170"/>
            <a:ext cx="2825475" cy="430853"/>
          </a:xfrm>
          <a:prstGeom prst="rect">
            <a:avLst/>
          </a:prstGeom>
          <a:noFill/>
        </p:spPr>
        <p:txBody>
          <a:bodyPr wrap="square" lIns="182843" tIns="91423" rIns="182843" bIns="91423" rtlCol="0">
            <a:spAutoFit/>
          </a:bodyPr>
          <a:lstStyle/>
          <a:p>
            <a:r>
              <a:rPr lang="id-ID" altLang="zh-CN" sz="1600" b="1" dirty="0">
                <a:cs typeface="+mn-ea"/>
                <a:sym typeface="+mn-lt"/>
              </a:rPr>
              <a:t>0</a:t>
            </a:r>
            <a:r>
              <a:rPr lang="en-US" altLang="zh-CN" sz="1600" b="1" dirty="0">
                <a:cs typeface="+mn-ea"/>
                <a:sym typeface="+mn-lt"/>
              </a:rPr>
              <a:t>1</a:t>
            </a:r>
            <a:r>
              <a:rPr lang="id-ID" altLang="zh-CN" sz="1600" b="1" dirty="0">
                <a:cs typeface="+mn-ea"/>
                <a:sym typeface="+mn-lt"/>
              </a:rPr>
              <a:t>.</a:t>
            </a:r>
            <a:r>
              <a:rPr lang="zh-CN" altLang="en-US" sz="1600" b="1" dirty="0">
                <a:solidFill>
                  <a:schemeClr val="tx1">
                    <a:lumMod val="85000"/>
                    <a:lumOff val="15000"/>
                  </a:schemeClr>
                </a:solidFill>
                <a:cs typeface="+mn-ea"/>
                <a:sym typeface="+mn-lt"/>
              </a:rPr>
              <a:t>标题</a:t>
            </a:r>
            <a:endParaRPr lang="en-US" altLang="zh-CN" sz="1600" b="1" dirty="0">
              <a:solidFill>
                <a:schemeClr val="tx1">
                  <a:lumMod val="85000"/>
                  <a:lumOff val="15000"/>
                </a:schemeClr>
              </a:solidFill>
              <a:cs typeface="+mn-ea"/>
              <a:sym typeface="+mn-lt"/>
            </a:endParaRPr>
          </a:p>
        </p:txBody>
      </p:sp>
      <p:sp>
        <p:nvSpPr>
          <p:cNvPr id="21" name="TextBox 77"/>
          <p:cNvSpPr txBox="1"/>
          <p:nvPr/>
        </p:nvSpPr>
        <p:spPr>
          <a:xfrm>
            <a:off x="1791791" y="2874866"/>
            <a:ext cx="3115207" cy="421235"/>
          </a:xfrm>
          <a:prstGeom prst="rect">
            <a:avLst/>
          </a:prstGeom>
          <a:noFill/>
        </p:spPr>
        <p:txBody>
          <a:bodyPr wrap="square" lIns="182843" tIns="91423" rIns="182843" bIns="91423" rtlCol="0">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建议您在展示时采用微软雅黑字体</a:t>
            </a:r>
            <a:endParaRPr lang="en-US" altLang="zh-CN" sz="1400" dirty="0">
              <a:solidFill>
                <a:schemeClr val="tx1">
                  <a:lumMod val="85000"/>
                  <a:lumOff val="15000"/>
                </a:schemeClr>
              </a:solidFill>
              <a:cs typeface="+mn-ea"/>
              <a:sym typeface="+mn-lt"/>
            </a:endParaRPr>
          </a:p>
        </p:txBody>
      </p:sp>
      <p:sp>
        <p:nvSpPr>
          <p:cNvPr id="22" name="TextBox 68"/>
          <p:cNvSpPr txBox="1"/>
          <p:nvPr/>
        </p:nvSpPr>
        <p:spPr>
          <a:xfrm>
            <a:off x="1791791" y="2522606"/>
            <a:ext cx="2825475" cy="430853"/>
          </a:xfrm>
          <a:prstGeom prst="rect">
            <a:avLst/>
          </a:prstGeom>
          <a:noFill/>
        </p:spPr>
        <p:txBody>
          <a:bodyPr wrap="square" lIns="182843" tIns="91423" rIns="182843" bIns="91423" rtlCol="0">
            <a:spAutoFit/>
          </a:bodyPr>
          <a:lstStyle/>
          <a:p>
            <a:r>
              <a:rPr lang="id-ID" altLang="zh-CN" sz="1600" b="1" dirty="0">
                <a:cs typeface="+mn-ea"/>
                <a:sym typeface="+mn-lt"/>
              </a:rPr>
              <a:t>0</a:t>
            </a:r>
            <a:r>
              <a:rPr lang="en-US" altLang="zh-CN" sz="1600" b="1" dirty="0">
                <a:cs typeface="+mn-ea"/>
                <a:sym typeface="+mn-lt"/>
              </a:rPr>
              <a:t>2</a:t>
            </a:r>
            <a:r>
              <a:rPr lang="id-ID" altLang="zh-CN" sz="1600" b="1" dirty="0">
                <a:cs typeface="+mn-ea"/>
                <a:sym typeface="+mn-lt"/>
              </a:rPr>
              <a:t>.</a:t>
            </a:r>
            <a:r>
              <a:rPr lang="zh-CN" altLang="en-US" sz="1600" b="1" dirty="0">
                <a:solidFill>
                  <a:schemeClr val="tx1">
                    <a:lumMod val="85000"/>
                    <a:lumOff val="15000"/>
                  </a:schemeClr>
                </a:solidFill>
                <a:cs typeface="+mn-ea"/>
                <a:sym typeface="+mn-lt"/>
              </a:rPr>
              <a:t>标题</a:t>
            </a:r>
            <a:endParaRPr lang="en-US" altLang="zh-CN" sz="1600" b="1" dirty="0">
              <a:solidFill>
                <a:schemeClr val="tx1">
                  <a:lumMod val="85000"/>
                  <a:lumOff val="15000"/>
                </a:schemeClr>
              </a:solidFill>
              <a:cs typeface="+mn-ea"/>
              <a:sym typeface="+mn-lt"/>
            </a:endParaRPr>
          </a:p>
        </p:txBody>
      </p:sp>
      <p:sp>
        <p:nvSpPr>
          <p:cNvPr id="23" name="TextBox 77"/>
          <p:cNvSpPr txBox="1"/>
          <p:nvPr/>
        </p:nvSpPr>
        <p:spPr>
          <a:xfrm>
            <a:off x="1791790" y="3755460"/>
            <a:ext cx="3115208" cy="421235"/>
          </a:xfrm>
          <a:prstGeom prst="rect">
            <a:avLst/>
          </a:prstGeom>
          <a:noFill/>
        </p:spPr>
        <p:txBody>
          <a:bodyPr wrap="square" lIns="182843" tIns="91423" rIns="182843" bIns="91423" rtlCol="0">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建议您在展示时采用微软雅黑字体</a:t>
            </a:r>
            <a:endParaRPr lang="en-US" altLang="zh-CN" sz="1400" dirty="0">
              <a:solidFill>
                <a:schemeClr val="tx1">
                  <a:lumMod val="85000"/>
                  <a:lumOff val="15000"/>
                </a:schemeClr>
              </a:solidFill>
              <a:cs typeface="+mn-ea"/>
              <a:sym typeface="+mn-lt"/>
            </a:endParaRPr>
          </a:p>
        </p:txBody>
      </p:sp>
      <p:sp>
        <p:nvSpPr>
          <p:cNvPr id="24" name="TextBox 68"/>
          <p:cNvSpPr txBox="1"/>
          <p:nvPr/>
        </p:nvSpPr>
        <p:spPr>
          <a:xfrm>
            <a:off x="1791791" y="3416142"/>
            <a:ext cx="2825475" cy="430853"/>
          </a:xfrm>
          <a:prstGeom prst="rect">
            <a:avLst/>
          </a:prstGeom>
          <a:noFill/>
        </p:spPr>
        <p:txBody>
          <a:bodyPr wrap="square" lIns="182843" tIns="91423" rIns="182843" bIns="91423" rtlCol="0">
            <a:spAutoFit/>
          </a:bodyPr>
          <a:lstStyle/>
          <a:p>
            <a:r>
              <a:rPr lang="id-ID" altLang="zh-CN" sz="1600" b="1" dirty="0">
                <a:cs typeface="+mn-ea"/>
                <a:sym typeface="+mn-lt"/>
              </a:rPr>
              <a:t>0</a:t>
            </a:r>
            <a:r>
              <a:rPr lang="en-US" altLang="zh-CN" sz="1600" b="1" dirty="0">
                <a:cs typeface="+mn-ea"/>
                <a:sym typeface="+mn-lt"/>
              </a:rPr>
              <a:t>3</a:t>
            </a:r>
            <a:r>
              <a:rPr lang="id-ID" altLang="zh-CN" sz="1600" b="1" dirty="0">
                <a:cs typeface="+mn-ea"/>
                <a:sym typeface="+mn-lt"/>
              </a:rPr>
              <a:t>.</a:t>
            </a:r>
            <a:r>
              <a:rPr lang="zh-CN" altLang="en-US" sz="1600" b="1" dirty="0">
                <a:solidFill>
                  <a:schemeClr val="tx1">
                    <a:lumMod val="85000"/>
                    <a:lumOff val="15000"/>
                  </a:schemeClr>
                </a:solidFill>
                <a:cs typeface="+mn-ea"/>
                <a:sym typeface="+mn-lt"/>
              </a:rPr>
              <a:t>标题</a:t>
            </a:r>
            <a:endParaRPr lang="en-US" altLang="zh-CN" sz="1600" b="1" dirty="0">
              <a:solidFill>
                <a:schemeClr val="tx1">
                  <a:lumMod val="85000"/>
                  <a:lumOff val="15000"/>
                </a:schemeClr>
              </a:solidFill>
              <a:cs typeface="+mn-ea"/>
              <a:sym typeface="+mn-lt"/>
            </a:endParaRPr>
          </a:p>
        </p:txBody>
      </p:sp>
      <p:sp>
        <p:nvSpPr>
          <p:cNvPr id="25" name="TextBox 77"/>
          <p:cNvSpPr txBox="1"/>
          <p:nvPr/>
        </p:nvSpPr>
        <p:spPr>
          <a:xfrm>
            <a:off x="1791790" y="4636054"/>
            <a:ext cx="3115207" cy="421235"/>
          </a:xfrm>
          <a:prstGeom prst="rect">
            <a:avLst/>
          </a:prstGeom>
          <a:noFill/>
        </p:spPr>
        <p:txBody>
          <a:bodyPr wrap="square" lIns="182843" tIns="91423" rIns="182843" bIns="91423" rtlCol="0">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建议您在展示时采用微软雅黑字体</a:t>
            </a:r>
            <a:endParaRPr lang="en-US" altLang="zh-CN" sz="1400" dirty="0">
              <a:solidFill>
                <a:schemeClr val="tx1">
                  <a:lumMod val="85000"/>
                  <a:lumOff val="15000"/>
                </a:schemeClr>
              </a:solidFill>
              <a:cs typeface="+mn-ea"/>
              <a:sym typeface="+mn-lt"/>
            </a:endParaRPr>
          </a:p>
        </p:txBody>
      </p:sp>
      <p:sp>
        <p:nvSpPr>
          <p:cNvPr id="26" name="TextBox 68"/>
          <p:cNvSpPr txBox="1"/>
          <p:nvPr/>
        </p:nvSpPr>
        <p:spPr>
          <a:xfrm>
            <a:off x="1791791" y="4296736"/>
            <a:ext cx="2825475" cy="430853"/>
          </a:xfrm>
          <a:prstGeom prst="rect">
            <a:avLst/>
          </a:prstGeom>
          <a:noFill/>
        </p:spPr>
        <p:txBody>
          <a:bodyPr wrap="square" lIns="182843" tIns="91423" rIns="182843" bIns="91423" rtlCol="0">
            <a:spAutoFit/>
          </a:bodyPr>
          <a:lstStyle/>
          <a:p>
            <a:r>
              <a:rPr lang="id-ID" altLang="zh-CN" sz="1600" b="1" dirty="0">
                <a:cs typeface="+mn-ea"/>
                <a:sym typeface="+mn-lt"/>
              </a:rPr>
              <a:t>0</a:t>
            </a:r>
            <a:r>
              <a:rPr lang="en-US" altLang="zh-CN" sz="1600" b="1" dirty="0">
                <a:cs typeface="+mn-ea"/>
                <a:sym typeface="+mn-lt"/>
              </a:rPr>
              <a:t>4</a:t>
            </a:r>
            <a:r>
              <a:rPr lang="id-ID" altLang="zh-CN" sz="1600" b="1" dirty="0">
                <a:cs typeface="+mn-ea"/>
                <a:sym typeface="+mn-lt"/>
              </a:rPr>
              <a:t>.</a:t>
            </a:r>
            <a:r>
              <a:rPr lang="zh-CN" altLang="en-US" sz="1600" b="1" dirty="0">
                <a:solidFill>
                  <a:schemeClr val="tx1">
                    <a:lumMod val="85000"/>
                    <a:lumOff val="15000"/>
                  </a:schemeClr>
                </a:solidFill>
                <a:cs typeface="+mn-ea"/>
                <a:sym typeface="+mn-lt"/>
              </a:rPr>
              <a:t>标题</a:t>
            </a:r>
            <a:endParaRPr lang="en-US" altLang="zh-CN" sz="1600" b="1" dirty="0">
              <a:solidFill>
                <a:schemeClr val="tx1">
                  <a:lumMod val="85000"/>
                  <a:lumOff val="15000"/>
                </a:schemeClr>
              </a:solidFill>
              <a:cs typeface="+mn-ea"/>
              <a:sym typeface="+mn-lt"/>
            </a:endParaRPr>
          </a:p>
        </p:txBody>
      </p:sp>
      <p:sp>
        <p:nvSpPr>
          <p:cNvPr id="27" name="TextBox 77"/>
          <p:cNvSpPr txBox="1"/>
          <p:nvPr/>
        </p:nvSpPr>
        <p:spPr>
          <a:xfrm>
            <a:off x="1791791" y="5541014"/>
            <a:ext cx="3115205" cy="421235"/>
          </a:xfrm>
          <a:prstGeom prst="rect">
            <a:avLst/>
          </a:prstGeom>
          <a:noFill/>
        </p:spPr>
        <p:txBody>
          <a:bodyPr wrap="square" lIns="182843" tIns="91423" rIns="182843" bIns="91423" rtlCol="0">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建议您在展示时采用微软雅黑字体</a:t>
            </a:r>
            <a:endParaRPr lang="en-US" altLang="zh-CN" sz="1400" dirty="0">
              <a:solidFill>
                <a:schemeClr val="tx1">
                  <a:lumMod val="85000"/>
                  <a:lumOff val="15000"/>
                </a:schemeClr>
              </a:solidFill>
              <a:cs typeface="+mn-ea"/>
              <a:sym typeface="+mn-lt"/>
            </a:endParaRPr>
          </a:p>
        </p:txBody>
      </p:sp>
      <p:sp>
        <p:nvSpPr>
          <p:cNvPr id="28" name="TextBox 68"/>
          <p:cNvSpPr txBox="1"/>
          <p:nvPr/>
        </p:nvSpPr>
        <p:spPr>
          <a:xfrm>
            <a:off x="1791791" y="5177329"/>
            <a:ext cx="2825475" cy="430853"/>
          </a:xfrm>
          <a:prstGeom prst="rect">
            <a:avLst/>
          </a:prstGeom>
          <a:noFill/>
        </p:spPr>
        <p:txBody>
          <a:bodyPr wrap="square" lIns="182843" tIns="91423" rIns="182843" bIns="91423" rtlCol="0">
            <a:spAutoFit/>
          </a:bodyPr>
          <a:lstStyle/>
          <a:p>
            <a:r>
              <a:rPr lang="id-ID" altLang="zh-CN" sz="1600" b="1" dirty="0">
                <a:cs typeface="+mn-ea"/>
                <a:sym typeface="+mn-lt"/>
              </a:rPr>
              <a:t>0</a:t>
            </a:r>
            <a:r>
              <a:rPr lang="en-US" altLang="zh-CN" sz="1600" b="1" dirty="0">
                <a:cs typeface="+mn-ea"/>
                <a:sym typeface="+mn-lt"/>
              </a:rPr>
              <a:t>5</a:t>
            </a:r>
            <a:r>
              <a:rPr lang="id-ID" altLang="zh-CN" sz="1600" b="1" dirty="0">
                <a:cs typeface="+mn-ea"/>
                <a:sym typeface="+mn-lt"/>
              </a:rPr>
              <a:t>.</a:t>
            </a:r>
            <a:r>
              <a:rPr lang="zh-CN" altLang="en-US" sz="1600" b="1" dirty="0">
                <a:solidFill>
                  <a:schemeClr val="tx1">
                    <a:lumMod val="85000"/>
                    <a:lumOff val="15000"/>
                  </a:schemeClr>
                </a:solidFill>
                <a:cs typeface="+mn-ea"/>
                <a:sym typeface="+mn-lt"/>
              </a:rPr>
              <a:t>标题</a:t>
            </a:r>
            <a:endParaRPr lang="en-US" altLang="zh-CN" sz="1600" b="1" dirty="0">
              <a:solidFill>
                <a:schemeClr val="tx1">
                  <a:lumMod val="85000"/>
                  <a:lumOff val="15000"/>
                </a:schemeClr>
              </a:solidFill>
              <a:cs typeface="+mn-ea"/>
              <a:sym typeface="+mn-lt"/>
            </a:endParaRPr>
          </a:p>
        </p:txBody>
      </p:sp>
      <p:sp>
        <p:nvSpPr>
          <p:cNvPr id="29" name="文本框 28"/>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30" name="图片 29"/>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4"/>
          <p:cNvSpPr/>
          <p:nvPr/>
        </p:nvSpPr>
        <p:spPr bwMode="auto">
          <a:xfrm>
            <a:off x="5367237" y="2485833"/>
            <a:ext cx="1245157" cy="1036416"/>
          </a:xfrm>
          <a:custGeom>
            <a:avLst/>
            <a:gdLst>
              <a:gd name="T0" fmla="*/ 2405 w 3024"/>
              <a:gd name="T1" fmla="*/ 1 h 2521"/>
              <a:gd name="T2" fmla="*/ 2313 w 3024"/>
              <a:gd name="T3" fmla="*/ 1 h 2521"/>
              <a:gd name="T4" fmla="*/ 1512 w 3024"/>
              <a:gd name="T5" fmla="*/ 881 h 2521"/>
              <a:gd name="T6" fmla="*/ 711 w 3024"/>
              <a:gd name="T7" fmla="*/ 1 h 2521"/>
              <a:gd name="T8" fmla="*/ 619 w 3024"/>
              <a:gd name="T9" fmla="*/ 1 h 2521"/>
              <a:gd name="T10" fmla="*/ 221 w 3024"/>
              <a:gd name="T11" fmla="*/ 695 h 2521"/>
              <a:gd name="T12" fmla="*/ 268 w 3024"/>
              <a:gd name="T13" fmla="*/ 775 h 2521"/>
              <a:gd name="T14" fmla="*/ 1073 w 3024"/>
              <a:gd name="T15" fmla="*/ 2157 h 2521"/>
              <a:gd name="T16" fmla="*/ 1119 w 3024"/>
              <a:gd name="T17" fmla="*/ 2237 h 2521"/>
              <a:gd name="T18" fmla="*/ 1512 w 3024"/>
              <a:gd name="T19" fmla="*/ 2521 h 2521"/>
              <a:gd name="T20" fmla="*/ 1905 w 3024"/>
              <a:gd name="T21" fmla="*/ 2237 h 2521"/>
              <a:gd name="T22" fmla="*/ 1951 w 3024"/>
              <a:gd name="T23" fmla="*/ 2157 h 2521"/>
              <a:gd name="T24" fmla="*/ 2756 w 3024"/>
              <a:gd name="T25" fmla="*/ 775 h 2521"/>
              <a:gd name="T26" fmla="*/ 2803 w 3024"/>
              <a:gd name="T27" fmla="*/ 695 h 2521"/>
              <a:gd name="T28" fmla="*/ 2405 w 3024"/>
              <a:gd name="T29" fmla="*/ 1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24" h="2521">
                <a:moveTo>
                  <a:pt x="2405" y="1"/>
                </a:moveTo>
                <a:cubicBezTo>
                  <a:pt x="2313" y="1"/>
                  <a:pt x="2313" y="1"/>
                  <a:pt x="2313" y="1"/>
                </a:cubicBezTo>
                <a:cubicBezTo>
                  <a:pt x="2088" y="0"/>
                  <a:pt x="2080" y="845"/>
                  <a:pt x="1512" y="881"/>
                </a:cubicBezTo>
                <a:cubicBezTo>
                  <a:pt x="944" y="845"/>
                  <a:pt x="936" y="0"/>
                  <a:pt x="711" y="1"/>
                </a:cubicBezTo>
                <a:cubicBezTo>
                  <a:pt x="619" y="1"/>
                  <a:pt x="619" y="1"/>
                  <a:pt x="619" y="1"/>
                </a:cubicBezTo>
                <a:cubicBezTo>
                  <a:pt x="179" y="3"/>
                  <a:pt x="0" y="315"/>
                  <a:pt x="221" y="695"/>
                </a:cubicBezTo>
                <a:cubicBezTo>
                  <a:pt x="268" y="775"/>
                  <a:pt x="268" y="775"/>
                  <a:pt x="268" y="775"/>
                </a:cubicBezTo>
                <a:cubicBezTo>
                  <a:pt x="489" y="1155"/>
                  <a:pt x="851" y="1777"/>
                  <a:pt x="1073" y="2157"/>
                </a:cubicBezTo>
                <a:cubicBezTo>
                  <a:pt x="1119" y="2237"/>
                  <a:pt x="1119" y="2237"/>
                  <a:pt x="1119" y="2237"/>
                </a:cubicBezTo>
                <a:cubicBezTo>
                  <a:pt x="1228" y="2423"/>
                  <a:pt x="1370" y="2518"/>
                  <a:pt x="1512" y="2521"/>
                </a:cubicBezTo>
                <a:cubicBezTo>
                  <a:pt x="1654" y="2518"/>
                  <a:pt x="1796" y="2423"/>
                  <a:pt x="1905" y="2237"/>
                </a:cubicBezTo>
                <a:cubicBezTo>
                  <a:pt x="1951" y="2157"/>
                  <a:pt x="1951" y="2157"/>
                  <a:pt x="1951" y="2157"/>
                </a:cubicBezTo>
                <a:cubicBezTo>
                  <a:pt x="2173" y="1777"/>
                  <a:pt x="2535" y="1155"/>
                  <a:pt x="2756" y="775"/>
                </a:cubicBezTo>
                <a:cubicBezTo>
                  <a:pt x="2803" y="695"/>
                  <a:pt x="2803" y="695"/>
                  <a:pt x="2803" y="695"/>
                </a:cubicBezTo>
                <a:cubicBezTo>
                  <a:pt x="3024" y="315"/>
                  <a:pt x="2845" y="3"/>
                  <a:pt x="2405" y="1"/>
                </a:cubicBezTo>
                <a:close/>
              </a:path>
            </a:pathLst>
          </a:custGeom>
          <a:solidFill>
            <a:srgbClr val="619852"/>
          </a:solidFill>
          <a:ln>
            <a:noFill/>
          </a:ln>
        </p:spPr>
        <p:txBody>
          <a:bodyPr vert="horz" wrap="square" lIns="91440" tIns="45720" rIns="91440" bIns="45720" numCol="1" anchor="t" anchorCtr="0" compatLnSpc="1"/>
          <a:lstStyle/>
          <a:p>
            <a:endParaRPr lang="en-US" dirty="0">
              <a:cs typeface="+mn-ea"/>
              <a:sym typeface="+mn-lt"/>
            </a:endParaRPr>
          </a:p>
        </p:txBody>
      </p:sp>
      <p:sp>
        <p:nvSpPr>
          <p:cNvPr id="7" name="Oval 235"/>
          <p:cNvSpPr>
            <a:spLocks noChangeArrowheads="1"/>
          </p:cNvSpPr>
          <p:nvPr/>
        </p:nvSpPr>
        <p:spPr bwMode="auto">
          <a:xfrm>
            <a:off x="5675492" y="1939712"/>
            <a:ext cx="631074" cy="803404"/>
          </a:xfrm>
          <a:prstGeom prst="ellipse">
            <a:avLst/>
          </a:prstGeom>
          <a:solidFill>
            <a:srgbClr val="314D29"/>
          </a:solidFill>
          <a:ln>
            <a:noFill/>
          </a:ln>
        </p:spPr>
        <p:txBody>
          <a:bodyPr vert="horz" wrap="square" lIns="91440" tIns="45720" rIns="91440" bIns="45720" numCol="1" anchor="t" anchorCtr="0" compatLnSpc="1"/>
          <a:lstStyle/>
          <a:p>
            <a:endParaRPr lang="en-US" dirty="0">
              <a:cs typeface="+mn-ea"/>
              <a:sym typeface="+mn-lt"/>
            </a:endParaRPr>
          </a:p>
        </p:txBody>
      </p:sp>
      <p:sp>
        <p:nvSpPr>
          <p:cNvPr id="8" name="Freeform 236"/>
          <p:cNvSpPr/>
          <p:nvPr/>
        </p:nvSpPr>
        <p:spPr bwMode="auto">
          <a:xfrm>
            <a:off x="4592958" y="2648455"/>
            <a:ext cx="1201467" cy="1080106"/>
          </a:xfrm>
          <a:custGeom>
            <a:avLst/>
            <a:gdLst>
              <a:gd name="T0" fmla="*/ 1111 w 2916"/>
              <a:gd name="T1" fmla="*/ 380 h 2620"/>
              <a:gd name="T2" fmla="*/ 1065 w 2916"/>
              <a:gd name="T3" fmla="*/ 460 h 2620"/>
              <a:gd name="T4" fmla="*/ 1427 w 2916"/>
              <a:gd name="T5" fmla="*/ 1594 h 2620"/>
              <a:gd name="T6" fmla="*/ 264 w 2916"/>
              <a:gd name="T7" fmla="*/ 1848 h 2620"/>
              <a:gd name="T8" fmla="*/ 218 w 2916"/>
              <a:gd name="T9" fmla="*/ 1927 h 2620"/>
              <a:gd name="T10" fmla="*/ 621 w 2916"/>
              <a:gd name="T11" fmla="*/ 2619 h 2620"/>
              <a:gd name="T12" fmla="*/ 713 w 2916"/>
              <a:gd name="T13" fmla="*/ 2618 h 2620"/>
              <a:gd name="T14" fmla="*/ 2313 w 2916"/>
              <a:gd name="T15" fmla="*/ 2612 h 2620"/>
              <a:gd name="T16" fmla="*/ 2405 w 2916"/>
              <a:gd name="T17" fmla="*/ 2612 h 2620"/>
              <a:gd name="T18" fmla="*/ 2847 w 2916"/>
              <a:gd name="T19" fmla="*/ 2414 h 2620"/>
              <a:gd name="T20" fmla="*/ 2797 w 2916"/>
              <a:gd name="T21" fmla="*/ 1931 h 2620"/>
              <a:gd name="T22" fmla="*/ 2752 w 2916"/>
              <a:gd name="T23" fmla="*/ 1852 h 2620"/>
              <a:gd name="T24" fmla="*/ 1957 w 2916"/>
              <a:gd name="T25" fmla="*/ 463 h 2620"/>
              <a:gd name="T26" fmla="*/ 1911 w 2916"/>
              <a:gd name="T27" fmla="*/ 383 h 2620"/>
              <a:gd name="T28" fmla="*/ 1111 w 2916"/>
              <a:gd name="T29" fmla="*/ 380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6" h="2620">
                <a:moveTo>
                  <a:pt x="1111" y="380"/>
                </a:moveTo>
                <a:cubicBezTo>
                  <a:pt x="1065" y="460"/>
                  <a:pt x="1065" y="460"/>
                  <a:pt x="1065" y="460"/>
                </a:cubicBezTo>
                <a:cubicBezTo>
                  <a:pt x="952" y="654"/>
                  <a:pt x="1680" y="1084"/>
                  <a:pt x="1427" y="1594"/>
                </a:cubicBezTo>
                <a:cubicBezTo>
                  <a:pt x="1112" y="2068"/>
                  <a:pt x="375" y="1652"/>
                  <a:pt x="264" y="1848"/>
                </a:cubicBezTo>
                <a:cubicBezTo>
                  <a:pt x="218" y="1927"/>
                  <a:pt x="218" y="1927"/>
                  <a:pt x="218" y="1927"/>
                </a:cubicBezTo>
                <a:cubicBezTo>
                  <a:pt x="0" y="2309"/>
                  <a:pt x="181" y="2620"/>
                  <a:pt x="621" y="2619"/>
                </a:cubicBezTo>
                <a:cubicBezTo>
                  <a:pt x="713" y="2618"/>
                  <a:pt x="713" y="2618"/>
                  <a:pt x="713" y="2618"/>
                </a:cubicBezTo>
                <a:cubicBezTo>
                  <a:pt x="1153" y="2617"/>
                  <a:pt x="1873" y="2614"/>
                  <a:pt x="2313" y="2612"/>
                </a:cubicBezTo>
                <a:cubicBezTo>
                  <a:pt x="2405" y="2612"/>
                  <a:pt x="2405" y="2612"/>
                  <a:pt x="2405" y="2612"/>
                </a:cubicBezTo>
                <a:cubicBezTo>
                  <a:pt x="2620" y="2611"/>
                  <a:pt x="2773" y="2535"/>
                  <a:pt x="2847" y="2414"/>
                </a:cubicBezTo>
                <a:cubicBezTo>
                  <a:pt x="2916" y="2289"/>
                  <a:pt x="2905" y="2119"/>
                  <a:pt x="2797" y="1931"/>
                </a:cubicBezTo>
                <a:cubicBezTo>
                  <a:pt x="2752" y="1852"/>
                  <a:pt x="2752" y="1852"/>
                  <a:pt x="2752" y="1852"/>
                </a:cubicBezTo>
                <a:cubicBezTo>
                  <a:pt x="2533" y="1470"/>
                  <a:pt x="2176" y="845"/>
                  <a:pt x="1957" y="463"/>
                </a:cubicBezTo>
                <a:cubicBezTo>
                  <a:pt x="1911" y="383"/>
                  <a:pt x="1911" y="383"/>
                  <a:pt x="1911" y="383"/>
                </a:cubicBezTo>
                <a:cubicBezTo>
                  <a:pt x="1693" y="1"/>
                  <a:pt x="1333" y="0"/>
                  <a:pt x="1111" y="380"/>
                </a:cubicBezTo>
                <a:close/>
              </a:path>
            </a:pathLst>
          </a:custGeom>
          <a:solidFill>
            <a:srgbClr val="92D050"/>
          </a:solidFill>
          <a:ln>
            <a:noFill/>
          </a:ln>
        </p:spPr>
        <p:txBody>
          <a:bodyPr vert="horz" wrap="square" lIns="91440" tIns="45720" rIns="91440" bIns="45720" numCol="1" anchor="t" anchorCtr="0" compatLnSpc="1"/>
          <a:lstStyle/>
          <a:p>
            <a:endParaRPr lang="en-US" dirty="0">
              <a:cs typeface="+mn-ea"/>
              <a:sym typeface="+mn-lt"/>
            </a:endParaRPr>
          </a:p>
        </p:txBody>
      </p:sp>
      <p:sp>
        <p:nvSpPr>
          <p:cNvPr id="9" name="Freeform 237"/>
          <p:cNvSpPr/>
          <p:nvPr/>
        </p:nvSpPr>
        <p:spPr bwMode="auto">
          <a:xfrm>
            <a:off x="4306548" y="2648455"/>
            <a:ext cx="871367" cy="754860"/>
          </a:xfrm>
          <a:custGeom>
            <a:avLst/>
            <a:gdLst>
              <a:gd name="T0" fmla="*/ 1261 w 2115"/>
              <a:gd name="T1" fmla="*/ 212 h 1837"/>
              <a:gd name="T2" fmla="*/ 1903 w 2115"/>
              <a:gd name="T3" fmla="*/ 1470 h 1837"/>
              <a:gd name="T4" fmla="*/ 493 w 2115"/>
              <a:gd name="T5" fmla="*/ 1543 h 1837"/>
              <a:gd name="T6" fmla="*/ 212 w 2115"/>
              <a:gd name="T7" fmla="*/ 494 h 1837"/>
              <a:gd name="T8" fmla="*/ 1261 w 2115"/>
              <a:gd name="T9" fmla="*/ 212 h 1837"/>
            </a:gdLst>
            <a:ahLst/>
            <a:cxnLst>
              <a:cxn ang="0">
                <a:pos x="T0" y="T1"/>
              </a:cxn>
              <a:cxn ang="0">
                <a:pos x="T2" y="T3"/>
              </a:cxn>
              <a:cxn ang="0">
                <a:pos x="T4" y="T5"/>
              </a:cxn>
              <a:cxn ang="0">
                <a:pos x="T6" y="T7"/>
              </a:cxn>
              <a:cxn ang="0">
                <a:pos x="T8" y="T9"/>
              </a:cxn>
            </a:cxnLst>
            <a:rect l="0" t="0" r="r" b="b"/>
            <a:pathLst>
              <a:path w="2115" h="1837">
                <a:moveTo>
                  <a:pt x="1261" y="212"/>
                </a:moveTo>
                <a:cubicBezTo>
                  <a:pt x="1628" y="425"/>
                  <a:pt x="2115" y="1102"/>
                  <a:pt x="1903" y="1470"/>
                </a:cubicBezTo>
                <a:cubicBezTo>
                  <a:pt x="1690" y="1837"/>
                  <a:pt x="860" y="1755"/>
                  <a:pt x="493" y="1543"/>
                </a:cubicBezTo>
                <a:cubicBezTo>
                  <a:pt x="126" y="1331"/>
                  <a:pt x="0" y="861"/>
                  <a:pt x="212" y="494"/>
                </a:cubicBezTo>
                <a:cubicBezTo>
                  <a:pt x="424" y="126"/>
                  <a:pt x="894" y="0"/>
                  <a:pt x="1261" y="212"/>
                </a:cubicBezTo>
                <a:close/>
              </a:path>
            </a:pathLst>
          </a:custGeom>
          <a:solidFill>
            <a:srgbClr val="728725"/>
          </a:solidFill>
          <a:ln>
            <a:noFill/>
          </a:ln>
        </p:spPr>
        <p:txBody>
          <a:bodyPr vert="horz" wrap="square" lIns="91440" tIns="45720" rIns="91440" bIns="45720" numCol="1" anchor="t" anchorCtr="0" compatLnSpc="1"/>
          <a:lstStyle/>
          <a:p>
            <a:endParaRPr lang="en-US" dirty="0">
              <a:cs typeface="+mn-ea"/>
              <a:sym typeface="+mn-lt"/>
            </a:endParaRPr>
          </a:p>
        </p:txBody>
      </p:sp>
      <p:sp>
        <p:nvSpPr>
          <p:cNvPr id="10" name="Freeform 238"/>
          <p:cNvSpPr/>
          <p:nvPr/>
        </p:nvSpPr>
        <p:spPr bwMode="auto">
          <a:xfrm>
            <a:off x="4585677" y="3811086"/>
            <a:ext cx="1199040" cy="1080106"/>
          </a:xfrm>
          <a:custGeom>
            <a:avLst/>
            <a:gdLst>
              <a:gd name="T0" fmla="*/ 218 w 2916"/>
              <a:gd name="T1" fmla="*/ 693 h 2620"/>
              <a:gd name="T2" fmla="*/ 264 w 2916"/>
              <a:gd name="T3" fmla="*/ 772 h 2620"/>
              <a:gd name="T4" fmla="*/ 1427 w 2916"/>
              <a:gd name="T5" fmla="*/ 1026 h 2620"/>
              <a:gd name="T6" fmla="*/ 1065 w 2916"/>
              <a:gd name="T7" fmla="*/ 2161 h 2620"/>
              <a:gd name="T8" fmla="*/ 1111 w 2916"/>
              <a:gd name="T9" fmla="*/ 2240 h 2620"/>
              <a:gd name="T10" fmla="*/ 1911 w 2916"/>
              <a:gd name="T11" fmla="*/ 2237 h 2620"/>
              <a:gd name="T12" fmla="*/ 1957 w 2916"/>
              <a:gd name="T13" fmla="*/ 2157 h 2620"/>
              <a:gd name="T14" fmla="*/ 2752 w 2916"/>
              <a:gd name="T15" fmla="*/ 768 h 2620"/>
              <a:gd name="T16" fmla="*/ 2797 w 2916"/>
              <a:gd name="T17" fmla="*/ 689 h 2620"/>
              <a:gd name="T18" fmla="*/ 2847 w 2916"/>
              <a:gd name="T19" fmla="*/ 206 h 2620"/>
              <a:gd name="T20" fmla="*/ 2405 w 2916"/>
              <a:gd name="T21" fmla="*/ 8 h 2620"/>
              <a:gd name="T22" fmla="*/ 2313 w 2916"/>
              <a:gd name="T23" fmla="*/ 8 h 2620"/>
              <a:gd name="T24" fmla="*/ 713 w 2916"/>
              <a:gd name="T25" fmla="*/ 2 h 2620"/>
              <a:gd name="T26" fmla="*/ 621 w 2916"/>
              <a:gd name="T27" fmla="*/ 1 h 2620"/>
              <a:gd name="T28" fmla="*/ 218 w 2916"/>
              <a:gd name="T29" fmla="*/ 693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6" h="2620">
                <a:moveTo>
                  <a:pt x="218" y="693"/>
                </a:moveTo>
                <a:cubicBezTo>
                  <a:pt x="264" y="772"/>
                  <a:pt x="264" y="772"/>
                  <a:pt x="264" y="772"/>
                </a:cubicBezTo>
                <a:cubicBezTo>
                  <a:pt x="375" y="968"/>
                  <a:pt x="1112" y="553"/>
                  <a:pt x="1427" y="1026"/>
                </a:cubicBezTo>
                <a:cubicBezTo>
                  <a:pt x="1680" y="1536"/>
                  <a:pt x="952" y="1966"/>
                  <a:pt x="1065" y="2161"/>
                </a:cubicBezTo>
                <a:cubicBezTo>
                  <a:pt x="1111" y="2240"/>
                  <a:pt x="1111" y="2240"/>
                  <a:pt x="1111" y="2240"/>
                </a:cubicBezTo>
                <a:cubicBezTo>
                  <a:pt x="1333" y="2620"/>
                  <a:pt x="1693" y="2619"/>
                  <a:pt x="1911" y="2237"/>
                </a:cubicBezTo>
                <a:cubicBezTo>
                  <a:pt x="1957" y="2157"/>
                  <a:pt x="1957" y="2157"/>
                  <a:pt x="1957" y="2157"/>
                </a:cubicBezTo>
                <a:cubicBezTo>
                  <a:pt x="2176" y="1775"/>
                  <a:pt x="2533" y="1150"/>
                  <a:pt x="2752" y="768"/>
                </a:cubicBezTo>
                <a:cubicBezTo>
                  <a:pt x="2797" y="689"/>
                  <a:pt x="2797" y="689"/>
                  <a:pt x="2797" y="689"/>
                </a:cubicBezTo>
                <a:cubicBezTo>
                  <a:pt x="2905" y="501"/>
                  <a:pt x="2916" y="331"/>
                  <a:pt x="2847" y="206"/>
                </a:cubicBezTo>
                <a:cubicBezTo>
                  <a:pt x="2773" y="85"/>
                  <a:pt x="2620" y="9"/>
                  <a:pt x="2405" y="8"/>
                </a:cubicBezTo>
                <a:cubicBezTo>
                  <a:pt x="2313" y="8"/>
                  <a:pt x="2313" y="8"/>
                  <a:pt x="2313" y="8"/>
                </a:cubicBezTo>
                <a:cubicBezTo>
                  <a:pt x="1873" y="6"/>
                  <a:pt x="1153" y="3"/>
                  <a:pt x="713" y="2"/>
                </a:cubicBezTo>
                <a:cubicBezTo>
                  <a:pt x="621" y="1"/>
                  <a:pt x="621" y="1"/>
                  <a:pt x="621" y="1"/>
                </a:cubicBezTo>
                <a:cubicBezTo>
                  <a:pt x="181" y="0"/>
                  <a:pt x="0" y="311"/>
                  <a:pt x="218" y="693"/>
                </a:cubicBezTo>
                <a:close/>
              </a:path>
            </a:pathLst>
          </a:custGeom>
          <a:solidFill>
            <a:srgbClr val="619852"/>
          </a:solidFill>
          <a:ln>
            <a:noFill/>
          </a:ln>
        </p:spPr>
        <p:txBody>
          <a:bodyPr vert="horz" wrap="square" lIns="91440" tIns="45720" rIns="91440" bIns="45720" numCol="1" anchor="t" anchorCtr="0" compatLnSpc="1"/>
          <a:lstStyle/>
          <a:p>
            <a:endParaRPr lang="en-US" dirty="0">
              <a:cs typeface="+mn-ea"/>
              <a:sym typeface="+mn-lt"/>
            </a:endParaRPr>
          </a:p>
        </p:txBody>
      </p:sp>
      <p:sp>
        <p:nvSpPr>
          <p:cNvPr id="12" name="Freeform 239"/>
          <p:cNvSpPr/>
          <p:nvPr/>
        </p:nvSpPr>
        <p:spPr bwMode="auto">
          <a:xfrm>
            <a:off x="4299266" y="4136331"/>
            <a:ext cx="868940" cy="754860"/>
          </a:xfrm>
          <a:custGeom>
            <a:avLst/>
            <a:gdLst>
              <a:gd name="T0" fmla="*/ 493 w 2115"/>
              <a:gd name="T1" fmla="*/ 294 h 1837"/>
              <a:gd name="T2" fmla="*/ 1903 w 2115"/>
              <a:gd name="T3" fmla="*/ 368 h 1837"/>
              <a:gd name="T4" fmla="*/ 1261 w 2115"/>
              <a:gd name="T5" fmla="*/ 1625 h 1837"/>
              <a:gd name="T6" fmla="*/ 212 w 2115"/>
              <a:gd name="T7" fmla="*/ 1344 h 1837"/>
              <a:gd name="T8" fmla="*/ 493 w 2115"/>
              <a:gd name="T9" fmla="*/ 294 h 1837"/>
            </a:gdLst>
            <a:ahLst/>
            <a:cxnLst>
              <a:cxn ang="0">
                <a:pos x="T0" y="T1"/>
              </a:cxn>
              <a:cxn ang="0">
                <a:pos x="T2" y="T3"/>
              </a:cxn>
              <a:cxn ang="0">
                <a:pos x="T4" y="T5"/>
              </a:cxn>
              <a:cxn ang="0">
                <a:pos x="T6" y="T7"/>
              </a:cxn>
              <a:cxn ang="0">
                <a:pos x="T8" y="T9"/>
              </a:cxn>
            </a:cxnLst>
            <a:rect l="0" t="0" r="r" b="b"/>
            <a:pathLst>
              <a:path w="2115" h="1837">
                <a:moveTo>
                  <a:pt x="493" y="294"/>
                </a:moveTo>
                <a:cubicBezTo>
                  <a:pt x="861" y="82"/>
                  <a:pt x="1690" y="0"/>
                  <a:pt x="1903" y="368"/>
                </a:cubicBezTo>
                <a:cubicBezTo>
                  <a:pt x="2115" y="735"/>
                  <a:pt x="1628" y="1413"/>
                  <a:pt x="1261" y="1625"/>
                </a:cubicBezTo>
                <a:cubicBezTo>
                  <a:pt x="894" y="1837"/>
                  <a:pt x="424" y="1711"/>
                  <a:pt x="212" y="1344"/>
                </a:cubicBezTo>
                <a:cubicBezTo>
                  <a:pt x="0" y="976"/>
                  <a:pt x="126" y="507"/>
                  <a:pt x="493" y="294"/>
                </a:cubicBezTo>
                <a:close/>
              </a:path>
            </a:pathLst>
          </a:custGeom>
          <a:solidFill>
            <a:srgbClr val="314D29"/>
          </a:solidFill>
          <a:ln>
            <a:noFill/>
          </a:ln>
        </p:spPr>
        <p:txBody>
          <a:bodyPr vert="horz" wrap="square" lIns="91440" tIns="45720" rIns="91440" bIns="45720" numCol="1" anchor="t" anchorCtr="0" compatLnSpc="1"/>
          <a:lstStyle/>
          <a:p>
            <a:endParaRPr lang="en-US" dirty="0">
              <a:cs typeface="+mn-ea"/>
              <a:sym typeface="+mn-lt"/>
            </a:endParaRPr>
          </a:p>
        </p:txBody>
      </p:sp>
      <p:sp>
        <p:nvSpPr>
          <p:cNvPr id="13" name="Freeform 240"/>
          <p:cNvSpPr/>
          <p:nvPr/>
        </p:nvSpPr>
        <p:spPr bwMode="auto">
          <a:xfrm>
            <a:off x="5350246" y="4031961"/>
            <a:ext cx="1245157" cy="1036416"/>
          </a:xfrm>
          <a:custGeom>
            <a:avLst/>
            <a:gdLst>
              <a:gd name="T0" fmla="*/ 619 w 3024"/>
              <a:gd name="T1" fmla="*/ 2520 h 2521"/>
              <a:gd name="T2" fmla="*/ 711 w 3024"/>
              <a:gd name="T3" fmla="*/ 2521 h 2521"/>
              <a:gd name="T4" fmla="*/ 1512 w 3024"/>
              <a:gd name="T5" fmla="*/ 1640 h 2521"/>
              <a:gd name="T6" fmla="*/ 2313 w 3024"/>
              <a:gd name="T7" fmla="*/ 2521 h 2521"/>
              <a:gd name="T8" fmla="*/ 2405 w 3024"/>
              <a:gd name="T9" fmla="*/ 2520 h 2521"/>
              <a:gd name="T10" fmla="*/ 2803 w 3024"/>
              <a:gd name="T11" fmla="*/ 1826 h 2521"/>
              <a:gd name="T12" fmla="*/ 2756 w 3024"/>
              <a:gd name="T13" fmla="*/ 1746 h 2521"/>
              <a:gd name="T14" fmla="*/ 1951 w 3024"/>
              <a:gd name="T15" fmla="*/ 364 h 2521"/>
              <a:gd name="T16" fmla="*/ 1905 w 3024"/>
              <a:gd name="T17" fmla="*/ 285 h 2521"/>
              <a:gd name="T18" fmla="*/ 1512 w 3024"/>
              <a:gd name="T19" fmla="*/ 0 h 2521"/>
              <a:gd name="T20" fmla="*/ 1119 w 3024"/>
              <a:gd name="T21" fmla="*/ 285 h 2521"/>
              <a:gd name="T22" fmla="*/ 1073 w 3024"/>
              <a:gd name="T23" fmla="*/ 364 h 2521"/>
              <a:gd name="T24" fmla="*/ 268 w 3024"/>
              <a:gd name="T25" fmla="*/ 1746 h 2521"/>
              <a:gd name="T26" fmla="*/ 221 w 3024"/>
              <a:gd name="T27" fmla="*/ 1826 h 2521"/>
              <a:gd name="T28" fmla="*/ 619 w 3024"/>
              <a:gd name="T29" fmla="*/ 2520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24" h="2521">
                <a:moveTo>
                  <a:pt x="619" y="2520"/>
                </a:moveTo>
                <a:cubicBezTo>
                  <a:pt x="711" y="2521"/>
                  <a:pt x="711" y="2521"/>
                  <a:pt x="711" y="2521"/>
                </a:cubicBezTo>
                <a:cubicBezTo>
                  <a:pt x="936" y="2521"/>
                  <a:pt x="944" y="1676"/>
                  <a:pt x="1512" y="1640"/>
                </a:cubicBezTo>
                <a:cubicBezTo>
                  <a:pt x="2080" y="1676"/>
                  <a:pt x="2088" y="2521"/>
                  <a:pt x="2313" y="2521"/>
                </a:cubicBezTo>
                <a:cubicBezTo>
                  <a:pt x="2405" y="2520"/>
                  <a:pt x="2405" y="2520"/>
                  <a:pt x="2405" y="2520"/>
                </a:cubicBezTo>
                <a:cubicBezTo>
                  <a:pt x="2845" y="2519"/>
                  <a:pt x="3024" y="2206"/>
                  <a:pt x="2803" y="1826"/>
                </a:cubicBezTo>
                <a:cubicBezTo>
                  <a:pt x="2756" y="1746"/>
                  <a:pt x="2756" y="1746"/>
                  <a:pt x="2756" y="1746"/>
                </a:cubicBezTo>
                <a:cubicBezTo>
                  <a:pt x="2535" y="1366"/>
                  <a:pt x="2173" y="744"/>
                  <a:pt x="1951" y="364"/>
                </a:cubicBezTo>
                <a:cubicBezTo>
                  <a:pt x="1905" y="285"/>
                  <a:pt x="1905" y="285"/>
                  <a:pt x="1905" y="285"/>
                </a:cubicBezTo>
                <a:cubicBezTo>
                  <a:pt x="1796" y="98"/>
                  <a:pt x="1654" y="3"/>
                  <a:pt x="1512" y="0"/>
                </a:cubicBezTo>
                <a:cubicBezTo>
                  <a:pt x="1370" y="3"/>
                  <a:pt x="1228" y="98"/>
                  <a:pt x="1119" y="285"/>
                </a:cubicBezTo>
                <a:cubicBezTo>
                  <a:pt x="1073" y="364"/>
                  <a:pt x="1073" y="364"/>
                  <a:pt x="1073" y="364"/>
                </a:cubicBezTo>
                <a:cubicBezTo>
                  <a:pt x="851" y="744"/>
                  <a:pt x="489" y="1366"/>
                  <a:pt x="268" y="1746"/>
                </a:cubicBezTo>
                <a:cubicBezTo>
                  <a:pt x="221" y="1826"/>
                  <a:pt x="221" y="1826"/>
                  <a:pt x="221" y="1826"/>
                </a:cubicBezTo>
                <a:cubicBezTo>
                  <a:pt x="0" y="2206"/>
                  <a:pt x="179" y="2519"/>
                  <a:pt x="619" y="2520"/>
                </a:cubicBezTo>
                <a:close/>
              </a:path>
            </a:pathLst>
          </a:custGeom>
          <a:solidFill>
            <a:srgbClr val="92D050"/>
          </a:solidFill>
          <a:ln>
            <a:noFill/>
          </a:ln>
        </p:spPr>
        <p:txBody>
          <a:bodyPr vert="horz" wrap="square" lIns="91440" tIns="45720" rIns="91440" bIns="45720" numCol="1" anchor="t" anchorCtr="0" compatLnSpc="1"/>
          <a:lstStyle/>
          <a:p>
            <a:endParaRPr lang="en-US" dirty="0">
              <a:cs typeface="+mn-ea"/>
              <a:sym typeface="+mn-lt"/>
            </a:endParaRPr>
          </a:p>
        </p:txBody>
      </p:sp>
      <p:sp>
        <p:nvSpPr>
          <p:cNvPr id="14" name="Oval 241"/>
          <p:cNvSpPr>
            <a:spLocks noChangeArrowheads="1"/>
          </p:cNvSpPr>
          <p:nvPr/>
        </p:nvSpPr>
        <p:spPr bwMode="auto">
          <a:xfrm>
            <a:off x="5656074" y="4811094"/>
            <a:ext cx="633501" cy="803404"/>
          </a:xfrm>
          <a:prstGeom prst="ellipse">
            <a:avLst/>
          </a:prstGeom>
          <a:solidFill>
            <a:srgbClr val="728725"/>
          </a:solidFill>
          <a:ln>
            <a:noFill/>
          </a:ln>
        </p:spPr>
        <p:txBody>
          <a:bodyPr vert="horz" wrap="square" lIns="91440" tIns="45720" rIns="91440" bIns="45720" numCol="1" anchor="t" anchorCtr="0" compatLnSpc="1"/>
          <a:lstStyle/>
          <a:p>
            <a:endParaRPr lang="en-US" dirty="0">
              <a:cs typeface="+mn-ea"/>
              <a:sym typeface="+mn-lt"/>
            </a:endParaRPr>
          </a:p>
        </p:txBody>
      </p:sp>
      <p:sp>
        <p:nvSpPr>
          <p:cNvPr id="15" name="Freeform 242"/>
          <p:cNvSpPr/>
          <p:nvPr/>
        </p:nvSpPr>
        <p:spPr bwMode="auto">
          <a:xfrm>
            <a:off x="6168215" y="3828076"/>
            <a:ext cx="1201467" cy="1077678"/>
          </a:xfrm>
          <a:custGeom>
            <a:avLst/>
            <a:gdLst>
              <a:gd name="T0" fmla="*/ 1805 w 2916"/>
              <a:gd name="T1" fmla="*/ 2240 h 2620"/>
              <a:gd name="T2" fmla="*/ 1851 w 2916"/>
              <a:gd name="T3" fmla="*/ 2161 h 2620"/>
              <a:gd name="T4" fmla="*/ 1489 w 2916"/>
              <a:gd name="T5" fmla="*/ 1026 h 2620"/>
              <a:gd name="T6" fmla="*/ 2652 w 2916"/>
              <a:gd name="T7" fmla="*/ 773 h 2620"/>
              <a:gd name="T8" fmla="*/ 2698 w 2916"/>
              <a:gd name="T9" fmla="*/ 693 h 2620"/>
              <a:gd name="T10" fmla="*/ 2295 w 2916"/>
              <a:gd name="T11" fmla="*/ 2 h 2620"/>
              <a:gd name="T12" fmla="*/ 2203 w 2916"/>
              <a:gd name="T13" fmla="*/ 2 h 2620"/>
              <a:gd name="T14" fmla="*/ 603 w 2916"/>
              <a:gd name="T15" fmla="*/ 8 h 2620"/>
              <a:gd name="T16" fmla="*/ 511 w 2916"/>
              <a:gd name="T17" fmla="*/ 8 h 2620"/>
              <a:gd name="T18" fmla="*/ 69 w 2916"/>
              <a:gd name="T19" fmla="*/ 207 h 2620"/>
              <a:gd name="T20" fmla="*/ 119 w 2916"/>
              <a:gd name="T21" fmla="*/ 689 h 2620"/>
              <a:gd name="T22" fmla="*/ 164 w 2916"/>
              <a:gd name="T23" fmla="*/ 769 h 2620"/>
              <a:gd name="T24" fmla="*/ 959 w 2916"/>
              <a:gd name="T25" fmla="*/ 2157 h 2620"/>
              <a:gd name="T26" fmla="*/ 1005 w 2916"/>
              <a:gd name="T27" fmla="*/ 2237 h 2620"/>
              <a:gd name="T28" fmla="*/ 1805 w 2916"/>
              <a:gd name="T29" fmla="*/ 2240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6" h="2620">
                <a:moveTo>
                  <a:pt x="1805" y="2240"/>
                </a:moveTo>
                <a:cubicBezTo>
                  <a:pt x="1851" y="2161"/>
                  <a:pt x="1851" y="2161"/>
                  <a:pt x="1851" y="2161"/>
                </a:cubicBezTo>
                <a:cubicBezTo>
                  <a:pt x="1964" y="1966"/>
                  <a:pt x="1236" y="1536"/>
                  <a:pt x="1489" y="1026"/>
                </a:cubicBezTo>
                <a:cubicBezTo>
                  <a:pt x="1804" y="553"/>
                  <a:pt x="2541" y="968"/>
                  <a:pt x="2652" y="773"/>
                </a:cubicBezTo>
                <a:cubicBezTo>
                  <a:pt x="2698" y="693"/>
                  <a:pt x="2698" y="693"/>
                  <a:pt x="2698" y="693"/>
                </a:cubicBezTo>
                <a:cubicBezTo>
                  <a:pt x="2916" y="311"/>
                  <a:pt x="2735" y="0"/>
                  <a:pt x="2295" y="2"/>
                </a:cubicBezTo>
                <a:cubicBezTo>
                  <a:pt x="2203" y="2"/>
                  <a:pt x="2203" y="2"/>
                  <a:pt x="2203" y="2"/>
                </a:cubicBezTo>
                <a:cubicBezTo>
                  <a:pt x="1763" y="4"/>
                  <a:pt x="1043" y="6"/>
                  <a:pt x="603" y="8"/>
                </a:cubicBezTo>
                <a:cubicBezTo>
                  <a:pt x="511" y="8"/>
                  <a:pt x="511" y="8"/>
                  <a:pt x="511" y="8"/>
                </a:cubicBezTo>
                <a:cubicBezTo>
                  <a:pt x="296" y="9"/>
                  <a:pt x="143" y="85"/>
                  <a:pt x="69" y="207"/>
                </a:cubicBezTo>
                <a:cubicBezTo>
                  <a:pt x="0" y="331"/>
                  <a:pt x="11" y="502"/>
                  <a:pt x="119" y="689"/>
                </a:cubicBezTo>
                <a:cubicBezTo>
                  <a:pt x="164" y="769"/>
                  <a:pt x="164" y="769"/>
                  <a:pt x="164" y="769"/>
                </a:cubicBezTo>
                <a:cubicBezTo>
                  <a:pt x="383" y="1151"/>
                  <a:pt x="740" y="1775"/>
                  <a:pt x="959" y="2157"/>
                </a:cubicBezTo>
                <a:cubicBezTo>
                  <a:pt x="1005" y="2237"/>
                  <a:pt x="1005" y="2237"/>
                  <a:pt x="1005" y="2237"/>
                </a:cubicBezTo>
                <a:cubicBezTo>
                  <a:pt x="1223" y="2619"/>
                  <a:pt x="1583" y="2620"/>
                  <a:pt x="1805" y="2240"/>
                </a:cubicBezTo>
                <a:close/>
              </a:path>
            </a:pathLst>
          </a:custGeom>
          <a:solidFill>
            <a:srgbClr val="619852"/>
          </a:solidFill>
          <a:ln>
            <a:noFill/>
          </a:ln>
        </p:spPr>
        <p:txBody>
          <a:bodyPr vert="horz" wrap="square" lIns="91440" tIns="45720" rIns="91440" bIns="45720" numCol="1" anchor="t" anchorCtr="0" compatLnSpc="1"/>
          <a:lstStyle/>
          <a:p>
            <a:endParaRPr lang="en-US" dirty="0">
              <a:cs typeface="+mn-ea"/>
              <a:sym typeface="+mn-lt"/>
            </a:endParaRPr>
          </a:p>
        </p:txBody>
      </p:sp>
      <p:sp>
        <p:nvSpPr>
          <p:cNvPr id="16" name="Freeform 243"/>
          <p:cNvSpPr/>
          <p:nvPr/>
        </p:nvSpPr>
        <p:spPr bwMode="auto">
          <a:xfrm>
            <a:off x="6784725" y="4150894"/>
            <a:ext cx="871367" cy="757287"/>
          </a:xfrm>
          <a:custGeom>
            <a:avLst/>
            <a:gdLst>
              <a:gd name="T0" fmla="*/ 854 w 2115"/>
              <a:gd name="T1" fmla="*/ 1625 h 1837"/>
              <a:gd name="T2" fmla="*/ 212 w 2115"/>
              <a:gd name="T3" fmla="*/ 368 h 1837"/>
              <a:gd name="T4" fmla="*/ 1622 w 2115"/>
              <a:gd name="T5" fmla="*/ 295 h 1837"/>
              <a:gd name="T6" fmla="*/ 1903 w 2115"/>
              <a:gd name="T7" fmla="*/ 1344 h 1837"/>
              <a:gd name="T8" fmla="*/ 854 w 2115"/>
              <a:gd name="T9" fmla="*/ 1625 h 1837"/>
            </a:gdLst>
            <a:ahLst/>
            <a:cxnLst>
              <a:cxn ang="0">
                <a:pos x="T0" y="T1"/>
              </a:cxn>
              <a:cxn ang="0">
                <a:pos x="T2" y="T3"/>
              </a:cxn>
              <a:cxn ang="0">
                <a:pos x="T4" y="T5"/>
              </a:cxn>
              <a:cxn ang="0">
                <a:pos x="T6" y="T7"/>
              </a:cxn>
              <a:cxn ang="0">
                <a:pos x="T8" y="T9"/>
              </a:cxn>
            </a:cxnLst>
            <a:rect l="0" t="0" r="r" b="b"/>
            <a:pathLst>
              <a:path w="2115" h="1837">
                <a:moveTo>
                  <a:pt x="854" y="1625"/>
                </a:moveTo>
                <a:cubicBezTo>
                  <a:pt x="487" y="1413"/>
                  <a:pt x="0" y="735"/>
                  <a:pt x="212" y="368"/>
                </a:cubicBezTo>
                <a:cubicBezTo>
                  <a:pt x="425" y="0"/>
                  <a:pt x="1255" y="83"/>
                  <a:pt x="1622" y="295"/>
                </a:cubicBezTo>
                <a:cubicBezTo>
                  <a:pt x="1989" y="507"/>
                  <a:pt x="2115" y="976"/>
                  <a:pt x="1903" y="1344"/>
                </a:cubicBezTo>
                <a:cubicBezTo>
                  <a:pt x="1691" y="1711"/>
                  <a:pt x="1221" y="1837"/>
                  <a:pt x="854" y="1625"/>
                </a:cubicBezTo>
                <a:close/>
              </a:path>
            </a:pathLst>
          </a:custGeom>
          <a:solidFill>
            <a:srgbClr val="314D29"/>
          </a:solidFill>
          <a:ln>
            <a:noFill/>
          </a:ln>
        </p:spPr>
        <p:txBody>
          <a:bodyPr vert="horz" wrap="square" lIns="91440" tIns="45720" rIns="91440" bIns="45720" numCol="1" anchor="t" anchorCtr="0" compatLnSpc="1"/>
          <a:lstStyle/>
          <a:p>
            <a:endParaRPr lang="en-US" dirty="0">
              <a:cs typeface="+mn-ea"/>
              <a:sym typeface="+mn-lt"/>
            </a:endParaRPr>
          </a:p>
        </p:txBody>
      </p:sp>
      <p:sp>
        <p:nvSpPr>
          <p:cNvPr id="17" name="Freeform 244"/>
          <p:cNvSpPr/>
          <p:nvPr/>
        </p:nvSpPr>
        <p:spPr bwMode="auto">
          <a:xfrm>
            <a:off x="6177924" y="2665446"/>
            <a:ext cx="1201467" cy="1077678"/>
          </a:xfrm>
          <a:custGeom>
            <a:avLst/>
            <a:gdLst>
              <a:gd name="T0" fmla="*/ 2698 w 2916"/>
              <a:gd name="T1" fmla="*/ 1928 h 2621"/>
              <a:gd name="T2" fmla="*/ 2652 w 2916"/>
              <a:gd name="T3" fmla="*/ 1848 h 2621"/>
              <a:gd name="T4" fmla="*/ 1489 w 2916"/>
              <a:gd name="T5" fmla="*/ 1594 h 2621"/>
              <a:gd name="T6" fmla="*/ 1851 w 2916"/>
              <a:gd name="T7" fmla="*/ 460 h 2621"/>
              <a:gd name="T8" fmla="*/ 1805 w 2916"/>
              <a:gd name="T9" fmla="*/ 380 h 2621"/>
              <a:gd name="T10" fmla="*/ 1005 w 2916"/>
              <a:gd name="T11" fmla="*/ 383 h 2621"/>
              <a:gd name="T12" fmla="*/ 959 w 2916"/>
              <a:gd name="T13" fmla="*/ 463 h 2621"/>
              <a:gd name="T14" fmla="*/ 164 w 2916"/>
              <a:gd name="T15" fmla="*/ 1852 h 2621"/>
              <a:gd name="T16" fmla="*/ 119 w 2916"/>
              <a:gd name="T17" fmla="*/ 1932 h 2621"/>
              <a:gd name="T18" fmla="*/ 69 w 2916"/>
              <a:gd name="T19" fmla="*/ 2414 h 2621"/>
              <a:gd name="T20" fmla="*/ 511 w 2916"/>
              <a:gd name="T21" fmla="*/ 2612 h 2621"/>
              <a:gd name="T22" fmla="*/ 603 w 2916"/>
              <a:gd name="T23" fmla="*/ 2612 h 2621"/>
              <a:gd name="T24" fmla="*/ 2203 w 2916"/>
              <a:gd name="T25" fmla="*/ 2619 h 2621"/>
              <a:gd name="T26" fmla="*/ 2295 w 2916"/>
              <a:gd name="T27" fmla="*/ 2619 h 2621"/>
              <a:gd name="T28" fmla="*/ 2698 w 2916"/>
              <a:gd name="T29" fmla="*/ 1928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6" h="2621">
                <a:moveTo>
                  <a:pt x="2698" y="1928"/>
                </a:moveTo>
                <a:cubicBezTo>
                  <a:pt x="2652" y="1848"/>
                  <a:pt x="2652" y="1848"/>
                  <a:pt x="2652" y="1848"/>
                </a:cubicBezTo>
                <a:cubicBezTo>
                  <a:pt x="2541" y="1653"/>
                  <a:pt x="1804" y="2068"/>
                  <a:pt x="1489" y="1594"/>
                </a:cubicBezTo>
                <a:cubicBezTo>
                  <a:pt x="1236" y="1085"/>
                  <a:pt x="1964" y="654"/>
                  <a:pt x="1851" y="460"/>
                </a:cubicBezTo>
                <a:cubicBezTo>
                  <a:pt x="1805" y="380"/>
                  <a:pt x="1805" y="380"/>
                  <a:pt x="1805" y="380"/>
                </a:cubicBezTo>
                <a:cubicBezTo>
                  <a:pt x="1583" y="0"/>
                  <a:pt x="1223" y="1"/>
                  <a:pt x="1005" y="383"/>
                </a:cubicBezTo>
                <a:cubicBezTo>
                  <a:pt x="959" y="463"/>
                  <a:pt x="959" y="463"/>
                  <a:pt x="959" y="463"/>
                </a:cubicBezTo>
                <a:cubicBezTo>
                  <a:pt x="740" y="845"/>
                  <a:pt x="383" y="1470"/>
                  <a:pt x="164" y="1852"/>
                </a:cubicBezTo>
                <a:cubicBezTo>
                  <a:pt x="119" y="1932"/>
                  <a:pt x="119" y="1932"/>
                  <a:pt x="119" y="1932"/>
                </a:cubicBezTo>
                <a:cubicBezTo>
                  <a:pt x="11" y="2119"/>
                  <a:pt x="0" y="2289"/>
                  <a:pt x="69" y="2414"/>
                </a:cubicBezTo>
                <a:cubicBezTo>
                  <a:pt x="143" y="2535"/>
                  <a:pt x="296" y="2611"/>
                  <a:pt x="511" y="2612"/>
                </a:cubicBezTo>
                <a:cubicBezTo>
                  <a:pt x="603" y="2612"/>
                  <a:pt x="603" y="2612"/>
                  <a:pt x="603" y="2612"/>
                </a:cubicBezTo>
                <a:cubicBezTo>
                  <a:pt x="1043" y="2614"/>
                  <a:pt x="1763" y="2617"/>
                  <a:pt x="2203" y="2619"/>
                </a:cubicBezTo>
                <a:cubicBezTo>
                  <a:pt x="2295" y="2619"/>
                  <a:pt x="2295" y="2619"/>
                  <a:pt x="2295" y="2619"/>
                </a:cubicBezTo>
                <a:cubicBezTo>
                  <a:pt x="2735" y="2621"/>
                  <a:pt x="2916" y="2309"/>
                  <a:pt x="2698" y="1928"/>
                </a:cubicBezTo>
                <a:close/>
              </a:path>
            </a:pathLst>
          </a:custGeom>
          <a:solidFill>
            <a:srgbClr val="92D050"/>
          </a:solidFill>
          <a:ln>
            <a:noFill/>
          </a:ln>
        </p:spPr>
        <p:txBody>
          <a:bodyPr vert="horz" wrap="square" lIns="91440" tIns="45720" rIns="91440" bIns="45720" numCol="1" anchor="t" anchorCtr="0" compatLnSpc="1"/>
          <a:lstStyle/>
          <a:p>
            <a:endParaRPr lang="en-US" dirty="0">
              <a:cs typeface="+mn-ea"/>
              <a:sym typeface="+mn-lt"/>
            </a:endParaRPr>
          </a:p>
        </p:txBody>
      </p:sp>
      <p:sp>
        <p:nvSpPr>
          <p:cNvPr id="18" name="Freeform 245"/>
          <p:cNvSpPr/>
          <p:nvPr/>
        </p:nvSpPr>
        <p:spPr bwMode="auto">
          <a:xfrm>
            <a:off x="6794434" y="2663019"/>
            <a:ext cx="871367" cy="757287"/>
          </a:xfrm>
          <a:custGeom>
            <a:avLst/>
            <a:gdLst>
              <a:gd name="T0" fmla="*/ 1622 w 2115"/>
              <a:gd name="T1" fmla="*/ 1542 h 1836"/>
              <a:gd name="T2" fmla="*/ 212 w 2115"/>
              <a:gd name="T3" fmla="*/ 1469 h 1836"/>
              <a:gd name="T4" fmla="*/ 854 w 2115"/>
              <a:gd name="T5" fmla="*/ 212 h 1836"/>
              <a:gd name="T6" fmla="*/ 1903 w 2115"/>
              <a:gd name="T7" fmla="*/ 493 h 1836"/>
              <a:gd name="T8" fmla="*/ 1622 w 2115"/>
              <a:gd name="T9" fmla="*/ 1542 h 1836"/>
            </a:gdLst>
            <a:ahLst/>
            <a:cxnLst>
              <a:cxn ang="0">
                <a:pos x="T0" y="T1"/>
              </a:cxn>
              <a:cxn ang="0">
                <a:pos x="T2" y="T3"/>
              </a:cxn>
              <a:cxn ang="0">
                <a:pos x="T4" y="T5"/>
              </a:cxn>
              <a:cxn ang="0">
                <a:pos x="T6" y="T7"/>
              </a:cxn>
              <a:cxn ang="0">
                <a:pos x="T8" y="T9"/>
              </a:cxn>
            </a:cxnLst>
            <a:rect l="0" t="0" r="r" b="b"/>
            <a:pathLst>
              <a:path w="2115" h="1836">
                <a:moveTo>
                  <a:pt x="1622" y="1542"/>
                </a:moveTo>
                <a:cubicBezTo>
                  <a:pt x="1255" y="1754"/>
                  <a:pt x="425" y="1836"/>
                  <a:pt x="212" y="1469"/>
                </a:cubicBezTo>
                <a:cubicBezTo>
                  <a:pt x="0" y="1101"/>
                  <a:pt x="487" y="424"/>
                  <a:pt x="854" y="212"/>
                </a:cubicBezTo>
                <a:cubicBezTo>
                  <a:pt x="1221" y="0"/>
                  <a:pt x="1691" y="125"/>
                  <a:pt x="1903" y="493"/>
                </a:cubicBezTo>
                <a:cubicBezTo>
                  <a:pt x="2115" y="860"/>
                  <a:pt x="1989" y="1330"/>
                  <a:pt x="1622" y="1542"/>
                </a:cubicBezTo>
                <a:close/>
              </a:path>
            </a:pathLst>
          </a:custGeom>
          <a:solidFill>
            <a:srgbClr val="728725"/>
          </a:solidFill>
          <a:ln>
            <a:noFill/>
          </a:ln>
        </p:spPr>
        <p:txBody>
          <a:bodyPr vert="horz" wrap="square" lIns="91440" tIns="45720" rIns="91440" bIns="45720" numCol="1" anchor="t" anchorCtr="0" compatLnSpc="1"/>
          <a:lstStyle/>
          <a:p>
            <a:endParaRPr lang="en-US" dirty="0">
              <a:cs typeface="+mn-ea"/>
              <a:sym typeface="+mn-lt"/>
            </a:endParaRPr>
          </a:p>
        </p:txBody>
      </p:sp>
      <p:cxnSp>
        <p:nvCxnSpPr>
          <p:cNvPr id="19" name="Straight Connector 27"/>
          <p:cNvCxnSpPr/>
          <p:nvPr/>
        </p:nvCxnSpPr>
        <p:spPr>
          <a:xfrm>
            <a:off x="10405226" y="3455195"/>
            <a:ext cx="4463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274373" y="3445028"/>
            <a:ext cx="2568668"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单击此处编辑您要的内容单击此处编辑您要的内容单击此处编辑您要的内容单击此处编辑您要的内容单击此处编辑您要的内容单击此处编辑您要的内容。</a:t>
            </a:r>
            <a:endParaRPr lang="en-US" altLang="zh-CN" sz="1400" dirty="0">
              <a:solidFill>
                <a:schemeClr val="tx1">
                  <a:lumMod val="85000"/>
                  <a:lumOff val="15000"/>
                </a:schemeClr>
              </a:solidFill>
              <a:cs typeface="+mn-ea"/>
              <a:sym typeface="+mn-lt"/>
            </a:endParaRPr>
          </a:p>
        </p:txBody>
      </p:sp>
      <p:sp>
        <p:nvSpPr>
          <p:cNvPr id="21" name="矩形 20"/>
          <p:cNvSpPr/>
          <p:nvPr/>
        </p:nvSpPr>
        <p:spPr>
          <a:xfrm>
            <a:off x="8144440" y="3445028"/>
            <a:ext cx="2632131" cy="1292662"/>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单击此处编辑您要的内容单击此处编辑您要的内容单击此处编辑您要的内容单击此处编辑您要的内容单击此处编辑您要的内容单击此处编辑您要的内容。</a:t>
            </a:r>
            <a:endParaRPr lang="en-US" altLang="zh-CN" sz="1400" dirty="0">
              <a:solidFill>
                <a:schemeClr val="tx1">
                  <a:lumMod val="85000"/>
                  <a:lumOff val="15000"/>
                </a:schemeClr>
              </a:solidFill>
              <a:cs typeface="+mn-ea"/>
              <a:sym typeface="+mn-lt"/>
            </a:endParaRPr>
          </a:p>
        </p:txBody>
      </p:sp>
      <p:sp>
        <p:nvSpPr>
          <p:cNvPr id="22" name="矩形 21"/>
          <p:cNvSpPr/>
          <p:nvPr/>
        </p:nvSpPr>
        <p:spPr>
          <a:xfrm>
            <a:off x="1274373" y="2970837"/>
            <a:ext cx="2410899" cy="27045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600" b="1" dirty="0">
                <a:solidFill>
                  <a:schemeClr val="tx1">
                    <a:lumMod val="85000"/>
                    <a:lumOff val="15000"/>
                  </a:schemeClr>
                </a:solidFill>
                <a:cs typeface="+mn-ea"/>
                <a:sym typeface="+mn-lt"/>
              </a:rPr>
              <a:t>单击编辑内容</a:t>
            </a:r>
            <a:endParaRPr lang="en-US" altLang="zh-CN" sz="1600" b="1" dirty="0">
              <a:solidFill>
                <a:schemeClr val="tx1">
                  <a:lumMod val="85000"/>
                  <a:lumOff val="15000"/>
                </a:schemeClr>
              </a:solidFill>
              <a:cs typeface="+mn-ea"/>
              <a:sym typeface="+mn-lt"/>
            </a:endParaRPr>
          </a:p>
        </p:txBody>
      </p:sp>
      <p:sp>
        <p:nvSpPr>
          <p:cNvPr id="23" name="矩形 22"/>
          <p:cNvSpPr/>
          <p:nvPr/>
        </p:nvSpPr>
        <p:spPr>
          <a:xfrm>
            <a:off x="8288325" y="2970837"/>
            <a:ext cx="2410899" cy="27045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600" b="1" dirty="0">
                <a:solidFill>
                  <a:schemeClr val="tx1">
                    <a:lumMod val="85000"/>
                    <a:lumOff val="15000"/>
                  </a:schemeClr>
                </a:solidFill>
                <a:cs typeface="+mn-ea"/>
                <a:sym typeface="+mn-lt"/>
              </a:rPr>
              <a:t>单击编辑内容</a:t>
            </a:r>
            <a:endParaRPr lang="en-US" altLang="zh-CN" sz="1600" b="1" dirty="0">
              <a:solidFill>
                <a:schemeClr val="tx1">
                  <a:lumMod val="85000"/>
                  <a:lumOff val="15000"/>
                </a:schemeClr>
              </a:solidFill>
              <a:cs typeface="+mn-ea"/>
              <a:sym typeface="+mn-lt"/>
            </a:endParaRPr>
          </a:p>
        </p:txBody>
      </p:sp>
      <p:sp>
        <p:nvSpPr>
          <p:cNvPr id="24" name="文本框 23"/>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25" name="图片 24"/>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p:nvPr/>
        </p:nvSpPr>
        <p:spPr>
          <a:xfrm>
            <a:off x="-1" y="1361556"/>
            <a:ext cx="12188825" cy="30641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mn-ea"/>
              <a:sym typeface="+mn-lt"/>
            </a:endParaRPr>
          </a:p>
        </p:txBody>
      </p:sp>
      <p:pic>
        <p:nvPicPr>
          <p:cNvPr id="20" name="图片 19"/>
          <p:cNvPicPr>
            <a:picLocks noChangeAspect="1"/>
          </p:cNvPicPr>
          <p:nvPr/>
        </p:nvPicPr>
        <p:blipFill rotWithShape="1">
          <a:blip r:embed="rId2" cstate="screen"/>
          <a:srcRect/>
          <a:stretch>
            <a:fillRect/>
          </a:stretch>
        </p:blipFill>
        <p:spPr>
          <a:xfrm>
            <a:off x="0" y="1357323"/>
            <a:ext cx="5347558" cy="3070484"/>
          </a:xfrm>
          <a:prstGeom prst="rect">
            <a:avLst/>
          </a:prstGeom>
        </p:spPr>
      </p:pic>
      <p:sp>
        <p:nvSpPr>
          <p:cNvPr id="7" name="Rectangle 10"/>
          <p:cNvSpPr/>
          <p:nvPr/>
        </p:nvSpPr>
        <p:spPr>
          <a:xfrm>
            <a:off x="3175" y="4931443"/>
            <a:ext cx="12188825" cy="1096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8" name="Rectangle 14"/>
          <p:cNvSpPr/>
          <p:nvPr/>
        </p:nvSpPr>
        <p:spPr>
          <a:xfrm>
            <a:off x="5353772" y="1363672"/>
            <a:ext cx="6835053" cy="3062020"/>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mn-ea"/>
              <a:sym typeface="+mn-lt"/>
            </a:endParaRPr>
          </a:p>
        </p:txBody>
      </p:sp>
      <p:grpSp>
        <p:nvGrpSpPr>
          <p:cNvPr id="9" name="Group 21"/>
          <p:cNvGrpSpPr/>
          <p:nvPr/>
        </p:nvGrpSpPr>
        <p:grpSpPr bwMode="auto">
          <a:xfrm>
            <a:off x="-8465" y="4427807"/>
            <a:ext cx="12197289" cy="86761"/>
            <a:chOff x="-9181" y="4427434"/>
            <a:chExt cx="12201179" cy="88411"/>
          </a:xfrm>
        </p:grpSpPr>
        <p:sp>
          <p:nvSpPr>
            <p:cNvPr id="10" name="Rectangle 3"/>
            <p:cNvSpPr/>
            <p:nvPr/>
          </p:nvSpPr>
          <p:spPr>
            <a:xfrm flipV="1">
              <a:off x="-9181" y="4429591"/>
              <a:ext cx="2391973" cy="86254"/>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mn-ea"/>
                <a:sym typeface="+mn-lt"/>
              </a:endParaRPr>
            </a:p>
          </p:txBody>
        </p:sp>
        <p:sp>
          <p:nvSpPr>
            <p:cNvPr id="12" name="Rectangle 17"/>
            <p:cNvSpPr/>
            <p:nvPr/>
          </p:nvSpPr>
          <p:spPr>
            <a:xfrm flipV="1">
              <a:off x="2382792" y="4429591"/>
              <a:ext cx="2389857" cy="86254"/>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mn-ea"/>
                <a:sym typeface="+mn-lt"/>
              </a:endParaRPr>
            </a:p>
          </p:txBody>
        </p:sp>
        <p:sp>
          <p:nvSpPr>
            <p:cNvPr id="13" name="Rectangle 18"/>
            <p:cNvSpPr/>
            <p:nvPr/>
          </p:nvSpPr>
          <p:spPr>
            <a:xfrm flipV="1">
              <a:off x="4772649" y="4429591"/>
              <a:ext cx="2391973" cy="86254"/>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mn-ea"/>
                <a:sym typeface="+mn-lt"/>
              </a:endParaRPr>
            </a:p>
          </p:txBody>
        </p:sp>
        <p:sp>
          <p:nvSpPr>
            <p:cNvPr id="14" name="Rectangle 19"/>
            <p:cNvSpPr/>
            <p:nvPr/>
          </p:nvSpPr>
          <p:spPr>
            <a:xfrm flipV="1">
              <a:off x="7162504" y="4429591"/>
              <a:ext cx="2389857" cy="86254"/>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mn-ea"/>
                <a:sym typeface="+mn-lt"/>
              </a:endParaRPr>
            </a:p>
          </p:txBody>
        </p:sp>
        <p:sp>
          <p:nvSpPr>
            <p:cNvPr id="15" name="Rectangle 20"/>
            <p:cNvSpPr/>
            <p:nvPr/>
          </p:nvSpPr>
          <p:spPr>
            <a:xfrm flipV="1">
              <a:off x="9552361" y="4427434"/>
              <a:ext cx="2639637" cy="88411"/>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mn-ea"/>
                <a:sym typeface="+mn-lt"/>
              </a:endParaRPr>
            </a:p>
          </p:txBody>
        </p:sp>
      </p:grpSp>
      <p:sp>
        <p:nvSpPr>
          <p:cNvPr id="16" name="Title 1"/>
          <p:cNvSpPr txBox="1"/>
          <p:nvPr/>
        </p:nvSpPr>
        <p:spPr>
          <a:xfrm>
            <a:off x="4771840" y="5284840"/>
            <a:ext cx="2692989" cy="5556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latin typeface="+mn-lt"/>
                <a:ea typeface="+mn-ea"/>
                <a:cs typeface="+mn-ea"/>
                <a:sym typeface="+mn-lt"/>
              </a:rPr>
              <a:t>单击此处编辑标题</a:t>
            </a:r>
            <a:endParaRPr lang="ms-MY" altLang="zh-CN" sz="6000" b="1">
              <a:latin typeface="+mn-lt"/>
              <a:ea typeface="+mn-ea"/>
              <a:cs typeface="+mn-ea"/>
              <a:sym typeface="+mn-lt"/>
            </a:endParaRPr>
          </a:p>
          <a:p>
            <a:endParaRPr lang="en-US" altLang="zh-CN" sz="3200" b="1">
              <a:latin typeface="+mn-lt"/>
              <a:ea typeface="+mn-ea"/>
              <a:cs typeface="+mn-ea"/>
              <a:sym typeface="+mn-lt"/>
            </a:endParaRPr>
          </a:p>
        </p:txBody>
      </p:sp>
      <p:sp>
        <p:nvSpPr>
          <p:cNvPr id="17" name="矩形 16"/>
          <p:cNvSpPr/>
          <p:nvPr/>
        </p:nvSpPr>
        <p:spPr>
          <a:xfrm>
            <a:off x="5851299" y="2309047"/>
            <a:ext cx="6156238" cy="886397"/>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600" dirty="0">
                <a:solidFill>
                  <a:schemeClr val="bg1"/>
                </a:solidFill>
                <a:cs typeface="+mn-ea"/>
                <a:sym typeface="+mn-lt"/>
              </a:rPr>
              <a:t>单击此处编辑标题，单击此处编辑您要的内容单击此处编辑您要的内容单击此处编辑您要的内容单击此处编辑您要的内容单击此处编辑您要的内容单击此处编辑您要的内容，</a:t>
            </a:r>
            <a:endParaRPr lang="en-US" altLang="zh-CN" sz="1400" dirty="0">
              <a:solidFill>
                <a:schemeClr val="tx1">
                  <a:lumMod val="85000"/>
                  <a:lumOff val="15000"/>
                </a:schemeClr>
              </a:solidFill>
              <a:cs typeface="+mn-ea"/>
              <a:sym typeface="+mn-lt"/>
            </a:endParaRPr>
          </a:p>
        </p:txBody>
      </p:sp>
      <p:sp>
        <p:nvSpPr>
          <p:cNvPr id="18" name="文本框 17"/>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19" name="图片 18"/>
          <p:cNvPicPr>
            <a:picLocks noChangeAspect="1"/>
          </p:cNvPicPr>
          <p:nvPr/>
        </p:nvPicPr>
        <p:blipFill rotWithShape="1">
          <a:blip r:embed="rId3" cstate="screen"/>
          <a:srcRect/>
          <a:stretch>
            <a:fillRect/>
          </a:stretch>
        </p:blipFill>
        <p:spPr>
          <a:xfrm>
            <a:off x="269220" y="173066"/>
            <a:ext cx="695980" cy="64201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2" cstate="screen"/>
          <a:srcRect/>
          <a:stretch>
            <a:fillRect/>
          </a:stretch>
        </p:blipFill>
        <p:spPr>
          <a:xfrm>
            <a:off x="-8468" y="-5517"/>
            <a:ext cx="12197291" cy="4632225"/>
          </a:xfrm>
          <a:prstGeom prst="rect">
            <a:avLst/>
          </a:prstGeom>
        </p:spPr>
      </p:pic>
      <p:sp>
        <p:nvSpPr>
          <p:cNvPr id="6" name="Chevron 3"/>
          <p:cNvSpPr/>
          <p:nvPr/>
        </p:nvSpPr>
        <p:spPr>
          <a:xfrm>
            <a:off x="1043187" y="5165357"/>
            <a:ext cx="2545194" cy="878296"/>
          </a:xfrm>
          <a:prstGeom prst="chevron">
            <a:avLst>
              <a:gd name="adj" fmla="val 29245"/>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5" b="1" dirty="0">
              <a:solidFill>
                <a:schemeClr val="tx1"/>
              </a:solidFill>
              <a:cs typeface="+mn-ea"/>
              <a:sym typeface="+mn-lt"/>
            </a:endParaRPr>
          </a:p>
        </p:txBody>
      </p:sp>
      <p:sp>
        <p:nvSpPr>
          <p:cNvPr id="7" name="Chevron 4"/>
          <p:cNvSpPr/>
          <p:nvPr/>
        </p:nvSpPr>
        <p:spPr>
          <a:xfrm>
            <a:off x="3588380" y="5165357"/>
            <a:ext cx="2545194" cy="878296"/>
          </a:xfrm>
          <a:prstGeom prst="chevron">
            <a:avLst>
              <a:gd name="adj" fmla="val 29245"/>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5" b="1">
              <a:cs typeface="+mn-ea"/>
              <a:sym typeface="+mn-lt"/>
            </a:endParaRPr>
          </a:p>
        </p:txBody>
      </p:sp>
      <p:sp>
        <p:nvSpPr>
          <p:cNvPr id="8" name="Chevron 5"/>
          <p:cNvSpPr/>
          <p:nvPr/>
        </p:nvSpPr>
        <p:spPr>
          <a:xfrm>
            <a:off x="6133574" y="5165357"/>
            <a:ext cx="2545194" cy="878296"/>
          </a:xfrm>
          <a:prstGeom prst="chevron">
            <a:avLst>
              <a:gd name="adj" fmla="val 29245"/>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5" b="1" dirty="0">
              <a:cs typeface="+mn-ea"/>
              <a:sym typeface="+mn-lt"/>
            </a:endParaRPr>
          </a:p>
        </p:txBody>
      </p:sp>
      <p:sp>
        <p:nvSpPr>
          <p:cNvPr id="9" name="Chevron 6"/>
          <p:cNvSpPr/>
          <p:nvPr/>
        </p:nvSpPr>
        <p:spPr>
          <a:xfrm>
            <a:off x="8678767" y="5165357"/>
            <a:ext cx="2545194" cy="878296"/>
          </a:xfrm>
          <a:prstGeom prst="chevron">
            <a:avLst>
              <a:gd name="adj" fmla="val 29245"/>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85" b="1" dirty="0">
              <a:cs typeface="+mn-ea"/>
              <a:sym typeface="+mn-lt"/>
            </a:endParaRPr>
          </a:p>
        </p:txBody>
      </p:sp>
      <p:sp>
        <p:nvSpPr>
          <p:cNvPr id="10" name="Title 1"/>
          <p:cNvSpPr txBox="1"/>
          <p:nvPr/>
        </p:nvSpPr>
        <p:spPr>
          <a:xfrm>
            <a:off x="1400285" y="5500288"/>
            <a:ext cx="1768177" cy="5433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a:solidFill>
                  <a:schemeClr val="bg1"/>
                </a:solidFill>
                <a:latin typeface="+mn-lt"/>
                <a:ea typeface="+mn-ea"/>
                <a:cs typeface="+mn-ea"/>
                <a:sym typeface="+mn-lt"/>
              </a:rPr>
              <a:t>单击此处编辑</a:t>
            </a:r>
            <a:endParaRPr lang="ms-MY" altLang="zh-CN" sz="4800" b="1">
              <a:solidFill>
                <a:schemeClr val="bg1"/>
              </a:solidFill>
              <a:latin typeface="+mn-lt"/>
              <a:ea typeface="+mn-ea"/>
              <a:cs typeface="+mn-ea"/>
              <a:sym typeface="+mn-lt"/>
            </a:endParaRPr>
          </a:p>
          <a:p>
            <a:endParaRPr lang="en-US" altLang="zh-CN" b="1">
              <a:solidFill>
                <a:schemeClr val="bg1"/>
              </a:solidFill>
              <a:latin typeface="+mn-lt"/>
              <a:ea typeface="+mn-ea"/>
              <a:cs typeface="+mn-ea"/>
              <a:sym typeface="+mn-lt"/>
            </a:endParaRPr>
          </a:p>
        </p:txBody>
      </p:sp>
      <p:sp>
        <p:nvSpPr>
          <p:cNvPr id="12" name="Title 1"/>
          <p:cNvSpPr txBox="1"/>
          <p:nvPr/>
        </p:nvSpPr>
        <p:spPr>
          <a:xfrm>
            <a:off x="4046620" y="5496888"/>
            <a:ext cx="1612155" cy="5433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a:solidFill>
                  <a:schemeClr val="bg1"/>
                </a:solidFill>
                <a:latin typeface="+mn-lt"/>
                <a:ea typeface="+mn-ea"/>
                <a:cs typeface="+mn-ea"/>
                <a:sym typeface="+mn-lt"/>
              </a:rPr>
              <a:t>单击此处编辑</a:t>
            </a:r>
            <a:endParaRPr lang="en-US" altLang="zh-CN" b="1">
              <a:solidFill>
                <a:schemeClr val="bg1"/>
              </a:solidFill>
              <a:latin typeface="+mn-lt"/>
              <a:ea typeface="+mn-ea"/>
              <a:cs typeface="+mn-ea"/>
              <a:sym typeface="+mn-lt"/>
            </a:endParaRPr>
          </a:p>
        </p:txBody>
      </p:sp>
      <p:sp>
        <p:nvSpPr>
          <p:cNvPr id="13" name="Title 1"/>
          <p:cNvSpPr txBox="1"/>
          <p:nvPr/>
        </p:nvSpPr>
        <p:spPr>
          <a:xfrm>
            <a:off x="6617072" y="5496888"/>
            <a:ext cx="1612155" cy="5433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a:solidFill>
                  <a:schemeClr val="bg1"/>
                </a:solidFill>
                <a:latin typeface="+mn-lt"/>
                <a:ea typeface="+mn-ea"/>
                <a:cs typeface="+mn-ea"/>
                <a:sym typeface="+mn-lt"/>
              </a:rPr>
              <a:t>单击此处编辑</a:t>
            </a:r>
            <a:endParaRPr lang="en-US" altLang="zh-CN" b="1">
              <a:solidFill>
                <a:schemeClr val="bg1"/>
              </a:solidFill>
              <a:latin typeface="+mn-lt"/>
              <a:ea typeface="+mn-ea"/>
              <a:cs typeface="+mn-ea"/>
              <a:sym typeface="+mn-lt"/>
            </a:endParaRPr>
          </a:p>
        </p:txBody>
      </p:sp>
      <p:sp>
        <p:nvSpPr>
          <p:cNvPr id="14" name="Title 1"/>
          <p:cNvSpPr txBox="1"/>
          <p:nvPr/>
        </p:nvSpPr>
        <p:spPr>
          <a:xfrm>
            <a:off x="9165348" y="5496888"/>
            <a:ext cx="1612155" cy="5433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a:solidFill>
                  <a:schemeClr val="bg1"/>
                </a:solidFill>
                <a:latin typeface="+mn-lt"/>
                <a:ea typeface="+mn-ea"/>
                <a:cs typeface="+mn-ea"/>
                <a:sym typeface="+mn-lt"/>
              </a:rPr>
              <a:t>单击此处编辑</a:t>
            </a:r>
            <a:endParaRPr lang="en-US" altLang="zh-CN" b="1">
              <a:solidFill>
                <a:schemeClr val="bg1"/>
              </a:solidFill>
              <a:latin typeface="+mn-lt"/>
              <a:ea typeface="+mn-ea"/>
              <a:cs typeface="+mn-ea"/>
              <a:sym typeface="+mn-lt"/>
            </a:endParaRPr>
          </a:p>
        </p:txBody>
      </p:sp>
      <p:grpSp>
        <p:nvGrpSpPr>
          <p:cNvPr id="16" name="Group 21"/>
          <p:cNvGrpSpPr/>
          <p:nvPr/>
        </p:nvGrpSpPr>
        <p:grpSpPr bwMode="auto">
          <a:xfrm>
            <a:off x="-8465" y="4635625"/>
            <a:ext cx="12197289" cy="86761"/>
            <a:chOff x="-9181" y="4427434"/>
            <a:chExt cx="12201179" cy="88411"/>
          </a:xfrm>
        </p:grpSpPr>
        <p:sp>
          <p:nvSpPr>
            <p:cNvPr id="17" name="Rectangle 3"/>
            <p:cNvSpPr/>
            <p:nvPr/>
          </p:nvSpPr>
          <p:spPr>
            <a:xfrm flipV="1">
              <a:off x="-9181" y="4429591"/>
              <a:ext cx="2391973" cy="86254"/>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mn-ea"/>
                <a:sym typeface="+mn-lt"/>
              </a:endParaRPr>
            </a:p>
          </p:txBody>
        </p:sp>
        <p:sp>
          <p:nvSpPr>
            <p:cNvPr id="18" name="Rectangle 17"/>
            <p:cNvSpPr/>
            <p:nvPr/>
          </p:nvSpPr>
          <p:spPr>
            <a:xfrm flipV="1">
              <a:off x="2382792" y="4429591"/>
              <a:ext cx="2389857" cy="86254"/>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mn-ea"/>
                <a:sym typeface="+mn-lt"/>
              </a:endParaRPr>
            </a:p>
          </p:txBody>
        </p:sp>
        <p:sp>
          <p:nvSpPr>
            <p:cNvPr id="19" name="Rectangle 18"/>
            <p:cNvSpPr/>
            <p:nvPr/>
          </p:nvSpPr>
          <p:spPr>
            <a:xfrm flipV="1">
              <a:off x="4772649" y="4429591"/>
              <a:ext cx="2391973" cy="86254"/>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mn-ea"/>
                <a:sym typeface="+mn-lt"/>
              </a:endParaRPr>
            </a:p>
          </p:txBody>
        </p:sp>
        <p:sp>
          <p:nvSpPr>
            <p:cNvPr id="20" name="Rectangle 19"/>
            <p:cNvSpPr/>
            <p:nvPr/>
          </p:nvSpPr>
          <p:spPr>
            <a:xfrm flipV="1">
              <a:off x="7162504" y="4429591"/>
              <a:ext cx="2389857" cy="86254"/>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mn-ea"/>
                <a:sym typeface="+mn-lt"/>
              </a:endParaRPr>
            </a:p>
          </p:txBody>
        </p:sp>
        <p:sp>
          <p:nvSpPr>
            <p:cNvPr id="21" name="Rectangle 20"/>
            <p:cNvSpPr/>
            <p:nvPr/>
          </p:nvSpPr>
          <p:spPr>
            <a:xfrm flipV="1">
              <a:off x="9552361" y="4427434"/>
              <a:ext cx="2639637" cy="88411"/>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cs typeface="+mn-ea"/>
                <a:sym typeface="+mn-l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2" cstate="screen"/>
          <a:srcRect/>
          <a:stretch>
            <a:fillRect/>
          </a:stretch>
        </p:blipFill>
        <p:spPr>
          <a:xfrm>
            <a:off x="0" y="0"/>
            <a:ext cx="4248794" cy="6858000"/>
          </a:xfrm>
          <a:prstGeom prst="rect">
            <a:avLst/>
          </a:prstGeom>
        </p:spPr>
      </p:pic>
      <p:sp>
        <p:nvSpPr>
          <p:cNvPr id="9" name="文本框 8"/>
          <p:cNvSpPr txBox="1"/>
          <p:nvPr/>
        </p:nvSpPr>
        <p:spPr>
          <a:xfrm>
            <a:off x="899942" y="2852519"/>
            <a:ext cx="2545934" cy="584775"/>
          </a:xfrm>
          <a:prstGeom prst="rect">
            <a:avLst/>
          </a:prstGeom>
          <a:noFill/>
        </p:spPr>
        <p:txBody>
          <a:bodyPr wrap="square" rtlCol="0">
            <a:spAutoFit/>
          </a:bodyPr>
          <a:lstStyle/>
          <a:p>
            <a:r>
              <a:rPr lang="en-US" altLang="zh-CN" sz="3200" b="1" dirty="0">
                <a:cs typeface="+mn-ea"/>
                <a:sym typeface="+mn-lt"/>
              </a:rPr>
              <a:t>CONTENTS</a:t>
            </a:r>
            <a:endParaRPr lang="zh-CN" altLang="en-US" sz="3600" b="1" dirty="0">
              <a:cs typeface="+mn-ea"/>
              <a:sym typeface="+mn-lt"/>
            </a:endParaRPr>
          </a:p>
        </p:txBody>
      </p:sp>
      <p:sp>
        <p:nvSpPr>
          <p:cNvPr id="10" name="文本框 9"/>
          <p:cNvSpPr txBox="1"/>
          <p:nvPr/>
        </p:nvSpPr>
        <p:spPr>
          <a:xfrm>
            <a:off x="1495426" y="3391963"/>
            <a:ext cx="1859800" cy="369332"/>
          </a:xfrm>
          <a:prstGeom prst="rect">
            <a:avLst/>
          </a:prstGeom>
          <a:noFill/>
        </p:spPr>
        <p:txBody>
          <a:bodyPr wrap="square" rtlCol="0">
            <a:spAutoFit/>
          </a:bodyPr>
          <a:lstStyle/>
          <a:p>
            <a:pPr algn="r"/>
            <a:r>
              <a:rPr lang="en-US" altLang="zh-CN" b="1" dirty="0">
                <a:cs typeface="+mn-ea"/>
                <a:sym typeface="+mn-lt"/>
              </a:rPr>
              <a:t>This Is A List</a:t>
            </a:r>
            <a:endParaRPr lang="zh-CN" altLang="en-US" b="1" dirty="0">
              <a:cs typeface="+mn-ea"/>
              <a:sym typeface="+mn-lt"/>
            </a:endParaRPr>
          </a:p>
        </p:txBody>
      </p:sp>
      <p:sp>
        <p:nvSpPr>
          <p:cNvPr id="11" name="直角三角形 10"/>
          <p:cNvSpPr/>
          <p:nvPr/>
        </p:nvSpPr>
        <p:spPr>
          <a:xfrm flipH="1">
            <a:off x="3168902" y="3610990"/>
            <a:ext cx="254000" cy="2540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直角三角形 11"/>
          <p:cNvSpPr/>
          <p:nvPr/>
        </p:nvSpPr>
        <p:spPr>
          <a:xfrm flipV="1">
            <a:off x="862255" y="2820769"/>
            <a:ext cx="254000" cy="2540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椭圆 12"/>
          <p:cNvSpPr/>
          <p:nvPr/>
        </p:nvSpPr>
        <p:spPr>
          <a:xfrm>
            <a:off x="5716810" y="1168400"/>
            <a:ext cx="787400" cy="787400"/>
          </a:xfrm>
          <a:prstGeom prst="ellipse">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文本框 13"/>
          <p:cNvSpPr txBox="1"/>
          <p:nvPr/>
        </p:nvSpPr>
        <p:spPr>
          <a:xfrm>
            <a:off x="5781899" y="1242108"/>
            <a:ext cx="1028700" cy="646331"/>
          </a:xfrm>
          <a:prstGeom prst="rect">
            <a:avLst/>
          </a:prstGeom>
          <a:noFill/>
        </p:spPr>
        <p:txBody>
          <a:bodyPr wrap="square" rtlCol="0">
            <a:spAutoFit/>
          </a:bodyPr>
          <a:lstStyle/>
          <a:p>
            <a:r>
              <a:rPr lang="en-US" altLang="zh-CN" sz="3600" dirty="0">
                <a:solidFill>
                  <a:prstClr val="white"/>
                </a:solidFill>
                <a:cs typeface="+mn-ea"/>
                <a:sym typeface="+mn-lt"/>
              </a:rPr>
              <a:t>01</a:t>
            </a:r>
            <a:endParaRPr lang="zh-CN" altLang="en-US" sz="3600" dirty="0">
              <a:solidFill>
                <a:prstClr val="white"/>
              </a:solidFill>
              <a:cs typeface="+mn-ea"/>
              <a:sym typeface="+mn-lt"/>
            </a:endParaRPr>
          </a:p>
        </p:txBody>
      </p:sp>
      <p:sp>
        <p:nvSpPr>
          <p:cNvPr id="15" name="文本框 14"/>
          <p:cNvSpPr txBox="1"/>
          <p:nvPr/>
        </p:nvSpPr>
        <p:spPr>
          <a:xfrm>
            <a:off x="6791546" y="1168400"/>
            <a:ext cx="4056063" cy="523220"/>
          </a:xfrm>
          <a:prstGeom prst="rect">
            <a:avLst/>
          </a:prstGeom>
          <a:noFill/>
        </p:spPr>
        <p:txBody>
          <a:bodyPr wrap="square" rtlCol="0">
            <a:spAutoFit/>
          </a:bodyPr>
          <a:lstStyle/>
          <a:p>
            <a:r>
              <a:rPr lang="en-US" altLang="zh-CN" sz="2800" dirty="0">
                <a:solidFill>
                  <a:prstClr val="black">
                    <a:lumMod val="65000"/>
                    <a:lumOff val="35000"/>
                  </a:prstClr>
                </a:solidFill>
                <a:cs typeface="+mn-ea"/>
                <a:sym typeface="+mn-lt"/>
              </a:rPr>
              <a:t>Add  your  text  here</a:t>
            </a:r>
            <a:endParaRPr lang="zh-CN" altLang="en-US" sz="2800" dirty="0">
              <a:solidFill>
                <a:prstClr val="black">
                  <a:lumMod val="65000"/>
                  <a:lumOff val="35000"/>
                </a:prstClr>
              </a:solidFill>
              <a:cs typeface="+mn-ea"/>
              <a:sym typeface="+mn-lt"/>
            </a:endParaRPr>
          </a:p>
        </p:txBody>
      </p:sp>
      <p:sp>
        <p:nvSpPr>
          <p:cNvPr id="16" name="文本框 15"/>
          <p:cNvSpPr txBox="1"/>
          <p:nvPr/>
        </p:nvSpPr>
        <p:spPr>
          <a:xfrm>
            <a:off x="6810599" y="1655465"/>
            <a:ext cx="2247900" cy="338554"/>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p:txBody>
      </p:sp>
      <p:sp>
        <p:nvSpPr>
          <p:cNvPr id="17" name="椭圆 16"/>
          <p:cNvSpPr/>
          <p:nvPr/>
        </p:nvSpPr>
        <p:spPr>
          <a:xfrm>
            <a:off x="5716810" y="2408995"/>
            <a:ext cx="787400" cy="759806"/>
          </a:xfrm>
          <a:prstGeom prst="ellipse">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文本框 17"/>
          <p:cNvSpPr txBox="1"/>
          <p:nvPr/>
        </p:nvSpPr>
        <p:spPr>
          <a:xfrm>
            <a:off x="5762847" y="2481653"/>
            <a:ext cx="1028700" cy="646331"/>
          </a:xfrm>
          <a:prstGeom prst="rect">
            <a:avLst/>
          </a:prstGeom>
          <a:noFill/>
        </p:spPr>
        <p:txBody>
          <a:bodyPr wrap="square" rtlCol="0">
            <a:spAutoFit/>
          </a:bodyPr>
          <a:lstStyle/>
          <a:p>
            <a:r>
              <a:rPr lang="en-US" altLang="zh-CN" sz="3600" dirty="0">
                <a:solidFill>
                  <a:prstClr val="white"/>
                </a:solidFill>
                <a:cs typeface="+mn-ea"/>
                <a:sym typeface="+mn-lt"/>
              </a:rPr>
              <a:t>02</a:t>
            </a:r>
            <a:endParaRPr lang="zh-CN" altLang="en-US" sz="3600" dirty="0">
              <a:solidFill>
                <a:prstClr val="white"/>
              </a:solidFill>
              <a:cs typeface="+mn-ea"/>
              <a:sym typeface="+mn-lt"/>
            </a:endParaRPr>
          </a:p>
        </p:txBody>
      </p:sp>
      <p:sp>
        <p:nvSpPr>
          <p:cNvPr id="19" name="文本框 18"/>
          <p:cNvSpPr txBox="1"/>
          <p:nvPr/>
        </p:nvSpPr>
        <p:spPr>
          <a:xfrm>
            <a:off x="6791546" y="2437928"/>
            <a:ext cx="4056063" cy="523220"/>
          </a:xfrm>
          <a:prstGeom prst="rect">
            <a:avLst/>
          </a:prstGeom>
          <a:noFill/>
        </p:spPr>
        <p:txBody>
          <a:bodyPr wrap="square" rtlCol="0">
            <a:spAutoFit/>
          </a:bodyPr>
          <a:lstStyle/>
          <a:p>
            <a:r>
              <a:rPr lang="en-US" altLang="zh-CN" sz="2800" dirty="0">
                <a:solidFill>
                  <a:prstClr val="black">
                    <a:lumMod val="65000"/>
                    <a:lumOff val="35000"/>
                  </a:prstClr>
                </a:solidFill>
                <a:cs typeface="+mn-ea"/>
                <a:sym typeface="+mn-lt"/>
              </a:rPr>
              <a:t>Add  your  text  here</a:t>
            </a:r>
            <a:endParaRPr lang="zh-CN" altLang="en-US" sz="2800" dirty="0">
              <a:solidFill>
                <a:prstClr val="black">
                  <a:lumMod val="65000"/>
                  <a:lumOff val="35000"/>
                </a:prstClr>
              </a:solidFill>
              <a:cs typeface="+mn-ea"/>
              <a:sym typeface="+mn-lt"/>
            </a:endParaRPr>
          </a:p>
        </p:txBody>
      </p:sp>
      <p:sp>
        <p:nvSpPr>
          <p:cNvPr id="20" name="文本框 19"/>
          <p:cNvSpPr txBox="1"/>
          <p:nvPr/>
        </p:nvSpPr>
        <p:spPr>
          <a:xfrm>
            <a:off x="6810599" y="2907924"/>
            <a:ext cx="2247900" cy="338554"/>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p:txBody>
      </p:sp>
      <p:sp>
        <p:nvSpPr>
          <p:cNvPr id="21" name="椭圆 20"/>
          <p:cNvSpPr/>
          <p:nvPr/>
        </p:nvSpPr>
        <p:spPr>
          <a:xfrm>
            <a:off x="5716810" y="3649590"/>
            <a:ext cx="787400" cy="748102"/>
          </a:xfrm>
          <a:prstGeom prst="ellipse">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文本框 21"/>
          <p:cNvSpPr txBox="1"/>
          <p:nvPr/>
        </p:nvSpPr>
        <p:spPr>
          <a:xfrm>
            <a:off x="5767610" y="3716604"/>
            <a:ext cx="1028700" cy="646331"/>
          </a:xfrm>
          <a:prstGeom prst="rect">
            <a:avLst/>
          </a:prstGeom>
          <a:noFill/>
        </p:spPr>
        <p:txBody>
          <a:bodyPr wrap="square" rtlCol="0">
            <a:spAutoFit/>
          </a:bodyPr>
          <a:lstStyle/>
          <a:p>
            <a:r>
              <a:rPr lang="en-US" altLang="zh-CN" sz="3600" dirty="0">
                <a:solidFill>
                  <a:prstClr val="white"/>
                </a:solidFill>
                <a:cs typeface="+mn-ea"/>
                <a:sym typeface="+mn-lt"/>
              </a:rPr>
              <a:t>03</a:t>
            </a:r>
            <a:endParaRPr lang="zh-CN" altLang="en-US" sz="3600" dirty="0">
              <a:solidFill>
                <a:prstClr val="white"/>
              </a:solidFill>
              <a:cs typeface="+mn-ea"/>
              <a:sym typeface="+mn-lt"/>
            </a:endParaRPr>
          </a:p>
        </p:txBody>
      </p:sp>
      <p:sp>
        <p:nvSpPr>
          <p:cNvPr id="23" name="文本框 22"/>
          <p:cNvSpPr txBox="1"/>
          <p:nvPr/>
        </p:nvSpPr>
        <p:spPr>
          <a:xfrm>
            <a:off x="6791546" y="3690795"/>
            <a:ext cx="4056063" cy="523220"/>
          </a:xfrm>
          <a:prstGeom prst="rect">
            <a:avLst/>
          </a:prstGeom>
          <a:noFill/>
        </p:spPr>
        <p:txBody>
          <a:bodyPr wrap="square" rtlCol="0">
            <a:spAutoFit/>
          </a:bodyPr>
          <a:lstStyle/>
          <a:p>
            <a:r>
              <a:rPr lang="en-US" altLang="zh-CN" sz="2800" dirty="0">
                <a:solidFill>
                  <a:prstClr val="black">
                    <a:lumMod val="65000"/>
                    <a:lumOff val="35000"/>
                  </a:prstClr>
                </a:solidFill>
                <a:cs typeface="+mn-ea"/>
                <a:sym typeface="+mn-lt"/>
              </a:rPr>
              <a:t>Add  your  text  here</a:t>
            </a:r>
            <a:endParaRPr lang="zh-CN" altLang="en-US" sz="2800" dirty="0">
              <a:solidFill>
                <a:prstClr val="black">
                  <a:lumMod val="65000"/>
                  <a:lumOff val="35000"/>
                </a:prstClr>
              </a:solidFill>
              <a:cs typeface="+mn-ea"/>
              <a:sym typeface="+mn-lt"/>
            </a:endParaRPr>
          </a:p>
        </p:txBody>
      </p:sp>
      <p:sp>
        <p:nvSpPr>
          <p:cNvPr id="24" name="文本框 23"/>
          <p:cNvSpPr txBox="1"/>
          <p:nvPr/>
        </p:nvSpPr>
        <p:spPr>
          <a:xfrm>
            <a:off x="6810599" y="4153552"/>
            <a:ext cx="2247900" cy="338554"/>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p:txBody>
      </p:sp>
      <p:sp>
        <p:nvSpPr>
          <p:cNvPr id="25" name="椭圆 24"/>
          <p:cNvSpPr/>
          <p:nvPr/>
        </p:nvSpPr>
        <p:spPr>
          <a:xfrm>
            <a:off x="5716810" y="4902200"/>
            <a:ext cx="787400" cy="787400"/>
          </a:xfrm>
          <a:prstGeom prst="ellipse">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6" name="文本框 25"/>
          <p:cNvSpPr txBox="1"/>
          <p:nvPr/>
        </p:nvSpPr>
        <p:spPr>
          <a:xfrm>
            <a:off x="5767610" y="4972734"/>
            <a:ext cx="1028700" cy="646331"/>
          </a:xfrm>
          <a:prstGeom prst="rect">
            <a:avLst/>
          </a:prstGeom>
          <a:noFill/>
        </p:spPr>
        <p:txBody>
          <a:bodyPr wrap="square" rtlCol="0">
            <a:spAutoFit/>
          </a:bodyPr>
          <a:lstStyle/>
          <a:p>
            <a:r>
              <a:rPr lang="en-US" altLang="zh-CN" sz="3600" dirty="0">
                <a:solidFill>
                  <a:prstClr val="white"/>
                </a:solidFill>
                <a:cs typeface="+mn-ea"/>
                <a:sym typeface="+mn-lt"/>
              </a:rPr>
              <a:t>04</a:t>
            </a:r>
            <a:endParaRPr lang="zh-CN" altLang="en-US" sz="3600" dirty="0">
              <a:solidFill>
                <a:prstClr val="white"/>
              </a:solidFill>
              <a:cs typeface="+mn-ea"/>
              <a:sym typeface="+mn-lt"/>
            </a:endParaRPr>
          </a:p>
        </p:txBody>
      </p:sp>
      <p:sp>
        <p:nvSpPr>
          <p:cNvPr id="27" name="文本框 26"/>
          <p:cNvSpPr txBox="1"/>
          <p:nvPr/>
        </p:nvSpPr>
        <p:spPr>
          <a:xfrm>
            <a:off x="6791546" y="4890185"/>
            <a:ext cx="4056063" cy="523220"/>
          </a:xfrm>
          <a:prstGeom prst="rect">
            <a:avLst/>
          </a:prstGeom>
          <a:noFill/>
        </p:spPr>
        <p:txBody>
          <a:bodyPr wrap="square" rtlCol="0">
            <a:spAutoFit/>
          </a:bodyPr>
          <a:lstStyle/>
          <a:p>
            <a:r>
              <a:rPr lang="en-US" altLang="zh-CN" sz="2800" dirty="0">
                <a:solidFill>
                  <a:prstClr val="black">
                    <a:lumMod val="65000"/>
                    <a:lumOff val="35000"/>
                  </a:prstClr>
                </a:solidFill>
                <a:cs typeface="+mn-ea"/>
                <a:sym typeface="+mn-lt"/>
              </a:rPr>
              <a:t>Add  your  text  here</a:t>
            </a:r>
            <a:endParaRPr lang="zh-CN" altLang="en-US" sz="2800" dirty="0">
              <a:solidFill>
                <a:prstClr val="black">
                  <a:lumMod val="65000"/>
                  <a:lumOff val="35000"/>
                </a:prstClr>
              </a:solidFill>
              <a:cs typeface="+mn-ea"/>
              <a:sym typeface="+mn-lt"/>
            </a:endParaRPr>
          </a:p>
        </p:txBody>
      </p:sp>
      <p:sp>
        <p:nvSpPr>
          <p:cNvPr id="28" name="文本框 27"/>
          <p:cNvSpPr txBox="1"/>
          <p:nvPr/>
        </p:nvSpPr>
        <p:spPr>
          <a:xfrm>
            <a:off x="6810599" y="5377250"/>
            <a:ext cx="2247900" cy="338554"/>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732413" y="1369929"/>
            <a:ext cx="3819677" cy="2159758"/>
            <a:chOff x="6732413" y="1484225"/>
            <a:chExt cx="3819677" cy="2159758"/>
          </a:xfrm>
        </p:grpSpPr>
        <p:sp>
          <p:nvSpPr>
            <p:cNvPr id="7" name="Rectangle 6"/>
            <p:cNvSpPr/>
            <p:nvPr/>
          </p:nvSpPr>
          <p:spPr>
            <a:xfrm>
              <a:off x="6732413" y="1862076"/>
              <a:ext cx="3819677" cy="1781907"/>
            </a:xfrm>
            <a:prstGeom prst="rect">
              <a:avLst/>
            </a:prstGeom>
            <a:solidFill>
              <a:srgbClr val="314D2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8" name="Rounded Rectangle 14"/>
            <p:cNvSpPr/>
            <p:nvPr/>
          </p:nvSpPr>
          <p:spPr>
            <a:xfrm rot="2700000">
              <a:off x="8264399" y="1484225"/>
              <a:ext cx="755703" cy="755703"/>
            </a:xfrm>
            <a:prstGeom prst="roundRect">
              <a:avLst/>
            </a:prstGeom>
            <a:solidFill>
              <a:schemeClr val="bg1"/>
            </a:solidFill>
            <a:ln w="25400">
              <a:solidFill>
                <a:srgbClr val="314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9" name="组合 8"/>
          <p:cNvGrpSpPr/>
          <p:nvPr/>
        </p:nvGrpSpPr>
        <p:grpSpPr>
          <a:xfrm>
            <a:off x="1639910" y="1369929"/>
            <a:ext cx="3819677" cy="2159758"/>
            <a:chOff x="1639910" y="1484225"/>
            <a:chExt cx="3819677" cy="2159758"/>
          </a:xfrm>
        </p:grpSpPr>
        <p:sp>
          <p:nvSpPr>
            <p:cNvPr id="10" name="Rounded Rectangle 13"/>
            <p:cNvSpPr/>
            <p:nvPr/>
          </p:nvSpPr>
          <p:spPr>
            <a:xfrm rot="2700000">
              <a:off x="3171896" y="1484225"/>
              <a:ext cx="755703" cy="755703"/>
            </a:xfrm>
            <a:prstGeom prst="round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2" name="Rectangle 5"/>
            <p:cNvSpPr/>
            <p:nvPr/>
          </p:nvSpPr>
          <p:spPr>
            <a:xfrm>
              <a:off x="1639910" y="1862076"/>
              <a:ext cx="3819677" cy="1781907"/>
            </a:xfrm>
            <a:prstGeom prst="rect">
              <a:avLst/>
            </a:prstGeom>
            <a:noFill/>
            <a:ln w="25400">
              <a:solidFill>
                <a:srgbClr val="619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13" name="Group 27"/>
          <p:cNvGrpSpPr/>
          <p:nvPr/>
        </p:nvGrpSpPr>
        <p:grpSpPr>
          <a:xfrm>
            <a:off x="3317574" y="1483065"/>
            <a:ext cx="464344" cy="464344"/>
            <a:chOff x="4439444" y="2582069"/>
            <a:chExt cx="464344" cy="464344"/>
          </a:xfrm>
          <a:solidFill>
            <a:schemeClr val="bg1"/>
          </a:solidFill>
        </p:grpSpPr>
        <p:sp>
          <p:nvSpPr>
            <p:cNvPr id="14"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sp>
          <p:nvSpPr>
            <p:cNvPr id="15"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sp>
          <p:nvSpPr>
            <p:cNvPr id="16"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grpSp>
      <p:sp>
        <p:nvSpPr>
          <p:cNvPr id="17" name="TextBox 31"/>
          <p:cNvSpPr txBox="1"/>
          <p:nvPr/>
        </p:nvSpPr>
        <p:spPr>
          <a:xfrm>
            <a:off x="3047044" y="2336252"/>
            <a:ext cx="1005403" cy="338554"/>
          </a:xfrm>
          <a:prstGeom prst="rect">
            <a:avLst/>
          </a:prstGeom>
          <a:noFill/>
        </p:spPr>
        <p:txBody>
          <a:bodyPr wrap="none" rtlCol="0">
            <a:spAutoFit/>
          </a:bodyPr>
          <a:lstStyle/>
          <a:p>
            <a:pPr algn="ctr"/>
            <a:r>
              <a:rPr lang="zh-CN" altLang="en-US" sz="1600" b="1" dirty="0">
                <a:solidFill>
                  <a:srgbClr val="619852"/>
                </a:solidFill>
                <a:cs typeface="+mn-ea"/>
                <a:sym typeface="+mn-lt"/>
              </a:rPr>
              <a:t>此处编辑</a:t>
            </a:r>
            <a:endParaRPr lang="en-US" sz="1600" b="1" dirty="0">
              <a:solidFill>
                <a:srgbClr val="619852"/>
              </a:solidFill>
              <a:cs typeface="+mn-ea"/>
              <a:sym typeface="+mn-lt"/>
            </a:endParaRPr>
          </a:p>
        </p:txBody>
      </p:sp>
      <p:sp>
        <p:nvSpPr>
          <p:cNvPr id="18" name="Rectangle 46"/>
          <p:cNvSpPr/>
          <p:nvPr/>
        </p:nvSpPr>
        <p:spPr>
          <a:xfrm>
            <a:off x="1832176" y="2713195"/>
            <a:ext cx="3435138" cy="954107"/>
          </a:xfrm>
          <a:prstGeom prst="rect">
            <a:avLst/>
          </a:prstGeom>
        </p:spPr>
        <p:txBody>
          <a:bodyPr wrap="square">
            <a:spAutoFit/>
          </a:bodyPr>
          <a:lstStyle/>
          <a:p>
            <a:pPr algn="ctr"/>
            <a:r>
              <a:rPr lang="zh-CN" altLang="en-US" sz="1400" dirty="0">
                <a:solidFill>
                  <a:schemeClr val="tx1">
                    <a:lumMod val="75000"/>
                    <a:lumOff val="25000"/>
                  </a:schemeClr>
                </a:solidFill>
                <a:cs typeface="+mn-ea"/>
                <a:sym typeface="+mn-lt"/>
              </a:rPr>
              <a:t>单击此处编辑您要的内容单击此处编辑您要的内容单击此处编辑您要的内容单击此处编辑您要的内容单击此处编辑您要的内容单击此处编辑您要的内容。</a:t>
            </a:r>
            <a:endParaRPr lang="en-US" sz="1400" dirty="0">
              <a:solidFill>
                <a:schemeClr val="tx1">
                  <a:lumMod val="75000"/>
                  <a:lumOff val="25000"/>
                </a:schemeClr>
              </a:solidFill>
              <a:cs typeface="+mn-ea"/>
              <a:sym typeface="+mn-lt"/>
            </a:endParaRPr>
          </a:p>
        </p:txBody>
      </p:sp>
      <p:grpSp>
        <p:nvGrpSpPr>
          <p:cNvPr id="19" name="组合 18"/>
          <p:cNvGrpSpPr/>
          <p:nvPr/>
        </p:nvGrpSpPr>
        <p:grpSpPr>
          <a:xfrm>
            <a:off x="1639910" y="3813389"/>
            <a:ext cx="3819677" cy="2159759"/>
            <a:chOff x="1639910" y="3927685"/>
            <a:chExt cx="3819677" cy="2159759"/>
          </a:xfrm>
        </p:grpSpPr>
        <p:sp>
          <p:nvSpPr>
            <p:cNvPr id="20" name="Rectangle 11"/>
            <p:cNvSpPr/>
            <p:nvPr/>
          </p:nvSpPr>
          <p:spPr>
            <a:xfrm>
              <a:off x="1639910" y="4305537"/>
              <a:ext cx="3819677" cy="1781907"/>
            </a:xfrm>
            <a:prstGeom prst="rect">
              <a:avLst/>
            </a:prstGeom>
            <a:noFill/>
            <a:ln w="25400">
              <a:solidFill>
                <a:srgbClr val="314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1" name="Rounded Rectangle 15"/>
            <p:cNvSpPr/>
            <p:nvPr/>
          </p:nvSpPr>
          <p:spPr>
            <a:xfrm rot="2700000">
              <a:off x="3171895" y="3927685"/>
              <a:ext cx="755703" cy="755703"/>
            </a:xfrm>
            <a:prstGeom prst="round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22" name="组合 21"/>
          <p:cNvGrpSpPr/>
          <p:nvPr/>
        </p:nvGrpSpPr>
        <p:grpSpPr>
          <a:xfrm>
            <a:off x="3390202" y="3958670"/>
            <a:ext cx="319088" cy="465138"/>
            <a:chOff x="3390202" y="4072966"/>
            <a:chExt cx="319088" cy="465138"/>
          </a:xfrm>
        </p:grpSpPr>
        <p:sp>
          <p:nvSpPr>
            <p:cNvPr id="23" name="AutoShape 113"/>
            <p:cNvSpPr/>
            <p:nvPr/>
          </p:nvSpPr>
          <p:spPr bwMode="auto">
            <a:xfrm>
              <a:off x="3390202" y="4072966"/>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sp>
          <p:nvSpPr>
            <p:cNvPr id="24" name="AutoShape 114"/>
            <p:cNvSpPr/>
            <p:nvPr/>
          </p:nvSpPr>
          <p:spPr bwMode="auto">
            <a:xfrm>
              <a:off x="3462433" y="4145991"/>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grpSp>
      <p:sp>
        <p:nvSpPr>
          <p:cNvPr id="25" name="TextBox 51"/>
          <p:cNvSpPr txBox="1"/>
          <p:nvPr/>
        </p:nvSpPr>
        <p:spPr>
          <a:xfrm>
            <a:off x="3047044" y="4785125"/>
            <a:ext cx="1005403" cy="338554"/>
          </a:xfrm>
          <a:prstGeom prst="rect">
            <a:avLst/>
          </a:prstGeom>
          <a:noFill/>
        </p:spPr>
        <p:txBody>
          <a:bodyPr wrap="none" rtlCol="0">
            <a:spAutoFit/>
          </a:bodyPr>
          <a:lstStyle/>
          <a:p>
            <a:pPr algn="ctr"/>
            <a:r>
              <a:rPr lang="zh-CN" altLang="en-US" sz="1600" b="1" dirty="0">
                <a:solidFill>
                  <a:srgbClr val="314D29"/>
                </a:solidFill>
                <a:cs typeface="+mn-ea"/>
                <a:sym typeface="+mn-lt"/>
              </a:rPr>
              <a:t>此处编辑</a:t>
            </a:r>
            <a:endParaRPr lang="en-US" sz="1600" b="1" dirty="0">
              <a:solidFill>
                <a:srgbClr val="314D29"/>
              </a:solidFill>
              <a:cs typeface="+mn-ea"/>
              <a:sym typeface="+mn-lt"/>
            </a:endParaRPr>
          </a:p>
        </p:txBody>
      </p:sp>
      <p:sp>
        <p:nvSpPr>
          <p:cNvPr id="26" name="Rectangle 52"/>
          <p:cNvSpPr/>
          <p:nvPr/>
        </p:nvSpPr>
        <p:spPr>
          <a:xfrm>
            <a:off x="1832176" y="5162068"/>
            <a:ext cx="3435138" cy="954107"/>
          </a:xfrm>
          <a:prstGeom prst="rect">
            <a:avLst/>
          </a:prstGeom>
        </p:spPr>
        <p:txBody>
          <a:bodyPr wrap="square">
            <a:spAutoFit/>
          </a:bodyPr>
          <a:lstStyle/>
          <a:p>
            <a:pPr algn="ctr"/>
            <a:r>
              <a:rPr lang="zh-CN" altLang="en-US" sz="1400" dirty="0">
                <a:solidFill>
                  <a:schemeClr val="tx1">
                    <a:lumMod val="75000"/>
                    <a:lumOff val="25000"/>
                  </a:schemeClr>
                </a:solidFill>
                <a:cs typeface="+mn-ea"/>
                <a:sym typeface="+mn-lt"/>
              </a:rPr>
              <a:t>单击此处编辑您要的内容单击此处编辑您要的内容单击此处编辑您要的内容单击此处编辑您要的内容单击此处编辑您要的内容单击此处编辑您要的内容。</a:t>
            </a:r>
            <a:endParaRPr lang="en-US" sz="1400" dirty="0">
              <a:solidFill>
                <a:schemeClr val="tx1">
                  <a:lumMod val="75000"/>
                  <a:lumOff val="25000"/>
                </a:schemeClr>
              </a:solidFill>
              <a:cs typeface="+mn-ea"/>
              <a:sym typeface="+mn-lt"/>
            </a:endParaRPr>
          </a:p>
        </p:txBody>
      </p:sp>
      <p:grpSp>
        <p:nvGrpSpPr>
          <p:cNvPr id="27" name="组合 26"/>
          <p:cNvGrpSpPr/>
          <p:nvPr/>
        </p:nvGrpSpPr>
        <p:grpSpPr>
          <a:xfrm>
            <a:off x="6732413" y="3813388"/>
            <a:ext cx="3819677" cy="2159760"/>
            <a:chOff x="6732413" y="3927684"/>
            <a:chExt cx="3819677" cy="2159760"/>
          </a:xfrm>
        </p:grpSpPr>
        <p:sp>
          <p:nvSpPr>
            <p:cNvPr id="28" name="Rectangle 12"/>
            <p:cNvSpPr/>
            <p:nvPr/>
          </p:nvSpPr>
          <p:spPr>
            <a:xfrm>
              <a:off x="6732413" y="4305537"/>
              <a:ext cx="3819677" cy="1781907"/>
            </a:xfrm>
            <a:prstGeom prst="rect">
              <a:avLst/>
            </a:prstGeom>
            <a:noFill/>
            <a:ln w="25400">
              <a:solidFill>
                <a:srgbClr val="619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9" name="Rounded Rectangle 16"/>
            <p:cNvSpPr/>
            <p:nvPr/>
          </p:nvSpPr>
          <p:spPr>
            <a:xfrm rot="2700000">
              <a:off x="8264399" y="3927684"/>
              <a:ext cx="755703" cy="755703"/>
            </a:xfrm>
            <a:prstGeom prst="round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30" name="组合 29"/>
          <p:cNvGrpSpPr/>
          <p:nvPr/>
        </p:nvGrpSpPr>
        <p:grpSpPr>
          <a:xfrm>
            <a:off x="8409681" y="3988039"/>
            <a:ext cx="465138" cy="435769"/>
            <a:chOff x="8409681" y="4102335"/>
            <a:chExt cx="465138" cy="435769"/>
          </a:xfrm>
        </p:grpSpPr>
        <p:sp>
          <p:nvSpPr>
            <p:cNvPr id="31" name="AutoShape 110"/>
            <p:cNvSpPr/>
            <p:nvPr/>
          </p:nvSpPr>
          <p:spPr bwMode="auto">
            <a:xfrm>
              <a:off x="8468418" y="416027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32" name="AutoShape 111"/>
            <p:cNvSpPr/>
            <p:nvPr/>
          </p:nvSpPr>
          <p:spPr bwMode="auto">
            <a:xfrm>
              <a:off x="8409681" y="410233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33" name="TextBox 53"/>
          <p:cNvSpPr txBox="1"/>
          <p:nvPr/>
        </p:nvSpPr>
        <p:spPr>
          <a:xfrm>
            <a:off x="8139548" y="4785125"/>
            <a:ext cx="1005403" cy="338554"/>
          </a:xfrm>
          <a:prstGeom prst="rect">
            <a:avLst/>
          </a:prstGeom>
          <a:noFill/>
        </p:spPr>
        <p:txBody>
          <a:bodyPr wrap="none" rtlCol="0">
            <a:spAutoFit/>
          </a:bodyPr>
          <a:lstStyle/>
          <a:p>
            <a:pPr algn="ctr"/>
            <a:r>
              <a:rPr lang="zh-CN" altLang="en-US" sz="1600" b="1" dirty="0">
                <a:solidFill>
                  <a:srgbClr val="619852"/>
                </a:solidFill>
                <a:cs typeface="+mn-ea"/>
                <a:sym typeface="+mn-lt"/>
              </a:rPr>
              <a:t>此处编辑</a:t>
            </a:r>
            <a:endParaRPr lang="en-US" sz="1600" b="1" dirty="0">
              <a:solidFill>
                <a:srgbClr val="619852"/>
              </a:solidFill>
              <a:cs typeface="+mn-ea"/>
              <a:sym typeface="+mn-lt"/>
            </a:endParaRPr>
          </a:p>
        </p:txBody>
      </p:sp>
      <p:sp>
        <p:nvSpPr>
          <p:cNvPr id="34" name="Rectangle 54"/>
          <p:cNvSpPr/>
          <p:nvPr/>
        </p:nvSpPr>
        <p:spPr>
          <a:xfrm>
            <a:off x="6924679" y="5162068"/>
            <a:ext cx="3435138" cy="954107"/>
          </a:xfrm>
          <a:prstGeom prst="rect">
            <a:avLst/>
          </a:prstGeom>
        </p:spPr>
        <p:txBody>
          <a:bodyPr wrap="square">
            <a:spAutoFit/>
          </a:bodyPr>
          <a:lstStyle/>
          <a:p>
            <a:pPr algn="ctr"/>
            <a:r>
              <a:rPr lang="zh-CN" altLang="en-US" sz="1400" dirty="0">
                <a:solidFill>
                  <a:schemeClr val="tx1">
                    <a:lumMod val="75000"/>
                    <a:lumOff val="25000"/>
                  </a:schemeClr>
                </a:solidFill>
                <a:cs typeface="+mn-ea"/>
                <a:sym typeface="+mn-lt"/>
              </a:rPr>
              <a:t>单击此处编辑您要的内容单击此处编辑您要的内容单击此处编辑您要的内容单击此处编辑您要的内容单击此处编辑您要的内容单击此处编辑您要的内容。</a:t>
            </a:r>
            <a:endParaRPr lang="en-US" sz="1400" dirty="0">
              <a:solidFill>
                <a:schemeClr val="tx1">
                  <a:lumMod val="75000"/>
                  <a:lumOff val="25000"/>
                </a:schemeClr>
              </a:solidFill>
              <a:cs typeface="+mn-ea"/>
              <a:sym typeface="+mn-lt"/>
            </a:endParaRPr>
          </a:p>
        </p:txBody>
      </p:sp>
      <p:sp>
        <p:nvSpPr>
          <p:cNvPr id="35" name="Rectangle 47"/>
          <p:cNvSpPr/>
          <p:nvPr/>
        </p:nvSpPr>
        <p:spPr>
          <a:xfrm>
            <a:off x="6924679" y="2713195"/>
            <a:ext cx="3435138" cy="954107"/>
          </a:xfrm>
          <a:prstGeom prst="rect">
            <a:avLst/>
          </a:prstGeom>
        </p:spPr>
        <p:txBody>
          <a:bodyPr wrap="square">
            <a:spAutoFit/>
          </a:bodyPr>
          <a:lstStyle/>
          <a:p>
            <a:pPr algn="ctr"/>
            <a:r>
              <a:rPr lang="zh-CN" altLang="en-US" sz="1400" dirty="0">
                <a:solidFill>
                  <a:schemeClr val="bg1"/>
                </a:solidFill>
                <a:cs typeface="+mn-ea"/>
                <a:sym typeface="+mn-lt"/>
              </a:rPr>
              <a:t>单击此处编辑您要的内容单击此处编辑您要的内容单击此处编辑您要的内容单击此处编辑您要的内容单击此处编辑您要的内容单击此处编辑您要的内容。</a:t>
            </a:r>
            <a:endParaRPr lang="en-US" sz="1400" dirty="0">
              <a:solidFill>
                <a:schemeClr val="bg1"/>
              </a:solidFill>
              <a:cs typeface="+mn-ea"/>
              <a:sym typeface="+mn-lt"/>
            </a:endParaRPr>
          </a:p>
        </p:txBody>
      </p:sp>
      <p:sp>
        <p:nvSpPr>
          <p:cNvPr id="36" name="TextBox 50"/>
          <p:cNvSpPr txBox="1"/>
          <p:nvPr/>
        </p:nvSpPr>
        <p:spPr>
          <a:xfrm>
            <a:off x="8139546" y="2336252"/>
            <a:ext cx="1005403" cy="338554"/>
          </a:xfrm>
          <a:prstGeom prst="rect">
            <a:avLst/>
          </a:prstGeom>
          <a:noFill/>
        </p:spPr>
        <p:txBody>
          <a:bodyPr wrap="none" rtlCol="0">
            <a:spAutoFit/>
          </a:bodyPr>
          <a:lstStyle/>
          <a:p>
            <a:pPr algn="ctr"/>
            <a:r>
              <a:rPr lang="zh-CN" altLang="en-US" sz="1600" b="1" dirty="0">
                <a:solidFill>
                  <a:schemeClr val="bg1"/>
                </a:solidFill>
                <a:cs typeface="+mn-ea"/>
                <a:sym typeface="+mn-lt"/>
              </a:rPr>
              <a:t>此处编辑</a:t>
            </a:r>
            <a:endParaRPr lang="en-US" sz="1600" b="1" dirty="0">
              <a:solidFill>
                <a:schemeClr val="bg1"/>
              </a:solidFill>
              <a:cs typeface="+mn-ea"/>
              <a:sym typeface="+mn-lt"/>
            </a:endParaRPr>
          </a:p>
        </p:txBody>
      </p:sp>
      <p:grpSp>
        <p:nvGrpSpPr>
          <p:cNvPr id="37" name="组合 36"/>
          <p:cNvGrpSpPr/>
          <p:nvPr/>
        </p:nvGrpSpPr>
        <p:grpSpPr>
          <a:xfrm>
            <a:off x="8409680" y="1523149"/>
            <a:ext cx="465138" cy="391319"/>
            <a:chOff x="8409680" y="1637445"/>
            <a:chExt cx="465138" cy="391319"/>
          </a:xfrm>
          <a:solidFill>
            <a:srgbClr val="314D29"/>
          </a:solidFill>
        </p:grpSpPr>
        <p:sp>
          <p:nvSpPr>
            <p:cNvPr id="38" name="AutoShape 120"/>
            <p:cNvSpPr/>
            <p:nvPr/>
          </p:nvSpPr>
          <p:spPr bwMode="auto">
            <a:xfrm>
              <a:off x="8526361" y="173904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solidFill>
                <a:srgbClr val="314D29"/>
              </a:solid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39" name="AutoShape 121"/>
            <p:cNvSpPr/>
            <p:nvPr/>
          </p:nvSpPr>
          <p:spPr bwMode="auto">
            <a:xfrm>
              <a:off x="8584305" y="179698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solidFill>
                <a:srgbClr val="314D29"/>
              </a:solid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40" name="AutoShape 122"/>
            <p:cNvSpPr/>
            <p:nvPr/>
          </p:nvSpPr>
          <p:spPr bwMode="auto">
            <a:xfrm>
              <a:off x="8409680" y="163744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solidFill>
                <a:srgbClr val="314D29"/>
              </a:solid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cxnSp>
        <p:nvCxnSpPr>
          <p:cNvPr id="41" name="Straight Connector 58"/>
          <p:cNvCxnSpPr/>
          <p:nvPr/>
        </p:nvCxnSpPr>
        <p:spPr>
          <a:xfrm>
            <a:off x="6096000" y="2195136"/>
            <a:ext cx="0" cy="3198532"/>
          </a:xfrm>
          <a:prstGeom prst="line">
            <a:avLst/>
          </a:prstGeom>
          <a:ln w="22225">
            <a:solidFill>
              <a:schemeClr val="bg1">
                <a:lumMod val="8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60"/>
          <p:cNvCxnSpPr/>
          <p:nvPr/>
        </p:nvCxnSpPr>
        <p:spPr>
          <a:xfrm>
            <a:off x="4738467" y="3874237"/>
            <a:ext cx="2715065" cy="0"/>
          </a:xfrm>
          <a:prstGeom prst="line">
            <a:avLst/>
          </a:prstGeom>
          <a:ln w="22225">
            <a:solidFill>
              <a:schemeClr val="bg1">
                <a:lumMod val="8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44" name="图片 43"/>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screen"/>
          <a:srcRect/>
          <a:stretch>
            <a:fillRect/>
          </a:stretch>
        </p:blipFill>
        <p:spPr>
          <a:xfrm>
            <a:off x="2167990" y="1191985"/>
            <a:ext cx="3041578" cy="4573254"/>
          </a:xfrm>
          <a:prstGeom prst="rect">
            <a:avLst/>
          </a:prstGeom>
        </p:spPr>
      </p:pic>
      <p:sp>
        <p:nvSpPr>
          <p:cNvPr id="11" name="矩形 10"/>
          <p:cNvSpPr/>
          <p:nvPr/>
        </p:nvSpPr>
        <p:spPr>
          <a:xfrm>
            <a:off x="4571506" y="3567050"/>
            <a:ext cx="4559794" cy="839849"/>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文本框 11"/>
          <p:cNvSpPr txBox="1"/>
          <p:nvPr/>
        </p:nvSpPr>
        <p:spPr>
          <a:xfrm>
            <a:off x="7792723" y="2298118"/>
            <a:ext cx="576027" cy="1446550"/>
          </a:xfrm>
          <a:prstGeom prst="rect">
            <a:avLst/>
          </a:prstGeom>
          <a:noFill/>
        </p:spPr>
        <p:txBody>
          <a:bodyPr wrap="square" rtlCol="0">
            <a:spAutoFit/>
          </a:bodyPr>
          <a:lstStyle/>
          <a:p>
            <a:r>
              <a:rPr lang="en-US" altLang="zh-CN" sz="8800" b="1" dirty="0">
                <a:solidFill>
                  <a:prstClr val="black"/>
                </a:solidFill>
                <a:cs typeface="+mn-ea"/>
                <a:sym typeface="+mn-lt"/>
              </a:rPr>
              <a:t>0</a:t>
            </a:r>
            <a:endParaRPr lang="zh-CN" altLang="en-US" sz="8800" b="1" dirty="0">
              <a:solidFill>
                <a:prstClr val="black"/>
              </a:solidFill>
              <a:cs typeface="+mn-ea"/>
              <a:sym typeface="+mn-lt"/>
            </a:endParaRPr>
          </a:p>
        </p:txBody>
      </p:sp>
      <p:sp>
        <p:nvSpPr>
          <p:cNvPr id="13" name="文本框 12"/>
          <p:cNvSpPr txBox="1"/>
          <p:nvPr/>
        </p:nvSpPr>
        <p:spPr>
          <a:xfrm>
            <a:off x="8368750" y="2298118"/>
            <a:ext cx="576027" cy="1446550"/>
          </a:xfrm>
          <a:prstGeom prst="rect">
            <a:avLst/>
          </a:prstGeom>
          <a:noFill/>
        </p:spPr>
        <p:txBody>
          <a:bodyPr wrap="square" rtlCol="0">
            <a:spAutoFit/>
          </a:bodyPr>
          <a:lstStyle/>
          <a:p>
            <a:r>
              <a:rPr lang="en-US" altLang="zh-CN" sz="8800" b="1" dirty="0">
                <a:solidFill>
                  <a:prstClr val="black"/>
                </a:solidFill>
                <a:cs typeface="+mn-ea"/>
                <a:sym typeface="+mn-lt"/>
              </a:rPr>
              <a:t>4</a:t>
            </a:r>
            <a:endParaRPr lang="zh-CN" altLang="en-US" sz="8800" b="1" dirty="0">
              <a:solidFill>
                <a:prstClr val="black"/>
              </a:solidFill>
              <a:cs typeface="+mn-ea"/>
              <a:sym typeface="+mn-lt"/>
            </a:endParaRPr>
          </a:p>
        </p:txBody>
      </p:sp>
      <p:sp>
        <p:nvSpPr>
          <p:cNvPr id="14" name="文本框 13"/>
          <p:cNvSpPr txBox="1"/>
          <p:nvPr/>
        </p:nvSpPr>
        <p:spPr>
          <a:xfrm>
            <a:off x="5026534" y="3565400"/>
            <a:ext cx="3649737" cy="769441"/>
          </a:xfrm>
          <a:prstGeom prst="rect">
            <a:avLst/>
          </a:prstGeom>
          <a:noFill/>
        </p:spPr>
        <p:txBody>
          <a:bodyPr wrap="square" rtlCol="0">
            <a:spAutoFit/>
          </a:bodyPr>
          <a:lstStyle/>
          <a:p>
            <a:r>
              <a:rPr lang="zh-CN" altLang="en-US" sz="4400" b="1">
                <a:solidFill>
                  <a:prstClr val="white"/>
                </a:solidFill>
                <a:cs typeface="+mn-ea"/>
                <a:sym typeface="+mn-lt"/>
              </a:rPr>
              <a:t>单机此处添加</a:t>
            </a:r>
            <a:endParaRPr lang="zh-CN" altLang="en-US" sz="4400" b="1" dirty="0">
              <a:solidFill>
                <a:prstClr val="white"/>
              </a:solidFill>
              <a:cs typeface="+mn-ea"/>
              <a:sym typeface="+mn-lt"/>
            </a:endParaRPr>
          </a:p>
        </p:txBody>
      </p:sp>
      <p:sp>
        <p:nvSpPr>
          <p:cNvPr id="15" name="矩形 14"/>
          <p:cNvSpPr/>
          <p:nvPr/>
        </p:nvSpPr>
        <p:spPr>
          <a:xfrm>
            <a:off x="5498039" y="4442102"/>
            <a:ext cx="3633261" cy="923330"/>
          </a:xfrm>
          <a:prstGeom prst="rect">
            <a:avLst/>
          </a:prstGeom>
        </p:spPr>
        <p:txBody>
          <a:bodyPr wrap="square">
            <a:spAutoFit/>
          </a:bodyPr>
          <a:lstStyle/>
          <a:p>
            <a:pPr>
              <a:lnSpc>
                <a:spcPct val="150000"/>
              </a:lnSpc>
            </a:pPr>
            <a:r>
              <a:rPr lang="zh-CN" altLang="en-US" sz="1200" dirty="0">
                <a:solidFill>
                  <a:prstClr val="black"/>
                </a:solidFill>
                <a:cs typeface="+mn-ea"/>
                <a:sym typeface="+mn-lt"/>
              </a:rPr>
              <a:t>单击此处编辑您要的内容单击此处编辑您要的内容单击此处编辑您要的内容单击此处编辑您要的内容单击此处编辑您要的内容单击此处编辑您要的内容，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6901" y="4149968"/>
            <a:ext cx="2724550" cy="650630"/>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7" name="Rectangle 6"/>
          <p:cNvSpPr/>
          <p:nvPr/>
        </p:nvSpPr>
        <p:spPr>
          <a:xfrm>
            <a:off x="646901" y="4149968"/>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8" name="Freeform 7"/>
          <p:cNvSpPr>
            <a:spLocks noEditPoints="1"/>
          </p:cNvSpPr>
          <p:nvPr/>
        </p:nvSpPr>
        <p:spPr bwMode="auto">
          <a:xfrm>
            <a:off x="755930" y="4239664"/>
            <a:ext cx="380526" cy="44310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9" name="TextBox 8"/>
          <p:cNvSpPr txBox="1"/>
          <p:nvPr/>
        </p:nvSpPr>
        <p:spPr>
          <a:xfrm>
            <a:off x="1328378" y="4290617"/>
            <a:ext cx="1415772" cy="338554"/>
          </a:xfrm>
          <a:prstGeom prst="rect">
            <a:avLst/>
          </a:prstGeom>
          <a:noFill/>
        </p:spPr>
        <p:txBody>
          <a:bodyPr wrap="none" rtlCol="0">
            <a:spAutoFit/>
          </a:bodyPr>
          <a:lstStyle/>
          <a:p>
            <a:r>
              <a:rPr lang="zh-CN" altLang="en-US" sz="1600" b="1" dirty="0">
                <a:solidFill>
                  <a:schemeClr val="bg1"/>
                </a:solidFill>
                <a:cs typeface="+mn-ea"/>
                <a:sym typeface="+mn-lt"/>
              </a:rPr>
              <a:t>单击此处编辑</a:t>
            </a:r>
            <a:endParaRPr lang="en-GB" sz="1600" b="1" dirty="0">
              <a:solidFill>
                <a:schemeClr val="bg1"/>
              </a:solidFill>
              <a:cs typeface="+mn-ea"/>
              <a:sym typeface="+mn-lt"/>
            </a:endParaRPr>
          </a:p>
        </p:txBody>
      </p:sp>
      <p:grpSp>
        <p:nvGrpSpPr>
          <p:cNvPr id="10" name="组合 9"/>
          <p:cNvGrpSpPr/>
          <p:nvPr/>
        </p:nvGrpSpPr>
        <p:grpSpPr>
          <a:xfrm>
            <a:off x="1540440" y="2960336"/>
            <a:ext cx="937472" cy="1131886"/>
            <a:chOff x="1540440" y="2977921"/>
            <a:chExt cx="937472" cy="1131886"/>
          </a:xfrm>
        </p:grpSpPr>
        <p:sp>
          <p:nvSpPr>
            <p:cNvPr id="12" name="Freeform 5"/>
            <p:cNvSpPr>
              <a:spLocks noEditPoints="1"/>
            </p:cNvSpPr>
            <p:nvPr/>
          </p:nvSpPr>
          <p:spPr bwMode="auto">
            <a:xfrm>
              <a:off x="2072390" y="2977921"/>
              <a:ext cx="255240" cy="252855"/>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chemeClr val="bg1">
                <a:lumMod val="50000"/>
              </a:schemeClr>
            </a:solidFill>
            <a:ln>
              <a:noFill/>
            </a:ln>
          </p:spPr>
          <p:txBody>
            <a:bodyPr vert="horz" wrap="square" lIns="91440" tIns="45720" rIns="91440" bIns="45720" numCol="1" anchor="t" anchorCtr="0" compatLnSpc="1"/>
            <a:lstStyle/>
            <a:p>
              <a:endParaRPr lang="en-GB">
                <a:cs typeface="+mn-ea"/>
                <a:sym typeface="+mn-lt"/>
              </a:endParaRPr>
            </a:p>
          </p:txBody>
        </p:sp>
        <p:sp>
          <p:nvSpPr>
            <p:cNvPr id="13" name="Freeform 6"/>
            <p:cNvSpPr>
              <a:spLocks noEditPoints="1"/>
            </p:cNvSpPr>
            <p:nvPr/>
          </p:nvSpPr>
          <p:spPr bwMode="auto">
            <a:xfrm>
              <a:off x="1540440" y="3214079"/>
              <a:ext cx="937472" cy="895728"/>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chemeClr val="bg1">
                <a:lumMod val="50000"/>
              </a:schemeClr>
            </a:solidFill>
            <a:ln>
              <a:noFill/>
            </a:ln>
          </p:spPr>
          <p:txBody>
            <a:bodyPr vert="horz" wrap="square" lIns="91440" tIns="45720" rIns="91440" bIns="45720" numCol="1" anchor="t" anchorCtr="0" compatLnSpc="1"/>
            <a:lstStyle/>
            <a:p>
              <a:endParaRPr lang="en-GB">
                <a:cs typeface="+mn-ea"/>
                <a:sym typeface="+mn-lt"/>
              </a:endParaRPr>
            </a:p>
          </p:txBody>
        </p:sp>
      </p:grpSp>
      <p:sp>
        <p:nvSpPr>
          <p:cNvPr id="14" name="Arc 12"/>
          <p:cNvSpPr/>
          <p:nvPr/>
        </p:nvSpPr>
        <p:spPr>
          <a:xfrm rot="13265014">
            <a:off x="7897599" y="1715238"/>
            <a:ext cx="1217066" cy="1217066"/>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cs typeface="+mn-ea"/>
              <a:sym typeface="+mn-lt"/>
            </a:endParaRPr>
          </a:p>
        </p:txBody>
      </p:sp>
      <p:sp>
        <p:nvSpPr>
          <p:cNvPr id="15" name="Arc 13"/>
          <p:cNvSpPr/>
          <p:nvPr/>
        </p:nvSpPr>
        <p:spPr>
          <a:xfrm rot="13265014">
            <a:off x="5173050" y="2360210"/>
            <a:ext cx="1217066" cy="1217066"/>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cs typeface="+mn-ea"/>
              <a:sym typeface="+mn-lt"/>
            </a:endParaRPr>
          </a:p>
        </p:txBody>
      </p:sp>
      <p:sp>
        <p:nvSpPr>
          <p:cNvPr id="16" name="Rectangle 15"/>
          <p:cNvSpPr/>
          <p:nvPr/>
        </p:nvSpPr>
        <p:spPr>
          <a:xfrm>
            <a:off x="3371451" y="3499338"/>
            <a:ext cx="2724550" cy="650630"/>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7" name="Rectangle 16"/>
          <p:cNvSpPr/>
          <p:nvPr/>
        </p:nvSpPr>
        <p:spPr>
          <a:xfrm>
            <a:off x="3371451" y="3499338"/>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8" name="TextBox 17"/>
          <p:cNvSpPr txBox="1"/>
          <p:nvPr/>
        </p:nvSpPr>
        <p:spPr>
          <a:xfrm>
            <a:off x="4029458" y="3639987"/>
            <a:ext cx="1415772" cy="338554"/>
          </a:xfrm>
          <a:prstGeom prst="rect">
            <a:avLst/>
          </a:prstGeom>
          <a:noFill/>
        </p:spPr>
        <p:txBody>
          <a:bodyPr wrap="none" rtlCol="0">
            <a:spAutoFit/>
          </a:bodyPr>
          <a:lstStyle/>
          <a:p>
            <a:r>
              <a:rPr lang="zh-CN" altLang="en-US" sz="1600" b="1" dirty="0">
                <a:solidFill>
                  <a:schemeClr val="bg1"/>
                </a:solidFill>
                <a:cs typeface="+mn-ea"/>
                <a:sym typeface="+mn-lt"/>
              </a:rPr>
              <a:t>单击此处编辑</a:t>
            </a:r>
            <a:endParaRPr lang="en-GB" altLang="zh-CN" sz="1600" b="1" dirty="0">
              <a:solidFill>
                <a:schemeClr val="bg1"/>
              </a:solidFill>
              <a:cs typeface="+mn-ea"/>
              <a:sym typeface="+mn-lt"/>
            </a:endParaRPr>
          </a:p>
        </p:txBody>
      </p:sp>
      <p:sp>
        <p:nvSpPr>
          <p:cNvPr id="19" name="Freeform 18"/>
          <p:cNvSpPr>
            <a:spLocks noEditPoints="1"/>
          </p:cNvSpPr>
          <p:nvPr/>
        </p:nvSpPr>
        <p:spPr bwMode="auto">
          <a:xfrm>
            <a:off x="3498042" y="36271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0" name="Rectangle 20"/>
          <p:cNvSpPr/>
          <p:nvPr/>
        </p:nvSpPr>
        <p:spPr>
          <a:xfrm>
            <a:off x="6096000" y="2848708"/>
            <a:ext cx="2724550" cy="650630"/>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1" name="Rectangle 21"/>
          <p:cNvSpPr/>
          <p:nvPr/>
        </p:nvSpPr>
        <p:spPr>
          <a:xfrm>
            <a:off x="6096000" y="2848708"/>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2" name="TextBox 22"/>
          <p:cNvSpPr txBox="1"/>
          <p:nvPr/>
        </p:nvSpPr>
        <p:spPr>
          <a:xfrm>
            <a:off x="6796493" y="2989357"/>
            <a:ext cx="1415772" cy="338554"/>
          </a:xfrm>
          <a:prstGeom prst="rect">
            <a:avLst/>
          </a:prstGeom>
          <a:noFill/>
        </p:spPr>
        <p:txBody>
          <a:bodyPr wrap="none" rtlCol="0">
            <a:spAutoFit/>
          </a:bodyPr>
          <a:lstStyle/>
          <a:p>
            <a:r>
              <a:rPr lang="zh-CN" altLang="en-US" sz="1600" b="1" dirty="0">
                <a:solidFill>
                  <a:schemeClr val="bg1"/>
                </a:solidFill>
                <a:cs typeface="+mn-ea"/>
                <a:sym typeface="+mn-lt"/>
              </a:rPr>
              <a:t>单击此处编辑</a:t>
            </a:r>
            <a:endParaRPr lang="en-GB" altLang="zh-CN" sz="1600" b="1" dirty="0">
              <a:solidFill>
                <a:schemeClr val="bg1"/>
              </a:solidFill>
              <a:cs typeface="+mn-ea"/>
              <a:sym typeface="+mn-lt"/>
            </a:endParaRPr>
          </a:p>
        </p:txBody>
      </p:sp>
      <p:sp>
        <p:nvSpPr>
          <p:cNvPr id="23" name="Freeform 23"/>
          <p:cNvSpPr>
            <a:spLocks noEditPoints="1"/>
          </p:cNvSpPr>
          <p:nvPr/>
        </p:nvSpPr>
        <p:spPr bwMode="auto">
          <a:xfrm>
            <a:off x="6252324" y="2977993"/>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4" name="Rectangle 25"/>
          <p:cNvSpPr/>
          <p:nvPr/>
        </p:nvSpPr>
        <p:spPr>
          <a:xfrm>
            <a:off x="8820550" y="2198078"/>
            <a:ext cx="2724550" cy="650630"/>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5" name="Rectangle 26"/>
          <p:cNvSpPr/>
          <p:nvPr/>
        </p:nvSpPr>
        <p:spPr>
          <a:xfrm>
            <a:off x="8820550" y="2198078"/>
            <a:ext cx="598585" cy="65063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6" name="TextBox 27"/>
          <p:cNvSpPr txBox="1"/>
          <p:nvPr/>
        </p:nvSpPr>
        <p:spPr>
          <a:xfrm>
            <a:off x="9495338" y="2338727"/>
            <a:ext cx="1415772" cy="338554"/>
          </a:xfrm>
          <a:prstGeom prst="rect">
            <a:avLst/>
          </a:prstGeom>
          <a:noFill/>
        </p:spPr>
        <p:txBody>
          <a:bodyPr wrap="none" rtlCol="0">
            <a:spAutoFit/>
          </a:bodyPr>
          <a:lstStyle/>
          <a:p>
            <a:r>
              <a:rPr lang="zh-CN" altLang="en-US" sz="1600" b="1" dirty="0">
                <a:solidFill>
                  <a:schemeClr val="bg1"/>
                </a:solidFill>
                <a:cs typeface="+mn-ea"/>
                <a:sym typeface="+mn-lt"/>
              </a:rPr>
              <a:t>单击此处编辑</a:t>
            </a:r>
            <a:endParaRPr lang="en-GB" altLang="zh-CN" sz="1600" b="1" dirty="0">
              <a:solidFill>
                <a:schemeClr val="bg1"/>
              </a:solidFill>
              <a:cs typeface="+mn-ea"/>
              <a:sym typeface="+mn-lt"/>
            </a:endParaRPr>
          </a:p>
        </p:txBody>
      </p:sp>
      <p:sp>
        <p:nvSpPr>
          <p:cNvPr id="27" name="Freeform 28"/>
          <p:cNvSpPr>
            <a:spLocks noEditPoints="1"/>
          </p:cNvSpPr>
          <p:nvPr/>
        </p:nvSpPr>
        <p:spPr bwMode="auto">
          <a:xfrm>
            <a:off x="8987680" y="2331609"/>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8" name="Rectangle 29"/>
          <p:cNvSpPr/>
          <p:nvPr/>
        </p:nvSpPr>
        <p:spPr>
          <a:xfrm>
            <a:off x="646901" y="4943396"/>
            <a:ext cx="2419164" cy="1384995"/>
          </a:xfrm>
          <a:prstGeom prst="rect">
            <a:avLst/>
          </a:prstGeom>
        </p:spPr>
        <p:txBody>
          <a:bodyPr wrap="square">
            <a:spAutoFit/>
          </a:bodyPr>
          <a:lstStyle/>
          <a:p>
            <a:r>
              <a:rPr lang="zh-CN" altLang="en-US" sz="1400" dirty="0">
                <a:cs typeface="+mn-ea"/>
                <a:sym typeface="+mn-lt"/>
              </a:rPr>
              <a:t>单击此处编辑您要的内容单击此处编辑您要的内容单击此处编辑您要的内容单击此处编辑您要的内容单击此处编辑您要的内容单击此处编辑您要的内容。</a:t>
            </a:r>
            <a:endParaRPr lang="en-US" altLang="zh-CN" sz="1400" dirty="0">
              <a:solidFill>
                <a:schemeClr val="bg2">
                  <a:lumMod val="50000"/>
                </a:schemeClr>
              </a:solidFill>
              <a:cs typeface="+mn-ea"/>
              <a:sym typeface="+mn-lt"/>
            </a:endParaRPr>
          </a:p>
        </p:txBody>
      </p:sp>
      <p:sp>
        <p:nvSpPr>
          <p:cNvPr id="29" name="Rectangle 30"/>
          <p:cNvSpPr/>
          <p:nvPr/>
        </p:nvSpPr>
        <p:spPr>
          <a:xfrm>
            <a:off x="3642216" y="4300215"/>
            <a:ext cx="2419164" cy="1384995"/>
          </a:xfrm>
          <a:prstGeom prst="rect">
            <a:avLst/>
          </a:prstGeom>
        </p:spPr>
        <p:txBody>
          <a:bodyPr wrap="square">
            <a:spAutoFit/>
          </a:bodyPr>
          <a:lstStyle/>
          <a:p>
            <a:r>
              <a:rPr lang="zh-CN" altLang="en-US" sz="1400" dirty="0">
                <a:cs typeface="+mn-ea"/>
                <a:sym typeface="+mn-lt"/>
              </a:rPr>
              <a:t>单击此处编辑您要的内容单击此处编辑您要的内容单击此处编辑您要的内容单击此处编辑您要的内容单击此处编辑您要的内容单击此处编辑您要的内容。</a:t>
            </a:r>
            <a:endParaRPr lang="en-US" altLang="zh-CN" sz="1400" dirty="0">
              <a:cs typeface="+mn-ea"/>
              <a:sym typeface="+mn-lt"/>
            </a:endParaRPr>
          </a:p>
        </p:txBody>
      </p:sp>
      <p:sp>
        <p:nvSpPr>
          <p:cNvPr id="30" name="Rectangle 31"/>
          <p:cNvSpPr/>
          <p:nvPr/>
        </p:nvSpPr>
        <p:spPr>
          <a:xfrm>
            <a:off x="6326855" y="3686430"/>
            <a:ext cx="2419164" cy="1384995"/>
          </a:xfrm>
          <a:prstGeom prst="rect">
            <a:avLst/>
          </a:prstGeom>
        </p:spPr>
        <p:txBody>
          <a:bodyPr wrap="square">
            <a:spAutoFit/>
          </a:bodyPr>
          <a:lstStyle/>
          <a:p>
            <a:r>
              <a:rPr lang="zh-CN" altLang="en-US" sz="1400" dirty="0">
                <a:cs typeface="+mn-ea"/>
                <a:sym typeface="+mn-lt"/>
              </a:rPr>
              <a:t>单击此处编辑您要的内容单击此处编辑您要的内容单击此处编辑您要的内容单击此处编辑您要的内容单击此处编辑您要的内容单击此处编辑您要的内容。</a:t>
            </a:r>
            <a:endParaRPr lang="en-US" altLang="zh-CN" sz="1400" dirty="0">
              <a:cs typeface="+mn-ea"/>
              <a:sym typeface="+mn-lt"/>
            </a:endParaRPr>
          </a:p>
        </p:txBody>
      </p:sp>
      <p:sp>
        <p:nvSpPr>
          <p:cNvPr id="31" name="Rectangle 32"/>
          <p:cNvSpPr/>
          <p:nvPr/>
        </p:nvSpPr>
        <p:spPr>
          <a:xfrm>
            <a:off x="8976874" y="2966488"/>
            <a:ext cx="2419164" cy="1384995"/>
          </a:xfrm>
          <a:prstGeom prst="rect">
            <a:avLst/>
          </a:prstGeom>
        </p:spPr>
        <p:txBody>
          <a:bodyPr wrap="square">
            <a:spAutoFit/>
          </a:bodyPr>
          <a:lstStyle/>
          <a:p>
            <a:r>
              <a:rPr lang="zh-CN" altLang="en-US" sz="1400" dirty="0">
                <a:cs typeface="+mn-ea"/>
                <a:sym typeface="+mn-lt"/>
              </a:rPr>
              <a:t>单击此处编辑您要的内容单击此处编辑您要的内容单击此处编辑您要的内容单击此处编辑您要的内容单击此处编辑您要的内容单击此处编辑您要的内容。</a:t>
            </a:r>
            <a:endParaRPr lang="en-US" altLang="zh-CN" sz="1400" dirty="0">
              <a:cs typeface="+mn-ea"/>
              <a:sym typeface="+mn-lt"/>
            </a:endParaRPr>
          </a:p>
        </p:txBody>
      </p:sp>
      <p:sp>
        <p:nvSpPr>
          <p:cNvPr id="32" name="文本框 31"/>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33" name="图片 32"/>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7"/>
          <p:cNvGrpSpPr/>
          <p:nvPr/>
        </p:nvGrpSpPr>
        <p:grpSpPr>
          <a:xfrm>
            <a:off x="8067257" y="1868763"/>
            <a:ext cx="2731372" cy="1499812"/>
            <a:chOff x="8112344" y="1682985"/>
            <a:chExt cx="2731372" cy="1499812"/>
          </a:xfrm>
        </p:grpSpPr>
        <p:sp>
          <p:nvSpPr>
            <p:cNvPr id="7" name="TextBox 78"/>
            <p:cNvSpPr txBox="1"/>
            <p:nvPr/>
          </p:nvSpPr>
          <p:spPr>
            <a:xfrm>
              <a:off x="8112344" y="1682985"/>
              <a:ext cx="1415772" cy="338554"/>
            </a:xfrm>
            <a:prstGeom prst="rect">
              <a:avLst/>
            </a:prstGeom>
            <a:noFill/>
          </p:spPr>
          <p:txBody>
            <a:bodyPr wrap="none" rtlCol="0">
              <a:spAutoFit/>
            </a:bodyPr>
            <a:lstStyle/>
            <a:p>
              <a:r>
                <a:rPr lang="zh-CN" altLang="en-US" sz="1600" b="1" dirty="0">
                  <a:solidFill>
                    <a:srgbClr val="92D050"/>
                  </a:solidFill>
                  <a:cs typeface="+mn-ea"/>
                  <a:sym typeface="+mn-lt"/>
                </a:rPr>
                <a:t>单击此处编辑</a:t>
              </a:r>
              <a:endParaRPr lang="en-GB" sz="1600" b="1" dirty="0">
                <a:solidFill>
                  <a:srgbClr val="92D050"/>
                </a:solidFill>
                <a:cs typeface="+mn-ea"/>
                <a:sym typeface="+mn-lt"/>
              </a:endParaRPr>
            </a:p>
          </p:txBody>
        </p:sp>
        <p:sp>
          <p:nvSpPr>
            <p:cNvPr id="8" name="Rectangle 79"/>
            <p:cNvSpPr/>
            <p:nvPr/>
          </p:nvSpPr>
          <p:spPr>
            <a:xfrm>
              <a:off x="8112344" y="2013246"/>
              <a:ext cx="2731372" cy="1169551"/>
            </a:xfrm>
            <a:prstGeom prst="rect">
              <a:avLst/>
            </a:prstGeom>
          </p:spPr>
          <p:txBody>
            <a:bodyPr wrap="square">
              <a:spAutoFit/>
            </a:bodyPr>
            <a:lstStyle/>
            <a:p>
              <a:r>
                <a:rPr lang="zh-CN" altLang="en-US" sz="1400" dirty="0">
                  <a:cs typeface="+mn-ea"/>
                  <a:sym typeface="+mn-lt"/>
                </a:rPr>
                <a:t>单击此处编辑您要的内容单击此处编辑您要的内容单击此处编辑您要的内容单击此处编辑您要的内容单击此处编辑您要的内容单击此处编辑您要的内容。</a:t>
              </a:r>
              <a:endParaRPr lang="en-GB" sz="1400" dirty="0">
                <a:solidFill>
                  <a:schemeClr val="bg1">
                    <a:lumMod val="65000"/>
                  </a:schemeClr>
                </a:solidFill>
                <a:cs typeface="+mn-ea"/>
                <a:sym typeface="+mn-lt"/>
              </a:endParaRPr>
            </a:p>
          </p:txBody>
        </p:sp>
      </p:grpSp>
      <p:grpSp>
        <p:nvGrpSpPr>
          <p:cNvPr id="9" name="Group 119"/>
          <p:cNvGrpSpPr/>
          <p:nvPr/>
        </p:nvGrpSpPr>
        <p:grpSpPr>
          <a:xfrm>
            <a:off x="8067257" y="3432502"/>
            <a:ext cx="2731372" cy="1499812"/>
            <a:chOff x="8112344" y="1682985"/>
            <a:chExt cx="2731372" cy="1499812"/>
          </a:xfrm>
        </p:grpSpPr>
        <p:sp>
          <p:nvSpPr>
            <p:cNvPr id="10" name="TextBox 120"/>
            <p:cNvSpPr txBox="1"/>
            <p:nvPr/>
          </p:nvSpPr>
          <p:spPr>
            <a:xfrm>
              <a:off x="8112344" y="1682985"/>
              <a:ext cx="1425390" cy="338554"/>
            </a:xfrm>
            <a:prstGeom prst="rect">
              <a:avLst/>
            </a:prstGeom>
            <a:noFill/>
          </p:spPr>
          <p:txBody>
            <a:bodyPr wrap="none" rtlCol="0">
              <a:spAutoFit/>
            </a:bodyPr>
            <a:lstStyle/>
            <a:p>
              <a:r>
                <a:rPr lang="zh-CN" altLang="en-US" sz="1600" b="1" dirty="0">
                  <a:solidFill>
                    <a:srgbClr val="314D29"/>
                  </a:solidFill>
                  <a:cs typeface="+mn-ea"/>
                  <a:sym typeface="+mn-lt"/>
                </a:rPr>
                <a:t>单击此处编辑</a:t>
              </a:r>
              <a:endParaRPr lang="en-GB" sz="1600" b="1" dirty="0">
                <a:solidFill>
                  <a:srgbClr val="314D29"/>
                </a:solidFill>
                <a:cs typeface="+mn-ea"/>
                <a:sym typeface="+mn-lt"/>
              </a:endParaRPr>
            </a:p>
          </p:txBody>
        </p:sp>
        <p:sp>
          <p:nvSpPr>
            <p:cNvPr id="12" name="Rectangle 121"/>
            <p:cNvSpPr/>
            <p:nvPr/>
          </p:nvSpPr>
          <p:spPr>
            <a:xfrm>
              <a:off x="8112344" y="2013246"/>
              <a:ext cx="2731372" cy="1169551"/>
            </a:xfrm>
            <a:prstGeom prst="rect">
              <a:avLst/>
            </a:prstGeom>
          </p:spPr>
          <p:txBody>
            <a:bodyPr wrap="square">
              <a:spAutoFit/>
            </a:bodyPr>
            <a:lstStyle/>
            <a:p>
              <a:r>
                <a:rPr lang="zh-CN" altLang="en-US" sz="1400" dirty="0">
                  <a:solidFill>
                    <a:srgbClr val="314D29"/>
                  </a:solidFill>
                  <a:cs typeface="+mn-ea"/>
                  <a:sym typeface="+mn-lt"/>
                </a:rPr>
                <a:t>单击此处编辑您要的内容单击此处编辑您要的内容单击此处编辑您要的内容单击此处编辑您要的内容单击此处编辑您要的内容单击此处编辑您要的内容。</a:t>
              </a:r>
              <a:endParaRPr lang="en-GB" sz="1400" dirty="0">
                <a:solidFill>
                  <a:srgbClr val="314D29"/>
                </a:solidFill>
                <a:cs typeface="+mn-ea"/>
                <a:sym typeface="+mn-lt"/>
              </a:endParaRPr>
            </a:p>
          </p:txBody>
        </p:sp>
      </p:grpSp>
      <p:grpSp>
        <p:nvGrpSpPr>
          <p:cNvPr id="13" name="Group 122"/>
          <p:cNvGrpSpPr/>
          <p:nvPr/>
        </p:nvGrpSpPr>
        <p:grpSpPr>
          <a:xfrm>
            <a:off x="8067257" y="5003047"/>
            <a:ext cx="2731372" cy="1499812"/>
            <a:chOff x="8112344" y="1682985"/>
            <a:chExt cx="2731372" cy="1499812"/>
          </a:xfrm>
        </p:grpSpPr>
        <p:sp>
          <p:nvSpPr>
            <p:cNvPr id="14" name="TextBox 123"/>
            <p:cNvSpPr txBox="1"/>
            <p:nvPr/>
          </p:nvSpPr>
          <p:spPr>
            <a:xfrm>
              <a:off x="8112344" y="1682985"/>
              <a:ext cx="1425390" cy="338554"/>
            </a:xfrm>
            <a:prstGeom prst="rect">
              <a:avLst/>
            </a:prstGeom>
            <a:noFill/>
          </p:spPr>
          <p:txBody>
            <a:bodyPr wrap="none" rtlCol="0">
              <a:spAutoFit/>
            </a:bodyPr>
            <a:lstStyle/>
            <a:p>
              <a:r>
                <a:rPr lang="zh-CN" altLang="en-US" sz="1600" b="1" dirty="0">
                  <a:solidFill>
                    <a:srgbClr val="92D050"/>
                  </a:solidFill>
                  <a:cs typeface="+mn-ea"/>
                  <a:sym typeface="+mn-lt"/>
                </a:rPr>
                <a:t>单击此处编辑</a:t>
              </a:r>
              <a:endParaRPr lang="en-GB" sz="1600" b="1" dirty="0">
                <a:solidFill>
                  <a:srgbClr val="92D050"/>
                </a:solidFill>
                <a:cs typeface="+mn-ea"/>
                <a:sym typeface="+mn-lt"/>
              </a:endParaRPr>
            </a:p>
          </p:txBody>
        </p:sp>
        <p:sp>
          <p:nvSpPr>
            <p:cNvPr id="15" name="Rectangle 124"/>
            <p:cNvSpPr/>
            <p:nvPr/>
          </p:nvSpPr>
          <p:spPr>
            <a:xfrm>
              <a:off x="8112344" y="2013246"/>
              <a:ext cx="2731372" cy="1169551"/>
            </a:xfrm>
            <a:prstGeom prst="rect">
              <a:avLst/>
            </a:prstGeom>
          </p:spPr>
          <p:txBody>
            <a:bodyPr wrap="square">
              <a:spAutoFit/>
            </a:bodyPr>
            <a:lstStyle/>
            <a:p>
              <a:r>
                <a:rPr lang="zh-CN" altLang="en-US" sz="1400" dirty="0">
                  <a:cs typeface="+mn-ea"/>
                  <a:sym typeface="+mn-lt"/>
                </a:rPr>
                <a:t>单击此处编辑您要的内容单击此处编辑您要的内容单击此处编辑您要的内容单击此处编辑您要的内容单击此处编辑您要的内容单击此处编辑您要的内容。</a:t>
              </a:r>
              <a:endParaRPr lang="en-GB" sz="1400" dirty="0">
                <a:cs typeface="+mn-ea"/>
                <a:sym typeface="+mn-lt"/>
              </a:endParaRPr>
            </a:p>
          </p:txBody>
        </p:sp>
      </p:grpSp>
      <p:grpSp>
        <p:nvGrpSpPr>
          <p:cNvPr id="16" name="Group 185"/>
          <p:cNvGrpSpPr/>
          <p:nvPr/>
        </p:nvGrpSpPr>
        <p:grpSpPr>
          <a:xfrm>
            <a:off x="2373297" y="1530513"/>
            <a:ext cx="2674061" cy="4411843"/>
            <a:chOff x="2161826" y="1354311"/>
            <a:chExt cx="3235614" cy="5338330"/>
          </a:xfrm>
        </p:grpSpPr>
        <p:sp>
          <p:nvSpPr>
            <p:cNvPr id="17" name="Freeform 6"/>
            <p:cNvSpPr/>
            <p:nvPr/>
          </p:nvSpPr>
          <p:spPr bwMode="auto">
            <a:xfrm>
              <a:off x="3330803" y="6464618"/>
              <a:ext cx="868796" cy="228023"/>
            </a:xfrm>
            <a:custGeom>
              <a:avLst/>
              <a:gdLst>
                <a:gd name="T0" fmla="*/ 339 w 339"/>
                <a:gd name="T1" fmla="*/ 45 h 89"/>
                <a:gd name="T2" fmla="*/ 291 w 339"/>
                <a:gd name="T3" fmla="*/ 89 h 89"/>
                <a:gd name="T4" fmla="*/ 48 w 339"/>
                <a:gd name="T5" fmla="*/ 89 h 89"/>
                <a:gd name="T6" fmla="*/ 0 w 339"/>
                <a:gd name="T7" fmla="*/ 45 h 89"/>
                <a:gd name="T8" fmla="*/ 48 w 339"/>
                <a:gd name="T9" fmla="*/ 0 h 89"/>
                <a:gd name="T10" fmla="*/ 291 w 339"/>
                <a:gd name="T11" fmla="*/ 0 h 89"/>
                <a:gd name="T12" fmla="*/ 339 w 339"/>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339" h="89">
                  <a:moveTo>
                    <a:pt x="339" y="45"/>
                  </a:moveTo>
                  <a:cubicBezTo>
                    <a:pt x="339" y="69"/>
                    <a:pt x="318" y="89"/>
                    <a:pt x="291" y="89"/>
                  </a:cubicBezTo>
                  <a:cubicBezTo>
                    <a:pt x="48" y="89"/>
                    <a:pt x="48" y="89"/>
                    <a:pt x="48" y="89"/>
                  </a:cubicBezTo>
                  <a:cubicBezTo>
                    <a:pt x="21" y="89"/>
                    <a:pt x="0" y="69"/>
                    <a:pt x="0" y="45"/>
                  </a:cubicBezTo>
                  <a:cubicBezTo>
                    <a:pt x="0" y="20"/>
                    <a:pt x="21" y="0"/>
                    <a:pt x="48" y="0"/>
                  </a:cubicBezTo>
                  <a:cubicBezTo>
                    <a:pt x="291" y="0"/>
                    <a:pt x="291" y="0"/>
                    <a:pt x="291" y="0"/>
                  </a:cubicBezTo>
                  <a:cubicBezTo>
                    <a:pt x="318" y="0"/>
                    <a:pt x="339" y="20"/>
                    <a:pt x="339" y="45"/>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GB">
                <a:cs typeface="+mn-ea"/>
                <a:sym typeface="+mn-lt"/>
              </a:endParaRPr>
            </a:p>
          </p:txBody>
        </p:sp>
        <p:sp>
          <p:nvSpPr>
            <p:cNvPr id="18" name="Freeform 7"/>
            <p:cNvSpPr/>
            <p:nvPr/>
          </p:nvSpPr>
          <p:spPr bwMode="auto">
            <a:xfrm>
              <a:off x="3120099" y="6376584"/>
              <a:ext cx="1290205" cy="193386"/>
            </a:xfrm>
            <a:custGeom>
              <a:avLst/>
              <a:gdLst>
                <a:gd name="T0" fmla="*/ 68 w 503"/>
                <a:gd name="T1" fmla="*/ 75 h 75"/>
                <a:gd name="T2" fmla="*/ 434 w 503"/>
                <a:gd name="T3" fmla="*/ 75 h 75"/>
                <a:gd name="T4" fmla="*/ 464 w 503"/>
                <a:gd name="T5" fmla="*/ 45 h 75"/>
                <a:gd name="T6" fmla="*/ 503 w 503"/>
                <a:gd name="T7" fmla="*/ 0 h 75"/>
                <a:gd name="T8" fmla="*/ 0 w 503"/>
                <a:gd name="T9" fmla="*/ 0 h 75"/>
                <a:gd name="T10" fmla="*/ 3 w 503"/>
                <a:gd name="T11" fmla="*/ 6 h 75"/>
                <a:gd name="T12" fmla="*/ 68 w 503"/>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503" h="75">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GB">
                <a:cs typeface="+mn-ea"/>
                <a:sym typeface="+mn-lt"/>
              </a:endParaRPr>
            </a:p>
          </p:txBody>
        </p:sp>
        <p:sp>
          <p:nvSpPr>
            <p:cNvPr id="19" name="Freeform 8"/>
            <p:cNvSpPr/>
            <p:nvPr/>
          </p:nvSpPr>
          <p:spPr bwMode="auto">
            <a:xfrm>
              <a:off x="3076803" y="5743027"/>
              <a:ext cx="1384012" cy="131330"/>
            </a:xfrm>
            <a:custGeom>
              <a:avLst/>
              <a:gdLst>
                <a:gd name="T0" fmla="*/ 540 w 540"/>
                <a:gd name="T1" fmla="*/ 25 h 51"/>
                <a:gd name="T2" fmla="*/ 517 w 540"/>
                <a:gd name="T3" fmla="*/ 51 h 51"/>
                <a:gd name="T4" fmla="*/ 23 w 540"/>
                <a:gd name="T5" fmla="*/ 51 h 51"/>
                <a:gd name="T6" fmla="*/ 0 w 540"/>
                <a:gd name="T7" fmla="*/ 25 h 51"/>
                <a:gd name="T8" fmla="*/ 23 w 540"/>
                <a:gd name="T9" fmla="*/ 0 h 51"/>
                <a:gd name="T10" fmla="*/ 517 w 540"/>
                <a:gd name="T11" fmla="*/ 0 h 51"/>
                <a:gd name="T12" fmla="*/ 540 w 54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540" h="51">
                  <a:moveTo>
                    <a:pt x="540" y="25"/>
                  </a:moveTo>
                  <a:cubicBezTo>
                    <a:pt x="540" y="40"/>
                    <a:pt x="529" y="51"/>
                    <a:pt x="517" y="51"/>
                  </a:cubicBezTo>
                  <a:cubicBezTo>
                    <a:pt x="23" y="51"/>
                    <a:pt x="23" y="51"/>
                    <a:pt x="23" y="51"/>
                  </a:cubicBezTo>
                  <a:cubicBezTo>
                    <a:pt x="10" y="51"/>
                    <a:pt x="0" y="40"/>
                    <a:pt x="0" y="25"/>
                  </a:cubicBezTo>
                  <a:cubicBezTo>
                    <a:pt x="0" y="11"/>
                    <a:pt x="10" y="0"/>
                    <a:pt x="23" y="0"/>
                  </a:cubicBezTo>
                  <a:cubicBezTo>
                    <a:pt x="517" y="0"/>
                    <a:pt x="517" y="0"/>
                    <a:pt x="517" y="0"/>
                  </a:cubicBezTo>
                  <a:cubicBezTo>
                    <a:pt x="529" y="0"/>
                    <a:pt x="540" y="11"/>
                    <a:pt x="540" y="25"/>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GB">
                <a:cs typeface="+mn-ea"/>
                <a:sym typeface="+mn-lt"/>
              </a:endParaRPr>
            </a:p>
          </p:txBody>
        </p:sp>
        <p:sp>
          <p:nvSpPr>
            <p:cNvPr id="20" name="Freeform 9"/>
            <p:cNvSpPr/>
            <p:nvPr/>
          </p:nvSpPr>
          <p:spPr bwMode="auto">
            <a:xfrm>
              <a:off x="3076803" y="5936414"/>
              <a:ext cx="1384012" cy="132773"/>
            </a:xfrm>
            <a:custGeom>
              <a:avLst/>
              <a:gdLst>
                <a:gd name="T0" fmla="*/ 540 w 540"/>
                <a:gd name="T1" fmla="*/ 26 h 52"/>
                <a:gd name="T2" fmla="*/ 517 w 540"/>
                <a:gd name="T3" fmla="*/ 52 h 52"/>
                <a:gd name="T4" fmla="*/ 23 w 540"/>
                <a:gd name="T5" fmla="*/ 52 h 52"/>
                <a:gd name="T6" fmla="*/ 0 w 540"/>
                <a:gd name="T7" fmla="*/ 26 h 52"/>
                <a:gd name="T8" fmla="*/ 23 w 540"/>
                <a:gd name="T9" fmla="*/ 0 h 52"/>
                <a:gd name="T10" fmla="*/ 517 w 540"/>
                <a:gd name="T11" fmla="*/ 0 h 52"/>
                <a:gd name="T12" fmla="*/ 540 w 540"/>
                <a:gd name="T13" fmla="*/ 26 h 52"/>
              </a:gdLst>
              <a:ahLst/>
              <a:cxnLst>
                <a:cxn ang="0">
                  <a:pos x="T0" y="T1"/>
                </a:cxn>
                <a:cxn ang="0">
                  <a:pos x="T2" y="T3"/>
                </a:cxn>
                <a:cxn ang="0">
                  <a:pos x="T4" y="T5"/>
                </a:cxn>
                <a:cxn ang="0">
                  <a:pos x="T6" y="T7"/>
                </a:cxn>
                <a:cxn ang="0">
                  <a:pos x="T8" y="T9"/>
                </a:cxn>
                <a:cxn ang="0">
                  <a:pos x="T10" y="T11"/>
                </a:cxn>
                <a:cxn ang="0">
                  <a:pos x="T12" y="T13"/>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12"/>
                    <a:pt x="10" y="0"/>
                    <a:pt x="23" y="0"/>
                  </a:cubicBezTo>
                  <a:cubicBezTo>
                    <a:pt x="517" y="0"/>
                    <a:pt x="517" y="0"/>
                    <a:pt x="517" y="0"/>
                  </a:cubicBezTo>
                  <a:cubicBezTo>
                    <a:pt x="529" y="0"/>
                    <a:pt x="540" y="12"/>
                    <a:pt x="540" y="26"/>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GB">
                <a:cs typeface="+mn-ea"/>
                <a:sym typeface="+mn-lt"/>
              </a:endParaRPr>
            </a:p>
          </p:txBody>
        </p:sp>
        <p:sp>
          <p:nvSpPr>
            <p:cNvPr id="21" name="Freeform 10"/>
            <p:cNvSpPr/>
            <p:nvPr/>
          </p:nvSpPr>
          <p:spPr bwMode="auto">
            <a:xfrm>
              <a:off x="3076803" y="6131243"/>
              <a:ext cx="1384012" cy="132773"/>
            </a:xfrm>
            <a:custGeom>
              <a:avLst/>
              <a:gdLst>
                <a:gd name="T0" fmla="*/ 540 w 540"/>
                <a:gd name="T1" fmla="*/ 26 h 52"/>
                <a:gd name="T2" fmla="*/ 517 w 540"/>
                <a:gd name="T3" fmla="*/ 52 h 52"/>
                <a:gd name="T4" fmla="*/ 23 w 540"/>
                <a:gd name="T5" fmla="*/ 52 h 52"/>
                <a:gd name="T6" fmla="*/ 0 w 540"/>
                <a:gd name="T7" fmla="*/ 26 h 52"/>
                <a:gd name="T8" fmla="*/ 23 w 540"/>
                <a:gd name="T9" fmla="*/ 0 h 52"/>
                <a:gd name="T10" fmla="*/ 517 w 540"/>
                <a:gd name="T11" fmla="*/ 0 h 52"/>
                <a:gd name="T12" fmla="*/ 540 w 540"/>
                <a:gd name="T13" fmla="*/ 26 h 52"/>
              </a:gdLst>
              <a:ahLst/>
              <a:cxnLst>
                <a:cxn ang="0">
                  <a:pos x="T0" y="T1"/>
                </a:cxn>
                <a:cxn ang="0">
                  <a:pos x="T2" y="T3"/>
                </a:cxn>
                <a:cxn ang="0">
                  <a:pos x="T4" y="T5"/>
                </a:cxn>
                <a:cxn ang="0">
                  <a:pos x="T6" y="T7"/>
                </a:cxn>
                <a:cxn ang="0">
                  <a:pos x="T8" y="T9"/>
                </a:cxn>
                <a:cxn ang="0">
                  <a:pos x="T10" y="T11"/>
                </a:cxn>
                <a:cxn ang="0">
                  <a:pos x="T12" y="T13"/>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12"/>
                    <a:pt x="10" y="0"/>
                    <a:pt x="23" y="0"/>
                  </a:cubicBezTo>
                  <a:cubicBezTo>
                    <a:pt x="517" y="0"/>
                    <a:pt x="517" y="0"/>
                    <a:pt x="517" y="0"/>
                  </a:cubicBezTo>
                  <a:cubicBezTo>
                    <a:pt x="529" y="0"/>
                    <a:pt x="540" y="12"/>
                    <a:pt x="540" y="26"/>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GB">
                <a:cs typeface="+mn-ea"/>
                <a:sym typeface="+mn-lt"/>
              </a:endParaRPr>
            </a:p>
          </p:txBody>
        </p:sp>
        <p:sp>
          <p:nvSpPr>
            <p:cNvPr id="22" name="Freeform 11"/>
            <p:cNvSpPr/>
            <p:nvPr/>
          </p:nvSpPr>
          <p:spPr bwMode="auto">
            <a:xfrm>
              <a:off x="3076803" y="6305868"/>
              <a:ext cx="1372467" cy="80818"/>
            </a:xfrm>
            <a:custGeom>
              <a:avLst/>
              <a:gdLst>
                <a:gd name="T0" fmla="*/ 535 w 535"/>
                <a:gd name="T1" fmla="*/ 16 h 32"/>
                <a:gd name="T2" fmla="*/ 513 w 535"/>
                <a:gd name="T3" fmla="*/ 32 h 32"/>
                <a:gd name="T4" fmla="*/ 23 w 535"/>
                <a:gd name="T5" fmla="*/ 32 h 32"/>
                <a:gd name="T6" fmla="*/ 0 w 535"/>
                <a:gd name="T7" fmla="*/ 16 h 32"/>
                <a:gd name="T8" fmla="*/ 23 w 535"/>
                <a:gd name="T9" fmla="*/ 0 h 32"/>
                <a:gd name="T10" fmla="*/ 513 w 535"/>
                <a:gd name="T11" fmla="*/ 0 h 32"/>
                <a:gd name="T12" fmla="*/ 535 w 535"/>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535" h="32">
                  <a:moveTo>
                    <a:pt x="535" y="16"/>
                  </a:moveTo>
                  <a:cubicBezTo>
                    <a:pt x="535" y="25"/>
                    <a:pt x="525" y="32"/>
                    <a:pt x="513" y="32"/>
                  </a:cubicBezTo>
                  <a:cubicBezTo>
                    <a:pt x="23" y="32"/>
                    <a:pt x="23" y="32"/>
                    <a:pt x="23" y="32"/>
                  </a:cubicBezTo>
                  <a:cubicBezTo>
                    <a:pt x="10" y="32"/>
                    <a:pt x="0" y="25"/>
                    <a:pt x="0" y="16"/>
                  </a:cubicBezTo>
                  <a:cubicBezTo>
                    <a:pt x="0" y="7"/>
                    <a:pt x="10" y="0"/>
                    <a:pt x="23" y="0"/>
                  </a:cubicBezTo>
                  <a:cubicBezTo>
                    <a:pt x="513" y="0"/>
                    <a:pt x="513" y="0"/>
                    <a:pt x="513" y="0"/>
                  </a:cubicBezTo>
                  <a:cubicBezTo>
                    <a:pt x="525" y="0"/>
                    <a:pt x="535" y="7"/>
                    <a:pt x="535" y="16"/>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GB">
                <a:cs typeface="+mn-ea"/>
                <a:sym typeface="+mn-lt"/>
              </a:endParaRPr>
            </a:p>
          </p:txBody>
        </p:sp>
        <p:sp>
          <p:nvSpPr>
            <p:cNvPr id="23" name="Freeform 12"/>
            <p:cNvSpPr/>
            <p:nvPr/>
          </p:nvSpPr>
          <p:spPr bwMode="auto">
            <a:xfrm>
              <a:off x="3066701" y="5548197"/>
              <a:ext cx="1404217" cy="134216"/>
            </a:xfrm>
            <a:custGeom>
              <a:avLst/>
              <a:gdLst>
                <a:gd name="T0" fmla="*/ 548 w 548"/>
                <a:gd name="T1" fmla="*/ 26 h 52"/>
                <a:gd name="T2" fmla="*/ 524 w 548"/>
                <a:gd name="T3" fmla="*/ 52 h 52"/>
                <a:gd name="T4" fmla="*/ 23 w 548"/>
                <a:gd name="T5" fmla="*/ 52 h 52"/>
                <a:gd name="T6" fmla="*/ 0 w 548"/>
                <a:gd name="T7" fmla="*/ 26 h 52"/>
                <a:gd name="T8" fmla="*/ 23 w 548"/>
                <a:gd name="T9" fmla="*/ 0 h 52"/>
                <a:gd name="T10" fmla="*/ 524 w 548"/>
                <a:gd name="T11" fmla="*/ 0 h 52"/>
                <a:gd name="T12" fmla="*/ 548 w 548"/>
                <a:gd name="T13" fmla="*/ 26 h 52"/>
              </a:gdLst>
              <a:ahLst/>
              <a:cxnLst>
                <a:cxn ang="0">
                  <a:pos x="T0" y="T1"/>
                </a:cxn>
                <a:cxn ang="0">
                  <a:pos x="T2" y="T3"/>
                </a:cxn>
                <a:cxn ang="0">
                  <a:pos x="T4" y="T5"/>
                </a:cxn>
                <a:cxn ang="0">
                  <a:pos x="T6" y="T7"/>
                </a:cxn>
                <a:cxn ang="0">
                  <a:pos x="T8" y="T9"/>
                </a:cxn>
                <a:cxn ang="0">
                  <a:pos x="T10" y="T11"/>
                </a:cxn>
                <a:cxn ang="0">
                  <a:pos x="T12" y="T13"/>
                </a:cxn>
              </a:cxnLst>
              <a:rect l="0" t="0" r="r" b="b"/>
              <a:pathLst>
                <a:path w="548" h="52">
                  <a:moveTo>
                    <a:pt x="548" y="26"/>
                  </a:moveTo>
                  <a:cubicBezTo>
                    <a:pt x="548" y="40"/>
                    <a:pt x="537" y="52"/>
                    <a:pt x="524" y="52"/>
                  </a:cubicBezTo>
                  <a:cubicBezTo>
                    <a:pt x="23" y="52"/>
                    <a:pt x="23" y="52"/>
                    <a:pt x="23" y="52"/>
                  </a:cubicBezTo>
                  <a:cubicBezTo>
                    <a:pt x="10" y="52"/>
                    <a:pt x="0" y="40"/>
                    <a:pt x="0" y="26"/>
                  </a:cubicBezTo>
                  <a:cubicBezTo>
                    <a:pt x="0" y="12"/>
                    <a:pt x="10" y="0"/>
                    <a:pt x="23" y="0"/>
                  </a:cubicBezTo>
                  <a:cubicBezTo>
                    <a:pt x="524" y="0"/>
                    <a:pt x="524" y="0"/>
                    <a:pt x="524" y="0"/>
                  </a:cubicBezTo>
                  <a:cubicBezTo>
                    <a:pt x="537" y="0"/>
                    <a:pt x="548" y="12"/>
                    <a:pt x="548" y="26"/>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en-GB">
                <a:cs typeface="+mn-ea"/>
                <a:sym typeface="+mn-lt"/>
              </a:endParaRPr>
            </a:p>
          </p:txBody>
        </p:sp>
        <p:sp>
          <p:nvSpPr>
            <p:cNvPr id="24" name="Freeform 13"/>
            <p:cNvSpPr/>
            <p:nvPr/>
          </p:nvSpPr>
          <p:spPr bwMode="auto">
            <a:xfrm>
              <a:off x="3261531" y="1354311"/>
              <a:ext cx="2135909" cy="1350818"/>
            </a:xfrm>
            <a:custGeom>
              <a:avLst/>
              <a:gdLst>
                <a:gd name="T0" fmla="*/ 0 w 1480"/>
                <a:gd name="T1" fmla="*/ 0 h 936"/>
                <a:gd name="T2" fmla="*/ 1480 w 1480"/>
                <a:gd name="T3" fmla="*/ 936 h 936"/>
                <a:gd name="T4" fmla="*/ 1197 w 1480"/>
                <a:gd name="T5" fmla="*/ 329 h 936"/>
                <a:gd name="T6" fmla="*/ 552 w 1480"/>
                <a:gd name="T7" fmla="*/ 0 h 936"/>
                <a:gd name="T8" fmla="*/ 0 w 1480"/>
                <a:gd name="T9" fmla="*/ 0 h 936"/>
              </a:gdLst>
              <a:ahLst/>
              <a:cxnLst>
                <a:cxn ang="0">
                  <a:pos x="T0" y="T1"/>
                </a:cxn>
                <a:cxn ang="0">
                  <a:pos x="T2" y="T3"/>
                </a:cxn>
                <a:cxn ang="0">
                  <a:pos x="T4" y="T5"/>
                </a:cxn>
                <a:cxn ang="0">
                  <a:pos x="T6" y="T7"/>
                </a:cxn>
                <a:cxn ang="0">
                  <a:pos x="T8" y="T9"/>
                </a:cxn>
              </a:cxnLst>
              <a:rect l="0" t="0" r="r" b="b"/>
              <a:pathLst>
                <a:path w="1480" h="936">
                  <a:moveTo>
                    <a:pt x="0" y="0"/>
                  </a:moveTo>
                  <a:lnTo>
                    <a:pt x="1480" y="936"/>
                  </a:lnTo>
                  <a:lnTo>
                    <a:pt x="1197" y="329"/>
                  </a:lnTo>
                  <a:lnTo>
                    <a:pt x="552" y="0"/>
                  </a:lnTo>
                  <a:lnTo>
                    <a:pt x="0" y="0"/>
                  </a:lnTo>
                  <a:close/>
                </a:path>
              </a:pathLst>
            </a:custGeom>
            <a:solidFill>
              <a:schemeClr val="accent4"/>
            </a:solidFill>
            <a:ln>
              <a:noFill/>
            </a:ln>
          </p:spPr>
          <p:txBody>
            <a:bodyPr vert="horz" wrap="square" lIns="91440" tIns="45720" rIns="91440" bIns="45720" numCol="1" anchor="t" anchorCtr="0" compatLnSpc="1"/>
            <a:lstStyle/>
            <a:p>
              <a:endParaRPr lang="en-GB">
                <a:cs typeface="+mn-ea"/>
                <a:sym typeface="+mn-lt"/>
              </a:endParaRPr>
            </a:p>
          </p:txBody>
        </p:sp>
        <p:sp>
          <p:nvSpPr>
            <p:cNvPr id="25" name="Freeform 14"/>
            <p:cNvSpPr/>
            <p:nvPr/>
          </p:nvSpPr>
          <p:spPr bwMode="auto">
            <a:xfrm>
              <a:off x="3261531" y="1354311"/>
              <a:ext cx="2135909" cy="1350818"/>
            </a:xfrm>
            <a:custGeom>
              <a:avLst/>
              <a:gdLst>
                <a:gd name="T0" fmla="*/ 0 w 1480"/>
                <a:gd name="T1" fmla="*/ 0 h 936"/>
                <a:gd name="T2" fmla="*/ 1480 w 1480"/>
                <a:gd name="T3" fmla="*/ 936 h 936"/>
                <a:gd name="T4" fmla="*/ 1197 w 1480"/>
                <a:gd name="T5" fmla="*/ 329 h 936"/>
                <a:gd name="T6" fmla="*/ 552 w 1480"/>
                <a:gd name="T7" fmla="*/ 0 h 936"/>
              </a:gdLst>
              <a:ahLst/>
              <a:cxnLst>
                <a:cxn ang="0">
                  <a:pos x="T0" y="T1"/>
                </a:cxn>
                <a:cxn ang="0">
                  <a:pos x="T2" y="T3"/>
                </a:cxn>
                <a:cxn ang="0">
                  <a:pos x="T4" y="T5"/>
                </a:cxn>
                <a:cxn ang="0">
                  <a:pos x="T6" y="T7"/>
                </a:cxn>
              </a:cxnLst>
              <a:rect l="0" t="0" r="r" b="b"/>
              <a:pathLst>
                <a:path w="1480" h="936">
                  <a:moveTo>
                    <a:pt x="0" y="0"/>
                  </a:moveTo>
                  <a:lnTo>
                    <a:pt x="1480" y="936"/>
                  </a:lnTo>
                  <a:lnTo>
                    <a:pt x="1197" y="329"/>
                  </a:lnTo>
                  <a:lnTo>
                    <a:pt x="552" y="0"/>
                  </a:lnTo>
                </a:path>
              </a:pathLst>
            </a:custGeom>
            <a:solidFill>
              <a:srgbClr val="314D29"/>
            </a:solidFill>
            <a:ln>
              <a:noFill/>
            </a:ln>
          </p:spPr>
          <p:txBody>
            <a:bodyPr vert="horz" wrap="square" lIns="91440" tIns="45720" rIns="91440" bIns="45720" numCol="1" anchor="t" anchorCtr="0" compatLnSpc="1"/>
            <a:lstStyle/>
            <a:p>
              <a:endParaRPr lang="en-GB">
                <a:cs typeface="+mn-ea"/>
                <a:sym typeface="+mn-lt"/>
              </a:endParaRPr>
            </a:p>
          </p:txBody>
        </p:sp>
        <p:sp>
          <p:nvSpPr>
            <p:cNvPr id="26" name="Freeform 15"/>
            <p:cNvSpPr/>
            <p:nvPr/>
          </p:nvSpPr>
          <p:spPr bwMode="auto">
            <a:xfrm>
              <a:off x="2161826" y="2456902"/>
              <a:ext cx="3235614" cy="953944"/>
            </a:xfrm>
            <a:custGeom>
              <a:avLst/>
              <a:gdLst>
                <a:gd name="T0" fmla="*/ 0 w 2242"/>
                <a:gd name="T1" fmla="*/ 0 h 661"/>
                <a:gd name="T2" fmla="*/ 2242 w 2242"/>
                <a:gd name="T3" fmla="*/ 282 h 661"/>
                <a:gd name="T4" fmla="*/ 2219 w 2242"/>
                <a:gd name="T5" fmla="*/ 588 h 661"/>
                <a:gd name="T6" fmla="*/ 0 w 2242"/>
                <a:gd name="T7" fmla="*/ 661 h 661"/>
                <a:gd name="T8" fmla="*/ 0 w 2242"/>
                <a:gd name="T9" fmla="*/ 0 h 661"/>
              </a:gdLst>
              <a:ahLst/>
              <a:cxnLst>
                <a:cxn ang="0">
                  <a:pos x="T0" y="T1"/>
                </a:cxn>
                <a:cxn ang="0">
                  <a:pos x="T2" y="T3"/>
                </a:cxn>
                <a:cxn ang="0">
                  <a:pos x="T4" y="T5"/>
                </a:cxn>
                <a:cxn ang="0">
                  <a:pos x="T6" y="T7"/>
                </a:cxn>
                <a:cxn ang="0">
                  <a:pos x="T8" y="T9"/>
                </a:cxn>
              </a:cxnLst>
              <a:rect l="0" t="0" r="r" b="b"/>
              <a:pathLst>
                <a:path w="2242" h="661">
                  <a:moveTo>
                    <a:pt x="0" y="0"/>
                  </a:moveTo>
                  <a:lnTo>
                    <a:pt x="2242" y="282"/>
                  </a:lnTo>
                  <a:lnTo>
                    <a:pt x="2219" y="588"/>
                  </a:lnTo>
                  <a:lnTo>
                    <a:pt x="0" y="661"/>
                  </a:lnTo>
                  <a:lnTo>
                    <a:pt x="0" y="0"/>
                  </a:lnTo>
                  <a:close/>
                </a:path>
              </a:pathLst>
            </a:custGeom>
            <a:solidFill>
              <a:srgbClr val="314D29"/>
            </a:solidFill>
            <a:ln>
              <a:noFill/>
            </a:ln>
          </p:spPr>
          <p:txBody>
            <a:bodyPr vert="horz" wrap="square" lIns="91440" tIns="45720" rIns="91440" bIns="45720" numCol="1" anchor="t" anchorCtr="0" compatLnSpc="1"/>
            <a:lstStyle/>
            <a:p>
              <a:endParaRPr lang="en-GB">
                <a:cs typeface="+mn-ea"/>
                <a:sym typeface="+mn-lt"/>
              </a:endParaRPr>
            </a:p>
          </p:txBody>
        </p:sp>
        <p:sp>
          <p:nvSpPr>
            <p:cNvPr id="27" name="Freeform 16"/>
            <p:cNvSpPr/>
            <p:nvPr/>
          </p:nvSpPr>
          <p:spPr bwMode="auto">
            <a:xfrm>
              <a:off x="2410053" y="1829118"/>
              <a:ext cx="2987387" cy="2350944"/>
            </a:xfrm>
            <a:custGeom>
              <a:avLst/>
              <a:gdLst>
                <a:gd name="T0" fmla="*/ 1787 w 2070"/>
                <a:gd name="T1" fmla="*/ 0 h 1629"/>
                <a:gd name="T2" fmla="*/ 0 w 2070"/>
                <a:gd name="T3" fmla="*/ 1487 h 1629"/>
                <a:gd name="T4" fmla="*/ 78 w 2070"/>
                <a:gd name="T5" fmla="*/ 1629 h 1629"/>
                <a:gd name="T6" fmla="*/ 2070 w 2070"/>
                <a:gd name="T7" fmla="*/ 607 h 1629"/>
                <a:gd name="T8" fmla="*/ 1787 w 2070"/>
                <a:gd name="T9" fmla="*/ 0 h 1629"/>
              </a:gdLst>
              <a:ahLst/>
              <a:cxnLst>
                <a:cxn ang="0">
                  <a:pos x="T0" y="T1"/>
                </a:cxn>
                <a:cxn ang="0">
                  <a:pos x="T2" y="T3"/>
                </a:cxn>
                <a:cxn ang="0">
                  <a:pos x="T4" y="T5"/>
                </a:cxn>
                <a:cxn ang="0">
                  <a:pos x="T6" y="T7"/>
                </a:cxn>
                <a:cxn ang="0">
                  <a:pos x="T8" y="T9"/>
                </a:cxn>
              </a:cxnLst>
              <a:rect l="0" t="0" r="r" b="b"/>
              <a:pathLst>
                <a:path w="2070" h="1629">
                  <a:moveTo>
                    <a:pt x="1787" y="0"/>
                  </a:moveTo>
                  <a:lnTo>
                    <a:pt x="0" y="1487"/>
                  </a:lnTo>
                  <a:lnTo>
                    <a:pt x="78" y="1629"/>
                  </a:lnTo>
                  <a:lnTo>
                    <a:pt x="2070" y="607"/>
                  </a:lnTo>
                  <a:lnTo>
                    <a:pt x="1787" y="0"/>
                  </a:lnTo>
                  <a:close/>
                </a:path>
              </a:pathLst>
            </a:custGeom>
            <a:solidFill>
              <a:schemeClr val="accent4"/>
            </a:solidFill>
            <a:ln>
              <a:noFill/>
            </a:ln>
          </p:spPr>
          <p:txBody>
            <a:bodyPr vert="horz" wrap="square" lIns="91440" tIns="45720" rIns="91440" bIns="45720" numCol="1" anchor="t" anchorCtr="0" compatLnSpc="1"/>
            <a:lstStyle/>
            <a:p>
              <a:endParaRPr lang="en-GB">
                <a:cs typeface="+mn-ea"/>
                <a:sym typeface="+mn-lt"/>
              </a:endParaRPr>
            </a:p>
          </p:txBody>
        </p:sp>
        <p:sp>
          <p:nvSpPr>
            <p:cNvPr id="28" name="Freeform 17"/>
            <p:cNvSpPr/>
            <p:nvPr/>
          </p:nvSpPr>
          <p:spPr bwMode="auto">
            <a:xfrm>
              <a:off x="2410053" y="1829118"/>
              <a:ext cx="2987387" cy="2350944"/>
            </a:xfrm>
            <a:custGeom>
              <a:avLst/>
              <a:gdLst>
                <a:gd name="T0" fmla="*/ 1787 w 2070"/>
                <a:gd name="T1" fmla="*/ 0 h 1629"/>
                <a:gd name="T2" fmla="*/ 0 w 2070"/>
                <a:gd name="T3" fmla="*/ 1487 h 1629"/>
                <a:gd name="T4" fmla="*/ 78 w 2070"/>
                <a:gd name="T5" fmla="*/ 1629 h 1629"/>
                <a:gd name="T6" fmla="*/ 2070 w 2070"/>
                <a:gd name="T7" fmla="*/ 607 h 1629"/>
              </a:gdLst>
              <a:ahLst/>
              <a:cxnLst>
                <a:cxn ang="0">
                  <a:pos x="T0" y="T1"/>
                </a:cxn>
                <a:cxn ang="0">
                  <a:pos x="T2" y="T3"/>
                </a:cxn>
                <a:cxn ang="0">
                  <a:pos x="T4" y="T5"/>
                </a:cxn>
                <a:cxn ang="0">
                  <a:pos x="T6" y="T7"/>
                </a:cxn>
              </a:cxnLst>
              <a:rect l="0" t="0" r="r" b="b"/>
              <a:pathLst>
                <a:path w="2070" h="1629">
                  <a:moveTo>
                    <a:pt x="1787" y="0"/>
                  </a:moveTo>
                  <a:lnTo>
                    <a:pt x="0" y="1487"/>
                  </a:lnTo>
                  <a:lnTo>
                    <a:pt x="78" y="1629"/>
                  </a:lnTo>
                  <a:lnTo>
                    <a:pt x="2070" y="607"/>
                  </a:lnTo>
                </a:path>
              </a:pathLst>
            </a:custGeom>
            <a:solidFill>
              <a:srgbClr val="619852"/>
            </a:solidFill>
            <a:ln>
              <a:noFill/>
            </a:ln>
          </p:spPr>
          <p:txBody>
            <a:bodyPr vert="horz" wrap="square" lIns="91440" tIns="45720" rIns="91440" bIns="45720" numCol="1" anchor="t" anchorCtr="0" compatLnSpc="1"/>
            <a:lstStyle/>
            <a:p>
              <a:endParaRPr lang="en-GB">
                <a:cs typeface="+mn-ea"/>
                <a:sym typeface="+mn-lt"/>
              </a:endParaRPr>
            </a:p>
          </p:txBody>
        </p:sp>
        <p:sp>
          <p:nvSpPr>
            <p:cNvPr id="29" name="Freeform 18"/>
            <p:cNvSpPr/>
            <p:nvPr/>
          </p:nvSpPr>
          <p:spPr bwMode="auto">
            <a:xfrm>
              <a:off x="2410053" y="3975129"/>
              <a:ext cx="2405785" cy="961159"/>
            </a:xfrm>
            <a:custGeom>
              <a:avLst/>
              <a:gdLst>
                <a:gd name="T0" fmla="*/ 0 w 1667"/>
                <a:gd name="T1" fmla="*/ 0 h 666"/>
                <a:gd name="T2" fmla="*/ 1667 w 1667"/>
                <a:gd name="T3" fmla="*/ 355 h 666"/>
                <a:gd name="T4" fmla="*/ 1571 w 1667"/>
                <a:gd name="T5" fmla="*/ 666 h 666"/>
                <a:gd name="T6" fmla="*/ 78 w 1667"/>
                <a:gd name="T7" fmla="*/ 142 h 666"/>
                <a:gd name="T8" fmla="*/ 0 w 1667"/>
                <a:gd name="T9" fmla="*/ 0 h 666"/>
              </a:gdLst>
              <a:ahLst/>
              <a:cxnLst>
                <a:cxn ang="0">
                  <a:pos x="T0" y="T1"/>
                </a:cxn>
                <a:cxn ang="0">
                  <a:pos x="T2" y="T3"/>
                </a:cxn>
                <a:cxn ang="0">
                  <a:pos x="T4" y="T5"/>
                </a:cxn>
                <a:cxn ang="0">
                  <a:pos x="T6" y="T7"/>
                </a:cxn>
                <a:cxn ang="0">
                  <a:pos x="T8" y="T9"/>
                </a:cxn>
              </a:cxnLst>
              <a:rect l="0" t="0" r="r" b="b"/>
              <a:pathLst>
                <a:path w="1667" h="666">
                  <a:moveTo>
                    <a:pt x="0" y="0"/>
                  </a:moveTo>
                  <a:lnTo>
                    <a:pt x="1667" y="355"/>
                  </a:lnTo>
                  <a:lnTo>
                    <a:pt x="1571" y="666"/>
                  </a:lnTo>
                  <a:lnTo>
                    <a:pt x="78" y="142"/>
                  </a:lnTo>
                  <a:lnTo>
                    <a:pt x="0" y="0"/>
                  </a:lnTo>
                  <a:close/>
                </a:path>
              </a:pathLst>
            </a:custGeom>
            <a:solidFill>
              <a:srgbClr val="314D29"/>
            </a:solidFill>
            <a:ln>
              <a:noFill/>
            </a:ln>
          </p:spPr>
          <p:txBody>
            <a:bodyPr vert="horz" wrap="square" lIns="91440" tIns="45720" rIns="91440" bIns="45720" numCol="1" anchor="t" anchorCtr="0" compatLnSpc="1"/>
            <a:lstStyle/>
            <a:p>
              <a:endParaRPr lang="en-GB">
                <a:cs typeface="+mn-ea"/>
                <a:sym typeface="+mn-lt"/>
              </a:endParaRPr>
            </a:p>
          </p:txBody>
        </p:sp>
        <p:sp>
          <p:nvSpPr>
            <p:cNvPr id="30" name="Freeform 19"/>
            <p:cNvSpPr/>
            <p:nvPr/>
          </p:nvSpPr>
          <p:spPr bwMode="auto">
            <a:xfrm>
              <a:off x="2740542" y="2863879"/>
              <a:ext cx="2656898" cy="1936750"/>
            </a:xfrm>
            <a:custGeom>
              <a:avLst/>
              <a:gdLst>
                <a:gd name="T0" fmla="*/ 1841 w 1841"/>
                <a:gd name="T1" fmla="*/ 0 h 1342"/>
                <a:gd name="T2" fmla="*/ 0 w 1841"/>
                <a:gd name="T3" fmla="*/ 1187 h 1342"/>
                <a:gd name="T4" fmla="*/ 43 w 1841"/>
                <a:gd name="T5" fmla="*/ 1342 h 1342"/>
                <a:gd name="T6" fmla="*/ 1818 w 1841"/>
                <a:gd name="T7" fmla="*/ 306 h 1342"/>
                <a:gd name="T8" fmla="*/ 1841 w 1841"/>
                <a:gd name="T9" fmla="*/ 0 h 1342"/>
              </a:gdLst>
              <a:ahLst/>
              <a:cxnLst>
                <a:cxn ang="0">
                  <a:pos x="T0" y="T1"/>
                </a:cxn>
                <a:cxn ang="0">
                  <a:pos x="T2" y="T3"/>
                </a:cxn>
                <a:cxn ang="0">
                  <a:pos x="T4" y="T5"/>
                </a:cxn>
                <a:cxn ang="0">
                  <a:pos x="T6" y="T7"/>
                </a:cxn>
                <a:cxn ang="0">
                  <a:pos x="T8" y="T9"/>
                </a:cxn>
              </a:cxnLst>
              <a:rect l="0" t="0" r="r" b="b"/>
              <a:pathLst>
                <a:path w="1841" h="1342">
                  <a:moveTo>
                    <a:pt x="1841" y="0"/>
                  </a:moveTo>
                  <a:lnTo>
                    <a:pt x="0" y="1187"/>
                  </a:lnTo>
                  <a:lnTo>
                    <a:pt x="43" y="1342"/>
                  </a:lnTo>
                  <a:lnTo>
                    <a:pt x="1818" y="306"/>
                  </a:lnTo>
                  <a:lnTo>
                    <a:pt x="1841" y="0"/>
                  </a:lnTo>
                  <a:close/>
                </a:path>
              </a:pathLst>
            </a:custGeom>
            <a:solidFill>
              <a:schemeClr val="accent4"/>
            </a:solidFill>
            <a:ln>
              <a:noFill/>
            </a:ln>
          </p:spPr>
          <p:txBody>
            <a:bodyPr vert="horz" wrap="square" lIns="91440" tIns="45720" rIns="91440" bIns="45720" numCol="1" anchor="t" anchorCtr="0" compatLnSpc="1"/>
            <a:lstStyle/>
            <a:p>
              <a:endParaRPr lang="en-GB">
                <a:cs typeface="+mn-ea"/>
                <a:sym typeface="+mn-lt"/>
              </a:endParaRPr>
            </a:p>
          </p:txBody>
        </p:sp>
        <p:sp>
          <p:nvSpPr>
            <p:cNvPr id="31" name="Freeform 20"/>
            <p:cNvSpPr/>
            <p:nvPr/>
          </p:nvSpPr>
          <p:spPr bwMode="auto">
            <a:xfrm>
              <a:off x="2740542" y="2863879"/>
              <a:ext cx="2656898" cy="1936750"/>
            </a:xfrm>
            <a:custGeom>
              <a:avLst/>
              <a:gdLst>
                <a:gd name="T0" fmla="*/ 1841 w 1841"/>
                <a:gd name="T1" fmla="*/ 0 h 1342"/>
                <a:gd name="T2" fmla="*/ 0 w 1841"/>
                <a:gd name="T3" fmla="*/ 1187 h 1342"/>
                <a:gd name="T4" fmla="*/ 43 w 1841"/>
                <a:gd name="T5" fmla="*/ 1342 h 1342"/>
                <a:gd name="T6" fmla="*/ 1818 w 1841"/>
                <a:gd name="T7" fmla="*/ 306 h 1342"/>
              </a:gdLst>
              <a:ahLst/>
              <a:cxnLst>
                <a:cxn ang="0">
                  <a:pos x="T0" y="T1"/>
                </a:cxn>
                <a:cxn ang="0">
                  <a:pos x="T2" y="T3"/>
                </a:cxn>
                <a:cxn ang="0">
                  <a:pos x="T4" y="T5"/>
                </a:cxn>
                <a:cxn ang="0">
                  <a:pos x="T6" y="T7"/>
                </a:cxn>
              </a:cxnLst>
              <a:rect l="0" t="0" r="r" b="b"/>
              <a:pathLst>
                <a:path w="1841" h="1342">
                  <a:moveTo>
                    <a:pt x="1841" y="0"/>
                  </a:moveTo>
                  <a:lnTo>
                    <a:pt x="0" y="1187"/>
                  </a:lnTo>
                  <a:lnTo>
                    <a:pt x="43" y="1342"/>
                  </a:lnTo>
                  <a:lnTo>
                    <a:pt x="1818" y="306"/>
                  </a:lnTo>
                </a:path>
              </a:pathLst>
            </a:custGeom>
            <a:solidFill>
              <a:srgbClr val="619852"/>
            </a:solidFill>
            <a:ln>
              <a:noFill/>
            </a:ln>
          </p:spPr>
          <p:txBody>
            <a:bodyPr vert="horz" wrap="square" lIns="91440" tIns="45720" rIns="91440" bIns="45720" numCol="1" anchor="t" anchorCtr="0" compatLnSpc="1"/>
            <a:lstStyle/>
            <a:p>
              <a:endParaRPr lang="en-GB">
                <a:cs typeface="+mn-ea"/>
                <a:sym typeface="+mn-lt"/>
              </a:endParaRPr>
            </a:p>
          </p:txBody>
        </p:sp>
        <p:sp>
          <p:nvSpPr>
            <p:cNvPr id="32" name="Freeform 21"/>
            <p:cNvSpPr/>
            <p:nvPr/>
          </p:nvSpPr>
          <p:spPr bwMode="auto">
            <a:xfrm>
              <a:off x="2740542" y="4576936"/>
              <a:ext cx="1818409" cy="848591"/>
            </a:xfrm>
            <a:custGeom>
              <a:avLst/>
              <a:gdLst>
                <a:gd name="T0" fmla="*/ 0 w 1260"/>
                <a:gd name="T1" fmla="*/ 0 h 588"/>
                <a:gd name="T2" fmla="*/ 1260 w 1260"/>
                <a:gd name="T3" fmla="*/ 499 h 588"/>
                <a:gd name="T4" fmla="*/ 1192 w 1260"/>
                <a:gd name="T5" fmla="*/ 588 h 588"/>
                <a:gd name="T6" fmla="*/ 43 w 1260"/>
                <a:gd name="T7" fmla="*/ 155 h 588"/>
                <a:gd name="T8" fmla="*/ 0 w 1260"/>
                <a:gd name="T9" fmla="*/ 0 h 588"/>
              </a:gdLst>
              <a:ahLst/>
              <a:cxnLst>
                <a:cxn ang="0">
                  <a:pos x="T0" y="T1"/>
                </a:cxn>
                <a:cxn ang="0">
                  <a:pos x="T2" y="T3"/>
                </a:cxn>
                <a:cxn ang="0">
                  <a:pos x="T4" y="T5"/>
                </a:cxn>
                <a:cxn ang="0">
                  <a:pos x="T6" y="T7"/>
                </a:cxn>
                <a:cxn ang="0">
                  <a:pos x="T8" y="T9"/>
                </a:cxn>
              </a:cxnLst>
              <a:rect l="0" t="0" r="r" b="b"/>
              <a:pathLst>
                <a:path w="1260" h="588">
                  <a:moveTo>
                    <a:pt x="0" y="0"/>
                  </a:moveTo>
                  <a:lnTo>
                    <a:pt x="1260" y="499"/>
                  </a:lnTo>
                  <a:lnTo>
                    <a:pt x="1192" y="588"/>
                  </a:lnTo>
                  <a:lnTo>
                    <a:pt x="43" y="155"/>
                  </a:lnTo>
                  <a:lnTo>
                    <a:pt x="0" y="0"/>
                  </a:lnTo>
                  <a:close/>
                </a:path>
              </a:pathLst>
            </a:custGeom>
            <a:solidFill>
              <a:srgbClr val="314D29"/>
            </a:solidFill>
            <a:ln>
              <a:noFill/>
            </a:ln>
          </p:spPr>
          <p:txBody>
            <a:bodyPr vert="horz" wrap="square" lIns="91440" tIns="45720" rIns="91440" bIns="45720" numCol="1" anchor="t" anchorCtr="0" compatLnSpc="1"/>
            <a:lstStyle/>
            <a:p>
              <a:endParaRPr lang="en-GB">
                <a:cs typeface="+mn-ea"/>
                <a:sym typeface="+mn-lt"/>
              </a:endParaRPr>
            </a:p>
          </p:txBody>
        </p:sp>
        <p:sp>
          <p:nvSpPr>
            <p:cNvPr id="33" name="Freeform 22"/>
            <p:cNvSpPr/>
            <p:nvPr/>
          </p:nvSpPr>
          <p:spPr bwMode="auto">
            <a:xfrm>
              <a:off x="2161826" y="1354311"/>
              <a:ext cx="1896341" cy="2056535"/>
            </a:xfrm>
            <a:custGeom>
              <a:avLst/>
              <a:gdLst>
                <a:gd name="T0" fmla="*/ 762 w 1314"/>
                <a:gd name="T1" fmla="*/ 0 h 1425"/>
                <a:gd name="T2" fmla="*/ 0 w 1314"/>
                <a:gd name="T3" fmla="*/ 764 h 1425"/>
                <a:gd name="T4" fmla="*/ 0 w 1314"/>
                <a:gd name="T5" fmla="*/ 1425 h 1425"/>
                <a:gd name="T6" fmla="*/ 1314 w 1314"/>
                <a:gd name="T7" fmla="*/ 0 h 1425"/>
                <a:gd name="T8" fmla="*/ 762 w 1314"/>
                <a:gd name="T9" fmla="*/ 0 h 1425"/>
              </a:gdLst>
              <a:ahLst/>
              <a:cxnLst>
                <a:cxn ang="0">
                  <a:pos x="T0" y="T1"/>
                </a:cxn>
                <a:cxn ang="0">
                  <a:pos x="T2" y="T3"/>
                </a:cxn>
                <a:cxn ang="0">
                  <a:pos x="T4" y="T5"/>
                </a:cxn>
                <a:cxn ang="0">
                  <a:pos x="T6" y="T7"/>
                </a:cxn>
                <a:cxn ang="0">
                  <a:pos x="T8" y="T9"/>
                </a:cxn>
              </a:cxnLst>
              <a:rect l="0" t="0" r="r" b="b"/>
              <a:pathLst>
                <a:path w="1314" h="1425">
                  <a:moveTo>
                    <a:pt x="762" y="0"/>
                  </a:moveTo>
                  <a:lnTo>
                    <a:pt x="0" y="764"/>
                  </a:lnTo>
                  <a:lnTo>
                    <a:pt x="0" y="1425"/>
                  </a:lnTo>
                  <a:lnTo>
                    <a:pt x="1314" y="0"/>
                  </a:lnTo>
                  <a:lnTo>
                    <a:pt x="762" y="0"/>
                  </a:lnTo>
                  <a:close/>
                </a:path>
              </a:pathLst>
            </a:custGeom>
            <a:solidFill>
              <a:srgbClr val="619852"/>
            </a:solidFill>
            <a:ln>
              <a:noFill/>
            </a:ln>
          </p:spPr>
          <p:txBody>
            <a:bodyPr vert="horz" wrap="square" lIns="91440" tIns="45720" rIns="91440" bIns="45720" numCol="1" anchor="t" anchorCtr="0" compatLnSpc="1"/>
            <a:lstStyle/>
            <a:p>
              <a:endParaRPr lang="en-GB">
                <a:cs typeface="+mn-ea"/>
                <a:sym typeface="+mn-lt"/>
              </a:endParaRPr>
            </a:p>
          </p:txBody>
        </p:sp>
        <p:sp>
          <p:nvSpPr>
            <p:cNvPr id="34" name="Freeform 23"/>
            <p:cNvSpPr/>
            <p:nvPr/>
          </p:nvSpPr>
          <p:spPr bwMode="auto">
            <a:xfrm>
              <a:off x="2981553" y="4487459"/>
              <a:ext cx="1834285" cy="938068"/>
            </a:xfrm>
            <a:custGeom>
              <a:avLst/>
              <a:gdLst>
                <a:gd name="T0" fmla="*/ 80 w 1271"/>
                <a:gd name="T1" fmla="*/ 650 h 650"/>
                <a:gd name="T2" fmla="*/ 1175 w 1271"/>
                <a:gd name="T3" fmla="*/ 311 h 650"/>
                <a:gd name="T4" fmla="*/ 1271 w 1271"/>
                <a:gd name="T5" fmla="*/ 0 h 650"/>
                <a:gd name="T6" fmla="*/ 0 w 1271"/>
                <a:gd name="T7" fmla="*/ 574 h 650"/>
                <a:gd name="T8" fmla="*/ 80 w 1271"/>
                <a:gd name="T9" fmla="*/ 650 h 650"/>
              </a:gdLst>
              <a:ahLst/>
              <a:cxnLst>
                <a:cxn ang="0">
                  <a:pos x="T0" y="T1"/>
                </a:cxn>
                <a:cxn ang="0">
                  <a:pos x="T2" y="T3"/>
                </a:cxn>
                <a:cxn ang="0">
                  <a:pos x="T4" y="T5"/>
                </a:cxn>
                <a:cxn ang="0">
                  <a:pos x="T6" y="T7"/>
                </a:cxn>
                <a:cxn ang="0">
                  <a:pos x="T8" y="T9"/>
                </a:cxn>
              </a:cxnLst>
              <a:rect l="0" t="0" r="r" b="b"/>
              <a:pathLst>
                <a:path w="1271" h="650">
                  <a:moveTo>
                    <a:pt x="80" y="650"/>
                  </a:moveTo>
                  <a:lnTo>
                    <a:pt x="1175" y="311"/>
                  </a:lnTo>
                  <a:lnTo>
                    <a:pt x="1271" y="0"/>
                  </a:lnTo>
                  <a:lnTo>
                    <a:pt x="0" y="574"/>
                  </a:lnTo>
                  <a:lnTo>
                    <a:pt x="80" y="650"/>
                  </a:lnTo>
                  <a:close/>
                </a:path>
              </a:pathLst>
            </a:custGeom>
            <a:solidFill>
              <a:srgbClr val="619852"/>
            </a:solidFill>
            <a:ln>
              <a:noFill/>
            </a:ln>
          </p:spPr>
          <p:txBody>
            <a:bodyPr vert="horz" wrap="square" lIns="91440" tIns="45720" rIns="91440" bIns="45720" numCol="1" anchor="t" anchorCtr="0" compatLnSpc="1"/>
            <a:lstStyle/>
            <a:p>
              <a:endParaRPr lang="en-GB">
                <a:cs typeface="+mn-ea"/>
                <a:sym typeface="+mn-lt"/>
              </a:endParaRPr>
            </a:p>
          </p:txBody>
        </p:sp>
        <p:sp>
          <p:nvSpPr>
            <p:cNvPr id="35" name="Freeform 24"/>
            <p:cNvSpPr/>
            <p:nvPr/>
          </p:nvSpPr>
          <p:spPr bwMode="auto">
            <a:xfrm>
              <a:off x="2981553" y="5297084"/>
              <a:ext cx="1577398" cy="128444"/>
            </a:xfrm>
            <a:custGeom>
              <a:avLst/>
              <a:gdLst>
                <a:gd name="T0" fmla="*/ 0 w 1093"/>
                <a:gd name="T1" fmla="*/ 13 h 89"/>
                <a:gd name="T2" fmla="*/ 1093 w 1093"/>
                <a:gd name="T3" fmla="*/ 0 h 89"/>
                <a:gd name="T4" fmla="*/ 1025 w 1093"/>
                <a:gd name="T5" fmla="*/ 89 h 89"/>
                <a:gd name="T6" fmla="*/ 80 w 1093"/>
                <a:gd name="T7" fmla="*/ 89 h 89"/>
                <a:gd name="T8" fmla="*/ 0 w 1093"/>
                <a:gd name="T9" fmla="*/ 13 h 89"/>
              </a:gdLst>
              <a:ahLst/>
              <a:cxnLst>
                <a:cxn ang="0">
                  <a:pos x="T0" y="T1"/>
                </a:cxn>
                <a:cxn ang="0">
                  <a:pos x="T2" y="T3"/>
                </a:cxn>
                <a:cxn ang="0">
                  <a:pos x="T4" y="T5"/>
                </a:cxn>
                <a:cxn ang="0">
                  <a:pos x="T6" y="T7"/>
                </a:cxn>
                <a:cxn ang="0">
                  <a:pos x="T8" y="T9"/>
                </a:cxn>
              </a:cxnLst>
              <a:rect l="0" t="0" r="r" b="b"/>
              <a:pathLst>
                <a:path w="1093" h="89">
                  <a:moveTo>
                    <a:pt x="0" y="13"/>
                  </a:moveTo>
                  <a:lnTo>
                    <a:pt x="1093" y="0"/>
                  </a:lnTo>
                  <a:lnTo>
                    <a:pt x="1025" y="89"/>
                  </a:lnTo>
                  <a:lnTo>
                    <a:pt x="80" y="89"/>
                  </a:lnTo>
                  <a:lnTo>
                    <a:pt x="0" y="13"/>
                  </a:lnTo>
                  <a:close/>
                </a:path>
              </a:pathLst>
            </a:custGeom>
            <a:solidFill>
              <a:srgbClr val="619852"/>
            </a:solidFill>
            <a:ln>
              <a:noFill/>
            </a:ln>
          </p:spPr>
          <p:txBody>
            <a:bodyPr vert="horz" wrap="square" lIns="91440" tIns="45720" rIns="91440" bIns="45720" numCol="1" anchor="t" anchorCtr="0" compatLnSpc="1"/>
            <a:lstStyle/>
            <a:p>
              <a:endParaRPr lang="en-GB">
                <a:cs typeface="+mn-ea"/>
                <a:sym typeface="+mn-lt"/>
              </a:endParaRPr>
            </a:p>
          </p:txBody>
        </p:sp>
      </p:grpSp>
      <p:sp>
        <p:nvSpPr>
          <p:cNvPr id="36" name="Freeform 112"/>
          <p:cNvSpPr/>
          <p:nvPr/>
        </p:nvSpPr>
        <p:spPr bwMode="auto">
          <a:xfrm>
            <a:off x="6239590" y="3755485"/>
            <a:ext cx="1568450" cy="277813"/>
          </a:xfrm>
          <a:custGeom>
            <a:avLst/>
            <a:gdLst>
              <a:gd name="T0" fmla="*/ 988 w 988"/>
              <a:gd name="T1" fmla="*/ 175 h 175"/>
              <a:gd name="T2" fmla="*/ 290 w 988"/>
              <a:gd name="T3" fmla="*/ 175 h 175"/>
              <a:gd name="T4" fmla="*/ 288 w 988"/>
              <a:gd name="T5" fmla="*/ 173 h 175"/>
              <a:gd name="T6" fmla="*/ 0 w 988"/>
              <a:gd name="T7" fmla="*/ 13 h 175"/>
              <a:gd name="T8" fmla="*/ 8 w 988"/>
              <a:gd name="T9" fmla="*/ 0 h 175"/>
              <a:gd name="T10" fmla="*/ 294 w 988"/>
              <a:gd name="T11" fmla="*/ 160 h 175"/>
              <a:gd name="T12" fmla="*/ 988 w 988"/>
              <a:gd name="T13" fmla="*/ 160 h 175"/>
              <a:gd name="T14" fmla="*/ 988 w 988"/>
              <a:gd name="T15" fmla="*/ 17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8" h="175">
                <a:moveTo>
                  <a:pt x="988" y="175"/>
                </a:moveTo>
                <a:lnTo>
                  <a:pt x="290" y="175"/>
                </a:lnTo>
                <a:lnTo>
                  <a:pt x="288" y="173"/>
                </a:lnTo>
                <a:lnTo>
                  <a:pt x="0" y="13"/>
                </a:lnTo>
                <a:lnTo>
                  <a:pt x="8" y="0"/>
                </a:lnTo>
                <a:lnTo>
                  <a:pt x="294" y="160"/>
                </a:lnTo>
                <a:lnTo>
                  <a:pt x="988" y="160"/>
                </a:lnTo>
                <a:lnTo>
                  <a:pt x="988" y="175"/>
                </a:lnTo>
                <a:close/>
              </a:path>
            </a:pathLst>
          </a:custGeom>
          <a:solidFill>
            <a:srgbClr val="314D29"/>
          </a:solidFill>
          <a:ln>
            <a:solidFill>
              <a:srgbClr val="314D29"/>
            </a:solidFill>
          </a:ln>
        </p:spPr>
        <p:txBody>
          <a:bodyPr vert="horz" wrap="square" lIns="91440" tIns="45720" rIns="91440" bIns="45720" numCol="1" anchor="t" anchorCtr="0" compatLnSpc="1"/>
          <a:lstStyle/>
          <a:p>
            <a:endParaRPr lang="en-GB" u="sng" dirty="0">
              <a:cs typeface="+mn-ea"/>
              <a:sym typeface="+mn-lt"/>
            </a:endParaRPr>
          </a:p>
        </p:txBody>
      </p:sp>
      <p:grpSp>
        <p:nvGrpSpPr>
          <p:cNvPr id="37" name="Group 11"/>
          <p:cNvGrpSpPr/>
          <p:nvPr/>
        </p:nvGrpSpPr>
        <p:grpSpPr>
          <a:xfrm>
            <a:off x="5728369" y="3344323"/>
            <a:ext cx="562976" cy="555625"/>
            <a:chOff x="5814512" y="3721694"/>
            <a:chExt cx="562976" cy="555625"/>
          </a:xfrm>
        </p:grpSpPr>
        <p:sp>
          <p:nvSpPr>
            <p:cNvPr id="38" name="Oval 109"/>
            <p:cNvSpPr>
              <a:spLocks noChangeArrowheads="1"/>
            </p:cNvSpPr>
            <p:nvPr/>
          </p:nvSpPr>
          <p:spPr bwMode="auto">
            <a:xfrm>
              <a:off x="5820908" y="3721694"/>
              <a:ext cx="555625" cy="555625"/>
            </a:xfrm>
            <a:prstGeom prst="ellipse">
              <a:avLst/>
            </a:prstGeom>
            <a:solidFill>
              <a:srgbClr val="314D29"/>
            </a:solidFill>
            <a:ln>
              <a:noFill/>
            </a:ln>
          </p:spPr>
          <p:txBody>
            <a:bodyPr vert="horz" wrap="square" lIns="91440" tIns="45720" rIns="91440" bIns="45720" numCol="1" anchor="t" anchorCtr="0" compatLnSpc="1"/>
            <a:lstStyle/>
            <a:p>
              <a:endParaRPr lang="en-GB" u="sng" dirty="0">
                <a:solidFill>
                  <a:schemeClr val="bg1"/>
                </a:solidFill>
                <a:cs typeface="+mn-ea"/>
                <a:sym typeface="+mn-lt"/>
              </a:endParaRPr>
            </a:p>
          </p:txBody>
        </p:sp>
        <p:sp>
          <p:nvSpPr>
            <p:cNvPr id="39" name="TextBox 13"/>
            <p:cNvSpPr txBox="1"/>
            <p:nvPr/>
          </p:nvSpPr>
          <p:spPr>
            <a:xfrm>
              <a:off x="5814512" y="3762539"/>
              <a:ext cx="562976" cy="461665"/>
            </a:xfrm>
            <a:prstGeom prst="rect">
              <a:avLst/>
            </a:prstGeom>
            <a:noFill/>
          </p:spPr>
          <p:txBody>
            <a:bodyPr wrap="none" rtlCol="0">
              <a:spAutoFit/>
            </a:bodyPr>
            <a:lstStyle/>
            <a:p>
              <a:pPr algn="ctr"/>
              <a:r>
                <a:rPr lang="en-US" sz="2400" b="1" u="sng" dirty="0">
                  <a:solidFill>
                    <a:schemeClr val="bg1"/>
                  </a:solidFill>
                  <a:cs typeface="+mn-ea"/>
                  <a:sym typeface="+mn-lt"/>
                </a:rPr>
                <a:t>02</a:t>
              </a:r>
              <a:endParaRPr lang="en-GB" sz="2400" b="1" u="sng" dirty="0">
                <a:solidFill>
                  <a:schemeClr val="bg1"/>
                </a:solidFill>
                <a:cs typeface="+mn-ea"/>
                <a:sym typeface="+mn-lt"/>
              </a:endParaRPr>
            </a:p>
          </p:txBody>
        </p:sp>
      </p:grpSp>
      <p:grpSp>
        <p:nvGrpSpPr>
          <p:cNvPr id="40" name="Group 112"/>
          <p:cNvGrpSpPr/>
          <p:nvPr/>
        </p:nvGrpSpPr>
        <p:grpSpPr>
          <a:xfrm>
            <a:off x="7062850" y="3465307"/>
            <a:ext cx="465138" cy="435769"/>
            <a:chOff x="5368132" y="3540125"/>
            <a:chExt cx="465138" cy="435769"/>
          </a:xfrm>
          <a:solidFill>
            <a:srgbClr val="314D29"/>
          </a:solidFill>
        </p:grpSpPr>
        <p:sp>
          <p:nvSpPr>
            <p:cNvPr id="4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u="sng">
                <a:solidFill>
                  <a:srgbClr val="FFFFFF"/>
                </a:solidFill>
                <a:effectLst>
                  <a:outerShdw blurRad="38100" dist="38100" dir="2700000" algn="tl">
                    <a:srgbClr val="000000"/>
                  </a:outerShdw>
                </a:effectLst>
                <a:cs typeface="+mn-ea"/>
                <a:sym typeface="+mn-lt"/>
              </a:endParaRPr>
            </a:p>
          </p:txBody>
        </p:sp>
        <p:sp>
          <p:nvSpPr>
            <p:cNvPr id="4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u="sng">
                <a:solidFill>
                  <a:srgbClr val="FFFFFF"/>
                </a:solidFill>
                <a:effectLst>
                  <a:outerShdw blurRad="38100" dist="38100" dir="2700000" algn="tl">
                    <a:srgbClr val="000000"/>
                  </a:outerShdw>
                </a:effectLst>
                <a:cs typeface="+mn-ea"/>
                <a:sym typeface="+mn-lt"/>
              </a:endParaRPr>
            </a:p>
          </p:txBody>
        </p:sp>
      </p:grpSp>
      <p:sp>
        <p:nvSpPr>
          <p:cNvPr id="43" name="Freeform 68"/>
          <p:cNvSpPr/>
          <p:nvPr/>
        </p:nvSpPr>
        <p:spPr bwMode="auto">
          <a:xfrm>
            <a:off x="6248662" y="2183559"/>
            <a:ext cx="1566863" cy="279400"/>
          </a:xfrm>
          <a:custGeom>
            <a:avLst/>
            <a:gdLst>
              <a:gd name="T0" fmla="*/ 987 w 987"/>
              <a:gd name="T1" fmla="*/ 176 h 176"/>
              <a:gd name="T2" fmla="*/ 289 w 987"/>
              <a:gd name="T3" fmla="*/ 176 h 176"/>
              <a:gd name="T4" fmla="*/ 0 w 987"/>
              <a:gd name="T5" fmla="*/ 12 h 176"/>
              <a:gd name="T6" fmla="*/ 7 w 987"/>
              <a:gd name="T7" fmla="*/ 0 h 176"/>
              <a:gd name="T8" fmla="*/ 293 w 987"/>
              <a:gd name="T9" fmla="*/ 161 h 176"/>
              <a:gd name="T10" fmla="*/ 987 w 987"/>
              <a:gd name="T11" fmla="*/ 161 h 176"/>
              <a:gd name="T12" fmla="*/ 987 w 987"/>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987" h="176">
                <a:moveTo>
                  <a:pt x="987" y="176"/>
                </a:moveTo>
                <a:lnTo>
                  <a:pt x="289" y="176"/>
                </a:lnTo>
                <a:lnTo>
                  <a:pt x="0" y="12"/>
                </a:lnTo>
                <a:lnTo>
                  <a:pt x="7" y="0"/>
                </a:lnTo>
                <a:lnTo>
                  <a:pt x="293" y="161"/>
                </a:lnTo>
                <a:lnTo>
                  <a:pt x="987" y="161"/>
                </a:lnTo>
                <a:lnTo>
                  <a:pt x="987" y="176"/>
                </a:lnTo>
                <a:close/>
              </a:path>
            </a:pathLst>
          </a:custGeom>
          <a:solidFill>
            <a:srgbClr val="92D050"/>
          </a:solidFill>
          <a:ln>
            <a:solidFill>
              <a:srgbClr val="92D050"/>
            </a:solidFill>
          </a:ln>
        </p:spPr>
        <p:txBody>
          <a:bodyPr vert="horz" wrap="square" lIns="91440" tIns="45720" rIns="91440" bIns="45720" numCol="1" anchor="t" anchorCtr="0" compatLnSpc="1"/>
          <a:lstStyle/>
          <a:p>
            <a:endParaRPr lang="en-GB" u="sng" dirty="0">
              <a:cs typeface="+mn-ea"/>
              <a:sym typeface="+mn-lt"/>
            </a:endParaRPr>
          </a:p>
        </p:txBody>
      </p:sp>
      <p:grpSp>
        <p:nvGrpSpPr>
          <p:cNvPr id="44" name="Group 14"/>
          <p:cNvGrpSpPr/>
          <p:nvPr/>
        </p:nvGrpSpPr>
        <p:grpSpPr>
          <a:xfrm>
            <a:off x="5728369" y="1770809"/>
            <a:ext cx="564743" cy="555625"/>
            <a:chOff x="5814512" y="2148180"/>
            <a:chExt cx="564743" cy="555625"/>
          </a:xfrm>
        </p:grpSpPr>
        <p:sp>
          <p:nvSpPr>
            <p:cNvPr id="45" name="Oval 65"/>
            <p:cNvSpPr>
              <a:spLocks noChangeArrowheads="1"/>
            </p:cNvSpPr>
            <p:nvPr/>
          </p:nvSpPr>
          <p:spPr bwMode="auto">
            <a:xfrm>
              <a:off x="5823630" y="2148180"/>
              <a:ext cx="555625" cy="555625"/>
            </a:xfrm>
            <a:prstGeom prst="ellipse">
              <a:avLst/>
            </a:prstGeom>
            <a:solidFill>
              <a:srgbClr val="92D050"/>
            </a:solidFill>
            <a:ln>
              <a:noFill/>
            </a:ln>
          </p:spPr>
          <p:txBody>
            <a:bodyPr vert="horz" wrap="square" lIns="91440" tIns="45720" rIns="91440" bIns="45720" numCol="1" anchor="t" anchorCtr="0" compatLnSpc="1"/>
            <a:lstStyle/>
            <a:p>
              <a:endParaRPr lang="en-GB" u="sng" dirty="0">
                <a:solidFill>
                  <a:schemeClr val="bg1"/>
                </a:solidFill>
                <a:cs typeface="+mn-ea"/>
                <a:sym typeface="+mn-lt"/>
              </a:endParaRPr>
            </a:p>
          </p:txBody>
        </p:sp>
        <p:sp>
          <p:nvSpPr>
            <p:cNvPr id="46" name="TextBox 16"/>
            <p:cNvSpPr txBox="1"/>
            <p:nvPr/>
          </p:nvSpPr>
          <p:spPr>
            <a:xfrm>
              <a:off x="5814512" y="2194468"/>
              <a:ext cx="562976" cy="461665"/>
            </a:xfrm>
            <a:prstGeom prst="rect">
              <a:avLst/>
            </a:prstGeom>
            <a:noFill/>
          </p:spPr>
          <p:txBody>
            <a:bodyPr wrap="none" rtlCol="0">
              <a:spAutoFit/>
            </a:bodyPr>
            <a:lstStyle/>
            <a:p>
              <a:pPr algn="ctr"/>
              <a:r>
                <a:rPr lang="en-US" sz="2400" b="1" u="sng" dirty="0">
                  <a:solidFill>
                    <a:schemeClr val="bg1"/>
                  </a:solidFill>
                  <a:cs typeface="+mn-ea"/>
                  <a:sym typeface="+mn-lt"/>
                </a:rPr>
                <a:t>01</a:t>
              </a:r>
              <a:endParaRPr lang="en-GB" sz="2400" b="1" u="sng" dirty="0">
                <a:solidFill>
                  <a:schemeClr val="bg1"/>
                </a:solidFill>
                <a:cs typeface="+mn-ea"/>
                <a:sym typeface="+mn-lt"/>
              </a:endParaRPr>
            </a:p>
          </p:txBody>
        </p:sp>
      </p:grpSp>
      <p:grpSp>
        <p:nvGrpSpPr>
          <p:cNvPr id="47" name="Group 115"/>
          <p:cNvGrpSpPr/>
          <p:nvPr/>
        </p:nvGrpSpPr>
        <p:grpSpPr>
          <a:xfrm>
            <a:off x="7028913" y="1950584"/>
            <a:ext cx="465138" cy="391319"/>
            <a:chOff x="5368132" y="2625725"/>
            <a:chExt cx="465138" cy="391319"/>
          </a:xfrm>
          <a:solidFill>
            <a:srgbClr val="92D050"/>
          </a:solidFill>
        </p:grpSpPr>
        <p:sp>
          <p:nvSpPr>
            <p:cNvPr id="4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u="sng">
                <a:solidFill>
                  <a:srgbClr val="FFFFFF"/>
                </a:solidFill>
                <a:effectLst>
                  <a:outerShdw blurRad="38100" dist="38100" dir="2700000" algn="tl">
                    <a:srgbClr val="000000"/>
                  </a:outerShdw>
                </a:effectLst>
                <a:cs typeface="+mn-ea"/>
                <a:sym typeface="+mn-lt"/>
              </a:endParaRPr>
            </a:p>
          </p:txBody>
        </p:sp>
        <p:sp>
          <p:nvSpPr>
            <p:cNvPr id="4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u="sng">
                <a:solidFill>
                  <a:srgbClr val="FFFFFF"/>
                </a:solidFill>
                <a:effectLst>
                  <a:outerShdw blurRad="38100" dist="38100" dir="2700000" algn="tl">
                    <a:srgbClr val="000000"/>
                  </a:outerShdw>
                </a:effectLst>
                <a:cs typeface="+mn-ea"/>
                <a:sym typeface="+mn-lt"/>
              </a:endParaRPr>
            </a:p>
          </p:txBody>
        </p:sp>
        <p:sp>
          <p:nvSpPr>
            <p:cNvPr id="5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u="sng">
                <a:solidFill>
                  <a:srgbClr val="FFFFFF"/>
                </a:solidFill>
                <a:effectLst>
                  <a:outerShdw blurRad="38100" dist="38100" dir="2700000" algn="tl">
                    <a:srgbClr val="000000"/>
                  </a:outerShdw>
                </a:effectLst>
                <a:cs typeface="+mn-ea"/>
                <a:sym typeface="+mn-lt"/>
              </a:endParaRPr>
            </a:p>
          </p:txBody>
        </p:sp>
      </p:grpSp>
      <p:sp>
        <p:nvSpPr>
          <p:cNvPr id="51" name="Freeform 156"/>
          <p:cNvSpPr/>
          <p:nvPr/>
        </p:nvSpPr>
        <p:spPr bwMode="auto">
          <a:xfrm>
            <a:off x="6233694" y="5321483"/>
            <a:ext cx="1566863" cy="276225"/>
          </a:xfrm>
          <a:custGeom>
            <a:avLst/>
            <a:gdLst>
              <a:gd name="T0" fmla="*/ 987 w 987"/>
              <a:gd name="T1" fmla="*/ 174 h 174"/>
              <a:gd name="T2" fmla="*/ 289 w 987"/>
              <a:gd name="T3" fmla="*/ 174 h 174"/>
              <a:gd name="T4" fmla="*/ 287 w 987"/>
              <a:gd name="T5" fmla="*/ 172 h 174"/>
              <a:gd name="T6" fmla="*/ 0 w 987"/>
              <a:gd name="T7" fmla="*/ 12 h 174"/>
              <a:gd name="T8" fmla="*/ 7 w 987"/>
              <a:gd name="T9" fmla="*/ 0 h 174"/>
              <a:gd name="T10" fmla="*/ 293 w 987"/>
              <a:gd name="T11" fmla="*/ 160 h 174"/>
              <a:gd name="T12" fmla="*/ 987 w 987"/>
              <a:gd name="T13" fmla="*/ 160 h 174"/>
              <a:gd name="T14" fmla="*/ 987 w 987"/>
              <a:gd name="T15" fmla="*/ 17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7" h="174">
                <a:moveTo>
                  <a:pt x="987" y="174"/>
                </a:moveTo>
                <a:lnTo>
                  <a:pt x="289" y="174"/>
                </a:lnTo>
                <a:lnTo>
                  <a:pt x="287" y="172"/>
                </a:lnTo>
                <a:lnTo>
                  <a:pt x="0" y="12"/>
                </a:lnTo>
                <a:lnTo>
                  <a:pt x="7" y="0"/>
                </a:lnTo>
                <a:lnTo>
                  <a:pt x="293" y="160"/>
                </a:lnTo>
                <a:lnTo>
                  <a:pt x="987" y="160"/>
                </a:lnTo>
                <a:lnTo>
                  <a:pt x="987" y="174"/>
                </a:lnTo>
                <a:close/>
              </a:path>
            </a:pathLst>
          </a:custGeom>
          <a:solidFill>
            <a:schemeClr val="accent3"/>
          </a:solidFill>
          <a:ln>
            <a:solidFill>
              <a:srgbClr val="92D050"/>
            </a:solidFill>
          </a:ln>
        </p:spPr>
        <p:txBody>
          <a:bodyPr vert="horz" wrap="square" lIns="91440" tIns="45720" rIns="91440" bIns="45720" numCol="1" anchor="t" anchorCtr="0" compatLnSpc="1"/>
          <a:lstStyle/>
          <a:p>
            <a:endParaRPr lang="en-GB" u="sng" dirty="0">
              <a:cs typeface="+mn-ea"/>
              <a:sym typeface="+mn-lt"/>
            </a:endParaRPr>
          </a:p>
        </p:txBody>
      </p:sp>
      <p:grpSp>
        <p:nvGrpSpPr>
          <p:cNvPr id="52" name="Group 8"/>
          <p:cNvGrpSpPr/>
          <p:nvPr/>
        </p:nvGrpSpPr>
        <p:grpSpPr>
          <a:xfrm>
            <a:off x="5728369" y="4908733"/>
            <a:ext cx="562976" cy="555625"/>
            <a:chOff x="5814512" y="5286104"/>
            <a:chExt cx="562976" cy="555625"/>
          </a:xfrm>
        </p:grpSpPr>
        <p:sp>
          <p:nvSpPr>
            <p:cNvPr id="53" name="Oval 153"/>
            <p:cNvSpPr>
              <a:spLocks noChangeArrowheads="1"/>
            </p:cNvSpPr>
            <p:nvPr/>
          </p:nvSpPr>
          <p:spPr bwMode="auto">
            <a:xfrm>
              <a:off x="5819775" y="5286104"/>
              <a:ext cx="555625" cy="555625"/>
            </a:xfrm>
            <a:prstGeom prst="ellipse">
              <a:avLst/>
            </a:prstGeom>
            <a:solidFill>
              <a:srgbClr val="92D050"/>
            </a:solidFill>
            <a:ln>
              <a:noFill/>
            </a:ln>
          </p:spPr>
          <p:txBody>
            <a:bodyPr vert="horz" wrap="square" lIns="91440" tIns="45720" rIns="91440" bIns="45720" numCol="1" anchor="t" anchorCtr="0" compatLnSpc="1"/>
            <a:lstStyle/>
            <a:p>
              <a:endParaRPr lang="en-GB" u="sng" dirty="0">
                <a:solidFill>
                  <a:schemeClr val="bg1"/>
                </a:solidFill>
                <a:cs typeface="+mn-ea"/>
                <a:sym typeface="+mn-lt"/>
              </a:endParaRPr>
            </a:p>
          </p:txBody>
        </p:sp>
        <p:sp>
          <p:nvSpPr>
            <p:cNvPr id="54" name="TextBox 10"/>
            <p:cNvSpPr txBox="1"/>
            <p:nvPr/>
          </p:nvSpPr>
          <p:spPr>
            <a:xfrm>
              <a:off x="5814512" y="5314976"/>
              <a:ext cx="562976" cy="461665"/>
            </a:xfrm>
            <a:prstGeom prst="rect">
              <a:avLst/>
            </a:prstGeom>
            <a:noFill/>
          </p:spPr>
          <p:txBody>
            <a:bodyPr wrap="none" rtlCol="0">
              <a:spAutoFit/>
            </a:bodyPr>
            <a:lstStyle/>
            <a:p>
              <a:pPr algn="ctr"/>
              <a:r>
                <a:rPr lang="en-US" sz="2400" b="1" u="sng" dirty="0">
                  <a:solidFill>
                    <a:schemeClr val="bg1"/>
                  </a:solidFill>
                  <a:cs typeface="+mn-ea"/>
                  <a:sym typeface="+mn-lt"/>
                </a:rPr>
                <a:t>03</a:t>
              </a:r>
              <a:endParaRPr lang="en-GB" sz="2400" b="1" u="sng" dirty="0">
                <a:solidFill>
                  <a:schemeClr val="bg1"/>
                </a:solidFill>
                <a:cs typeface="+mn-ea"/>
                <a:sym typeface="+mn-lt"/>
              </a:endParaRPr>
            </a:p>
          </p:txBody>
        </p:sp>
      </p:grpSp>
      <p:grpSp>
        <p:nvGrpSpPr>
          <p:cNvPr id="55" name="Group 209"/>
          <p:cNvGrpSpPr/>
          <p:nvPr/>
        </p:nvGrpSpPr>
        <p:grpSpPr>
          <a:xfrm>
            <a:off x="7095116" y="5117237"/>
            <a:ext cx="464344" cy="362744"/>
            <a:chOff x="2581275" y="1710532"/>
            <a:chExt cx="464344" cy="362744"/>
          </a:xfrm>
          <a:solidFill>
            <a:srgbClr val="92D050"/>
          </a:solidFill>
        </p:grpSpPr>
        <p:sp>
          <p:nvSpPr>
            <p:cNvPr id="5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u="sng">
                <a:solidFill>
                  <a:srgbClr val="FFFFFF"/>
                </a:solidFill>
                <a:effectLst>
                  <a:outerShdw blurRad="38100" dist="38100" dir="2700000" algn="tl">
                    <a:srgbClr val="000000"/>
                  </a:outerShdw>
                </a:effectLst>
                <a:cs typeface="+mn-ea"/>
                <a:sym typeface="+mn-lt"/>
              </a:endParaRPr>
            </a:p>
          </p:txBody>
        </p:sp>
        <p:sp>
          <p:nvSpPr>
            <p:cNvPr id="5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u="sng">
                <a:solidFill>
                  <a:srgbClr val="FFFFFF"/>
                </a:solidFill>
                <a:effectLst>
                  <a:outerShdw blurRad="38100" dist="38100" dir="2700000" algn="tl">
                    <a:srgbClr val="000000"/>
                  </a:outerShdw>
                </a:effectLst>
                <a:cs typeface="+mn-ea"/>
                <a:sym typeface="+mn-lt"/>
              </a:endParaRPr>
            </a:p>
          </p:txBody>
        </p:sp>
        <p:sp>
          <p:nvSpPr>
            <p:cNvPr id="5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u="sng">
                <a:solidFill>
                  <a:srgbClr val="FFFFFF"/>
                </a:solidFill>
                <a:effectLst>
                  <a:outerShdw blurRad="38100" dist="38100" dir="2700000" algn="tl">
                    <a:srgbClr val="000000"/>
                  </a:outerShdw>
                </a:effectLst>
                <a:cs typeface="+mn-ea"/>
                <a:sym typeface="+mn-lt"/>
              </a:endParaRPr>
            </a:p>
          </p:txBody>
        </p:sp>
        <p:sp>
          <p:nvSpPr>
            <p:cNvPr id="5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u="sng">
                <a:solidFill>
                  <a:srgbClr val="FFFFFF"/>
                </a:solidFill>
                <a:effectLst>
                  <a:outerShdw blurRad="38100" dist="38100" dir="2700000" algn="tl">
                    <a:srgbClr val="000000"/>
                  </a:outerShdw>
                </a:effectLst>
                <a:cs typeface="+mn-ea"/>
                <a:sym typeface="+mn-lt"/>
              </a:endParaRPr>
            </a:p>
          </p:txBody>
        </p:sp>
        <p:sp>
          <p:nvSpPr>
            <p:cNvPr id="6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u="sng">
                <a:solidFill>
                  <a:srgbClr val="FFFFFF"/>
                </a:solidFill>
                <a:effectLst>
                  <a:outerShdw blurRad="38100" dist="38100" dir="2700000" algn="tl">
                    <a:srgbClr val="000000"/>
                  </a:outerShdw>
                </a:effectLst>
                <a:cs typeface="+mn-ea"/>
                <a:sym typeface="+mn-lt"/>
              </a:endParaRPr>
            </a:p>
          </p:txBody>
        </p:sp>
        <p:sp>
          <p:nvSpPr>
            <p:cNvPr id="6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u="sng">
                <a:solidFill>
                  <a:srgbClr val="FFFFFF"/>
                </a:solidFill>
                <a:effectLst>
                  <a:outerShdw blurRad="38100" dist="38100" dir="2700000" algn="tl">
                    <a:srgbClr val="000000"/>
                  </a:outerShdw>
                </a:effectLst>
                <a:cs typeface="+mn-ea"/>
                <a:sym typeface="+mn-lt"/>
              </a:endParaRPr>
            </a:p>
          </p:txBody>
        </p:sp>
        <p:sp>
          <p:nvSpPr>
            <p:cNvPr id="6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u="sng">
                <a:solidFill>
                  <a:srgbClr val="FFFFFF"/>
                </a:solidFill>
                <a:effectLst>
                  <a:outerShdw blurRad="38100" dist="38100" dir="2700000" algn="tl">
                    <a:srgbClr val="000000"/>
                  </a:outerShdw>
                </a:effectLst>
                <a:cs typeface="+mn-ea"/>
                <a:sym typeface="+mn-lt"/>
              </a:endParaRPr>
            </a:p>
          </p:txBody>
        </p:sp>
      </p:grpSp>
      <p:sp>
        <p:nvSpPr>
          <p:cNvPr id="63" name="文本框 62"/>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64" name="图片 63"/>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p:nvPr/>
        </p:nvSpPr>
        <p:spPr>
          <a:xfrm>
            <a:off x="0" y="2840583"/>
            <a:ext cx="3846466" cy="1525228"/>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7" name="Oval 12"/>
          <p:cNvSpPr/>
          <p:nvPr/>
        </p:nvSpPr>
        <p:spPr>
          <a:xfrm>
            <a:off x="3106650" y="2840583"/>
            <a:ext cx="1525228" cy="1525228"/>
          </a:xfrm>
          <a:prstGeom prst="ellipse">
            <a:avLst/>
          </a:prstGeom>
          <a:solidFill>
            <a:srgbClr val="619852"/>
          </a:solidFill>
          <a:ln>
            <a:solidFill>
              <a:srgbClr val="6198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8" name="Oval 6"/>
          <p:cNvSpPr/>
          <p:nvPr/>
        </p:nvSpPr>
        <p:spPr>
          <a:xfrm>
            <a:off x="3239005" y="2972938"/>
            <a:ext cx="1260519" cy="1260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9" name="AutoShape 117"/>
          <p:cNvSpPr/>
          <p:nvPr/>
        </p:nvSpPr>
        <p:spPr bwMode="auto">
          <a:xfrm>
            <a:off x="3580076" y="3363020"/>
            <a:ext cx="581916" cy="48035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61985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0" name="TextBox 9"/>
          <p:cNvSpPr txBox="1"/>
          <p:nvPr/>
        </p:nvSpPr>
        <p:spPr>
          <a:xfrm>
            <a:off x="399390" y="3004769"/>
            <a:ext cx="1425390" cy="338554"/>
          </a:xfrm>
          <a:prstGeom prst="rect">
            <a:avLst/>
          </a:prstGeom>
          <a:noFill/>
        </p:spPr>
        <p:txBody>
          <a:bodyPr wrap="none" rtlCol="0">
            <a:spAutoFit/>
          </a:bodyPr>
          <a:lstStyle/>
          <a:p>
            <a:r>
              <a:rPr lang="zh-CN" altLang="en-US" sz="1600" b="1" dirty="0">
                <a:solidFill>
                  <a:schemeClr val="bg1"/>
                </a:solidFill>
                <a:cs typeface="+mn-ea"/>
                <a:sym typeface="+mn-lt"/>
              </a:rPr>
              <a:t>此处编辑内容</a:t>
            </a:r>
            <a:endParaRPr lang="en-GB" sz="1600" b="1" dirty="0">
              <a:solidFill>
                <a:schemeClr val="bg1"/>
              </a:solidFill>
              <a:cs typeface="+mn-ea"/>
              <a:sym typeface="+mn-lt"/>
            </a:endParaRPr>
          </a:p>
        </p:txBody>
      </p:sp>
      <p:sp>
        <p:nvSpPr>
          <p:cNvPr id="12" name="Rectangle 10"/>
          <p:cNvSpPr/>
          <p:nvPr/>
        </p:nvSpPr>
        <p:spPr>
          <a:xfrm>
            <a:off x="403704" y="3390143"/>
            <a:ext cx="2387420" cy="954107"/>
          </a:xfrm>
          <a:prstGeom prst="rect">
            <a:avLst/>
          </a:prstGeom>
        </p:spPr>
        <p:txBody>
          <a:bodyPr wrap="square">
            <a:spAutoFit/>
          </a:bodyPr>
          <a:lstStyle/>
          <a:p>
            <a:r>
              <a:rPr lang="zh-CN" altLang="en-US" sz="1400" dirty="0">
                <a:solidFill>
                  <a:schemeClr val="bg1"/>
                </a:solidFill>
                <a:cs typeface="+mn-ea"/>
                <a:sym typeface="+mn-lt"/>
              </a:rPr>
              <a:t>单击此处编辑您要的内容单击此处编辑您要的内容单击此处编辑您要的内容单击此处编辑您要的内容</a:t>
            </a:r>
            <a:endParaRPr lang="en-GB" sz="1400" dirty="0">
              <a:solidFill>
                <a:schemeClr val="bg1"/>
              </a:solidFill>
              <a:cs typeface="+mn-ea"/>
              <a:sym typeface="+mn-lt"/>
            </a:endParaRPr>
          </a:p>
        </p:txBody>
      </p:sp>
      <p:sp>
        <p:nvSpPr>
          <p:cNvPr id="13" name="Block Arc 21"/>
          <p:cNvSpPr/>
          <p:nvPr/>
        </p:nvSpPr>
        <p:spPr>
          <a:xfrm>
            <a:off x="0" y="693995"/>
            <a:ext cx="5675346" cy="5675345"/>
          </a:xfrm>
          <a:prstGeom prst="blockArc">
            <a:avLst>
              <a:gd name="adj1" fmla="val 18900000"/>
              <a:gd name="adj2" fmla="val 2700000"/>
              <a:gd name="adj3" fmla="val 296"/>
            </a:avLst>
          </a:prstGeom>
          <a:ln>
            <a:solidFill>
              <a:schemeClr val="bg1">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14" name="Freeform 22"/>
          <p:cNvSpPr/>
          <p:nvPr/>
        </p:nvSpPr>
        <p:spPr>
          <a:xfrm>
            <a:off x="5366744" y="1950923"/>
            <a:ext cx="5681278" cy="843295"/>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314D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lvl="0" algn="l" defTabSz="2489200">
              <a:lnSpc>
                <a:spcPct val="90000"/>
              </a:lnSpc>
              <a:spcBef>
                <a:spcPct val="0"/>
              </a:spcBef>
              <a:spcAft>
                <a:spcPct val="35000"/>
              </a:spcAft>
            </a:pPr>
            <a:endParaRPr lang="en-GB" sz="5600" kern="1200">
              <a:cs typeface="+mn-ea"/>
              <a:sym typeface="+mn-lt"/>
            </a:endParaRPr>
          </a:p>
        </p:txBody>
      </p:sp>
      <p:sp>
        <p:nvSpPr>
          <p:cNvPr id="15" name="Oval 23"/>
          <p:cNvSpPr/>
          <p:nvPr/>
        </p:nvSpPr>
        <p:spPr>
          <a:xfrm>
            <a:off x="4824424" y="1739666"/>
            <a:ext cx="1054118" cy="1054118"/>
          </a:xfrm>
          <a:prstGeom prst="ellipse">
            <a:avLst/>
          </a:prstGeom>
          <a:ln>
            <a:solidFill>
              <a:srgbClr val="314D2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6" name="Freeform 24"/>
          <p:cNvSpPr/>
          <p:nvPr/>
        </p:nvSpPr>
        <p:spPr>
          <a:xfrm>
            <a:off x="5711085" y="3302374"/>
            <a:ext cx="5374740" cy="843295"/>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6198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lvl="0" algn="l" defTabSz="2489200">
              <a:lnSpc>
                <a:spcPct val="90000"/>
              </a:lnSpc>
              <a:spcBef>
                <a:spcPct val="0"/>
              </a:spcBef>
              <a:spcAft>
                <a:spcPct val="35000"/>
              </a:spcAft>
            </a:pPr>
            <a:endParaRPr lang="en-GB" sz="5600" kern="1200">
              <a:cs typeface="+mn-ea"/>
              <a:sym typeface="+mn-lt"/>
            </a:endParaRPr>
          </a:p>
        </p:txBody>
      </p:sp>
      <p:sp>
        <p:nvSpPr>
          <p:cNvPr id="17" name="Oval 25"/>
          <p:cNvSpPr/>
          <p:nvPr/>
        </p:nvSpPr>
        <p:spPr>
          <a:xfrm>
            <a:off x="5130962" y="3004608"/>
            <a:ext cx="1054118" cy="1054118"/>
          </a:xfrm>
          <a:prstGeom prst="ellipse">
            <a:avLst/>
          </a:prstGeom>
          <a:ln>
            <a:solidFill>
              <a:srgbClr val="61985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8" name="Freeform 26"/>
          <p:cNvSpPr/>
          <p:nvPr/>
        </p:nvSpPr>
        <p:spPr>
          <a:xfrm>
            <a:off x="5426702" y="4536253"/>
            <a:ext cx="5681278" cy="843295"/>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314D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lvl="0" algn="l" defTabSz="2489200">
              <a:lnSpc>
                <a:spcPct val="90000"/>
              </a:lnSpc>
              <a:spcBef>
                <a:spcPct val="0"/>
              </a:spcBef>
              <a:spcAft>
                <a:spcPct val="35000"/>
              </a:spcAft>
            </a:pPr>
            <a:endParaRPr lang="en-GB" sz="5600" kern="1200">
              <a:cs typeface="+mn-ea"/>
              <a:sym typeface="+mn-lt"/>
            </a:endParaRPr>
          </a:p>
        </p:txBody>
      </p:sp>
      <p:sp>
        <p:nvSpPr>
          <p:cNvPr id="19" name="Oval 27"/>
          <p:cNvSpPr/>
          <p:nvPr/>
        </p:nvSpPr>
        <p:spPr>
          <a:xfrm>
            <a:off x="4824424" y="4269550"/>
            <a:ext cx="1054118" cy="1054118"/>
          </a:xfrm>
          <a:prstGeom prst="ellipse">
            <a:avLst/>
          </a:prstGeom>
          <a:ln>
            <a:solidFill>
              <a:srgbClr val="314D2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0" name="TextBox 15"/>
          <p:cNvSpPr txBox="1"/>
          <p:nvPr/>
        </p:nvSpPr>
        <p:spPr>
          <a:xfrm>
            <a:off x="4999298" y="1932021"/>
            <a:ext cx="755335" cy="646331"/>
          </a:xfrm>
          <a:prstGeom prst="rect">
            <a:avLst/>
          </a:prstGeom>
          <a:noFill/>
        </p:spPr>
        <p:txBody>
          <a:bodyPr wrap="none" rtlCol="0">
            <a:spAutoFit/>
          </a:bodyPr>
          <a:lstStyle/>
          <a:p>
            <a:r>
              <a:rPr lang="en-US" sz="3600" b="1" dirty="0">
                <a:solidFill>
                  <a:srgbClr val="314D29"/>
                </a:solidFill>
                <a:cs typeface="+mn-ea"/>
                <a:sym typeface="+mn-lt"/>
              </a:rPr>
              <a:t>01</a:t>
            </a:r>
            <a:endParaRPr lang="en-GB" sz="3600" b="1" dirty="0">
              <a:solidFill>
                <a:srgbClr val="314D29"/>
              </a:solidFill>
              <a:cs typeface="+mn-ea"/>
              <a:sym typeface="+mn-lt"/>
            </a:endParaRPr>
          </a:p>
        </p:txBody>
      </p:sp>
      <p:sp>
        <p:nvSpPr>
          <p:cNvPr id="21" name="TextBox 16"/>
          <p:cNvSpPr txBox="1"/>
          <p:nvPr/>
        </p:nvSpPr>
        <p:spPr>
          <a:xfrm>
            <a:off x="5319995" y="3201292"/>
            <a:ext cx="755335" cy="646331"/>
          </a:xfrm>
          <a:prstGeom prst="rect">
            <a:avLst/>
          </a:prstGeom>
          <a:noFill/>
        </p:spPr>
        <p:txBody>
          <a:bodyPr wrap="none" rtlCol="0">
            <a:spAutoFit/>
          </a:bodyPr>
          <a:lstStyle/>
          <a:p>
            <a:r>
              <a:rPr lang="en-US" sz="3600" b="1" dirty="0">
                <a:solidFill>
                  <a:srgbClr val="619852"/>
                </a:solidFill>
                <a:cs typeface="+mn-ea"/>
                <a:sym typeface="+mn-lt"/>
              </a:rPr>
              <a:t>02</a:t>
            </a:r>
            <a:endParaRPr lang="en-GB" sz="3600" b="1" dirty="0">
              <a:solidFill>
                <a:srgbClr val="619852"/>
              </a:solidFill>
              <a:cs typeface="+mn-ea"/>
              <a:sym typeface="+mn-lt"/>
            </a:endParaRPr>
          </a:p>
        </p:txBody>
      </p:sp>
      <p:sp>
        <p:nvSpPr>
          <p:cNvPr id="22" name="TextBox 17"/>
          <p:cNvSpPr txBox="1"/>
          <p:nvPr/>
        </p:nvSpPr>
        <p:spPr>
          <a:xfrm>
            <a:off x="5013458" y="4461904"/>
            <a:ext cx="755335" cy="646331"/>
          </a:xfrm>
          <a:prstGeom prst="rect">
            <a:avLst/>
          </a:prstGeom>
          <a:noFill/>
        </p:spPr>
        <p:txBody>
          <a:bodyPr wrap="none" rtlCol="0">
            <a:spAutoFit/>
          </a:bodyPr>
          <a:lstStyle/>
          <a:p>
            <a:r>
              <a:rPr lang="en-US" sz="3600" b="1" dirty="0">
                <a:solidFill>
                  <a:srgbClr val="314D29"/>
                </a:solidFill>
                <a:cs typeface="+mn-ea"/>
                <a:sym typeface="+mn-lt"/>
              </a:rPr>
              <a:t>03</a:t>
            </a:r>
            <a:endParaRPr lang="en-GB" sz="3600" b="1" dirty="0">
              <a:solidFill>
                <a:srgbClr val="314D29"/>
              </a:solidFill>
              <a:cs typeface="+mn-ea"/>
              <a:sym typeface="+mn-lt"/>
            </a:endParaRPr>
          </a:p>
        </p:txBody>
      </p:sp>
      <p:sp>
        <p:nvSpPr>
          <p:cNvPr id="23" name="Rectangle 18"/>
          <p:cNvSpPr/>
          <p:nvPr/>
        </p:nvSpPr>
        <p:spPr>
          <a:xfrm>
            <a:off x="6034777" y="2051482"/>
            <a:ext cx="4621227" cy="738664"/>
          </a:xfrm>
          <a:prstGeom prst="rect">
            <a:avLst/>
          </a:prstGeom>
        </p:spPr>
        <p:txBody>
          <a:bodyPr wrap="square">
            <a:spAutoFit/>
          </a:bodyPr>
          <a:lstStyle/>
          <a:p>
            <a:r>
              <a:rPr lang="zh-CN" altLang="en-US" sz="1400" dirty="0">
                <a:solidFill>
                  <a:schemeClr val="bg1"/>
                </a:solidFill>
                <a:cs typeface="+mn-ea"/>
                <a:sym typeface="+mn-lt"/>
              </a:rPr>
              <a:t>单击此处编辑您要的内容单击此处编辑您要的内容单击此处编辑您要的内容单击此处编辑您要的内容单击此处编辑您要的内容单击此处编辑您要的内容。</a:t>
            </a:r>
            <a:endParaRPr lang="en-GB" sz="1400" dirty="0">
              <a:solidFill>
                <a:schemeClr val="bg1"/>
              </a:solidFill>
              <a:cs typeface="+mn-ea"/>
              <a:sym typeface="+mn-lt"/>
            </a:endParaRPr>
          </a:p>
        </p:txBody>
      </p:sp>
      <p:sp>
        <p:nvSpPr>
          <p:cNvPr id="24" name="Rectangle 19"/>
          <p:cNvSpPr/>
          <p:nvPr/>
        </p:nvSpPr>
        <p:spPr>
          <a:xfrm>
            <a:off x="6298306" y="3284380"/>
            <a:ext cx="4621227" cy="954107"/>
          </a:xfrm>
          <a:prstGeom prst="rect">
            <a:avLst/>
          </a:prstGeom>
        </p:spPr>
        <p:txBody>
          <a:bodyPr wrap="square">
            <a:spAutoFit/>
          </a:bodyPr>
          <a:lstStyle/>
          <a:p>
            <a:r>
              <a:rPr lang="zh-CN" altLang="en-US" sz="1400" dirty="0">
                <a:solidFill>
                  <a:schemeClr val="bg1"/>
                </a:solidFill>
                <a:cs typeface="+mn-ea"/>
                <a:sym typeface="+mn-lt"/>
              </a:rPr>
              <a:t>单击此处编辑您要的内容单击此处编辑您要的内容单击此处编辑您要的内容单击此处编辑您要的内容单击此处编辑您要的内容单击此处编辑您要的内容。本模版所有图形线条素材均可自由编辑。</a:t>
            </a:r>
            <a:endParaRPr lang="en-GB" altLang="zh-CN" sz="1400" dirty="0">
              <a:solidFill>
                <a:schemeClr val="bg1"/>
              </a:solidFill>
              <a:cs typeface="+mn-ea"/>
              <a:sym typeface="+mn-lt"/>
            </a:endParaRPr>
          </a:p>
        </p:txBody>
      </p:sp>
      <p:sp>
        <p:nvSpPr>
          <p:cNvPr id="25" name="Rectangle 20"/>
          <p:cNvSpPr/>
          <p:nvPr/>
        </p:nvSpPr>
        <p:spPr>
          <a:xfrm>
            <a:off x="6034777" y="4581365"/>
            <a:ext cx="4621227" cy="738664"/>
          </a:xfrm>
          <a:prstGeom prst="rect">
            <a:avLst/>
          </a:prstGeom>
        </p:spPr>
        <p:txBody>
          <a:bodyPr wrap="square">
            <a:spAutoFit/>
          </a:bodyPr>
          <a:lstStyle/>
          <a:p>
            <a:r>
              <a:rPr lang="zh-CN" altLang="en-US" sz="1400" dirty="0">
                <a:solidFill>
                  <a:schemeClr val="bg1"/>
                </a:solidFill>
                <a:cs typeface="+mn-ea"/>
                <a:sym typeface="+mn-lt"/>
              </a:rPr>
              <a:t>单击此处编辑您要的内容单击此处编辑您要的内容单击此处编辑您要的内容单击此处编辑您要的内容单击此处编辑您要的内容单击此处编辑您要的内容</a:t>
            </a:r>
            <a:endParaRPr lang="en-GB" altLang="zh-CN" sz="1400" dirty="0">
              <a:solidFill>
                <a:schemeClr val="bg1"/>
              </a:solidFill>
              <a:cs typeface="+mn-ea"/>
              <a:sym typeface="+mn-lt"/>
            </a:endParaRPr>
          </a:p>
        </p:txBody>
      </p:sp>
      <p:sp>
        <p:nvSpPr>
          <p:cNvPr id="26" name="文本框 25"/>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27" name="图片 26"/>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4"/>
          <p:cNvSpPr/>
          <p:nvPr/>
        </p:nvSpPr>
        <p:spPr>
          <a:xfrm>
            <a:off x="3309886" y="1464288"/>
            <a:ext cx="5551533" cy="3469707"/>
          </a:xfrm>
          <a:prstGeom prst="swooshArrow">
            <a:avLst>
              <a:gd name="adj1" fmla="val 25000"/>
              <a:gd name="adj2" fmla="val 25000"/>
            </a:avLst>
          </a:pr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7" name="Oval 5"/>
          <p:cNvSpPr/>
          <p:nvPr/>
        </p:nvSpPr>
        <p:spPr>
          <a:xfrm>
            <a:off x="4014931" y="3859080"/>
            <a:ext cx="144340" cy="144340"/>
          </a:xfrm>
          <a:prstGeom prst="ellipse">
            <a:avLst/>
          </a:prstGeom>
          <a:solidFill>
            <a:srgbClr val="314D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8" name="Oval 6"/>
          <p:cNvSpPr/>
          <p:nvPr/>
        </p:nvSpPr>
        <p:spPr>
          <a:xfrm>
            <a:off x="5289008" y="2916014"/>
            <a:ext cx="260922" cy="260922"/>
          </a:xfrm>
          <a:prstGeom prst="ellipse">
            <a:avLst/>
          </a:prstGeom>
          <a:solidFill>
            <a:srgbClr val="61985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9" name="Oval 7"/>
          <p:cNvSpPr/>
          <p:nvPr/>
        </p:nvSpPr>
        <p:spPr>
          <a:xfrm>
            <a:off x="6821231" y="2342124"/>
            <a:ext cx="360850" cy="360850"/>
          </a:xfrm>
          <a:prstGeom prst="ellipse">
            <a:avLst/>
          </a:prstGeom>
          <a:solidFill>
            <a:srgbClr val="314D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10" name="TextBox 8"/>
          <p:cNvSpPr txBox="1"/>
          <p:nvPr/>
        </p:nvSpPr>
        <p:spPr>
          <a:xfrm>
            <a:off x="6604752" y="1637721"/>
            <a:ext cx="793808" cy="369332"/>
          </a:xfrm>
          <a:prstGeom prst="rect">
            <a:avLst/>
          </a:prstGeom>
          <a:noFill/>
        </p:spPr>
        <p:txBody>
          <a:bodyPr wrap="none" rtlCol="0">
            <a:spAutoFit/>
          </a:bodyPr>
          <a:lstStyle/>
          <a:p>
            <a:pPr algn="ctr"/>
            <a:r>
              <a:rPr lang="en-US" b="1">
                <a:solidFill>
                  <a:schemeClr val="bg1">
                    <a:lumMod val="50000"/>
                  </a:schemeClr>
                </a:solidFill>
                <a:cs typeface="+mn-ea"/>
                <a:sym typeface="+mn-lt"/>
              </a:rPr>
              <a:t>20XX</a:t>
            </a:r>
          </a:p>
        </p:txBody>
      </p:sp>
      <p:sp>
        <p:nvSpPr>
          <p:cNvPr id="12" name="TextBox 9"/>
          <p:cNvSpPr txBox="1"/>
          <p:nvPr/>
        </p:nvSpPr>
        <p:spPr>
          <a:xfrm>
            <a:off x="5016234" y="2211611"/>
            <a:ext cx="793808" cy="369332"/>
          </a:xfrm>
          <a:prstGeom prst="rect">
            <a:avLst/>
          </a:prstGeom>
          <a:noFill/>
        </p:spPr>
        <p:txBody>
          <a:bodyPr wrap="none" rtlCol="0">
            <a:spAutoFit/>
          </a:bodyPr>
          <a:lstStyle/>
          <a:p>
            <a:pPr algn="ctr"/>
            <a:r>
              <a:rPr lang="en-US" b="1">
                <a:solidFill>
                  <a:schemeClr val="bg1">
                    <a:lumMod val="50000"/>
                  </a:schemeClr>
                </a:solidFill>
                <a:cs typeface="+mn-ea"/>
                <a:sym typeface="+mn-lt"/>
              </a:rPr>
              <a:t>20XX</a:t>
            </a:r>
          </a:p>
        </p:txBody>
      </p:sp>
      <p:sp>
        <p:nvSpPr>
          <p:cNvPr id="13" name="TextBox 10"/>
          <p:cNvSpPr txBox="1"/>
          <p:nvPr/>
        </p:nvSpPr>
        <p:spPr>
          <a:xfrm>
            <a:off x="3690197" y="3066988"/>
            <a:ext cx="793808" cy="369332"/>
          </a:xfrm>
          <a:prstGeom prst="rect">
            <a:avLst/>
          </a:prstGeom>
          <a:noFill/>
        </p:spPr>
        <p:txBody>
          <a:bodyPr wrap="none" rtlCol="0">
            <a:spAutoFit/>
          </a:bodyPr>
          <a:lstStyle/>
          <a:p>
            <a:pPr algn="ctr"/>
            <a:r>
              <a:rPr lang="en-US" b="1">
                <a:solidFill>
                  <a:schemeClr val="bg1">
                    <a:lumMod val="50000"/>
                  </a:schemeClr>
                </a:solidFill>
                <a:cs typeface="+mn-ea"/>
                <a:sym typeface="+mn-lt"/>
              </a:rPr>
              <a:t>20XX</a:t>
            </a:r>
          </a:p>
        </p:txBody>
      </p:sp>
      <p:sp>
        <p:nvSpPr>
          <p:cNvPr id="14" name="Rectangle 11"/>
          <p:cNvSpPr/>
          <p:nvPr/>
        </p:nvSpPr>
        <p:spPr>
          <a:xfrm>
            <a:off x="9101701" y="2048777"/>
            <a:ext cx="2199773" cy="523220"/>
          </a:xfrm>
          <a:prstGeom prst="rect">
            <a:avLst/>
          </a:prstGeom>
        </p:spPr>
        <p:txBody>
          <a:bodyPr wrap="square">
            <a:spAutoFit/>
          </a:bodyPr>
          <a:lstStyle/>
          <a:p>
            <a:r>
              <a:rPr lang="zh-CN" altLang="en-US" sz="1400" dirty="0">
                <a:cs typeface="+mn-ea"/>
                <a:sym typeface="+mn-lt"/>
              </a:rPr>
              <a:t>建议您在展示时采用微软雅黑字体。</a:t>
            </a:r>
            <a:endParaRPr lang="en-GB" altLang="zh-CN" sz="1400" dirty="0">
              <a:solidFill>
                <a:schemeClr val="bg1">
                  <a:lumMod val="65000"/>
                </a:schemeClr>
              </a:solidFill>
              <a:cs typeface="+mn-ea"/>
              <a:sym typeface="+mn-lt"/>
            </a:endParaRPr>
          </a:p>
        </p:txBody>
      </p:sp>
      <p:sp>
        <p:nvSpPr>
          <p:cNvPr id="15" name="TextBox 12"/>
          <p:cNvSpPr txBox="1"/>
          <p:nvPr/>
        </p:nvSpPr>
        <p:spPr>
          <a:xfrm>
            <a:off x="9101701" y="1713706"/>
            <a:ext cx="1425390" cy="338554"/>
          </a:xfrm>
          <a:prstGeom prst="rect">
            <a:avLst/>
          </a:prstGeom>
          <a:noFill/>
        </p:spPr>
        <p:txBody>
          <a:bodyPr wrap="none" rtlCol="0">
            <a:spAutoFit/>
          </a:bodyPr>
          <a:lstStyle/>
          <a:p>
            <a:r>
              <a:rPr lang="zh-CN" altLang="en-US" sz="1600" b="1" dirty="0">
                <a:solidFill>
                  <a:schemeClr val="bg1">
                    <a:lumMod val="50000"/>
                  </a:schemeClr>
                </a:solidFill>
                <a:cs typeface="+mn-ea"/>
                <a:sym typeface="+mn-lt"/>
              </a:rPr>
              <a:t>单击此处编辑</a:t>
            </a:r>
            <a:endParaRPr lang="en-GB" sz="1600" b="1" dirty="0">
              <a:solidFill>
                <a:schemeClr val="bg1">
                  <a:lumMod val="50000"/>
                </a:schemeClr>
              </a:solidFill>
              <a:cs typeface="+mn-ea"/>
              <a:sym typeface="+mn-lt"/>
            </a:endParaRPr>
          </a:p>
        </p:txBody>
      </p:sp>
      <p:sp>
        <p:nvSpPr>
          <p:cNvPr id="16" name="TextBox 13"/>
          <p:cNvSpPr txBox="1"/>
          <p:nvPr/>
        </p:nvSpPr>
        <p:spPr>
          <a:xfrm>
            <a:off x="2814721" y="5034871"/>
            <a:ext cx="793808" cy="369332"/>
          </a:xfrm>
          <a:prstGeom prst="rect">
            <a:avLst/>
          </a:prstGeom>
          <a:noFill/>
        </p:spPr>
        <p:txBody>
          <a:bodyPr wrap="none" rtlCol="0">
            <a:spAutoFit/>
          </a:bodyPr>
          <a:lstStyle/>
          <a:p>
            <a:pPr algn="ctr"/>
            <a:r>
              <a:rPr lang="en-US" b="1">
                <a:solidFill>
                  <a:schemeClr val="bg1">
                    <a:lumMod val="50000"/>
                  </a:schemeClr>
                </a:solidFill>
                <a:cs typeface="+mn-ea"/>
                <a:sym typeface="+mn-lt"/>
              </a:rPr>
              <a:t>20XX</a:t>
            </a:r>
          </a:p>
        </p:txBody>
      </p:sp>
      <p:sp>
        <p:nvSpPr>
          <p:cNvPr id="17" name="Rectangle 14"/>
          <p:cNvSpPr/>
          <p:nvPr/>
        </p:nvSpPr>
        <p:spPr>
          <a:xfrm>
            <a:off x="2111737" y="5404203"/>
            <a:ext cx="2199773" cy="523220"/>
          </a:xfrm>
          <a:prstGeom prst="rect">
            <a:avLst/>
          </a:prstGeom>
        </p:spPr>
        <p:txBody>
          <a:bodyPr wrap="square">
            <a:spAutoFit/>
          </a:bodyPr>
          <a:lstStyle/>
          <a:p>
            <a:r>
              <a:rPr lang="zh-CN" altLang="en-US" sz="1400" dirty="0">
                <a:cs typeface="+mn-ea"/>
                <a:sym typeface="+mn-lt"/>
              </a:rPr>
              <a:t>建议您在展示时采用微软雅黑字体。</a:t>
            </a:r>
            <a:endParaRPr lang="en-GB" altLang="zh-CN" sz="1400" dirty="0">
              <a:cs typeface="+mn-ea"/>
              <a:sym typeface="+mn-lt"/>
            </a:endParaRPr>
          </a:p>
        </p:txBody>
      </p:sp>
      <p:sp>
        <p:nvSpPr>
          <p:cNvPr id="18" name="TextBox 19"/>
          <p:cNvSpPr txBox="1"/>
          <p:nvPr/>
        </p:nvSpPr>
        <p:spPr>
          <a:xfrm>
            <a:off x="6569131" y="5285813"/>
            <a:ext cx="1425390" cy="338554"/>
          </a:xfrm>
          <a:prstGeom prst="rect">
            <a:avLst/>
          </a:prstGeom>
          <a:noFill/>
        </p:spPr>
        <p:txBody>
          <a:bodyPr wrap="none" rtlCol="0">
            <a:spAutoFit/>
          </a:bodyPr>
          <a:lstStyle/>
          <a:p>
            <a:r>
              <a:rPr lang="zh-CN" altLang="en-US" sz="1600" b="1" dirty="0">
                <a:solidFill>
                  <a:srgbClr val="619852"/>
                </a:solidFill>
                <a:cs typeface="+mn-ea"/>
                <a:sym typeface="+mn-lt"/>
              </a:rPr>
              <a:t>此处编辑内容</a:t>
            </a:r>
            <a:endParaRPr lang="en-GB" sz="1600" b="1" dirty="0">
              <a:solidFill>
                <a:srgbClr val="619852"/>
              </a:solidFill>
              <a:cs typeface="+mn-ea"/>
              <a:sym typeface="+mn-lt"/>
            </a:endParaRPr>
          </a:p>
        </p:txBody>
      </p:sp>
      <p:sp>
        <p:nvSpPr>
          <p:cNvPr id="19" name="Rectangle 20"/>
          <p:cNvSpPr/>
          <p:nvPr/>
        </p:nvSpPr>
        <p:spPr>
          <a:xfrm>
            <a:off x="6569132" y="5588869"/>
            <a:ext cx="1920590" cy="523220"/>
          </a:xfrm>
          <a:prstGeom prst="rect">
            <a:avLst/>
          </a:prstGeom>
        </p:spPr>
        <p:txBody>
          <a:bodyPr wrap="square">
            <a:spAutoFit/>
          </a:bodyPr>
          <a:lstStyle/>
          <a:p>
            <a:r>
              <a:rPr lang="zh-CN" altLang="en-US" sz="1400" dirty="0">
                <a:cs typeface="+mn-ea"/>
                <a:sym typeface="+mn-lt"/>
              </a:rPr>
              <a:t>建议您在展示时采用微软雅黑字体。</a:t>
            </a:r>
            <a:endParaRPr lang="en-GB" altLang="zh-CN" sz="1400" dirty="0">
              <a:cs typeface="+mn-ea"/>
              <a:sym typeface="+mn-lt"/>
            </a:endParaRPr>
          </a:p>
        </p:txBody>
      </p:sp>
      <p:sp>
        <p:nvSpPr>
          <p:cNvPr id="20" name="Freeform 52"/>
          <p:cNvSpPr>
            <a:spLocks noEditPoints="1"/>
          </p:cNvSpPr>
          <p:nvPr/>
        </p:nvSpPr>
        <p:spPr bwMode="auto">
          <a:xfrm>
            <a:off x="5966424" y="539093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619852"/>
          </a:solidFill>
          <a:ln>
            <a:noFill/>
          </a:ln>
        </p:spPr>
        <p:txBody>
          <a:bodyPr vert="horz" wrap="square" lIns="91440" tIns="45720" rIns="91440" bIns="45720" numCol="1" anchor="t" anchorCtr="0" compatLnSpc="1"/>
          <a:lstStyle/>
          <a:p>
            <a:endParaRPr lang="en-US">
              <a:cs typeface="+mn-ea"/>
              <a:sym typeface="+mn-lt"/>
            </a:endParaRPr>
          </a:p>
        </p:txBody>
      </p:sp>
      <p:sp>
        <p:nvSpPr>
          <p:cNvPr id="21" name="AutoShape 43"/>
          <p:cNvSpPr/>
          <p:nvPr/>
        </p:nvSpPr>
        <p:spPr bwMode="auto">
          <a:xfrm>
            <a:off x="6095312" y="5557613"/>
            <a:ext cx="282246" cy="202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rgbClr val="61985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2" name="AutoShape 44"/>
          <p:cNvSpPr/>
          <p:nvPr/>
        </p:nvSpPr>
        <p:spPr bwMode="auto">
          <a:xfrm>
            <a:off x="6351067" y="5645755"/>
            <a:ext cx="17339" cy="968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accent3"/>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3" name="AutoShape 45"/>
          <p:cNvSpPr/>
          <p:nvPr/>
        </p:nvSpPr>
        <p:spPr bwMode="auto">
          <a:xfrm>
            <a:off x="6341916" y="5751235"/>
            <a:ext cx="35642" cy="52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accent3"/>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4" name="TextBox 25"/>
          <p:cNvSpPr txBox="1"/>
          <p:nvPr/>
        </p:nvSpPr>
        <p:spPr>
          <a:xfrm>
            <a:off x="9236288" y="5285813"/>
            <a:ext cx="1569660" cy="369332"/>
          </a:xfrm>
          <a:prstGeom prst="rect">
            <a:avLst/>
          </a:prstGeom>
          <a:noFill/>
        </p:spPr>
        <p:txBody>
          <a:bodyPr wrap="none" rtlCol="0">
            <a:spAutoFit/>
          </a:bodyPr>
          <a:lstStyle/>
          <a:p>
            <a:r>
              <a:rPr lang="zh-CN" altLang="en-US" b="1" dirty="0">
                <a:solidFill>
                  <a:srgbClr val="314D29"/>
                </a:solidFill>
                <a:cs typeface="+mn-ea"/>
                <a:sym typeface="+mn-lt"/>
              </a:rPr>
              <a:t>此处编辑内容</a:t>
            </a:r>
            <a:endParaRPr lang="en-GB" b="1" dirty="0">
              <a:solidFill>
                <a:srgbClr val="314D29"/>
              </a:solidFill>
              <a:cs typeface="+mn-ea"/>
              <a:sym typeface="+mn-lt"/>
            </a:endParaRPr>
          </a:p>
        </p:txBody>
      </p:sp>
      <p:sp>
        <p:nvSpPr>
          <p:cNvPr id="25" name="Rectangle 26"/>
          <p:cNvSpPr/>
          <p:nvPr/>
        </p:nvSpPr>
        <p:spPr>
          <a:xfrm>
            <a:off x="9236289" y="5588869"/>
            <a:ext cx="1920590" cy="523220"/>
          </a:xfrm>
          <a:prstGeom prst="rect">
            <a:avLst/>
          </a:prstGeom>
        </p:spPr>
        <p:txBody>
          <a:bodyPr wrap="square">
            <a:spAutoFit/>
          </a:bodyPr>
          <a:lstStyle/>
          <a:p>
            <a:r>
              <a:rPr lang="zh-CN" altLang="en-US" sz="1400" dirty="0">
                <a:cs typeface="+mn-ea"/>
                <a:sym typeface="+mn-lt"/>
              </a:rPr>
              <a:t>建议您在展示时采用微软雅黑字体</a:t>
            </a:r>
            <a:r>
              <a:rPr lang="en-GB" sz="1400" dirty="0">
                <a:cs typeface="+mn-ea"/>
                <a:sym typeface="+mn-lt"/>
              </a:rPr>
              <a:t> </a:t>
            </a:r>
            <a:r>
              <a:rPr lang="zh-CN" altLang="en-US" sz="1400" dirty="0">
                <a:cs typeface="+mn-ea"/>
                <a:sym typeface="+mn-lt"/>
              </a:rPr>
              <a:t>。</a:t>
            </a:r>
            <a:endParaRPr lang="en-GB" sz="1400" dirty="0">
              <a:cs typeface="+mn-ea"/>
              <a:sym typeface="+mn-lt"/>
            </a:endParaRPr>
          </a:p>
        </p:txBody>
      </p:sp>
      <p:sp>
        <p:nvSpPr>
          <p:cNvPr id="26" name="Freeform 52"/>
          <p:cNvSpPr>
            <a:spLocks noEditPoints="1"/>
          </p:cNvSpPr>
          <p:nvPr/>
        </p:nvSpPr>
        <p:spPr bwMode="auto">
          <a:xfrm>
            <a:off x="8647910" y="539093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314D29"/>
          </a:solidFill>
          <a:ln>
            <a:noFill/>
          </a:ln>
        </p:spPr>
        <p:txBody>
          <a:bodyPr vert="horz" wrap="square" lIns="91440" tIns="45720" rIns="91440" bIns="45720" numCol="1" anchor="t" anchorCtr="0" compatLnSpc="1"/>
          <a:lstStyle/>
          <a:p>
            <a:endParaRPr lang="en-US">
              <a:cs typeface="+mn-ea"/>
              <a:sym typeface="+mn-lt"/>
            </a:endParaRPr>
          </a:p>
        </p:txBody>
      </p:sp>
      <p:grpSp>
        <p:nvGrpSpPr>
          <p:cNvPr id="27" name="组合 26"/>
          <p:cNvGrpSpPr/>
          <p:nvPr/>
        </p:nvGrpSpPr>
        <p:grpSpPr>
          <a:xfrm>
            <a:off x="8789869" y="5531868"/>
            <a:ext cx="281764" cy="281764"/>
            <a:chOff x="8789869" y="5531868"/>
            <a:chExt cx="281764" cy="281764"/>
          </a:xfrm>
          <a:solidFill>
            <a:srgbClr val="314D29"/>
          </a:solidFill>
        </p:grpSpPr>
        <p:sp>
          <p:nvSpPr>
            <p:cNvPr id="28" name="AutoShape 52"/>
            <p:cNvSpPr/>
            <p:nvPr/>
          </p:nvSpPr>
          <p:spPr bwMode="auto">
            <a:xfrm>
              <a:off x="8789869" y="5531868"/>
              <a:ext cx="281764" cy="28176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9" name="AutoShape 53"/>
            <p:cNvSpPr/>
            <p:nvPr/>
          </p:nvSpPr>
          <p:spPr bwMode="auto">
            <a:xfrm>
              <a:off x="8895831" y="5628679"/>
              <a:ext cx="76101" cy="78990"/>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0" name="AutoShape 54"/>
            <p:cNvSpPr/>
            <p:nvPr/>
          </p:nvSpPr>
          <p:spPr bwMode="auto">
            <a:xfrm>
              <a:off x="8886680" y="5725490"/>
              <a:ext cx="42867" cy="44793"/>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1" name="AutoShape 55"/>
            <p:cNvSpPr/>
            <p:nvPr/>
          </p:nvSpPr>
          <p:spPr bwMode="auto">
            <a:xfrm>
              <a:off x="8930991" y="5575698"/>
              <a:ext cx="43349" cy="45275"/>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32" name="TextBox 22"/>
          <p:cNvSpPr txBox="1"/>
          <p:nvPr/>
        </p:nvSpPr>
        <p:spPr>
          <a:xfrm>
            <a:off x="9236288" y="4146098"/>
            <a:ext cx="1415772" cy="338554"/>
          </a:xfrm>
          <a:prstGeom prst="rect">
            <a:avLst/>
          </a:prstGeom>
          <a:noFill/>
        </p:spPr>
        <p:txBody>
          <a:bodyPr wrap="none" rtlCol="0">
            <a:spAutoFit/>
          </a:bodyPr>
          <a:lstStyle/>
          <a:p>
            <a:r>
              <a:rPr lang="zh-CN" altLang="en-US" sz="1600" b="1" dirty="0">
                <a:solidFill>
                  <a:srgbClr val="619852"/>
                </a:solidFill>
                <a:cs typeface="+mn-ea"/>
                <a:sym typeface="+mn-lt"/>
              </a:rPr>
              <a:t>此处编辑内容</a:t>
            </a:r>
            <a:endParaRPr lang="en-US" altLang="zh-CN" sz="1600" b="1" dirty="0">
              <a:solidFill>
                <a:srgbClr val="619852"/>
              </a:solidFill>
              <a:cs typeface="+mn-ea"/>
              <a:sym typeface="+mn-lt"/>
            </a:endParaRPr>
          </a:p>
        </p:txBody>
      </p:sp>
      <p:sp>
        <p:nvSpPr>
          <p:cNvPr id="33" name="Rectangle 23"/>
          <p:cNvSpPr/>
          <p:nvPr/>
        </p:nvSpPr>
        <p:spPr>
          <a:xfrm>
            <a:off x="9236289" y="4449154"/>
            <a:ext cx="1920590" cy="523220"/>
          </a:xfrm>
          <a:prstGeom prst="rect">
            <a:avLst/>
          </a:prstGeom>
        </p:spPr>
        <p:txBody>
          <a:bodyPr wrap="square">
            <a:spAutoFit/>
          </a:bodyPr>
          <a:lstStyle/>
          <a:p>
            <a:r>
              <a:rPr lang="zh-CN" altLang="en-US" sz="1400" dirty="0">
                <a:cs typeface="+mn-ea"/>
                <a:sym typeface="+mn-lt"/>
              </a:rPr>
              <a:t>建议您在展示时采用微软雅黑字体。</a:t>
            </a:r>
            <a:endParaRPr lang="en-GB" altLang="zh-CN" sz="1400" dirty="0">
              <a:cs typeface="+mn-ea"/>
              <a:sym typeface="+mn-lt"/>
            </a:endParaRPr>
          </a:p>
        </p:txBody>
      </p:sp>
      <p:sp>
        <p:nvSpPr>
          <p:cNvPr id="34" name="Freeform 52"/>
          <p:cNvSpPr>
            <a:spLocks noEditPoints="1"/>
          </p:cNvSpPr>
          <p:nvPr/>
        </p:nvSpPr>
        <p:spPr bwMode="auto">
          <a:xfrm>
            <a:off x="8647910" y="4246439"/>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619852"/>
          </a:solidFill>
          <a:ln>
            <a:noFill/>
          </a:ln>
        </p:spPr>
        <p:txBody>
          <a:bodyPr vert="horz" wrap="square" lIns="91440" tIns="45720" rIns="91440" bIns="45720" numCol="1" anchor="t" anchorCtr="0" compatLnSpc="1"/>
          <a:lstStyle/>
          <a:p>
            <a:endParaRPr lang="en-US">
              <a:cs typeface="+mn-ea"/>
              <a:sym typeface="+mn-lt"/>
            </a:endParaRPr>
          </a:p>
        </p:txBody>
      </p:sp>
      <p:grpSp>
        <p:nvGrpSpPr>
          <p:cNvPr id="35" name="组合 34"/>
          <p:cNvGrpSpPr/>
          <p:nvPr/>
        </p:nvGrpSpPr>
        <p:grpSpPr>
          <a:xfrm>
            <a:off x="8831951" y="4387336"/>
            <a:ext cx="193623" cy="282247"/>
            <a:chOff x="8831951" y="4387336"/>
            <a:chExt cx="193623" cy="282247"/>
          </a:xfrm>
          <a:solidFill>
            <a:srgbClr val="619852"/>
          </a:solidFill>
        </p:grpSpPr>
        <p:sp>
          <p:nvSpPr>
            <p:cNvPr id="36" name="AutoShape 113"/>
            <p:cNvSpPr/>
            <p:nvPr/>
          </p:nvSpPr>
          <p:spPr bwMode="auto">
            <a:xfrm>
              <a:off x="8831951" y="4387336"/>
              <a:ext cx="193623" cy="2822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7" name="AutoShape 114"/>
            <p:cNvSpPr/>
            <p:nvPr/>
          </p:nvSpPr>
          <p:spPr bwMode="auto">
            <a:xfrm>
              <a:off x="8875781" y="4431648"/>
              <a:ext cx="57316" cy="573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38" name="TextBox 16"/>
          <p:cNvSpPr txBox="1"/>
          <p:nvPr/>
        </p:nvSpPr>
        <p:spPr>
          <a:xfrm>
            <a:off x="6573848" y="4146098"/>
            <a:ext cx="1425390" cy="338554"/>
          </a:xfrm>
          <a:prstGeom prst="rect">
            <a:avLst/>
          </a:prstGeom>
          <a:noFill/>
        </p:spPr>
        <p:txBody>
          <a:bodyPr wrap="none" rtlCol="0">
            <a:spAutoFit/>
          </a:bodyPr>
          <a:lstStyle/>
          <a:p>
            <a:r>
              <a:rPr lang="zh-CN" altLang="en-US" sz="1600" b="1" dirty="0">
                <a:solidFill>
                  <a:srgbClr val="314D29"/>
                </a:solidFill>
                <a:cs typeface="+mn-ea"/>
                <a:sym typeface="+mn-lt"/>
              </a:rPr>
              <a:t>此处编辑内容</a:t>
            </a:r>
            <a:endParaRPr lang="en-GB" sz="1600" b="1" dirty="0">
              <a:solidFill>
                <a:srgbClr val="314D29"/>
              </a:solidFill>
              <a:cs typeface="+mn-ea"/>
              <a:sym typeface="+mn-lt"/>
            </a:endParaRPr>
          </a:p>
        </p:txBody>
      </p:sp>
      <p:sp>
        <p:nvSpPr>
          <p:cNvPr id="39" name="Rectangle 17"/>
          <p:cNvSpPr/>
          <p:nvPr/>
        </p:nvSpPr>
        <p:spPr>
          <a:xfrm>
            <a:off x="6573849" y="4449154"/>
            <a:ext cx="1920590" cy="523220"/>
          </a:xfrm>
          <a:prstGeom prst="rect">
            <a:avLst/>
          </a:prstGeom>
        </p:spPr>
        <p:txBody>
          <a:bodyPr wrap="square">
            <a:spAutoFit/>
          </a:bodyPr>
          <a:lstStyle/>
          <a:p>
            <a:r>
              <a:rPr lang="zh-CN" altLang="en-US" sz="1400" dirty="0">
                <a:cs typeface="+mn-ea"/>
                <a:sym typeface="+mn-lt"/>
              </a:rPr>
              <a:t>建议您在展示时采用微软雅黑字体。</a:t>
            </a:r>
            <a:endParaRPr lang="en-GB" sz="1400" dirty="0">
              <a:solidFill>
                <a:schemeClr val="bg1">
                  <a:lumMod val="65000"/>
                </a:schemeClr>
              </a:solidFill>
              <a:cs typeface="+mn-ea"/>
              <a:sym typeface="+mn-lt"/>
            </a:endParaRPr>
          </a:p>
        </p:txBody>
      </p:sp>
      <p:sp>
        <p:nvSpPr>
          <p:cNvPr id="40" name="Freeform 52"/>
          <p:cNvSpPr>
            <a:spLocks noEditPoints="1"/>
          </p:cNvSpPr>
          <p:nvPr/>
        </p:nvSpPr>
        <p:spPr bwMode="auto">
          <a:xfrm>
            <a:off x="5966424" y="4246439"/>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314D29"/>
          </a:solidFill>
          <a:ln>
            <a:noFill/>
          </a:ln>
        </p:spPr>
        <p:txBody>
          <a:bodyPr vert="horz" wrap="square" lIns="91440" tIns="45720" rIns="91440" bIns="45720" numCol="1" anchor="t" anchorCtr="0" compatLnSpc="1"/>
          <a:lstStyle/>
          <a:p>
            <a:endParaRPr lang="en-US">
              <a:cs typeface="+mn-ea"/>
              <a:sym typeface="+mn-lt"/>
            </a:endParaRPr>
          </a:p>
        </p:txBody>
      </p:sp>
      <p:sp>
        <p:nvSpPr>
          <p:cNvPr id="41" name="AutoShape 149"/>
          <p:cNvSpPr/>
          <p:nvPr/>
        </p:nvSpPr>
        <p:spPr bwMode="auto">
          <a:xfrm>
            <a:off x="6104525" y="4419876"/>
            <a:ext cx="281764" cy="202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314D29"/>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2" name="TextBox 48"/>
          <p:cNvSpPr txBox="1"/>
          <p:nvPr/>
        </p:nvSpPr>
        <p:spPr>
          <a:xfrm>
            <a:off x="825178" y="1411691"/>
            <a:ext cx="1435008" cy="923330"/>
          </a:xfrm>
          <a:prstGeom prst="rect">
            <a:avLst/>
          </a:prstGeom>
          <a:noFill/>
        </p:spPr>
        <p:txBody>
          <a:bodyPr wrap="none" rtlCol="0">
            <a:spAutoFit/>
          </a:bodyPr>
          <a:lstStyle/>
          <a:p>
            <a:r>
              <a:rPr lang="en-US" sz="5400" dirty="0">
                <a:solidFill>
                  <a:srgbClr val="314D29"/>
                </a:solidFill>
                <a:cs typeface="+mn-ea"/>
                <a:sym typeface="+mn-lt"/>
              </a:rPr>
              <a:t>75K</a:t>
            </a:r>
            <a:endParaRPr lang="en-GB" sz="5400" dirty="0">
              <a:solidFill>
                <a:srgbClr val="314D29"/>
              </a:solidFill>
              <a:cs typeface="+mn-ea"/>
              <a:sym typeface="+mn-lt"/>
            </a:endParaRPr>
          </a:p>
        </p:txBody>
      </p:sp>
      <p:sp>
        <p:nvSpPr>
          <p:cNvPr id="43" name="Rectangle 49"/>
          <p:cNvSpPr/>
          <p:nvPr/>
        </p:nvSpPr>
        <p:spPr>
          <a:xfrm>
            <a:off x="2169197" y="1614754"/>
            <a:ext cx="1990074" cy="584775"/>
          </a:xfrm>
          <a:prstGeom prst="rect">
            <a:avLst/>
          </a:prstGeom>
        </p:spPr>
        <p:txBody>
          <a:bodyPr wrap="square">
            <a:spAutoFit/>
          </a:bodyPr>
          <a:lstStyle/>
          <a:p>
            <a:r>
              <a:rPr lang="zh-CN" altLang="en-US" sz="1600" b="1" dirty="0">
                <a:cs typeface="+mn-ea"/>
                <a:sym typeface="+mn-lt"/>
              </a:rPr>
              <a:t>建议您在展示时采用微软雅黑字体。</a:t>
            </a:r>
            <a:endParaRPr lang="en-GB" altLang="zh-CN" sz="1600" b="1" dirty="0">
              <a:solidFill>
                <a:schemeClr val="bg1">
                  <a:lumMod val="65000"/>
                </a:schemeClr>
              </a:solidFill>
              <a:cs typeface="+mn-ea"/>
              <a:sym typeface="+mn-lt"/>
            </a:endParaRPr>
          </a:p>
        </p:txBody>
      </p:sp>
      <p:sp>
        <p:nvSpPr>
          <p:cNvPr id="44" name="Rectangle 50"/>
          <p:cNvSpPr/>
          <p:nvPr/>
        </p:nvSpPr>
        <p:spPr>
          <a:xfrm>
            <a:off x="825179" y="2199111"/>
            <a:ext cx="3486332" cy="523220"/>
          </a:xfrm>
          <a:prstGeom prst="rect">
            <a:avLst/>
          </a:prstGeom>
        </p:spPr>
        <p:txBody>
          <a:bodyPr wrap="square">
            <a:spAutoFit/>
          </a:bodyPr>
          <a:lstStyle/>
          <a:p>
            <a:r>
              <a:rPr lang="zh-CN" altLang="en-US" sz="1400" dirty="0">
                <a:cs typeface="+mn-ea"/>
                <a:sym typeface="+mn-lt"/>
              </a:rPr>
              <a:t>本模版所有图形线条及其相应素材均可自由编辑、改色、替换。</a:t>
            </a:r>
            <a:endParaRPr lang="en-GB" altLang="zh-CN" sz="1400" dirty="0">
              <a:solidFill>
                <a:schemeClr val="bg1">
                  <a:lumMod val="65000"/>
                </a:schemeClr>
              </a:solidFill>
              <a:cs typeface="+mn-ea"/>
              <a:sym typeface="+mn-lt"/>
            </a:endParaRPr>
          </a:p>
        </p:txBody>
      </p:sp>
      <p:sp>
        <p:nvSpPr>
          <p:cNvPr id="45" name="文本框 44"/>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46" name="图片 45"/>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a:off x="952500" y="0"/>
            <a:ext cx="10287000" cy="6858000"/>
          </a:xfrm>
          <a:prstGeom prst="rect">
            <a:avLst/>
          </a:prstGeom>
        </p:spPr>
      </p:pic>
      <p:pic>
        <p:nvPicPr>
          <p:cNvPr id="6" name="图片 5"/>
          <p:cNvPicPr>
            <a:picLocks noChangeAspect="1"/>
          </p:cNvPicPr>
          <p:nvPr/>
        </p:nvPicPr>
        <p:blipFill rotWithShape="1">
          <a:blip r:embed="rId3" cstate="screen"/>
          <a:srcRect/>
          <a:stretch>
            <a:fillRect/>
          </a:stretch>
        </p:blipFill>
        <p:spPr>
          <a:xfrm>
            <a:off x="0" y="0"/>
            <a:ext cx="1790700" cy="6858000"/>
          </a:xfrm>
          <a:prstGeom prst="rect">
            <a:avLst/>
          </a:prstGeom>
        </p:spPr>
      </p:pic>
      <p:pic>
        <p:nvPicPr>
          <p:cNvPr id="7" name="图片 6"/>
          <p:cNvPicPr>
            <a:picLocks noChangeAspect="1"/>
          </p:cNvPicPr>
          <p:nvPr/>
        </p:nvPicPr>
        <p:blipFill rotWithShape="1">
          <a:blip r:embed="rId4" cstate="screen"/>
          <a:srcRect/>
          <a:stretch>
            <a:fillRect/>
          </a:stretch>
        </p:blipFill>
        <p:spPr>
          <a:xfrm>
            <a:off x="10668000" y="0"/>
            <a:ext cx="1524000" cy="6858000"/>
          </a:xfrm>
          <a:prstGeom prst="rect">
            <a:avLst/>
          </a:prstGeom>
        </p:spPr>
      </p:pic>
      <p:sp>
        <p:nvSpPr>
          <p:cNvPr id="8" name="文本框 7"/>
          <p:cNvSpPr txBox="1"/>
          <p:nvPr/>
        </p:nvSpPr>
        <p:spPr>
          <a:xfrm>
            <a:off x="3378200" y="4508500"/>
            <a:ext cx="5435600" cy="707886"/>
          </a:xfrm>
          <a:prstGeom prst="rect">
            <a:avLst/>
          </a:prstGeom>
          <a:noFill/>
        </p:spPr>
        <p:txBody>
          <a:bodyPr wrap="square" rtlCol="0">
            <a:spAutoFit/>
          </a:bodyPr>
          <a:lstStyle/>
          <a:p>
            <a:pPr algn="dist"/>
            <a:r>
              <a:rPr lang="zh-CN" altLang="en-US" sz="4000" b="1">
                <a:solidFill>
                  <a:srgbClr val="619852"/>
                </a:solidFill>
                <a:cs typeface="+mn-ea"/>
                <a:sym typeface="+mn-lt"/>
              </a:rPr>
              <a:t>给世界多一点绿色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screen"/>
          <a:srcRect/>
          <a:stretch>
            <a:fillRect/>
          </a:stretch>
        </p:blipFill>
        <p:spPr>
          <a:xfrm>
            <a:off x="2167990" y="1191985"/>
            <a:ext cx="3041578" cy="4573254"/>
          </a:xfrm>
          <a:prstGeom prst="rect">
            <a:avLst/>
          </a:prstGeom>
        </p:spPr>
      </p:pic>
      <p:sp>
        <p:nvSpPr>
          <p:cNvPr id="11" name="矩形 10"/>
          <p:cNvSpPr/>
          <p:nvPr/>
        </p:nvSpPr>
        <p:spPr>
          <a:xfrm>
            <a:off x="4571506" y="3567050"/>
            <a:ext cx="4559794" cy="839849"/>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文本框 11"/>
          <p:cNvSpPr txBox="1"/>
          <p:nvPr/>
        </p:nvSpPr>
        <p:spPr>
          <a:xfrm>
            <a:off x="7792723" y="2298118"/>
            <a:ext cx="576027" cy="1446550"/>
          </a:xfrm>
          <a:prstGeom prst="rect">
            <a:avLst/>
          </a:prstGeom>
          <a:noFill/>
        </p:spPr>
        <p:txBody>
          <a:bodyPr wrap="square" rtlCol="0">
            <a:spAutoFit/>
          </a:bodyPr>
          <a:lstStyle/>
          <a:p>
            <a:r>
              <a:rPr lang="en-US" altLang="zh-CN" sz="8800" b="1" dirty="0">
                <a:solidFill>
                  <a:prstClr val="black"/>
                </a:solidFill>
                <a:cs typeface="+mn-ea"/>
                <a:sym typeface="+mn-lt"/>
              </a:rPr>
              <a:t>0</a:t>
            </a:r>
            <a:endParaRPr lang="zh-CN" altLang="en-US" sz="8800" b="1" dirty="0">
              <a:solidFill>
                <a:prstClr val="black"/>
              </a:solidFill>
              <a:cs typeface="+mn-ea"/>
              <a:sym typeface="+mn-lt"/>
            </a:endParaRPr>
          </a:p>
        </p:txBody>
      </p:sp>
      <p:sp>
        <p:nvSpPr>
          <p:cNvPr id="13" name="文本框 12"/>
          <p:cNvSpPr txBox="1"/>
          <p:nvPr/>
        </p:nvSpPr>
        <p:spPr>
          <a:xfrm>
            <a:off x="8368750" y="2298118"/>
            <a:ext cx="576027" cy="1446550"/>
          </a:xfrm>
          <a:prstGeom prst="rect">
            <a:avLst/>
          </a:prstGeom>
          <a:noFill/>
        </p:spPr>
        <p:txBody>
          <a:bodyPr wrap="square" rtlCol="0">
            <a:spAutoFit/>
          </a:bodyPr>
          <a:lstStyle/>
          <a:p>
            <a:r>
              <a:rPr lang="en-US" altLang="zh-CN" sz="8800" b="1" dirty="0">
                <a:solidFill>
                  <a:prstClr val="black"/>
                </a:solidFill>
                <a:cs typeface="+mn-ea"/>
                <a:sym typeface="+mn-lt"/>
              </a:rPr>
              <a:t>1</a:t>
            </a:r>
            <a:endParaRPr lang="zh-CN" altLang="en-US" sz="8800" b="1" dirty="0">
              <a:solidFill>
                <a:prstClr val="black"/>
              </a:solidFill>
              <a:cs typeface="+mn-ea"/>
              <a:sym typeface="+mn-lt"/>
            </a:endParaRPr>
          </a:p>
        </p:txBody>
      </p:sp>
      <p:sp>
        <p:nvSpPr>
          <p:cNvPr id="14" name="文本框 13"/>
          <p:cNvSpPr txBox="1"/>
          <p:nvPr/>
        </p:nvSpPr>
        <p:spPr>
          <a:xfrm>
            <a:off x="5026534" y="3565400"/>
            <a:ext cx="3649737" cy="769441"/>
          </a:xfrm>
          <a:prstGeom prst="rect">
            <a:avLst/>
          </a:prstGeom>
          <a:noFill/>
        </p:spPr>
        <p:txBody>
          <a:bodyPr wrap="square" rtlCol="0">
            <a:spAutoFit/>
          </a:bodyPr>
          <a:lstStyle/>
          <a:p>
            <a:r>
              <a:rPr lang="zh-CN" altLang="en-US" sz="4400" b="1">
                <a:solidFill>
                  <a:prstClr val="white"/>
                </a:solidFill>
                <a:cs typeface="+mn-ea"/>
                <a:sym typeface="+mn-lt"/>
              </a:rPr>
              <a:t>单机此处添加</a:t>
            </a:r>
            <a:endParaRPr lang="zh-CN" altLang="en-US" sz="4400" b="1" dirty="0">
              <a:solidFill>
                <a:prstClr val="white"/>
              </a:solidFill>
              <a:cs typeface="+mn-ea"/>
              <a:sym typeface="+mn-lt"/>
            </a:endParaRPr>
          </a:p>
        </p:txBody>
      </p:sp>
      <p:sp>
        <p:nvSpPr>
          <p:cNvPr id="15" name="矩形 14"/>
          <p:cNvSpPr/>
          <p:nvPr/>
        </p:nvSpPr>
        <p:spPr>
          <a:xfrm>
            <a:off x="5498039" y="4442102"/>
            <a:ext cx="3633261" cy="613694"/>
          </a:xfrm>
          <a:prstGeom prst="rect">
            <a:avLst/>
          </a:prstGeom>
        </p:spPr>
        <p:txBody>
          <a:bodyPr wrap="square">
            <a:spAutoFit/>
          </a:bodyPr>
          <a:lstStyle/>
          <a:p>
            <a:pPr>
              <a:lnSpc>
                <a:spcPct val="150000"/>
              </a:lnSpc>
            </a:pPr>
            <a:r>
              <a:rPr sz="1200" dirty="0">
                <a:solidFill>
                  <a:prstClr val="black"/>
                </a:solidFill>
                <a:cs typeface="+mn-ea"/>
                <a:sym typeface="+mn-lt"/>
              </a:rPr>
              <a:t>单击在此输入您的内容单击在此输入您的内容单击在此输入您的内容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sp>
        <p:nvSpPr>
          <p:cNvPr id="14" name="Shape 681"/>
          <p:cNvSpPr/>
          <p:nvPr/>
        </p:nvSpPr>
        <p:spPr>
          <a:xfrm>
            <a:off x="1494306" y="2774858"/>
            <a:ext cx="1777044" cy="1777045"/>
          </a:xfrm>
          <a:prstGeom prst="ellipse">
            <a:avLst/>
          </a:prstGeom>
          <a:solidFill>
            <a:srgbClr val="619852"/>
          </a:solidFill>
          <a:ln w="12700" cap="flat">
            <a:noFill/>
            <a:miter lim="400000"/>
          </a:ln>
          <a:effectLst/>
        </p:spPr>
        <p:txBody>
          <a:bodyPr wrap="square" lIns="0" tIns="0" rIns="0" bIns="0" numCol="1" anchor="ctr">
            <a:noAutofit/>
          </a:bodyPr>
          <a:lstStyle>
            <a:lvl1pPr>
              <a:lnSpc>
                <a:spcPct val="90000"/>
              </a:lnSpc>
              <a:defRPr sz="4000">
                <a:solidFill>
                  <a:srgbClr val="FFFFFF"/>
                </a:solidFill>
              </a:defRPr>
            </a:lvl1pPr>
          </a:lstStyle>
          <a:p>
            <a:pPr algn="ctr"/>
            <a:r>
              <a:rPr lang="zh-CN" altLang="en-US" sz="2400" b="1" dirty="0">
                <a:solidFill>
                  <a:schemeClr val="bg1"/>
                </a:solidFill>
                <a:cs typeface="+mn-ea"/>
                <a:sym typeface="+mn-lt"/>
              </a:rPr>
              <a:t>此处编辑</a:t>
            </a:r>
            <a:endParaRPr sz="2400" b="1" dirty="0">
              <a:solidFill>
                <a:schemeClr val="bg1"/>
              </a:solidFill>
              <a:cs typeface="+mn-ea"/>
              <a:sym typeface="+mn-lt"/>
            </a:endParaRPr>
          </a:p>
        </p:txBody>
      </p:sp>
      <p:sp>
        <p:nvSpPr>
          <p:cNvPr id="15" name="Shape 682"/>
          <p:cNvSpPr/>
          <p:nvPr/>
        </p:nvSpPr>
        <p:spPr>
          <a:xfrm>
            <a:off x="4191377" y="1643678"/>
            <a:ext cx="1210662" cy="1210661"/>
          </a:xfrm>
          <a:prstGeom prst="ellipse">
            <a:avLst/>
          </a:prstGeom>
          <a:solidFill>
            <a:srgbClr val="314D29"/>
          </a:solid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此处编辑</a:t>
            </a:r>
            <a:endParaRPr sz="1600" b="1" dirty="0">
              <a:solidFill>
                <a:schemeClr val="bg1"/>
              </a:solidFill>
              <a:latin typeface="+mn-lt"/>
              <a:ea typeface="+mn-ea"/>
              <a:cs typeface="+mn-ea"/>
              <a:sym typeface="+mn-lt"/>
            </a:endParaRPr>
          </a:p>
        </p:txBody>
      </p:sp>
      <p:sp>
        <p:nvSpPr>
          <p:cNvPr id="17" name="Shape 683"/>
          <p:cNvSpPr/>
          <p:nvPr/>
        </p:nvSpPr>
        <p:spPr>
          <a:xfrm>
            <a:off x="4191377" y="3058050"/>
            <a:ext cx="1210662" cy="1210661"/>
          </a:xfrm>
          <a:prstGeom prst="ellipse">
            <a:avLst/>
          </a:prstGeom>
          <a:solidFill>
            <a:srgbClr val="619852"/>
          </a:solid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lang="en-US" altLang="zh-CN" sz="1400" dirty="0">
              <a:solidFill>
                <a:schemeClr val="bg1"/>
              </a:solidFill>
              <a:latin typeface="+mn-lt"/>
              <a:ea typeface="+mn-ea"/>
              <a:cs typeface="+mn-ea"/>
              <a:sym typeface="+mn-lt"/>
            </a:endParaRPr>
          </a:p>
          <a:p>
            <a:pPr algn="ctr"/>
            <a:r>
              <a:rPr lang="zh-CN" altLang="en-US" sz="1600" b="1" dirty="0">
                <a:solidFill>
                  <a:schemeClr val="bg1"/>
                </a:solidFill>
                <a:latin typeface="+mn-lt"/>
                <a:ea typeface="+mn-ea"/>
                <a:cs typeface="+mn-ea"/>
                <a:sym typeface="+mn-lt"/>
              </a:rPr>
              <a:t>此处编辑</a:t>
            </a:r>
          </a:p>
          <a:p>
            <a:pPr algn="ctr"/>
            <a:endParaRPr sz="1400" dirty="0">
              <a:latin typeface="+mn-lt"/>
              <a:ea typeface="+mn-ea"/>
              <a:cs typeface="+mn-ea"/>
              <a:sym typeface="+mn-lt"/>
            </a:endParaRPr>
          </a:p>
        </p:txBody>
      </p:sp>
      <p:sp>
        <p:nvSpPr>
          <p:cNvPr id="19" name="Shape 684"/>
          <p:cNvSpPr/>
          <p:nvPr/>
        </p:nvSpPr>
        <p:spPr>
          <a:xfrm>
            <a:off x="4191377" y="4472422"/>
            <a:ext cx="1210662" cy="1210661"/>
          </a:xfrm>
          <a:prstGeom prst="ellipse">
            <a:avLst/>
          </a:prstGeom>
          <a:solidFill>
            <a:srgbClr val="314D29"/>
          </a:solid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lang="en-US" altLang="zh-CN" sz="1400" dirty="0">
              <a:solidFill>
                <a:schemeClr val="tx1">
                  <a:lumMod val="85000"/>
                  <a:lumOff val="15000"/>
                </a:schemeClr>
              </a:solidFill>
              <a:latin typeface="+mn-lt"/>
              <a:ea typeface="+mn-ea"/>
              <a:cs typeface="+mn-ea"/>
              <a:sym typeface="+mn-lt"/>
            </a:endParaRPr>
          </a:p>
          <a:p>
            <a:pPr algn="ctr"/>
            <a:r>
              <a:rPr lang="zh-CN" altLang="en-US" sz="1600" b="1" dirty="0">
                <a:solidFill>
                  <a:schemeClr val="bg1"/>
                </a:solidFill>
                <a:latin typeface="+mn-lt"/>
                <a:ea typeface="+mn-ea"/>
                <a:cs typeface="+mn-ea"/>
                <a:sym typeface="+mn-lt"/>
              </a:rPr>
              <a:t>此处编辑</a:t>
            </a:r>
          </a:p>
          <a:p>
            <a:pPr algn="ctr"/>
            <a:endParaRPr sz="1400" dirty="0">
              <a:latin typeface="+mn-lt"/>
              <a:ea typeface="+mn-ea"/>
              <a:cs typeface="+mn-ea"/>
              <a:sym typeface="+mn-lt"/>
            </a:endParaRPr>
          </a:p>
        </p:txBody>
      </p:sp>
      <p:grpSp>
        <p:nvGrpSpPr>
          <p:cNvPr id="20" name="Group 689"/>
          <p:cNvGrpSpPr/>
          <p:nvPr/>
        </p:nvGrpSpPr>
        <p:grpSpPr>
          <a:xfrm>
            <a:off x="3013955" y="2261525"/>
            <a:ext cx="1093165" cy="2803710"/>
            <a:chOff x="0" y="0"/>
            <a:chExt cx="1562503" cy="4007454"/>
          </a:xfrm>
        </p:grpSpPr>
        <p:sp>
          <p:nvSpPr>
            <p:cNvPr id="21" name="Shape 686"/>
            <p:cNvSpPr/>
            <p:nvPr/>
          </p:nvSpPr>
          <p:spPr>
            <a:xfrm flipH="1" flipV="1">
              <a:off x="462466" y="2004347"/>
              <a:ext cx="1098810" cy="1"/>
            </a:xfrm>
            <a:prstGeom prst="line">
              <a:avLst/>
            </a:prstGeom>
            <a:noFill/>
            <a:ln w="38100" cap="flat">
              <a:solidFill>
                <a:srgbClr val="E5E5E5"/>
              </a:solidFill>
              <a:prstDash val="solid"/>
              <a:miter lim="400000"/>
              <a:headEnd type="triangle" w="med" len="med"/>
            </a:ln>
            <a:effectLst/>
          </p:spPr>
          <p:txBody>
            <a:bodyPr wrap="square" lIns="25400" tIns="25400" rIns="25400" bIns="25400" numCol="1" anchor="ctr">
              <a:noAutofit/>
            </a:bodyPr>
            <a:lstStyle/>
            <a:p>
              <a:pPr algn="ctr">
                <a:defRPr sz="1200">
                  <a:solidFill>
                    <a:srgbClr val="000000"/>
                  </a:solidFill>
                  <a:latin typeface="Helvetica"/>
                  <a:ea typeface="Helvetica"/>
                  <a:cs typeface="Helvetica"/>
                  <a:sym typeface="Helvetica"/>
                </a:defRPr>
              </a:pPr>
              <a:endParaRPr sz="800">
                <a:cs typeface="+mn-ea"/>
                <a:sym typeface="+mn-lt"/>
              </a:endParaRPr>
            </a:p>
          </p:txBody>
        </p:sp>
        <p:sp>
          <p:nvSpPr>
            <p:cNvPr id="22" name="Shape 687"/>
            <p:cNvSpPr/>
            <p:nvPr/>
          </p:nvSpPr>
          <p:spPr>
            <a:xfrm>
              <a:off x="0" y="-1"/>
              <a:ext cx="1562504" cy="705456"/>
            </a:xfrm>
            <a:custGeom>
              <a:avLst/>
              <a:gdLst/>
              <a:ahLst/>
              <a:cxnLst>
                <a:cxn ang="0">
                  <a:pos x="wd2" y="hd2"/>
                </a:cxn>
                <a:cxn ang="5400000">
                  <a:pos x="wd2" y="hd2"/>
                </a:cxn>
                <a:cxn ang="10800000">
                  <a:pos x="wd2" y="hd2"/>
                </a:cxn>
                <a:cxn ang="16200000">
                  <a:pos x="wd2" y="hd2"/>
                </a:cxn>
              </a:cxnLst>
              <a:rect l="0" t="0" r="r" b="b"/>
              <a:pathLst>
                <a:path w="21600" h="16987" extrusionOk="0">
                  <a:moveTo>
                    <a:pt x="21600" y="901"/>
                  </a:moveTo>
                  <a:cubicBezTo>
                    <a:pt x="7274" y="-4613"/>
                    <a:pt x="0" y="16987"/>
                    <a:pt x="0" y="16987"/>
                  </a:cubicBezTo>
                </a:path>
              </a:pathLst>
            </a:custGeom>
            <a:noFill/>
            <a:ln w="38100" cap="flat">
              <a:solidFill>
                <a:srgbClr val="E5E5E5"/>
              </a:solidFill>
              <a:prstDash val="solid"/>
              <a:miter lim="400000"/>
              <a:headEnd type="triangle" w="med" len="med"/>
            </a:ln>
            <a:effectLst/>
          </p:spPr>
          <p:txBody>
            <a:bodyPr wrap="square" lIns="25400" tIns="25400" rIns="25400" bIns="2540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400">
                <a:cs typeface="+mn-ea"/>
                <a:sym typeface="+mn-lt"/>
              </a:endParaRPr>
            </a:p>
          </p:txBody>
        </p:sp>
        <p:sp>
          <p:nvSpPr>
            <p:cNvPr id="23" name="Shape 688"/>
            <p:cNvSpPr/>
            <p:nvPr/>
          </p:nvSpPr>
          <p:spPr>
            <a:xfrm rot="10800000" flipH="1">
              <a:off x="0" y="3302000"/>
              <a:ext cx="1562504" cy="705455"/>
            </a:xfrm>
            <a:custGeom>
              <a:avLst/>
              <a:gdLst/>
              <a:ahLst/>
              <a:cxnLst>
                <a:cxn ang="0">
                  <a:pos x="wd2" y="hd2"/>
                </a:cxn>
                <a:cxn ang="5400000">
                  <a:pos x="wd2" y="hd2"/>
                </a:cxn>
                <a:cxn ang="10800000">
                  <a:pos x="wd2" y="hd2"/>
                </a:cxn>
                <a:cxn ang="16200000">
                  <a:pos x="wd2" y="hd2"/>
                </a:cxn>
              </a:cxnLst>
              <a:rect l="0" t="0" r="r" b="b"/>
              <a:pathLst>
                <a:path w="21600" h="16987" extrusionOk="0">
                  <a:moveTo>
                    <a:pt x="21600" y="901"/>
                  </a:moveTo>
                  <a:cubicBezTo>
                    <a:pt x="7274" y="-4613"/>
                    <a:pt x="0" y="16987"/>
                    <a:pt x="0" y="16987"/>
                  </a:cubicBezTo>
                </a:path>
              </a:pathLst>
            </a:custGeom>
            <a:noFill/>
            <a:ln w="38100" cap="flat">
              <a:solidFill>
                <a:srgbClr val="E5E5E5"/>
              </a:solidFill>
              <a:prstDash val="solid"/>
              <a:miter lim="400000"/>
              <a:headEnd type="triangle" w="med" len="med"/>
            </a:ln>
            <a:effectLst/>
          </p:spPr>
          <p:txBody>
            <a:bodyPr wrap="square" lIns="25400" tIns="25400" rIns="25400" bIns="25400" numCol="1" anchor="ctr">
              <a:noAutofit/>
            </a:bodyP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400">
                <a:cs typeface="+mn-ea"/>
                <a:sym typeface="+mn-lt"/>
              </a:endParaRPr>
            </a:p>
          </p:txBody>
        </p:sp>
      </p:grpSp>
      <p:sp>
        <p:nvSpPr>
          <p:cNvPr id="24" name="Rectangle 21"/>
          <p:cNvSpPr/>
          <p:nvPr/>
        </p:nvSpPr>
        <p:spPr>
          <a:xfrm>
            <a:off x="6534846" y="1239471"/>
            <a:ext cx="2092838" cy="492422"/>
          </a:xfrm>
          <a:prstGeom prst="rect">
            <a:avLst/>
          </a:prstGeom>
        </p:spPr>
        <p:txBody>
          <a:bodyPr wrap="none" lIns="121899" tIns="60950" rIns="121899" bIns="60950">
            <a:spAutoFit/>
          </a:bodyPr>
          <a:lstStyle/>
          <a:p>
            <a:r>
              <a:rPr lang="zh-CN" altLang="en-US" sz="2400" b="1" dirty="0">
                <a:solidFill>
                  <a:schemeClr val="tx1">
                    <a:lumMod val="85000"/>
                    <a:lumOff val="15000"/>
                  </a:schemeClr>
                </a:solidFill>
                <a:cs typeface="+mn-ea"/>
                <a:sym typeface="+mn-lt"/>
              </a:rPr>
              <a:t>单击此处编辑</a:t>
            </a:r>
            <a:endParaRPr lang="en-US" sz="2400" b="1" dirty="0">
              <a:cs typeface="+mn-ea"/>
              <a:sym typeface="+mn-lt"/>
            </a:endParaRPr>
          </a:p>
        </p:txBody>
      </p:sp>
      <p:sp>
        <p:nvSpPr>
          <p:cNvPr id="25" name="TextBox 22"/>
          <p:cNvSpPr txBox="1"/>
          <p:nvPr/>
        </p:nvSpPr>
        <p:spPr>
          <a:xfrm>
            <a:off x="7199292" y="3089411"/>
            <a:ext cx="3238993" cy="803297"/>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cs typeface="+mn-ea"/>
                <a:sym typeface="+mn-lt"/>
              </a:rPr>
              <a:t>建议您在展示时采用微软雅黑字体，本模版所有图形线条及其相应素材均可自由编辑、改色</a:t>
            </a:r>
            <a:r>
              <a:rPr lang="en-US" altLang="zh-CN" sz="1400" dirty="0">
                <a:solidFill>
                  <a:schemeClr val="tx1">
                    <a:lumMod val="85000"/>
                    <a:lumOff val="15000"/>
                  </a:schemeClr>
                </a:solidFill>
                <a:cs typeface="+mn-ea"/>
                <a:sym typeface="+mn-lt"/>
              </a:rPr>
              <a:t>.</a:t>
            </a:r>
            <a:endParaRPr lang="en-US" sz="1400" dirty="0">
              <a:cs typeface="+mn-ea"/>
              <a:sym typeface="+mn-lt"/>
            </a:endParaRPr>
          </a:p>
        </p:txBody>
      </p:sp>
      <p:sp>
        <p:nvSpPr>
          <p:cNvPr id="26" name="TextBox 24"/>
          <p:cNvSpPr txBox="1"/>
          <p:nvPr/>
        </p:nvSpPr>
        <p:spPr>
          <a:xfrm>
            <a:off x="7199292" y="5346300"/>
            <a:ext cx="3244710" cy="803297"/>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cs typeface="+mn-ea"/>
                <a:sym typeface="+mn-lt"/>
              </a:rPr>
              <a:t>建议您在展示时采用微软雅黑字体，本模版所有图形线条及其相应素材均可自由编辑、改色</a:t>
            </a:r>
            <a:endParaRPr lang="en-US" sz="1400" dirty="0">
              <a:cs typeface="+mn-ea"/>
              <a:sym typeface="+mn-lt"/>
            </a:endParaRPr>
          </a:p>
        </p:txBody>
      </p:sp>
      <p:sp>
        <p:nvSpPr>
          <p:cNvPr id="27" name="Rectangle 25"/>
          <p:cNvSpPr/>
          <p:nvPr/>
        </p:nvSpPr>
        <p:spPr>
          <a:xfrm>
            <a:off x="7096700" y="5076429"/>
            <a:ext cx="1005404" cy="338554"/>
          </a:xfrm>
          <a:prstGeom prst="rect">
            <a:avLst/>
          </a:prstGeom>
        </p:spPr>
        <p:txBody>
          <a:bodyPr wrap="none">
            <a:spAutoFit/>
          </a:bodyPr>
          <a:lstStyle/>
          <a:p>
            <a:pPr algn="ctr"/>
            <a:r>
              <a:rPr lang="zh-CN" altLang="en-US" sz="1600" b="1" dirty="0">
                <a:solidFill>
                  <a:schemeClr val="tx1">
                    <a:lumMod val="85000"/>
                    <a:lumOff val="15000"/>
                  </a:schemeClr>
                </a:solidFill>
                <a:cs typeface="+mn-ea"/>
                <a:sym typeface="+mn-lt"/>
              </a:rPr>
              <a:t>此处编辑</a:t>
            </a:r>
            <a:endParaRPr lang="zh-CN" altLang="en-US" sz="1600" b="1" dirty="0">
              <a:cs typeface="+mn-ea"/>
              <a:sym typeface="+mn-lt"/>
            </a:endParaRPr>
          </a:p>
        </p:txBody>
      </p:sp>
      <p:sp>
        <p:nvSpPr>
          <p:cNvPr id="30" name="Freeform 102"/>
          <p:cNvSpPr>
            <a:spLocks noChangeArrowheads="1"/>
          </p:cNvSpPr>
          <p:nvPr/>
        </p:nvSpPr>
        <p:spPr bwMode="auto">
          <a:xfrm>
            <a:off x="6721728" y="2825759"/>
            <a:ext cx="296256" cy="266700"/>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314D29"/>
          </a:solidFill>
          <a:ln>
            <a:noFill/>
          </a:ln>
          <a:effectLst/>
        </p:spPr>
        <p:txBody>
          <a:bodyPr wrap="none" lIns="45712" tIns="22856" rIns="45712" bIns="22856" anchor="ctr"/>
          <a:lstStyle/>
          <a:p>
            <a:pPr>
              <a:defRPr/>
            </a:pPr>
            <a:endParaRPr lang="en-US" sz="900" dirty="0">
              <a:cs typeface="+mn-ea"/>
              <a:sym typeface="+mn-lt"/>
            </a:endParaRPr>
          </a:p>
        </p:txBody>
      </p:sp>
      <p:sp>
        <p:nvSpPr>
          <p:cNvPr id="31" name="TextBox 27"/>
          <p:cNvSpPr txBox="1"/>
          <p:nvPr/>
        </p:nvSpPr>
        <p:spPr>
          <a:xfrm>
            <a:off x="7199292" y="4216038"/>
            <a:ext cx="3244710" cy="803297"/>
          </a:xfrm>
          <a:prstGeom prst="rect">
            <a:avLst/>
          </a:prstGeom>
          <a:noFill/>
        </p:spPr>
        <p:txBody>
          <a:bodyPr wrap="square" rtlCol="0">
            <a:spAutoFit/>
          </a:bodyPr>
          <a:lstStyle/>
          <a:p>
            <a:pPr>
              <a:lnSpc>
                <a:spcPct val="110000"/>
              </a:lnSpc>
            </a:pPr>
            <a:r>
              <a:rPr lang="zh-CN" altLang="en-US" sz="1400" dirty="0">
                <a:solidFill>
                  <a:schemeClr val="tx1">
                    <a:lumMod val="85000"/>
                    <a:lumOff val="15000"/>
                  </a:schemeClr>
                </a:solidFill>
                <a:cs typeface="+mn-ea"/>
                <a:sym typeface="+mn-lt"/>
              </a:rPr>
              <a:t>建议您在展示时采用微软雅黑字体，本模版所有图形线条及其相应素材均可自由编辑、改色</a:t>
            </a:r>
            <a:r>
              <a:rPr lang="en-US" altLang="zh-CN" sz="1400" dirty="0">
                <a:solidFill>
                  <a:schemeClr val="tx1">
                    <a:lumMod val="85000"/>
                    <a:lumOff val="15000"/>
                  </a:schemeClr>
                </a:solidFill>
                <a:cs typeface="+mn-ea"/>
                <a:sym typeface="+mn-lt"/>
              </a:rPr>
              <a:t>.</a:t>
            </a:r>
            <a:endParaRPr lang="en-US" sz="1400" dirty="0">
              <a:cs typeface="+mn-ea"/>
              <a:sym typeface="+mn-lt"/>
            </a:endParaRPr>
          </a:p>
        </p:txBody>
      </p:sp>
      <p:sp>
        <p:nvSpPr>
          <p:cNvPr id="32" name="Rectangle 37"/>
          <p:cNvSpPr/>
          <p:nvPr/>
        </p:nvSpPr>
        <p:spPr>
          <a:xfrm>
            <a:off x="7096700" y="3946167"/>
            <a:ext cx="1005404" cy="338554"/>
          </a:xfrm>
          <a:prstGeom prst="rect">
            <a:avLst/>
          </a:prstGeom>
        </p:spPr>
        <p:txBody>
          <a:bodyPr wrap="none">
            <a:spAutoFit/>
          </a:bodyPr>
          <a:lstStyle/>
          <a:p>
            <a:pPr algn="ctr"/>
            <a:r>
              <a:rPr lang="zh-CN" altLang="en-US" sz="1600" b="1" dirty="0">
                <a:solidFill>
                  <a:schemeClr val="tx1">
                    <a:lumMod val="85000"/>
                    <a:lumOff val="15000"/>
                  </a:schemeClr>
                </a:solidFill>
                <a:cs typeface="+mn-ea"/>
                <a:sym typeface="+mn-lt"/>
              </a:rPr>
              <a:t>此处编辑</a:t>
            </a:r>
            <a:endParaRPr lang="zh-CN" altLang="en-US" sz="1600" b="1" dirty="0">
              <a:cs typeface="+mn-ea"/>
              <a:sym typeface="+mn-lt"/>
            </a:endParaRPr>
          </a:p>
        </p:txBody>
      </p:sp>
      <p:sp>
        <p:nvSpPr>
          <p:cNvPr id="33" name="Freeform 141"/>
          <p:cNvSpPr>
            <a:spLocks noChangeArrowheads="1"/>
          </p:cNvSpPr>
          <p:nvPr/>
        </p:nvSpPr>
        <p:spPr bwMode="auto">
          <a:xfrm>
            <a:off x="6719611" y="3939624"/>
            <a:ext cx="298373" cy="302683"/>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rgbClr val="619852"/>
          </a:solidFill>
          <a:ln>
            <a:noFill/>
          </a:ln>
          <a:effectLst/>
        </p:spPr>
        <p:txBody>
          <a:bodyPr wrap="none" lIns="45712" tIns="22856" rIns="45712" bIns="22856" anchor="ctr"/>
          <a:lstStyle/>
          <a:p>
            <a:pPr>
              <a:defRPr/>
            </a:pPr>
            <a:endParaRPr lang="en-US" sz="900" dirty="0">
              <a:cs typeface="+mn-ea"/>
              <a:sym typeface="+mn-lt"/>
            </a:endParaRPr>
          </a:p>
        </p:txBody>
      </p:sp>
      <p:sp>
        <p:nvSpPr>
          <p:cNvPr id="34" name="Freeform 100"/>
          <p:cNvSpPr>
            <a:spLocks noChangeArrowheads="1"/>
          </p:cNvSpPr>
          <p:nvPr/>
        </p:nvSpPr>
        <p:spPr bwMode="auto">
          <a:xfrm>
            <a:off x="6698972" y="5101685"/>
            <a:ext cx="361265" cy="233217"/>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rgbClr val="314D29"/>
          </a:solidFill>
          <a:ln>
            <a:noFill/>
          </a:ln>
          <a:effectLst/>
        </p:spPr>
        <p:txBody>
          <a:bodyPr wrap="none" lIns="45712" tIns="22856" rIns="45712" bIns="22856" anchor="ctr"/>
          <a:lstStyle/>
          <a:p>
            <a:pPr>
              <a:defRPr/>
            </a:pPr>
            <a:endParaRPr lang="en-US" sz="900" dirty="0">
              <a:cs typeface="+mn-ea"/>
              <a:sym typeface="+mn-lt"/>
            </a:endParaRPr>
          </a:p>
        </p:txBody>
      </p:sp>
      <p:sp>
        <p:nvSpPr>
          <p:cNvPr id="35" name="Rectangle 37"/>
          <p:cNvSpPr/>
          <p:nvPr/>
        </p:nvSpPr>
        <p:spPr>
          <a:xfrm>
            <a:off x="7096701" y="2788068"/>
            <a:ext cx="1005403" cy="338554"/>
          </a:xfrm>
          <a:prstGeom prst="rect">
            <a:avLst/>
          </a:prstGeom>
        </p:spPr>
        <p:txBody>
          <a:bodyPr wrap="none">
            <a:spAutoFit/>
          </a:bodyPr>
          <a:lstStyle/>
          <a:p>
            <a:pPr algn="ctr"/>
            <a:r>
              <a:rPr lang="zh-CN" altLang="en-US" sz="1600" b="1" dirty="0">
                <a:solidFill>
                  <a:schemeClr val="tx1">
                    <a:lumMod val="85000"/>
                    <a:lumOff val="15000"/>
                  </a:schemeClr>
                </a:solidFill>
                <a:cs typeface="+mn-ea"/>
                <a:sym typeface="+mn-lt"/>
              </a:rPr>
              <a:t>此处编辑</a:t>
            </a:r>
            <a:endParaRPr lang="zh-CN" altLang="en-US" sz="1600" b="1" dirty="0">
              <a:cs typeface="+mn-ea"/>
              <a:sym typeface="+mn-lt"/>
            </a:endParaRPr>
          </a:p>
        </p:txBody>
      </p:sp>
      <p:sp>
        <p:nvSpPr>
          <p:cNvPr id="36" name="Rectangle 21"/>
          <p:cNvSpPr/>
          <p:nvPr/>
        </p:nvSpPr>
        <p:spPr>
          <a:xfrm>
            <a:off x="6534846" y="1793449"/>
            <a:ext cx="3903439" cy="984865"/>
          </a:xfrm>
          <a:prstGeom prst="rect">
            <a:avLst/>
          </a:prstGeom>
        </p:spPr>
        <p:txBody>
          <a:bodyPr wrap="square" lIns="121899" tIns="60950" rIns="121899" bIns="60950">
            <a:spAutoFit/>
          </a:bodyPr>
          <a:lstStyle/>
          <a:p>
            <a:r>
              <a:rPr lang="zh-CN" altLang="en-US" sz="1400" dirty="0">
                <a:solidFill>
                  <a:schemeClr val="tx1">
                    <a:lumMod val="85000"/>
                    <a:lumOff val="15000"/>
                  </a:schemeClr>
                </a:solidFill>
                <a:cs typeface="+mn-ea"/>
                <a:sym typeface="+mn-lt"/>
              </a:rPr>
              <a:t>单击此处编辑您要的内容单击此处编辑您要的内容单击此处编辑您要的内容单击此处编辑您要的内容单击此处编辑您要的内容单击此处编辑您要的内容、</a:t>
            </a:r>
            <a:endParaRPr lang="en-US" sz="1400" dirty="0">
              <a:cs typeface="+mn-ea"/>
              <a:sym typeface="+mn-lt"/>
            </a:endParaRPr>
          </a:p>
        </p:txBody>
      </p:sp>
      <p:pic>
        <p:nvPicPr>
          <p:cNvPr id="28" name="图片 27"/>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6"/>
          <p:cNvSpPr/>
          <p:nvPr/>
        </p:nvSpPr>
        <p:spPr>
          <a:xfrm>
            <a:off x="8578335" y="1081717"/>
            <a:ext cx="1005367" cy="335971"/>
          </a:xfrm>
          <a:prstGeom prst="rect">
            <a:avLst/>
          </a:prstGeom>
        </p:spPr>
        <p:txBody>
          <a:bodyPr wrap="none" lIns="91422" tIns="45711" rIns="91422" bIns="45711">
            <a:spAutoFit/>
          </a:bodyPr>
          <a:lstStyle/>
          <a:p>
            <a:pPr algn="ctr">
              <a:lnSpc>
                <a:spcPts val="1865"/>
              </a:lnSpc>
              <a:spcAft>
                <a:spcPts val="1600"/>
              </a:spcAft>
            </a:pPr>
            <a:r>
              <a:rPr lang="zh-CN" altLang="en-US" sz="1600" b="1" dirty="0">
                <a:solidFill>
                  <a:schemeClr val="tx1">
                    <a:lumMod val="85000"/>
                    <a:lumOff val="15000"/>
                  </a:schemeClr>
                </a:solidFill>
                <a:cs typeface="+mn-ea"/>
                <a:sym typeface="+mn-lt"/>
              </a:rPr>
              <a:t>此处编辑</a:t>
            </a:r>
            <a:endParaRPr lang="en-US" altLang="zh-CN" sz="1600" b="1" dirty="0">
              <a:solidFill>
                <a:schemeClr val="tx1">
                  <a:lumMod val="85000"/>
                  <a:lumOff val="15000"/>
                </a:schemeClr>
              </a:solidFill>
              <a:cs typeface="+mn-ea"/>
              <a:sym typeface="+mn-lt"/>
            </a:endParaRPr>
          </a:p>
        </p:txBody>
      </p:sp>
      <p:sp>
        <p:nvSpPr>
          <p:cNvPr id="7" name="Rectangle 88"/>
          <p:cNvSpPr/>
          <p:nvPr/>
        </p:nvSpPr>
        <p:spPr>
          <a:xfrm>
            <a:off x="9550826" y="5521232"/>
            <a:ext cx="1292269" cy="579628"/>
          </a:xfrm>
          <a:prstGeom prst="rect">
            <a:avLst/>
          </a:prstGeom>
        </p:spPr>
        <p:txBody>
          <a:bodyPr wrap="square" lIns="91422" tIns="45711" rIns="91422" bIns="45711">
            <a:spAutoFit/>
          </a:bodyPr>
          <a:lstStyle/>
          <a:p>
            <a:pPr>
              <a:lnSpc>
                <a:spcPts val="1865"/>
              </a:lnSpc>
              <a:defRPr/>
            </a:pPr>
            <a:r>
              <a:rPr lang="zh-CN" altLang="en-US" sz="1400" dirty="0">
                <a:solidFill>
                  <a:schemeClr val="tx1">
                    <a:lumMod val="85000"/>
                    <a:lumOff val="15000"/>
                  </a:schemeClr>
                </a:solidFill>
                <a:cs typeface="+mn-ea"/>
                <a:sym typeface="+mn-lt"/>
              </a:rPr>
              <a:t>单击此处编辑您要的内容</a:t>
            </a:r>
            <a:endParaRPr lang="en-US" sz="1400" dirty="0">
              <a:solidFill>
                <a:schemeClr val="tx1">
                  <a:lumMod val="85000"/>
                  <a:lumOff val="15000"/>
                </a:schemeClr>
              </a:solidFill>
              <a:cs typeface="+mn-ea"/>
              <a:sym typeface="+mn-lt"/>
            </a:endParaRPr>
          </a:p>
        </p:txBody>
      </p:sp>
      <p:sp>
        <p:nvSpPr>
          <p:cNvPr id="8" name="Rectangle 89"/>
          <p:cNvSpPr/>
          <p:nvPr/>
        </p:nvSpPr>
        <p:spPr>
          <a:xfrm>
            <a:off x="9694276" y="5223970"/>
            <a:ext cx="1005367" cy="335971"/>
          </a:xfrm>
          <a:prstGeom prst="rect">
            <a:avLst/>
          </a:prstGeom>
        </p:spPr>
        <p:txBody>
          <a:bodyPr wrap="none" lIns="91422" tIns="45711" rIns="91422" bIns="45711">
            <a:spAutoFit/>
          </a:bodyPr>
          <a:lstStyle/>
          <a:p>
            <a:pPr algn="ctr">
              <a:lnSpc>
                <a:spcPts val="1865"/>
              </a:lnSpc>
              <a:spcAft>
                <a:spcPts val="1600"/>
              </a:spcAft>
            </a:pPr>
            <a:r>
              <a:rPr lang="zh-CN" altLang="en-US" sz="1600" b="1" dirty="0">
                <a:solidFill>
                  <a:schemeClr val="tx1">
                    <a:lumMod val="85000"/>
                    <a:lumOff val="15000"/>
                  </a:schemeClr>
                </a:solidFill>
                <a:cs typeface="+mn-ea"/>
                <a:sym typeface="+mn-lt"/>
              </a:rPr>
              <a:t>此处编辑</a:t>
            </a:r>
            <a:endParaRPr lang="en-US" altLang="zh-CN" sz="1600" b="1" dirty="0">
              <a:solidFill>
                <a:schemeClr val="tx1">
                  <a:lumMod val="85000"/>
                  <a:lumOff val="15000"/>
                </a:schemeClr>
              </a:solidFill>
              <a:cs typeface="+mn-ea"/>
              <a:sym typeface="+mn-lt"/>
            </a:endParaRPr>
          </a:p>
        </p:txBody>
      </p:sp>
      <p:sp>
        <p:nvSpPr>
          <p:cNvPr id="9" name="Rectangle 91"/>
          <p:cNvSpPr/>
          <p:nvPr/>
        </p:nvSpPr>
        <p:spPr>
          <a:xfrm>
            <a:off x="7300515" y="5534855"/>
            <a:ext cx="1292269" cy="579628"/>
          </a:xfrm>
          <a:prstGeom prst="rect">
            <a:avLst/>
          </a:prstGeom>
        </p:spPr>
        <p:txBody>
          <a:bodyPr wrap="square" lIns="91422" tIns="45711" rIns="91422" bIns="45711">
            <a:spAutoFit/>
          </a:bodyPr>
          <a:lstStyle/>
          <a:p>
            <a:pPr>
              <a:lnSpc>
                <a:spcPts val="1865"/>
              </a:lnSpc>
              <a:defRPr/>
            </a:pPr>
            <a:r>
              <a:rPr lang="zh-CN" altLang="en-US" sz="1400" dirty="0">
                <a:solidFill>
                  <a:schemeClr val="tx1">
                    <a:lumMod val="85000"/>
                    <a:lumOff val="15000"/>
                  </a:schemeClr>
                </a:solidFill>
                <a:cs typeface="+mn-ea"/>
                <a:sym typeface="+mn-lt"/>
              </a:rPr>
              <a:t>单击此处编辑您要的内容</a:t>
            </a:r>
            <a:endParaRPr lang="en-US" sz="1400" dirty="0">
              <a:solidFill>
                <a:schemeClr val="tx1">
                  <a:lumMod val="85000"/>
                  <a:lumOff val="15000"/>
                </a:schemeClr>
              </a:solidFill>
              <a:cs typeface="+mn-ea"/>
              <a:sym typeface="+mn-lt"/>
            </a:endParaRPr>
          </a:p>
        </p:txBody>
      </p:sp>
      <p:sp>
        <p:nvSpPr>
          <p:cNvPr id="10" name="Rectangle 92"/>
          <p:cNvSpPr/>
          <p:nvPr/>
        </p:nvSpPr>
        <p:spPr>
          <a:xfrm>
            <a:off x="7443965" y="5237593"/>
            <a:ext cx="1005367" cy="335971"/>
          </a:xfrm>
          <a:prstGeom prst="rect">
            <a:avLst/>
          </a:prstGeom>
        </p:spPr>
        <p:txBody>
          <a:bodyPr wrap="none" lIns="91422" tIns="45711" rIns="91422" bIns="45711">
            <a:spAutoFit/>
          </a:bodyPr>
          <a:lstStyle/>
          <a:p>
            <a:pPr algn="ctr">
              <a:lnSpc>
                <a:spcPts val="1865"/>
              </a:lnSpc>
              <a:spcAft>
                <a:spcPts val="1600"/>
              </a:spcAft>
            </a:pPr>
            <a:r>
              <a:rPr lang="zh-CN" altLang="en-US" sz="1600" b="1" dirty="0">
                <a:solidFill>
                  <a:schemeClr val="tx1">
                    <a:lumMod val="85000"/>
                    <a:lumOff val="15000"/>
                  </a:schemeClr>
                </a:solidFill>
                <a:cs typeface="+mn-ea"/>
                <a:sym typeface="+mn-lt"/>
              </a:rPr>
              <a:t>此处编辑</a:t>
            </a:r>
            <a:endParaRPr lang="en-US" altLang="zh-CN" sz="1600" b="1" dirty="0">
              <a:solidFill>
                <a:schemeClr val="tx1">
                  <a:lumMod val="85000"/>
                  <a:lumOff val="15000"/>
                </a:schemeClr>
              </a:solidFill>
              <a:cs typeface="+mn-ea"/>
              <a:sym typeface="+mn-lt"/>
            </a:endParaRPr>
          </a:p>
        </p:txBody>
      </p:sp>
      <p:sp>
        <p:nvSpPr>
          <p:cNvPr id="12" name="Rectangle 97"/>
          <p:cNvSpPr/>
          <p:nvPr/>
        </p:nvSpPr>
        <p:spPr>
          <a:xfrm>
            <a:off x="8434885" y="1378979"/>
            <a:ext cx="1292269" cy="579628"/>
          </a:xfrm>
          <a:prstGeom prst="rect">
            <a:avLst/>
          </a:prstGeom>
        </p:spPr>
        <p:txBody>
          <a:bodyPr wrap="square" lIns="91422" tIns="45711" rIns="91422" bIns="45711">
            <a:spAutoFit/>
          </a:bodyPr>
          <a:lstStyle/>
          <a:p>
            <a:pPr>
              <a:lnSpc>
                <a:spcPts val="1865"/>
              </a:lnSpc>
              <a:defRPr/>
            </a:pPr>
            <a:r>
              <a:rPr lang="zh-CN" altLang="en-US" sz="1400" dirty="0">
                <a:solidFill>
                  <a:schemeClr val="tx1">
                    <a:lumMod val="85000"/>
                    <a:lumOff val="15000"/>
                  </a:schemeClr>
                </a:solidFill>
                <a:cs typeface="+mn-ea"/>
                <a:sym typeface="+mn-lt"/>
              </a:rPr>
              <a:t>单击此处编辑您要的内容</a:t>
            </a:r>
            <a:endParaRPr lang="en-US" sz="1400" dirty="0">
              <a:solidFill>
                <a:schemeClr val="tx1">
                  <a:lumMod val="85000"/>
                  <a:lumOff val="15000"/>
                </a:schemeClr>
              </a:solidFill>
              <a:cs typeface="+mn-ea"/>
              <a:sym typeface="+mn-lt"/>
            </a:endParaRPr>
          </a:p>
        </p:txBody>
      </p:sp>
      <p:sp>
        <p:nvSpPr>
          <p:cNvPr id="13" name="Shape 1485"/>
          <p:cNvSpPr/>
          <p:nvPr/>
        </p:nvSpPr>
        <p:spPr>
          <a:xfrm>
            <a:off x="7832029" y="2581010"/>
            <a:ext cx="2485280" cy="19524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noFill/>
          <a:ln w="63500" cap="flat">
            <a:solidFill>
              <a:srgbClr val="E5E5E5"/>
            </a:solidFill>
            <a:prstDash val="solid"/>
            <a:miter lim="400000"/>
          </a:ln>
          <a:effectLst/>
        </p:spPr>
        <p:txBody>
          <a:bodyPr wrap="square" lIns="0" tIns="0" rIns="0" bIns="0" numCol="1" anchor="ctr">
            <a:noAutofit/>
          </a:bodyPr>
          <a:lstStyle/>
          <a:p>
            <a:endParaRPr sz="900">
              <a:cs typeface="+mn-ea"/>
              <a:sym typeface="+mn-lt"/>
            </a:endParaRPr>
          </a:p>
        </p:txBody>
      </p:sp>
      <p:sp>
        <p:nvSpPr>
          <p:cNvPr id="14" name="Shape 1486"/>
          <p:cNvSpPr/>
          <p:nvPr/>
        </p:nvSpPr>
        <p:spPr>
          <a:xfrm>
            <a:off x="7335959" y="3889262"/>
            <a:ext cx="1249587" cy="1249587"/>
          </a:xfrm>
          <a:prstGeom prst="ellipse">
            <a:avLst/>
          </a:prstGeom>
          <a:solidFill>
            <a:srgbClr val="619852"/>
          </a:solidFill>
          <a:ln w="12700" cap="flat">
            <a:noFill/>
            <a:miter lim="400000"/>
          </a:ln>
          <a:effectLst/>
        </p:spPr>
        <p:txBody>
          <a:bodyPr wrap="square" lIns="0" tIns="0" rIns="0" bIns="0"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endParaRPr sz="1250">
              <a:latin typeface="+mn-lt"/>
              <a:ea typeface="+mn-ea"/>
              <a:cs typeface="+mn-ea"/>
              <a:sym typeface="+mn-lt"/>
            </a:endParaRPr>
          </a:p>
        </p:txBody>
      </p:sp>
      <p:sp>
        <p:nvSpPr>
          <p:cNvPr id="15" name="Shape 1487"/>
          <p:cNvSpPr/>
          <p:nvPr/>
        </p:nvSpPr>
        <p:spPr>
          <a:xfrm>
            <a:off x="9563793" y="3889262"/>
            <a:ext cx="1249587" cy="1249587"/>
          </a:xfrm>
          <a:prstGeom prst="ellipse">
            <a:avLst/>
          </a:prstGeom>
          <a:solidFill>
            <a:srgbClr val="619852"/>
          </a:solidFill>
          <a:ln w="12700" cap="flat">
            <a:noFill/>
            <a:miter lim="400000"/>
          </a:ln>
          <a:effectLst/>
        </p:spPr>
        <p:txBody>
          <a:bodyPr wrap="square" lIns="0" tIns="0" rIns="0" bIns="0"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endParaRPr sz="1250">
              <a:latin typeface="+mn-lt"/>
              <a:ea typeface="+mn-ea"/>
              <a:cs typeface="+mn-ea"/>
              <a:sym typeface="+mn-lt"/>
            </a:endParaRPr>
          </a:p>
        </p:txBody>
      </p:sp>
      <p:sp>
        <p:nvSpPr>
          <p:cNvPr id="16" name="Shape 1488"/>
          <p:cNvSpPr/>
          <p:nvPr/>
        </p:nvSpPr>
        <p:spPr>
          <a:xfrm>
            <a:off x="8449876" y="2047015"/>
            <a:ext cx="1249587" cy="1249587"/>
          </a:xfrm>
          <a:prstGeom prst="ellipse">
            <a:avLst/>
          </a:prstGeom>
          <a:solidFill>
            <a:srgbClr val="619852"/>
          </a:solidFill>
          <a:ln w="12700" cap="flat">
            <a:noFill/>
            <a:miter lim="400000"/>
          </a:ln>
          <a:effectLst/>
        </p:spPr>
        <p:txBody>
          <a:bodyPr wrap="square" lIns="0" tIns="0" rIns="0" bIns="0"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endParaRPr sz="1250">
              <a:latin typeface="+mn-lt"/>
              <a:ea typeface="+mn-ea"/>
              <a:cs typeface="+mn-ea"/>
              <a:sym typeface="+mn-lt"/>
            </a:endParaRPr>
          </a:p>
        </p:txBody>
      </p:sp>
      <p:sp>
        <p:nvSpPr>
          <p:cNvPr id="17" name="TextBox 78"/>
          <p:cNvSpPr txBox="1"/>
          <p:nvPr/>
        </p:nvSpPr>
        <p:spPr>
          <a:xfrm>
            <a:off x="1219255" y="2154733"/>
            <a:ext cx="5222875" cy="730969"/>
          </a:xfrm>
          <a:prstGeom prst="rect">
            <a:avLst/>
          </a:prstGeom>
          <a:noFill/>
        </p:spPr>
        <p:txBody>
          <a:bodyPr wrap="square" lIns="0" tIns="0" rIns="0" bIns="0" rtlCol="0">
            <a:spAutoFit/>
          </a:bodyPr>
          <a:lstStyle/>
          <a:p>
            <a:pPr>
              <a:lnSpc>
                <a:spcPts val="1865"/>
              </a:lnSpc>
              <a:defRPr/>
            </a:pPr>
            <a:r>
              <a:rPr lang="zh-CN" altLang="en-US" sz="1400" dirty="0">
                <a:solidFill>
                  <a:schemeClr val="tx1">
                    <a:lumMod val="85000"/>
                    <a:lumOff val="15000"/>
                  </a:schemeClr>
                </a:solidFill>
                <a:cs typeface="+mn-ea"/>
                <a:sym typeface="+mn-lt"/>
              </a:rPr>
              <a:t>单击此处编辑您要的内容单击此处编辑您要的内容单击此处编辑您要的内容单击此处编辑您要的内容单击此处编辑您要的内容单击此处编辑您要的内容单击此处编辑您要的内容</a:t>
            </a:r>
            <a:endParaRPr lang="en-US" altLang="zh-CN" sz="1400" dirty="0">
              <a:solidFill>
                <a:schemeClr val="tx1">
                  <a:lumMod val="85000"/>
                  <a:lumOff val="15000"/>
                </a:schemeClr>
              </a:solidFill>
              <a:cs typeface="+mn-ea"/>
              <a:sym typeface="+mn-lt"/>
            </a:endParaRPr>
          </a:p>
        </p:txBody>
      </p:sp>
      <p:sp>
        <p:nvSpPr>
          <p:cNvPr id="18" name="TextBox 79"/>
          <p:cNvSpPr txBox="1"/>
          <p:nvPr/>
        </p:nvSpPr>
        <p:spPr>
          <a:xfrm>
            <a:off x="1219255" y="4753092"/>
            <a:ext cx="5222875" cy="730969"/>
          </a:xfrm>
          <a:prstGeom prst="rect">
            <a:avLst/>
          </a:prstGeom>
          <a:noFill/>
        </p:spPr>
        <p:txBody>
          <a:bodyPr wrap="square" lIns="0" tIns="0" rIns="0" bIns="0" rtlCol="0">
            <a:spAutoFit/>
          </a:bodyPr>
          <a:lstStyle/>
          <a:p>
            <a:pPr>
              <a:lnSpc>
                <a:spcPts val="1865"/>
              </a:lnSpc>
              <a:defRPr/>
            </a:pPr>
            <a:r>
              <a:rPr lang="zh-CN" altLang="en-US" sz="1400" dirty="0">
                <a:solidFill>
                  <a:schemeClr val="tx1">
                    <a:lumMod val="85000"/>
                    <a:lumOff val="15000"/>
                  </a:schemeClr>
                </a:solidFill>
                <a:cs typeface="+mn-ea"/>
                <a:sym typeface="+mn-lt"/>
              </a:rPr>
              <a:t>单击此处编辑您要的内容单击此处编辑您要的内容单击此处编辑您要的内容单击此处编辑您要的内容单击此处编辑您要的内容单击此处编辑您要的内容。</a:t>
            </a:r>
            <a:endParaRPr lang="en-US" altLang="zh-CN" sz="1600" dirty="0">
              <a:cs typeface="+mn-ea"/>
              <a:sym typeface="+mn-lt"/>
            </a:endParaRPr>
          </a:p>
        </p:txBody>
      </p:sp>
      <p:sp>
        <p:nvSpPr>
          <p:cNvPr id="19" name="Oval 80"/>
          <p:cNvSpPr/>
          <p:nvPr/>
        </p:nvSpPr>
        <p:spPr>
          <a:xfrm>
            <a:off x="2021262" y="3459331"/>
            <a:ext cx="576679" cy="576830"/>
          </a:xfrm>
          <a:prstGeom prst="ellipse">
            <a:avLst/>
          </a:prstGeom>
          <a:solidFill>
            <a:srgbClr val="61985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cs typeface="+mn-ea"/>
              <a:sym typeface="+mn-lt"/>
            </a:endParaRPr>
          </a:p>
        </p:txBody>
      </p:sp>
      <p:sp>
        <p:nvSpPr>
          <p:cNvPr id="20" name="TextBox 81"/>
          <p:cNvSpPr txBox="1"/>
          <p:nvPr/>
        </p:nvSpPr>
        <p:spPr>
          <a:xfrm>
            <a:off x="1899228" y="4147202"/>
            <a:ext cx="820738" cy="243656"/>
          </a:xfrm>
          <a:prstGeom prst="rect">
            <a:avLst/>
          </a:prstGeom>
          <a:noFill/>
        </p:spPr>
        <p:txBody>
          <a:bodyPr wrap="none" lIns="0" tIns="0" rIns="0" bIns="0" rtlCol="0">
            <a:spAutoFit/>
          </a:bodyPr>
          <a:lstStyle/>
          <a:p>
            <a:pPr algn="ctr">
              <a:lnSpc>
                <a:spcPts val="1865"/>
              </a:lnSpc>
              <a:spcAft>
                <a:spcPts val="1600"/>
              </a:spcAft>
            </a:pPr>
            <a:r>
              <a:rPr lang="zh-CN" altLang="en-US" sz="1600" b="1" dirty="0">
                <a:solidFill>
                  <a:schemeClr val="tx1">
                    <a:lumMod val="85000"/>
                    <a:lumOff val="15000"/>
                  </a:schemeClr>
                </a:solidFill>
                <a:cs typeface="+mn-ea"/>
                <a:sym typeface="+mn-lt"/>
              </a:rPr>
              <a:t>此处编辑</a:t>
            </a:r>
            <a:endParaRPr lang="en-US" sz="1600" b="1" dirty="0">
              <a:cs typeface="+mn-ea"/>
              <a:sym typeface="+mn-lt"/>
            </a:endParaRPr>
          </a:p>
        </p:txBody>
      </p:sp>
      <p:sp>
        <p:nvSpPr>
          <p:cNvPr id="21" name="Oval 101"/>
          <p:cNvSpPr/>
          <p:nvPr/>
        </p:nvSpPr>
        <p:spPr>
          <a:xfrm>
            <a:off x="3216612" y="3459331"/>
            <a:ext cx="576679" cy="576830"/>
          </a:xfrm>
          <a:prstGeom prst="ellipse">
            <a:avLst/>
          </a:prstGeom>
          <a:solidFill>
            <a:srgbClr val="61985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cs typeface="+mn-ea"/>
              <a:sym typeface="+mn-lt"/>
            </a:endParaRPr>
          </a:p>
        </p:txBody>
      </p:sp>
      <p:sp>
        <p:nvSpPr>
          <p:cNvPr id="22" name="TextBox 102"/>
          <p:cNvSpPr txBox="1"/>
          <p:nvPr/>
        </p:nvSpPr>
        <p:spPr>
          <a:xfrm>
            <a:off x="3124172" y="4147202"/>
            <a:ext cx="820738" cy="243656"/>
          </a:xfrm>
          <a:prstGeom prst="rect">
            <a:avLst/>
          </a:prstGeom>
          <a:noFill/>
        </p:spPr>
        <p:txBody>
          <a:bodyPr wrap="none" lIns="0" tIns="0" rIns="0" bIns="0" rtlCol="0">
            <a:spAutoFit/>
          </a:bodyPr>
          <a:lstStyle/>
          <a:p>
            <a:pPr algn="ctr">
              <a:lnSpc>
                <a:spcPts val="1865"/>
              </a:lnSpc>
              <a:spcAft>
                <a:spcPts val="1600"/>
              </a:spcAft>
            </a:pPr>
            <a:r>
              <a:rPr lang="zh-CN" altLang="en-US" sz="1600" b="1" dirty="0">
                <a:solidFill>
                  <a:schemeClr val="tx1">
                    <a:lumMod val="85000"/>
                    <a:lumOff val="15000"/>
                  </a:schemeClr>
                </a:solidFill>
                <a:cs typeface="+mn-ea"/>
                <a:sym typeface="+mn-lt"/>
              </a:rPr>
              <a:t>此处编辑</a:t>
            </a:r>
            <a:endParaRPr lang="en-US" altLang="zh-CN" sz="1600" b="1" dirty="0">
              <a:solidFill>
                <a:schemeClr val="tx1">
                  <a:lumMod val="85000"/>
                  <a:lumOff val="15000"/>
                </a:schemeClr>
              </a:solidFill>
              <a:cs typeface="+mn-ea"/>
              <a:sym typeface="+mn-lt"/>
            </a:endParaRPr>
          </a:p>
        </p:txBody>
      </p:sp>
      <p:sp>
        <p:nvSpPr>
          <p:cNvPr id="23" name="TextBox 105"/>
          <p:cNvSpPr txBox="1"/>
          <p:nvPr/>
        </p:nvSpPr>
        <p:spPr>
          <a:xfrm>
            <a:off x="1212643" y="1806556"/>
            <a:ext cx="1846659" cy="255968"/>
          </a:xfrm>
          <a:prstGeom prst="rect">
            <a:avLst/>
          </a:prstGeom>
          <a:noFill/>
        </p:spPr>
        <p:txBody>
          <a:bodyPr wrap="none" lIns="0" tIns="0" rIns="0" bIns="0" rtlCol="0">
            <a:spAutoFit/>
          </a:bodyPr>
          <a:lstStyle/>
          <a:p>
            <a:pPr>
              <a:lnSpc>
                <a:spcPts val="1865"/>
              </a:lnSpc>
              <a:spcAft>
                <a:spcPts val="1600"/>
              </a:spcAft>
            </a:pPr>
            <a:r>
              <a:rPr lang="zh-CN" altLang="en-US" sz="2400" b="1" dirty="0">
                <a:solidFill>
                  <a:schemeClr val="tx1">
                    <a:lumMod val="85000"/>
                    <a:lumOff val="15000"/>
                  </a:schemeClr>
                </a:solidFill>
                <a:cs typeface="+mn-ea"/>
                <a:sym typeface="+mn-lt"/>
              </a:rPr>
              <a:t>单击此处编辑</a:t>
            </a:r>
            <a:endParaRPr lang="en-US" sz="2400" b="1" dirty="0">
              <a:cs typeface="+mn-ea"/>
              <a:sym typeface="+mn-lt"/>
            </a:endParaRPr>
          </a:p>
        </p:txBody>
      </p:sp>
      <p:sp>
        <p:nvSpPr>
          <p:cNvPr id="24" name="Oval 121"/>
          <p:cNvSpPr/>
          <p:nvPr/>
        </p:nvSpPr>
        <p:spPr>
          <a:xfrm>
            <a:off x="4423894" y="3459331"/>
            <a:ext cx="576679" cy="576830"/>
          </a:xfrm>
          <a:prstGeom prst="ellipse">
            <a:avLst/>
          </a:prstGeom>
          <a:solidFill>
            <a:srgbClr val="61985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cs typeface="+mn-ea"/>
              <a:sym typeface="+mn-lt"/>
            </a:endParaRPr>
          </a:p>
        </p:txBody>
      </p:sp>
      <p:sp>
        <p:nvSpPr>
          <p:cNvPr id="25" name="TextBox 122"/>
          <p:cNvSpPr txBox="1"/>
          <p:nvPr/>
        </p:nvSpPr>
        <p:spPr>
          <a:xfrm>
            <a:off x="4301868" y="4147202"/>
            <a:ext cx="820738" cy="243656"/>
          </a:xfrm>
          <a:prstGeom prst="rect">
            <a:avLst/>
          </a:prstGeom>
          <a:noFill/>
        </p:spPr>
        <p:txBody>
          <a:bodyPr wrap="none" lIns="0" tIns="0" rIns="0" bIns="0" rtlCol="0">
            <a:spAutoFit/>
          </a:bodyPr>
          <a:lstStyle/>
          <a:p>
            <a:pPr algn="ctr">
              <a:lnSpc>
                <a:spcPts val="1865"/>
              </a:lnSpc>
              <a:spcAft>
                <a:spcPts val="1600"/>
              </a:spcAft>
            </a:pPr>
            <a:r>
              <a:rPr lang="zh-CN" altLang="en-US" sz="1600" b="1" dirty="0">
                <a:solidFill>
                  <a:schemeClr val="tx1">
                    <a:lumMod val="85000"/>
                    <a:lumOff val="15000"/>
                  </a:schemeClr>
                </a:solidFill>
                <a:cs typeface="+mn-ea"/>
                <a:sym typeface="+mn-lt"/>
              </a:rPr>
              <a:t>此处编辑</a:t>
            </a:r>
            <a:endParaRPr lang="en-US" altLang="zh-CN" sz="1600" b="1" dirty="0">
              <a:solidFill>
                <a:schemeClr val="tx1">
                  <a:lumMod val="85000"/>
                  <a:lumOff val="15000"/>
                </a:schemeClr>
              </a:solidFill>
              <a:cs typeface="+mn-ea"/>
              <a:sym typeface="+mn-lt"/>
            </a:endParaRPr>
          </a:p>
        </p:txBody>
      </p:sp>
      <p:grpSp>
        <p:nvGrpSpPr>
          <p:cNvPr id="26" name="组合 25"/>
          <p:cNvGrpSpPr/>
          <p:nvPr/>
        </p:nvGrpSpPr>
        <p:grpSpPr>
          <a:xfrm>
            <a:off x="8772268" y="2369924"/>
            <a:ext cx="604802" cy="603768"/>
            <a:chOff x="8772268" y="2369924"/>
            <a:chExt cx="604802" cy="603768"/>
          </a:xfrm>
        </p:grpSpPr>
        <p:sp>
          <p:nvSpPr>
            <p:cNvPr id="27" name="AutoShape 128"/>
            <p:cNvSpPr/>
            <p:nvPr/>
          </p:nvSpPr>
          <p:spPr bwMode="auto">
            <a:xfrm>
              <a:off x="8772268" y="2369924"/>
              <a:ext cx="604802" cy="6037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sp>
          <p:nvSpPr>
            <p:cNvPr id="28" name="AutoShape 129"/>
            <p:cNvSpPr/>
            <p:nvPr/>
          </p:nvSpPr>
          <p:spPr bwMode="auto">
            <a:xfrm>
              <a:off x="9150011" y="2445266"/>
              <a:ext cx="150685" cy="150684"/>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grpSp>
      <p:grpSp>
        <p:nvGrpSpPr>
          <p:cNvPr id="29" name="组合 28"/>
          <p:cNvGrpSpPr/>
          <p:nvPr/>
        </p:nvGrpSpPr>
        <p:grpSpPr>
          <a:xfrm>
            <a:off x="7675887" y="4229190"/>
            <a:ext cx="569730" cy="569730"/>
            <a:chOff x="7675887" y="4229190"/>
            <a:chExt cx="569730" cy="569730"/>
          </a:xfrm>
        </p:grpSpPr>
        <p:sp>
          <p:nvSpPr>
            <p:cNvPr id="30" name="AutoShape 126"/>
            <p:cNvSpPr/>
            <p:nvPr/>
          </p:nvSpPr>
          <p:spPr bwMode="auto">
            <a:xfrm>
              <a:off x="7675887" y="4229190"/>
              <a:ext cx="569730" cy="569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sp>
          <p:nvSpPr>
            <p:cNvPr id="31" name="AutoShape 127"/>
            <p:cNvSpPr/>
            <p:nvPr/>
          </p:nvSpPr>
          <p:spPr bwMode="auto">
            <a:xfrm>
              <a:off x="7906701" y="4317814"/>
              <a:ext cx="134398" cy="133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grpSp>
      <p:grpSp>
        <p:nvGrpSpPr>
          <p:cNvPr id="32" name="组合 31"/>
          <p:cNvGrpSpPr/>
          <p:nvPr/>
        </p:nvGrpSpPr>
        <p:grpSpPr>
          <a:xfrm>
            <a:off x="9946636" y="4191088"/>
            <a:ext cx="483901" cy="645935"/>
            <a:chOff x="9946636" y="4191088"/>
            <a:chExt cx="483901" cy="645935"/>
          </a:xfrm>
        </p:grpSpPr>
        <p:sp>
          <p:nvSpPr>
            <p:cNvPr id="33" name="AutoShape 108"/>
            <p:cNvSpPr/>
            <p:nvPr/>
          </p:nvSpPr>
          <p:spPr bwMode="auto">
            <a:xfrm>
              <a:off x="10066784" y="4312338"/>
              <a:ext cx="242502" cy="242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sp>
          <p:nvSpPr>
            <p:cNvPr id="34" name="AutoShape 109"/>
            <p:cNvSpPr/>
            <p:nvPr/>
          </p:nvSpPr>
          <p:spPr bwMode="auto">
            <a:xfrm>
              <a:off x="9946636" y="4191088"/>
              <a:ext cx="483901" cy="6459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grpSp>
      <p:grpSp>
        <p:nvGrpSpPr>
          <p:cNvPr id="35" name="组合 34"/>
          <p:cNvGrpSpPr/>
          <p:nvPr/>
        </p:nvGrpSpPr>
        <p:grpSpPr>
          <a:xfrm>
            <a:off x="2140824" y="3579257"/>
            <a:ext cx="337555" cy="336978"/>
            <a:chOff x="2140824" y="3579257"/>
            <a:chExt cx="337555" cy="336978"/>
          </a:xfrm>
        </p:grpSpPr>
        <p:sp>
          <p:nvSpPr>
            <p:cNvPr id="36" name="AutoShape 128"/>
            <p:cNvSpPr/>
            <p:nvPr/>
          </p:nvSpPr>
          <p:spPr bwMode="auto">
            <a:xfrm>
              <a:off x="2140824" y="3579257"/>
              <a:ext cx="337555" cy="3369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sp>
          <p:nvSpPr>
            <p:cNvPr id="37" name="AutoShape 129"/>
            <p:cNvSpPr/>
            <p:nvPr/>
          </p:nvSpPr>
          <p:spPr bwMode="auto">
            <a:xfrm>
              <a:off x="2351652" y="3621307"/>
              <a:ext cx="84101" cy="84101"/>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grpSp>
      <p:grpSp>
        <p:nvGrpSpPr>
          <p:cNvPr id="38" name="组合 37"/>
          <p:cNvGrpSpPr/>
          <p:nvPr/>
        </p:nvGrpSpPr>
        <p:grpSpPr>
          <a:xfrm>
            <a:off x="3345961" y="3588756"/>
            <a:ext cx="317980" cy="317980"/>
            <a:chOff x="3345961" y="3588756"/>
            <a:chExt cx="317980" cy="317980"/>
          </a:xfrm>
        </p:grpSpPr>
        <p:sp>
          <p:nvSpPr>
            <p:cNvPr id="39" name="AutoShape 126"/>
            <p:cNvSpPr/>
            <p:nvPr/>
          </p:nvSpPr>
          <p:spPr bwMode="auto">
            <a:xfrm>
              <a:off x="3345961" y="3588756"/>
              <a:ext cx="317980" cy="3179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sp>
          <p:nvSpPr>
            <p:cNvPr id="40" name="AutoShape 127"/>
            <p:cNvSpPr/>
            <p:nvPr/>
          </p:nvSpPr>
          <p:spPr bwMode="auto">
            <a:xfrm>
              <a:off x="3474784" y="3638219"/>
              <a:ext cx="75011" cy="74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grpSp>
      <p:grpSp>
        <p:nvGrpSpPr>
          <p:cNvPr id="41" name="组合 40"/>
          <p:cNvGrpSpPr/>
          <p:nvPr/>
        </p:nvGrpSpPr>
        <p:grpSpPr>
          <a:xfrm>
            <a:off x="4577195" y="3567490"/>
            <a:ext cx="270077" cy="360512"/>
            <a:chOff x="4577195" y="3567490"/>
            <a:chExt cx="270077" cy="360512"/>
          </a:xfrm>
        </p:grpSpPr>
        <p:sp>
          <p:nvSpPr>
            <p:cNvPr id="42" name="AutoShape 108"/>
            <p:cNvSpPr/>
            <p:nvPr/>
          </p:nvSpPr>
          <p:spPr bwMode="auto">
            <a:xfrm>
              <a:off x="4644252" y="3635163"/>
              <a:ext cx="135346" cy="135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sp>
          <p:nvSpPr>
            <p:cNvPr id="43" name="AutoShape 109"/>
            <p:cNvSpPr/>
            <p:nvPr/>
          </p:nvSpPr>
          <p:spPr bwMode="auto">
            <a:xfrm>
              <a:off x="4577195" y="3567490"/>
              <a:ext cx="270077" cy="360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cs typeface="+mn-ea"/>
                <a:sym typeface="+mn-lt"/>
              </a:endParaRPr>
            </a:p>
          </p:txBody>
        </p:sp>
      </p:grpSp>
      <p:sp>
        <p:nvSpPr>
          <p:cNvPr id="44" name="文本框 43"/>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45" name="图片 44"/>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093"/>
          <p:cNvSpPr/>
          <p:nvPr/>
        </p:nvSpPr>
        <p:spPr>
          <a:xfrm flipV="1">
            <a:off x="7037077" y="4057155"/>
            <a:ext cx="2130375" cy="543837"/>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lnTo>
                  <a:pt x="0" y="15834"/>
                </a:lnTo>
                <a:cubicBezTo>
                  <a:pt x="3445" y="817"/>
                  <a:pt x="11156" y="-4444"/>
                  <a:pt x="17223" y="4084"/>
                </a:cubicBezTo>
                <a:cubicBezTo>
                  <a:pt x="18678" y="6130"/>
                  <a:pt x="19955" y="8872"/>
                  <a:pt x="20978" y="12149"/>
                </a:cubicBezTo>
                <a:lnTo>
                  <a:pt x="21600" y="11275"/>
                </a:lnTo>
                <a:lnTo>
                  <a:pt x="21499" y="16495"/>
                </a:lnTo>
                <a:lnTo>
                  <a:pt x="19406" y="14359"/>
                </a:lnTo>
                <a:lnTo>
                  <a:pt x="20028" y="13486"/>
                </a:lnTo>
                <a:lnTo>
                  <a:pt x="20028" y="13486"/>
                </a:lnTo>
                <a:cubicBezTo>
                  <a:pt x="16058" y="1123"/>
                  <a:pt x="8792" y="-935"/>
                  <a:pt x="3798" y="8891"/>
                </a:cubicBezTo>
                <a:cubicBezTo>
                  <a:pt x="2640" y="11168"/>
                  <a:pt x="1670" y="13974"/>
                  <a:pt x="940" y="17156"/>
                </a:cubicBezTo>
                <a:close/>
              </a:path>
            </a:pathLst>
          </a:custGeom>
          <a:solidFill>
            <a:srgbClr val="314D29"/>
          </a:solidFill>
          <a:ln w="12700" cap="flat">
            <a:noFill/>
            <a:miter lim="400000"/>
          </a:ln>
          <a:effectLst/>
        </p:spPr>
        <p:txBody>
          <a:bodyPr wrap="square" lIns="0" tIns="0" rIns="0" bIns="0" numCol="1" anchor="t">
            <a:noAutofit/>
          </a:bodyPr>
          <a:lstStyle/>
          <a:p>
            <a:pPr defTabSz="1374775">
              <a:defRPr sz="2000"/>
            </a:pPr>
            <a:endParaRPr sz="2000">
              <a:cs typeface="+mn-ea"/>
              <a:sym typeface="+mn-lt"/>
            </a:endParaRPr>
          </a:p>
        </p:txBody>
      </p:sp>
      <p:sp>
        <p:nvSpPr>
          <p:cNvPr id="7" name="Shape 2093"/>
          <p:cNvSpPr/>
          <p:nvPr/>
        </p:nvSpPr>
        <p:spPr>
          <a:xfrm flipV="1">
            <a:off x="2814127" y="4057155"/>
            <a:ext cx="2130375" cy="543837"/>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lnTo>
                  <a:pt x="0" y="15834"/>
                </a:lnTo>
                <a:cubicBezTo>
                  <a:pt x="3445" y="817"/>
                  <a:pt x="11156" y="-4444"/>
                  <a:pt x="17223" y="4084"/>
                </a:cubicBezTo>
                <a:cubicBezTo>
                  <a:pt x="18678" y="6130"/>
                  <a:pt x="19955" y="8872"/>
                  <a:pt x="20978" y="12149"/>
                </a:cubicBezTo>
                <a:lnTo>
                  <a:pt x="21600" y="11275"/>
                </a:lnTo>
                <a:lnTo>
                  <a:pt x="21499" y="16495"/>
                </a:lnTo>
                <a:lnTo>
                  <a:pt x="19406" y="14359"/>
                </a:lnTo>
                <a:lnTo>
                  <a:pt x="20028" y="13486"/>
                </a:lnTo>
                <a:lnTo>
                  <a:pt x="20028" y="13486"/>
                </a:lnTo>
                <a:cubicBezTo>
                  <a:pt x="16058" y="1123"/>
                  <a:pt x="8792" y="-935"/>
                  <a:pt x="3798" y="8891"/>
                </a:cubicBezTo>
                <a:cubicBezTo>
                  <a:pt x="2640" y="11168"/>
                  <a:pt x="1670" y="13974"/>
                  <a:pt x="940" y="17156"/>
                </a:cubicBezTo>
                <a:close/>
              </a:path>
            </a:pathLst>
          </a:custGeom>
          <a:solidFill>
            <a:srgbClr val="314D29"/>
          </a:solidFill>
          <a:ln w="12700" cap="flat">
            <a:noFill/>
            <a:miter lim="400000"/>
          </a:ln>
          <a:effectLst/>
        </p:spPr>
        <p:txBody>
          <a:bodyPr wrap="square" lIns="0" tIns="0" rIns="0" bIns="0" numCol="1" anchor="t">
            <a:noAutofit/>
          </a:bodyPr>
          <a:lstStyle/>
          <a:p>
            <a:pPr defTabSz="1374775">
              <a:defRPr sz="2000"/>
            </a:pPr>
            <a:endParaRPr sz="2000">
              <a:cs typeface="+mn-ea"/>
              <a:sym typeface="+mn-lt"/>
            </a:endParaRPr>
          </a:p>
        </p:txBody>
      </p:sp>
      <p:sp>
        <p:nvSpPr>
          <p:cNvPr id="8" name="Rectangle 46"/>
          <p:cNvSpPr/>
          <p:nvPr/>
        </p:nvSpPr>
        <p:spPr>
          <a:xfrm>
            <a:off x="8402719" y="2337653"/>
            <a:ext cx="1499731" cy="1235783"/>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Rectangle 50"/>
          <p:cNvSpPr/>
          <p:nvPr/>
        </p:nvSpPr>
        <p:spPr>
          <a:xfrm>
            <a:off x="8486034" y="1814381"/>
            <a:ext cx="1333098" cy="530270"/>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Rectangle 45"/>
          <p:cNvSpPr/>
          <p:nvPr/>
        </p:nvSpPr>
        <p:spPr>
          <a:xfrm>
            <a:off x="6287213" y="2337653"/>
            <a:ext cx="1499731" cy="1235783"/>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Rectangle 49"/>
          <p:cNvSpPr/>
          <p:nvPr/>
        </p:nvSpPr>
        <p:spPr>
          <a:xfrm>
            <a:off x="6370528" y="3564294"/>
            <a:ext cx="1333098" cy="530270"/>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Shape 2093"/>
          <p:cNvSpPr/>
          <p:nvPr/>
        </p:nvSpPr>
        <p:spPr>
          <a:xfrm>
            <a:off x="4906702" y="1379718"/>
            <a:ext cx="2130375" cy="543837"/>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lnTo>
                  <a:pt x="0" y="15834"/>
                </a:lnTo>
                <a:cubicBezTo>
                  <a:pt x="3445" y="817"/>
                  <a:pt x="11156" y="-4444"/>
                  <a:pt x="17223" y="4084"/>
                </a:cubicBezTo>
                <a:cubicBezTo>
                  <a:pt x="18678" y="6130"/>
                  <a:pt x="19955" y="8872"/>
                  <a:pt x="20978" y="12149"/>
                </a:cubicBezTo>
                <a:lnTo>
                  <a:pt x="21600" y="11275"/>
                </a:lnTo>
                <a:lnTo>
                  <a:pt x="21499" y="16495"/>
                </a:lnTo>
                <a:lnTo>
                  <a:pt x="19406" y="14359"/>
                </a:lnTo>
                <a:lnTo>
                  <a:pt x="20028" y="13486"/>
                </a:lnTo>
                <a:lnTo>
                  <a:pt x="20028" y="13486"/>
                </a:lnTo>
                <a:cubicBezTo>
                  <a:pt x="16058" y="1123"/>
                  <a:pt x="8792" y="-935"/>
                  <a:pt x="3798" y="8891"/>
                </a:cubicBezTo>
                <a:cubicBezTo>
                  <a:pt x="2640" y="11168"/>
                  <a:pt x="1670" y="13974"/>
                  <a:pt x="940" y="17156"/>
                </a:cubicBezTo>
                <a:close/>
              </a:path>
            </a:pathLst>
          </a:custGeom>
          <a:solidFill>
            <a:srgbClr val="314D29"/>
          </a:solidFill>
          <a:ln w="12700" cap="flat">
            <a:noFill/>
            <a:miter lim="400000"/>
          </a:ln>
          <a:effectLst/>
        </p:spPr>
        <p:txBody>
          <a:bodyPr wrap="square" lIns="0" tIns="0" rIns="0" bIns="0" numCol="1" anchor="t">
            <a:noAutofit/>
          </a:bodyPr>
          <a:lstStyle/>
          <a:p>
            <a:pPr defTabSz="1374775">
              <a:defRPr sz="2000"/>
            </a:pPr>
            <a:endParaRPr sz="2000">
              <a:cs typeface="+mn-ea"/>
              <a:sym typeface="+mn-lt"/>
            </a:endParaRPr>
          </a:p>
        </p:txBody>
      </p:sp>
      <p:sp>
        <p:nvSpPr>
          <p:cNvPr id="14" name="Rectangle 44"/>
          <p:cNvSpPr/>
          <p:nvPr/>
        </p:nvSpPr>
        <p:spPr>
          <a:xfrm>
            <a:off x="4216938" y="2337653"/>
            <a:ext cx="1499731" cy="1235783"/>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Rectangle 48"/>
          <p:cNvSpPr/>
          <p:nvPr/>
        </p:nvSpPr>
        <p:spPr>
          <a:xfrm>
            <a:off x="4300253" y="1814381"/>
            <a:ext cx="1333098" cy="530270"/>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Rectangle 43"/>
          <p:cNvSpPr/>
          <p:nvPr/>
        </p:nvSpPr>
        <p:spPr>
          <a:xfrm>
            <a:off x="2095351" y="2337653"/>
            <a:ext cx="1499731" cy="1235783"/>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Rectangle 47"/>
          <p:cNvSpPr/>
          <p:nvPr/>
        </p:nvSpPr>
        <p:spPr>
          <a:xfrm>
            <a:off x="2178666" y="3564294"/>
            <a:ext cx="1333098" cy="530270"/>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 name="Content Placeholder 4"/>
          <p:cNvSpPr txBox="1"/>
          <p:nvPr/>
        </p:nvSpPr>
        <p:spPr>
          <a:xfrm>
            <a:off x="2274312" y="3655390"/>
            <a:ext cx="1141809" cy="34807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b="1" dirty="0">
                <a:solidFill>
                  <a:schemeClr val="bg1"/>
                </a:solidFill>
                <a:cs typeface="+mn-ea"/>
                <a:sym typeface="+mn-lt"/>
              </a:rPr>
              <a:t>单击编辑</a:t>
            </a:r>
            <a:endParaRPr lang="en-US" sz="1600" b="1" dirty="0">
              <a:solidFill>
                <a:schemeClr val="bg1"/>
              </a:solidFill>
              <a:cs typeface="+mn-ea"/>
              <a:sym typeface="+mn-lt"/>
            </a:endParaRPr>
          </a:p>
        </p:txBody>
      </p:sp>
      <p:sp>
        <p:nvSpPr>
          <p:cNvPr id="19" name="Content Placeholder 4"/>
          <p:cNvSpPr txBox="1"/>
          <p:nvPr/>
        </p:nvSpPr>
        <p:spPr>
          <a:xfrm>
            <a:off x="4395899" y="1905477"/>
            <a:ext cx="1141809" cy="34807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b="1" dirty="0">
                <a:solidFill>
                  <a:schemeClr val="bg1"/>
                </a:solidFill>
                <a:cs typeface="+mn-ea"/>
                <a:sym typeface="+mn-lt"/>
              </a:rPr>
              <a:t>单击编辑</a:t>
            </a:r>
            <a:endParaRPr lang="en-US" altLang="zh-CN" sz="1600" b="1" dirty="0">
              <a:solidFill>
                <a:schemeClr val="bg1"/>
              </a:solidFill>
              <a:cs typeface="+mn-ea"/>
              <a:sym typeface="+mn-lt"/>
            </a:endParaRPr>
          </a:p>
        </p:txBody>
      </p:sp>
      <p:sp>
        <p:nvSpPr>
          <p:cNvPr id="20" name="Content Placeholder 4"/>
          <p:cNvSpPr txBox="1"/>
          <p:nvPr/>
        </p:nvSpPr>
        <p:spPr>
          <a:xfrm>
            <a:off x="6466174" y="3655390"/>
            <a:ext cx="1141809" cy="34807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b="1" dirty="0">
                <a:solidFill>
                  <a:schemeClr val="bg1"/>
                </a:solidFill>
                <a:cs typeface="+mn-ea"/>
                <a:sym typeface="+mn-lt"/>
              </a:rPr>
              <a:t>单击编辑</a:t>
            </a:r>
            <a:endParaRPr lang="en-US" altLang="zh-CN" sz="1600" b="1" dirty="0">
              <a:solidFill>
                <a:schemeClr val="bg1"/>
              </a:solidFill>
              <a:cs typeface="+mn-ea"/>
              <a:sym typeface="+mn-lt"/>
            </a:endParaRPr>
          </a:p>
        </p:txBody>
      </p:sp>
      <p:sp>
        <p:nvSpPr>
          <p:cNvPr id="21" name="Shape 4375"/>
          <p:cNvSpPr/>
          <p:nvPr/>
        </p:nvSpPr>
        <p:spPr>
          <a:xfrm>
            <a:off x="8940402" y="2818774"/>
            <a:ext cx="424362" cy="273541"/>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cs typeface="+mn-ea"/>
              <a:sym typeface="+mn-lt"/>
            </a:endParaRPr>
          </a:p>
        </p:txBody>
      </p:sp>
      <p:sp>
        <p:nvSpPr>
          <p:cNvPr id="22" name="Shape 4396"/>
          <p:cNvSpPr/>
          <p:nvPr/>
        </p:nvSpPr>
        <p:spPr>
          <a:xfrm>
            <a:off x="2607286" y="2717532"/>
            <a:ext cx="475861" cy="476022"/>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cs typeface="+mn-ea"/>
              <a:sym typeface="+mn-lt"/>
            </a:endParaRPr>
          </a:p>
        </p:txBody>
      </p:sp>
      <p:sp>
        <p:nvSpPr>
          <p:cNvPr id="23" name="Shape 4422"/>
          <p:cNvSpPr/>
          <p:nvPr/>
        </p:nvSpPr>
        <p:spPr>
          <a:xfrm>
            <a:off x="6811348" y="2780450"/>
            <a:ext cx="451458" cy="350189"/>
          </a:xfrm>
          <a:custGeom>
            <a:avLst/>
            <a:gdLst/>
            <a:ahLst/>
            <a:cxnLst>
              <a:cxn ang="0">
                <a:pos x="wd2" y="hd2"/>
              </a:cxn>
              <a:cxn ang="5400000">
                <a:pos x="wd2" y="hd2"/>
              </a:cxn>
              <a:cxn ang="10800000">
                <a:pos x="wd2" y="hd2"/>
              </a:cxn>
              <a:cxn ang="16200000">
                <a:pos x="wd2" y="hd2"/>
              </a:cxn>
            </a:cxnLst>
            <a:rect l="0" t="0" r="r" b="b"/>
            <a:pathLst>
              <a:path w="20580" h="20758"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cs typeface="+mn-ea"/>
              <a:sym typeface="+mn-lt"/>
            </a:endParaRPr>
          </a:p>
        </p:txBody>
      </p:sp>
      <p:grpSp>
        <p:nvGrpSpPr>
          <p:cNvPr id="24" name="组合 23"/>
          <p:cNvGrpSpPr/>
          <p:nvPr/>
        </p:nvGrpSpPr>
        <p:grpSpPr>
          <a:xfrm>
            <a:off x="4800440" y="2784544"/>
            <a:ext cx="332724" cy="342001"/>
            <a:chOff x="4800440" y="3127447"/>
            <a:chExt cx="332724" cy="342001"/>
          </a:xfrm>
        </p:grpSpPr>
        <p:sp>
          <p:nvSpPr>
            <p:cNvPr id="25" name="Shape 4438"/>
            <p:cNvSpPr/>
            <p:nvPr/>
          </p:nvSpPr>
          <p:spPr>
            <a:xfrm>
              <a:off x="4800440" y="3173044"/>
              <a:ext cx="332724" cy="296404"/>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cs typeface="+mn-ea"/>
                <a:sym typeface="+mn-lt"/>
              </a:endParaRPr>
            </a:p>
          </p:txBody>
        </p:sp>
        <p:sp>
          <p:nvSpPr>
            <p:cNvPr id="26" name="Shape 4439"/>
            <p:cNvSpPr/>
            <p:nvPr/>
          </p:nvSpPr>
          <p:spPr>
            <a:xfrm>
              <a:off x="4868817" y="3127447"/>
              <a:ext cx="192228" cy="628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94" y="0"/>
                  </a:lnTo>
                  <a:lnTo>
                    <a:pt x="18694" y="21600"/>
                  </a:lnTo>
                  <a:lnTo>
                    <a:pt x="21600" y="21600"/>
                  </a:lnTo>
                  <a:cubicBezTo>
                    <a:pt x="21600" y="21600"/>
                    <a:pt x="21600" y="0"/>
                    <a:pt x="21600" y="0"/>
                  </a:cubicBezTo>
                  <a:close/>
                  <a:moveTo>
                    <a:pt x="2906" y="0"/>
                  </a:moveTo>
                  <a:lnTo>
                    <a:pt x="0" y="0"/>
                  </a:lnTo>
                  <a:lnTo>
                    <a:pt x="0" y="21600"/>
                  </a:lnTo>
                  <a:lnTo>
                    <a:pt x="2906" y="21600"/>
                  </a:lnTo>
                  <a:cubicBezTo>
                    <a:pt x="2906" y="21600"/>
                    <a:pt x="2906" y="0"/>
                    <a:pt x="2906"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cs typeface="+mn-ea"/>
                <a:sym typeface="+mn-lt"/>
              </a:endParaRPr>
            </a:p>
          </p:txBody>
        </p:sp>
      </p:grpSp>
      <p:sp>
        <p:nvSpPr>
          <p:cNvPr id="27" name="Content Placeholder 4"/>
          <p:cNvSpPr txBox="1"/>
          <p:nvPr/>
        </p:nvSpPr>
        <p:spPr>
          <a:xfrm>
            <a:off x="8581678" y="1905477"/>
            <a:ext cx="1141809" cy="34807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600" b="1" dirty="0">
                <a:solidFill>
                  <a:schemeClr val="bg1"/>
                </a:solidFill>
                <a:cs typeface="+mn-ea"/>
                <a:sym typeface="+mn-lt"/>
              </a:rPr>
              <a:t>单击编辑</a:t>
            </a:r>
            <a:endParaRPr lang="en-US" altLang="zh-CN" sz="1600" b="1" dirty="0">
              <a:solidFill>
                <a:schemeClr val="bg1"/>
              </a:solidFill>
              <a:cs typeface="+mn-ea"/>
              <a:sym typeface="+mn-lt"/>
            </a:endParaRPr>
          </a:p>
        </p:txBody>
      </p:sp>
      <p:sp>
        <p:nvSpPr>
          <p:cNvPr id="28" name="Rectangle 18"/>
          <p:cNvSpPr/>
          <p:nvPr/>
        </p:nvSpPr>
        <p:spPr>
          <a:xfrm>
            <a:off x="2274312" y="5173928"/>
            <a:ext cx="7534498" cy="738664"/>
          </a:xfrm>
          <a:prstGeom prst="rect">
            <a:avLst/>
          </a:prstGeom>
        </p:spPr>
        <p:txBody>
          <a:bodyPr wrap="square">
            <a:spAutoFit/>
          </a:bodyPr>
          <a:lstStyle/>
          <a:p>
            <a:pPr algn="ctr"/>
            <a:r>
              <a:rPr lang="zh-CN" altLang="en-US" sz="1400" dirty="0">
                <a:cs typeface="+mn-ea"/>
                <a:sym typeface="+mn-lt"/>
              </a:rPr>
              <a:t>单击此处编辑您要的内容单击此处编辑您要的内容单击此处编辑您要的内容单击此处编辑您要的内容单击此处编辑您要的内容单击此处编辑您要的内容。更多使用说明和作品请详阅模版最末的使用手册。</a:t>
            </a:r>
            <a:endParaRPr lang="en-US" altLang="zh-CN" sz="1400" dirty="0">
              <a:cs typeface="+mn-ea"/>
              <a:sym typeface="+mn-lt"/>
            </a:endParaRPr>
          </a:p>
        </p:txBody>
      </p:sp>
      <p:sp>
        <p:nvSpPr>
          <p:cNvPr id="29" name="文本框 28"/>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30" name="图片 29"/>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46"/>
          <p:cNvSpPr/>
          <p:nvPr/>
        </p:nvSpPr>
        <p:spPr>
          <a:xfrm>
            <a:off x="10233122" y="4677392"/>
            <a:ext cx="838200" cy="841248"/>
          </a:xfrm>
          <a:prstGeom prst="ellipse">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Oval 41"/>
          <p:cNvSpPr/>
          <p:nvPr/>
        </p:nvSpPr>
        <p:spPr>
          <a:xfrm>
            <a:off x="10233121" y="2696192"/>
            <a:ext cx="838200" cy="841248"/>
          </a:xfrm>
          <a:prstGeom prst="ellipse">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Oval 35"/>
          <p:cNvSpPr/>
          <p:nvPr/>
        </p:nvSpPr>
        <p:spPr>
          <a:xfrm>
            <a:off x="1317721" y="3686792"/>
            <a:ext cx="838200" cy="841248"/>
          </a:xfrm>
          <a:prstGeom prst="ellipse">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Oval 3"/>
          <p:cNvSpPr/>
          <p:nvPr/>
        </p:nvSpPr>
        <p:spPr>
          <a:xfrm>
            <a:off x="1317720" y="1699363"/>
            <a:ext cx="838200" cy="841248"/>
          </a:xfrm>
          <a:prstGeom prst="ellipse">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Rectangle 11"/>
          <p:cNvSpPr/>
          <p:nvPr/>
        </p:nvSpPr>
        <p:spPr>
          <a:xfrm>
            <a:off x="2265641" y="1708641"/>
            <a:ext cx="7848413" cy="822695"/>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Rectangle 21"/>
          <p:cNvSpPr/>
          <p:nvPr/>
        </p:nvSpPr>
        <p:spPr>
          <a:xfrm>
            <a:off x="2265641" y="1910440"/>
            <a:ext cx="639857" cy="419097"/>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Rectangle 13"/>
          <p:cNvSpPr/>
          <p:nvPr/>
        </p:nvSpPr>
        <p:spPr>
          <a:xfrm>
            <a:off x="2265641" y="2705470"/>
            <a:ext cx="7848413" cy="822695"/>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Rectangle 14"/>
          <p:cNvSpPr/>
          <p:nvPr/>
        </p:nvSpPr>
        <p:spPr>
          <a:xfrm>
            <a:off x="2265641" y="3696070"/>
            <a:ext cx="7848413" cy="822695"/>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cs typeface="+mn-ea"/>
              <a:sym typeface="+mn-lt"/>
            </a:endParaRPr>
          </a:p>
        </p:txBody>
      </p:sp>
      <p:sp>
        <p:nvSpPr>
          <p:cNvPr id="15" name="Rectangle 15"/>
          <p:cNvSpPr/>
          <p:nvPr/>
        </p:nvSpPr>
        <p:spPr>
          <a:xfrm>
            <a:off x="2265641" y="4677393"/>
            <a:ext cx="7848413" cy="822695"/>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Content Placeholder 4"/>
          <p:cNvSpPr txBox="1"/>
          <p:nvPr/>
        </p:nvSpPr>
        <p:spPr>
          <a:xfrm>
            <a:off x="2280768" y="1982579"/>
            <a:ext cx="609600" cy="30479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cs typeface="+mn-ea"/>
                <a:sym typeface="+mn-lt"/>
              </a:rPr>
              <a:t>01</a:t>
            </a:r>
          </a:p>
        </p:txBody>
      </p:sp>
      <p:sp>
        <p:nvSpPr>
          <p:cNvPr id="17" name="Content Placeholder 4"/>
          <p:cNvSpPr txBox="1"/>
          <p:nvPr/>
        </p:nvSpPr>
        <p:spPr>
          <a:xfrm>
            <a:off x="9489324" y="2964418"/>
            <a:ext cx="609600" cy="30479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chemeClr val="bg1"/>
                </a:solidFill>
                <a:cs typeface="+mn-ea"/>
                <a:sym typeface="+mn-lt"/>
              </a:rPr>
              <a:t>02</a:t>
            </a:r>
            <a:endParaRPr lang="en-US" sz="1200" dirty="0">
              <a:solidFill>
                <a:schemeClr val="bg1"/>
              </a:solidFill>
              <a:cs typeface="+mn-ea"/>
              <a:sym typeface="+mn-lt"/>
            </a:endParaRPr>
          </a:p>
        </p:txBody>
      </p:sp>
      <p:sp>
        <p:nvSpPr>
          <p:cNvPr id="18" name="Shape 4483"/>
          <p:cNvSpPr/>
          <p:nvPr/>
        </p:nvSpPr>
        <p:spPr>
          <a:xfrm>
            <a:off x="10533773" y="2897391"/>
            <a:ext cx="236896" cy="438850"/>
          </a:xfrm>
          <a:custGeom>
            <a:avLst/>
            <a:gdLst/>
            <a:ahLst/>
            <a:cxnLst>
              <a:cxn ang="0">
                <a:pos x="wd2" y="hd2"/>
              </a:cxn>
              <a:cxn ang="5400000">
                <a:pos x="wd2" y="hd2"/>
              </a:cxn>
              <a:cxn ang="10800000">
                <a:pos x="wd2" y="hd2"/>
              </a:cxn>
              <a:cxn ang="16200000">
                <a:pos x="wd2" y="hd2"/>
              </a:cxn>
            </a:cxnLst>
            <a:rect l="0" t="0" r="r" b="b"/>
            <a:pathLst>
              <a:path w="21600" h="21600" extrusionOk="0">
                <a:moveTo>
                  <a:pt x="10800" y="19440"/>
                </a:moveTo>
                <a:cubicBezTo>
                  <a:pt x="7045" y="19440"/>
                  <a:pt x="3998" y="17796"/>
                  <a:pt x="3998" y="15769"/>
                </a:cubicBezTo>
                <a:cubicBezTo>
                  <a:pt x="3998" y="14090"/>
                  <a:pt x="6086" y="12679"/>
                  <a:pt x="8933" y="12239"/>
                </a:cubicBezTo>
                <a:lnTo>
                  <a:pt x="8933" y="4320"/>
                </a:lnTo>
                <a:lnTo>
                  <a:pt x="12934" y="4320"/>
                </a:lnTo>
                <a:lnTo>
                  <a:pt x="12934" y="12283"/>
                </a:lnTo>
                <a:cubicBezTo>
                  <a:pt x="15644" y="12767"/>
                  <a:pt x="17602" y="14143"/>
                  <a:pt x="17602" y="15769"/>
                </a:cubicBezTo>
                <a:cubicBezTo>
                  <a:pt x="17602" y="17796"/>
                  <a:pt x="14555" y="19440"/>
                  <a:pt x="10800" y="19440"/>
                </a:cubicBezTo>
                <a:close/>
                <a:moveTo>
                  <a:pt x="16000" y="10656"/>
                </a:moveTo>
                <a:lnTo>
                  <a:pt x="16000" y="1079"/>
                </a:lnTo>
                <a:cubicBezTo>
                  <a:pt x="16000" y="484"/>
                  <a:pt x="15107" y="0"/>
                  <a:pt x="14001" y="0"/>
                </a:cubicBezTo>
                <a:lnTo>
                  <a:pt x="7199" y="0"/>
                </a:lnTo>
                <a:cubicBezTo>
                  <a:pt x="6094" y="0"/>
                  <a:pt x="5600" y="484"/>
                  <a:pt x="5600" y="1079"/>
                </a:cubicBezTo>
                <a:lnTo>
                  <a:pt x="5600" y="10656"/>
                </a:lnTo>
                <a:cubicBezTo>
                  <a:pt x="2262" y="11649"/>
                  <a:pt x="0" y="13566"/>
                  <a:pt x="0" y="15769"/>
                </a:cubicBezTo>
                <a:cubicBezTo>
                  <a:pt x="0" y="18989"/>
                  <a:pt x="4836" y="21600"/>
                  <a:pt x="10800" y="21600"/>
                </a:cubicBezTo>
                <a:cubicBezTo>
                  <a:pt x="16766" y="21600"/>
                  <a:pt x="21600" y="18989"/>
                  <a:pt x="21600" y="15769"/>
                </a:cubicBezTo>
                <a:cubicBezTo>
                  <a:pt x="21600" y="13566"/>
                  <a:pt x="19338" y="11649"/>
                  <a:pt x="16000" y="10656"/>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cs typeface="+mn-ea"/>
              <a:sym typeface="+mn-lt"/>
            </a:endParaRPr>
          </a:p>
        </p:txBody>
      </p:sp>
      <p:sp>
        <p:nvSpPr>
          <p:cNvPr id="19" name="Shape 4403"/>
          <p:cNvSpPr/>
          <p:nvPr/>
        </p:nvSpPr>
        <p:spPr>
          <a:xfrm>
            <a:off x="1610717" y="2009624"/>
            <a:ext cx="252208" cy="220729"/>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cs typeface="+mn-ea"/>
              <a:sym typeface="+mn-lt"/>
            </a:endParaRPr>
          </a:p>
        </p:txBody>
      </p:sp>
      <p:sp>
        <p:nvSpPr>
          <p:cNvPr id="20" name="Shape 4401"/>
          <p:cNvSpPr/>
          <p:nvPr/>
        </p:nvSpPr>
        <p:spPr>
          <a:xfrm>
            <a:off x="1610718" y="3965508"/>
            <a:ext cx="252207" cy="283816"/>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cs typeface="+mn-ea"/>
              <a:sym typeface="+mn-lt"/>
            </a:endParaRPr>
          </a:p>
        </p:txBody>
      </p:sp>
      <p:sp>
        <p:nvSpPr>
          <p:cNvPr id="21" name="Shape 4416"/>
          <p:cNvSpPr/>
          <p:nvPr/>
        </p:nvSpPr>
        <p:spPr>
          <a:xfrm>
            <a:off x="10530555" y="4964329"/>
            <a:ext cx="243334" cy="24882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cs typeface="+mn-ea"/>
              <a:sym typeface="+mn-lt"/>
            </a:endParaRPr>
          </a:p>
        </p:txBody>
      </p:sp>
      <p:sp>
        <p:nvSpPr>
          <p:cNvPr id="22" name="Rectangle 36"/>
          <p:cNvSpPr/>
          <p:nvPr/>
        </p:nvSpPr>
        <p:spPr>
          <a:xfrm>
            <a:off x="9474197" y="2907269"/>
            <a:ext cx="639857" cy="419097"/>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Rectangle 39"/>
          <p:cNvSpPr/>
          <p:nvPr/>
        </p:nvSpPr>
        <p:spPr>
          <a:xfrm>
            <a:off x="2265641" y="3897869"/>
            <a:ext cx="639857" cy="419097"/>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4" name="Rectangle 43"/>
          <p:cNvSpPr/>
          <p:nvPr/>
        </p:nvSpPr>
        <p:spPr>
          <a:xfrm>
            <a:off x="9474196" y="4879192"/>
            <a:ext cx="639857" cy="419097"/>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5" name="Content Placeholder 4"/>
          <p:cNvSpPr txBox="1"/>
          <p:nvPr/>
        </p:nvSpPr>
        <p:spPr>
          <a:xfrm>
            <a:off x="2280768" y="3960667"/>
            <a:ext cx="609600" cy="30479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cs typeface="+mn-ea"/>
                <a:sym typeface="+mn-lt"/>
              </a:rPr>
              <a:t>03</a:t>
            </a:r>
          </a:p>
        </p:txBody>
      </p:sp>
      <p:sp>
        <p:nvSpPr>
          <p:cNvPr id="26" name="Content Placeholder 4"/>
          <p:cNvSpPr txBox="1"/>
          <p:nvPr/>
        </p:nvSpPr>
        <p:spPr>
          <a:xfrm>
            <a:off x="9489324" y="2992992"/>
            <a:ext cx="609600" cy="30479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cs typeface="+mn-ea"/>
                <a:sym typeface="+mn-lt"/>
              </a:rPr>
              <a:t>02</a:t>
            </a:r>
          </a:p>
        </p:txBody>
      </p:sp>
      <p:sp>
        <p:nvSpPr>
          <p:cNvPr id="27" name="Content Placeholder 4"/>
          <p:cNvSpPr txBox="1"/>
          <p:nvPr/>
        </p:nvSpPr>
        <p:spPr>
          <a:xfrm>
            <a:off x="9489324" y="4926102"/>
            <a:ext cx="609600" cy="304799"/>
          </a:xfrm>
          <a:prstGeom prst="rect">
            <a:avLst/>
          </a:prstGeom>
          <a:solidFill>
            <a:srgbClr val="314D29"/>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cs typeface="+mn-ea"/>
                <a:sym typeface="+mn-lt"/>
              </a:rPr>
              <a:t>04</a:t>
            </a:r>
          </a:p>
        </p:txBody>
      </p:sp>
      <p:sp>
        <p:nvSpPr>
          <p:cNvPr id="28" name="矩形 27"/>
          <p:cNvSpPr/>
          <p:nvPr/>
        </p:nvSpPr>
        <p:spPr>
          <a:xfrm>
            <a:off x="3141847" y="1876463"/>
            <a:ext cx="6096000" cy="523220"/>
          </a:xfrm>
          <a:prstGeom prst="rect">
            <a:avLst/>
          </a:prstGeom>
        </p:spPr>
        <p:txBody>
          <a:bodyPr>
            <a:spAutoFit/>
          </a:bodyPr>
          <a:lstStyle/>
          <a:p>
            <a:r>
              <a:rPr lang="zh-CN" altLang="en-US" sz="1400" dirty="0">
                <a:solidFill>
                  <a:schemeClr val="bg1"/>
                </a:solidFill>
                <a:cs typeface="+mn-ea"/>
                <a:sym typeface="+mn-lt"/>
              </a:rPr>
              <a:t>单击此处编辑您要的内容单击此处编辑您要的内容单击此处编辑您要的内容单击此处编辑您要的内容单击此处编辑您要的内容单击此处编辑您要的内容。</a:t>
            </a:r>
          </a:p>
        </p:txBody>
      </p:sp>
      <p:sp>
        <p:nvSpPr>
          <p:cNvPr id="29" name="矩形 28"/>
          <p:cNvSpPr/>
          <p:nvPr/>
        </p:nvSpPr>
        <p:spPr>
          <a:xfrm>
            <a:off x="3141847" y="2863508"/>
            <a:ext cx="6096000" cy="523220"/>
          </a:xfrm>
          <a:prstGeom prst="rect">
            <a:avLst/>
          </a:prstGeom>
        </p:spPr>
        <p:txBody>
          <a:bodyPr>
            <a:spAutoFit/>
          </a:bodyPr>
          <a:lstStyle/>
          <a:p>
            <a:r>
              <a:rPr lang="zh-CN" altLang="en-US" sz="1400" dirty="0">
                <a:solidFill>
                  <a:schemeClr val="bg1"/>
                </a:solidFill>
                <a:cs typeface="+mn-ea"/>
                <a:sym typeface="+mn-lt"/>
              </a:rPr>
              <a:t>单击此处编辑您要的内容单击此处编辑您要的内容单击此处编辑您要的内容单击此处编辑您要的内容单击此处编辑您要的内容单击此处编辑您要的内容。</a:t>
            </a:r>
          </a:p>
        </p:txBody>
      </p:sp>
      <p:sp>
        <p:nvSpPr>
          <p:cNvPr id="30" name="矩形 29"/>
          <p:cNvSpPr/>
          <p:nvPr/>
        </p:nvSpPr>
        <p:spPr>
          <a:xfrm>
            <a:off x="3141847" y="3845806"/>
            <a:ext cx="6096000" cy="523220"/>
          </a:xfrm>
          <a:prstGeom prst="rect">
            <a:avLst/>
          </a:prstGeom>
        </p:spPr>
        <p:txBody>
          <a:bodyPr>
            <a:spAutoFit/>
          </a:bodyPr>
          <a:lstStyle/>
          <a:p>
            <a:r>
              <a:rPr lang="zh-CN" altLang="en-US" sz="1400" dirty="0">
                <a:solidFill>
                  <a:schemeClr val="bg1"/>
                </a:solidFill>
                <a:cs typeface="+mn-ea"/>
                <a:sym typeface="+mn-lt"/>
              </a:rPr>
              <a:t>单击此处编辑您要的内容单击此处编辑您要的内容单击此处编辑您要的内容单击此处编辑您要的内容单击此处编辑您要的内容单击此处编辑您要的内容。</a:t>
            </a:r>
          </a:p>
        </p:txBody>
      </p:sp>
      <p:sp>
        <p:nvSpPr>
          <p:cNvPr id="31" name="矩形 30"/>
          <p:cNvSpPr/>
          <p:nvPr/>
        </p:nvSpPr>
        <p:spPr>
          <a:xfrm>
            <a:off x="3141847" y="4816891"/>
            <a:ext cx="6096000" cy="523220"/>
          </a:xfrm>
          <a:prstGeom prst="rect">
            <a:avLst/>
          </a:prstGeom>
        </p:spPr>
        <p:txBody>
          <a:bodyPr>
            <a:spAutoFit/>
          </a:bodyPr>
          <a:lstStyle/>
          <a:p>
            <a:r>
              <a:rPr lang="zh-CN" altLang="en-US" sz="1400" dirty="0">
                <a:solidFill>
                  <a:schemeClr val="bg1"/>
                </a:solidFill>
                <a:cs typeface="+mn-ea"/>
                <a:sym typeface="+mn-lt"/>
              </a:rPr>
              <a:t>单击此处编辑您要的内容单击此处编辑您要的内容单击此处编辑您要的内容单击此处编辑您要的内容单击此处编辑您要的内容单击此处编辑您要的内容。</a:t>
            </a:r>
          </a:p>
        </p:txBody>
      </p:sp>
      <p:sp>
        <p:nvSpPr>
          <p:cNvPr id="32" name="文本框 31"/>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33" name="图片 32"/>
          <p:cNvPicPr>
            <a:picLocks noChangeAspect="1"/>
          </p:cNvPicPr>
          <p:nvPr/>
        </p:nvPicPr>
        <p:blipFill rotWithShape="1">
          <a:blip r:embed="rId2" cstate="screen"/>
          <a:srcRect/>
          <a:stretch>
            <a:fillRect/>
          </a:stretch>
        </p:blipFill>
        <p:spPr>
          <a:xfrm>
            <a:off x="269220" y="173066"/>
            <a:ext cx="695980" cy="6420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screen"/>
          <a:srcRect/>
          <a:stretch>
            <a:fillRect/>
          </a:stretch>
        </p:blipFill>
        <p:spPr>
          <a:xfrm>
            <a:off x="8112920" y="1821174"/>
            <a:ext cx="4079080" cy="2635250"/>
          </a:xfrm>
          <a:prstGeom prst="rect">
            <a:avLst/>
          </a:prstGeom>
        </p:spPr>
      </p:pic>
      <p:sp>
        <p:nvSpPr>
          <p:cNvPr id="6" name="Rectangle 85"/>
          <p:cNvSpPr/>
          <p:nvPr/>
        </p:nvSpPr>
        <p:spPr>
          <a:xfrm>
            <a:off x="4059238" y="1827213"/>
            <a:ext cx="4057650" cy="2635250"/>
          </a:xfrm>
          <a:prstGeom prst="rect">
            <a:avLst/>
          </a:prstGeom>
          <a:solidFill>
            <a:srgbClr val="314D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3765">
              <a:defRPr/>
            </a:pPr>
            <a:endParaRPr lang="id-ID" sz="900" dirty="0">
              <a:cs typeface="+mn-ea"/>
              <a:sym typeface="+mn-lt"/>
            </a:endParaRPr>
          </a:p>
        </p:txBody>
      </p:sp>
      <p:sp>
        <p:nvSpPr>
          <p:cNvPr id="7" name="AutoShape 50"/>
          <p:cNvSpPr/>
          <p:nvPr/>
        </p:nvSpPr>
        <p:spPr bwMode="auto">
          <a:xfrm>
            <a:off x="1406526" y="4957763"/>
            <a:ext cx="539750" cy="5397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314D29"/>
          </a:solidFill>
          <a:ln>
            <a:noFill/>
          </a:ln>
          <a:effectLst/>
        </p:spPr>
        <p:txBody>
          <a:bodyPr lIns="0" tIns="0" rIns="0" bIns="0" anchor="ctr"/>
          <a:lstStyle/>
          <a:p>
            <a:pPr defTabSz="913765">
              <a:defRPr/>
            </a:pPr>
            <a:endParaRPr lang="es-ES" sz="2800">
              <a:solidFill>
                <a:srgbClr val="FFFFFF"/>
              </a:solidFill>
              <a:effectLst>
                <a:outerShdw blurRad="38100" dist="38100" dir="2700000" algn="tl">
                  <a:srgbClr val="000000"/>
                </a:outerShdw>
              </a:effectLst>
              <a:cs typeface="+mn-ea"/>
              <a:sym typeface="+mn-lt"/>
            </a:endParaRPr>
          </a:p>
        </p:txBody>
      </p:sp>
      <p:sp>
        <p:nvSpPr>
          <p:cNvPr id="8" name="AutoShape 54"/>
          <p:cNvSpPr/>
          <p:nvPr/>
        </p:nvSpPr>
        <p:spPr bwMode="auto">
          <a:xfrm>
            <a:off x="6248401" y="4965700"/>
            <a:ext cx="539750" cy="5397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314D29"/>
          </a:solidFill>
          <a:ln>
            <a:noFill/>
          </a:ln>
          <a:effectLst/>
        </p:spPr>
        <p:txBody>
          <a:bodyPr lIns="0" tIns="0" rIns="0" bIns="0" anchor="ctr"/>
          <a:lstStyle/>
          <a:p>
            <a:pPr defTabSz="913765">
              <a:defRPr/>
            </a:pPr>
            <a:endParaRPr lang="es-ES" sz="2800">
              <a:solidFill>
                <a:srgbClr val="FFFFFF"/>
              </a:solidFill>
              <a:effectLst>
                <a:outerShdw blurRad="38100" dist="38100" dir="2700000" algn="tl">
                  <a:srgbClr val="000000"/>
                </a:outerShdw>
              </a:effectLst>
              <a:cs typeface="+mn-ea"/>
              <a:sym typeface="+mn-lt"/>
            </a:endParaRPr>
          </a:p>
        </p:txBody>
      </p:sp>
      <p:sp>
        <p:nvSpPr>
          <p:cNvPr id="9" name="TextBox 37"/>
          <p:cNvSpPr txBox="1">
            <a:spLocks noChangeArrowheads="1"/>
          </p:cNvSpPr>
          <p:nvPr/>
        </p:nvSpPr>
        <p:spPr bwMode="auto">
          <a:xfrm>
            <a:off x="2092326" y="5218113"/>
            <a:ext cx="3581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400" dirty="0">
                <a:solidFill>
                  <a:srgbClr val="46556A"/>
                </a:solidFill>
                <a:latin typeface="+mn-lt"/>
                <a:ea typeface="+mn-ea"/>
                <a:cs typeface="+mn-ea"/>
                <a:sym typeface="+mn-lt"/>
              </a:rPr>
              <a:t>单击此处编辑您要的内容单击此处编辑您要的内容单击此处编辑您要的内容单击此处编辑您要的内容单击此处编辑您要的内容单击此处编辑您要的内容</a:t>
            </a:r>
          </a:p>
        </p:txBody>
      </p:sp>
      <p:sp>
        <p:nvSpPr>
          <p:cNvPr id="10" name="TextBox 38"/>
          <p:cNvSpPr txBox="1">
            <a:spLocks noChangeArrowheads="1"/>
          </p:cNvSpPr>
          <p:nvPr/>
        </p:nvSpPr>
        <p:spPr bwMode="auto">
          <a:xfrm>
            <a:off x="2087563" y="4946650"/>
            <a:ext cx="21034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a:solidFill>
                  <a:srgbClr val="384558"/>
                </a:solidFill>
                <a:cs typeface="+mn-ea"/>
                <a:sym typeface="+mn-lt"/>
              </a:rPr>
              <a:t>单击此处添加文字</a:t>
            </a:r>
          </a:p>
        </p:txBody>
      </p:sp>
      <p:sp>
        <p:nvSpPr>
          <p:cNvPr id="12" name="Freeform 121"/>
          <p:cNvSpPr>
            <a:spLocks noChangeArrowheads="1"/>
          </p:cNvSpPr>
          <p:nvPr/>
        </p:nvSpPr>
        <p:spPr bwMode="auto">
          <a:xfrm>
            <a:off x="6353177" y="5070476"/>
            <a:ext cx="319087" cy="320675"/>
          </a:xfrm>
          <a:custGeom>
            <a:avLst/>
            <a:gdLst>
              <a:gd name="T0" fmla="*/ 2147483646 w 602"/>
              <a:gd name="T1" fmla="*/ 2147483646 h 609"/>
              <a:gd name="T2" fmla="*/ 2147483646 w 602"/>
              <a:gd name="T3" fmla="*/ 2147483646 h 609"/>
              <a:gd name="T4" fmla="*/ 2147483646 w 602"/>
              <a:gd name="T5" fmla="*/ 2147483646 h 609"/>
              <a:gd name="T6" fmla="*/ 2147483646 w 602"/>
              <a:gd name="T7" fmla="*/ 2147483646 h 609"/>
              <a:gd name="T8" fmla="*/ 2147483646 w 602"/>
              <a:gd name="T9" fmla="*/ 2147483646 h 609"/>
              <a:gd name="T10" fmla="*/ 2147483646 w 602"/>
              <a:gd name="T11" fmla="*/ 2147483646 h 609"/>
              <a:gd name="T12" fmla="*/ 2147483646 w 602"/>
              <a:gd name="T13" fmla="*/ 2147483646 h 609"/>
              <a:gd name="T14" fmla="*/ 2147483646 w 602"/>
              <a:gd name="T15" fmla="*/ 2147483646 h 609"/>
              <a:gd name="T16" fmla="*/ 2147483646 w 602"/>
              <a:gd name="T17" fmla="*/ 2147483646 h 609"/>
              <a:gd name="T18" fmla="*/ 2147483646 w 602"/>
              <a:gd name="T19" fmla="*/ 2147483646 h 609"/>
              <a:gd name="T20" fmla="*/ 2147483646 w 602"/>
              <a:gd name="T21" fmla="*/ 2147483646 h 609"/>
              <a:gd name="T22" fmla="*/ 2147483646 w 602"/>
              <a:gd name="T23" fmla="*/ 2147483646 h 609"/>
              <a:gd name="T24" fmla="*/ 2147483646 w 602"/>
              <a:gd name="T25" fmla="*/ 2147483646 h 609"/>
              <a:gd name="T26" fmla="*/ 2147483646 w 602"/>
              <a:gd name="T27" fmla="*/ 2147483646 h 609"/>
              <a:gd name="T28" fmla="*/ 2147483646 w 602"/>
              <a:gd name="T29" fmla="*/ 2147483646 h 609"/>
              <a:gd name="T30" fmla="*/ 2147483646 w 602"/>
              <a:gd name="T31" fmla="*/ 2147483646 h 609"/>
              <a:gd name="T32" fmla="*/ 2147483646 w 602"/>
              <a:gd name="T33" fmla="*/ 2147483646 h 609"/>
              <a:gd name="T34" fmla="*/ 2147483646 w 602"/>
              <a:gd name="T35" fmla="*/ 2147483646 h 609"/>
              <a:gd name="T36" fmla="*/ 2147483646 w 602"/>
              <a:gd name="T37" fmla="*/ 2147483646 h 609"/>
              <a:gd name="T38" fmla="*/ 2147483646 w 602"/>
              <a:gd name="T39" fmla="*/ 2147483646 h 609"/>
              <a:gd name="T40" fmla="*/ 2147483646 w 602"/>
              <a:gd name="T41" fmla="*/ 2147483646 h 609"/>
              <a:gd name="T42" fmla="*/ 2147483646 w 602"/>
              <a:gd name="T43" fmla="*/ 2147483646 h 609"/>
              <a:gd name="T44" fmla="*/ 2147483646 w 602"/>
              <a:gd name="T45" fmla="*/ 2147483646 h 609"/>
              <a:gd name="T46" fmla="*/ 2147483646 w 602"/>
              <a:gd name="T47" fmla="*/ 2147483646 h 609"/>
              <a:gd name="T48" fmla="*/ 2147483646 w 602"/>
              <a:gd name="T49" fmla="*/ 2147483646 h 609"/>
              <a:gd name="T50" fmla="*/ 2147483646 w 602"/>
              <a:gd name="T51" fmla="*/ 2147483646 h 609"/>
              <a:gd name="T52" fmla="*/ 2147483646 w 602"/>
              <a:gd name="T53" fmla="*/ 2147483646 h 609"/>
              <a:gd name="T54" fmla="*/ 2147483646 w 602"/>
              <a:gd name="T55" fmla="*/ 2147483646 h 609"/>
              <a:gd name="T56" fmla="*/ 2147483646 w 602"/>
              <a:gd name="T57" fmla="*/ 2147483646 h 609"/>
              <a:gd name="T58" fmla="*/ 2147483646 w 602"/>
              <a:gd name="T59" fmla="*/ 2147483646 h 609"/>
              <a:gd name="T60" fmla="*/ 2147483646 w 602"/>
              <a:gd name="T61" fmla="*/ 2147483646 h 609"/>
              <a:gd name="T62" fmla="*/ 2147483646 w 602"/>
              <a:gd name="T63" fmla="*/ 2147483646 h 609"/>
              <a:gd name="T64" fmla="*/ 2147483646 w 602"/>
              <a:gd name="T65" fmla="*/ 2147483646 h 609"/>
              <a:gd name="T66" fmla="*/ 2147483646 w 602"/>
              <a:gd name="T67" fmla="*/ 2147483646 h 609"/>
              <a:gd name="T68" fmla="*/ 2147483646 w 602"/>
              <a:gd name="T69" fmla="*/ 2147483646 h 609"/>
              <a:gd name="T70" fmla="*/ 2147483646 w 602"/>
              <a:gd name="T71" fmla="*/ 2147483646 h 609"/>
              <a:gd name="T72" fmla="*/ 2147483646 w 602"/>
              <a:gd name="T73" fmla="*/ 2147483646 h 609"/>
              <a:gd name="T74" fmla="*/ 2147483646 w 602"/>
              <a:gd name="T75" fmla="*/ 2147483646 h 609"/>
              <a:gd name="T76" fmla="*/ 2147483646 w 602"/>
              <a:gd name="T77" fmla="*/ 2147483646 h 609"/>
              <a:gd name="T78" fmla="*/ 2147483646 w 602"/>
              <a:gd name="T79" fmla="*/ 2147483646 h 609"/>
              <a:gd name="T80" fmla="*/ 2147483646 w 602"/>
              <a:gd name="T81" fmla="*/ 2147483646 h 609"/>
              <a:gd name="T82" fmla="*/ 2147483646 w 602"/>
              <a:gd name="T83" fmla="*/ 2147483646 h 609"/>
              <a:gd name="T84" fmla="*/ 2147483646 w 602"/>
              <a:gd name="T85" fmla="*/ 2147483646 h 609"/>
              <a:gd name="T86" fmla="*/ 2147483646 w 602"/>
              <a:gd name="T87" fmla="*/ 2147483646 h 609"/>
              <a:gd name="T88" fmla="*/ 2147483646 w 602"/>
              <a:gd name="T89" fmla="*/ 2147483646 h 609"/>
              <a:gd name="T90" fmla="*/ 2147483646 w 602"/>
              <a:gd name="T91" fmla="*/ 2147483646 h 609"/>
              <a:gd name="T92" fmla="*/ 2147483646 w 602"/>
              <a:gd name="T93" fmla="*/ 2147483646 h 609"/>
              <a:gd name="T94" fmla="*/ 2147483646 w 602"/>
              <a:gd name="T95" fmla="*/ 2147483646 h 609"/>
              <a:gd name="T96" fmla="*/ 2147483646 w 602"/>
              <a:gd name="T97" fmla="*/ 2147483646 h 609"/>
              <a:gd name="T98" fmla="*/ 2147483646 w 602"/>
              <a:gd name="T99" fmla="*/ 2147483646 h 609"/>
              <a:gd name="T100" fmla="*/ 2147483646 w 602"/>
              <a:gd name="T101" fmla="*/ 2147483646 h 609"/>
              <a:gd name="T102" fmla="*/ 2147483646 w 602"/>
              <a:gd name="T103" fmla="*/ 2147483646 h 609"/>
              <a:gd name="T104" fmla="*/ 2147483646 w 602"/>
              <a:gd name="T105" fmla="*/ 2147483646 h 609"/>
              <a:gd name="T106" fmla="*/ 2147483646 w 602"/>
              <a:gd name="T107" fmla="*/ 2147483646 h 609"/>
              <a:gd name="T108" fmla="*/ 2147483646 w 602"/>
              <a:gd name="T109" fmla="*/ 2147483646 h 609"/>
              <a:gd name="T110" fmla="*/ 2147483646 w 602"/>
              <a:gd name="T111" fmla="*/ 2147483646 h 609"/>
              <a:gd name="T112" fmla="*/ 2147483646 w 602"/>
              <a:gd name="T113" fmla="*/ 2147483646 h 609"/>
              <a:gd name="T114" fmla="*/ 2147483646 w 602"/>
              <a:gd name="T115" fmla="*/ 2147483646 h 609"/>
              <a:gd name="T116" fmla="*/ 2147483646 w 602"/>
              <a:gd name="T117" fmla="*/ 2147483646 h 609"/>
              <a:gd name="T118" fmla="*/ 2147483646 w 602"/>
              <a:gd name="T119" fmla="*/ 2147483646 h 609"/>
              <a:gd name="T120" fmla="*/ 2147483646 w 602"/>
              <a:gd name="T121" fmla="*/ 2147483646 h 609"/>
              <a:gd name="T122" fmla="*/ 2147483646 w 602"/>
              <a:gd name="T123" fmla="*/ 2147483646 h 609"/>
              <a:gd name="T124" fmla="*/ 2147483646 w 602"/>
              <a:gd name="T125" fmla="*/ 2147483646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2" h="609">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13" name="Freeform 122"/>
          <p:cNvSpPr>
            <a:spLocks noChangeArrowheads="1"/>
          </p:cNvSpPr>
          <p:nvPr/>
        </p:nvSpPr>
        <p:spPr bwMode="auto">
          <a:xfrm>
            <a:off x="1509714" y="5056188"/>
            <a:ext cx="322263" cy="322262"/>
          </a:xfrm>
          <a:custGeom>
            <a:avLst/>
            <a:gdLst>
              <a:gd name="T0" fmla="*/ 2147483646 w 609"/>
              <a:gd name="T1" fmla="*/ 2147483646 h 609"/>
              <a:gd name="T2" fmla="*/ 2147483646 w 609"/>
              <a:gd name="T3" fmla="*/ 2147483646 h 609"/>
              <a:gd name="T4" fmla="*/ 0 w 609"/>
              <a:gd name="T5" fmla="*/ 2147483646 h 609"/>
              <a:gd name="T6" fmla="*/ 2147483646 w 609"/>
              <a:gd name="T7" fmla="*/ 0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9" h="609">
                <a:moveTo>
                  <a:pt x="304" y="608"/>
                </a:moveTo>
                <a:lnTo>
                  <a:pt x="304" y="608"/>
                </a:lnTo>
                <a:cubicBezTo>
                  <a:pt x="134" y="608"/>
                  <a:pt x="0" y="474"/>
                  <a:pt x="0" y="304"/>
                </a:cubicBezTo>
                <a:cubicBezTo>
                  <a:pt x="0" y="134"/>
                  <a:pt x="134" y="0"/>
                  <a:pt x="304" y="0"/>
                </a:cubicBezTo>
                <a:cubicBezTo>
                  <a:pt x="473" y="0"/>
                  <a:pt x="608" y="134"/>
                  <a:pt x="608" y="304"/>
                </a:cubicBezTo>
                <a:cubicBezTo>
                  <a:pt x="608" y="474"/>
                  <a:pt x="473" y="608"/>
                  <a:pt x="304" y="608"/>
                </a:cubicBezTo>
                <a:close/>
                <a:moveTo>
                  <a:pt x="304" y="57"/>
                </a:moveTo>
                <a:lnTo>
                  <a:pt x="304" y="57"/>
                </a:lnTo>
                <a:cubicBezTo>
                  <a:pt x="169" y="57"/>
                  <a:pt x="56" y="170"/>
                  <a:pt x="56" y="304"/>
                </a:cubicBezTo>
                <a:cubicBezTo>
                  <a:pt x="56" y="438"/>
                  <a:pt x="169" y="551"/>
                  <a:pt x="304" y="551"/>
                </a:cubicBezTo>
                <a:cubicBezTo>
                  <a:pt x="438" y="551"/>
                  <a:pt x="551" y="438"/>
                  <a:pt x="551" y="304"/>
                </a:cubicBezTo>
                <a:cubicBezTo>
                  <a:pt x="551" y="170"/>
                  <a:pt x="438" y="57"/>
                  <a:pt x="304" y="57"/>
                </a:cubicBezTo>
                <a:close/>
                <a:moveTo>
                  <a:pt x="240" y="361"/>
                </a:moveTo>
                <a:lnTo>
                  <a:pt x="240" y="361"/>
                </a:lnTo>
                <a:cubicBezTo>
                  <a:pt x="155" y="156"/>
                  <a:pt x="155" y="156"/>
                  <a:pt x="155" y="156"/>
                </a:cubicBezTo>
                <a:cubicBezTo>
                  <a:pt x="367" y="240"/>
                  <a:pt x="367" y="240"/>
                  <a:pt x="367" y="240"/>
                </a:cubicBezTo>
                <a:cubicBezTo>
                  <a:pt x="452" y="452"/>
                  <a:pt x="452" y="452"/>
                  <a:pt x="452" y="452"/>
                </a:cubicBezTo>
                <a:lnTo>
                  <a:pt x="240" y="361"/>
                </a:lnTo>
                <a:close/>
                <a:moveTo>
                  <a:pt x="304" y="276"/>
                </a:moveTo>
                <a:lnTo>
                  <a:pt x="304" y="276"/>
                </a:lnTo>
                <a:cubicBezTo>
                  <a:pt x="290" y="276"/>
                  <a:pt x="276" y="290"/>
                  <a:pt x="276" y="304"/>
                </a:cubicBezTo>
                <a:cubicBezTo>
                  <a:pt x="276" y="318"/>
                  <a:pt x="290" y="332"/>
                  <a:pt x="304" y="332"/>
                </a:cubicBezTo>
                <a:cubicBezTo>
                  <a:pt x="318" y="332"/>
                  <a:pt x="332" y="318"/>
                  <a:pt x="332" y="304"/>
                </a:cubicBezTo>
                <a:cubicBezTo>
                  <a:pt x="332" y="290"/>
                  <a:pt x="318" y="276"/>
                  <a:pt x="304" y="2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cs typeface="+mn-ea"/>
              <a:sym typeface="+mn-lt"/>
            </a:endParaRPr>
          </a:p>
        </p:txBody>
      </p:sp>
      <p:sp>
        <p:nvSpPr>
          <p:cNvPr id="14" name="Title 20"/>
          <p:cNvSpPr txBox="1"/>
          <p:nvPr/>
        </p:nvSpPr>
        <p:spPr bwMode="auto">
          <a:xfrm>
            <a:off x="4191002" y="2346325"/>
            <a:ext cx="365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457200">
              <a:defRPr>
                <a:solidFill>
                  <a:schemeClr val="tx1"/>
                </a:solidFill>
                <a:latin typeface="Lato Light"/>
                <a:ea typeface="MS PGothic" panose="020B0600070205080204" pitchFamily="34" charset="-128"/>
              </a:defRPr>
            </a:lvl1pPr>
            <a:lvl2pPr marL="742950" indent="-285750" defTabSz="457200">
              <a:defRPr>
                <a:solidFill>
                  <a:schemeClr val="tx1"/>
                </a:solidFill>
                <a:latin typeface="Lato Light"/>
                <a:ea typeface="MS PGothic" panose="020B0600070205080204" pitchFamily="34" charset="-128"/>
              </a:defRPr>
            </a:lvl2pPr>
            <a:lvl3pPr marL="1143000" indent="-228600" defTabSz="457200">
              <a:defRPr>
                <a:solidFill>
                  <a:schemeClr val="tx1"/>
                </a:solidFill>
                <a:latin typeface="Lato Light"/>
                <a:ea typeface="MS PGothic" panose="020B0600070205080204" pitchFamily="34" charset="-128"/>
              </a:defRPr>
            </a:lvl3pPr>
            <a:lvl4pPr marL="1600200" indent="-228600" defTabSz="457200">
              <a:defRPr>
                <a:solidFill>
                  <a:schemeClr val="tx1"/>
                </a:solidFill>
                <a:latin typeface="Lato Light"/>
                <a:ea typeface="MS PGothic" panose="020B0600070205080204" pitchFamily="34" charset="-128"/>
              </a:defRPr>
            </a:lvl4pPr>
            <a:lvl5pPr marL="2057400" indent="-228600" defTabSz="457200">
              <a:defRPr>
                <a:solidFill>
                  <a:schemeClr val="tx1"/>
                </a:solidFill>
                <a:latin typeface="Lato Light"/>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2400">
                <a:solidFill>
                  <a:schemeClr val="bg1"/>
                </a:solidFill>
                <a:latin typeface="+mn-lt"/>
                <a:ea typeface="+mn-ea"/>
                <a:cs typeface="+mn-ea"/>
                <a:sym typeface="+mn-lt"/>
              </a:rPr>
              <a:t>单击此处添加文字</a:t>
            </a:r>
          </a:p>
        </p:txBody>
      </p:sp>
      <p:sp>
        <p:nvSpPr>
          <p:cNvPr id="15" name="Title 20"/>
          <p:cNvSpPr txBox="1"/>
          <p:nvPr/>
        </p:nvSpPr>
        <p:spPr bwMode="auto">
          <a:xfrm>
            <a:off x="4191001" y="2745007"/>
            <a:ext cx="3835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Lato Light"/>
                <a:ea typeface="MS PGothic" panose="020B0600070205080204" pitchFamily="34" charset="-128"/>
              </a:defRPr>
            </a:lvl1pPr>
            <a:lvl2pPr marL="742950" indent="-285750" defTabSz="457200">
              <a:defRPr>
                <a:solidFill>
                  <a:schemeClr val="tx1"/>
                </a:solidFill>
                <a:latin typeface="Lato Light"/>
                <a:ea typeface="MS PGothic" panose="020B0600070205080204" pitchFamily="34" charset="-128"/>
              </a:defRPr>
            </a:lvl2pPr>
            <a:lvl3pPr marL="1143000" indent="-228600" defTabSz="457200">
              <a:defRPr>
                <a:solidFill>
                  <a:schemeClr val="tx1"/>
                </a:solidFill>
                <a:latin typeface="Lato Light"/>
                <a:ea typeface="MS PGothic" panose="020B0600070205080204" pitchFamily="34" charset="-128"/>
              </a:defRPr>
            </a:lvl3pPr>
            <a:lvl4pPr marL="1600200" indent="-228600" defTabSz="457200">
              <a:defRPr>
                <a:solidFill>
                  <a:schemeClr val="tx1"/>
                </a:solidFill>
                <a:latin typeface="Lato Light"/>
                <a:ea typeface="MS PGothic" panose="020B0600070205080204" pitchFamily="34" charset="-128"/>
              </a:defRPr>
            </a:lvl4pPr>
            <a:lvl5pPr marL="2057400" indent="-228600" defTabSz="457200">
              <a:defRPr>
                <a:solidFill>
                  <a:schemeClr val="tx1"/>
                </a:solidFill>
                <a:latin typeface="Lato Light"/>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400" dirty="0">
                <a:solidFill>
                  <a:schemeClr val="bg1"/>
                </a:solidFill>
                <a:latin typeface="+mn-lt"/>
                <a:ea typeface="+mn-ea"/>
                <a:cs typeface="+mn-ea"/>
                <a:sym typeface="+mn-lt"/>
              </a:rPr>
              <a:t>单击此处编辑您要的内容单击此处编辑您要的内容单击此处编辑您要的内容单击此处编辑您要的内容单击此处编辑您要的内容单击此处编辑您要的内容。更多使用说明和作品请详阅模版最末的使用手册。</a:t>
            </a:r>
            <a:endParaRPr lang="en-US" altLang="zh-CN" sz="1400" dirty="0">
              <a:solidFill>
                <a:schemeClr val="bg1"/>
              </a:solidFill>
              <a:latin typeface="+mn-lt"/>
              <a:ea typeface="+mn-ea"/>
              <a:cs typeface="+mn-ea"/>
              <a:sym typeface="+mn-lt"/>
            </a:endParaRPr>
          </a:p>
        </p:txBody>
      </p:sp>
      <p:sp>
        <p:nvSpPr>
          <p:cNvPr id="18" name="TextBox 37"/>
          <p:cNvSpPr txBox="1">
            <a:spLocks noChangeArrowheads="1"/>
          </p:cNvSpPr>
          <p:nvPr/>
        </p:nvSpPr>
        <p:spPr bwMode="auto">
          <a:xfrm>
            <a:off x="6897688" y="5218113"/>
            <a:ext cx="3581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400" dirty="0">
                <a:solidFill>
                  <a:srgbClr val="46556A"/>
                </a:solidFill>
                <a:latin typeface="+mn-lt"/>
                <a:ea typeface="+mn-ea"/>
                <a:cs typeface="+mn-ea"/>
                <a:sym typeface="+mn-lt"/>
              </a:rPr>
              <a:t>单击此处编辑您要的内容单击此处编辑您要的内容单击此处编辑您要的内容单击此处编辑您要的内容单击此处编辑您要的内容单击此处编辑您要的内容</a:t>
            </a:r>
          </a:p>
        </p:txBody>
      </p:sp>
      <p:sp>
        <p:nvSpPr>
          <p:cNvPr id="19" name="TextBox 38"/>
          <p:cNvSpPr txBox="1">
            <a:spLocks noChangeArrowheads="1"/>
          </p:cNvSpPr>
          <p:nvPr/>
        </p:nvSpPr>
        <p:spPr bwMode="auto">
          <a:xfrm>
            <a:off x="6892927" y="4946650"/>
            <a:ext cx="21034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a:solidFill>
                  <a:srgbClr val="384558"/>
                </a:solidFill>
                <a:cs typeface="+mn-ea"/>
                <a:sym typeface="+mn-lt"/>
              </a:rPr>
              <a:t>单击此处添加文字</a:t>
            </a:r>
          </a:p>
        </p:txBody>
      </p:sp>
      <p:sp>
        <p:nvSpPr>
          <p:cNvPr id="20" name="文本框 19"/>
          <p:cNvSpPr txBox="1"/>
          <p:nvPr/>
        </p:nvSpPr>
        <p:spPr>
          <a:xfrm>
            <a:off x="965200" y="325790"/>
            <a:ext cx="2655277" cy="461665"/>
          </a:xfrm>
          <a:prstGeom prst="rect">
            <a:avLst/>
          </a:prstGeom>
          <a:noFill/>
        </p:spPr>
        <p:txBody>
          <a:bodyPr wrap="square" rtlCol="0">
            <a:spAutoFit/>
          </a:bodyPr>
          <a:lstStyle/>
          <a:p>
            <a:r>
              <a:rPr lang="zh-CN" altLang="en-US" sz="2400" b="1">
                <a:cs typeface="+mn-ea"/>
                <a:sym typeface="+mn-lt"/>
              </a:rPr>
              <a:t>单击此处添加标题</a:t>
            </a:r>
          </a:p>
        </p:txBody>
      </p:sp>
      <p:pic>
        <p:nvPicPr>
          <p:cNvPr id="21" name="图片 20"/>
          <p:cNvPicPr>
            <a:picLocks noChangeAspect="1"/>
          </p:cNvPicPr>
          <p:nvPr/>
        </p:nvPicPr>
        <p:blipFill rotWithShape="1">
          <a:blip r:embed="rId3" cstate="screen"/>
          <a:srcRect/>
          <a:stretch>
            <a:fillRect/>
          </a:stretch>
        </p:blipFill>
        <p:spPr>
          <a:xfrm>
            <a:off x="269220" y="173066"/>
            <a:ext cx="695980" cy="642018"/>
          </a:xfrm>
          <a:prstGeom prst="rect">
            <a:avLst/>
          </a:prstGeom>
        </p:spPr>
      </p:pic>
      <p:pic>
        <p:nvPicPr>
          <p:cNvPr id="3" name="图片 2"/>
          <p:cNvPicPr>
            <a:picLocks noChangeAspect="1"/>
          </p:cNvPicPr>
          <p:nvPr/>
        </p:nvPicPr>
        <p:blipFill rotWithShape="1">
          <a:blip r:embed="rId4" cstate="screen"/>
          <a:srcRect/>
          <a:stretch>
            <a:fillRect/>
          </a:stretch>
        </p:blipFill>
        <p:spPr>
          <a:xfrm>
            <a:off x="-1" y="1821174"/>
            <a:ext cx="4055271" cy="2635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screen"/>
          <a:srcRect/>
          <a:stretch>
            <a:fillRect/>
          </a:stretch>
        </p:blipFill>
        <p:spPr>
          <a:xfrm>
            <a:off x="2167990" y="1191985"/>
            <a:ext cx="3041578" cy="4573254"/>
          </a:xfrm>
          <a:prstGeom prst="rect">
            <a:avLst/>
          </a:prstGeom>
        </p:spPr>
      </p:pic>
      <p:sp>
        <p:nvSpPr>
          <p:cNvPr id="11" name="矩形 10"/>
          <p:cNvSpPr/>
          <p:nvPr/>
        </p:nvSpPr>
        <p:spPr>
          <a:xfrm>
            <a:off x="4571506" y="3567050"/>
            <a:ext cx="4559794" cy="839849"/>
          </a:xfrm>
          <a:prstGeom prst="rect">
            <a:avLst/>
          </a:prstGeom>
          <a:solidFill>
            <a:srgbClr val="619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文本框 11"/>
          <p:cNvSpPr txBox="1"/>
          <p:nvPr/>
        </p:nvSpPr>
        <p:spPr>
          <a:xfrm>
            <a:off x="7792723" y="2298118"/>
            <a:ext cx="576027" cy="1446550"/>
          </a:xfrm>
          <a:prstGeom prst="rect">
            <a:avLst/>
          </a:prstGeom>
          <a:noFill/>
        </p:spPr>
        <p:txBody>
          <a:bodyPr wrap="square" rtlCol="0">
            <a:spAutoFit/>
          </a:bodyPr>
          <a:lstStyle/>
          <a:p>
            <a:r>
              <a:rPr lang="en-US" altLang="zh-CN" sz="8800" b="1" dirty="0">
                <a:solidFill>
                  <a:prstClr val="black"/>
                </a:solidFill>
                <a:cs typeface="+mn-ea"/>
                <a:sym typeface="+mn-lt"/>
              </a:rPr>
              <a:t>0</a:t>
            </a:r>
            <a:endParaRPr lang="zh-CN" altLang="en-US" sz="8800" b="1" dirty="0">
              <a:solidFill>
                <a:prstClr val="black"/>
              </a:solidFill>
              <a:cs typeface="+mn-ea"/>
              <a:sym typeface="+mn-lt"/>
            </a:endParaRPr>
          </a:p>
        </p:txBody>
      </p:sp>
      <p:sp>
        <p:nvSpPr>
          <p:cNvPr id="13" name="文本框 12"/>
          <p:cNvSpPr txBox="1"/>
          <p:nvPr/>
        </p:nvSpPr>
        <p:spPr>
          <a:xfrm>
            <a:off x="8368750" y="2298118"/>
            <a:ext cx="576027" cy="1446550"/>
          </a:xfrm>
          <a:prstGeom prst="rect">
            <a:avLst/>
          </a:prstGeom>
          <a:noFill/>
        </p:spPr>
        <p:txBody>
          <a:bodyPr wrap="square" rtlCol="0">
            <a:spAutoFit/>
          </a:bodyPr>
          <a:lstStyle/>
          <a:p>
            <a:r>
              <a:rPr lang="en-US" altLang="zh-CN" sz="8800" b="1" dirty="0">
                <a:solidFill>
                  <a:prstClr val="black"/>
                </a:solidFill>
                <a:cs typeface="+mn-ea"/>
                <a:sym typeface="+mn-lt"/>
              </a:rPr>
              <a:t>2</a:t>
            </a:r>
            <a:endParaRPr lang="zh-CN" altLang="en-US" sz="8800" b="1" dirty="0">
              <a:solidFill>
                <a:prstClr val="black"/>
              </a:solidFill>
              <a:cs typeface="+mn-ea"/>
              <a:sym typeface="+mn-lt"/>
            </a:endParaRPr>
          </a:p>
        </p:txBody>
      </p:sp>
      <p:sp>
        <p:nvSpPr>
          <p:cNvPr id="14" name="文本框 13"/>
          <p:cNvSpPr txBox="1"/>
          <p:nvPr/>
        </p:nvSpPr>
        <p:spPr>
          <a:xfrm>
            <a:off x="5026534" y="3565400"/>
            <a:ext cx="3649737" cy="769441"/>
          </a:xfrm>
          <a:prstGeom prst="rect">
            <a:avLst/>
          </a:prstGeom>
          <a:noFill/>
        </p:spPr>
        <p:txBody>
          <a:bodyPr wrap="square" rtlCol="0">
            <a:spAutoFit/>
          </a:bodyPr>
          <a:lstStyle/>
          <a:p>
            <a:r>
              <a:rPr lang="zh-CN" altLang="en-US" sz="4400" b="1">
                <a:solidFill>
                  <a:prstClr val="white"/>
                </a:solidFill>
                <a:cs typeface="+mn-ea"/>
                <a:sym typeface="+mn-lt"/>
              </a:rPr>
              <a:t>单机此处添加</a:t>
            </a:r>
            <a:endParaRPr lang="zh-CN" altLang="en-US" sz="4400" b="1" dirty="0">
              <a:solidFill>
                <a:prstClr val="white"/>
              </a:solidFill>
              <a:cs typeface="+mn-ea"/>
              <a:sym typeface="+mn-lt"/>
            </a:endParaRPr>
          </a:p>
        </p:txBody>
      </p:sp>
      <p:sp>
        <p:nvSpPr>
          <p:cNvPr id="15" name="矩形 14"/>
          <p:cNvSpPr/>
          <p:nvPr/>
        </p:nvSpPr>
        <p:spPr>
          <a:xfrm>
            <a:off x="5498039" y="4442102"/>
            <a:ext cx="3633261" cy="923330"/>
          </a:xfrm>
          <a:prstGeom prst="rect">
            <a:avLst/>
          </a:prstGeom>
        </p:spPr>
        <p:txBody>
          <a:bodyPr wrap="square">
            <a:spAutoFit/>
          </a:bodyPr>
          <a:lstStyle/>
          <a:p>
            <a:pPr>
              <a:lnSpc>
                <a:spcPct val="150000"/>
              </a:lnSpc>
            </a:pPr>
            <a:r>
              <a:rPr lang="zh-CN" altLang="en-US" sz="1200" dirty="0">
                <a:solidFill>
                  <a:prstClr val="black"/>
                </a:solidFill>
                <a:cs typeface="+mn-ea"/>
                <a:sym typeface="+mn-lt"/>
              </a:rPr>
              <a:t>单击此处编辑您要的内容单击此处编辑您要的内容单击此处编辑您要的内容单击此处编辑您要的内容单击此处编辑您要的内容单击此处编辑您要的内容，</a:t>
            </a:r>
          </a:p>
        </p:txBody>
      </p:sp>
    </p:spTree>
  </p:cSld>
  <p:clrMapOvr>
    <a:masterClrMapping/>
  </p:clrMapOvr>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gbhssm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2678</Words>
  <Application>Microsoft Office PowerPoint</Application>
  <PresentationFormat>宽屏</PresentationFormat>
  <Paragraphs>215</Paragraphs>
  <Slides>26</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26</vt:i4>
      </vt:variant>
    </vt:vector>
  </HeadingPairs>
  <TitlesOfParts>
    <vt:vector size="35" baseType="lpstr">
      <vt:lpstr>Helvetica Neue Light</vt:lpstr>
      <vt:lpstr>Sinkin Sans 400 Regular</vt:lpstr>
      <vt:lpstr>宋体</vt:lpstr>
      <vt:lpstr>微软雅黑</vt:lpstr>
      <vt:lpstr>Arial</vt:lpstr>
      <vt:lpstr>Calibri</vt:lpstr>
      <vt:lpstr>Helvetica</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2022-03-09T03:35:54Z</dcterms:created>
  <dcterms:modified xsi:type="dcterms:W3CDTF">2023-01-10T05:20:54Z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A3CD6A8ABDBD4534BEF86FD4B46386AD</vt:lpwstr>
  </property>
  <property fmtid="{A09F084E-AD41-489F-8076-AA5BE3082BCA}" pid="100">
    <vt:ui4>5</vt:ui4>
  </property>
  <property fmtid="{64440492-4C8B-11D1-8B70-080036B11A03}" pid="11">
    <vt:lpwstr>www.2ppt.com-爱PPT提供资源下载</vt:lpwstr>
  </property>
</Properties>
</file>