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260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67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7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915423" y="-23212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4.1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成比例线段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3.docx"/><Relationship Id="rId5" Type="http://schemas.openxmlformats.org/officeDocument/2006/relationships/image" Target="../media/image6.jpe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__5.docx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000" dirty="0"/>
              <a:t>成比例线段</a:t>
            </a:r>
            <a:endParaRPr lang="zh-CN" altLang="en-US" sz="5000" dirty="0"/>
          </a:p>
        </p:txBody>
      </p:sp>
      <p:sp>
        <p:nvSpPr>
          <p:cNvPr id="4" name="标题 1"/>
          <p:cNvSpPr txBox="1"/>
          <p:nvPr/>
        </p:nvSpPr>
        <p:spPr>
          <a:xfrm>
            <a:off x="0" y="684810"/>
            <a:ext cx="9144000" cy="1096489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 dirty="0">
                <a:solidFill>
                  <a:schemeClr val="tx1"/>
                </a:solidFill>
              </a:rPr>
              <a:t>第四</a:t>
            </a:r>
            <a:r>
              <a:rPr lang="zh-CN" altLang="en-US" sz="2700" dirty="0" smtClean="0">
                <a:solidFill>
                  <a:schemeClr val="tx1"/>
                </a:solidFill>
              </a:rPr>
              <a:t>章  </a:t>
            </a:r>
            <a:r>
              <a:rPr lang="zh-CN" altLang="en-US" sz="2700" dirty="0">
                <a:solidFill>
                  <a:schemeClr val="tx1"/>
                </a:solidFill>
              </a:rPr>
              <a:t>图形的相似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34407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0256" y="3379694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/>
              <a:t>第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课时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27517" y="1541031"/>
          <a:ext cx="6096000" cy="2562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3" imgW="3839210" imgH="1619885" progId="Word.Document.12">
                  <p:embed/>
                </p:oleObj>
              </mc:Choice>
              <mc:Fallback>
                <p:oleObj name="文档" r:id="rId3" imgW="3839210" imgH="161988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517" y="1541031"/>
                        <a:ext cx="6096000" cy="2562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791371" y="181867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2206" y="120118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的延长线上取一点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之比为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402206" y="2049541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成比例线段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已知线段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ab=cd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把它改写成比例式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错误的是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d=c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b=c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.d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a=b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c=d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下列线段中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能成比例的是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 cm,6 cm,8 cm,9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B.3 cm,5 cm,6 cm,9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 cm,6 cm,7 cm,9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D.3 cm,6 cm,9 cm,18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2206" y="1540566"/>
            <a:ext cx="571829" cy="314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406147" y="1849112"/>
            <a:ext cx="5564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759319" y="245916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3120888" y="3279913"/>
            <a:ext cx="317602" cy="277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03379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在比例尺为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的工程图上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南京地铁四号线全长约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它的实际长度约为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km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338 km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338 km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95431" y="2441833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04027" y="1411635"/>
          <a:ext cx="6096000" cy="2562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3" imgW="3839210" imgH="1619885" progId="Word.Document.12">
                  <p:embed/>
                </p:oleObj>
              </mc:Choice>
              <mc:Fallback>
                <p:oleObj name="文档" r:id="rId3" imgW="3839210" imgH="161988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027" y="1411635"/>
                        <a:ext cx="6096000" cy="2562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5053640" y="1411636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5200221" y="2932323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28086" y="1688724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那么下列结论正确的是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=y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=y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.x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在比例尺是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15000000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的地图上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测得甲乙两地的距离是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那么甲乙两地的实际距离是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41066" y="1688725"/>
            <a:ext cx="293162" cy="358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28086" y="2951923"/>
            <a:ext cx="456497" cy="305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432028" y="3250753"/>
            <a:ext cx="4442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955569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3839210" imgH="1212850" progId="Word.Document.12">
                  <p:embed/>
                </p:oleObj>
              </mc:Choice>
              <mc:Fallback>
                <p:oleObj name="Document" r:id="rId3" imgW="3839210" imgH="121285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55569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1.EPS" descr="id:214749675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090250" y="2420642"/>
            <a:ext cx="1529750" cy="913587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24000" y="3381576"/>
          <a:ext cx="6096000" cy="96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6" imgW="3839210" imgH="609600" progId="Word.Document.12">
                  <p:embed/>
                </p:oleObj>
              </mc:Choice>
              <mc:Fallback>
                <p:oleObj name="Document" r:id="rId6" imgW="3839210" imgH="60960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81576"/>
                        <a:ext cx="6096000" cy="960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6328" y="178346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的平面图上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量得一块长方形操场的长是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这块长方形操场的实际周长是多少千米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2705772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3839210" imgH="405130" progId="Word.Document.12">
                  <p:embed/>
                </p:oleObj>
              </mc:Choice>
              <mc:Fallback>
                <p:oleObj name="Document" r:id="rId3" imgW="3839210" imgH="40513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05772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644395" y="3196945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5" imgW="3839210" imgH="810895" progId="Word.Document.12">
                  <p:embed/>
                </p:oleObj>
              </mc:Choice>
              <mc:Fallback>
                <p:oleObj name="Document" r:id="rId5" imgW="3839210" imgH="81089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395" y="3196945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03516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娄底中考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湖南地图出版社首发的竖版《中华人民共和国地图》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将南海诸岛与中国大陆按同比例尺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6700000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表示出来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使读者能够全面、直观地认识我国版图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若在这种地图上量得我国南北的图上距离是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厘米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则我国南北的实际距离大约是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结果精确到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33629" y="2693505"/>
            <a:ext cx="623153" cy="330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6437570" y="3017880"/>
            <a:ext cx="6063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204</Words>
  <Application>Microsoft Office PowerPoint</Application>
  <PresentationFormat>全屏显示(16:9)</PresentationFormat>
  <Paragraphs>23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Document</vt:lpstr>
      <vt:lpstr>成比例线段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E7106A93917B44F8A0107A71D55B46B3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