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60" r:id="rId2"/>
    <p:sldId id="281" r:id="rId3"/>
    <p:sldId id="271" r:id="rId4"/>
    <p:sldId id="268" r:id="rId5"/>
    <p:sldId id="272" r:id="rId6"/>
    <p:sldId id="269" r:id="rId7"/>
    <p:sldId id="273" r:id="rId8"/>
    <p:sldId id="261" r:id="rId9"/>
    <p:sldId id="274" r:id="rId10"/>
    <p:sldId id="275" r:id="rId11"/>
    <p:sldId id="276" r:id="rId12"/>
    <p:sldId id="277" r:id="rId13"/>
    <p:sldId id="270" r:id="rId14"/>
    <p:sldId id="262" r:id="rId15"/>
    <p:sldId id="278" r:id="rId16"/>
    <p:sldId id="279" r:id="rId17"/>
    <p:sldId id="282" r:id="rId18"/>
    <p:sldId id="263" r:id="rId19"/>
    <p:sldId id="280" r:id="rId20"/>
    <p:sldId id="285" r:id="rId21"/>
    <p:sldId id="283" r:id="rId22"/>
    <p:sldId id="284" r:id="rId23"/>
    <p:sldId id="25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94438" autoAdjust="0"/>
  </p:normalViewPr>
  <p:slideViewPr>
    <p:cSldViewPr snapToGrid="0" showGuides="1">
      <p:cViewPr varScale="1">
        <p:scale>
          <a:sx n="104" d="100"/>
          <a:sy n="104" d="100"/>
        </p:scale>
        <p:origin x="58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E65C7-D1BD-4E36-B8ED-63C8473A4B4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1F01B-B3BB-4AF1-84A3-C0AAEF8BE3E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441F01B-B3BB-4AF1-84A3-C0AAEF8BE3E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14"/>
        <p:cNvGrpSpPr/>
        <p:nvPr/>
      </p:nvGrpSpPr>
      <p:grpSpPr>
        <a:xfrm>
          <a:off x="0" y="0"/>
          <a:ext cx="0" cy="0"/>
          <a:chOff x="0" y="0"/>
          <a:chExt cx="0" cy="0"/>
        </a:xfrm>
      </p:grpSpPr>
      <p:sp>
        <p:nvSpPr>
          <p:cNvPr id="4" name="Picture Placeholder 3"/>
          <p:cNvSpPr>
            <a:spLocks noGrp="1"/>
          </p:cNvSpPr>
          <p:nvPr>
            <p:ph type="pic" sz="quarter" idx="10"/>
          </p:nvPr>
        </p:nvSpPr>
        <p:spPr>
          <a:xfrm>
            <a:off x="3124200" y="0"/>
            <a:ext cx="3619500" cy="6858000"/>
          </a:xfrm>
        </p:spPr>
        <p:txBody>
          <a:bodyPr/>
          <a:lstStyle/>
          <a:p>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16">
    <p:spTree>
      <p:nvGrpSpPr>
        <p:cNvPr id="1" name=""/>
        <p:cNvGrpSpPr/>
        <p:nvPr/>
      </p:nvGrpSpPr>
      <p:grpSpPr>
        <a:xfrm>
          <a:off x="0" y="0"/>
          <a:ext cx="0" cy="0"/>
          <a:chOff x="0" y="0"/>
          <a:chExt cx="0" cy="0"/>
        </a:xfrm>
      </p:grpSpPr>
      <p:sp>
        <p:nvSpPr>
          <p:cNvPr id="2" name="Рисунок 2"/>
          <p:cNvSpPr>
            <a:spLocks noGrp="1"/>
          </p:cNvSpPr>
          <p:nvPr>
            <p:ph type="pic" sz="quarter" idx="10"/>
          </p:nvPr>
        </p:nvSpPr>
        <p:spPr>
          <a:xfrm>
            <a:off x="1" y="0"/>
            <a:ext cx="12191999" cy="6858000"/>
          </a:xfrm>
          <a:prstGeom prst="rect">
            <a:avLst/>
          </a:prstGeom>
        </p:spPr>
        <p:txBody>
          <a:bodyPr/>
          <a:lstStyle/>
          <a:p>
            <a:endParaRPr lang="en-US"/>
          </a:p>
        </p:txBody>
      </p:sp>
    </p:spTree>
  </p:cSld>
  <p:clrMapOvr>
    <a:masterClrMapping/>
  </p:clrMapOvr>
  <p:transition spd="slow" advClick="0" advTm="1000">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13">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7262597" y="744143"/>
            <a:ext cx="3520924" cy="5313757"/>
          </a:xfrm>
          <a:custGeom>
            <a:avLst/>
            <a:gdLst>
              <a:gd name="connsiteX0" fmla="*/ 3040491 w 7040015"/>
              <a:gd name="connsiteY0" fmla="*/ 9902910 h 10627514"/>
              <a:gd name="connsiteX1" fmla="*/ 2074354 w 7040015"/>
              <a:gd name="connsiteY1" fmla="*/ 10023678 h 10627514"/>
              <a:gd name="connsiteX2" fmla="*/ 2067251 w 7040015"/>
              <a:gd name="connsiteY2" fmla="*/ 10144445 h 10627514"/>
              <a:gd name="connsiteX3" fmla="*/ 2550319 w 7040015"/>
              <a:gd name="connsiteY3" fmla="*/ 10144445 h 10627514"/>
              <a:gd name="connsiteX4" fmla="*/ 3161259 w 7040015"/>
              <a:gd name="connsiteY4" fmla="*/ 10023678 h 10627514"/>
              <a:gd name="connsiteX5" fmla="*/ 3161259 w 7040015"/>
              <a:gd name="connsiteY5" fmla="*/ 9902910 h 10627514"/>
              <a:gd name="connsiteX6" fmla="*/ 4070565 w 7040015"/>
              <a:gd name="connsiteY6" fmla="*/ 8936772 h 10627514"/>
              <a:gd name="connsiteX7" fmla="*/ 3445417 w 7040015"/>
              <a:gd name="connsiteY7" fmla="*/ 9178307 h 10627514"/>
              <a:gd name="connsiteX8" fmla="*/ 3445417 w 7040015"/>
              <a:gd name="connsiteY8" fmla="*/ 9299074 h 10627514"/>
              <a:gd name="connsiteX9" fmla="*/ 3566185 w 7040015"/>
              <a:gd name="connsiteY9" fmla="*/ 9299074 h 10627514"/>
              <a:gd name="connsiteX10" fmla="*/ 4958559 w 7040015"/>
              <a:gd name="connsiteY10" fmla="*/ 8212168 h 10627514"/>
              <a:gd name="connsiteX11" fmla="*/ 4439971 w 7040015"/>
              <a:gd name="connsiteY11" fmla="*/ 8816005 h 10627514"/>
              <a:gd name="connsiteX12" fmla="*/ 4560737 w 7040015"/>
              <a:gd name="connsiteY12" fmla="*/ 8816005 h 10627514"/>
              <a:gd name="connsiteX13" fmla="*/ 5079325 w 7040015"/>
              <a:gd name="connsiteY13" fmla="*/ 8212168 h 10627514"/>
              <a:gd name="connsiteX14" fmla="*/ 3040491 w 7040015"/>
              <a:gd name="connsiteY14" fmla="*/ 7970636 h 10627514"/>
              <a:gd name="connsiteX15" fmla="*/ 2784749 w 7040015"/>
              <a:gd name="connsiteY15" fmla="*/ 8212168 h 10627514"/>
              <a:gd name="connsiteX16" fmla="*/ 2905515 w 7040015"/>
              <a:gd name="connsiteY16" fmla="*/ 8212168 h 10627514"/>
              <a:gd name="connsiteX17" fmla="*/ 3161259 w 7040015"/>
              <a:gd name="connsiteY17" fmla="*/ 7970636 h 10627514"/>
              <a:gd name="connsiteX18" fmla="*/ 4994079 w 7040015"/>
              <a:gd name="connsiteY18" fmla="*/ 1569973 h 10627514"/>
              <a:gd name="connsiteX19" fmla="*/ 2116977 w 7040015"/>
              <a:gd name="connsiteY19" fmla="*/ 3260715 h 10627514"/>
              <a:gd name="connsiteX20" fmla="*/ 2109875 w 7040015"/>
              <a:gd name="connsiteY20" fmla="*/ 3381482 h 10627514"/>
              <a:gd name="connsiteX21" fmla="*/ 4241061 w 7040015"/>
              <a:gd name="connsiteY21" fmla="*/ 2053042 h 10627514"/>
              <a:gd name="connsiteX22" fmla="*/ 5221403 w 7040015"/>
              <a:gd name="connsiteY22" fmla="*/ 1811508 h 10627514"/>
              <a:gd name="connsiteX23" fmla="*/ 5235611 w 7040015"/>
              <a:gd name="connsiteY23" fmla="*/ 1569973 h 10627514"/>
              <a:gd name="connsiteX24" fmla="*/ 3765095 w 7040015"/>
              <a:gd name="connsiteY24" fmla="*/ 0 h 10627514"/>
              <a:gd name="connsiteX25" fmla="*/ 5796825 w 7040015"/>
              <a:gd name="connsiteY25" fmla="*/ 241535 h 10627514"/>
              <a:gd name="connsiteX26" fmla="*/ 5789719 w 7040015"/>
              <a:gd name="connsiteY26" fmla="*/ 362302 h 10627514"/>
              <a:gd name="connsiteX27" fmla="*/ 4944351 w 7040015"/>
              <a:gd name="connsiteY27" fmla="*/ 362302 h 10627514"/>
              <a:gd name="connsiteX28" fmla="*/ 4937247 w 7040015"/>
              <a:gd name="connsiteY28" fmla="*/ 483067 h 10627514"/>
              <a:gd name="connsiteX29" fmla="*/ 6826897 w 7040015"/>
              <a:gd name="connsiteY29" fmla="*/ 1207671 h 10627514"/>
              <a:gd name="connsiteX30" fmla="*/ 6812691 w 7040015"/>
              <a:gd name="connsiteY30" fmla="*/ 1449206 h 10627514"/>
              <a:gd name="connsiteX31" fmla="*/ 6208855 w 7040015"/>
              <a:gd name="connsiteY31" fmla="*/ 1449206 h 10627514"/>
              <a:gd name="connsiteX32" fmla="*/ 6201749 w 7040015"/>
              <a:gd name="connsiteY32" fmla="*/ 1569973 h 10627514"/>
              <a:gd name="connsiteX33" fmla="*/ 7040015 w 7040015"/>
              <a:gd name="connsiteY33" fmla="*/ 1690740 h 10627514"/>
              <a:gd name="connsiteX34" fmla="*/ 7032911 w 7040015"/>
              <a:gd name="connsiteY34" fmla="*/ 1811508 h 10627514"/>
              <a:gd name="connsiteX35" fmla="*/ 6308309 w 7040015"/>
              <a:gd name="connsiteY35" fmla="*/ 1811508 h 10627514"/>
              <a:gd name="connsiteX36" fmla="*/ 6301205 w 7040015"/>
              <a:gd name="connsiteY36" fmla="*/ 1932275 h 10627514"/>
              <a:gd name="connsiteX37" fmla="*/ 6649299 w 7040015"/>
              <a:gd name="connsiteY37" fmla="*/ 2173810 h 10627514"/>
              <a:gd name="connsiteX38" fmla="*/ 2806063 w 7040015"/>
              <a:gd name="connsiteY38" fmla="*/ 3743784 h 10627514"/>
              <a:gd name="connsiteX39" fmla="*/ 2798957 w 7040015"/>
              <a:gd name="connsiteY39" fmla="*/ 3864552 h 10627514"/>
              <a:gd name="connsiteX40" fmla="*/ 6500117 w 7040015"/>
              <a:gd name="connsiteY40" fmla="*/ 6642196 h 10627514"/>
              <a:gd name="connsiteX41" fmla="*/ 6493011 w 7040015"/>
              <a:gd name="connsiteY41" fmla="*/ 6762963 h 10627514"/>
              <a:gd name="connsiteX42" fmla="*/ 4027943 w 7040015"/>
              <a:gd name="connsiteY42" fmla="*/ 9661376 h 10627514"/>
              <a:gd name="connsiteX43" fmla="*/ 3289129 w 7040015"/>
              <a:gd name="connsiteY43" fmla="*/ 9782143 h 10627514"/>
              <a:gd name="connsiteX44" fmla="*/ 3282027 w 7040015"/>
              <a:gd name="connsiteY44" fmla="*/ 9902910 h 10627514"/>
              <a:gd name="connsiteX45" fmla="*/ 3523561 w 7040015"/>
              <a:gd name="connsiteY45" fmla="*/ 9902910 h 10627514"/>
              <a:gd name="connsiteX46" fmla="*/ 1307127 w 7040015"/>
              <a:gd name="connsiteY46" fmla="*/ 10627514 h 10627514"/>
              <a:gd name="connsiteX47" fmla="*/ 1321336 w 7040015"/>
              <a:gd name="connsiteY47" fmla="*/ 10385979 h 10627514"/>
              <a:gd name="connsiteX48" fmla="*/ 1925172 w 7040015"/>
              <a:gd name="connsiteY48" fmla="*/ 10385979 h 10627514"/>
              <a:gd name="connsiteX49" fmla="*/ 1939379 w 7040015"/>
              <a:gd name="connsiteY49" fmla="*/ 10265212 h 10627514"/>
              <a:gd name="connsiteX50" fmla="*/ 539900 w 7040015"/>
              <a:gd name="connsiteY50" fmla="*/ 9419841 h 10627514"/>
              <a:gd name="connsiteX51" fmla="*/ 0 w 7040015"/>
              <a:gd name="connsiteY51" fmla="*/ 8361352 h 10627514"/>
              <a:gd name="connsiteX52" fmla="*/ 7105 w 7040015"/>
              <a:gd name="connsiteY52" fmla="*/ 8212168 h 10627514"/>
              <a:gd name="connsiteX53" fmla="*/ 383614 w 7040015"/>
              <a:gd name="connsiteY53" fmla="*/ 7970636 h 10627514"/>
              <a:gd name="connsiteX54" fmla="*/ 731708 w 7040015"/>
              <a:gd name="connsiteY54" fmla="*/ 8212168 h 10627514"/>
              <a:gd name="connsiteX55" fmla="*/ 973241 w 7040015"/>
              <a:gd name="connsiteY55" fmla="*/ 8212168 h 10627514"/>
              <a:gd name="connsiteX56" fmla="*/ 4489697 w 7040015"/>
              <a:gd name="connsiteY56" fmla="*/ 6038361 h 10627514"/>
              <a:gd name="connsiteX57" fmla="*/ 2600047 w 7040015"/>
              <a:gd name="connsiteY57" fmla="*/ 5313757 h 10627514"/>
              <a:gd name="connsiteX58" fmla="*/ 2592941 w 7040015"/>
              <a:gd name="connsiteY58" fmla="*/ 5434525 h 10627514"/>
              <a:gd name="connsiteX59" fmla="*/ 1406582 w 7040015"/>
              <a:gd name="connsiteY59" fmla="*/ 4951455 h 10627514"/>
              <a:gd name="connsiteX60" fmla="*/ 1520247 w 7040015"/>
              <a:gd name="connsiteY60" fmla="*/ 5072223 h 10627514"/>
              <a:gd name="connsiteX61" fmla="*/ 1513141 w 7040015"/>
              <a:gd name="connsiteY61" fmla="*/ 5313757 h 10627514"/>
              <a:gd name="connsiteX62" fmla="*/ 42623 w 7040015"/>
              <a:gd name="connsiteY62" fmla="*/ 3623018 h 10627514"/>
              <a:gd name="connsiteX63" fmla="*/ 987448 w 7040015"/>
              <a:gd name="connsiteY63" fmla="*/ 1932275 h 10627514"/>
              <a:gd name="connsiteX64" fmla="*/ 1619701 w 7040015"/>
              <a:gd name="connsiteY64" fmla="*/ 1449206 h 10627514"/>
              <a:gd name="connsiteX65" fmla="*/ 1605494 w 7040015"/>
              <a:gd name="connsiteY65" fmla="*/ 1690740 h 106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040015" h="10627514">
                <a:moveTo>
                  <a:pt x="3040491" y="9902910"/>
                </a:moveTo>
                <a:lnTo>
                  <a:pt x="2074354" y="10023678"/>
                </a:lnTo>
                <a:lnTo>
                  <a:pt x="2067251" y="10144445"/>
                </a:lnTo>
                <a:lnTo>
                  <a:pt x="2550319" y="10144445"/>
                </a:lnTo>
                <a:lnTo>
                  <a:pt x="3161259" y="10023678"/>
                </a:lnTo>
                <a:lnTo>
                  <a:pt x="3161259" y="9902910"/>
                </a:lnTo>
                <a:close/>
                <a:moveTo>
                  <a:pt x="4070565" y="8936772"/>
                </a:moveTo>
                <a:lnTo>
                  <a:pt x="3445417" y="9178307"/>
                </a:lnTo>
                <a:lnTo>
                  <a:pt x="3445417" y="9299074"/>
                </a:lnTo>
                <a:lnTo>
                  <a:pt x="3566185" y="9299074"/>
                </a:lnTo>
                <a:close/>
                <a:moveTo>
                  <a:pt x="4958559" y="8212168"/>
                </a:moveTo>
                <a:lnTo>
                  <a:pt x="4439971" y="8816005"/>
                </a:lnTo>
                <a:lnTo>
                  <a:pt x="4560737" y="8816005"/>
                </a:lnTo>
                <a:lnTo>
                  <a:pt x="5079325" y="8212168"/>
                </a:lnTo>
                <a:close/>
                <a:moveTo>
                  <a:pt x="3040491" y="7970636"/>
                </a:moveTo>
                <a:lnTo>
                  <a:pt x="2784749" y="8212168"/>
                </a:lnTo>
                <a:lnTo>
                  <a:pt x="2905515" y="8212168"/>
                </a:lnTo>
                <a:lnTo>
                  <a:pt x="3161259" y="7970636"/>
                </a:lnTo>
                <a:close/>
                <a:moveTo>
                  <a:pt x="4994079" y="1569973"/>
                </a:moveTo>
                <a:cubicBezTo>
                  <a:pt x="3720103" y="2043570"/>
                  <a:pt x="2761069" y="2607151"/>
                  <a:pt x="2116977" y="3260715"/>
                </a:cubicBezTo>
                <a:lnTo>
                  <a:pt x="2109875" y="3381482"/>
                </a:lnTo>
                <a:lnTo>
                  <a:pt x="4241061" y="2053042"/>
                </a:lnTo>
                <a:lnTo>
                  <a:pt x="5221403" y="1811508"/>
                </a:lnTo>
                <a:lnTo>
                  <a:pt x="5235611" y="1569973"/>
                </a:lnTo>
                <a:close/>
                <a:moveTo>
                  <a:pt x="3765095" y="0"/>
                </a:moveTo>
                <a:cubicBezTo>
                  <a:pt x="3978215" y="161021"/>
                  <a:pt x="4655455" y="241535"/>
                  <a:pt x="5796825" y="241535"/>
                </a:cubicBezTo>
                <a:lnTo>
                  <a:pt x="5789719" y="362302"/>
                </a:lnTo>
                <a:lnTo>
                  <a:pt x="4944351" y="362302"/>
                </a:lnTo>
                <a:lnTo>
                  <a:pt x="4937247" y="483067"/>
                </a:lnTo>
                <a:cubicBezTo>
                  <a:pt x="5946007" y="483067"/>
                  <a:pt x="6575893" y="724602"/>
                  <a:pt x="6826897" y="1207671"/>
                </a:cubicBezTo>
                <a:lnTo>
                  <a:pt x="6812691" y="1449206"/>
                </a:lnTo>
                <a:lnTo>
                  <a:pt x="6208855" y="1449206"/>
                </a:lnTo>
                <a:lnTo>
                  <a:pt x="6201749" y="1569973"/>
                </a:lnTo>
                <a:lnTo>
                  <a:pt x="7040015" y="1690740"/>
                </a:lnTo>
                <a:lnTo>
                  <a:pt x="7032911" y="1811508"/>
                </a:lnTo>
                <a:lnTo>
                  <a:pt x="6308309" y="1811508"/>
                </a:lnTo>
                <a:lnTo>
                  <a:pt x="6301205" y="1932275"/>
                </a:lnTo>
                <a:cubicBezTo>
                  <a:pt x="6542739" y="1932275"/>
                  <a:pt x="6658771" y="2012787"/>
                  <a:pt x="6649299" y="2173810"/>
                </a:cubicBezTo>
                <a:cubicBezTo>
                  <a:pt x="5214299" y="2173810"/>
                  <a:pt x="3933221" y="2697135"/>
                  <a:pt x="2806063" y="3743784"/>
                </a:cubicBezTo>
                <a:lnTo>
                  <a:pt x="2798957" y="3864552"/>
                </a:lnTo>
                <a:cubicBezTo>
                  <a:pt x="4357091" y="4281316"/>
                  <a:pt x="5590811" y="5207197"/>
                  <a:pt x="6500117" y="6642196"/>
                </a:cubicBezTo>
                <a:lnTo>
                  <a:pt x="6493011" y="6762963"/>
                </a:lnTo>
                <a:cubicBezTo>
                  <a:pt x="6199383" y="7804878"/>
                  <a:pt x="5377691" y="8771014"/>
                  <a:pt x="4027943" y="9661376"/>
                </a:cubicBezTo>
                <a:lnTo>
                  <a:pt x="3289129" y="9782143"/>
                </a:lnTo>
                <a:lnTo>
                  <a:pt x="3282027" y="9902910"/>
                </a:lnTo>
                <a:lnTo>
                  <a:pt x="3523561" y="9902910"/>
                </a:lnTo>
                <a:cubicBezTo>
                  <a:pt x="3514089" y="10120766"/>
                  <a:pt x="2775277" y="10362300"/>
                  <a:pt x="1307127" y="10627514"/>
                </a:cubicBezTo>
                <a:lnTo>
                  <a:pt x="1321336" y="10385979"/>
                </a:lnTo>
                <a:lnTo>
                  <a:pt x="1925172" y="10385979"/>
                </a:lnTo>
                <a:lnTo>
                  <a:pt x="1939379" y="10265212"/>
                </a:lnTo>
                <a:cubicBezTo>
                  <a:pt x="1423159" y="10265212"/>
                  <a:pt x="956666" y="9983422"/>
                  <a:pt x="539900" y="9419841"/>
                </a:cubicBezTo>
                <a:cubicBezTo>
                  <a:pt x="179965" y="9235139"/>
                  <a:pt x="0" y="8882309"/>
                  <a:pt x="0" y="8361352"/>
                </a:cubicBezTo>
                <a:cubicBezTo>
                  <a:pt x="0" y="8313994"/>
                  <a:pt x="2368" y="8264266"/>
                  <a:pt x="7105" y="8212168"/>
                </a:cubicBezTo>
                <a:lnTo>
                  <a:pt x="383614" y="7970636"/>
                </a:lnTo>
                <a:lnTo>
                  <a:pt x="731708" y="8212168"/>
                </a:lnTo>
                <a:lnTo>
                  <a:pt x="973241" y="8212168"/>
                </a:lnTo>
                <a:cubicBezTo>
                  <a:pt x="3246507" y="7856972"/>
                  <a:pt x="4418659" y="7132369"/>
                  <a:pt x="4489697" y="6038361"/>
                </a:cubicBezTo>
                <a:cubicBezTo>
                  <a:pt x="3537769" y="5555292"/>
                  <a:pt x="2907883" y="5313757"/>
                  <a:pt x="2600047" y="5313757"/>
                </a:cubicBezTo>
                <a:lnTo>
                  <a:pt x="2592941" y="5434525"/>
                </a:lnTo>
                <a:lnTo>
                  <a:pt x="1406582" y="4951455"/>
                </a:lnTo>
                <a:lnTo>
                  <a:pt x="1520247" y="5072223"/>
                </a:lnTo>
                <a:lnTo>
                  <a:pt x="1513141" y="5313757"/>
                </a:lnTo>
                <a:cubicBezTo>
                  <a:pt x="509118" y="4574947"/>
                  <a:pt x="18944" y="4011366"/>
                  <a:pt x="42623" y="3623018"/>
                </a:cubicBezTo>
                <a:lnTo>
                  <a:pt x="987448" y="1932275"/>
                </a:lnTo>
                <a:lnTo>
                  <a:pt x="1619701" y="1449206"/>
                </a:lnTo>
                <a:lnTo>
                  <a:pt x="1605494" y="1690740"/>
                </a:ln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14">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1141710" y="952089"/>
            <a:ext cx="4611301" cy="4991512"/>
          </a:xfrm>
          <a:custGeom>
            <a:avLst/>
            <a:gdLst>
              <a:gd name="connsiteX0" fmla="*/ 6427607 w 9220200"/>
              <a:gd name="connsiteY0" fmla="*/ 7614957 h 9983024"/>
              <a:gd name="connsiteX1" fmla="*/ 6202077 w 9220200"/>
              <a:gd name="connsiteY1" fmla="*/ 8629843 h 9983024"/>
              <a:gd name="connsiteX2" fmla="*/ 6202077 w 9220200"/>
              <a:gd name="connsiteY2" fmla="*/ 8855373 h 9983024"/>
              <a:gd name="connsiteX3" fmla="*/ 6314842 w 9220200"/>
              <a:gd name="connsiteY3" fmla="*/ 8855373 h 9983024"/>
              <a:gd name="connsiteX4" fmla="*/ 6540372 w 9220200"/>
              <a:gd name="connsiteY4" fmla="*/ 7727721 h 9983024"/>
              <a:gd name="connsiteX5" fmla="*/ 6540372 w 9220200"/>
              <a:gd name="connsiteY5" fmla="*/ 7614957 h 9983024"/>
              <a:gd name="connsiteX6" fmla="*/ 7104196 w 9220200"/>
              <a:gd name="connsiteY6" fmla="*/ 4908598 h 9983024"/>
              <a:gd name="connsiteX7" fmla="*/ 6878667 w 9220200"/>
              <a:gd name="connsiteY7" fmla="*/ 5923482 h 9983024"/>
              <a:gd name="connsiteX8" fmla="*/ 6878667 w 9220200"/>
              <a:gd name="connsiteY8" fmla="*/ 6036247 h 9983024"/>
              <a:gd name="connsiteX9" fmla="*/ 6991431 w 9220200"/>
              <a:gd name="connsiteY9" fmla="*/ 6036247 h 9983024"/>
              <a:gd name="connsiteX10" fmla="*/ 7216961 w 9220200"/>
              <a:gd name="connsiteY10" fmla="*/ 5021362 h 9983024"/>
              <a:gd name="connsiteX11" fmla="*/ 7216961 w 9220200"/>
              <a:gd name="connsiteY11" fmla="*/ 4908598 h 9983024"/>
              <a:gd name="connsiteX12" fmla="*/ 7303195 w 9220200"/>
              <a:gd name="connsiteY12" fmla="*/ 563826 h 9983024"/>
              <a:gd name="connsiteX13" fmla="*/ 5638253 w 9220200"/>
              <a:gd name="connsiteY13" fmla="*/ 6374542 h 9983024"/>
              <a:gd name="connsiteX14" fmla="*/ 5638253 w 9220200"/>
              <a:gd name="connsiteY14" fmla="*/ 6487307 h 9983024"/>
              <a:gd name="connsiteX15" fmla="*/ 5751018 w 9220200"/>
              <a:gd name="connsiteY15" fmla="*/ 6487307 h 9983024"/>
              <a:gd name="connsiteX16" fmla="*/ 7528723 w 9220200"/>
              <a:gd name="connsiteY16" fmla="*/ 563826 h 9983024"/>
              <a:gd name="connsiteX17" fmla="*/ 7303195 w 9220200"/>
              <a:gd name="connsiteY17" fmla="*/ 0 h 9983024"/>
              <a:gd name="connsiteX18" fmla="*/ 7415958 w 9220200"/>
              <a:gd name="connsiteY18" fmla="*/ 0 h 9983024"/>
              <a:gd name="connsiteX19" fmla="*/ 7528723 w 9220200"/>
              <a:gd name="connsiteY19" fmla="*/ 338296 h 9983024"/>
              <a:gd name="connsiteX20" fmla="*/ 7641488 w 9220200"/>
              <a:gd name="connsiteY20" fmla="*/ 338296 h 9983024"/>
              <a:gd name="connsiteX21" fmla="*/ 7641488 w 9220200"/>
              <a:gd name="connsiteY21" fmla="*/ 112765 h 9983024"/>
              <a:gd name="connsiteX22" fmla="*/ 7754253 w 9220200"/>
              <a:gd name="connsiteY22" fmla="*/ 112765 h 9983024"/>
              <a:gd name="connsiteX23" fmla="*/ 8656374 w 9220200"/>
              <a:gd name="connsiteY23" fmla="*/ 451061 h 9983024"/>
              <a:gd name="connsiteX24" fmla="*/ 8656374 w 9220200"/>
              <a:gd name="connsiteY24" fmla="*/ 676591 h 9983024"/>
              <a:gd name="connsiteX25" fmla="*/ 8430844 w 9220200"/>
              <a:gd name="connsiteY25" fmla="*/ 1014886 h 9983024"/>
              <a:gd name="connsiteX26" fmla="*/ 8430844 w 9220200"/>
              <a:gd name="connsiteY26" fmla="*/ 1127651 h 9983024"/>
              <a:gd name="connsiteX27" fmla="*/ 8656374 w 9220200"/>
              <a:gd name="connsiteY27" fmla="*/ 1127651 h 9983024"/>
              <a:gd name="connsiteX28" fmla="*/ 8769139 w 9220200"/>
              <a:gd name="connsiteY28" fmla="*/ 338296 h 9983024"/>
              <a:gd name="connsiteX29" fmla="*/ 8994670 w 9220200"/>
              <a:gd name="connsiteY29" fmla="*/ 338296 h 9983024"/>
              <a:gd name="connsiteX30" fmla="*/ 9220200 w 9220200"/>
              <a:gd name="connsiteY30" fmla="*/ 563826 h 9983024"/>
              <a:gd name="connsiteX31" fmla="*/ 9220200 w 9220200"/>
              <a:gd name="connsiteY31" fmla="*/ 676591 h 9983024"/>
              <a:gd name="connsiteX32" fmla="*/ 6653137 w 9220200"/>
              <a:gd name="connsiteY32" fmla="*/ 9531964 h 9983024"/>
              <a:gd name="connsiteX33" fmla="*/ 6314842 w 9220200"/>
              <a:gd name="connsiteY33" fmla="*/ 9644729 h 9983024"/>
              <a:gd name="connsiteX34" fmla="*/ 6314842 w 9220200"/>
              <a:gd name="connsiteY34" fmla="*/ 9419198 h 9983024"/>
              <a:gd name="connsiteX35" fmla="*/ 6202077 w 9220200"/>
              <a:gd name="connsiteY35" fmla="*/ 9531964 h 9983024"/>
              <a:gd name="connsiteX36" fmla="*/ 6089312 w 9220200"/>
              <a:gd name="connsiteY36" fmla="*/ 9531964 h 9983024"/>
              <a:gd name="connsiteX37" fmla="*/ 5976547 w 9220200"/>
              <a:gd name="connsiteY37" fmla="*/ 9419198 h 9983024"/>
              <a:gd name="connsiteX38" fmla="*/ 5638253 w 9220200"/>
              <a:gd name="connsiteY38" fmla="*/ 9870259 h 9983024"/>
              <a:gd name="connsiteX39" fmla="*/ 4736132 w 9220200"/>
              <a:gd name="connsiteY39" fmla="*/ 9531964 h 9983024"/>
              <a:gd name="connsiteX40" fmla="*/ 4848897 w 9220200"/>
              <a:gd name="connsiteY40" fmla="*/ 9531964 h 9983024"/>
              <a:gd name="connsiteX41" fmla="*/ 4397837 w 9220200"/>
              <a:gd name="connsiteY41" fmla="*/ 8742608 h 9983024"/>
              <a:gd name="connsiteX42" fmla="*/ 3946776 w 9220200"/>
              <a:gd name="connsiteY42" fmla="*/ 6261777 h 9983024"/>
              <a:gd name="connsiteX43" fmla="*/ 2593597 w 9220200"/>
              <a:gd name="connsiteY43" fmla="*/ 9419198 h 9983024"/>
              <a:gd name="connsiteX44" fmla="*/ 2029771 w 9220200"/>
              <a:gd name="connsiteY44" fmla="*/ 9983024 h 9983024"/>
              <a:gd name="connsiteX45" fmla="*/ 1917006 w 9220200"/>
              <a:gd name="connsiteY45" fmla="*/ 9983024 h 9983024"/>
              <a:gd name="connsiteX46" fmla="*/ 1804240 w 9220200"/>
              <a:gd name="connsiteY46" fmla="*/ 9531964 h 9983024"/>
              <a:gd name="connsiteX47" fmla="*/ 3608481 w 9220200"/>
              <a:gd name="connsiteY47" fmla="*/ 5134128 h 9983024"/>
              <a:gd name="connsiteX48" fmla="*/ 2142536 w 9220200"/>
              <a:gd name="connsiteY48" fmla="*/ 8517077 h 9983024"/>
              <a:gd name="connsiteX49" fmla="*/ 1691475 w 9220200"/>
              <a:gd name="connsiteY49" fmla="*/ 9870259 h 9983024"/>
              <a:gd name="connsiteX50" fmla="*/ 676589 w 9220200"/>
              <a:gd name="connsiteY50" fmla="*/ 9870259 h 9983024"/>
              <a:gd name="connsiteX51" fmla="*/ 563824 w 9220200"/>
              <a:gd name="connsiteY51" fmla="*/ 9419198 h 9983024"/>
              <a:gd name="connsiteX52" fmla="*/ 451061 w 9220200"/>
              <a:gd name="connsiteY52" fmla="*/ 9531964 h 9983024"/>
              <a:gd name="connsiteX53" fmla="*/ 338296 w 9220200"/>
              <a:gd name="connsiteY53" fmla="*/ 9531964 h 9983024"/>
              <a:gd name="connsiteX54" fmla="*/ 0 w 9220200"/>
              <a:gd name="connsiteY54" fmla="*/ 8629843 h 9983024"/>
              <a:gd name="connsiteX55" fmla="*/ 0 w 9220200"/>
              <a:gd name="connsiteY55" fmla="*/ 8178782 h 9983024"/>
              <a:gd name="connsiteX56" fmla="*/ 451061 w 9220200"/>
              <a:gd name="connsiteY56" fmla="*/ 8517077 h 9983024"/>
              <a:gd name="connsiteX57" fmla="*/ 225531 w 9220200"/>
              <a:gd name="connsiteY57" fmla="*/ 6600072 h 9983024"/>
              <a:gd name="connsiteX58" fmla="*/ 338296 w 9220200"/>
              <a:gd name="connsiteY58" fmla="*/ 6487307 h 9983024"/>
              <a:gd name="connsiteX59" fmla="*/ 225531 w 9220200"/>
              <a:gd name="connsiteY59" fmla="*/ 6374542 h 9983024"/>
              <a:gd name="connsiteX60" fmla="*/ 338296 w 9220200"/>
              <a:gd name="connsiteY60" fmla="*/ 6261777 h 9983024"/>
              <a:gd name="connsiteX61" fmla="*/ 225531 w 9220200"/>
              <a:gd name="connsiteY61" fmla="*/ 6261777 h 9983024"/>
              <a:gd name="connsiteX62" fmla="*/ 338296 w 9220200"/>
              <a:gd name="connsiteY62" fmla="*/ 6149012 h 9983024"/>
              <a:gd name="connsiteX63" fmla="*/ 338296 w 9220200"/>
              <a:gd name="connsiteY63" fmla="*/ 4570302 h 9983024"/>
              <a:gd name="connsiteX64" fmla="*/ 451061 w 9220200"/>
              <a:gd name="connsiteY64" fmla="*/ 4006477 h 9983024"/>
              <a:gd name="connsiteX65" fmla="*/ 338296 w 9220200"/>
              <a:gd name="connsiteY65" fmla="*/ 4006477 h 9983024"/>
              <a:gd name="connsiteX66" fmla="*/ 451061 w 9220200"/>
              <a:gd name="connsiteY66" fmla="*/ 3893711 h 9983024"/>
              <a:gd name="connsiteX67" fmla="*/ 451061 w 9220200"/>
              <a:gd name="connsiteY67" fmla="*/ 961820 h 9983024"/>
              <a:gd name="connsiteX68" fmla="*/ 338296 w 9220200"/>
              <a:gd name="connsiteY68" fmla="*/ 849055 h 9983024"/>
              <a:gd name="connsiteX69" fmla="*/ 338296 w 9220200"/>
              <a:gd name="connsiteY69" fmla="*/ 736290 h 9983024"/>
              <a:gd name="connsiteX70" fmla="*/ 676589 w 9220200"/>
              <a:gd name="connsiteY70" fmla="*/ 510759 h 9983024"/>
              <a:gd name="connsiteX71" fmla="*/ 1014885 w 9220200"/>
              <a:gd name="connsiteY71" fmla="*/ 510759 h 9983024"/>
              <a:gd name="connsiteX72" fmla="*/ 1127650 w 9220200"/>
              <a:gd name="connsiteY72" fmla="*/ 1074585 h 9983024"/>
              <a:gd name="connsiteX73" fmla="*/ 1465945 w 9220200"/>
              <a:gd name="connsiteY73" fmla="*/ 736290 h 9983024"/>
              <a:gd name="connsiteX74" fmla="*/ 1578710 w 9220200"/>
              <a:gd name="connsiteY74" fmla="*/ 736290 h 9983024"/>
              <a:gd name="connsiteX75" fmla="*/ 1804240 w 9220200"/>
              <a:gd name="connsiteY75" fmla="*/ 961820 h 9983024"/>
              <a:gd name="connsiteX76" fmla="*/ 1691475 w 9220200"/>
              <a:gd name="connsiteY76" fmla="*/ 1638411 h 9983024"/>
              <a:gd name="connsiteX77" fmla="*/ 1804240 w 9220200"/>
              <a:gd name="connsiteY77" fmla="*/ 1638411 h 9983024"/>
              <a:gd name="connsiteX78" fmla="*/ 1691475 w 9220200"/>
              <a:gd name="connsiteY78" fmla="*/ 1751176 h 9983024"/>
              <a:gd name="connsiteX79" fmla="*/ 1691475 w 9220200"/>
              <a:gd name="connsiteY79" fmla="*/ 1863941 h 9983024"/>
              <a:gd name="connsiteX80" fmla="*/ 1804240 w 9220200"/>
              <a:gd name="connsiteY80" fmla="*/ 1976706 h 9983024"/>
              <a:gd name="connsiteX81" fmla="*/ 1804240 w 9220200"/>
              <a:gd name="connsiteY81" fmla="*/ 2089471 h 9983024"/>
              <a:gd name="connsiteX82" fmla="*/ 1691475 w 9220200"/>
              <a:gd name="connsiteY82" fmla="*/ 2089471 h 9983024"/>
              <a:gd name="connsiteX83" fmla="*/ 1804240 w 9220200"/>
              <a:gd name="connsiteY83" fmla="*/ 2202236 h 9983024"/>
              <a:gd name="connsiteX84" fmla="*/ 1804240 w 9220200"/>
              <a:gd name="connsiteY84" fmla="*/ 2315001 h 9983024"/>
              <a:gd name="connsiteX85" fmla="*/ 1691475 w 9220200"/>
              <a:gd name="connsiteY85" fmla="*/ 6036247 h 9983024"/>
              <a:gd name="connsiteX86" fmla="*/ 1691475 w 9220200"/>
              <a:gd name="connsiteY86" fmla="*/ 6149012 h 9983024"/>
              <a:gd name="connsiteX87" fmla="*/ 1804240 w 9220200"/>
              <a:gd name="connsiteY87" fmla="*/ 6149012 h 9983024"/>
              <a:gd name="connsiteX88" fmla="*/ 2142536 w 9220200"/>
              <a:gd name="connsiteY88" fmla="*/ 5021362 h 9983024"/>
              <a:gd name="connsiteX89" fmla="*/ 2368066 w 9220200"/>
              <a:gd name="connsiteY89" fmla="*/ 5021362 h 9983024"/>
              <a:gd name="connsiteX90" fmla="*/ 1578710 w 9220200"/>
              <a:gd name="connsiteY90" fmla="*/ 7163897 h 9983024"/>
              <a:gd name="connsiteX91" fmla="*/ 1804240 w 9220200"/>
              <a:gd name="connsiteY91" fmla="*/ 7163897 h 9983024"/>
              <a:gd name="connsiteX92" fmla="*/ 3157422 w 9220200"/>
              <a:gd name="connsiteY92" fmla="*/ 3329886 h 9983024"/>
              <a:gd name="connsiteX93" fmla="*/ 2931892 w 9220200"/>
              <a:gd name="connsiteY93" fmla="*/ 3329886 h 9983024"/>
              <a:gd name="connsiteX94" fmla="*/ 2480831 w 9220200"/>
              <a:gd name="connsiteY94" fmla="*/ 4795832 h 9983024"/>
              <a:gd name="connsiteX95" fmla="*/ 2255301 w 9220200"/>
              <a:gd name="connsiteY95" fmla="*/ 4795832 h 9983024"/>
              <a:gd name="connsiteX96" fmla="*/ 2255301 w 9220200"/>
              <a:gd name="connsiteY96" fmla="*/ 4683067 h 9983024"/>
              <a:gd name="connsiteX97" fmla="*/ 3044657 w 9220200"/>
              <a:gd name="connsiteY97" fmla="*/ 2878827 h 9983024"/>
              <a:gd name="connsiteX98" fmla="*/ 3157422 w 9220200"/>
              <a:gd name="connsiteY98" fmla="*/ 2878827 h 9983024"/>
              <a:gd name="connsiteX99" fmla="*/ 3157422 w 9220200"/>
              <a:gd name="connsiteY99" fmla="*/ 3104357 h 9983024"/>
              <a:gd name="connsiteX100" fmla="*/ 4059541 w 9220200"/>
              <a:gd name="connsiteY100" fmla="*/ 2878827 h 9983024"/>
              <a:gd name="connsiteX101" fmla="*/ 4510602 w 9220200"/>
              <a:gd name="connsiteY101" fmla="*/ 3217122 h 9983024"/>
              <a:gd name="connsiteX102" fmla="*/ 4623367 w 9220200"/>
              <a:gd name="connsiteY102" fmla="*/ 3104357 h 9983024"/>
              <a:gd name="connsiteX103" fmla="*/ 4961663 w 9220200"/>
              <a:gd name="connsiteY103" fmla="*/ 3104357 h 9983024"/>
              <a:gd name="connsiteX104" fmla="*/ 5412723 w 9220200"/>
              <a:gd name="connsiteY104" fmla="*/ 5810716 h 9983024"/>
              <a:gd name="connsiteX105" fmla="*/ 5525488 w 9220200"/>
              <a:gd name="connsiteY105" fmla="*/ 5810716 h 9983024"/>
              <a:gd name="connsiteX106" fmla="*/ 7303195 w 9220200"/>
              <a:gd name="connsiteY106" fmla="*/ 0 h 998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9220200" h="9983024">
                <a:moveTo>
                  <a:pt x="6427607" y="7614957"/>
                </a:moveTo>
                <a:lnTo>
                  <a:pt x="6202077" y="8629843"/>
                </a:lnTo>
                <a:lnTo>
                  <a:pt x="6202077" y="8855373"/>
                </a:lnTo>
                <a:lnTo>
                  <a:pt x="6314842" y="8855373"/>
                </a:lnTo>
                <a:lnTo>
                  <a:pt x="6540372" y="7727721"/>
                </a:lnTo>
                <a:lnTo>
                  <a:pt x="6540372" y="7614957"/>
                </a:lnTo>
                <a:close/>
                <a:moveTo>
                  <a:pt x="7104196" y="4908598"/>
                </a:moveTo>
                <a:lnTo>
                  <a:pt x="6878667" y="5923482"/>
                </a:lnTo>
                <a:lnTo>
                  <a:pt x="6878667" y="6036247"/>
                </a:lnTo>
                <a:lnTo>
                  <a:pt x="6991431" y="6036247"/>
                </a:lnTo>
                <a:lnTo>
                  <a:pt x="7216961" y="5021362"/>
                </a:lnTo>
                <a:lnTo>
                  <a:pt x="7216961" y="4908598"/>
                </a:lnTo>
                <a:close/>
                <a:moveTo>
                  <a:pt x="7303195" y="563826"/>
                </a:moveTo>
                <a:cubicBezTo>
                  <a:pt x="6193234" y="4017533"/>
                  <a:pt x="5638253" y="5954438"/>
                  <a:pt x="5638253" y="6374542"/>
                </a:cubicBezTo>
                <a:lnTo>
                  <a:pt x="5638253" y="6487307"/>
                </a:lnTo>
                <a:lnTo>
                  <a:pt x="5751018" y="6487307"/>
                </a:lnTo>
                <a:lnTo>
                  <a:pt x="7528723" y="563826"/>
                </a:lnTo>
                <a:close/>
                <a:moveTo>
                  <a:pt x="7303195" y="0"/>
                </a:moveTo>
                <a:lnTo>
                  <a:pt x="7415958" y="0"/>
                </a:lnTo>
                <a:lnTo>
                  <a:pt x="7528723" y="338296"/>
                </a:lnTo>
                <a:lnTo>
                  <a:pt x="7641488" y="338296"/>
                </a:lnTo>
                <a:lnTo>
                  <a:pt x="7641488" y="112765"/>
                </a:lnTo>
                <a:lnTo>
                  <a:pt x="7754253" y="112765"/>
                </a:lnTo>
                <a:cubicBezTo>
                  <a:pt x="8311445" y="112765"/>
                  <a:pt x="8612154" y="225530"/>
                  <a:pt x="8656374" y="451061"/>
                </a:cubicBezTo>
                <a:lnTo>
                  <a:pt x="8656374" y="676591"/>
                </a:lnTo>
                <a:lnTo>
                  <a:pt x="8430844" y="1014886"/>
                </a:lnTo>
                <a:lnTo>
                  <a:pt x="8430844" y="1127651"/>
                </a:lnTo>
                <a:lnTo>
                  <a:pt x="8656374" y="1127651"/>
                </a:lnTo>
                <a:lnTo>
                  <a:pt x="8769139" y="338296"/>
                </a:lnTo>
                <a:lnTo>
                  <a:pt x="8994670" y="338296"/>
                </a:lnTo>
                <a:lnTo>
                  <a:pt x="9220200" y="563826"/>
                </a:lnTo>
                <a:lnTo>
                  <a:pt x="9220200" y="676591"/>
                </a:lnTo>
                <a:lnTo>
                  <a:pt x="6653137" y="9531964"/>
                </a:lnTo>
                <a:lnTo>
                  <a:pt x="6314842" y="9644729"/>
                </a:lnTo>
                <a:lnTo>
                  <a:pt x="6314842" y="9419198"/>
                </a:lnTo>
                <a:lnTo>
                  <a:pt x="6202077" y="9531964"/>
                </a:lnTo>
                <a:lnTo>
                  <a:pt x="6089312" y="9531964"/>
                </a:lnTo>
                <a:lnTo>
                  <a:pt x="5976547" y="9419198"/>
                </a:lnTo>
                <a:cubicBezTo>
                  <a:pt x="5976547" y="9719905"/>
                  <a:pt x="5863783" y="9870259"/>
                  <a:pt x="5638253" y="9870259"/>
                </a:cubicBezTo>
                <a:cubicBezTo>
                  <a:pt x="5036839" y="9817192"/>
                  <a:pt x="4736132" y="9704427"/>
                  <a:pt x="4736132" y="9531964"/>
                </a:cubicBezTo>
                <a:lnTo>
                  <a:pt x="4848897" y="9531964"/>
                </a:lnTo>
                <a:cubicBezTo>
                  <a:pt x="4773720" y="9156080"/>
                  <a:pt x="4623367" y="8892961"/>
                  <a:pt x="4397837" y="8742608"/>
                </a:cubicBezTo>
                <a:lnTo>
                  <a:pt x="3946776" y="6261777"/>
                </a:lnTo>
                <a:cubicBezTo>
                  <a:pt x="3818534" y="6266200"/>
                  <a:pt x="3367474" y="7318673"/>
                  <a:pt x="2593597" y="9419198"/>
                </a:cubicBezTo>
                <a:lnTo>
                  <a:pt x="2029771" y="9983024"/>
                </a:lnTo>
                <a:lnTo>
                  <a:pt x="1917006" y="9983024"/>
                </a:lnTo>
                <a:lnTo>
                  <a:pt x="1804240" y="9531964"/>
                </a:lnTo>
                <a:cubicBezTo>
                  <a:pt x="2954002" y="7630435"/>
                  <a:pt x="3555416" y="6164490"/>
                  <a:pt x="3608481" y="5134128"/>
                </a:cubicBezTo>
                <a:cubicBezTo>
                  <a:pt x="3409484" y="5333125"/>
                  <a:pt x="2920837" y="6460774"/>
                  <a:pt x="2142536" y="8517077"/>
                </a:cubicBezTo>
                <a:cubicBezTo>
                  <a:pt x="2049670" y="8517077"/>
                  <a:pt x="1899317" y="8968138"/>
                  <a:pt x="1691475" y="9870259"/>
                </a:cubicBezTo>
                <a:lnTo>
                  <a:pt x="676589" y="9870259"/>
                </a:lnTo>
                <a:lnTo>
                  <a:pt x="563824" y="9419198"/>
                </a:lnTo>
                <a:lnTo>
                  <a:pt x="451061" y="9531964"/>
                </a:lnTo>
                <a:lnTo>
                  <a:pt x="338296" y="9531964"/>
                </a:lnTo>
                <a:cubicBezTo>
                  <a:pt x="338296" y="9125123"/>
                  <a:pt x="225531" y="8824418"/>
                  <a:pt x="0" y="8629843"/>
                </a:cubicBezTo>
                <a:lnTo>
                  <a:pt x="0" y="8178782"/>
                </a:lnTo>
                <a:lnTo>
                  <a:pt x="451061" y="8517077"/>
                </a:lnTo>
                <a:lnTo>
                  <a:pt x="225531" y="6600072"/>
                </a:lnTo>
                <a:lnTo>
                  <a:pt x="338296" y="6487307"/>
                </a:lnTo>
                <a:lnTo>
                  <a:pt x="225531" y="6374542"/>
                </a:lnTo>
                <a:lnTo>
                  <a:pt x="338296" y="6261777"/>
                </a:lnTo>
                <a:lnTo>
                  <a:pt x="225531" y="6261777"/>
                </a:lnTo>
                <a:lnTo>
                  <a:pt x="338296" y="6149012"/>
                </a:lnTo>
                <a:lnTo>
                  <a:pt x="338296" y="4570302"/>
                </a:lnTo>
                <a:lnTo>
                  <a:pt x="451061" y="4006477"/>
                </a:lnTo>
                <a:lnTo>
                  <a:pt x="338296" y="4006477"/>
                </a:lnTo>
                <a:lnTo>
                  <a:pt x="451061" y="3893711"/>
                </a:lnTo>
                <a:lnTo>
                  <a:pt x="451061" y="961820"/>
                </a:lnTo>
                <a:lnTo>
                  <a:pt x="338296" y="849055"/>
                </a:lnTo>
                <a:lnTo>
                  <a:pt x="338296" y="736290"/>
                </a:lnTo>
                <a:lnTo>
                  <a:pt x="676589" y="510759"/>
                </a:lnTo>
                <a:lnTo>
                  <a:pt x="1014885" y="510759"/>
                </a:lnTo>
                <a:lnTo>
                  <a:pt x="1127650" y="1074585"/>
                </a:lnTo>
                <a:cubicBezTo>
                  <a:pt x="1353180" y="1074585"/>
                  <a:pt x="1465945" y="961820"/>
                  <a:pt x="1465945" y="736290"/>
                </a:cubicBezTo>
                <a:lnTo>
                  <a:pt x="1578710" y="736290"/>
                </a:lnTo>
                <a:lnTo>
                  <a:pt x="1804240" y="961820"/>
                </a:lnTo>
                <a:lnTo>
                  <a:pt x="1691475" y="1638411"/>
                </a:lnTo>
                <a:lnTo>
                  <a:pt x="1804240" y="1638411"/>
                </a:lnTo>
                <a:lnTo>
                  <a:pt x="1691475" y="1751176"/>
                </a:lnTo>
                <a:lnTo>
                  <a:pt x="1691475" y="1863941"/>
                </a:lnTo>
                <a:lnTo>
                  <a:pt x="1804240" y="1976706"/>
                </a:lnTo>
                <a:lnTo>
                  <a:pt x="1804240" y="2089471"/>
                </a:lnTo>
                <a:lnTo>
                  <a:pt x="1691475" y="2089471"/>
                </a:lnTo>
                <a:lnTo>
                  <a:pt x="1804240" y="2202236"/>
                </a:lnTo>
                <a:lnTo>
                  <a:pt x="1804240" y="2315001"/>
                </a:lnTo>
                <a:lnTo>
                  <a:pt x="1691475" y="6036247"/>
                </a:lnTo>
                <a:lnTo>
                  <a:pt x="1691475" y="6149012"/>
                </a:lnTo>
                <a:lnTo>
                  <a:pt x="1804240" y="6149012"/>
                </a:lnTo>
                <a:lnTo>
                  <a:pt x="2142536" y="5021362"/>
                </a:lnTo>
                <a:lnTo>
                  <a:pt x="2368066" y="5021362"/>
                </a:lnTo>
                <a:lnTo>
                  <a:pt x="1578710" y="7163897"/>
                </a:lnTo>
                <a:lnTo>
                  <a:pt x="1804240" y="7163897"/>
                </a:lnTo>
                <a:lnTo>
                  <a:pt x="3157422" y="3329886"/>
                </a:lnTo>
                <a:lnTo>
                  <a:pt x="2931892" y="3329886"/>
                </a:lnTo>
                <a:lnTo>
                  <a:pt x="2480831" y="4795832"/>
                </a:lnTo>
                <a:lnTo>
                  <a:pt x="2255301" y="4795832"/>
                </a:lnTo>
                <a:lnTo>
                  <a:pt x="2255301" y="4683067"/>
                </a:lnTo>
                <a:lnTo>
                  <a:pt x="3044657" y="2878827"/>
                </a:lnTo>
                <a:lnTo>
                  <a:pt x="3157422" y="2878827"/>
                </a:lnTo>
                <a:lnTo>
                  <a:pt x="3157422" y="3104357"/>
                </a:lnTo>
                <a:lnTo>
                  <a:pt x="4059541" y="2878827"/>
                </a:lnTo>
                <a:cubicBezTo>
                  <a:pt x="4360248" y="2989382"/>
                  <a:pt x="4510602" y="3102146"/>
                  <a:pt x="4510602" y="3217122"/>
                </a:cubicBezTo>
                <a:lnTo>
                  <a:pt x="4623367" y="3104357"/>
                </a:lnTo>
                <a:lnTo>
                  <a:pt x="4961663" y="3104357"/>
                </a:lnTo>
                <a:lnTo>
                  <a:pt x="5412723" y="5810716"/>
                </a:lnTo>
                <a:lnTo>
                  <a:pt x="5525488" y="5810716"/>
                </a:lnTo>
                <a:cubicBezTo>
                  <a:pt x="5525488" y="5474634"/>
                  <a:pt x="6118055" y="3537727"/>
                  <a:pt x="7303195" y="0"/>
                </a:cubicBez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 #15">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6438990" y="914400"/>
            <a:ext cx="4518408" cy="5162550"/>
          </a:xfrm>
          <a:custGeom>
            <a:avLst/>
            <a:gdLst>
              <a:gd name="connsiteX0" fmla="*/ 2323145 w 9034463"/>
              <a:gd name="connsiteY0" fmla="*/ 9034461 h 10325100"/>
              <a:gd name="connsiteX1" fmla="*/ 2323145 w 9034463"/>
              <a:gd name="connsiteY1" fmla="*/ 9163525 h 10325100"/>
              <a:gd name="connsiteX2" fmla="*/ 2968465 w 9034463"/>
              <a:gd name="connsiteY2" fmla="*/ 9550719 h 10325100"/>
              <a:gd name="connsiteX3" fmla="*/ 2968465 w 9034463"/>
              <a:gd name="connsiteY3" fmla="*/ 9421655 h 10325100"/>
              <a:gd name="connsiteX4" fmla="*/ 6453187 w 9034463"/>
              <a:gd name="connsiteY4" fmla="*/ 6195061 h 10325100"/>
              <a:gd name="connsiteX5" fmla="*/ 5936931 w 9034463"/>
              <a:gd name="connsiteY5" fmla="*/ 6840378 h 10325100"/>
              <a:gd name="connsiteX6" fmla="*/ 6065995 w 9034463"/>
              <a:gd name="connsiteY6" fmla="*/ 6840378 h 10325100"/>
              <a:gd name="connsiteX7" fmla="*/ 6582251 w 9034463"/>
              <a:gd name="connsiteY7" fmla="*/ 6195061 h 10325100"/>
              <a:gd name="connsiteX8" fmla="*/ 387192 w 9034463"/>
              <a:gd name="connsiteY8" fmla="*/ 5807870 h 10325100"/>
              <a:gd name="connsiteX9" fmla="*/ 387192 w 9034463"/>
              <a:gd name="connsiteY9" fmla="*/ 6840378 h 10325100"/>
              <a:gd name="connsiteX10" fmla="*/ 516253 w 9034463"/>
              <a:gd name="connsiteY10" fmla="*/ 6840378 h 10325100"/>
              <a:gd name="connsiteX11" fmla="*/ 516253 w 9034463"/>
              <a:gd name="connsiteY11" fmla="*/ 5807870 h 10325100"/>
              <a:gd name="connsiteX12" fmla="*/ 8001953 w 9034463"/>
              <a:gd name="connsiteY12" fmla="*/ 5291614 h 10325100"/>
              <a:gd name="connsiteX13" fmla="*/ 7872889 w 9034463"/>
              <a:gd name="connsiteY13" fmla="*/ 5678806 h 10325100"/>
              <a:gd name="connsiteX14" fmla="*/ 7872889 w 9034463"/>
              <a:gd name="connsiteY14" fmla="*/ 5936933 h 10325100"/>
              <a:gd name="connsiteX15" fmla="*/ 8001953 w 9034463"/>
              <a:gd name="connsiteY15" fmla="*/ 5936933 h 10325100"/>
              <a:gd name="connsiteX16" fmla="*/ 8131015 w 9034463"/>
              <a:gd name="connsiteY16" fmla="*/ 5420678 h 10325100"/>
              <a:gd name="connsiteX17" fmla="*/ 8131015 w 9034463"/>
              <a:gd name="connsiteY17" fmla="*/ 5291614 h 10325100"/>
              <a:gd name="connsiteX18" fmla="*/ 7098507 w 9034463"/>
              <a:gd name="connsiteY18" fmla="*/ 4775359 h 10325100"/>
              <a:gd name="connsiteX19" fmla="*/ 6582251 w 9034463"/>
              <a:gd name="connsiteY19" fmla="*/ 6065997 h 10325100"/>
              <a:gd name="connsiteX20" fmla="*/ 6969443 w 9034463"/>
              <a:gd name="connsiteY20" fmla="*/ 6065997 h 10325100"/>
              <a:gd name="connsiteX21" fmla="*/ 7356635 w 9034463"/>
              <a:gd name="connsiteY21" fmla="*/ 5162550 h 10325100"/>
              <a:gd name="connsiteX22" fmla="*/ 7227571 w 9034463"/>
              <a:gd name="connsiteY22" fmla="*/ 4775359 h 10325100"/>
              <a:gd name="connsiteX23" fmla="*/ 2065018 w 9034463"/>
              <a:gd name="connsiteY23" fmla="*/ 4000977 h 10325100"/>
              <a:gd name="connsiteX24" fmla="*/ 1677828 w 9034463"/>
              <a:gd name="connsiteY24" fmla="*/ 4775359 h 10325100"/>
              <a:gd name="connsiteX25" fmla="*/ 1806892 w 9034463"/>
              <a:gd name="connsiteY25" fmla="*/ 4775359 h 10325100"/>
              <a:gd name="connsiteX26" fmla="*/ 2194081 w 9034463"/>
              <a:gd name="connsiteY26" fmla="*/ 4000977 h 10325100"/>
              <a:gd name="connsiteX27" fmla="*/ 8647271 w 9034463"/>
              <a:gd name="connsiteY27" fmla="*/ 2581275 h 10325100"/>
              <a:gd name="connsiteX28" fmla="*/ 8905399 w 9034463"/>
              <a:gd name="connsiteY28" fmla="*/ 2581275 h 10325100"/>
              <a:gd name="connsiteX29" fmla="*/ 8905399 w 9034463"/>
              <a:gd name="connsiteY29" fmla="*/ 3226594 h 10325100"/>
              <a:gd name="connsiteX30" fmla="*/ 8647271 w 9034463"/>
              <a:gd name="connsiteY30" fmla="*/ 3226594 h 10325100"/>
              <a:gd name="connsiteX31" fmla="*/ 5420675 w 9034463"/>
              <a:gd name="connsiteY31" fmla="*/ 1935956 h 10325100"/>
              <a:gd name="connsiteX32" fmla="*/ 4904423 w 9034463"/>
              <a:gd name="connsiteY32" fmla="*/ 2194084 h 10325100"/>
              <a:gd name="connsiteX33" fmla="*/ 4775359 w 9034463"/>
              <a:gd name="connsiteY33" fmla="*/ 2065020 h 10325100"/>
              <a:gd name="connsiteX34" fmla="*/ 4775359 w 9034463"/>
              <a:gd name="connsiteY34" fmla="*/ 2194084 h 10325100"/>
              <a:gd name="connsiteX35" fmla="*/ 4904423 w 9034463"/>
              <a:gd name="connsiteY35" fmla="*/ 2323148 h 10325100"/>
              <a:gd name="connsiteX36" fmla="*/ 4000975 w 9034463"/>
              <a:gd name="connsiteY36" fmla="*/ 3097531 h 10325100"/>
              <a:gd name="connsiteX37" fmla="*/ 1935954 w 9034463"/>
              <a:gd name="connsiteY37" fmla="*/ 6711314 h 10325100"/>
              <a:gd name="connsiteX38" fmla="*/ 3097529 w 9034463"/>
              <a:gd name="connsiteY38" fmla="*/ 8518208 h 10325100"/>
              <a:gd name="connsiteX39" fmla="*/ 3226593 w 9034463"/>
              <a:gd name="connsiteY39" fmla="*/ 8518208 h 10325100"/>
              <a:gd name="connsiteX40" fmla="*/ 6453187 w 9034463"/>
              <a:gd name="connsiteY40" fmla="*/ 5549742 h 10325100"/>
              <a:gd name="connsiteX41" fmla="*/ 7098507 w 9034463"/>
              <a:gd name="connsiteY41" fmla="*/ 3484723 h 10325100"/>
              <a:gd name="connsiteX42" fmla="*/ 7098507 w 9034463"/>
              <a:gd name="connsiteY42" fmla="*/ 2452211 h 10325100"/>
              <a:gd name="connsiteX43" fmla="*/ 5807867 w 9034463"/>
              <a:gd name="connsiteY43" fmla="*/ 1935956 h 10325100"/>
              <a:gd name="connsiteX44" fmla="*/ 5678803 w 9034463"/>
              <a:gd name="connsiteY44" fmla="*/ 1935956 h 10325100"/>
              <a:gd name="connsiteX45" fmla="*/ 5549739 w 9034463"/>
              <a:gd name="connsiteY45" fmla="*/ 2065020 h 10325100"/>
              <a:gd name="connsiteX46" fmla="*/ 5420675 w 9034463"/>
              <a:gd name="connsiteY46" fmla="*/ 2065020 h 10325100"/>
              <a:gd name="connsiteX47" fmla="*/ 5549739 w 9034463"/>
              <a:gd name="connsiteY47" fmla="*/ 0 h 10325100"/>
              <a:gd name="connsiteX48" fmla="*/ 8389143 w 9034463"/>
              <a:gd name="connsiteY48" fmla="*/ 903445 h 10325100"/>
              <a:gd name="connsiteX49" fmla="*/ 8260079 w 9034463"/>
              <a:gd name="connsiteY49" fmla="*/ 1032509 h 10325100"/>
              <a:gd name="connsiteX50" fmla="*/ 8260079 w 9034463"/>
              <a:gd name="connsiteY50" fmla="*/ 1161573 h 10325100"/>
              <a:gd name="connsiteX51" fmla="*/ 8776335 w 9034463"/>
              <a:gd name="connsiteY51" fmla="*/ 1935956 h 10325100"/>
              <a:gd name="connsiteX52" fmla="*/ 8518207 w 9034463"/>
              <a:gd name="connsiteY52" fmla="*/ 1935956 h 10325100"/>
              <a:gd name="connsiteX53" fmla="*/ 8389143 w 9034463"/>
              <a:gd name="connsiteY53" fmla="*/ 1806894 h 10325100"/>
              <a:gd name="connsiteX54" fmla="*/ 8260079 w 9034463"/>
              <a:gd name="connsiteY54" fmla="*/ 1806894 h 10325100"/>
              <a:gd name="connsiteX55" fmla="*/ 8647271 w 9034463"/>
              <a:gd name="connsiteY55" fmla="*/ 4646295 h 10325100"/>
              <a:gd name="connsiteX56" fmla="*/ 8776335 w 9034463"/>
              <a:gd name="connsiteY56" fmla="*/ 4646295 h 10325100"/>
              <a:gd name="connsiteX57" fmla="*/ 9034463 w 9034463"/>
              <a:gd name="connsiteY57" fmla="*/ 4000977 h 10325100"/>
              <a:gd name="connsiteX58" fmla="*/ 9034463 w 9034463"/>
              <a:gd name="connsiteY58" fmla="*/ 4517231 h 10325100"/>
              <a:gd name="connsiteX59" fmla="*/ 7743825 w 9034463"/>
              <a:gd name="connsiteY59" fmla="*/ 7872889 h 10325100"/>
              <a:gd name="connsiteX60" fmla="*/ 7872889 w 9034463"/>
              <a:gd name="connsiteY60" fmla="*/ 7872889 h 10325100"/>
              <a:gd name="connsiteX61" fmla="*/ 5162551 w 9034463"/>
              <a:gd name="connsiteY61" fmla="*/ 10196036 h 10325100"/>
              <a:gd name="connsiteX62" fmla="*/ 4517231 w 9034463"/>
              <a:gd name="connsiteY62" fmla="*/ 10325100 h 10325100"/>
              <a:gd name="connsiteX63" fmla="*/ 4388167 w 9034463"/>
              <a:gd name="connsiteY63" fmla="*/ 10325100 h 10325100"/>
              <a:gd name="connsiteX64" fmla="*/ 516253 w 9034463"/>
              <a:gd name="connsiteY64" fmla="*/ 7872889 h 10325100"/>
              <a:gd name="connsiteX65" fmla="*/ 0 w 9034463"/>
              <a:gd name="connsiteY65" fmla="*/ 7098506 h 10325100"/>
              <a:gd name="connsiteX66" fmla="*/ 129064 w 9034463"/>
              <a:gd name="connsiteY66" fmla="*/ 6969442 h 10325100"/>
              <a:gd name="connsiteX67" fmla="*/ 0 w 9034463"/>
              <a:gd name="connsiteY67" fmla="*/ 6065997 h 10325100"/>
              <a:gd name="connsiteX68" fmla="*/ 0 w 9034463"/>
              <a:gd name="connsiteY68" fmla="*/ 5807870 h 10325100"/>
              <a:gd name="connsiteX69" fmla="*/ 2065018 w 9034463"/>
              <a:gd name="connsiteY69" fmla="*/ 2065020 h 10325100"/>
              <a:gd name="connsiteX70" fmla="*/ 2065018 w 9034463"/>
              <a:gd name="connsiteY70" fmla="*/ 2194084 h 10325100"/>
              <a:gd name="connsiteX71" fmla="*/ 516253 w 9034463"/>
              <a:gd name="connsiteY71" fmla="*/ 5033486 h 10325100"/>
              <a:gd name="connsiteX72" fmla="*/ 516253 w 9034463"/>
              <a:gd name="connsiteY72" fmla="*/ 5162550 h 10325100"/>
              <a:gd name="connsiteX73" fmla="*/ 645317 w 9034463"/>
              <a:gd name="connsiteY73" fmla="*/ 5162550 h 10325100"/>
              <a:gd name="connsiteX74" fmla="*/ 4130039 w 9034463"/>
              <a:gd name="connsiteY74" fmla="*/ 387192 h 10325100"/>
              <a:gd name="connsiteX75" fmla="*/ 3226593 w 9034463"/>
              <a:gd name="connsiteY75" fmla="*/ 903445 h 10325100"/>
              <a:gd name="connsiteX76" fmla="*/ 3097529 w 9034463"/>
              <a:gd name="connsiteY76" fmla="*/ 903445 h 10325100"/>
              <a:gd name="connsiteX77" fmla="*/ 5549739 w 9034463"/>
              <a:gd name="connsiteY77" fmla="*/ 0 h 1032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034463" h="10325100">
                <a:moveTo>
                  <a:pt x="2323145" y="9034461"/>
                </a:moveTo>
                <a:lnTo>
                  <a:pt x="2323145" y="9163525"/>
                </a:lnTo>
                <a:lnTo>
                  <a:pt x="2968465" y="9550719"/>
                </a:lnTo>
                <a:lnTo>
                  <a:pt x="2968465" y="9421655"/>
                </a:lnTo>
                <a:close/>
                <a:moveTo>
                  <a:pt x="6453187" y="6195061"/>
                </a:moveTo>
                <a:lnTo>
                  <a:pt x="5936931" y="6840378"/>
                </a:lnTo>
                <a:lnTo>
                  <a:pt x="6065995" y="6840378"/>
                </a:lnTo>
                <a:lnTo>
                  <a:pt x="6582251" y="6195061"/>
                </a:lnTo>
                <a:close/>
                <a:moveTo>
                  <a:pt x="387192" y="5807870"/>
                </a:moveTo>
                <a:lnTo>
                  <a:pt x="387192" y="6840378"/>
                </a:lnTo>
                <a:lnTo>
                  <a:pt x="516253" y="6840378"/>
                </a:lnTo>
                <a:lnTo>
                  <a:pt x="516253" y="5807870"/>
                </a:lnTo>
                <a:close/>
                <a:moveTo>
                  <a:pt x="8001953" y="5291614"/>
                </a:moveTo>
                <a:lnTo>
                  <a:pt x="7872889" y="5678806"/>
                </a:lnTo>
                <a:lnTo>
                  <a:pt x="7872889" y="5936933"/>
                </a:lnTo>
                <a:lnTo>
                  <a:pt x="8001953" y="5936933"/>
                </a:lnTo>
                <a:lnTo>
                  <a:pt x="8131015" y="5420678"/>
                </a:lnTo>
                <a:lnTo>
                  <a:pt x="8131015" y="5291614"/>
                </a:lnTo>
                <a:close/>
                <a:moveTo>
                  <a:pt x="7098507" y="4775359"/>
                </a:moveTo>
                <a:lnTo>
                  <a:pt x="6582251" y="6065997"/>
                </a:lnTo>
                <a:lnTo>
                  <a:pt x="6969443" y="6065997"/>
                </a:lnTo>
                <a:lnTo>
                  <a:pt x="7356635" y="5162550"/>
                </a:lnTo>
                <a:lnTo>
                  <a:pt x="7227571" y="4775359"/>
                </a:lnTo>
                <a:close/>
                <a:moveTo>
                  <a:pt x="2065018" y="4000977"/>
                </a:moveTo>
                <a:lnTo>
                  <a:pt x="1677828" y="4775359"/>
                </a:lnTo>
                <a:lnTo>
                  <a:pt x="1806892" y="4775359"/>
                </a:lnTo>
                <a:lnTo>
                  <a:pt x="2194081" y="4000977"/>
                </a:lnTo>
                <a:close/>
                <a:moveTo>
                  <a:pt x="8647271" y="2581275"/>
                </a:moveTo>
                <a:lnTo>
                  <a:pt x="8905399" y="2581275"/>
                </a:lnTo>
                <a:lnTo>
                  <a:pt x="8905399" y="3226594"/>
                </a:lnTo>
                <a:lnTo>
                  <a:pt x="8647271" y="3226594"/>
                </a:lnTo>
                <a:close/>
                <a:moveTo>
                  <a:pt x="5420675" y="1935956"/>
                </a:moveTo>
                <a:lnTo>
                  <a:pt x="4904423" y="2194084"/>
                </a:lnTo>
                <a:lnTo>
                  <a:pt x="4775359" y="2065020"/>
                </a:lnTo>
                <a:lnTo>
                  <a:pt x="4775359" y="2194084"/>
                </a:lnTo>
                <a:lnTo>
                  <a:pt x="4904423" y="2323148"/>
                </a:lnTo>
                <a:lnTo>
                  <a:pt x="4000975" y="3097531"/>
                </a:lnTo>
                <a:cubicBezTo>
                  <a:pt x="3287329" y="3097531"/>
                  <a:pt x="2598989" y="4302127"/>
                  <a:pt x="1935954" y="6711314"/>
                </a:cubicBezTo>
                <a:cubicBezTo>
                  <a:pt x="1935954" y="7399654"/>
                  <a:pt x="2323145" y="8001952"/>
                  <a:pt x="3097529" y="8518208"/>
                </a:cubicBezTo>
                <a:lnTo>
                  <a:pt x="3226593" y="8518208"/>
                </a:lnTo>
                <a:cubicBezTo>
                  <a:pt x="4167999" y="8518208"/>
                  <a:pt x="5243531" y="7528718"/>
                  <a:pt x="6453187" y="5549742"/>
                </a:cubicBezTo>
                <a:cubicBezTo>
                  <a:pt x="6883399" y="4608336"/>
                  <a:pt x="7098507" y="3919995"/>
                  <a:pt x="7098507" y="3484723"/>
                </a:cubicBezTo>
                <a:lnTo>
                  <a:pt x="7098507" y="2452211"/>
                </a:lnTo>
                <a:cubicBezTo>
                  <a:pt x="7098507" y="2214329"/>
                  <a:pt x="6668291" y="2042244"/>
                  <a:pt x="5807867" y="1935956"/>
                </a:cubicBezTo>
                <a:lnTo>
                  <a:pt x="5678803" y="1935956"/>
                </a:lnTo>
                <a:lnTo>
                  <a:pt x="5549739" y="2065020"/>
                </a:lnTo>
                <a:lnTo>
                  <a:pt x="5420675" y="2065020"/>
                </a:lnTo>
                <a:close/>
                <a:moveTo>
                  <a:pt x="5549739" y="0"/>
                </a:moveTo>
                <a:cubicBezTo>
                  <a:pt x="6562003" y="0"/>
                  <a:pt x="7508473" y="301149"/>
                  <a:pt x="8389143" y="903445"/>
                </a:cubicBezTo>
                <a:lnTo>
                  <a:pt x="8260079" y="1032509"/>
                </a:lnTo>
                <a:lnTo>
                  <a:pt x="8260079" y="1161573"/>
                </a:lnTo>
                <a:lnTo>
                  <a:pt x="8776335" y="1935956"/>
                </a:lnTo>
                <a:lnTo>
                  <a:pt x="8518207" y="1935956"/>
                </a:lnTo>
                <a:lnTo>
                  <a:pt x="8389143" y="1806894"/>
                </a:lnTo>
                <a:lnTo>
                  <a:pt x="8260079" y="1806894"/>
                </a:lnTo>
                <a:lnTo>
                  <a:pt x="8647271" y="4646295"/>
                </a:lnTo>
                <a:lnTo>
                  <a:pt x="8776335" y="4646295"/>
                </a:lnTo>
                <a:cubicBezTo>
                  <a:pt x="8776335" y="4216082"/>
                  <a:pt x="8862379" y="4000977"/>
                  <a:pt x="9034463" y="4000977"/>
                </a:cubicBezTo>
                <a:lnTo>
                  <a:pt x="9034463" y="4517231"/>
                </a:lnTo>
                <a:cubicBezTo>
                  <a:pt x="9034463" y="5003118"/>
                  <a:pt x="8604251" y="6121671"/>
                  <a:pt x="7743825" y="7872889"/>
                </a:cubicBezTo>
                <a:lnTo>
                  <a:pt x="7872889" y="7872889"/>
                </a:lnTo>
                <a:cubicBezTo>
                  <a:pt x="7265529" y="8708007"/>
                  <a:pt x="6362083" y="9482390"/>
                  <a:pt x="5162551" y="10196036"/>
                </a:cubicBezTo>
                <a:lnTo>
                  <a:pt x="4517231" y="10325100"/>
                </a:lnTo>
                <a:lnTo>
                  <a:pt x="4388167" y="10325100"/>
                </a:lnTo>
                <a:cubicBezTo>
                  <a:pt x="2343391" y="10325100"/>
                  <a:pt x="1052754" y="9507696"/>
                  <a:pt x="516253" y="7872889"/>
                </a:cubicBezTo>
                <a:lnTo>
                  <a:pt x="0" y="7098506"/>
                </a:lnTo>
                <a:lnTo>
                  <a:pt x="129064" y="6969442"/>
                </a:lnTo>
                <a:lnTo>
                  <a:pt x="0" y="6065997"/>
                </a:lnTo>
                <a:lnTo>
                  <a:pt x="0" y="5807870"/>
                </a:lnTo>
                <a:cubicBezTo>
                  <a:pt x="0" y="5094223"/>
                  <a:pt x="688341" y="3846608"/>
                  <a:pt x="2065018" y="2065020"/>
                </a:cubicBezTo>
                <a:lnTo>
                  <a:pt x="2065018" y="2194084"/>
                </a:lnTo>
                <a:cubicBezTo>
                  <a:pt x="1432353" y="3044386"/>
                  <a:pt x="916098" y="3990855"/>
                  <a:pt x="516253" y="5033486"/>
                </a:cubicBezTo>
                <a:lnTo>
                  <a:pt x="516253" y="5162550"/>
                </a:lnTo>
                <a:lnTo>
                  <a:pt x="645317" y="5162550"/>
                </a:lnTo>
                <a:cubicBezTo>
                  <a:pt x="959119" y="3902282"/>
                  <a:pt x="2120694" y="2310495"/>
                  <a:pt x="4130039" y="387192"/>
                </a:cubicBezTo>
                <a:lnTo>
                  <a:pt x="3226593" y="903445"/>
                </a:lnTo>
                <a:lnTo>
                  <a:pt x="3097529" y="903445"/>
                </a:lnTo>
                <a:cubicBezTo>
                  <a:pt x="3097529" y="508663"/>
                  <a:pt x="3914933" y="207514"/>
                  <a:pt x="5549739" y="0"/>
                </a:cubicBezTo>
                <a:close/>
              </a:path>
            </a:pathLst>
          </a:custGeom>
        </p:spPr>
        <p:txBody>
          <a:bodyPr wrap="square">
            <a:noAutofit/>
          </a:bodyPr>
          <a:lstStyle/>
          <a:p>
            <a:endParaRPr lang="en-US"/>
          </a:p>
        </p:txBody>
      </p:sp>
    </p:spTree>
  </p:cSld>
  <p:clrMapOvr>
    <a:masterClrMapping/>
  </p:clrMapOvr>
  <p:transition spd="slow" advClick="0" advTm="1000">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flipH="1">
            <a:off x="0" y="-12700"/>
            <a:ext cx="7543800" cy="6870700"/>
          </a:xfrm>
          <a:custGeom>
            <a:avLst/>
            <a:gdLst>
              <a:gd name="connsiteX0" fmla="*/ 0 w 6515100"/>
              <a:gd name="connsiteY0" fmla="*/ 0 h 6858000"/>
              <a:gd name="connsiteX1" fmla="*/ 6515100 w 6515100"/>
              <a:gd name="connsiteY1" fmla="*/ 0 h 6858000"/>
              <a:gd name="connsiteX2" fmla="*/ 6515100 w 6515100"/>
              <a:gd name="connsiteY2" fmla="*/ 6858000 h 6858000"/>
              <a:gd name="connsiteX3" fmla="*/ 0 w 6515100"/>
              <a:gd name="connsiteY3" fmla="*/ 6858000 h 6858000"/>
              <a:gd name="connsiteX4" fmla="*/ 0 w 6515100"/>
              <a:gd name="connsiteY4" fmla="*/ 0 h 6858000"/>
              <a:gd name="connsiteX0-1" fmla="*/ 2654300 w 6515100"/>
              <a:gd name="connsiteY0-2" fmla="*/ 0 h 6870700"/>
              <a:gd name="connsiteX1-3" fmla="*/ 6515100 w 6515100"/>
              <a:gd name="connsiteY1-4" fmla="*/ 12700 h 6870700"/>
              <a:gd name="connsiteX2-5" fmla="*/ 6515100 w 6515100"/>
              <a:gd name="connsiteY2-6" fmla="*/ 6870700 h 6870700"/>
              <a:gd name="connsiteX3-7" fmla="*/ 0 w 6515100"/>
              <a:gd name="connsiteY3-8" fmla="*/ 6870700 h 6870700"/>
              <a:gd name="connsiteX4-9" fmla="*/ 2654300 w 6515100"/>
              <a:gd name="connsiteY4-10" fmla="*/ 0 h 6870700"/>
              <a:gd name="connsiteX0-11" fmla="*/ 3683000 w 7543800"/>
              <a:gd name="connsiteY0-12" fmla="*/ 0 h 6870700"/>
              <a:gd name="connsiteX1-13" fmla="*/ 7543800 w 7543800"/>
              <a:gd name="connsiteY1-14" fmla="*/ 12700 h 6870700"/>
              <a:gd name="connsiteX2-15" fmla="*/ 7543800 w 7543800"/>
              <a:gd name="connsiteY2-16" fmla="*/ 6870700 h 6870700"/>
              <a:gd name="connsiteX3-17" fmla="*/ 0 w 7543800"/>
              <a:gd name="connsiteY3-18" fmla="*/ 6870700 h 6870700"/>
              <a:gd name="connsiteX4-19" fmla="*/ 3683000 w 7543800"/>
              <a:gd name="connsiteY4-20" fmla="*/ 0 h 6870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543800" h="6870700">
                <a:moveTo>
                  <a:pt x="3683000" y="0"/>
                </a:moveTo>
                <a:lnTo>
                  <a:pt x="7543800" y="12700"/>
                </a:lnTo>
                <a:lnTo>
                  <a:pt x="7543800" y="6870700"/>
                </a:lnTo>
                <a:lnTo>
                  <a:pt x="0" y="6870700"/>
                </a:lnTo>
                <a:lnTo>
                  <a:pt x="3683000" y="0"/>
                </a:lnTo>
                <a:close/>
              </a:path>
            </a:pathLst>
          </a:custGeom>
        </p:spPr>
        <p:txBody>
          <a:bodyPr/>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4127500"/>
          </a:xfrm>
          <a:prstGeom prst="flowChartOffpageConnector">
            <a:avLst/>
          </a:prstGeom>
        </p:spPr>
        <p:txBody>
          <a:bodyPr/>
          <a:lstStyle/>
          <a:p>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55600" y="660400"/>
            <a:ext cx="3619500" cy="3365500"/>
          </a:xfrm>
          <a:prstGeom prst="diamond">
            <a:avLst/>
          </a:prstGeom>
        </p:spPr>
        <p:txBody>
          <a:bodyPr/>
          <a:lstStyle/>
          <a:p>
            <a:endParaRPr lang="id-ID"/>
          </a:p>
        </p:txBody>
      </p:sp>
      <p:sp>
        <p:nvSpPr>
          <p:cNvPr id="8" name="Picture Placeholder 6"/>
          <p:cNvSpPr>
            <a:spLocks noGrp="1"/>
          </p:cNvSpPr>
          <p:nvPr>
            <p:ph type="pic" sz="quarter" idx="11"/>
          </p:nvPr>
        </p:nvSpPr>
        <p:spPr>
          <a:xfrm>
            <a:off x="2324100" y="2476500"/>
            <a:ext cx="3619500" cy="3365500"/>
          </a:xfrm>
          <a:prstGeom prst="diamond">
            <a:avLst/>
          </a:prstGeom>
        </p:spPr>
        <p:txBody>
          <a:bodyPr/>
          <a:lstStyle/>
          <a:p>
            <a:endParaRPr lang="id-ID"/>
          </a:p>
        </p:txBody>
      </p:sp>
      <p:sp>
        <p:nvSpPr>
          <p:cNvPr id="9" name="Picture Placeholder 6"/>
          <p:cNvSpPr>
            <a:spLocks noGrp="1"/>
          </p:cNvSpPr>
          <p:nvPr>
            <p:ph type="pic" sz="quarter" idx="12"/>
          </p:nvPr>
        </p:nvSpPr>
        <p:spPr>
          <a:xfrm>
            <a:off x="4292600" y="660400"/>
            <a:ext cx="3619500" cy="3365500"/>
          </a:xfrm>
          <a:prstGeom prst="diamond">
            <a:avLst/>
          </a:prstGeom>
        </p:spPr>
        <p:txBody>
          <a:bodyPr/>
          <a:lstStyle/>
          <a:p>
            <a:endParaRPr lang="id-ID"/>
          </a:p>
        </p:txBody>
      </p:sp>
      <p:sp>
        <p:nvSpPr>
          <p:cNvPr id="10" name="Picture Placeholder 6"/>
          <p:cNvSpPr>
            <a:spLocks noGrp="1"/>
          </p:cNvSpPr>
          <p:nvPr>
            <p:ph type="pic" sz="quarter" idx="13"/>
          </p:nvPr>
        </p:nvSpPr>
        <p:spPr>
          <a:xfrm>
            <a:off x="6261100" y="2476500"/>
            <a:ext cx="3619500" cy="3365500"/>
          </a:xfrm>
          <a:prstGeom prst="diamond">
            <a:avLst/>
          </a:prstGeom>
        </p:spPr>
        <p:txBody>
          <a:bodyPr/>
          <a:lstStyle/>
          <a:p>
            <a:endParaRPr lang="id-ID"/>
          </a:p>
        </p:txBody>
      </p:sp>
      <p:sp>
        <p:nvSpPr>
          <p:cNvPr id="11" name="Picture Placeholder 6"/>
          <p:cNvSpPr>
            <a:spLocks noGrp="1"/>
          </p:cNvSpPr>
          <p:nvPr>
            <p:ph type="pic" sz="quarter" idx="14"/>
          </p:nvPr>
        </p:nvSpPr>
        <p:spPr>
          <a:xfrm>
            <a:off x="8229600" y="660400"/>
            <a:ext cx="3619500" cy="3365500"/>
          </a:xfrm>
          <a:prstGeom prst="diamond">
            <a:avLst/>
          </a:prstGeom>
        </p:spPr>
        <p:txBody>
          <a:bodyPr/>
          <a:lstStyle/>
          <a:p>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289300" cy="6858000"/>
          </a:xfrm>
        </p:spPr>
        <p:txBody>
          <a:bodyPr/>
          <a:lstStyle/>
          <a:p>
            <a:endParaRPr lang="id-ID"/>
          </a:p>
        </p:txBody>
      </p:sp>
      <p:sp>
        <p:nvSpPr>
          <p:cNvPr id="8" name="Picture Placeholder 6"/>
          <p:cNvSpPr>
            <a:spLocks noGrp="1"/>
          </p:cNvSpPr>
          <p:nvPr>
            <p:ph type="pic" sz="quarter" idx="11"/>
          </p:nvPr>
        </p:nvSpPr>
        <p:spPr>
          <a:xfrm>
            <a:off x="8902700" y="0"/>
            <a:ext cx="3289300" cy="6858000"/>
          </a:xfrm>
        </p:spPr>
        <p:txBody>
          <a:bodyPr/>
          <a:lstStyle/>
          <a:p>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39900" y="2386886"/>
            <a:ext cx="8851900" cy="8942227"/>
          </a:xfrm>
          <a:prstGeom prst="blockArc">
            <a:avLst/>
          </a:prstGeom>
        </p:spPr>
        <p:txBody>
          <a:bodyPr/>
          <a:lstStyle/>
          <a:p>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1"/>
            <a:ext cx="7620000" cy="6635748"/>
          </a:xfrm>
          <a:custGeom>
            <a:avLst/>
            <a:gdLst>
              <a:gd name="connsiteX0" fmla="*/ 3003550 w 7620000"/>
              <a:gd name="connsiteY0" fmla="*/ 4019550 h 6635748"/>
              <a:gd name="connsiteX1" fmla="*/ 4616450 w 7620000"/>
              <a:gd name="connsiteY1" fmla="*/ 4019550 h 6635748"/>
              <a:gd name="connsiteX2" fmla="*/ 5270500 w 7620000"/>
              <a:gd name="connsiteY2" fmla="*/ 5327649 h 6635748"/>
              <a:gd name="connsiteX3" fmla="*/ 4616450 w 7620000"/>
              <a:gd name="connsiteY3" fmla="*/ 6635748 h 6635748"/>
              <a:gd name="connsiteX4" fmla="*/ 3003550 w 7620000"/>
              <a:gd name="connsiteY4" fmla="*/ 6635748 h 6635748"/>
              <a:gd name="connsiteX5" fmla="*/ 2349500 w 7620000"/>
              <a:gd name="connsiteY5" fmla="*/ 5327649 h 6635748"/>
              <a:gd name="connsiteX6" fmla="*/ 654050 w 7620000"/>
              <a:gd name="connsiteY6" fmla="*/ 2717800 h 6635748"/>
              <a:gd name="connsiteX7" fmla="*/ 2266950 w 7620000"/>
              <a:gd name="connsiteY7" fmla="*/ 2717800 h 6635748"/>
              <a:gd name="connsiteX8" fmla="*/ 2921000 w 7620000"/>
              <a:gd name="connsiteY8" fmla="*/ 4025899 h 6635748"/>
              <a:gd name="connsiteX9" fmla="*/ 2266950 w 7620000"/>
              <a:gd name="connsiteY9" fmla="*/ 5333998 h 6635748"/>
              <a:gd name="connsiteX10" fmla="*/ 654050 w 7620000"/>
              <a:gd name="connsiteY10" fmla="*/ 5333998 h 6635748"/>
              <a:gd name="connsiteX11" fmla="*/ 0 w 7620000"/>
              <a:gd name="connsiteY11" fmla="*/ 4025899 h 6635748"/>
              <a:gd name="connsiteX12" fmla="*/ 3003550 w 7620000"/>
              <a:gd name="connsiteY12" fmla="*/ 1358900 h 6635748"/>
              <a:gd name="connsiteX13" fmla="*/ 4616450 w 7620000"/>
              <a:gd name="connsiteY13" fmla="*/ 1358900 h 6635748"/>
              <a:gd name="connsiteX14" fmla="*/ 5270500 w 7620000"/>
              <a:gd name="connsiteY14" fmla="*/ 2666999 h 6635748"/>
              <a:gd name="connsiteX15" fmla="*/ 4616450 w 7620000"/>
              <a:gd name="connsiteY15" fmla="*/ 3975098 h 6635748"/>
              <a:gd name="connsiteX16" fmla="*/ 3003550 w 7620000"/>
              <a:gd name="connsiteY16" fmla="*/ 3975098 h 6635748"/>
              <a:gd name="connsiteX17" fmla="*/ 2349500 w 7620000"/>
              <a:gd name="connsiteY17" fmla="*/ 2666999 h 6635748"/>
              <a:gd name="connsiteX18" fmla="*/ 5353050 w 7620000"/>
              <a:gd name="connsiteY18" fmla="*/ 0 h 6635748"/>
              <a:gd name="connsiteX19" fmla="*/ 6965950 w 7620000"/>
              <a:gd name="connsiteY19" fmla="*/ 0 h 6635748"/>
              <a:gd name="connsiteX20" fmla="*/ 7620000 w 7620000"/>
              <a:gd name="connsiteY20" fmla="*/ 1308100 h 6635748"/>
              <a:gd name="connsiteX21" fmla="*/ 6965950 w 7620000"/>
              <a:gd name="connsiteY21" fmla="*/ 2616198 h 6635748"/>
              <a:gd name="connsiteX22" fmla="*/ 5353050 w 7620000"/>
              <a:gd name="connsiteY22" fmla="*/ 2616198 h 6635748"/>
              <a:gd name="connsiteX23" fmla="*/ 4699000 w 7620000"/>
              <a:gd name="connsiteY23" fmla="*/ 1308100 h 6635748"/>
              <a:gd name="connsiteX24" fmla="*/ 654050 w 7620000"/>
              <a:gd name="connsiteY24" fmla="*/ 0 h 6635748"/>
              <a:gd name="connsiteX25" fmla="*/ 2266950 w 7620000"/>
              <a:gd name="connsiteY25" fmla="*/ 0 h 6635748"/>
              <a:gd name="connsiteX26" fmla="*/ 2921000 w 7620000"/>
              <a:gd name="connsiteY26" fmla="*/ 1308099 h 6635748"/>
              <a:gd name="connsiteX27" fmla="*/ 2266950 w 7620000"/>
              <a:gd name="connsiteY27" fmla="*/ 2616198 h 6635748"/>
              <a:gd name="connsiteX28" fmla="*/ 654050 w 7620000"/>
              <a:gd name="connsiteY28" fmla="*/ 2616198 h 6635748"/>
              <a:gd name="connsiteX29" fmla="*/ 0 w 7620000"/>
              <a:gd name="connsiteY29" fmla="*/ 1308099 h 66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20000" h="6635748">
                <a:moveTo>
                  <a:pt x="3003550" y="4019550"/>
                </a:moveTo>
                <a:lnTo>
                  <a:pt x="4616450" y="4019550"/>
                </a:lnTo>
                <a:lnTo>
                  <a:pt x="5270500" y="5327649"/>
                </a:lnTo>
                <a:lnTo>
                  <a:pt x="4616450" y="6635748"/>
                </a:lnTo>
                <a:lnTo>
                  <a:pt x="3003550" y="6635748"/>
                </a:lnTo>
                <a:lnTo>
                  <a:pt x="2349500" y="5327649"/>
                </a:lnTo>
                <a:close/>
                <a:moveTo>
                  <a:pt x="654050" y="2717800"/>
                </a:moveTo>
                <a:lnTo>
                  <a:pt x="2266950" y="2717800"/>
                </a:lnTo>
                <a:lnTo>
                  <a:pt x="2921000" y="4025899"/>
                </a:lnTo>
                <a:lnTo>
                  <a:pt x="2266950" y="5333998"/>
                </a:lnTo>
                <a:lnTo>
                  <a:pt x="654050" y="5333998"/>
                </a:lnTo>
                <a:lnTo>
                  <a:pt x="0" y="4025899"/>
                </a:lnTo>
                <a:close/>
                <a:moveTo>
                  <a:pt x="3003550" y="1358900"/>
                </a:moveTo>
                <a:lnTo>
                  <a:pt x="4616450" y="1358900"/>
                </a:lnTo>
                <a:lnTo>
                  <a:pt x="5270500" y="2666999"/>
                </a:lnTo>
                <a:lnTo>
                  <a:pt x="4616450" y="3975098"/>
                </a:lnTo>
                <a:lnTo>
                  <a:pt x="3003550" y="3975098"/>
                </a:lnTo>
                <a:lnTo>
                  <a:pt x="2349500" y="2666999"/>
                </a:lnTo>
                <a:close/>
                <a:moveTo>
                  <a:pt x="5353050" y="0"/>
                </a:moveTo>
                <a:lnTo>
                  <a:pt x="6965950" y="0"/>
                </a:lnTo>
                <a:lnTo>
                  <a:pt x="7620000" y="1308100"/>
                </a:lnTo>
                <a:lnTo>
                  <a:pt x="6965950" y="2616198"/>
                </a:lnTo>
                <a:lnTo>
                  <a:pt x="5353050" y="2616198"/>
                </a:lnTo>
                <a:lnTo>
                  <a:pt x="4699000" y="1308100"/>
                </a:lnTo>
                <a:close/>
                <a:moveTo>
                  <a:pt x="654050" y="0"/>
                </a:moveTo>
                <a:lnTo>
                  <a:pt x="2266950" y="0"/>
                </a:lnTo>
                <a:lnTo>
                  <a:pt x="2921000" y="1308099"/>
                </a:lnTo>
                <a:lnTo>
                  <a:pt x="2266950" y="2616198"/>
                </a:lnTo>
                <a:lnTo>
                  <a:pt x="654050" y="2616198"/>
                </a:lnTo>
                <a:lnTo>
                  <a:pt x="0" y="1308099"/>
                </a:lnTo>
                <a:close/>
              </a:path>
            </a:pathLst>
          </a:custGeom>
        </p:spPr>
        <p:txBody>
          <a:bodyPr wrap="square">
            <a:noAutofit/>
          </a:bodyPr>
          <a:lstStyle/>
          <a:p>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 #7">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086087" y="645857"/>
            <a:ext cx="4213174" cy="5566286"/>
          </a:xfrm>
          <a:prstGeom prst="rect">
            <a:avLst/>
          </a:prstGeom>
        </p:spPr>
        <p:txBody>
          <a:bodyPr/>
          <a:lstStyle/>
          <a:p>
            <a:endParaRPr lang="en-US"/>
          </a:p>
        </p:txBody>
      </p:sp>
    </p:spTree>
  </p:cSld>
  <p:clrMapOvr>
    <a:masterClrMapping/>
  </p:clrMapOvr>
  <p:transition spd="slow" advClick="0" advTm="1000">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ide #9">
    <p:spTree>
      <p:nvGrpSpPr>
        <p:cNvPr id="1" name=""/>
        <p:cNvGrpSpPr/>
        <p:nvPr/>
      </p:nvGrpSpPr>
      <p:grpSpPr>
        <a:xfrm>
          <a:off x="0" y="0"/>
          <a:ext cx="0" cy="0"/>
          <a:chOff x="0" y="0"/>
          <a:chExt cx="0" cy="0"/>
        </a:xfrm>
      </p:grpSpPr>
      <p:sp>
        <p:nvSpPr>
          <p:cNvPr id="4" name="Рисунок 5"/>
          <p:cNvSpPr>
            <a:spLocks noGrp="1"/>
          </p:cNvSpPr>
          <p:nvPr>
            <p:ph type="pic" sz="quarter" idx="11"/>
          </p:nvPr>
        </p:nvSpPr>
        <p:spPr>
          <a:xfrm>
            <a:off x="4458861" y="495300"/>
            <a:ext cx="6553319" cy="5829300"/>
          </a:xfrm>
          <a:prstGeom prst="triangle">
            <a:avLst>
              <a:gd name="adj" fmla="val 50000"/>
            </a:avLst>
          </a:prstGeom>
        </p:spPr>
      </p:sp>
    </p:spTree>
  </p:cSld>
  <p:clrMapOvr>
    <a:masterClrMapping/>
  </p:clrMapOvr>
  <p:transition spd="slow" advClick="0" advTm="1000">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lide #10">
    <p:spTree>
      <p:nvGrpSpPr>
        <p:cNvPr id="1" name=""/>
        <p:cNvGrpSpPr/>
        <p:nvPr/>
      </p:nvGrpSpPr>
      <p:grpSpPr>
        <a:xfrm>
          <a:off x="0" y="0"/>
          <a:ext cx="0" cy="0"/>
          <a:chOff x="0" y="0"/>
          <a:chExt cx="0" cy="0"/>
        </a:xfrm>
      </p:grpSpPr>
      <p:sp>
        <p:nvSpPr>
          <p:cNvPr id="5" name="Рисунок 5"/>
          <p:cNvSpPr>
            <a:spLocks noGrp="1"/>
          </p:cNvSpPr>
          <p:nvPr>
            <p:ph type="pic" sz="quarter" idx="11"/>
          </p:nvPr>
        </p:nvSpPr>
        <p:spPr>
          <a:xfrm>
            <a:off x="4649411" y="495300"/>
            <a:ext cx="6553319" cy="5829300"/>
          </a:xfrm>
          <a:prstGeom prst="triangle">
            <a:avLst>
              <a:gd name="adj" fmla="val 50000"/>
            </a:avLst>
          </a:prstGeom>
        </p:spPr>
      </p:sp>
      <p:sp>
        <p:nvSpPr>
          <p:cNvPr id="6" name="Рисунок 5"/>
          <p:cNvSpPr>
            <a:spLocks noGrp="1"/>
          </p:cNvSpPr>
          <p:nvPr>
            <p:ph type="pic" sz="quarter" idx="12"/>
          </p:nvPr>
        </p:nvSpPr>
        <p:spPr>
          <a:xfrm rot="10800000">
            <a:off x="3256809" y="2763493"/>
            <a:ext cx="2889774" cy="2570508"/>
          </a:xfrm>
          <a:prstGeom prst="triangle">
            <a:avLst>
              <a:gd name="adj" fmla="val 50000"/>
            </a:avLst>
          </a:prstGeom>
        </p:spPr>
      </p:sp>
    </p:spTree>
  </p:cSld>
  <p:clrMapOvr>
    <a:masterClrMapping/>
  </p:clrMapOvr>
  <p:transition spd="slow" advClick="0" advTm="1000">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4">
    <p:spTree>
      <p:nvGrpSpPr>
        <p:cNvPr id="1" name=""/>
        <p:cNvGrpSpPr/>
        <p:nvPr/>
      </p:nvGrpSpPr>
      <p:grpSpPr>
        <a:xfrm>
          <a:off x="0" y="0"/>
          <a:ext cx="0" cy="0"/>
          <a:chOff x="0" y="0"/>
          <a:chExt cx="0" cy="0"/>
        </a:xfrm>
      </p:grpSpPr>
      <p:sp>
        <p:nvSpPr>
          <p:cNvPr id="4" name="Рисунок 2"/>
          <p:cNvSpPr>
            <a:spLocks noGrp="1"/>
          </p:cNvSpPr>
          <p:nvPr>
            <p:ph type="pic" sz="quarter" idx="10"/>
          </p:nvPr>
        </p:nvSpPr>
        <p:spPr>
          <a:xfrm>
            <a:off x="5333802" y="-723900"/>
            <a:ext cx="5525939" cy="5524500"/>
          </a:xfrm>
          <a:prstGeom prst="ellipse">
            <a:avLst/>
          </a:prstGeom>
        </p:spPr>
        <p:txBody>
          <a:bodyPr/>
          <a:lstStyle/>
          <a:p>
            <a:endParaRPr lang="en-US"/>
          </a:p>
        </p:txBody>
      </p:sp>
    </p:spTree>
  </p:cSld>
  <p:clrMapOvr>
    <a:masterClrMapping/>
  </p:clrMapOvr>
  <p:transition spd="slow" advClick="0" advTm="100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777CF1E-90D3-4694-87E3-6C778092F6B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4F21F0-0FF6-4E44-88CA-CEAA57CFCA2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7CF1E-90D3-4694-87E3-6C778092F6B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F21F0-0FF6-4E44-88CA-CEAA57CFCA2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3"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119916"/>
              <a:ext cx="14173200" cy="3894126"/>
              <a:chOff x="5102225" y="3972432"/>
              <a:chExt cx="14173200" cy="3894126"/>
            </a:xfrm>
          </p:grpSpPr>
          <p:sp>
            <p:nvSpPr>
              <p:cNvPr id="10" name="TextBox 9"/>
              <p:cNvSpPr txBox="1"/>
              <p:nvPr/>
            </p:nvSpPr>
            <p:spPr>
              <a:xfrm>
                <a:off x="5102225" y="3972432"/>
                <a:ext cx="14173200" cy="2696122"/>
              </a:xfrm>
              <a:prstGeom prst="rect">
                <a:avLst/>
              </a:prstGeom>
              <a:noFill/>
            </p:spPr>
            <p:txBody>
              <a:bodyPr wrap="square" rtlCol="0">
                <a:spAutoFit/>
              </a:bodyPr>
              <a:lstStyle/>
              <a:p>
                <a:pPr algn="ctr">
                  <a:lnSpc>
                    <a:spcPct val="80000"/>
                  </a:lnSpc>
                </a:pPr>
                <a:r>
                  <a:rPr lang="zh-CN" altLang="en-US" sz="9600" dirty="0">
                    <a:solidFill>
                      <a:schemeClr val="bg1"/>
                    </a:solidFill>
                    <a:latin typeface="造字工房悦黑体验版纤细体" pitchFamily="50" charset="-122"/>
                    <a:ea typeface="造字工房悦黑体验版纤细体" pitchFamily="50" charset="-122"/>
                  </a:rPr>
                  <a:t>时尚发布会</a:t>
                </a:r>
                <a:endParaRPr lang="ru-RU" sz="9600" dirty="0">
                  <a:solidFill>
                    <a:schemeClr val="bg1"/>
                  </a:solidFill>
                  <a:ea typeface="造字工房悦黑体验版纤细体" pitchFamily="50" charset="-122"/>
                </a:endParaRPr>
              </a:p>
            </p:txBody>
          </p:sp>
          <p:sp>
            <p:nvSpPr>
              <p:cNvPr id="11" name="Прямоугольник 10"/>
              <p:cNvSpPr/>
              <p:nvPr/>
            </p:nvSpPr>
            <p:spPr>
              <a:xfrm>
                <a:off x="5839145" y="6527730"/>
                <a:ext cx="12699358" cy="1338828"/>
              </a:xfrm>
              <a:prstGeom prst="rect">
                <a:avLst/>
              </a:prstGeom>
            </p:spPr>
            <p:txBody>
              <a:bodyPr vert="horz" wrap="square">
                <a:spAutoFit/>
              </a:bodyPr>
              <a:lstStyle/>
              <a:p>
                <a:pPr algn="ctr">
                  <a:lnSpc>
                    <a:spcPct val="150000"/>
                  </a:lnSpc>
                </a:pPr>
                <a:r>
                  <a:rPr lang="en-US" sz="1250" dirty="0">
                    <a:solidFill>
                      <a:schemeClr val="bg1"/>
                    </a:solidFill>
                    <a:latin typeface="Montserrat" panose="00000500000000000000" pitchFamily="50" charset="0"/>
                  </a:rPr>
                  <a:t>THIS IS LONG AWAITED BUSINESS POWERPOINT TEMPLATE</a:t>
                </a:r>
              </a:p>
              <a:p>
                <a:pPr algn="ctr">
                  <a:lnSpc>
                    <a:spcPct val="150000"/>
                  </a:lnSpc>
                </a:pPr>
                <a:r>
                  <a:rPr lang="en-US" sz="1250" dirty="0">
                    <a:solidFill>
                      <a:schemeClr val="bg1"/>
                    </a:solidFill>
                    <a:latin typeface="Montserrat" panose="00000500000000000000" pitchFamily="50" charset="0"/>
                  </a:rPr>
                  <a:t>FOR YOUR COMPANY INDUSTRY</a:t>
                </a: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0495" y="1269692"/>
            <a:ext cx="9831010" cy="646331"/>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4708234" y="758692"/>
            <a:ext cx="2775532"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5" name="图片占位符 4" descr="图片包含 室内, 文字, 笔记本电脑, 人员&#10;&#10;已生成极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1981" y="4149335"/>
            <a:ext cx="4284642" cy="1384995"/>
          </a:xfrm>
          <a:prstGeom prst="rect">
            <a:avLst/>
          </a:prstGeom>
        </p:spPr>
        <p:txBody>
          <a:bodyPr wrap="square">
            <a:spAutoFit/>
          </a:bodyPr>
          <a:lstStyle/>
          <a:p>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7181981" y="3272134"/>
            <a:ext cx="1953565" cy="738664"/>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8" name="图片占位符 7" descr="图片包含 户外, 人员, 建筑物, 妇女&#10;&#10;已生成极高可信度的说明"/>
          <p:cNvPicPr>
            <a:picLocks noGrp="1" noChangeAspect="1"/>
          </p:cNvPicPr>
          <p:nvPr>
            <p:ph type="pic" sz="quarter" idx="14"/>
          </p:nvPr>
        </p:nvPicPr>
        <p:blipFill>
          <a:blip r:embed="rId3" cstate="email"/>
          <a:srcRect/>
          <a:stretch>
            <a:fillRect/>
          </a:stretch>
        </p:blipFill>
        <p:spPr>
          <a:xfrm>
            <a:off x="0" y="63500"/>
            <a:ext cx="7620000" cy="6731000"/>
          </a:xfr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69308" y="4277142"/>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our</a:t>
            </a:r>
          </a:p>
          <a:p>
            <a:pPr>
              <a:lnSpc>
                <a:spcPct val="90000"/>
              </a:lnSpc>
            </a:pPr>
            <a:r>
              <a:rPr lang="en-US" sz="5000">
                <a:solidFill>
                  <a:schemeClr val="tx2"/>
                </a:solidFill>
                <a:latin typeface="Montserrat Semi Bold" panose="00000700000000000000" pitchFamily="50" charset="0"/>
              </a:rPr>
              <a:t>portfolio </a:t>
            </a: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sp>
        <p:nvSpPr>
          <p:cNvPr id="17" name="Прямоугольник 16"/>
          <p:cNvSpPr/>
          <p:nvPr/>
        </p:nvSpPr>
        <p:spPr>
          <a:xfrm>
            <a:off x="1536934" y="533400"/>
            <a:ext cx="1091453" cy="1631216"/>
          </a:xfrm>
          <a:prstGeom prst="rect">
            <a:avLst/>
          </a:prstGeom>
        </p:spPr>
        <p:txBody>
          <a:bodyPr wrap="none">
            <a:spAutoFit/>
          </a:bodyPr>
          <a:lstStyle/>
          <a:p>
            <a:r>
              <a:rPr lang="en-US" sz="10000" spc="650" baseline="30000">
                <a:solidFill>
                  <a:schemeClr val="tx2"/>
                </a:solidFill>
                <a:latin typeface="et-line" panose="02000503000000000000" pitchFamily="2" charset="2"/>
              </a:rPr>
              <a:t></a:t>
            </a:r>
            <a:endParaRPr lang="en-US" sz="10000"/>
          </a:p>
        </p:txBody>
      </p:sp>
      <p:sp>
        <p:nvSpPr>
          <p:cNvPr id="18" name="Прямоугольник 17"/>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07</a:t>
            </a:r>
          </a:p>
        </p:txBody>
      </p:sp>
      <p:sp>
        <p:nvSpPr>
          <p:cNvPr id="19" name="Прямоугольник 18"/>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grpSp>
        <p:nvGrpSpPr>
          <p:cNvPr id="20" name="Группа 19"/>
          <p:cNvGrpSpPr/>
          <p:nvPr/>
        </p:nvGrpSpPr>
        <p:grpSpPr>
          <a:xfrm>
            <a:off x="528338" y="2705100"/>
            <a:ext cx="4291312" cy="553998"/>
            <a:chOff x="1815501" y="1524000"/>
            <a:chExt cx="8582624" cy="1107994"/>
          </a:xfrm>
        </p:grpSpPr>
        <p:sp>
          <p:nvSpPr>
            <p:cNvPr id="21" name="Прямоугольник 20"/>
            <p:cNvSpPr/>
            <p:nvPr/>
          </p:nvSpPr>
          <p:spPr>
            <a:xfrm>
              <a:off x="3768725" y="1524000"/>
              <a:ext cx="6629400" cy="1107994"/>
            </a:xfrm>
            <a:prstGeom prst="rect">
              <a:avLst/>
            </a:prstGeom>
          </p:spPr>
          <p:txBody>
            <a:bodyPr vert="horz" wrap="square">
              <a:spAutoFit/>
            </a:bodyPr>
            <a:lstStyle/>
            <a:p>
              <a:pPr>
                <a:lnSpc>
                  <a:spcPct val="200000"/>
                </a:lnSpc>
              </a:pPr>
              <a:r>
                <a:rPr lang="en-US" sz="1500" spc="900">
                  <a:solidFill>
                    <a:schemeClr val="tx2"/>
                  </a:solidFill>
                  <a:latin typeface="Montserrat" panose="00000500000000000000" pitchFamily="50" charset="0"/>
                </a:rPr>
                <a:t>PORTFOLIO</a:t>
              </a:r>
            </a:p>
          </p:txBody>
        </p:sp>
        <p:cxnSp>
          <p:nvCxnSpPr>
            <p:cNvPr id="22" name="Прямая соединительная линия 21"/>
            <p:cNvCxnSpPr/>
            <p:nvPr/>
          </p:nvCxnSpPr>
          <p:spPr>
            <a:xfrm rot="16200000">
              <a:off x="2349194" y="1553262"/>
              <a:ext cx="0" cy="10673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9" name="Группа 28"/>
          <p:cNvGrpSpPr/>
          <p:nvPr/>
        </p:nvGrpSpPr>
        <p:grpSpPr>
          <a:xfrm>
            <a:off x="7734300" y="1981200"/>
            <a:ext cx="4031897" cy="2095500"/>
            <a:chOff x="15465425" y="3581400"/>
            <a:chExt cx="8063793" cy="4191000"/>
          </a:xfrm>
        </p:grpSpPr>
        <p:sp>
          <p:nvSpPr>
            <p:cNvPr id="28" name="Прямоугольник 27"/>
            <p:cNvSpPr/>
            <p:nvPr/>
          </p:nvSpPr>
          <p:spPr>
            <a:xfrm>
              <a:off x="15465425" y="3581400"/>
              <a:ext cx="54102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TextBox 26"/>
            <p:cNvSpPr txBox="1"/>
            <p:nvPr/>
          </p:nvSpPr>
          <p:spPr>
            <a:xfrm>
              <a:off x="16328319" y="4457344"/>
              <a:ext cx="7200899" cy="2492990"/>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p>
          </p:txBody>
        </p:sp>
      </p:grpSp>
      <p:pic>
        <p:nvPicPr>
          <p:cNvPr id="8" name="图片占位符 7" descr="图片包含 地板, 室内, 人员, 沙发&#10;&#10;已生成极高可信度的说明"/>
          <p:cNvPicPr>
            <a:picLocks noGrp="1" noChangeAspect="1"/>
          </p:cNvPicPr>
          <p:nvPr>
            <p:ph type="pic" sz="quarter" idx="10"/>
          </p:nvPr>
        </p:nvPicPr>
        <p:blipFill>
          <a:blip r:embed="rId3" cstate="email"/>
          <a:srcRect/>
          <a:stretch>
            <a:fillRect/>
          </a:stretch>
        </p:blipFill>
        <p:spPr>
          <a:xfrm>
            <a:off x="3952573" y="819343"/>
            <a:ext cx="4213174" cy="5566286"/>
          </a:xfrm>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15</a:t>
            </a:r>
          </a:p>
        </p:txBody>
      </p:sp>
      <p:sp>
        <p:nvSpPr>
          <p:cNvPr id="9" name="Прямоугольник 8"/>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grpSp>
        <p:nvGrpSpPr>
          <p:cNvPr id="15" name="Группа 14"/>
          <p:cNvGrpSpPr/>
          <p:nvPr/>
        </p:nvGrpSpPr>
        <p:grpSpPr>
          <a:xfrm>
            <a:off x="1371600" y="1027535"/>
            <a:ext cx="4287838" cy="4725565"/>
            <a:chOff x="13636625" y="1676400"/>
            <a:chExt cx="8575675" cy="9451130"/>
          </a:xfrm>
        </p:grpSpPr>
        <p:sp>
          <p:nvSpPr>
            <p:cNvPr id="16" name="TextBox 15"/>
            <p:cNvSpPr txBox="1"/>
            <p:nvPr/>
          </p:nvSpPr>
          <p:spPr>
            <a:xfrm>
              <a:off x="13636625" y="1676400"/>
              <a:ext cx="8575675" cy="3877984"/>
            </a:xfrm>
            <a:prstGeom prst="rect">
              <a:avLst/>
            </a:prstGeom>
            <a:noFill/>
          </p:spPr>
          <p:txBody>
            <a:bodyPr wrap="square" rtlCol="0">
              <a:spAutoFit/>
            </a:bodyPr>
            <a:lstStyle/>
            <a:p>
              <a:pPr>
                <a:lnSpc>
                  <a:spcPct val="80000"/>
                </a:lnSpc>
              </a:pPr>
              <a:r>
                <a:rPr lang="en-US" sz="7500">
                  <a:solidFill>
                    <a:schemeClr val="tx2"/>
                  </a:solidFill>
                  <a:latin typeface="Montserrat Hairline" panose="00000300000000000000" pitchFamily="50" charset="0"/>
                </a:rPr>
                <a:t>Open</a:t>
              </a:r>
            </a:p>
            <a:p>
              <a:pPr>
                <a:lnSpc>
                  <a:spcPct val="80000"/>
                </a:lnSpc>
              </a:pPr>
              <a:r>
                <a:rPr lang="en-US" sz="7500">
                  <a:solidFill>
                    <a:schemeClr val="tx2"/>
                  </a:solidFill>
                  <a:latin typeface="Montserrat Hairline" panose="00000300000000000000" pitchFamily="50" charset="0"/>
                </a:rPr>
                <a:t>markets</a:t>
              </a:r>
              <a:endParaRPr lang="ru-RU" sz="7500">
                <a:solidFill>
                  <a:schemeClr val="tx2"/>
                </a:solidFill>
              </a:endParaRPr>
            </a:p>
          </p:txBody>
        </p:sp>
        <p:sp>
          <p:nvSpPr>
            <p:cNvPr id="17" name="TextBox 16"/>
            <p:cNvSpPr txBox="1"/>
            <p:nvPr/>
          </p:nvSpPr>
          <p:spPr>
            <a:xfrm>
              <a:off x="13771819" y="6129716"/>
              <a:ext cx="8202561" cy="2492990"/>
            </a:xfrm>
            <a:prstGeom prst="rect">
              <a:avLst/>
            </a:prstGeom>
            <a:noFill/>
          </p:spPr>
          <p:txBody>
            <a:bodyPr wrap="square" rtlCol="0">
              <a:spAutoFit/>
            </a:bodyPr>
            <a:lstStyle/>
            <a:p>
              <a:r>
                <a:rPr lang="en-US" sz="1500">
                  <a:solidFill>
                    <a:schemeClr val="tx2"/>
                  </a:solidFill>
                </a:rPr>
                <a:t>Lorem ipsum dolor sit amet, consectetur adipiscing elit. Mauris vulputate ex orci, et rutrum augue fermentum at. Vivamus ultricies lectus fermentum consectetur bibendum. Proin sit amet barius elit. Sed mattis ligula sit amet</a:t>
              </a:r>
            </a:p>
          </p:txBody>
        </p:sp>
        <p:sp>
          <p:nvSpPr>
            <p:cNvPr id="18" name="Прямоугольник 17"/>
            <p:cNvSpPr/>
            <p:nvPr/>
          </p:nvSpPr>
          <p:spPr>
            <a:xfrm>
              <a:off x="13961089" y="9806670"/>
              <a:ext cx="5149645" cy="132086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Прямоугольник 18"/>
            <p:cNvSpPr/>
            <p:nvPr/>
          </p:nvSpPr>
          <p:spPr>
            <a:xfrm>
              <a:off x="14409213" y="9944700"/>
              <a:ext cx="4253396" cy="954108"/>
            </a:xfrm>
            <a:prstGeom prst="rect">
              <a:avLst/>
            </a:prstGeom>
          </p:spPr>
          <p:txBody>
            <a:bodyPr vert="horz" wrap="square">
              <a:spAutoFit/>
            </a:bodyPr>
            <a:lstStyle/>
            <a:p>
              <a:pPr algn="ctr">
                <a:lnSpc>
                  <a:spcPct val="200000"/>
                </a:lnSpc>
              </a:pPr>
              <a:r>
                <a:rPr lang="en-US" sz="1250">
                  <a:solidFill>
                    <a:schemeClr val="tx2"/>
                  </a:solidFill>
                  <a:latin typeface="Montserrat" panose="00000500000000000000" pitchFamily="50" charset="0"/>
                </a:rPr>
                <a:t>OPPORTUNITIES</a:t>
              </a:r>
            </a:p>
          </p:txBody>
        </p:sp>
      </p:grpSp>
      <p:pic>
        <p:nvPicPr>
          <p:cNvPr id="4" name="图片占位符 3" descr="图片包含 室内, 文字, 笔记本电脑, 人员&#10;&#10;已生成极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3"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THREE</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p>
              <a:p>
                <a:pPr algn="ctr">
                  <a:lnSpc>
                    <a:spcPct val="150000"/>
                  </a:lnSpc>
                </a:pPr>
                <a:r>
                  <a:rPr lang="en-US" sz="1250">
                    <a:solidFill>
                      <a:schemeClr val="bg1"/>
                    </a:solidFill>
                    <a:latin typeface="Montserrat" panose="00000500000000000000" pitchFamily="50" charset="0"/>
                  </a:rPr>
                  <a:t>FOR YOUR COMPANY INDUSTRY</a:t>
                </a: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09</a:t>
            </a:r>
          </a:p>
        </p:txBody>
      </p:sp>
      <p:sp>
        <p:nvSpPr>
          <p:cNvPr id="4" name="Прямоугольник 3"/>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sp>
        <p:nvSpPr>
          <p:cNvPr id="21" name="TextBox 20"/>
          <p:cNvSpPr txBox="1"/>
          <p:nvPr/>
        </p:nvSpPr>
        <p:spPr>
          <a:xfrm>
            <a:off x="783508" y="1758077"/>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triangle portfolio </a:t>
            </a: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grpSp>
        <p:nvGrpSpPr>
          <p:cNvPr id="22" name="Группа 21"/>
          <p:cNvGrpSpPr/>
          <p:nvPr/>
        </p:nvGrpSpPr>
        <p:grpSpPr>
          <a:xfrm>
            <a:off x="909338" y="528935"/>
            <a:ext cx="4291312" cy="553998"/>
            <a:chOff x="1815501" y="1524000"/>
            <a:chExt cx="8582624" cy="1107994"/>
          </a:xfrm>
        </p:grpSpPr>
        <p:sp>
          <p:nvSpPr>
            <p:cNvPr id="23" name="Прямоугольник 22"/>
            <p:cNvSpPr/>
            <p:nvPr/>
          </p:nvSpPr>
          <p:spPr>
            <a:xfrm>
              <a:off x="3768725" y="1524000"/>
              <a:ext cx="6629400" cy="1107994"/>
            </a:xfrm>
            <a:prstGeom prst="rect">
              <a:avLst/>
            </a:prstGeom>
          </p:spPr>
          <p:txBody>
            <a:bodyPr vert="horz" wrap="square">
              <a:spAutoFit/>
            </a:bodyPr>
            <a:lstStyle/>
            <a:p>
              <a:pPr>
                <a:lnSpc>
                  <a:spcPct val="200000"/>
                </a:lnSpc>
              </a:pPr>
              <a:r>
                <a:rPr lang="en-US" sz="1500" spc="900">
                  <a:solidFill>
                    <a:schemeClr val="tx2"/>
                  </a:solidFill>
                  <a:latin typeface="Montserrat" panose="00000500000000000000" pitchFamily="50" charset="0"/>
                </a:rPr>
                <a:t>PORTFOLIO</a:t>
              </a:r>
            </a:p>
          </p:txBody>
        </p:sp>
        <p:cxnSp>
          <p:nvCxnSpPr>
            <p:cNvPr id="24" name="Прямая соединительная линия 23"/>
            <p:cNvCxnSpPr/>
            <p:nvPr/>
          </p:nvCxnSpPr>
          <p:spPr>
            <a:xfrm rot="16200000">
              <a:off x="2349194" y="1553262"/>
              <a:ext cx="0" cy="106738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83508" y="4662607"/>
            <a:ext cx="2683592" cy="1938992"/>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p>
        </p:txBody>
      </p:sp>
      <p:pic>
        <p:nvPicPr>
          <p:cNvPr id="6" name="图片占位符 5"/>
          <p:cNvPicPr>
            <a:picLocks noGrp="1" noChangeAspect="1"/>
          </p:cNvPicPr>
          <p:nvPr>
            <p:ph type="pic" sz="quarter" idx="11"/>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10</a:t>
            </a:r>
          </a:p>
        </p:txBody>
      </p:sp>
      <p:sp>
        <p:nvSpPr>
          <p:cNvPr id="5" name="Прямоугольник 4"/>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sp>
        <p:nvSpPr>
          <p:cNvPr id="12" name="TextBox 11"/>
          <p:cNvSpPr txBox="1"/>
          <p:nvPr/>
        </p:nvSpPr>
        <p:spPr>
          <a:xfrm>
            <a:off x="593008" y="4681657"/>
            <a:ext cx="2683592" cy="1938992"/>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p>
        </p:txBody>
      </p:sp>
      <p:sp>
        <p:nvSpPr>
          <p:cNvPr id="13" name="TextBox 12"/>
          <p:cNvSpPr txBox="1"/>
          <p:nvPr/>
        </p:nvSpPr>
        <p:spPr>
          <a:xfrm>
            <a:off x="593008" y="405527"/>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triangle portfolio </a:t>
            </a: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sp>
        <p:nvSpPr>
          <p:cNvPr id="14" name="Прямоугольник 13"/>
          <p:cNvSpPr/>
          <p:nvPr/>
        </p:nvSpPr>
        <p:spPr>
          <a:xfrm>
            <a:off x="593008" y="3257550"/>
            <a:ext cx="1091453" cy="1631216"/>
          </a:xfrm>
          <a:prstGeom prst="rect">
            <a:avLst/>
          </a:prstGeom>
        </p:spPr>
        <p:txBody>
          <a:bodyPr wrap="none">
            <a:spAutoFit/>
          </a:bodyPr>
          <a:lstStyle/>
          <a:p>
            <a:r>
              <a:rPr lang="en-US" sz="10000" spc="650" baseline="30000">
                <a:solidFill>
                  <a:schemeClr val="tx2"/>
                </a:solidFill>
                <a:latin typeface="et-line" panose="02000503000000000000" pitchFamily="2" charset="2"/>
              </a:rPr>
              <a:t></a:t>
            </a:r>
            <a:endParaRPr lang="en-US" sz="10000"/>
          </a:p>
        </p:txBody>
      </p:sp>
      <p:pic>
        <p:nvPicPr>
          <p:cNvPr id="7" name="图片占位符 6"/>
          <p:cNvPicPr>
            <a:picLocks noGrp="1" noChangeAspect="1"/>
          </p:cNvPicPr>
          <p:nvPr>
            <p:ph type="pic" sz="quarter" idx="12"/>
          </p:nvPr>
        </p:nvPicPr>
        <p:blipFill>
          <a:blip r:embed="rId3" cstate="email"/>
          <a:srcRect/>
          <a:stretch>
            <a:fillRect/>
          </a:stretch>
        </p:blipFill>
        <p:spPr/>
      </p:pic>
      <p:pic>
        <p:nvPicPr>
          <p:cNvPr id="9" name="图片占位符 8" descr="图片包含 红色, 戴着, 室内, 天空&#10;&#10;已生成极高可信度的说明"/>
          <p:cNvPicPr>
            <a:picLocks noGrp="1" noChangeAspect="1"/>
          </p:cNvPicPr>
          <p:nvPr>
            <p:ph type="pic" sz="quarter" idx="11"/>
          </p:nvPr>
        </p:nvPicPr>
        <p:blipFill>
          <a:blip r:embed="rId4"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81125" y="4899612"/>
            <a:ext cx="1392214" cy="1392214"/>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5" name="矩形 4"/>
          <p:cNvSpPr/>
          <p:nvPr/>
        </p:nvSpPr>
        <p:spPr>
          <a:xfrm>
            <a:off x="594165" y="560484"/>
            <a:ext cx="1392214" cy="1392214"/>
          </a:xfrm>
          <a:prstGeom prst="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cxnSp>
        <p:nvCxnSpPr>
          <p:cNvPr id="7" name="直接连接符 6"/>
          <p:cNvCxnSpPr/>
          <p:nvPr/>
        </p:nvCxnSpPr>
        <p:spPr>
          <a:xfrm>
            <a:off x="6294526" y="3437220"/>
            <a:ext cx="4968216" cy="569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10738609" y="2857447"/>
            <a:ext cx="1264" cy="313279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0630494" y="3334164"/>
            <a:ext cx="217493" cy="2174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22" name="文本框 21"/>
          <p:cNvSpPr txBox="1"/>
          <p:nvPr/>
        </p:nvSpPr>
        <p:spPr>
          <a:xfrm>
            <a:off x="6294527" y="3829847"/>
            <a:ext cx="4222794" cy="17014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r" fontAlgn="auto">
              <a:lnSpc>
                <a:spcPct val="150000"/>
              </a:lnSpc>
            </a:pPr>
            <a:endParaRPr lang="zh-CN" altLang="en-US" sz="995" dirty="0">
              <a:latin typeface="华文细黑" panose="02010600040101010101" charset="-122"/>
              <a:ea typeface="华文细黑" panose="02010600040101010101" charset="-122"/>
              <a:sym typeface="+mn-ea"/>
            </a:endParaRPr>
          </a:p>
          <a:p>
            <a:pPr algn="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995" dirty="0">
              <a:latin typeface="华文细黑" panose="02010600040101010101" charset="-122"/>
              <a:ea typeface="华文细黑" panose="02010600040101010101" charset="-122"/>
              <a:sym typeface="+mn-ea"/>
            </a:endParaRPr>
          </a:p>
        </p:txBody>
      </p:sp>
      <p:sp>
        <p:nvSpPr>
          <p:cNvPr id="11" name="文本框 10"/>
          <p:cNvSpPr txBox="1"/>
          <p:nvPr/>
        </p:nvSpPr>
        <p:spPr>
          <a:xfrm>
            <a:off x="5565688" y="2231324"/>
            <a:ext cx="3543758" cy="4232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790" b="1" dirty="0">
                <a:latin typeface="华文细黑" panose="02010600040101010101" charset="-122"/>
                <a:ea typeface="华文细黑" panose="02010600040101010101" charset="-122"/>
                <a:sym typeface="+mn-ea"/>
              </a:rPr>
              <a:t>点击添加标题</a:t>
            </a:r>
          </a:p>
        </p:txBody>
      </p:sp>
      <p:pic>
        <p:nvPicPr>
          <p:cNvPr id="10" name="图片占位符 9" descr="图片包含 人员, 男士, 就坐, 黑色&#10;&#10;已生成高可信度的说明"/>
          <p:cNvPicPr>
            <a:picLocks noGrp="1" noChangeAspect="1"/>
          </p:cNvPicPr>
          <p:nvPr>
            <p:ph type="pic" sz="quarter" idx="10"/>
          </p:nvPr>
        </p:nvPicPr>
        <p:blipFill>
          <a:blip r:embed="rId3" cstate="email"/>
          <a:srcRect/>
          <a:stretch>
            <a:fillRect/>
          </a:stretch>
        </p:blipFill>
        <p:spPr>
          <a:xfrm>
            <a:off x="976313" y="965200"/>
            <a:ext cx="3806825" cy="4514850"/>
          </a:xfr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ldLvl="0" animBg="1"/>
      <p:bldP spid="5" grpId="0" animBg="1"/>
      <p:bldP spid="5" grpId="1" bldLvl="0" animBg="1"/>
      <p:bldP spid="9" grpId="0" bldLvl="0" animBg="1"/>
      <p:bldP spid="22" grpId="0"/>
      <p:bldP spid="22" grpId="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3"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FOUR</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p>
              <a:p>
                <a:pPr algn="ctr">
                  <a:lnSpc>
                    <a:spcPct val="150000"/>
                  </a:lnSpc>
                </a:pPr>
                <a:r>
                  <a:rPr lang="en-US" sz="1250">
                    <a:solidFill>
                      <a:schemeClr val="bg1"/>
                    </a:solidFill>
                    <a:latin typeface="Montserrat" panose="00000500000000000000" pitchFamily="50" charset="0"/>
                  </a:rPr>
                  <a:t>FOR YOUR COMPANY INDUSTRY</a:t>
                </a: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04</a:t>
            </a:r>
          </a:p>
        </p:txBody>
      </p:sp>
      <p:sp>
        <p:nvSpPr>
          <p:cNvPr id="6" name="Прямоугольник 5"/>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sp>
        <p:nvSpPr>
          <p:cNvPr id="9" name="TextBox 8"/>
          <p:cNvSpPr txBox="1"/>
          <p:nvPr/>
        </p:nvSpPr>
        <p:spPr>
          <a:xfrm>
            <a:off x="6178550" y="5334000"/>
            <a:ext cx="4411663" cy="1015663"/>
          </a:xfrm>
          <a:prstGeom prst="rect">
            <a:avLst/>
          </a:prstGeom>
          <a:noFill/>
        </p:spPr>
        <p:txBody>
          <a:bodyPr wrap="square" rtlCol="0">
            <a:spAutoFit/>
          </a:bodyPr>
          <a:lstStyle/>
          <a:p>
            <a:r>
              <a:rPr lang="en-US" sz="1500">
                <a:solidFill>
                  <a:schemeClr val="tx2"/>
                </a:solidFill>
              </a:rPr>
              <a:t>Aliquam pharetra, dolor at scelerisque dictum, nunc leo feugiat metus, sit ametes venenatis justo ligula ac mauris. Pellentesque in semper risus, vel volutpat magna. Vivamus eget ultrices elit. </a:t>
            </a:r>
          </a:p>
        </p:txBody>
      </p:sp>
      <p:sp>
        <p:nvSpPr>
          <p:cNvPr id="10" name="TextBox 9"/>
          <p:cNvSpPr txBox="1"/>
          <p:nvPr/>
        </p:nvSpPr>
        <p:spPr>
          <a:xfrm>
            <a:off x="806450" y="5334000"/>
            <a:ext cx="4411663" cy="1015663"/>
          </a:xfrm>
          <a:prstGeom prst="rect">
            <a:avLst/>
          </a:prstGeom>
          <a:noFill/>
        </p:spPr>
        <p:txBody>
          <a:bodyPr wrap="square" rtlCol="0">
            <a:spAutoFit/>
          </a:bodyPr>
          <a:lstStyle/>
          <a:p>
            <a:r>
              <a:rPr lang="en-US" sz="1500" dirty="0" err="1">
                <a:solidFill>
                  <a:schemeClr val="tx2"/>
                </a:solidFill>
              </a:rPr>
              <a:t>Aliquam</a:t>
            </a:r>
            <a:r>
              <a:rPr lang="en-US" sz="1500" dirty="0">
                <a:solidFill>
                  <a:schemeClr val="tx2"/>
                </a:solidFill>
              </a:rPr>
              <a:t> pharetra, dolor at </a:t>
            </a:r>
            <a:r>
              <a:rPr lang="en-US" sz="1500" dirty="0" err="1">
                <a:solidFill>
                  <a:schemeClr val="tx2"/>
                </a:solidFill>
              </a:rPr>
              <a:t>scelerisque</a:t>
            </a:r>
            <a:r>
              <a:rPr lang="en-US" sz="1500" dirty="0">
                <a:solidFill>
                  <a:schemeClr val="tx2"/>
                </a:solidFill>
              </a:rPr>
              <a:t> dictum, </a:t>
            </a:r>
            <a:r>
              <a:rPr lang="en-US" sz="1500" dirty="0" err="1">
                <a:solidFill>
                  <a:schemeClr val="tx2"/>
                </a:solidFill>
              </a:rPr>
              <a:t>nunc</a:t>
            </a:r>
            <a:r>
              <a:rPr lang="en-US" sz="1500" dirty="0">
                <a:solidFill>
                  <a:schemeClr val="tx2"/>
                </a:solidFill>
              </a:rPr>
              <a:t> </a:t>
            </a:r>
            <a:r>
              <a:rPr lang="en-US" sz="1500" dirty="0" err="1">
                <a:solidFill>
                  <a:schemeClr val="tx2"/>
                </a:solidFill>
              </a:rPr>
              <a:t>leo</a:t>
            </a:r>
            <a:r>
              <a:rPr lang="en-US" sz="1500" dirty="0">
                <a:solidFill>
                  <a:schemeClr val="tx2"/>
                </a:solidFill>
              </a:rPr>
              <a:t> </a:t>
            </a:r>
            <a:r>
              <a:rPr lang="en-US" sz="1500" dirty="0" err="1">
                <a:solidFill>
                  <a:schemeClr val="tx2"/>
                </a:solidFill>
              </a:rPr>
              <a:t>feugiat</a:t>
            </a:r>
            <a:r>
              <a:rPr lang="en-US" sz="1500" dirty="0">
                <a:solidFill>
                  <a:schemeClr val="tx2"/>
                </a:solidFill>
              </a:rPr>
              <a:t> </a:t>
            </a:r>
            <a:r>
              <a:rPr lang="en-US" sz="1500" dirty="0" err="1">
                <a:solidFill>
                  <a:schemeClr val="tx2"/>
                </a:solidFill>
              </a:rPr>
              <a:t>metus</a:t>
            </a:r>
            <a:r>
              <a:rPr lang="en-US" sz="1500" dirty="0">
                <a:solidFill>
                  <a:schemeClr val="tx2"/>
                </a:solidFill>
              </a:rPr>
              <a:t>, sit </a:t>
            </a:r>
            <a:r>
              <a:rPr lang="en-US" sz="1500" dirty="0" err="1">
                <a:solidFill>
                  <a:schemeClr val="tx2"/>
                </a:solidFill>
              </a:rPr>
              <a:t>ametes</a:t>
            </a:r>
            <a:r>
              <a:rPr lang="en-US" sz="1500" dirty="0">
                <a:solidFill>
                  <a:schemeClr val="tx2"/>
                </a:solidFill>
              </a:rPr>
              <a:t> </a:t>
            </a:r>
            <a:r>
              <a:rPr lang="en-US" sz="1500" dirty="0" err="1">
                <a:solidFill>
                  <a:schemeClr val="tx2"/>
                </a:solidFill>
              </a:rPr>
              <a:t>venenatis</a:t>
            </a:r>
            <a:r>
              <a:rPr lang="en-US" sz="1500" dirty="0">
                <a:solidFill>
                  <a:schemeClr val="tx2"/>
                </a:solidFill>
              </a:rPr>
              <a:t> </a:t>
            </a:r>
            <a:r>
              <a:rPr lang="en-US" sz="1500" dirty="0" err="1">
                <a:solidFill>
                  <a:schemeClr val="tx2"/>
                </a:solidFill>
              </a:rPr>
              <a:t>justo</a:t>
            </a:r>
            <a:r>
              <a:rPr lang="en-US" sz="1500" dirty="0">
                <a:solidFill>
                  <a:schemeClr val="tx2"/>
                </a:solidFill>
              </a:rPr>
              <a:t> ligula ac </a:t>
            </a:r>
            <a:r>
              <a:rPr lang="en-US" sz="1500" dirty="0" err="1">
                <a:solidFill>
                  <a:schemeClr val="tx2"/>
                </a:solidFill>
              </a:rPr>
              <a:t>mauris</a:t>
            </a:r>
            <a:r>
              <a:rPr lang="en-US" sz="1500" dirty="0">
                <a:solidFill>
                  <a:schemeClr val="tx2"/>
                </a:solidFill>
              </a:rPr>
              <a:t>. </a:t>
            </a:r>
            <a:r>
              <a:rPr lang="en-US" sz="1500" dirty="0" err="1">
                <a:solidFill>
                  <a:schemeClr val="tx2"/>
                </a:solidFill>
              </a:rPr>
              <a:t>Pellentesque</a:t>
            </a:r>
            <a:r>
              <a:rPr lang="en-US" sz="1500" dirty="0">
                <a:solidFill>
                  <a:schemeClr val="tx2"/>
                </a:solidFill>
              </a:rPr>
              <a:t> in semper </a:t>
            </a:r>
            <a:r>
              <a:rPr lang="en-US" sz="1500" dirty="0" err="1">
                <a:solidFill>
                  <a:schemeClr val="tx2"/>
                </a:solidFill>
              </a:rPr>
              <a:t>risus</a:t>
            </a:r>
            <a:r>
              <a:rPr lang="en-US" sz="1500" dirty="0">
                <a:solidFill>
                  <a:schemeClr val="tx2"/>
                </a:solidFill>
              </a:rPr>
              <a:t>, </a:t>
            </a:r>
            <a:r>
              <a:rPr lang="en-US" sz="1500" dirty="0" err="1">
                <a:solidFill>
                  <a:schemeClr val="tx2"/>
                </a:solidFill>
              </a:rPr>
              <a:t>vel</a:t>
            </a:r>
            <a:r>
              <a:rPr lang="en-US" sz="1500" dirty="0">
                <a:solidFill>
                  <a:schemeClr val="tx2"/>
                </a:solidFill>
              </a:rPr>
              <a:t> </a:t>
            </a:r>
            <a:r>
              <a:rPr lang="en-US" sz="1500" dirty="0" err="1">
                <a:solidFill>
                  <a:schemeClr val="tx2"/>
                </a:solidFill>
              </a:rPr>
              <a:t>volutpat</a:t>
            </a:r>
            <a:r>
              <a:rPr lang="en-US" sz="1500" dirty="0">
                <a:solidFill>
                  <a:schemeClr val="tx2"/>
                </a:solidFill>
              </a:rPr>
              <a:t> magna. </a:t>
            </a:r>
            <a:r>
              <a:rPr lang="en-US" sz="1500" dirty="0" err="1">
                <a:solidFill>
                  <a:schemeClr val="tx2"/>
                </a:solidFill>
              </a:rPr>
              <a:t>Vivamus</a:t>
            </a:r>
            <a:r>
              <a:rPr lang="en-US" sz="1500" dirty="0">
                <a:solidFill>
                  <a:schemeClr val="tx2"/>
                </a:solidFill>
              </a:rPr>
              <a:t> </a:t>
            </a:r>
            <a:r>
              <a:rPr lang="en-US" sz="1500" dirty="0" err="1">
                <a:solidFill>
                  <a:schemeClr val="tx2"/>
                </a:solidFill>
              </a:rPr>
              <a:t>eget</a:t>
            </a:r>
            <a:r>
              <a:rPr lang="en-US" sz="1500" dirty="0">
                <a:solidFill>
                  <a:schemeClr val="tx2"/>
                </a:solidFill>
              </a:rPr>
              <a:t> </a:t>
            </a:r>
            <a:r>
              <a:rPr lang="en-US" sz="1500" dirty="0" err="1">
                <a:solidFill>
                  <a:schemeClr val="tx2"/>
                </a:solidFill>
              </a:rPr>
              <a:t>ultrices</a:t>
            </a:r>
            <a:r>
              <a:rPr lang="en-US" sz="1500" dirty="0">
                <a:solidFill>
                  <a:schemeClr val="tx2"/>
                </a:solidFill>
              </a:rPr>
              <a:t> </a:t>
            </a:r>
            <a:r>
              <a:rPr lang="en-US" sz="1500" dirty="0" err="1">
                <a:solidFill>
                  <a:schemeClr val="tx2"/>
                </a:solidFill>
              </a:rPr>
              <a:t>elit</a:t>
            </a:r>
            <a:r>
              <a:rPr lang="en-US" sz="1500" dirty="0">
                <a:solidFill>
                  <a:schemeClr val="tx2"/>
                </a:solidFill>
              </a:rPr>
              <a:t>. </a:t>
            </a:r>
          </a:p>
        </p:txBody>
      </p:sp>
      <p:sp>
        <p:nvSpPr>
          <p:cNvPr id="11" name="TextBox 10"/>
          <p:cNvSpPr txBox="1"/>
          <p:nvPr/>
        </p:nvSpPr>
        <p:spPr>
          <a:xfrm>
            <a:off x="806450" y="2686050"/>
            <a:ext cx="3581400" cy="2169825"/>
          </a:xfrm>
          <a:prstGeom prst="rect">
            <a:avLst/>
          </a:prstGeom>
          <a:noFill/>
        </p:spPr>
        <p:txBody>
          <a:bodyPr wrap="square" rtlCol="0">
            <a:spAutoFit/>
          </a:bodyPr>
          <a:lstStyle/>
          <a:p>
            <a:pPr>
              <a:lnSpc>
                <a:spcPct val="90000"/>
              </a:lnSpc>
            </a:pPr>
            <a:r>
              <a:rPr lang="en-US" sz="5000">
                <a:solidFill>
                  <a:schemeClr val="tx2"/>
                </a:solidFill>
                <a:latin typeface="Montserrat Semi Bold" panose="00000700000000000000" pitchFamily="50" charset="0"/>
              </a:rPr>
              <a:t>our</a:t>
            </a:r>
          </a:p>
          <a:p>
            <a:pPr>
              <a:lnSpc>
                <a:spcPct val="90000"/>
              </a:lnSpc>
            </a:pPr>
            <a:r>
              <a:rPr lang="en-US" sz="5000">
                <a:solidFill>
                  <a:schemeClr val="tx2"/>
                </a:solidFill>
                <a:latin typeface="Montserrat Semi Bold" panose="00000700000000000000" pitchFamily="50" charset="0"/>
              </a:rPr>
              <a:t>portfolio </a:t>
            </a:r>
          </a:p>
          <a:p>
            <a:pPr>
              <a:lnSpc>
                <a:spcPct val="90000"/>
              </a:lnSpc>
            </a:pPr>
            <a:r>
              <a:rPr lang="en-US" sz="5000">
                <a:solidFill>
                  <a:schemeClr val="tx2"/>
                </a:solidFill>
                <a:latin typeface="Montserrat Semi Bold" panose="00000700000000000000" pitchFamily="50" charset="0"/>
              </a:rPr>
              <a:t>slide</a:t>
            </a:r>
            <a:endParaRPr lang="ru-RU" sz="5000">
              <a:solidFill>
                <a:schemeClr val="tx2"/>
              </a:solidFill>
            </a:endParaRPr>
          </a:p>
        </p:txBody>
      </p:sp>
      <p:sp>
        <p:nvSpPr>
          <p:cNvPr id="12" name="Прямоугольник 11"/>
          <p:cNvSpPr/>
          <p:nvPr/>
        </p:nvSpPr>
        <p:spPr>
          <a:xfrm>
            <a:off x="806450" y="838200"/>
            <a:ext cx="1309461" cy="2015936"/>
          </a:xfrm>
          <a:prstGeom prst="rect">
            <a:avLst/>
          </a:prstGeom>
        </p:spPr>
        <p:txBody>
          <a:bodyPr wrap="none">
            <a:spAutoFit/>
          </a:bodyPr>
          <a:lstStyle/>
          <a:p>
            <a:r>
              <a:rPr lang="en-US" sz="12500" spc="650" baseline="30000">
                <a:solidFill>
                  <a:schemeClr val="tx2"/>
                </a:solidFill>
                <a:latin typeface="et-line" panose="02000503000000000000" pitchFamily="2" charset="2"/>
              </a:rPr>
              <a:t></a:t>
            </a:r>
            <a:endParaRPr lang="en-US" sz="12500"/>
          </a:p>
        </p:txBody>
      </p:sp>
      <p:pic>
        <p:nvPicPr>
          <p:cNvPr id="7" name="图片占位符 6"/>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3"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ONE</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p>
              <a:p>
                <a:pPr algn="ctr">
                  <a:lnSpc>
                    <a:spcPct val="150000"/>
                  </a:lnSpc>
                </a:pPr>
                <a:r>
                  <a:rPr lang="en-US" sz="1250">
                    <a:solidFill>
                      <a:schemeClr val="bg1"/>
                    </a:solidFill>
                    <a:latin typeface="Montserrat" panose="00000500000000000000" pitchFamily="50" charset="0"/>
                  </a:rPr>
                  <a:t>FOR YOUR COMPANY INDUSTRY</a:t>
                </a: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3427" y="1627976"/>
            <a:ext cx="4604040" cy="4314471"/>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6" name="矩形 5"/>
          <p:cNvSpPr/>
          <p:nvPr/>
        </p:nvSpPr>
        <p:spPr>
          <a:xfrm>
            <a:off x="3750987" y="915811"/>
            <a:ext cx="2997495" cy="2171776"/>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7" name="文本框 6"/>
          <p:cNvSpPr txBox="1"/>
          <p:nvPr/>
        </p:nvSpPr>
        <p:spPr>
          <a:xfrm>
            <a:off x="3924224" y="1063125"/>
            <a:ext cx="2498650" cy="2390783"/>
          </a:xfrm>
          <a:prstGeom prst="rect">
            <a:avLst/>
          </a:prstGeom>
          <a:noFill/>
        </p:spPr>
        <p:txBody>
          <a:bodyPr wrap="square" rtlCol="0">
            <a:spAutoFit/>
          </a:bodyPr>
          <a:lstStyle/>
          <a:p>
            <a:pPr algn="ctr"/>
            <a:r>
              <a:rPr lang="en-US" altLang="zh-CN" sz="14935">
                <a:solidFill>
                  <a:schemeClr val="bg1"/>
                </a:solidFill>
                <a:latin typeface="Lucida Calligraphy" panose="03010101010101010101" charset="0"/>
                <a:ea typeface="腾祥倩影简" panose="01010104010101010101" charset="-122"/>
              </a:rPr>
              <a:t>W</a:t>
            </a:r>
          </a:p>
        </p:txBody>
      </p:sp>
      <p:sp>
        <p:nvSpPr>
          <p:cNvPr id="14" name="文本框 13"/>
          <p:cNvSpPr txBox="1"/>
          <p:nvPr/>
        </p:nvSpPr>
        <p:spPr>
          <a:xfrm>
            <a:off x="7322971" y="1540599"/>
            <a:ext cx="3585487" cy="778675"/>
          </a:xfrm>
          <a:prstGeom prst="rect">
            <a:avLst/>
          </a:prstGeom>
          <a:noFill/>
        </p:spPr>
        <p:txBody>
          <a:bodyPr wrap="square" rtlCol="0">
            <a:spAutoFit/>
          </a:bodyPr>
          <a:lstStyle/>
          <a:p>
            <a:pPr algn="r">
              <a:lnSpc>
                <a:spcPct val="140000"/>
              </a:lnSpc>
            </a:pPr>
            <a:r>
              <a:rPr lang="zh-CN" altLang="en-US" sz="3185" dirty="0">
                <a:latin typeface="华文细黑" panose="02010600040101010101" charset="-122"/>
                <a:ea typeface="华文细黑" panose="02010600040101010101" charset="-122"/>
              </a:rPr>
              <a:t>点击添加标题</a:t>
            </a:r>
          </a:p>
        </p:txBody>
      </p:sp>
      <p:sp>
        <p:nvSpPr>
          <p:cNvPr id="10" name="文本框 9"/>
          <p:cNvSpPr txBox="1"/>
          <p:nvPr/>
        </p:nvSpPr>
        <p:spPr>
          <a:xfrm>
            <a:off x="5902712" y="3011279"/>
            <a:ext cx="5905843" cy="14715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995" dirty="0">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r" fontAlgn="auto">
              <a:lnSpc>
                <a:spcPct val="150000"/>
              </a:lnSpc>
            </a:pPr>
            <a:endParaRPr lang="zh-CN" altLang="en-US" sz="995" dirty="0">
              <a:latin typeface="华文细黑" panose="02010600040101010101" charset="-122"/>
              <a:ea typeface="华文细黑" panose="02010600040101010101" charset="-122"/>
              <a:sym typeface="+mn-ea"/>
            </a:endParaRPr>
          </a:p>
          <a:p>
            <a:pPr algn="r" fontAlgn="auto">
              <a:lnSpc>
                <a:spcPct val="150000"/>
              </a:lnSpc>
            </a:pPr>
            <a:r>
              <a:rPr lang="zh-CN" altLang="en-US" sz="995" dirty="0">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1" presetClass="entr" presetSubtype="1"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8" presetClass="entr" presetSubtype="6" fill="hold" grpId="2"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animBg="1"/>
      <p:bldP spid="6" grpId="1" bldLvl="0" animBg="1"/>
      <p:bldP spid="7" grpId="0"/>
      <p:bldP spid="14" grpId="0"/>
      <p:bldP spid="14" grpId="1"/>
      <p:bldP spid="14" grpId="2"/>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人员, 男士, 户外, 地面&#10;&#10;已生成极高可信度的说明"/>
          <p:cNvPicPr>
            <a:picLocks noGrp="1" noChangeAspect="1"/>
          </p:cNvPicPr>
          <p:nvPr>
            <p:ph type="pic" sz="quarter" idx="10"/>
          </p:nvPr>
        </p:nvPicPr>
        <p:blipFill>
          <a:blip r:embed="rId3" cstate="email"/>
          <a:srcRect/>
          <a:stretch>
            <a:fillRect/>
          </a:stretch>
        </p:blipFill>
        <p:spPr>
          <a:xfrm>
            <a:off x="7185025" y="474663"/>
            <a:ext cx="4213225" cy="5567362"/>
          </a:xfrm>
        </p:spPr>
      </p:pic>
      <p:sp>
        <p:nvSpPr>
          <p:cNvPr id="10" name="TextBox 9"/>
          <p:cNvSpPr txBox="1"/>
          <p:nvPr/>
        </p:nvSpPr>
        <p:spPr>
          <a:xfrm>
            <a:off x="1100918" y="4574583"/>
            <a:ext cx="4411663" cy="1015663"/>
          </a:xfrm>
          <a:prstGeom prst="rect">
            <a:avLst/>
          </a:prstGeom>
          <a:noFill/>
        </p:spPr>
        <p:txBody>
          <a:bodyPr wrap="square" rtlCol="0">
            <a:spAutoFit/>
          </a:bodyPr>
          <a:lstStyle/>
          <a:p>
            <a:r>
              <a:rPr lang="en-US" sz="1500" dirty="0" err="1">
                <a:solidFill>
                  <a:schemeClr val="tx2"/>
                </a:solidFill>
              </a:rPr>
              <a:t>Aliquam</a:t>
            </a:r>
            <a:r>
              <a:rPr lang="en-US" sz="1500" dirty="0">
                <a:solidFill>
                  <a:schemeClr val="tx2"/>
                </a:solidFill>
              </a:rPr>
              <a:t> pharetra, dolor at </a:t>
            </a:r>
            <a:r>
              <a:rPr lang="en-US" sz="1500" dirty="0" err="1">
                <a:solidFill>
                  <a:schemeClr val="tx2"/>
                </a:solidFill>
              </a:rPr>
              <a:t>scelerisque</a:t>
            </a:r>
            <a:r>
              <a:rPr lang="en-US" sz="1500" dirty="0">
                <a:solidFill>
                  <a:schemeClr val="tx2"/>
                </a:solidFill>
              </a:rPr>
              <a:t> dictum, </a:t>
            </a:r>
            <a:r>
              <a:rPr lang="en-US" sz="1500" dirty="0" err="1">
                <a:solidFill>
                  <a:schemeClr val="tx2"/>
                </a:solidFill>
              </a:rPr>
              <a:t>nunc</a:t>
            </a:r>
            <a:r>
              <a:rPr lang="en-US" sz="1500" dirty="0">
                <a:solidFill>
                  <a:schemeClr val="tx2"/>
                </a:solidFill>
              </a:rPr>
              <a:t> </a:t>
            </a:r>
            <a:r>
              <a:rPr lang="en-US" sz="1500" dirty="0" err="1">
                <a:solidFill>
                  <a:schemeClr val="tx2"/>
                </a:solidFill>
              </a:rPr>
              <a:t>leo</a:t>
            </a:r>
            <a:r>
              <a:rPr lang="en-US" sz="1500" dirty="0">
                <a:solidFill>
                  <a:schemeClr val="tx2"/>
                </a:solidFill>
              </a:rPr>
              <a:t> </a:t>
            </a:r>
            <a:r>
              <a:rPr lang="en-US" sz="1500" dirty="0" err="1">
                <a:solidFill>
                  <a:schemeClr val="tx2"/>
                </a:solidFill>
              </a:rPr>
              <a:t>feugiat</a:t>
            </a:r>
            <a:r>
              <a:rPr lang="en-US" sz="1500" dirty="0">
                <a:solidFill>
                  <a:schemeClr val="tx2"/>
                </a:solidFill>
              </a:rPr>
              <a:t> </a:t>
            </a:r>
            <a:r>
              <a:rPr lang="en-US" sz="1500" dirty="0" err="1">
                <a:solidFill>
                  <a:schemeClr val="tx2"/>
                </a:solidFill>
              </a:rPr>
              <a:t>metus</a:t>
            </a:r>
            <a:r>
              <a:rPr lang="en-US" sz="1500" dirty="0">
                <a:solidFill>
                  <a:schemeClr val="tx2"/>
                </a:solidFill>
              </a:rPr>
              <a:t>, sit </a:t>
            </a:r>
            <a:r>
              <a:rPr lang="en-US" sz="1500" dirty="0" err="1">
                <a:solidFill>
                  <a:schemeClr val="tx2"/>
                </a:solidFill>
              </a:rPr>
              <a:t>ametes</a:t>
            </a:r>
            <a:r>
              <a:rPr lang="en-US" sz="1500" dirty="0">
                <a:solidFill>
                  <a:schemeClr val="tx2"/>
                </a:solidFill>
              </a:rPr>
              <a:t> </a:t>
            </a:r>
            <a:r>
              <a:rPr lang="en-US" sz="1500" dirty="0" err="1">
                <a:solidFill>
                  <a:schemeClr val="tx2"/>
                </a:solidFill>
              </a:rPr>
              <a:t>venenatis</a:t>
            </a:r>
            <a:r>
              <a:rPr lang="en-US" sz="1500" dirty="0">
                <a:solidFill>
                  <a:schemeClr val="tx2"/>
                </a:solidFill>
              </a:rPr>
              <a:t> </a:t>
            </a:r>
            <a:r>
              <a:rPr lang="en-US" sz="1500" dirty="0" err="1">
                <a:solidFill>
                  <a:schemeClr val="tx2"/>
                </a:solidFill>
              </a:rPr>
              <a:t>justo</a:t>
            </a:r>
            <a:r>
              <a:rPr lang="en-US" sz="1500" dirty="0">
                <a:solidFill>
                  <a:schemeClr val="tx2"/>
                </a:solidFill>
              </a:rPr>
              <a:t> ligula ac </a:t>
            </a:r>
            <a:r>
              <a:rPr lang="en-US" sz="1500" dirty="0" err="1">
                <a:solidFill>
                  <a:schemeClr val="tx2"/>
                </a:solidFill>
              </a:rPr>
              <a:t>mauris</a:t>
            </a:r>
            <a:r>
              <a:rPr lang="en-US" sz="1500" dirty="0">
                <a:solidFill>
                  <a:schemeClr val="tx2"/>
                </a:solidFill>
              </a:rPr>
              <a:t>. </a:t>
            </a:r>
            <a:r>
              <a:rPr lang="en-US" sz="1500" dirty="0" err="1">
                <a:solidFill>
                  <a:schemeClr val="tx2"/>
                </a:solidFill>
              </a:rPr>
              <a:t>Pellentesque</a:t>
            </a:r>
            <a:r>
              <a:rPr lang="en-US" sz="1500" dirty="0">
                <a:solidFill>
                  <a:schemeClr val="tx2"/>
                </a:solidFill>
              </a:rPr>
              <a:t> in semper </a:t>
            </a:r>
            <a:r>
              <a:rPr lang="en-US" sz="1500" dirty="0" err="1">
                <a:solidFill>
                  <a:schemeClr val="tx2"/>
                </a:solidFill>
              </a:rPr>
              <a:t>risus</a:t>
            </a:r>
            <a:r>
              <a:rPr lang="en-US" sz="1500" dirty="0">
                <a:solidFill>
                  <a:schemeClr val="tx2"/>
                </a:solidFill>
              </a:rPr>
              <a:t>, </a:t>
            </a:r>
            <a:r>
              <a:rPr lang="en-US" sz="1500" dirty="0" err="1">
                <a:solidFill>
                  <a:schemeClr val="tx2"/>
                </a:solidFill>
              </a:rPr>
              <a:t>vel</a:t>
            </a:r>
            <a:r>
              <a:rPr lang="en-US" sz="1500" dirty="0">
                <a:solidFill>
                  <a:schemeClr val="tx2"/>
                </a:solidFill>
              </a:rPr>
              <a:t> </a:t>
            </a:r>
            <a:r>
              <a:rPr lang="en-US" sz="1500" dirty="0" err="1">
                <a:solidFill>
                  <a:schemeClr val="tx2"/>
                </a:solidFill>
              </a:rPr>
              <a:t>volutpat</a:t>
            </a:r>
            <a:r>
              <a:rPr lang="en-US" sz="1500" dirty="0">
                <a:solidFill>
                  <a:schemeClr val="tx2"/>
                </a:solidFill>
              </a:rPr>
              <a:t> magna. </a:t>
            </a:r>
            <a:r>
              <a:rPr lang="en-US" sz="1500" dirty="0" err="1">
                <a:solidFill>
                  <a:schemeClr val="tx2"/>
                </a:solidFill>
              </a:rPr>
              <a:t>Vivamus</a:t>
            </a:r>
            <a:r>
              <a:rPr lang="en-US" sz="1500" dirty="0">
                <a:solidFill>
                  <a:schemeClr val="tx2"/>
                </a:solidFill>
              </a:rPr>
              <a:t> </a:t>
            </a:r>
            <a:r>
              <a:rPr lang="en-US" sz="1500" dirty="0" err="1">
                <a:solidFill>
                  <a:schemeClr val="tx2"/>
                </a:solidFill>
              </a:rPr>
              <a:t>eget</a:t>
            </a:r>
            <a:r>
              <a:rPr lang="en-US" sz="1500" dirty="0">
                <a:solidFill>
                  <a:schemeClr val="tx2"/>
                </a:solidFill>
              </a:rPr>
              <a:t> </a:t>
            </a:r>
            <a:r>
              <a:rPr lang="en-US" sz="1500" dirty="0" err="1">
                <a:solidFill>
                  <a:schemeClr val="tx2"/>
                </a:solidFill>
              </a:rPr>
              <a:t>ultrices</a:t>
            </a:r>
            <a:r>
              <a:rPr lang="en-US" sz="1500" dirty="0">
                <a:solidFill>
                  <a:schemeClr val="tx2"/>
                </a:solidFill>
              </a:rPr>
              <a:t> </a:t>
            </a:r>
            <a:r>
              <a:rPr lang="en-US" sz="1500" dirty="0" err="1">
                <a:solidFill>
                  <a:schemeClr val="tx2"/>
                </a:solidFill>
              </a:rPr>
              <a:t>elit</a:t>
            </a:r>
            <a:r>
              <a:rPr lang="en-US" sz="1500" dirty="0">
                <a:solidFill>
                  <a:schemeClr val="tx2"/>
                </a:solidFill>
              </a:rPr>
              <a:t>. </a:t>
            </a:r>
          </a:p>
        </p:txBody>
      </p:sp>
      <p:sp>
        <p:nvSpPr>
          <p:cNvPr id="11" name="TextBox 10"/>
          <p:cNvSpPr txBox="1"/>
          <p:nvPr/>
        </p:nvSpPr>
        <p:spPr>
          <a:xfrm>
            <a:off x="1100917" y="1926633"/>
            <a:ext cx="4029021" cy="2169825"/>
          </a:xfrm>
          <a:prstGeom prst="rect">
            <a:avLst/>
          </a:prstGeom>
          <a:noFill/>
        </p:spPr>
        <p:txBody>
          <a:bodyPr wrap="square" rtlCol="0">
            <a:spAutoFit/>
          </a:bodyPr>
          <a:lstStyle/>
          <a:p>
            <a:pPr>
              <a:lnSpc>
                <a:spcPct val="90000"/>
              </a:lnSpc>
            </a:pPr>
            <a:r>
              <a:rPr lang="en-US" sz="5000" dirty="0">
                <a:solidFill>
                  <a:schemeClr val="tx2"/>
                </a:solidFill>
                <a:latin typeface="Montserrat Semi Bold" panose="00000700000000000000" pitchFamily="50" charset="0"/>
              </a:rPr>
              <a:t>our</a:t>
            </a:r>
          </a:p>
          <a:p>
            <a:pPr>
              <a:lnSpc>
                <a:spcPct val="90000"/>
              </a:lnSpc>
            </a:pPr>
            <a:r>
              <a:rPr lang="en-US" sz="5000" dirty="0">
                <a:solidFill>
                  <a:schemeClr val="tx2"/>
                </a:solidFill>
                <a:latin typeface="Montserrat Semi Bold" panose="00000700000000000000" pitchFamily="50" charset="0"/>
              </a:rPr>
              <a:t>portfolio </a:t>
            </a:r>
          </a:p>
          <a:p>
            <a:pPr>
              <a:lnSpc>
                <a:spcPct val="90000"/>
              </a:lnSpc>
            </a:pPr>
            <a:r>
              <a:rPr lang="en-US" sz="5000" dirty="0">
                <a:solidFill>
                  <a:schemeClr val="tx2"/>
                </a:solidFill>
                <a:latin typeface="Montserrat Semi Bold" panose="00000700000000000000" pitchFamily="50" charset="0"/>
              </a:rPr>
              <a:t>slide</a:t>
            </a:r>
            <a:endParaRPr lang="ru-RU" sz="5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2124" y="3269674"/>
            <a:ext cx="5235657" cy="275028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5" name="矩形 4"/>
          <p:cNvSpPr/>
          <p:nvPr/>
        </p:nvSpPr>
        <p:spPr>
          <a:xfrm>
            <a:off x="6087781" y="3269674"/>
            <a:ext cx="5235657" cy="275028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grpSp>
        <p:nvGrpSpPr>
          <p:cNvPr id="7" name="组合 6"/>
          <p:cNvGrpSpPr/>
          <p:nvPr/>
        </p:nvGrpSpPr>
        <p:grpSpPr>
          <a:xfrm>
            <a:off x="5639516" y="4188332"/>
            <a:ext cx="912968" cy="912968"/>
            <a:chOff x="8878" y="6856"/>
            <a:chExt cx="1444" cy="1444"/>
          </a:xfrm>
        </p:grpSpPr>
        <p:sp>
          <p:nvSpPr>
            <p:cNvPr id="6" name="椭圆 5"/>
            <p:cNvSpPr/>
            <p:nvPr/>
          </p:nvSpPr>
          <p:spPr>
            <a:xfrm>
              <a:off x="8878" y="6856"/>
              <a:ext cx="1444" cy="1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0"/>
            </a:p>
          </p:txBody>
        </p:sp>
        <p:sp>
          <p:nvSpPr>
            <p:cNvPr id="2050" name="照相机"/>
            <p:cNvSpPr/>
            <p:nvPr/>
          </p:nvSpPr>
          <p:spPr bwMode="auto">
            <a:xfrm>
              <a:off x="9187" y="7231"/>
              <a:ext cx="826" cy="695"/>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F2D35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790">
                <a:solidFill>
                  <a:srgbClr val="FFFFFF"/>
                </a:solidFill>
              </a:endParaRPr>
            </a:p>
          </p:txBody>
        </p:sp>
      </p:grpSp>
      <p:sp>
        <p:nvSpPr>
          <p:cNvPr id="15" name="文本框 14"/>
          <p:cNvSpPr txBox="1"/>
          <p:nvPr/>
        </p:nvSpPr>
        <p:spPr>
          <a:xfrm>
            <a:off x="1018405" y="3489697"/>
            <a:ext cx="2668725" cy="4232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790" b="1" dirty="0">
                <a:solidFill>
                  <a:schemeClr val="bg1"/>
                </a:solidFill>
                <a:latin typeface="华文细黑" panose="02010600040101010101" charset="-122"/>
                <a:ea typeface="华文细黑" panose="02010600040101010101" charset="-122"/>
                <a:sym typeface="+mn-ea"/>
              </a:rPr>
              <a:t>点击添加标题</a:t>
            </a:r>
          </a:p>
        </p:txBody>
      </p:sp>
      <p:sp>
        <p:nvSpPr>
          <p:cNvPr id="16" name="文本框 15"/>
          <p:cNvSpPr txBox="1"/>
          <p:nvPr/>
        </p:nvSpPr>
        <p:spPr>
          <a:xfrm>
            <a:off x="1018404" y="3975897"/>
            <a:ext cx="4349877" cy="17014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995" dirty="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p>
          <a:p>
            <a:pPr algn="l" fontAlgn="auto">
              <a:lnSpc>
                <a:spcPct val="150000"/>
              </a:lnSpc>
            </a:pPr>
            <a:endParaRPr lang="zh-CN" altLang="en-US" sz="995" dirty="0">
              <a:solidFill>
                <a:schemeClr val="bg1"/>
              </a:solidFill>
              <a:latin typeface="华文细黑" panose="02010600040101010101" charset="-122"/>
              <a:ea typeface="华文细黑" panose="02010600040101010101" charset="-122"/>
              <a:sym typeface="+mn-ea"/>
            </a:endParaRPr>
          </a:p>
          <a:p>
            <a:pPr algn="l" fontAlgn="auto">
              <a:lnSpc>
                <a:spcPct val="150000"/>
              </a:lnSpc>
            </a:pPr>
            <a:r>
              <a:rPr lang="zh-CN" altLang="en-US" sz="995" dirty="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sp>
        <p:nvSpPr>
          <p:cNvPr id="10" name="文本框 9"/>
          <p:cNvSpPr txBox="1"/>
          <p:nvPr/>
        </p:nvSpPr>
        <p:spPr>
          <a:xfrm>
            <a:off x="1244751" y="1285043"/>
            <a:ext cx="9702501" cy="12416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ctr" fontAlgn="auto">
              <a:lnSpc>
                <a:spcPct val="150000"/>
              </a:lnSpc>
            </a:pPr>
            <a:endParaRPr lang="zh-CN" altLang="en-US" sz="995" dirty="0">
              <a:latin typeface="华文细黑" panose="02010600040101010101" charset="-122"/>
              <a:ea typeface="华文细黑" panose="02010600040101010101" charset="-122"/>
              <a:sym typeface="+mn-ea"/>
            </a:endParaRPr>
          </a:p>
          <a:p>
            <a:pPr algn="ctr" fontAlgn="auto">
              <a:lnSpc>
                <a:spcPct val="150000"/>
              </a:lnSpc>
            </a:pPr>
            <a:r>
              <a:rPr lang="zh-CN" altLang="en-US" sz="995">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995" dirty="0">
              <a:latin typeface="华文细黑" panose="02010600040101010101" charset="-122"/>
              <a:ea typeface="华文细黑" panose="02010600040101010101" charset="-122"/>
              <a:sym typeface="+mn-ea"/>
            </a:endParaRPr>
          </a:p>
        </p:txBody>
      </p:sp>
      <p:sp>
        <p:nvSpPr>
          <p:cNvPr id="11" name="文本框 10"/>
          <p:cNvSpPr txBox="1"/>
          <p:nvPr/>
        </p:nvSpPr>
        <p:spPr>
          <a:xfrm>
            <a:off x="4372488" y="758379"/>
            <a:ext cx="3447024" cy="4232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790" b="1" dirty="0">
                <a:latin typeface="华文细黑" panose="02010600040101010101" charset="-122"/>
                <a:ea typeface="华文细黑" panose="02010600040101010101" charset="-122"/>
                <a:sym typeface="+mn-ea"/>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childTnLst>
                          </p:cTn>
                        </p:par>
                        <p:par>
                          <p:cTn id="10" fill="hold">
                            <p:stCondLst>
                              <p:cond delay="500"/>
                            </p:stCondLst>
                            <p:childTnLst>
                              <p:par>
                                <p:cTn id="11" presetID="14" presetClass="entr" presetSubtype="5" fill="hold" grpId="1"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vertical)">
                                      <p:cBhvr>
                                        <p:cTn id="13" dur="500"/>
                                        <p:tgtEl>
                                          <p:spTgt spid="10"/>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500"/>
                            </p:stCondLst>
                            <p:childTnLst>
                              <p:par>
                                <p:cTn id="32" presetID="14" presetClass="entr" presetSubtype="5" fill="hold" grpId="1"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6" grpId="1"/>
      <p:bldP spid="10" grpId="0"/>
      <p:bldP spid="10" grpId="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图片包含 假发, 服装&#10;&#10;已生成极高可信度的说明"/>
          <p:cNvPicPr>
            <a:picLocks noGrp="1" noChangeAspect="1"/>
          </p:cNvPicPr>
          <p:nvPr>
            <p:ph type="pic" sz="quarter" idx="10"/>
          </p:nvPr>
        </p:nvPicPr>
        <p:blipFill>
          <a:blip r:embed="rId3" cstate="email"/>
          <a:srcRect/>
          <a:stretch>
            <a:fillRect/>
          </a:stretch>
        </p:blipFill>
        <p:spPr/>
      </p:pic>
      <p:sp>
        <p:nvSpPr>
          <p:cNvPr id="4"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4702659" y="6219353"/>
            <a:ext cx="3791231" cy="369332"/>
          </a:xfrm>
          <a:prstGeom prst="rect">
            <a:avLst/>
          </a:prstGeom>
        </p:spPr>
        <p:txBody>
          <a:bodyPr wrap="none">
            <a:spAutoFit/>
          </a:bodyPr>
          <a:lstStyle/>
          <a:p>
            <a:r>
              <a:rPr lang="id-ID" spc="300" dirty="0">
                <a:solidFill>
                  <a:schemeClr val="bg1"/>
                </a:solidFill>
                <a:latin typeface="Open Sans" panose="020B0604020202020204" pitchFamily="34" charset="0"/>
              </a:rPr>
              <a:t>PRESENTATION TEMPLATE</a:t>
            </a:r>
            <a:endParaRPr lang="id-ID" spc="300" dirty="0">
              <a:solidFill>
                <a:schemeClr val="bg1"/>
              </a:solidFill>
            </a:endParaRPr>
          </a:p>
        </p:txBody>
      </p:sp>
      <p:grpSp>
        <p:nvGrpSpPr>
          <p:cNvPr id="7" name="Группа 16"/>
          <p:cNvGrpSpPr/>
          <p:nvPr/>
        </p:nvGrpSpPr>
        <p:grpSpPr>
          <a:xfrm>
            <a:off x="2228850" y="1983659"/>
            <a:ext cx="7734300" cy="2890684"/>
            <a:chOff x="4454525" y="3084871"/>
            <a:chExt cx="15468600" cy="5781367"/>
          </a:xfrm>
        </p:grpSpPr>
        <p:grpSp>
          <p:nvGrpSpPr>
            <p:cNvPr id="8" name="Группа 15"/>
            <p:cNvGrpSpPr/>
            <p:nvPr/>
          </p:nvGrpSpPr>
          <p:grpSpPr>
            <a:xfrm>
              <a:off x="5102225" y="4119916"/>
              <a:ext cx="14173200" cy="3894126"/>
              <a:chOff x="5102225" y="3972432"/>
              <a:chExt cx="14173200" cy="3894126"/>
            </a:xfrm>
          </p:grpSpPr>
          <p:sp>
            <p:nvSpPr>
              <p:cNvPr id="11" name="TextBox 9"/>
              <p:cNvSpPr txBox="1"/>
              <p:nvPr/>
            </p:nvSpPr>
            <p:spPr>
              <a:xfrm>
                <a:off x="5102225" y="3972432"/>
                <a:ext cx="14173200" cy="2696122"/>
              </a:xfrm>
              <a:prstGeom prst="rect">
                <a:avLst/>
              </a:prstGeom>
              <a:noFill/>
            </p:spPr>
            <p:txBody>
              <a:bodyPr wrap="square" rtlCol="0">
                <a:spAutoFit/>
              </a:bodyPr>
              <a:lstStyle/>
              <a:p>
                <a:pPr algn="ctr">
                  <a:lnSpc>
                    <a:spcPct val="80000"/>
                  </a:lnSpc>
                </a:pPr>
                <a:r>
                  <a:rPr lang="zh-CN" altLang="en-US" sz="9600" dirty="0">
                    <a:solidFill>
                      <a:schemeClr val="bg1"/>
                    </a:solidFill>
                    <a:ea typeface="造字工房悦黑体验版纤细体" pitchFamily="50" charset="-122"/>
                  </a:rPr>
                  <a:t>感谢欣赏</a:t>
                </a:r>
                <a:endParaRPr lang="ru-RU" sz="9600" dirty="0">
                  <a:solidFill>
                    <a:schemeClr val="bg1"/>
                  </a:solidFill>
                  <a:ea typeface="造字工房悦黑体验版纤细体" pitchFamily="50" charset="-122"/>
                </a:endParaRPr>
              </a:p>
            </p:txBody>
          </p:sp>
          <p:sp>
            <p:nvSpPr>
              <p:cNvPr id="12" name="Прямоугольник 10"/>
              <p:cNvSpPr/>
              <p:nvPr/>
            </p:nvSpPr>
            <p:spPr>
              <a:xfrm>
                <a:off x="5839145" y="6527730"/>
                <a:ext cx="12699358" cy="1338828"/>
              </a:xfrm>
              <a:prstGeom prst="rect">
                <a:avLst/>
              </a:prstGeom>
            </p:spPr>
            <p:txBody>
              <a:bodyPr vert="horz" wrap="square">
                <a:spAutoFit/>
              </a:bodyPr>
              <a:lstStyle/>
              <a:p>
                <a:pPr algn="ctr">
                  <a:lnSpc>
                    <a:spcPct val="150000"/>
                  </a:lnSpc>
                </a:pPr>
                <a:r>
                  <a:rPr lang="en-US" sz="1250" dirty="0">
                    <a:solidFill>
                      <a:schemeClr val="bg1"/>
                    </a:solidFill>
                    <a:latin typeface="Montserrat" panose="00000500000000000000" pitchFamily="50" charset="0"/>
                  </a:rPr>
                  <a:t>THIS IS LONG AWAITED BUSINESS POWERPOINT TEMPLATE</a:t>
                </a:r>
              </a:p>
              <a:p>
                <a:pPr algn="ctr">
                  <a:lnSpc>
                    <a:spcPct val="150000"/>
                  </a:lnSpc>
                </a:pPr>
                <a:r>
                  <a:rPr lang="en-US" sz="1250" dirty="0">
                    <a:solidFill>
                      <a:schemeClr val="bg1"/>
                    </a:solidFill>
                    <a:latin typeface="Montserrat" panose="00000500000000000000" pitchFamily="50" charset="0"/>
                  </a:rPr>
                  <a:t>FOR YOUR COMPANY INDUSTRY</a:t>
                </a:r>
              </a:p>
            </p:txBody>
          </p:sp>
        </p:grpSp>
        <p:cxnSp>
          <p:nvCxnSpPr>
            <p:cNvPr id="9"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88799" y="3459100"/>
            <a:ext cx="4284642" cy="1384995"/>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7872984" y="2581899"/>
            <a:ext cx="3400457" cy="369332"/>
          </a:xfrm>
          <a:prstGeom prst="rect">
            <a:avLst/>
          </a:prstGeom>
          <a:noFill/>
        </p:spPr>
        <p:txBody>
          <a:bodyPr wrap="square" lIns="91440" tIns="0" rIns="91440" bIns="0" rtlCol="0">
            <a:spAutoFit/>
          </a:bodyPr>
          <a:lstStyle/>
          <a:p>
            <a:pPr algn="r"/>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5" name="图片占位符 4" descr="图片包含 建筑物, 户外, 正面&#10;&#10;已生成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13</a:t>
            </a:r>
          </a:p>
        </p:txBody>
      </p:sp>
      <p:sp>
        <p:nvSpPr>
          <p:cNvPr id="9" name="Прямоугольник 8"/>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grpSp>
        <p:nvGrpSpPr>
          <p:cNvPr id="10" name="Группа 9"/>
          <p:cNvGrpSpPr/>
          <p:nvPr/>
        </p:nvGrpSpPr>
        <p:grpSpPr>
          <a:xfrm>
            <a:off x="1371600" y="1027535"/>
            <a:ext cx="4287838" cy="4725565"/>
            <a:chOff x="13636625" y="1676400"/>
            <a:chExt cx="8575675" cy="9451130"/>
          </a:xfrm>
        </p:grpSpPr>
        <p:sp>
          <p:nvSpPr>
            <p:cNvPr id="11" name="TextBox 10"/>
            <p:cNvSpPr txBox="1"/>
            <p:nvPr/>
          </p:nvSpPr>
          <p:spPr>
            <a:xfrm>
              <a:off x="13636625" y="1676400"/>
              <a:ext cx="8575675" cy="3877984"/>
            </a:xfrm>
            <a:prstGeom prst="rect">
              <a:avLst/>
            </a:prstGeom>
            <a:noFill/>
          </p:spPr>
          <p:txBody>
            <a:bodyPr wrap="square" rtlCol="0">
              <a:spAutoFit/>
            </a:bodyPr>
            <a:lstStyle/>
            <a:p>
              <a:pPr>
                <a:lnSpc>
                  <a:spcPct val="80000"/>
                </a:lnSpc>
              </a:pPr>
              <a:r>
                <a:rPr lang="en-US" sz="7500">
                  <a:solidFill>
                    <a:schemeClr val="tx2"/>
                  </a:solidFill>
                  <a:latin typeface="Montserrat Hairline" panose="00000300000000000000" pitchFamily="50" charset="0"/>
                </a:rPr>
                <a:t>High</a:t>
              </a:r>
            </a:p>
            <a:p>
              <a:pPr>
                <a:lnSpc>
                  <a:spcPct val="80000"/>
                </a:lnSpc>
              </a:pPr>
              <a:r>
                <a:rPr lang="en-US" sz="7500">
                  <a:solidFill>
                    <a:schemeClr val="tx2"/>
                  </a:solidFill>
                  <a:latin typeface="Montserrat Hairline" panose="00000300000000000000" pitchFamily="50" charset="0"/>
                </a:rPr>
                <a:t>quality</a:t>
              </a:r>
              <a:endParaRPr lang="ru-RU" sz="7500">
                <a:solidFill>
                  <a:schemeClr val="tx2"/>
                </a:solidFill>
              </a:endParaRPr>
            </a:p>
          </p:txBody>
        </p:sp>
        <p:sp>
          <p:nvSpPr>
            <p:cNvPr id="12" name="TextBox 11"/>
            <p:cNvSpPr txBox="1"/>
            <p:nvPr/>
          </p:nvSpPr>
          <p:spPr>
            <a:xfrm>
              <a:off x="13771819" y="6129716"/>
              <a:ext cx="8202561" cy="2492990"/>
            </a:xfrm>
            <a:prstGeom prst="rect">
              <a:avLst/>
            </a:prstGeom>
            <a:noFill/>
          </p:spPr>
          <p:txBody>
            <a:bodyPr wrap="square" rtlCol="0">
              <a:spAutoFit/>
            </a:bodyPr>
            <a:lstStyle/>
            <a:p>
              <a:r>
                <a:rPr lang="en-US" sz="1500">
                  <a:solidFill>
                    <a:schemeClr val="tx2"/>
                  </a:solidFill>
                </a:rPr>
                <a:t>Lorem ipsum dolor sit amet, consectetur adipiscing elit. Mauris vulputate ex orci, et rutrum augue fermentum at. Vivamus ultricies lectus fermentum consectetur bibendum. Proin sit amet barius elit. Sed mattis ligula sit amet</a:t>
              </a:r>
            </a:p>
          </p:txBody>
        </p:sp>
        <p:sp>
          <p:nvSpPr>
            <p:cNvPr id="13" name="Прямоугольник 12"/>
            <p:cNvSpPr/>
            <p:nvPr/>
          </p:nvSpPr>
          <p:spPr>
            <a:xfrm>
              <a:off x="13961089" y="9806670"/>
              <a:ext cx="5149645" cy="132086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Прямоугольник 13"/>
            <p:cNvSpPr/>
            <p:nvPr/>
          </p:nvSpPr>
          <p:spPr>
            <a:xfrm>
              <a:off x="14409213" y="9944700"/>
              <a:ext cx="4253396" cy="954108"/>
            </a:xfrm>
            <a:prstGeom prst="rect">
              <a:avLst/>
            </a:prstGeom>
          </p:spPr>
          <p:txBody>
            <a:bodyPr vert="horz" wrap="square">
              <a:spAutoFit/>
            </a:bodyPr>
            <a:lstStyle/>
            <a:p>
              <a:pPr algn="ctr">
                <a:lnSpc>
                  <a:spcPct val="200000"/>
                </a:lnSpc>
              </a:pPr>
              <a:r>
                <a:rPr lang="en-US" sz="1250">
                  <a:solidFill>
                    <a:schemeClr val="tx2"/>
                  </a:solidFill>
                  <a:latin typeface="Montserrat" panose="00000500000000000000" pitchFamily="50" charset="0"/>
                </a:rPr>
                <a:t>STRENGTHS</a:t>
              </a:r>
            </a:p>
          </p:txBody>
        </p:sp>
      </p:grpSp>
      <p:pic>
        <p:nvPicPr>
          <p:cNvPr id="4" name="图片占位符 3" descr="图片包含 人员, 户外, 妇女, 女孩&#10;&#10;已生成极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0495" y="5751541"/>
            <a:ext cx="9831010" cy="646331"/>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4" name="TextBox 3"/>
          <p:cNvSpPr txBox="1"/>
          <p:nvPr/>
        </p:nvSpPr>
        <p:spPr>
          <a:xfrm>
            <a:off x="4708234" y="5240541"/>
            <a:ext cx="2775532"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7" name="图片占位符 6" descr="图片包含 地板, 室内, 建筑物, 人员&#10;&#10;已生成极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74626" y="342900"/>
            <a:ext cx="641073" cy="548740"/>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14</a:t>
            </a:r>
          </a:p>
        </p:txBody>
      </p:sp>
      <p:sp>
        <p:nvSpPr>
          <p:cNvPr id="3" name="Прямоугольник 2"/>
          <p:cNvSpPr/>
          <p:nvPr/>
        </p:nvSpPr>
        <p:spPr>
          <a:xfrm>
            <a:off x="11571810" y="4635470"/>
            <a:ext cx="641073" cy="1917961"/>
          </a:xfrm>
          <a:prstGeom prst="rect">
            <a:avLst/>
          </a:prstGeom>
        </p:spPr>
        <p:txBody>
          <a:bodyPr vert="wordArtVert" wrap="none">
            <a:spAutoFit/>
          </a:bodyPr>
          <a:lstStyle/>
          <a:p>
            <a:pPr>
              <a:lnSpc>
                <a:spcPct val="200000"/>
              </a:lnSpc>
            </a:pPr>
            <a:r>
              <a:rPr lang="en-US" sz="1250">
                <a:solidFill>
                  <a:schemeClr val="tx2"/>
                </a:solidFill>
                <a:latin typeface="Montserrat" panose="00000500000000000000" pitchFamily="50" charset="0"/>
              </a:rPr>
              <a:t>business</a:t>
            </a:r>
          </a:p>
        </p:txBody>
      </p:sp>
      <p:grpSp>
        <p:nvGrpSpPr>
          <p:cNvPr id="11" name="Группа 10"/>
          <p:cNvGrpSpPr/>
          <p:nvPr/>
        </p:nvGrpSpPr>
        <p:grpSpPr>
          <a:xfrm>
            <a:off x="6781800" y="1027535"/>
            <a:ext cx="4209436" cy="4725565"/>
            <a:chOff x="13636625" y="1676400"/>
            <a:chExt cx="8418871" cy="9451130"/>
          </a:xfrm>
        </p:grpSpPr>
        <p:sp>
          <p:nvSpPr>
            <p:cNvPr id="7" name="TextBox 6"/>
            <p:cNvSpPr txBox="1"/>
            <p:nvPr/>
          </p:nvSpPr>
          <p:spPr>
            <a:xfrm>
              <a:off x="13636625" y="1676400"/>
              <a:ext cx="8418871" cy="3877984"/>
            </a:xfrm>
            <a:prstGeom prst="rect">
              <a:avLst/>
            </a:prstGeom>
            <a:noFill/>
          </p:spPr>
          <p:txBody>
            <a:bodyPr wrap="square" rtlCol="0">
              <a:spAutoFit/>
            </a:bodyPr>
            <a:lstStyle/>
            <a:p>
              <a:pPr>
                <a:lnSpc>
                  <a:spcPct val="80000"/>
                </a:lnSpc>
              </a:pPr>
              <a:r>
                <a:rPr lang="en-US" sz="7500">
                  <a:solidFill>
                    <a:schemeClr val="tx2"/>
                  </a:solidFill>
                  <a:latin typeface="Montserrat Hairline" panose="00000300000000000000" pitchFamily="50" charset="0"/>
                </a:rPr>
                <a:t>Beware</a:t>
              </a:r>
            </a:p>
            <a:p>
              <a:pPr>
                <a:lnSpc>
                  <a:spcPct val="80000"/>
                </a:lnSpc>
              </a:pPr>
              <a:r>
                <a:rPr lang="en-US" sz="7500">
                  <a:solidFill>
                    <a:schemeClr val="tx2"/>
                  </a:solidFill>
                  <a:latin typeface="Montserrat Hairline" panose="00000300000000000000" pitchFamily="50" charset="0"/>
                </a:rPr>
                <a:t>defolt</a:t>
              </a:r>
              <a:endParaRPr lang="ru-RU" sz="7500">
                <a:solidFill>
                  <a:schemeClr val="tx2"/>
                </a:solidFill>
              </a:endParaRPr>
            </a:p>
          </p:txBody>
        </p:sp>
        <p:sp>
          <p:nvSpPr>
            <p:cNvPr id="8" name="TextBox 7"/>
            <p:cNvSpPr txBox="1"/>
            <p:nvPr/>
          </p:nvSpPr>
          <p:spPr>
            <a:xfrm>
              <a:off x="13771819" y="6129716"/>
              <a:ext cx="8202561" cy="2492990"/>
            </a:xfrm>
            <a:prstGeom prst="rect">
              <a:avLst/>
            </a:prstGeom>
            <a:noFill/>
          </p:spPr>
          <p:txBody>
            <a:bodyPr wrap="square" rtlCol="0">
              <a:spAutoFit/>
            </a:bodyPr>
            <a:lstStyle/>
            <a:p>
              <a:r>
                <a:rPr lang="en-US" sz="1500">
                  <a:solidFill>
                    <a:schemeClr val="tx2"/>
                  </a:solidFill>
                </a:rPr>
                <a:t>Lorem ipsum dolor sit amet, consectetur adipiscing elit. Mauris vulputate ex orci, et rutrum augue fermentum at. Vivamus ultricies lectus fermentum consectetur bibendum. Proin sit amet barius elit. Sed mattis ligula sit amet</a:t>
              </a:r>
            </a:p>
          </p:txBody>
        </p:sp>
        <p:sp>
          <p:nvSpPr>
            <p:cNvPr id="9" name="Прямоугольник 8"/>
            <p:cNvSpPr/>
            <p:nvPr/>
          </p:nvSpPr>
          <p:spPr>
            <a:xfrm>
              <a:off x="13961089" y="9806670"/>
              <a:ext cx="5149645" cy="132086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Прямоугольник 9"/>
            <p:cNvSpPr/>
            <p:nvPr/>
          </p:nvSpPr>
          <p:spPr>
            <a:xfrm>
              <a:off x="14409213" y="9944700"/>
              <a:ext cx="4253395" cy="954108"/>
            </a:xfrm>
            <a:prstGeom prst="rect">
              <a:avLst/>
            </a:prstGeom>
          </p:spPr>
          <p:txBody>
            <a:bodyPr vert="horz" wrap="square">
              <a:spAutoFit/>
            </a:bodyPr>
            <a:lstStyle/>
            <a:p>
              <a:pPr algn="ctr">
                <a:lnSpc>
                  <a:spcPct val="200000"/>
                </a:lnSpc>
              </a:pPr>
              <a:r>
                <a:rPr lang="en-US" sz="1250">
                  <a:solidFill>
                    <a:schemeClr val="tx2"/>
                  </a:solidFill>
                  <a:latin typeface="Montserrat" panose="00000500000000000000" pitchFamily="50" charset="0"/>
                </a:rPr>
                <a:t>WEAKNESSES</a:t>
              </a:r>
            </a:p>
          </p:txBody>
        </p:sp>
      </p:grpSp>
      <p:pic>
        <p:nvPicPr>
          <p:cNvPr id="6" name="图片占位符 5" descr="图片包含 人员, 室内&#10;&#10;已生成极高可信度的说明"/>
          <p:cNvPicPr>
            <a:picLocks noGrp="1" noChangeAspect="1"/>
          </p:cNvPicPr>
          <p:nvPr>
            <p:ph type="pic" sz="quarter" idx="10"/>
          </p:nvPr>
        </p:nvPicPr>
        <p:blipFill>
          <a:blip r:embed="rId3"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92939" y="737453"/>
            <a:ext cx="2187399" cy="830997"/>
          </a:xfrm>
          <a:prstGeom prst="rect">
            <a:avLst/>
          </a:prstGeom>
        </p:spPr>
        <p:txBody>
          <a:bodyPr wrap="square">
            <a:spAutoFit/>
          </a:bodyPr>
          <a:lstStyle/>
          <a:p>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5" name="Rectangle 14"/>
          <p:cNvSpPr/>
          <p:nvPr/>
        </p:nvSpPr>
        <p:spPr>
          <a:xfrm>
            <a:off x="7135900" y="737452"/>
            <a:ext cx="2187399" cy="830997"/>
          </a:xfrm>
          <a:prstGeom prst="rect">
            <a:avLst/>
          </a:prstGeom>
        </p:spPr>
        <p:txBody>
          <a:bodyPr wrap="square">
            <a:spAutoFit/>
          </a:bodyPr>
          <a:lstStyle/>
          <a:p>
            <a:pPr algn="r"/>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6" name="Rectangle 15"/>
          <p:cNvSpPr/>
          <p:nvPr/>
        </p:nvSpPr>
        <p:spPr>
          <a:xfrm>
            <a:off x="5034945" y="5194218"/>
            <a:ext cx="2187399" cy="830997"/>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a:t>
            </a:r>
            <a:endParaRPr lang="id-ID" sz="1200" dirty="0"/>
          </a:p>
        </p:txBody>
      </p:sp>
      <p:sp>
        <p:nvSpPr>
          <p:cNvPr id="17" name="TextBox 16"/>
          <p:cNvSpPr txBox="1"/>
          <p:nvPr/>
        </p:nvSpPr>
        <p:spPr>
          <a:xfrm>
            <a:off x="3067183" y="437882"/>
            <a:ext cx="1967762" cy="246221"/>
          </a:xfrm>
          <a:prstGeom prst="rect">
            <a:avLst/>
          </a:prstGeom>
          <a:noFill/>
        </p:spPr>
        <p:txBody>
          <a:bodyPr wrap="square" lIns="91440" tIns="0" rIns="91440" bIns="0" rtlCol="0">
            <a:spAutoFit/>
          </a:bodyPr>
          <a:lstStyle/>
          <a:p>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8" name="TextBox 17"/>
          <p:cNvSpPr txBox="1"/>
          <p:nvPr/>
        </p:nvSpPr>
        <p:spPr>
          <a:xfrm>
            <a:off x="7355537" y="434212"/>
            <a:ext cx="1967762" cy="246221"/>
          </a:xfrm>
          <a:prstGeom prst="rect">
            <a:avLst/>
          </a:prstGeom>
          <a:noFill/>
        </p:spPr>
        <p:txBody>
          <a:bodyPr wrap="square" lIns="91440" tIns="0" rIns="91440" bIns="0" rtlCol="0">
            <a:spAutoFit/>
          </a:bodyPr>
          <a:lstStyle/>
          <a:p>
            <a:pPr algn="r"/>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sp>
        <p:nvSpPr>
          <p:cNvPr id="19" name="TextBox 18"/>
          <p:cNvSpPr txBox="1"/>
          <p:nvPr/>
        </p:nvSpPr>
        <p:spPr>
          <a:xfrm>
            <a:off x="5118469" y="4933950"/>
            <a:ext cx="1967762" cy="246221"/>
          </a:xfrm>
          <a:prstGeom prst="rect">
            <a:avLst/>
          </a:prstGeom>
          <a:noFill/>
        </p:spPr>
        <p:txBody>
          <a:bodyPr wrap="square" lIns="91440" tIns="0" rIns="91440" bIns="0" rtlCol="0">
            <a:spAutoFit/>
          </a:bodyPr>
          <a:lstStyle/>
          <a:p>
            <a:pPr algn="r"/>
            <a:r>
              <a:rPr lang="id-ID"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16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9" name="图片占位符 8" descr="图片包含 人员, 男士, 户外, 地面&#10;&#10;已生成极高可信度的说明"/>
          <p:cNvPicPr>
            <a:picLocks noGrp="1" noChangeAspect="1"/>
          </p:cNvPicPr>
          <p:nvPr>
            <p:ph type="pic" sz="quarter" idx="11"/>
          </p:nvPr>
        </p:nvPicPr>
        <p:blipFill>
          <a:blip r:embed="rId3" cstate="email"/>
          <a:srcRect/>
          <a:stretch>
            <a:fillRect/>
          </a:stretch>
        </p:blipFill>
        <p:spPr/>
      </p:pic>
      <p:pic>
        <p:nvPicPr>
          <p:cNvPr id="3" name="图片占位符 2" descr="图片包含 人员, 墙壁, 室内, 外表&#10;&#10;已生成极高可信度的说明"/>
          <p:cNvPicPr>
            <a:picLocks noGrp="1" noChangeAspect="1"/>
          </p:cNvPicPr>
          <p:nvPr>
            <p:ph type="pic" sz="quarter" idx="12"/>
          </p:nvPr>
        </p:nvPicPr>
        <p:blipFill>
          <a:blip r:embed="rId4" cstate="email"/>
          <a:srcRect/>
          <a:stretch>
            <a:fillRect/>
          </a:stretch>
        </p:blipFill>
        <p:spPr/>
      </p:pic>
      <p:pic>
        <p:nvPicPr>
          <p:cNvPr id="5" name="图片占位符 4" descr="图片包含 人员, 墙壁, 室内, 外表&#10;&#10;已生成极高可信度的说明"/>
          <p:cNvPicPr>
            <a:picLocks noGrp="1" noChangeAspect="1"/>
          </p:cNvPicPr>
          <p:nvPr>
            <p:ph type="pic" sz="quarter" idx="13"/>
          </p:nvPr>
        </p:nvPicPr>
        <p:blipFill>
          <a:blip r:embed="rId4" cstate="email"/>
          <a:srcRect/>
          <a:stretch>
            <a:fillRect/>
          </a:stretch>
        </p:blipFill>
        <p:spPr/>
      </p:pic>
      <p:pic>
        <p:nvPicPr>
          <p:cNvPr id="8" name="图片占位符 7"/>
          <p:cNvPicPr>
            <a:picLocks noGrp="1" noChangeAspect="1"/>
          </p:cNvPicPr>
          <p:nvPr>
            <p:ph type="pic" sz="quarter" idx="14"/>
          </p:nvPr>
        </p:nvPicPr>
        <p:blipFill>
          <a:blip r:embed="rId5" cstate="email"/>
          <a:srcRect/>
          <a:stretch>
            <a:fillRect/>
          </a:stretch>
        </p:blipFill>
        <p:spPr/>
      </p:pic>
      <p:pic>
        <p:nvPicPr>
          <p:cNvPr id="20" name="图片占位符 19" descr="图片包含 物体, 时钟, 手表, 室内&#10;&#10;已生成极高可信度的说明"/>
          <p:cNvPicPr>
            <a:picLocks noGrp="1" noChangeAspect="1"/>
          </p:cNvPicPr>
          <p:nvPr>
            <p:ph type="pic" sz="quarter" idx="10"/>
          </p:nvPr>
        </p:nvPicPr>
        <p:blipFill>
          <a:blip r:embed="rId6"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人员, 建筑物, 妇女&#10;&#10;已生成极高可信度的说明"/>
          <p:cNvPicPr>
            <a:picLocks noGrp="1" noChangeAspect="1"/>
          </p:cNvPicPr>
          <p:nvPr>
            <p:ph type="pic" sz="quarter" idx="10"/>
          </p:nvPr>
        </p:nvPicPr>
        <p:blipFill>
          <a:blip r:embed="rId3" cstate="email"/>
          <a:srcRect/>
          <a:stretch>
            <a:fillRect/>
          </a:stretch>
        </p:blipFill>
        <p:spPr/>
      </p:pic>
      <p:sp>
        <p:nvSpPr>
          <p:cNvPr id="12" name="Rectangle 3"/>
          <p:cNvSpPr/>
          <p:nvPr/>
        </p:nvSpPr>
        <p:spPr>
          <a:xfrm>
            <a:off x="0" y="0"/>
            <a:ext cx="12192000" cy="6858000"/>
          </a:xfrm>
          <a:prstGeom prst="rect">
            <a:avLst/>
          </a:prstGeom>
          <a:solidFill>
            <a:srgbClr val="00000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7" name="Группа 16"/>
          <p:cNvGrpSpPr/>
          <p:nvPr/>
        </p:nvGrpSpPr>
        <p:grpSpPr>
          <a:xfrm>
            <a:off x="2228850" y="1983659"/>
            <a:ext cx="7734300" cy="2890684"/>
            <a:chOff x="4454525" y="3084871"/>
            <a:chExt cx="15468600" cy="5781367"/>
          </a:xfrm>
        </p:grpSpPr>
        <p:grpSp>
          <p:nvGrpSpPr>
            <p:cNvPr id="16" name="Группа 15"/>
            <p:cNvGrpSpPr/>
            <p:nvPr/>
          </p:nvGrpSpPr>
          <p:grpSpPr>
            <a:xfrm>
              <a:off x="5102225" y="4795684"/>
              <a:ext cx="14173200" cy="2633972"/>
              <a:chOff x="5102225" y="4648200"/>
              <a:chExt cx="14173200" cy="2633972"/>
            </a:xfrm>
          </p:grpSpPr>
          <p:sp>
            <p:nvSpPr>
              <p:cNvPr id="10" name="TextBox 9"/>
              <p:cNvSpPr txBox="1"/>
              <p:nvPr/>
            </p:nvSpPr>
            <p:spPr>
              <a:xfrm>
                <a:off x="5102225" y="4648200"/>
                <a:ext cx="14173200" cy="1449628"/>
              </a:xfrm>
              <a:prstGeom prst="rect">
                <a:avLst/>
              </a:prstGeom>
              <a:noFill/>
            </p:spPr>
            <p:txBody>
              <a:bodyPr wrap="square" rtlCol="0">
                <a:spAutoFit/>
              </a:bodyPr>
              <a:lstStyle/>
              <a:p>
                <a:pPr algn="ctr">
                  <a:lnSpc>
                    <a:spcPct val="80000"/>
                  </a:lnSpc>
                </a:pPr>
                <a:r>
                  <a:rPr lang="en-US" sz="5000" dirty="0">
                    <a:solidFill>
                      <a:schemeClr val="bg1"/>
                    </a:solidFill>
                    <a:latin typeface="Montserrat Extra Bold" panose="00000900000000000000" pitchFamily="50" charset="0"/>
                  </a:rPr>
                  <a:t>PART  TWO</a:t>
                </a:r>
                <a:endParaRPr lang="ru-RU" sz="5000" dirty="0">
                  <a:solidFill>
                    <a:schemeClr val="bg1"/>
                  </a:solidFill>
                </a:endParaRPr>
              </a:p>
            </p:txBody>
          </p:sp>
          <p:sp>
            <p:nvSpPr>
              <p:cNvPr id="11" name="Прямоугольник 10"/>
              <p:cNvSpPr/>
              <p:nvPr/>
            </p:nvSpPr>
            <p:spPr>
              <a:xfrm>
                <a:off x="5839147" y="5943344"/>
                <a:ext cx="12699358" cy="1338828"/>
              </a:xfrm>
              <a:prstGeom prst="rect">
                <a:avLst/>
              </a:prstGeom>
            </p:spPr>
            <p:txBody>
              <a:bodyPr vert="horz" wrap="square">
                <a:spAutoFit/>
              </a:bodyPr>
              <a:lstStyle/>
              <a:p>
                <a:pPr algn="ctr">
                  <a:lnSpc>
                    <a:spcPct val="150000"/>
                  </a:lnSpc>
                </a:pPr>
                <a:r>
                  <a:rPr lang="en-US" sz="1250">
                    <a:solidFill>
                      <a:schemeClr val="bg1"/>
                    </a:solidFill>
                    <a:latin typeface="Montserrat" panose="00000500000000000000" pitchFamily="50" charset="0"/>
                  </a:rPr>
                  <a:t>THIS IS LONG AWAITED BUSINESS POWERPOINT TEMPLATE</a:t>
                </a:r>
              </a:p>
              <a:p>
                <a:pPr algn="ctr">
                  <a:lnSpc>
                    <a:spcPct val="150000"/>
                  </a:lnSpc>
                </a:pPr>
                <a:r>
                  <a:rPr lang="en-US" sz="1250">
                    <a:solidFill>
                      <a:schemeClr val="bg1"/>
                    </a:solidFill>
                    <a:latin typeface="Montserrat" panose="00000500000000000000" pitchFamily="50" charset="0"/>
                  </a:rPr>
                  <a:t>FOR YOUR COMPANY INDUSTRY</a:t>
                </a:r>
              </a:p>
            </p:txBody>
          </p:sp>
        </p:grpSp>
        <p:cxnSp>
          <p:nvCxnSpPr>
            <p:cNvPr id="13" name="Прямая соединительная линия 12"/>
            <p:cNvCxnSpPr/>
            <p:nvPr/>
          </p:nvCxnSpPr>
          <p:spPr>
            <a:xfrm>
              <a:off x="4454525" y="3084871"/>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454525" y="8866238"/>
              <a:ext cx="1546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259" y="3570668"/>
            <a:ext cx="5049481" cy="1200329"/>
          </a:xfrm>
          <a:prstGeom prst="rect">
            <a:avLst/>
          </a:prstGeom>
        </p:spPr>
        <p:txBody>
          <a:bodyPr wrap="square">
            <a:spAutoFit/>
          </a:bodyPr>
          <a:lstStyle/>
          <a:p>
            <a:pPr algn="ctr"/>
            <a:r>
              <a:rPr lang="id-ID" sz="1200" dirty="0">
                <a:solidFill>
                  <a:srgbClr val="000000"/>
                </a:solidFill>
                <a:latin typeface="Open Sans" panose="020B0604020202020204" pitchFamily="34" charset="0"/>
              </a:rPr>
              <a:t>Lorem ipsum dolor sit amet, consectetur adipiscing elit. In id elit sit amet nulla vulputate pulvinar. Nullam aliquet justo eu libero tincidunt, at ultricies ex pellentesque. Sed quis lorem faucibus nisl dapibus pretium non quis quam. Vivamus nec iaculis libero. Aenean ultrices, mi sed mollis suscipit, diam ipsum fermentum leo, non malesuada justo massa vitae ex</a:t>
            </a:r>
            <a:endParaRPr lang="id-ID" sz="1200" dirty="0"/>
          </a:p>
        </p:txBody>
      </p:sp>
      <p:sp>
        <p:nvSpPr>
          <p:cNvPr id="5" name="TextBox 4"/>
          <p:cNvSpPr txBox="1"/>
          <p:nvPr/>
        </p:nvSpPr>
        <p:spPr>
          <a:xfrm>
            <a:off x="4708233" y="3059668"/>
            <a:ext cx="2775532" cy="369332"/>
          </a:xfrm>
          <a:prstGeom prst="rect">
            <a:avLst/>
          </a:prstGeom>
          <a:noFill/>
        </p:spPr>
        <p:txBody>
          <a:bodyPr wrap="square" lIns="91440" tIns="0" rIns="91440" bIns="0" rtlCol="0">
            <a:spAutoFit/>
          </a:bodyPr>
          <a:lstStyle/>
          <a:p>
            <a:r>
              <a:rPr lang="id-ID"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rPr>
              <a:t>TEXT YOUR HERE</a:t>
            </a:r>
            <a:endParaRPr lang="en-US" sz="2400" b="1" dirty="0">
              <a:solidFill>
                <a:schemeClr val="tx1">
                  <a:lumMod val="75000"/>
                  <a:lumOff val="25000"/>
                </a:schemeClr>
              </a:solidFill>
              <a:latin typeface="Open Sans" panose="020B0604020202020204" pitchFamily="34" charset="0"/>
              <a:ea typeface="Open Sans" panose="020B0604020202020204" pitchFamily="34" charset="0"/>
              <a:cs typeface="Open Sans" panose="020B0604020202020204" pitchFamily="34" charset="0"/>
            </a:endParaRPr>
          </a:p>
        </p:txBody>
      </p:sp>
      <p:pic>
        <p:nvPicPr>
          <p:cNvPr id="9" name="图片占位符 8"/>
          <p:cNvPicPr>
            <a:picLocks noGrp="1" noChangeAspect="1"/>
          </p:cNvPicPr>
          <p:nvPr>
            <p:ph type="pic" sz="quarter" idx="10"/>
          </p:nvPr>
        </p:nvPicPr>
        <p:blipFill>
          <a:blip r:embed="rId3" cstate="email"/>
          <a:srcRect/>
          <a:stretch>
            <a:fillRect/>
          </a:stretch>
        </p:blipFill>
        <p:spPr/>
      </p:pic>
      <p:pic>
        <p:nvPicPr>
          <p:cNvPr id="13" name="图片占位符 12"/>
          <p:cNvPicPr>
            <a:picLocks noGrp="1" noChangeAspect="1"/>
          </p:cNvPicPr>
          <p:nvPr>
            <p:ph type="pic" sz="quarter" idx="11"/>
          </p:nvPr>
        </p:nvPicPr>
        <p:blipFill>
          <a:blip r:embed="rId4"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宽屏</PresentationFormat>
  <Paragraphs>124</Paragraphs>
  <Slides>23</Slides>
  <Notes>23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et-line</vt:lpstr>
      <vt:lpstr>Montserrat</vt:lpstr>
      <vt:lpstr>Montserrat Extra Bold</vt:lpstr>
      <vt:lpstr>Montserrat Hairline</vt:lpstr>
      <vt:lpstr>Montserrat Semi Bold</vt:lpstr>
      <vt:lpstr>Open Sans</vt:lpstr>
      <vt:lpstr>等线</vt:lpstr>
      <vt:lpstr>等线 Light</vt:lpstr>
      <vt:lpstr>华文细黑</vt:lpstr>
      <vt:lpstr>宋体</vt:lpstr>
      <vt:lpstr>腾祥倩影简</vt:lpstr>
      <vt:lpstr>造字工房悦黑体验版纤细体</vt:lpstr>
      <vt:lpstr>Arial</vt:lpstr>
      <vt:lpstr>Calibri</vt:lpstr>
      <vt:lpstr>Lucida Calligraphy</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23</cp:revision>
  <dcterms:created xsi:type="dcterms:W3CDTF">2017-11-15T07:21:00Z</dcterms:created>
  <dcterms:modified xsi:type="dcterms:W3CDTF">2023-01-10T05:20:59Z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F0EA487ACC124FD88F9D9FCCE1849A5D</vt:lpwstr>
  </property>
  <property fmtid="{A09F084E-AD41-489F-8076-AA5BE3082BCA}" pid="100">
    <vt:ui4>5</vt:ui4>
  </property>
  <property fmtid="{64440492-4C8B-11D1-8B70-080036B11A03}" pid="11">
    <vt:lpwstr>www.2ppt.com-爱PPT提供资源下载</vt:lpwstr>
  </property>
</Properties>
</file>