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28"/>
  </p:handoutMasterIdLst>
  <p:sldIdLst>
    <p:sldId id="256" r:id="rId3"/>
    <p:sldId id="297" r:id="rId5"/>
    <p:sldId id="269" r:id="rId6"/>
    <p:sldId id="266" r:id="rId7"/>
    <p:sldId id="265" r:id="rId8"/>
    <p:sldId id="270" r:id="rId9"/>
    <p:sldId id="268" r:id="rId10"/>
    <p:sldId id="271" r:id="rId11"/>
    <p:sldId id="278" r:id="rId12"/>
    <p:sldId id="291" r:id="rId13"/>
    <p:sldId id="292" r:id="rId14"/>
    <p:sldId id="293" r:id="rId15"/>
    <p:sldId id="288" r:id="rId16"/>
    <p:sldId id="273" r:id="rId17"/>
    <p:sldId id="274" r:id="rId18"/>
    <p:sldId id="289" r:id="rId19"/>
    <p:sldId id="290" r:id="rId20"/>
    <p:sldId id="277" r:id="rId21"/>
    <p:sldId id="267" r:id="rId22"/>
    <p:sldId id="296" r:id="rId23"/>
    <p:sldId id="294" r:id="rId24"/>
    <p:sldId id="295" r:id="rId25"/>
    <p:sldId id="272" r:id="rId26"/>
    <p:sldId id="261"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CC4A4A"/>
    <a:srgbClr val="F68A00"/>
    <a:srgbClr val="FEF3D2"/>
    <a:srgbClr val="EA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603" autoAdjust="0"/>
  </p:normalViewPr>
  <p:slideViewPr>
    <p:cSldViewPr snapToGrid="0">
      <p:cViewPr varScale="1">
        <p:scale>
          <a:sx n="116" d="100"/>
          <a:sy n="116" d="100"/>
        </p:scale>
        <p:origin x="390" y="108"/>
      </p:cViewPr>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6.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33" name="图片 8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4122057" cy="4122057"/>
          </a:xfrm>
          <a:prstGeom prst="rect">
            <a:avLst/>
          </a:prstGeom>
        </p:spPr>
      </p:pic>
      <p:pic>
        <p:nvPicPr>
          <p:cNvPr id="832" name="图片 83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4655" y="3077029"/>
            <a:ext cx="12561309" cy="4471306"/>
          </a:xfrm>
          <a:prstGeom prst="rect">
            <a:avLst/>
          </a:prstGeom>
        </p:spPr>
      </p:pic>
      <p:grpSp>
        <p:nvGrpSpPr>
          <p:cNvPr id="10543" name="组合 10542"/>
          <p:cNvGrpSpPr/>
          <p:nvPr userDrawn="1"/>
        </p:nvGrpSpPr>
        <p:grpSpPr>
          <a:xfrm>
            <a:off x="2776538" y="3683908"/>
            <a:ext cx="906463" cy="765175"/>
            <a:chOff x="2776538" y="3963308"/>
            <a:chExt cx="906463" cy="765175"/>
          </a:xfrm>
        </p:grpSpPr>
        <p:grpSp>
          <p:nvGrpSpPr>
            <p:cNvPr id="1120" name="Group 225"/>
            <p:cNvGrpSpPr/>
            <p:nvPr userDrawn="1"/>
          </p:nvGrpSpPr>
          <p:grpSpPr bwMode="auto">
            <a:xfrm>
              <a:off x="2776538" y="3987120"/>
              <a:ext cx="889000" cy="701675"/>
              <a:chOff x="1749" y="2219"/>
              <a:chExt cx="560" cy="442"/>
            </a:xfrm>
          </p:grpSpPr>
          <p:sp>
            <p:nvSpPr>
              <p:cNvPr id="10339" name="Freeform 25"/>
              <p:cNvSpPr/>
              <p:nvPr userDrawn="1"/>
            </p:nvSpPr>
            <p:spPr bwMode="auto">
              <a:xfrm>
                <a:off x="2268" y="2444"/>
                <a:ext cx="38" cy="34"/>
              </a:xfrm>
              <a:custGeom>
                <a:avLst/>
                <a:gdLst>
                  <a:gd name="T0" fmla="*/ 24 w 33"/>
                  <a:gd name="T1" fmla="*/ 21 h 30"/>
                  <a:gd name="T2" fmla="*/ 22 w 33"/>
                  <a:gd name="T3" fmla="*/ 22 h 30"/>
                  <a:gd name="T4" fmla="*/ 14 w 33"/>
                  <a:gd name="T5" fmla="*/ 26 h 30"/>
                  <a:gd name="T6" fmla="*/ 14 w 33"/>
                  <a:gd name="T7" fmla="*/ 26 h 30"/>
                  <a:gd name="T8" fmla="*/ 2 w 33"/>
                  <a:gd name="T9" fmla="*/ 30 h 30"/>
                  <a:gd name="T10" fmla="*/ 0 w 33"/>
                  <a:gd name="T11" fmla="*/ 27 h 30"/>
                  <a:gd name="T12" fmla="*/ 1 w 33"/>
                  <a:gd name="T13" fmla="*/ 22 h 30"/>
                  <a:gd name="T14" fmla="*/ 3 w 33"/>
                  <a:gd name="T15" fmla="*/ 14 h 30"/>
                  <a:gd name="T16" fmla="*/ 12 w 33"/>
                  <a:gd name="T17" fmla="*/ 10 h 30"/>
                  <a:gd name="T18" fmla="*/ 24 w 33"/>
                  <a:gd name="T19" fmla="*/ 2 h 30"/>
                  <a:gd name="T20" fmla="*/ 26 w 33"/>
                  <a:gd name="T21" fmla="*/ 0 h 30"/>
                  <a:gd name="T22" fmla="*/ 28 w 33"/>
                  <a:gd name="T23" fmla="*/ 1 h 30"/>
                  <a:gd name="T24" fmla="*/ 33 w 33"/>
                  <a:gd name="T25" fmla="*/ 10 h 30"/>
                  <a:gd name="T26" fmla="*/ 31 w 33"/>
                  <a:gd name="T27" fmla="*/ 13 h 30"/>
                  <a:gd name="T28" fmla="*/ 31 w 33"/>
                  <a:gd name="T29" fmla="*/ 13 h 30"/>
                  <a:gd name="T30" fmla="*/ 30 w 33"/>
                  <a:gd name="T31" fmla="*/ 15 h 30"/>
                  <a:gd name="T32" fmla="*/ 30 w 33"/>
                  <a:gd name="T33" fmla="*/ 15 h 30"/>
                  <a:gd name="T34" fmla="*/ 27 w 33"/>
                  <a:gd name="T35" fmla="*/ 18 h 30"/>
                  <a:gd name="T36" fmla="*/ 25 w 33"/>
                  <a:gd name="T37" fmla="*/ 19 h 30"/>
                  <a:gd name="T38" fmla="*/ 24 w 33"/>
                  <a:gd name="T3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0">
                    <a:moveTo>
                      <a:pt x="24" y="21"/>
                    </a:moveTo>
                    <a:cubicBezTo>
                      <a:pt x="24" y="21"/>
                      <a:pt x="23" y="21"/>
                      <a:pt x="22" y="22"/>
                    </a:cubicBezTo>
                    <a:cubicBezTo>
                      <a:pt x="20" y="25"/>
                      <a:pt x="16" y="23"/>
                      <a:pt x="14" y="26"/>
                    </a:cubicBezTo>
                    <a:cubicBezTo>
                      <a:pt x="14" y="26"/>
                      <a:pt x="14" y="26"/>
                      <a:pt x="14" y="26"/>
                    </a:cubicBezTo>
                    <a:cubicBezTo>
                      <a:pt x="11" y="29"/>
                      <a:pt x="6" y="29"/>
                      <a:pt x="2" y="30"/>
                    </a:cubicBezTo>
                    <a:cubicBezTo>
                      <a:pt x="1" y="30"/>
                      <a:pt x="0" y="29"/>
                      <a:pt x="0" y="27"/>
                    </a:cubicBezTo>
                    <a:cubicBezTo>
                      <a:pt x="0" y="25"/>
                      <a:pt x="0" y="24"/>
                      <a:pt x="1" y="22"/>
                    </a:cubicBezTo>
                    <a:cubicBezTo>
                      <a:pt x="6" y="20"/>
                      <a:pt x="0" y="16"/>
                      <a:pt x="3" y="14"/>
                    </a:cubicBezTo>
                    <a:cubicBezTo>
                      <a:pt x="5" y="11"/>
                      <a:pt x="8" y="10"/>
                      <a:pt x="12" y="10"/>
                    </a:cubicBezTo>
                    <a:cubicBezTo>
                      <a:pt x="17" y="10"/>
                      <a:pt x="21" y="7"/>
                      <a:pt x="24" y="2"/>
                    </a:cubicBezTo>
                    <a:cubicBezTo>
                      <a:pt x="25" y="1"/>
                      <a:pt x="25" y="1"/>
                      <a:pt x="26" y="0"/>
                    </a:cubicBezTo>
                    <a:cubicBezTo>
                      <a:pt x="27" y="0"/>
                      <a:pt x="28" y="0"/>
                      <a:pt x="28" y="1"/>
                    </a:cubicBezTo>
                    <a:cubicBezTo>
                      <a:pt x="31" y="4"/>
                      <a:pt x="33" y="6"/>
                      <a:pt x="33" y="10"/>
                    </a:cubicBezTo>
                    <a:cubicBezTo>
                      <a:pt x="33" y="11"/>
                      <a:pt x="32" y="12"/>
                      <a:pt x="31" y="13"/>
                    </a:cubicBezTo>
                    <a:cubicBezTo>
                      <a:pt x="31" y="13"/>
                      <a:pt x="31" y="13"/>
                      <a:pt x="31" y="13"/>
                    </a:cubicBezTo>
                    <a:cubicBezTo>
                      <a:pt x="31" y="14"/>
                      <a:pt x="30" y="15"/>
                      <a:pt x="30" y="15"/>
                    </a:cubicBezTo>
                    <a:cubicBezTo>
                      <a:pt x="30" y="15"/>
                      <a:pt x="30" y="15"/>
                      <a:pt x="30" y="15"/>
                    </a:cubicBezTo>
                    <a:cubicBezTo>
                      <a:pt x="29" y="17"/>
                      <a:pt x="28" y="17"/>
                      <a:pt x="27" y="18"/>
                    </a:cubicBezTo>
                    <a:cubicBezTo>
                      <a:pt x="26" y="18"/>
                      <a:pt x="26" y="19"/>
                      <a:pt x="25" y="19"/>
                    </a:cubicBezTo>
                    <a:cubicBezTo>
                      <a:pt x="25" y="20"/>
                      <a:pt x="24" y="20"/>
                      <a:pt x="24" y="21"/>
                    </a:cubicBez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0" name="Freeform 26"/>
              <p:cNvSpPr/>
              <p:nvPr userDrawn="1"/>
            </p:nvSpPr>
            <p:spPr bwMode="auto">
              <a:xfrm>
                <a:off x="2222" y="2416"/>
                <a:ext cx="62" cy="21"/>
              </a:xfrm>
              <a:custGeom>
                <a:avLst/>
                <a:gdLst>
                  <a:gd name="T0" fmla="*/ 46 w 54"/>
                  <a:gd name="T1" fmla="*/ 11 h 18"/>
                  <a:gd name="T2" fmla="*/ 48 w 54"/>
                  <a:gd name="T3" fmla="*/ 11 h 18"/>
                  <a:gd name="T4" fmla="*/ 50 w 54"/>
                  <a:gd name="T5" fmla="*/ 12 h 18"/>
                  <a:gd name="T6" fmla="*/ 53 w 54"/>
                  <a:gd name="T7" fmla="*/ 13 h 18"/>
                  <a:gd name="T8" fmla="*/ 54 w 54"/>
                  <a:gd name="T9" fmla="*/ 14 h 18"/>
                  <a:gd name="T10" fmla="*/ 54 w 54"/>
                  <a:gd name="T11" fmla="*/ 15 h 18"/>
                  <a:gd name="T12" fmla="*/ 51 w 54"/>
                  <a:gd name="T13" fmla="*/ 18 h 18"/>
                  <a:gd name="T14" fmla="*/ 27 w 54"/>
                  <a:gd name="T15" fmla="*/ 12 h 18"/>
                  <a:gd name="T16" fmla="*/ 16 w 54"/>
                  <a:gd name="T17" fmla="*/ 9 h 18"/>
                  <a:gd name="T18" fmla="*/ 13 w 54"/>
                  <a:gd name="T19" fmla="*/ 8 h 18"/>
                  <a:gd name="T20" fmla="*/ 11 w 54"/>
                  <a:gd name="T21" fmla="*/ 8 h 18"/>
                  <a:gd name="T22" fmla="*/ 3 w 54"/>
                  <a:gd name="T23" fmla="*/ 5 h 18"/>
                  <a:gd name="T24" fmla="*/ 4 w 54"/>
                  <a:gd name="T25" fmla="*/ 0 h 18"/>
                  <a:gd name="T26" fmla="*/ 6 w 54"/>
                  <a:gd name="T27" fmla="*/ 1 h 18"/>
                  <a:gd name="T28" fmla="*/ 8 w 54"/>
                  <a:gd name="T29" fmla="*/ 0 h 18"/>
                  <a:gd name="T30" fmla="*/ 10 w 54"/>
                  <a:gd name="T31" fmla="*/ 1 h 18"/>
                  <a:gd name="T32" fmla="*/ 10 w 54"/>
                  <a:gd name="T33" fmla="*/ 1 h 18"/>
                  <a:gd name="T34" fmla="*/ 14 w 54"/>
                  <a:gd name="T35" fmla="*/ 2 h 18"/>
                  <a:gd name="T36" fmla="*/ 14 w 54"/>
                  <a:gd name="T37" fmla="*/ 2 h 18"/>
                  <a:gd name="T38" fmla="*/ 19 w 54"/>
                  <a:gd name="T39" fmla="*/ 3 h 18"/>
                  <a:gd name="T40" fmla="*/ 19 w 54"/>
                  <a:gd name="T41" fmla="*/ 3 h 18"/>
                  <a:gd name="T42" fmla="*/ 21 w 54"/>
                  <a:gd name="T43" fmla="*/ 4 h 18"/>
                  <a:gd name="T44" fmla="*/ 22 w 54"/>
                  <a:gd name="T45" fmla="*/ 3 h 18"/>
                  <a:gd name="T46" fmla="*/ 25 w 54"/>
                  <a:gd name="T47" fmla="*/ 4 h 18"/>
                  <a:gd name="T48" fmla="*/ 27 w 54"/>
                  <a:gd name="T49" fmla="*/ 4 h 18"/>
                  <a:gd name="T50" fmla="*/ 29 w 54"/>
                  <a:gd name="T51" fmla="*/ 5 h 18"/>
                  <a:gd name="T52" fmla="*/ 29 w 54"/>
                  <a:gd name="T53" fmla="*/ 5 h 18"/>
                  <a:gd name="T54" fmla="*/ 31 w 54"/>
                  <a:gd name="T55" fmla="*/ 6 h 18"/>
                  <a:gd name="T56" fmla="*/ 31 w 54"/>
                  <a:gd name="T57" fmla="*/ 6 h 18"/>
                  <a:gd name="T58" fmla="*/ 35 w 54"/>
                  <a:gd name="T59" fmla="*/ 7 h 18"/>
                  <a:gd name="T60" fmla="*/ 35 w 54"/>
                  <a:gd name="T61" fmla="*/ 7 h 18"/>
                  <a:gd name="T62" fmla="*/ 38 w 54"/>
                  <a:gd name="T63" fmla="*/ 8 h 18"/>
                  <a:gd name="T64" fmla="*/ 38 w 54"/>
                  <a:gd name="T65" fmla="*/ 8 h 18"/>
                  <a:gd name="T66" fmla="*/ 40 w 54"/>
                  <a:gd name="T67" fmla="*/ 9 h 18"/>
                  <a:gd name="T68" fmla="*/ 40 w 54"/>
                  <a:gd name="T69" fmla="*/ 9 h 18"/>
                  <a:gd name="T70" fmla="*/ 44 w 54"/>
                  <a:gd name="T71" fmla="*/ 10 h 18"/>
                  <a:gd name="T72" fmla="*/ 44 w 54"/>
                  <a:gd name="T73" fmla="*/ 10 h 18"/>
                  <a:gd name="T74" fmla="*/ 46 w 54"/>
                  <a:gd name="T75"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18">
                    <a:moveTo>
                      <a:pt x="46" y="11"/>
                    </a:moveTo>
                    <a:cubicBezTo>
                      <a:pt x="47" y="11"/>
                      <a:pt x="47" y="11"/>
                      <a:pt x="48" y="11"/>
                    </a:cubicBezTo>
                    <a:cubicBezTo>
                      <a:pt x="49" y="11"/>
                      <a:pt x="50" y="11"/>
                      <a:pt x="50" y="12"/>
                    </a:cubicBezTo>
                    <a:cubicBezTo>
                      <a:pt x="51" y="12"/>
                      <a:pt x="52" y="13"/>
                      <a:pt x="53" y="13"/>
                    </a:cubicBezTo>
                    <a:cubicBezTo>
                      <a:pt x="53" y="13"/>
                      <a:pt x="54" y="14"/>
                      <a:pt x="54" y="14"/>
                    </a:cubicBezTo>
                    <a:cubicBezTo>
                      <a:pt x="54" y="15"/>
                      <a:pt x="54" y="15"/>
                      <a:pt x="54" y="15"/>
                    </a:cubicBezTo>
                    <a:cubicBezTo>
                      <a:pt x="53" y="17"/>
                      <a:pt x="53" y="18"/>
                      <a:pt x="51" y="18"/>
                    </a:cubicBezTo>
                    <a:cubicBezTo>
                      <a:pt x="43" y="18"/>
                      <a:pt x="35" y="12"/>
                      <a:pt x="27" y="12"/>
                    </a:cubicBezTo>
                    <a:cubicBezTo>
                      <a:pt x="23" y="11"/>
                      <a:pt x="20" y="11"/>
                      <a:pt x="16" y="9"/>
                    </a:cubicBezTo>
                    <a:cubicBezTo>
                      <a:pt x="15" y="9"/>
                      <a:pt x="14" y="8"/>
                      <a:pt x="13" y="8"/>
                    </a:cubicBezTo>
                    <a:cubicBezTo>
                      <a:pt x="12" y="8"/>
                      <a:pt x="11" y="8"/>
                      <a:pt x="11" y="8"/>
                    </a:cubicBezTo>
                    <a:cubicBezTo>
                      <a:pt x="8" y="7"/>
                      <a:pt x="5" y="7"/>
                      <a:pt x="3" y="5"/>
                    </a:cubicBezTo>
                    <a:cubicBezTo>
                      <a:pt x="0" y="3"/>
                      <a:pt x="1" y="2"/>
                      <a:pt x="4" y="0"/>
                    </a:cubicBezTo>
                    <a:cubicBezTo>
                      <a:pt x="5" y="0"/>
                      <a:pt x="5" y="0"/>
                      <a:pt x="6" y="1"/>
                    </a:cubicBezTo>
                    <a:cubicBezTo>
                      <a:pt x="7" y="1"/>
                      <a:pt x="7" y="0"/>
                      <a:pt x="8" y="0"/>
                    </a:cubicBezTo>
                    <a:cubicBezTo>
                      <a:pt x="9" y="1"/>
                      <a:pt x="10" y="1"/>
                      <a:pt x="10" y="1"/>
                    </a:cubicBezTo>
                    <a:cubicBezTo>
                      <a:pt x="10" y="1"/>
                      <a:pt x="10" y="1"/>
                      <a:pt x="10" y="1"/>
                    </a:cubicBezTo>
                    <a:cubicBezTo>
                      <a:pt x="12" y="2"/>
                      <a:pt x="13" y="1"/>
                      <a:pt x="14" y="2"/>
                    </a:cubicBezTo>
                    <a:cubicBezTo>
                      <a:pt x="14" y="2"/>
                      <a:pt x="14" y="2"/>
                      <a:pt x="14" y="2"/>
                    </a:cubicBezTo>
                    <a:cubicBezTo>
                      <a:pt x="16" y="3"/>
                      <a:pt x="17" y="2"/>
                      <a:pt x="19" y="3"/>
                    </a:cubicBezTo>
                    <a:cubicBezTo>
                      <a:pt x="19" y="3"/>
                      <a:pt x="19" y="3"/>
                      <a:pt x="19" y="3"/>
                    </a:cubicBezTo>
                    <a:cubicBezTo>
                      <a:pt x="19" y="3"/>
                      <a:pt x="20" y="3"/>
                      <a:pt x="21" y="4"/>
                    </a:cubicBezTo>
                    <a:cubicBezTo>
                      <a:pt x="21" y="4"/>
                      <a:pt x="22" y="4"/>
                      <a:pt x="22" y="3"/>
                    </a:cubicBezTo>
                    <a:cubicBezTo>
                      <a:pt x="23" y="4"/>
                      <a:pt x="24" y="4"/>
                      <a:pt x="25" y="4"/>
                    </a:cubicBezTo>
                    <a:cubicBezTo>
                      <a:pt x="25" y="4"/>
                      <a:pt x="26" y="4"/>
                      <a:pt x="27" y="4"/>
                    </a:cubicBezTo>
                    <a:cubicBezTo>
                      <a:pt x="27" y="4"/>
                      <a:pt x="28" y="5"/>
                      <a:pt x="29" y="5"/>
                    </a:cubicBezTo>
                    <a:cubicBezTo>
                      <a:pt x="29" y="5"/>
                      <a:pt x="29" y="5"/>
                      <a:pt x="29" y="5"/>
                    </a:cubicBezTo>
                    <a:cubicBezTo>
                      <a:pt x="30" y="6"/>
                      <a:pt x="30" y="6"/>
                      <a:pt x="31" y="6"/>
                    </a:cubicBezTo>
                    <a:cubicBezTo>
                      <a:pt x="31" y="6"/>
                      <a:pt x="31" y="6"/>
                      <a:pt x="31" y="6"/>
                    </a:cubicBezTo>
                    <a:cubicBezTo>
                      <a:pt x="33" y="7"/>
                      <a:pt x="34" y="6"/>
                      <a:pt x="35" y="7"/>
                    </a:cubicBezTo>
                    <a:cubicBezTo>
                      <a:pt x="35" y="7"/>
                      <a:pt x="35" y="7"/>
                      <a:pt x="35" y="7"/>
                    </a:cubicBezTo>
                    <a:cubicBezTo>
                      <a:pt x="36" y="7"/>
                      <a:pt x="37" y="8"/>
                      <a:pt x="38" y="8"/>
                    </a:cubicBezTo>
                    <a:cubicBezTo>
                      <a:pt x="38" y="8"/>
                      <a:pt x="38" y="8"/>
                      <a:pt x="38" y="8"/>
                    </a:cubicBezTo>
                    <a:cubicBezTo>
                      <a:pt x="38" y="9"/>
                      <a:pt x="39" y="9"/>
                      <a:pt x="40" y="9"/>
                    </a:cubicBezTo>
                    <a:cubicBezTo>
                      <a:pt x="40" y="9"/>
                      <a:pt x="40" y="9"/>
                      <a:pt x="40" y="9"/>
                    </a:cubicBezTo>
                    <a:cubicBezTo>
                      <a:pt x="41" y="10"/>
                      <a:pt x="43" y="9"/>
                      <a:pt x="44" y="10"/>
                    </a:cubicBezTo>
                    <a:cubicBezTo>
                      <a:pt x="44" y="10"/>
                      <a:pt x="44" y="10"/>
                      <a:pt x="44" y="10"/>
                    </a:cubicBezTo>
                    <a:cubicBezTo>
                      <a:pt x="45" y="10"/>
                      <a:pt x="46" y="11"/>
                      <a:pt x="46" y="11"/>
                    </a:cubicBezTo>
                    <a:close/>
                  </a:path>
                </a:pathLst>
              </a:custGeom>
              <a:solidFill>
                <a:srgbClr val="E1D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1" name="Freeform 27"/>
              <p:cNvSpPr/>
              <p:nvPr userDrawn="1"/>
            </p:nvSpPr>
            <p:spPr bwMode="auto">
              <a:xfrm>
                <a:off x="2254" y="2417"/>
                <a:ext cx="45" cy="29"/>
              </a:xfrm>
              <a:custGeom>
                <a:avLst/>
                <a:gdLst>
                  <a:gd name="T0" fmla="*/ 0 w 39"/>
                  <a:gd name="T1" fmla="*/ 3 h 25"/>
                  <a:gd name="T2" fmla="*/ 1 w 39"/>
                  <a:gd name="T3" fmla="*/ 1 h 25"/>
                  <a:gd name="T4" fmla="*/ 3 w 39"/>
                  <a:gd name="T5" fmla="*/ 0 h 25"/>
                  <a:gd name="T6" fmla="*/ 5 w 39"/>
                  <a:gd name="T7" fmla="*/ 0 h 25"/>
                  <a:gd name="T8" fmla="*/ 7 w 39"/>
                  <a:gd name="T9" fmla="*/ 1 h 25"/>
                  <a:gd name="T10" fmla="*/ 9 w 39"/>
                  <a:gd name="T11" fmla="*/ 2 h 25"/>
                  <a:gd name="T12" fmla="*/ 12 w 39"/>
                  <a:gd name="T13" fmla="*/ 3 h 25"/>
                  <a:gd name="T14" fmla="*/ 14 w 39"/>
                  <a:gd name="T15" fmla="*/ 5 h 25"/>
                  <a:gd name="T16" fmla="*/ 18 w 39"/>
                  <a:gd name="T17" fmla="*/ 5 h 25"/>
                  <a:gd name="T18" fmla="*/ 18 w 39"/>
                  <a:gd name="T19" fmla="*/ 5 h 25"/>
                  <a:gd name="T20" fmla="*/ 20 w 39"/>
                  <a:gd name="T21" fmla="*/ 7 h 25"/>
                  <a:gd name="T22" fmla="*/ 26 w 39"/>
                  <a:gd name="T23" fmla="*/ 9 h 25"/>
                  <a:gd name="T24" fmla="*/ 39 w 39"/>
                  <a:gd name="T25" fmla="*/ 24 h 25"/>
                  <a:gd name="T26" fmla="*/ 38 w 39"/>
                  <a:gd name="T27" fmla="*/ 24 h 25"/>
                  <a:gd name="T28" fmla="*/ 32 w 39"/>
                  <a:gd name="T29" fmla="*/ 22 h 25"/>
                  <a:gd name="T30" fmla="*/ 6 w 39"/>
                  <a:gd name="T31" fmla="*/ 8 h 25"/>
                  <a:gd name="T32" fmla="*/ 0 w 39"/>
                  <a:gd name="T3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0" y="3"/>
                    </a:moveTo>
                    <a:cubicBezTo>
                      <a:pt x="0" y="3"/>
                      <a:pt x="1" y="2"/>
                      <a:pt x="1" y="1"/>
                    </a:cubicBezTo>
                    <a:cubicBezTo>
                      <a:pt x="2" y="0"/>
                      <a:pt x="2" y="0"/>
                      <a:pt x="3" y="0"/>
                    </a:cubicBezTo>
                    <a:cubicBezTo>
                      <a:pt x="3" y="0"/>
                      <a:pt x="4" y="0"/>
                      <a:pt x="5" y="0"/>
                    </a:cubicBezTo>
                    <a:cubicBezTo>
                      <a:pt x="5" y="0"/>
                      <a:pt x="6" y="1"/>
                      <a:pt x="7" y="1"/>
                    </a:cubicBezTo>
                    <a:cubicBezTo>
                      <a:pt x="8" y="2"/>
                      <a:pt x="9" y="2"/>
                      <a:pt x="9" y="2"/>
                    </a:cubicBezTo>
                    <a:cubicBezTo>
                      <a:pt x="10" y="3"/>
                      <a:pt x="11" y="3"/>
                      <a:pt x="12" y="3"/>
                    </a:cubicBezTo>
                    <a:cubicBezTo>
                      <a:pt x="12" y="4"/>
                      <a:pt x="13" y="4"/>
                      <a:pt x="14" y="5"/>
                    </a:cubicBezTo>
                    <a:cubicBezTo>
                      <a:pt x="15" y="6"/>
                      <a:pt x="17" y="5"/>
                      <a:pt x="18" y="5"/>
                    </a:cubicBezTo>
                    <a:cubicBezTo>
                      <a:pt x="18" y="5"/>
                      <a:pt x="18" y="5"/>
                      <a:pt x="18" y="5"/>
                    </a:cubicBezTo>
                    <a:cubicBezTo>
                      <a:pt x="19" y="6"/>
                      <a:pt x="19" y="6"/>
                      <a:pt x="20" y="7"/>
                    </a:cubicBezTo>
                    <a:cubicBezTo>
                      <a:pt x="22" y="8"/>
                      <a:pt x="24" y="8"/>
                      <a:pt x="26" y="9"/>
                    </a:cubicBezTo>
                    <a:cubicBezTo>
                      <a:pt x="31" y="14"/>
                      <a:pt x="39" y="15"/>
                      <a:pt x="39" y="24"/>
                    </a:cubicBezTo>
                    <a:cubicBezTo>
                      <a:pt x="39" y="24"/>
                      <a:pt x="38" y="24"/>
                      <a:pt x="38" y="24"/>
                    </a:cubicBezTo>
                    <a:cubicBezTo>
                      <a:pt x="35" y="25"/>
                      <a:pt x="33" y="24"/>
                      <a:pt x="32" y="22"/>
                    </a:cubicBezTo>
                    <a:cubicBezTo>
                      <a:pt x="24" y="16"/>
                      <a:pt x="15" y="12"/>
                      <a:pt x="6" y="8"/>
                    </a:cubicBezTo>
                    <a:cubicBezTo>
                      <a:pt x="4" y="7"/>
                      <a:pt x="0" y="7"/>
                      <a:pt x="0" y="3"/>
                    </a:cubicBezTo>
                    <a:close/>
                  </a:path>
                </a:pathLst>
              </a:custGeom>
              <a:solidFill>
                <a:srgbClr val="D8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2" name="Freeform 28"/>
              <p:cNvSpPr/>
              <p:nvPr userDrawn="1"/>
            </p:nvSpPr>
            <p:spPr bwMode="auto">
              <a:xfrm>
                <a:off x="2283" y="2427"/>
                <a:ext cx="26" cy="28"/>
              </a:xfrm>
              <a:custGeom>
                <a:avLst/>
                <a:gdLst>
                  <a:gd name="T0" fmla="*/ 14 w 23"/>
                  <a:gd name="T1" fmla="*/ 16 h 25"/>
                  <a:gd name="T2" fmla="*/ 7 w 23"/>
                  <a:gd name="T3" fmla="*/ 8 h 25"/>
                  <a:gd name="T4" fmla="*/ 0 w 23"/>
                  <a:gd name="T5" fmla="*/ 1 h 25"/>
                  <a:gd name="T6" fmla="*/ 1 w 23"/>
                  <a:gd name="T7" fmla="*/ 0 h 25"/>
                  <a:gd name="T8" fmla="*/ 2 w 23"/>
                  <a:gd name="T9" fmla="*/ 0 h 25"/>
                  <a:gd name="T10" fmla="*/ 6 w 23"/>
                  <a:gd name="T11" fmla="*/ 1 h 25"/>
                  <a:gd name="T12" fmla="*/ 8 w 23"/>
                  <a:gd name="T13" fmla="*/ 2 h 25"/>
                  <a:gd name="T14" fmla="*/ 10 w 23"/>
                  <a:gd name="T15" fmla="*/ 3 h 25"/>
                  <a:gd name="T16" fmla="*/ 13 w 23"/>
                  <a:gd name="T17" fmla="*/ 5 h 25"/>
                  <a:gd name="T18" fmla="*/ 13 w 23"/>
                  <a:gd name="T19" fmla="*/ 5 h 25"/>
                  <a:gd name="T20" fmla="*/ 15 w 23"/>
                  <a:gd name="T21" fmla="*/ 6 h 25"/>
                  <a:gd name="T22" fmla="*/ 17 w 23"/>
                  <a:gd name="T23" fmla="*/ 7 h 25"/>
                  <a:gd name="T24" fmla="*/ 18 w 23"/>
                  <a:gd name="T25" fmla="*/ 9 h 25"/>
                  <a:gd name="T26" fmla="*/ 21 w 23"/>
                  <a:gd name="T27" fmla="*/ 18 h 25"/>
                  <a:gd name="T28" fmla="*/ 21 w 23"/>
                  <a:gd name="T29" fmla="*/ 25 h 25"/>
                  <a:gd name="T30" fmla="*/ 20 w 23"/>
                  <a:gd name="T31" fmla="*/ 25 h 25"/>
                  <a:gd name="T32" fmla="*/ 14 w 23"/>
                  <a:gd name="T3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5">
                    <a:moveTo>
                      <a:pt x="14" y="16"/>
                    </a:moveTo>
                    <a:cubicBezTo>
                      <a:pt x="13" y="12"/>
                      <a:pt x="10" y="10"/>
                      <a:pt x="7" y="8"/>
                    </a:cubicBezTo>
                    <a:cubicBezTo>
                      <a:pt x="5" y="6"/>
                      <a:pt x="1" y="4"/>
                      <a:pt x="0" y="1"/>
                    </a:cubicBezTo>
                    <a:cubicBezTo>
                      <a:pt x="0" y="1"/>
                      <a:pt x="0" y="0"/>
                      <a:pt x="1" y="0"/>
                    </a:cubicBezTo>
                    <a:cubicBezTo>
                      <a:pt x="1" y="0"/>
                      <a:pt x="1" y="0"/>
                      <a:pt x="2" y="0"/>
                    </a:cubicBezTo>
                    <a:cubicBezTo>
                      <a:pt x="3" y="1"/>
                      <a:pt x="4" y="1"/>
                      <a:pt x="6" y="1"/>
                    </a:cubicBezTo>
                    <a:cubicBezTo>
                      <a:pt x="6" y="1"/>
                      <a:pt x="7" y="2"/>
                      <a:pt x="8" y="2"/>
                    </a:cubicBezTo>
                    <a:cubicBezTo>
                      <a:pt x="9" y="3"/>
                      <a:pt x="10" y="3"/>
                      <a:pt x="10" y="3"/>
                    </a:cubicBezTo>
                    <a:cubicBezTo>
                      <a:pt x="11" y="4"/>
                      <a:pt x="12" y="4"/>
                      <a:pt x="13" y="5"/>
                    </a:cubicBezTo>
                    <a:cubicBezTo>
                      <a:pt x="13" y="5"/>
                      <a:pt x="13" y="5"/>
                      <a:pt x="13" y="5"/>
                    </a:cubicBezTo>
                    <a:cubicBezTo>
                      <a:pt x="13" y="5"/>
                      <a:pt x="14" y="5"/>
                      <a:pt x="15" y="6"/>
                    </a:cubicBezTo>
                    <a:cubicBezTo>
                      <a:pt x="16" y="6"/>
                      <a:pt x="17" y="7"/>
                      <a:pt x="17" y="7"/>
                    </a:cubicBezTo>
                    <a:cubicBezTo>
                      <a:pt x="18" y="8"/>
                      <a:pt x="18" y="8"/>
                      <a:pt x="18" y="9"/>
                    </a:cubicBezTo>
                    <a:cubicBezTo>
                      <a:pt x="20" y="11"/>
                      <a:pt x="21" y="14"/>
                      <a:pt x="21" y="18"/>
                    </a:cubicBezTo>
                    <a:cubicBezTo>
                      <a:pt x="21" y="20"/>
                      <a:pt x="23" y="23"/>
                      <a:pt x="21" y="25"/>
                    </a:cubicBezTo>
                    <a:cubicBezTo>
                      <a:pt x="21" y="25"/>
                      <a:pt x="21" y="25"/>
                      <a:pt x="20" y="25"/>
                    </a:cubicBezTo>
                    <a:cubicBezTo>
                      <a:pt x="19" y="21"/>
                      <a:pt x="17" y="18"/>
                      <a:pt x="14" y="16"/>
                    </a:cubicBez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3" name="Freeform 29"/>
              <p:cNvSpPr/>
              <p:nvPr userDrawn="1"/>
            </p:nvSpPr>
            <p:spPr bwMode="auto">
              <a:xfrm>
                <a:off x="2260" y="2478"/>
                <a:ext cx="9" cy="7"/>
              </a:xfrm>
              <a:custGeom>
                <a:avLst/>
                <a:gdLst>
                  <a:gd name="T0" fmla="*/ 7 w 8"/>
                  <a:gd name="T1" fmla="*/ 1 h 6"/>
                  <a:gd name="T2" fmla="*/ 8 w 8"/>
                  <a:gd name="T3" fmla="*/ 2 h 6"/>
                  <a:gd name="T4" fmla="*/ 8 w 8"/>
                  <a:gd name="T5" fmla="*/ 2 h 6"/>
                  <a:gd name="T6" fmla="*/ 6 w 8"/>
                  <a:gd name="T7" fmla="*/ 5 h 6"/>
                  <a:gd name="T8" fmla="*/ 6 w 8"/>
                  <a:gd name="T9" fmla="*/ 5 h 6"/>
                  <a:gd name="T10" fmla="*/ 3 w 8"/>
                  <a:gd name="T11" fmla="*/ 6 h 6"/>
                  <a:gd name="T12" fmla="*/ 1 w 8"/>
                  <a:gd name="T13" fmla="*/ 6 h 6"/>
                  <a:gd name="T14" fmla="*/ 0 w 8"/>
                  <a:gd name="T15" fmla="*/ 5 h 6"/>
                  <a:gd name="T16" fmla="*/ 0 w 8"/>
                  <a:gd name="T17" fmla="*/ 4 h 6"/>
                  <a:gd name="T18" fmla="*/ 5 w 8"/>
                  <a:gd name="T19" fmla="*/ 0 h 6"/>
                  <a:gd name="T20" fmla="*/ 6 w 8"/>
                  <a:gd name="T21" fmla="*/ 0 h 6"/>
                  <a:gd name="T22" fmla="*/ 7 w 8"/>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7" y="1"/>
                    </a:moveTo>
                    <a:cubicBezTo>
                      <a:pt x="7" y="1"/>
                      <a:pt x="8" y="2"/>
                      <a:pt x="8" y="2"/>
                    </a:cubicBezTo>
                    <a:cubicBezTo>
                      <a:pt x="8" y="2"/>
                      <a:pt x="8" y="2"/>
                      <a:pt x="8" y="2"/>
                    </a:cubicBezTo>
                    <a:cubicBezTo>
                      <a:pt x="7" y="3"/>
                      <a:pt x="7" y="4"/>
                      <a:pt x="6" y="5"/>
                    </a:cubicBezTo>
                    <a:cubicBezTo>
                      <a:pt x="6" y="5"/>
                      <a:pt x="6" y="5"/>
                      <a:pt x="6" y="5"/>
                    </a:cubicBezTo>
                    <a:cubicBezTo>
                      <a:pt x="6" y="6"/>
                      <a:pt x="4" y="6"/>
                      <a:pt x="3" y="6"/>
                    </a:cubicBezTo>
                    <a:cubicBezTo>
                      <a:pt x="2" y="6"/>
                      <a:pt x="2" y="6"/>
                      <a:pt x="1" y="6"/>
                    </a:cubicBezTo>
                    <a:cubicBezTo>
                      <a:pt x="1" y="6"/>
                      <a:pt x="0" y="6"/>
                      <a:pt x="0" y="5"/>
                    </a:cubicBezTo>
                    <a:cubicBezTo>
                      <a:pt x="0" y="5"/>
                      <a:pt x="0" y="4"/>
                      <a:pt x="0" y="4"/>
                    </a:cubicBezTo>
                    <a:cubicBezTo>
                      <a:pt x="1" y="2"/>
                      <a:pt x="3" y="1"/>
                      <a:pt x="5" y="0"/>
                    </a:cubicBezTo>
                    <a:cubicBezTo>
                      <a:pt x="5" y="0"/>
                      <a:pt x="6" y="0"/>
                      <a:pt x="6" y="0"/>
                    </a:cubicBezTo>
                    <a:cubicBezTo>
                      <a:pt x="6" y="0"/>
                      <a:pt x="7" y="1"/>
                      <a:pt x="7" y="1"/>
                    </a:cubicBez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4" name="Freeform 30"/>
              <p:cNvSpPr/>
              <p:nvPr userDrawn="1"/>
            </p:nvSpPr>
            <p:spPr bwMode="auto">
              <a:xfrm>
                <a:off x="2276" y="2424"/>
                <a:ext cx="7" cy="5"/>
              </a:xfrm>
              <a:custGeom>
                <a:avLst/>
                <a:gdLst>
                  <a:gd name="T0" fmla="*/ 6 w 6"/>
                  <a:gd name="T1" fmla="*/ 3 h 4"/>
                  <a:gd name="T2" fmla="*/ 0 w 6"/>
                  <a:gd name="T3" fmla="*/ 1 h 4"/>
                  <a:gd name="T4" fmla="*/ 1 w 6"/>
                  <a:gd name="T5" fmla="*/ 1 h 4"/>
                  <a:gd name="T6" fmla="*/ 3 w 6"/>
                  <a:gd name="T7" fmla="*/ 0 h 4"/>
                  <a:gd name="T8" fmla="*/ 5 w 6"/>
                  <a:gd name="T9" fmla="*/ 1 h 4"/>
                  <a:gd name="T10" fmla="*/ 5 w 6"/>
                  <a:gd name="T11" fmla="*/ 1 h 4"/>
                  <a:gd name="T12" fmla="*/ 6 w 6"/>
                  <a:gd name="T13" fmla="*/ 2 h 4"/>
                  <a:gd name="T14" fmla="*/ 6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3"/>
                    </a:moveTo>
                    <a:cubicBezTo>
                      <a:pt x="3" y="4"/>
                      <a:pt x="1" y="3"/>
                      <a:pt x="0" y="1"/>
                    </a:cubicBezTo>
                    <a:cubicBezTo>
                      <a:pt x="0" y="0"/>
                      <a:pt x="1" y="0"/>
                      <a:pt x="1" y="1"/>
                    </a:cubicBezTo>
                    <a:cubicBezTo>
                      <a:pt x="2" y="0"/>
                      <a:pt x="2" y="0"/>
                      <a:pt x="3" y="0"/>
                    </a:cubicBezTo>
                    <a:cubicBezTo>
                      <a:pt x="4" y="0"/>
                      <a:pt x="5" y="1"/>
                      <a:pt x="5" y="1"/>
                    </a:cubicBezTo>
                    <a:cubicBezTo>
                      <a:pt x="5" y="1"/>
                      <a:pt x="5" y="1"/>
                      <a:pt x="5" y="1"/>
                    </a:cubicBezTo>
                    <a:cubicBezTo>
                      <a:pt x="6" y="1"/>
                      <a:pt x="6" y="2"/>
                      <a:pt x="6" y="2"/>
                    </a:cubicBezTo>
                    <a:cubicBezTo>
                      <a:pt x="6" y="3"/>
                      <a:pt x="6" y="3"/>
                      <a:pt x="6" y="3"/>
                    </a:cubicBez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5" name="Freeform 31"/>
              <p:cNvSpPr/>
              <p:nvPr userDrawn="1"/>
            </p:nvSpPr>
            <p:spPr bwMode="auto">
              <a:xfrm>
                <a:off x="2164" y="2398"/>
                <a:ext cx="128" cy="72"/>
              </a:xfrm>
              <a:custGeom>
                <a:avLst/>
                <a:gdLst>
                  <a:gd name="T0" fmla="*/ 28 w 111"/>
                  <a:gd name="T1" fmla="*/ 2 h 63"/>
                  <a:gd name="T2" fmla="*/ 30 w 111"/>
                  <a:gd name="T3" fmla="*/ 3 h 63"/>
                  <a:gd name="T4" fmla="*/ 30 w 111"/>
                  <a:gd name="T5" fmla="*/ 5 h 63"/>
                  <a:gd name="T6" fmla="*/ 30 w 111"/>
                  <a:gd name="T7" fmla="*/ 7 h 63"/>
                  <a:gd name="T8" fmla="*/ 38 w 111"/>
                  <a:gd name="T9" fmla="*/ 10 h 63"/>
                  <a:gd name="T10" fmla="*/ 36 w 111"/>
                  <a:gd name="T11" fmla="*/ 18 h 63"/>
                  <a:gd name="T12" fmla="*/ 49 w 111"/>
                  <a:gd name="T13" fmla="*/ 24 h 63"/>
                  <a:gd name="T14" fmla="*/ 54 w 111"/>
                  <a:gd name="T15" fmla="*/ 24 h 63"/>
                  <a:gd name="T16" fmla="*/ 55 w 111"/>
                  <a:gd name="T17" fmla="*/ 24 h 63"/>
                  <a:gd name="T18" fmla="*/ 54 w 111"/>
                  <a:gd name="T19" fmla="*/ 23 h 63"/>
                  <a:gd name="T20" fmla="*/ 51 w 111"/>
                  <a:gd name="T21" fmla="*/ 22 h 63"/>
                  <a:gd name="T22" fmla="*/ 45 w 111"/>
                  <a:gd name="T23" fmla="*/ 19 h 63"/>
                  <a:gd name="T24" fmla="*/ 52 w 111"/>
                  <a:gd name="T25" fmla="*/ 13 h 63"/>
                  <a:gd name="T26" fmla="*/ 78 w 111"/>
                  <a:gd name="T27" fmla="*/ 20 h 63"/>
                  <a:gd name="T28" fmla="*/ 104 w 111"/>
                  <a:gd name="T29" fmla="*/ 33 h 63"/>
                  <a:gd name="T30" fmla="*/ 111 w 111"/>
                  <a:gd name="T31" fmla="*/ 39 h 63"/>
                  <a:gd name="T32" fmla="*/ 99 w 111"/>
                  <a:gd name="T33" fmla="*/ 51 h 63"/>
                  <a:gd name="T34" fmla="*/ 93 w 111"/>
                  <a:gd name="T35" fmla="*/ 54 h 63"/>
                  <a:gd name="T36" fmla="*/ 94 w 111"/>
                  <a:gd name="T37" fmla="*/ 58 h 63"/>
                  <a:gd name="T38" fmla="*/ 91 w 111"/>
                  <a:gd name="T39" fmla="*/ 63 h 63"/>
                  <a:gd name="T40" fmla="*/ 90 w 111"/>
                  <a:gd name="T41" fmla="*/ 63 h 63"/>
                  <a:gd name="T42" fmla="*/ 88 w 111"/>
                  <a:gd name="T43" fmla="*/ 61 h 63"/>
                  <a:gd name="T44" fmla="*/ 87 w 111"/>
                  <a:gd name="T45" fmla="*/ 59 h 63"/>
                  <a:gd name="T46" fmla="*/ 87 w 111"/>
                  <a:gd name="T47" fmla="*/ 58 h 63"/>
                  <a:gd name="T48" fmla="*/ 87 w 111"/>
                  <a:gd name="T49" fmla="*/ 58 h 63"/>
                  <a:gd name="T50" fmla="*/ 83 w 111"/>
                  <a:gd name="T51" fmla="*/ 63 h 63"/>
                  <a:gd name="T52" fmla="*/ 80 w 111"/>
                  <a:gd name="T53" fmla="*/ 62 h 63"/>
                  <a:gd name="T54" fmla="*/ 76 w 111"/>
                  <a:gd name="T55" fmla="*/ 53 h 63"/>
                  <a:gd name="T56" fmla="*/ 68 w 111"/>
                  <a:gd name="T57" fmla="*/ 48 h 63"/>
                  <a:gd name="T58" fmla="*/ 69 w 111"/>
                  <a:gd name="T59" fmla="*/ 46 h 63"/>
                  <a:gd name="T60" fmla="*/ 76 w 111"/>
                  <a:gd name="T61" fmla="*/ 44 h 63"/>
                  <a:gd name="T62" fmla="*/ 53 w 111"/>
                  <a:gd name="T63" fmla="*/ 44 h 63"/>
                  <a:gd name="T64" fmla="*/ 51 w 111"/>
                  <a:gd name="T65" fmla="*/ 43 h 63"/>
                  <a:gd name="T66" fmla="*/ 48 w 111"/>
                  <a:gd name="T67" fmla="*/ 44 h 63"/>
                  <a:gd name="T68" fmla="*/ 39 w 111"/>
                  <a:gd name="T69" fmla="*/ 46 h 63"/>
                  <a:gd name="T70" fmla="*/ 24 w 111"/>
                  <a:gd name="T71" fmla="*/ 32 h 63"/>
                  <a:gd name="T72" fmla="*/ 20 w 111"/>
                  <a:gd name="T73" fmla="*/ 21 h 63"/>
                  <a:gd name="T74" fmla="*/ 18 w 111"/>
                  <a:gd name="T75" fmla="*/ 18 h 63"/>
                  <a:gd name="T76" fmla="*/ 17 w 111"/>
                  <a:gd name="T77" fmla="*/ 15 h 63"/>
                  <a:gd name="T78" fmla="*/ 5 w 111"/>
                  <a:gd name="T79" fmla="*/ 11 h 63"/>
                  <a:gd name="T80" fmla="*/ 5 w 111"/>
                  <a:gd name="T81" fmla="*/ 3 h 63"/>
                  <a:gd name="T82" fmla="*/ 19 w 111"/>
                  <a:gd name="T83" fmla="*/ 0 h 63"/>
                  <a:gd name="T84" fmla="*/ 23 w 111"/>
                  <a:gd name="T85" fmla="*/ 1 h 63"/>
                  <a:gd name="T86" fmla="*/ 28 w 111"/>
                  <a:gd name="T87"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63">
                    <a:moveTo>
                      <a:pt x="28" y="2"/>
                    </a:moveTo>
                    <a:cubicBezTo>
                      <a:pt x="28" y="2"/>
                      <a:pt x="29" y="2"/>
                      <a:pt x="30" y="3"/>
                    </a:cubicBezTo>
                    <a:cubicBezTo>
                      <a:pt x="30" y="3"/>
                      <a:pt x="30" y="4"/>
                      <a:pt x="30" y="5"/>
                    </a:cubicBezTo>
                    <a:cubicBezTo>
                      <a:pt x="30" y="5"/>
                      <a:pt x="27" y="6"/>
                      <a:pt x="30" y="7"/>
                    </a:cubicBezTo>
                    <a:cubicBezTo>
                      <a:pt x="32" y="8"/>
                      <a:pt x="35" y="9"/>
                      <a:pt x="38" y="10"/>
                    </a:cubicBezTo>
                    <a:cubicBezTo>
                      <a:pt x="39" y="13"/>
                      <a:pt x="33" y="15"/>
                      <a:pt x="36" y="18"/>
                    </a:cubicBezTo>
                    <a:cubicBezTo>
                      <a:pt x="40" y="20"/>
                      <a:pt x="43" y="26"/>
                      <a:pt x="49" y="24"/>
                    </a:cubicBezTo>
                    <a:cubicBezTo>
                      <a:pt x="51" y="24"/>
                      <a:pt x="53" y="24"/>
                      <a:pt x="54" y="24"/>
                    </a:cubicBezTo>
                    <a:cubicBezTo>
                      <a:pt x="55" y="25"/>
                      <a:pt x="54" y="25"/>
                      <a:pt x="55" y="24"/>
                    </a:cubicBezTo>
                    <a:cubicBezTo>
                      <a:pt x="56" y="24"/>
                      <a:pt x="54" y="23"/>
                      <a:pt x="54" y="23"/>
                    </a:cubicBezTo>
                    <a:cubicBezTo>
                      <a:pt x="53" y="23"/>
                      <a:pt x="52" y="22"/>
                      <a:pt x="51" y="22"/>
                    </a:cubicBezTo>
                    <a:cubicBezTo>
                      <a:pt x="49" y="22"/>
                      <a:pt x="45" y="22"/>
                      <a:pt x="45" y="19"/>
                    </a:cubicBezTo>
                    <a:cubicBezTo>
                      <a:pt x="44" y="14"/>
                      <a:pt x="50" y="16"/>
                      <a:pt x="52" y="13"/>
                    </a:cubicBezTo>
                    <a:cubicBezTo>
                      <a:pt x="62" y="13"/>
                      <a:pt x="69" y="18"/>
                      <a:pt x="78" y="20"/>
                    </a:cubicBezTo>
                    <a:cubicBezTo>
                      <a:pt x="88" y="23"/>
                      <a:pt x="95" y="29"/>
                      <a:pt x="104" y="33"/>
                    </a:cubicBezTo>
                    <a:cubicBezTo>
                      <a:pt x="107" y="34"/>
                      <a:pt x="110" y="36"/>
                      <a:pt x="111" y="39"/>
                    </a:cubicBezTo>
                    <a:cubicBezTo>
                      <a:pt x="111" y="46"/>
                      <a:pt x="107" y="51"/>
                      <a:pt x="99" y="51"/>
                    </a:cubicBezTo>
                    <a:cubicBezTo>
                      <a:pt x="97" y="51"/>
                      <a:pt x="94" y="51"/>
                      <a:pt x="93" y="54"/>
                    </a:cubicBezTo>
                    <a:cubicBezTo>
                      <a:pt x="93" y="56"/>
                      <a:pt x="93" y="57"/>
                      <a:pt x="94" y="58"/>
                    </a:cubicBezTo>
                    <a:cubicBezTo>
                      <a:pt x="98" y="62"/>
                      <a:pt x="94" y="62"/>
                      <a:pt x="91" y="63"/>
                    </a:cubicBezTo>
                    <a:cubicBezTo>
                      <a:pt x="91" y="63"/>
                      <a:pt x="91" y="63"/>
                      <a:pt x="90" y="63"/>
                    </a:cubicBezTo>
                    <a:cubicBezTo>
                      <a:pt x="89" y="62"/>
                      <a:pt x="89" y="62"/>
                      <a:pt x="88" y="61"/>
                    </a:cubicBezTo>
                    <a:cubicBezTo>
                      <a:pt x="88" y="61"/>
                      <a:pt x="87" y="60"/>
                      <a:pt x="87" y="59"/>
                    </a:cubicBezTo>
                    <a:cubicBezTo>
                      <a:pt x="88" y="60"/>
                      <a:pt x="86" y="59"/>
                      <a:pt x="87" y="58"/>
                    </a:cubicBezTo>
                    <a:cubicBezTo>
                      <a:pt x="88" y="58"/>
                      <a:pt x="88" y="56"/>
                      <a:pt x="87" y="58"/>
                    </a:cubicBezTo>
                    <a:cubicBezTo>
                      <a:pt x="87" y="60"/>
                      <a:pt x="86" y="62"/>
                      <a:pt x="83" y="63"/>
                    </a:cubicBezTo>
                    <a:cubicBezTo>
                      <a:pt x="82" y="63"/>
                      <a:pt x="81" y="62"/>
                      <a:pt x="80" y="62"/>
                    </a:cubicBezTo>
                    <a:cubicBezTo>
                      <a:pt x="77" y="60"/>
                      <a:pt x="76" y="57"/>
                      <a:pt x="76" y="53"/>
                    </a:cubicBezTo>
                    <a:cubicBezTo>
                      <a:pt x="72" y="54"/>
                      <a:pt x="70" y="52"/>
                      <a:pt x="68" y="48"/>
                    </a:cubicBezTo>
                    <a:cubicBezTo>
                      <a:pt x="68" y="47"/>
                      <a:pt x="68" y="46"/>
                      <a:pt x="69" y="46"/>
                    </a:cubicBezTo>
                    <a:cubicBezTo>
                      <a:pt x="71" y="44"/>
                      <a:pt x="73" y="43"/>
                      <a:pt x="76" y="44"/>
                    </a:cubicBezTo>
                    <a:cubicBezTo>
                      <a:pt x="68" y="41"/>
                      <a:pt x="60" y="48"/>
                      <a:pt x="53" y="44"/>
                    </a:cubicBezTo>
                    <a:cubicBezTo>
                      <a:pt x="52" y="44"/>
                      <a:pt x="52" y="43"/>
                      <a:pt x="51" y="43"/>
                    </a:cubicBezTo>
                    <a:cubicBezTo>
                      <a:pt x="50" y="43"/>
                      <a:pt x="48" y="43"/>
                      <a:pt x="48" y="44"/>
                    </a:cubicBezTo>
                    <a:cubicBezTo>
                      <a:pt x="47" y="53"/>
                      <a:pt x="43" y="51"/>
                      <a:pt x="39" y="46"/>
                    </a:cubicBezTo>
                    <a:cubicBezTo>
                      <a:pt x="34" y="41"/>
                      <a:pt x="34" y="32"/>
                      <a:pt x="24" y="32"/>
                    </a:cubicBezTo>
                    <a:cubicBezTo>
                      <a:pt x="18" y="31"/>
                      <a:pt x="23" y="24"/>
                      <a:pt x="20" y="21"/>
                    </a:cubicBezTo>
                    <a:cubicBezTo>
                      <a:pt x="20" y="20"/>
                      <a:pt x="20" y="19"/>
                      <a:pt x="18" y="18"/>
                    </a:cubicBezTo>
                    <a:cubicBezTo>
                      <a:pt x="18" y="17"/>
                      <a:pt x="17" y="16"/>
                      <a:pt x="17" y="15"/>
                    </a:cubicBezTo>
                    <a:cubicBezTo>
                      <a:pt x="13" y="14"/>
                      <a:pt x="8" y="14"/>
                      <a:pt x="5" y="11"/>
                    </a:cubicBezTo>
                    <a:cubicBezTo>
                      <a:pt x="2" y="9"/>
                      <a:pt x="0" y="6"/>
                      <a:pt x="5" y="3"/>
                    </a:cubicBezTo>
                    <a:cubicBezTo>
                      <a:pt x="10" y="2"/>
                      <a:pt x="15" y="4"/>
                      <a:pt x="19" y="0"/>
                    </a:cubicBezTo>
                    <a:cubicBezTo>
                      <a:pt x="21" y="2"/>
                      <a:pt x="22" y="1"/>
                      <a:pt x="23" y="1"/>
                    </a:cubicBezTo>
                    <a:cubicBezTo>
                      <a:pt x="25" y="2"/>
                      <a:pt x="26" y="2"/>
                      <a:pt x="28" y="2"/>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6" name="Freeform 32"/>
              <p:cNvSpPr/>
              <p:nvPr userDrawn="1"/>
            </p:nvSpPr>
            <p:spPr bwMode="auto">
              <a:xfrm>
                <a:off x="2165" y="2400"/>
                <a:ext cx="5" cy="2"/>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2"/>
                      <a:pt x="0" y="0"/>
                    </a:cubicBezTo>
                    <a:cubicBezTo>
                      <a:pt x="1" y="0"/>
                      <a:pt x="3" y="0"/>
                      <a:pt x="4" y="1"/>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7" name="Freeform 33"/>
              <p:cNvSpPr/>
              <p:nvPr userDrawn="1"/>
            </p:nvSpPr>
            <p:spPr bwMode="auto">
              <a:xfrm>
                <a:off x="2268" y="2443"/>
                <a:ext cx="30" cy="17"/>
              </a:xfrm>
              <a:custGeom>
                <a:avLst/>
                <a:gdLst>
                  <a:gd name="T0" fmla="*/ 3 w 26"/>
                  <a:gd name="T1" fmla="*/ 15 h 15"/>
                  <a:gd name="T2" fmla="*/ 1 w 26"/>
                  <a:gd name="T3" fmla="*/ 13 h 15"/>
                  <a:gd name="T4" fmla="*/ 4 w 26"/>
                  <a:gd name="T5" fmla="*/ 11 h 15"/>
                  <a:gd name="T6" fmla="*/ 21 w 26"/>
                  <a:gd name="T7" fmla="*/ 0 h 15"/>
                  <a:gd name="T8" fmla="*/ 26 w 26"/>
                  <a:gd name="T9" fmla="*/ 2 h 15"/>
                  <a:gd name="T10" fmla="*/ 15 w 26"/>
                  <a:gd name="T11" fmla="*/ 13 h 15"/>
                  <a:gd name="T12" fmla="*/ 3 w 2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3" y="15"/>
                    </a:moveTo>
                    <a:cubicBezTo>
                      <a:pt x="1" y="15"/>
                      <a:pt x="0" y="14"/>
                      <a:pt x="1" y="13"/>
                    </a:cubicBezTo>
                    <a:cubicBezTo>
                      <a:pt x="2" y="12"/>
                      <a:pt x="3" y="11"/>
                      <a:pt x="4" y="11"/>
                    </a:cubicBezTo>
                    <a:cubicBezTo>
                      <a:pt x="13" y="12"/>
                      <a:pt x="17" y="6"/>
                      <a:pt x="21" y="0"/>
                    </a:cubicBezTo>
                    <a:cubicBezTo>
                      <a:pt x="23" y="0"/>
                      <a:pt x="24" y="1"/>
                      <a:pt x="26" y="2"/>
                    </a:cubicBezTo>
                    <a:cubicBezTo>
                      <a:pt x="24" y="10"/>
                      <a:pt x="21" y="13"/>
                      <a:pt x="15" y="13"/>
                    </a:cubicBezTo>
                    <a:cubicBezTo>
                      <a:pt x="10" y="13"/>
                      <a:pt x="7" y="14"/>
                      <a:pt x="3" y="15"/>
                    </a:cubicBezTo>
                    <a:close/>
                  </a:path>
                </a:pathLst>
              </a:custGeom>
              <a:solidFill>
                <a:srgbClr val="FBFD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8" name="Freeform 34"/>
              <p:cNvSpPr/>
              <p:nvPr userDrawn="1"/>
            </p:nvSpPr>
            <p:spPr bwMode="auto">
              <a:xfrm>
                <a:off x="2299" y="2445"/>
                <a:ext cx="8" cy="12"/>
              </a:xfrm>
              <a:custGeom>
                <a:avLst/>
                <a:gdLst>
                  <a:gd name="T0" fmla="*/ 7 w 7"/>
                  <a:gd name="T1" fmla="*/ 9 h 10"/>
                  <a:gd name="T2" fmla="*/ 6 w 7"/>
                  <a:gd name="T3" fmla="*/ 9 h 10"/>
                  <a:gd name="T4" fmla="*/ 5 w 7"/>
                  <a:gd name="T5" fmla="*/ 10 h 10"/>
                  <a:gd name="T6" fmla="*/ 0 w 7"/>
                  <a:gd name="T7" fmla="*/ 0 h 10"/>
                  <a:gd name="T8" fmla="*/ 7 w 7"/>
                  <a:gd name="T9" fmla="*/ 9 h 10"/>
                </a:gdLst>
                <a:ahLst/>
                <a:cxnLst>
                  <a:cxn ang="0">
                    <a:pos x="T0" y="T1"/>
                  </a:cxn>
                  <a:cxn ang="0">
                    <a:pos x="T2" y="T3"/>
                  </a:cxn>
                  <a:cxn ang="0">
                    <a:pos x="T4" y="T5"/>
                  </a:cxn>
                  <a:cxn ang="0">
                    <a:pos x="T6" y="T7"/>
                  </a:cxn>
                  <a:cxn ang="0">
                    <a:pos x="T8" y="T9"/>
                  </a:cxn>
                </a:cxnLst>
                <a:rect l="0" t="0" r="r" b="b"/>
                <a:pathLst>
                  <a:path w="7" h="10">
                    <a:moveTo>
                      <a:pt x="7" y="9"/>
                    </a:moveTo>
                    <a:cubicBezTo>
                      <a:pt x="6" y="9"/>
                      <a:pt x="6" y="9"/>
                      <a:pt x="6" y="9"/>
                    </a:cubicBezTo>
                    <a:cubicBezTo>
                      <a:pt x="5" y="10"/>
                      <a:pt x="5" y="10"/>
                      <a:pt x="5" y="10"/>
                    </a:cubicBezTo>
                    <a:cubicBezTo>
                      <a:pt x="4" y="6"/>
                      <a:pt x="1" y="4"/>
                      <a:pt x="0" y="0"/>
                    </a:cubicBezTo>
                    <a:cubicBezTo>
                      <a:pt x="5" y="1"/>
                      <a:pt x="6" y="5"/>
                      <a:pt x="7" y="9"/>
                    </a:cubicBezTo>
                    <a:close/>
                  </a:path>
                </a:pathLst>
              </a:custGeom>
              <a:solidFill>
                <a:srgbClr val="D6D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9" name="Freeform 35"/>
              <p:cNvSpPr/>
              <p:nvPr userDrawn="1"/>
            </p:nvSpPr>
            <p:spPr bwMode="auto">
              <a:xfrm>
                <a:off x="2263" y="2468"/>
                <a:ext cx="7" cy="7"/>
              </a:xfrm>
              <a:custGeom>
                <a:avLst/>
                <a:gdLst>
                  <a:gd name="T0" fmla="*/ 5 w 6"/>
                  <a:gd name="T1" fmla="*/ 2 h 6"/>
                  <a:gd name="T2" fmla="*/ 5 w 6"/>
                  <a:gd name="T3" fmla="*/ 6 h 6"/>
                  <a:gd name="T4" fmla="*/ 4 w 6"/>
                  <a:gd name="T5" fmla="*/ 6 h 6"/>
                  <a:gd name="T6" fmla="*/ 0 w 6"/>
                  <a:gd name="T7" fmla="*/ 3 h 6"/>
                  <a:gd name="T8" fmla="*/ 3 w 6"/>
                  <a:gd name="T9" fmla="*/ 0 h 6"/>
                  <a:gd name="T10" fmla="*/ 3 w 6"/>
                  <a:gd name="T11" fmla="*/ 0 h 6"/>
                  <a:gd name="T12" fmla="*/ 5 w 6"/>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5" y="2"/>
                    </a:moveTo>
                    <a:cubicBezTo>
                      <a:pt x="6" y="3"/>
                      <a:pt x="6" y="4"/>
                      <a:pt x="5" y="6"/>
                    </a:cubicBezTo>
                    <a:cubicBezTo>
                      <a:pt x="4" y="6"/>
                      <a:pt x="4" y="6"/>
                      <a:pt x="4" y="6"/>
                    </a:cubicBezTo>
                    <a:cubicBezTo>
                      <a:pt x="2" y="6"/>
                      <a:pt x="0" y="5"/>
                      <a:pt x="0" y="3"/>
                    </a:cubicBezTo>
                    <a:cubicBezTo>
                      <a:pt x="0" y="1"/>
                      <a:pt x="1" y="0"/>
                      <a:pt x="3" y="0"/>
                    </a:cubicBezTo>
                    <a:cubicBezTo>
                      <a:pt x="3" y="0"/>
                      <a:pt x="3" y="0"/>
                      <a:pt x="3" y="0"/>
                    </a:cubicBezTo>
                    <a:cubicBezTo>
                      <a:pt x="4" y="1"/>
                      <a:pt x="5" y="1"/>
                      <a:pt x="5" y="2"/>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0" name="Freeform 36"/>
              <p:cNvSpPr/>
              <p:nvPr userDrawn="1"/>
            </p:nvSpPr>
            <p:spPr bwMode="auto">
              <a:xfrm>
                <a:off x="2265" y="2475"/>
                <a:ext cx="5" cy="5"/>
              </a:xfrm>
              <a:custGeom>
                <a:avLst/>
                <a:gdLst>
                  <a:gd name="T0" fmla="*/ 4 w 4"/>
                  <a:gd name="T1" fmla="*/ 3 h 4"/>
                  <a:gd name="T2" fmla="*/ 2 w 4"/>
                  <a:gd name="T3" fmla="*/ 4 h 4"/>
                  <a:gd name="T4" fmla="*/ 2 w 4"/>
                  <a:gd name="T5" fmla="*/ 4 h 4"/>
                  <a:gd name="T6" fmla="*/ 3 w 4"/>
                  <a:gd name="T7" fmla="*/ 0 h 4"/>
                  <a:gd name="T8" fmla="*/ 3 w 4"/>
                  <a:gd name="T9" fmla="*/ 0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cubicBezTo>
                      <a:pt x="3" y="3"/>
                      <a:pt x="3" y="3"/>
                      <a:pt x="2" y="4"/>
                    </a:cubicBezTo>
                    <a:cubicBezTo>
                      <a:pt x="2" y="4"/>
                      <a:pt x="2" y="4"/>
                      <a:pt x="2" y="4"/>
                    </a:cubicBezTo>
                    <a:cubicBezTo>
                      <a:pt x="1" y="2"/>
                      <a:pt x="0" y="0"/>
                      <a:pt x="3" y="0"/>
                    </a:cubicBezTo>
                    <a:cubicBezTo>
                      <a:pt x="3" y="0"/>
                      <a:pt x="3" y="0"/>
                      <a:pt x="3" y="0"/>
                    </a:cubicBezTo>
                    <a:cubicBezTo>
                      <a:pt x="3" y="1"/>
                      <a:pt x="3" y="2"/>
                      <a:pt x="4" y="3"/>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1" name="Freeform 37"/>
              <p:cNvSpPr/>
              <p:nvPr userDrawn="1"/>
            </p:nvSpPr>
            <p:spPr bwMode="auto">
              <a:xfrm>
                <a:off x="2200" y="2408"/>
                <a:ext cx="32" cy="24"/>
              </a:xfrm>
              <a:custGeom>
                <a:avLst/>
                <a:gdLst>
                  <a:gd name="T0" fmla="*/ 22 w 28"/>
                  <a:gd name="T1" fmla="*/ 12 h 21"/>
                  <a:gd name="T2" fmla="*/ 27 w 28"/>
                  <a:gd name="T3" fmla="*/ 14 h 21"/>
                  <a:gd name="T4" fmla="*/ 26 w 28"/>
                  <a:gd name="T5" fmla="*/ 19 h 21"/>
                  <a:gd name="T6" fmla="*/ 23 w 28"/>
                  <a:gd name="T7" fmla="*/ 17 h 21"/>
                  <a:gd name="T8" fmla="*/ 22 w 28"/>
                  <a:gd name="T9" fmla="*/ 17 h 21"/>
                  <a:gd name="T10" fmla="*/ 13 w 28"/>
                  <a:gd name="T11" fmla="*/ 18 h 21"/>
                  <a:gd name="T12" fmla="*/ 7 w 28"/>
                  <a:gd name="T13" fmla="*/ 13 h 21"/>
                  <a:gd name="T14" fmla="*/ 4 w 28"/>
                  <a:gd name="T15" fmla="*/ 4 h 21"/>
                  <a:gd name="T16" fmla="*/ 7 w 28"/>
                  <a:gd name="T17" fmla="*/ 1 h 21"/>
                  <a:gd name="T18" fmla="*/ 9 w 28"/>
                  <a:gd name="T19" fmla="*/ 0 h 21"/>
                  <a:gd name="T20" fmla="*/ 11 w 28"/>
                  <a:gd name="T21" fmla="*/ 2 h 21"/>
                  <a:gd name="T22" fmla="*/ 21 w 28"/>
                  <a:gd name="T23" fmla="*/ 4 h 21"/>
                  <a:gd name="T24" fmla="*/ 20 w 28"/>
                  <a:gd name="T25" fmla="*/ 8 h 21"/>
                  <a:gd name="T26" fmla="*/ 15 w 28"/>
                  <a:gd name="T27" fmla="*/ 9 h 21"/>
                  <a:gd name="T28" fmla="*/ 22 w 28"/>
                  <a:gd name="T2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1">
                    <a:moveTo>
                      <a:pt x="22" y="12"/>
                    </a:moveTo>
                    <a:cubicBezTo>
                      <a:pt x="24" y="12"/>
                      <a:pt x="25" y="13"/>
                      <a:pt x="27" y="14"/>
                    </a:cubicBezTo>
                    <a:cubicBezTo>
                      <a:pt x="28" y="16"/>
                      <a:pt x="28" y="17"/>
                      <a:pt x="26" y="19"/>
                    </a:cubicBezTo>
                    <a:cubicBezTo>
                      <a:pt x="24" y="21"/>
                      <a:pt x="24" y="19"/>
                      <a:pt x="23" y="17"/>
                    </a:cubicBezTo>
                    <a:cubicBezTo>
                      <a:pt x="23" y="17"/>
                      <a:pt x="22" y="17"/>
                      <a:pt x="22" y="17"/>
                    </a:cubicBezTo>
                    <a:cubicBezTo>
                      <a:pt x="19" y="17"/>
                      <a:pt x="16" y="18"/>
                      <a:pt x="13" y="18"/>
                    </a:cubicBezTo>
                    <a:cubicBezTo>
                      <a:pt x="12" y="15"/>
                      <a:pt x="10" y="14"/>
                      <a:pt x="7" y="13"/>
                    </a:cubicBezTo>
                    <a:cubicBezTo>
                      <a:pt x="1" y="12"/>
                      <a:pt x="0" y="8"/>
                      <a:pt x="4" y="4"/>
                    </a:cubicBezTo>
                    <a:cubicBezTo>
                      <a:pt x="5" y="3"/>
                      <a:pt x="6" y="2"/>
                      <a:pt x="7" y="1"/>
                    </a:cubicBezTo>
                    <a:cubicBezTo>
                      <a:pt x="8" y="1"/>
                      <a:pt x="8" y="1"/>
                      <a:pt x="9" y="0"/>
                    </a:cubicBezTo>
                    <a:cubicBezTo>
                      <a:pt x="9" y="1"/>
                      <a:pt x="10" y="1"/>
                      <a:pt x="11" y="2"/>
                    </a:cubicBezTo>
                    <a:cubicBezTo>
                      <a:pt x="14" y="2"/>
                      <a:pt x="18" y="3"/>
                      <a:pt x="21" y="4"/>
                    </a:cubicBezTo>
                    <a:cubicBezTo>
                      <a:pt x="22" y="5"/>
                      <a:pt x="22" y="7"/>
                      <a:pt x="20" y="8"/>
                    </a:cubicBezTo>
                    <a:cubicBezTo>
                      <a:pt x="18" y="8"/>
                      <a:pt x="16" y="7"/>
                      <a:pt x="15" y="9"/>
                    </a:cubicBezTo>
                    <a:cubicBezTo>
                      <a:pt x="16" y="12"/>
                      <a:pt x="20" y="9"/>
                      <a:pt x="22" y="12"/>
                    </a:cubicBezTo>
                    <a:close/>
                  </a:path>
                </a:pathLst>
              </a:custGeom>
              <a:solidFill>
                <a:srgbClr val="F3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2" name="Freeform 38"/>
              <p:cNvSpPr/>
              <p:nvPr userDrawn="1"/>
            </p:nvSpPr>
            <p:spPr bwMode="auto">
              <a:xfrm>
                <a:off x="2210" y="240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cubicBezTo>
                      <a:pt x="0" y="1"/>
                      <a:pt x="1" y="1"/>
                      <a:pt x="2" y="2"/>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3" name="Freeform 39"/>
              <p:cNvSpPr/>
              <p:nvPr userDrawn="1"/>
            </p:nvSpPr>
            <p:spPr bwMode="auto">
              <a:xfrm>
                <a:off x="2193" y="2465"/>
                <a:ext cx="61" cy="20"/>
              </a:xfrm>
              <a:custGeom>
                <a:avLst/>
                <a:gdLst>
                  <a:gd name="T0" fmla="*/ 26 w 53"/>
                  <a:gd name="T1" fmla="*/ 6 h 18"/>
                  <a:gd name="T2" fmla="*/ 53 w 53"/>
                  <a:gd name="T3" fmla="*/ 16 h 18"/>
                  <a:gd name="T4" fmla="*/ 45 w 53"/>
                  <a:gd name="T5" fmla="*/ 17 h 18"/>
                  <a:gd name="T6" fmla="*/ 30 w 53"/>
                  <a:gd name="T7" fmla="*/ 18 h 18"/>
                  <a:gd name="T8" fmla="*/ 20 w 53"/>
                  <a:gd name="T9" fmla="*/ 17 h 18"/>
                  <a:gd name="T10" fmla="*/ 16 w 53"/>
                  <a:gd name="T11" fmla="*/ 17 h 18"/>
                  <a:gd name="T12" fmla="*/ 12 w 53"/>
                  <a:gd name="T13" fmla="*/ 16 h 18"/>
                  <a:gd name="T14" fmla="*/ 8 w 53"/>
                  <a:gd name="T15" fmla="*/ 15 h 18"/>
                  <a:gd name="T16" fmla="*/ 6 w 53"/>
                  <a:gd name="T17" fmla="*/ 14 h 18"/>
                  <a:gd name="T18" fmla="*/ 3 w 53"/>
                  <a:gd name="T19" fmla="*/ 13 h 18"/>
                  <a:gd name="T20" fmla="*/ 1 w 53"/>
                  <a:gd name="T21" fmla="*/ 12 h 18"/>
                  <a:gd name="T22" fmla="*/ 0 w 53"/>
                  <a:gd name="T23" fmla="*/ 10 h 18"/>
                  <a:gd name="T24" fmla="*/ 11 w 53"/>
                  <a:gd name="T25" fmla="*/ 4 h 18"/>
                  <a:gd name="T26" fmla="*/ 26 w 53"/>
                  <a:gd name="T2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8">
                    <a:moveTo>
                      <a:pt x="26" y="6"/>
                    </a:moveTo>
                    <a:cubicBezTo>
                      <a:pt x="36" y="8"/>
                      <a:pt x="45" y="11"/>
                      <a:pt x="53" y="16"/>
                    </a:cubicBezTo>
                    <a:cubicBezTo>
                      <a:pt x="50" y="17"/>
                      <a:pt x="48" y="17"/>
                      <a:pt x="45" y="17"/>
                    </a:cubicBezTo>
                    <a:cubicBezTo>
                      <a:pt x="40" y="15"/>
                      <a:pt x="35" y="16"/>
                      <a:pt x="30" y="18"/>
                    </a:cubicBezTo>
                    <a:cubicBezTo>
                      <a:pt x="27" y="17"/>
                      <a:pt x="24" y="14"/>
                      <a:pt x="20" y="17"/>
                    </a:cubicBezTo>
                    <a:cubicBezTo>
                      <a:pt x="19" y="16"/>
                      <a:pt x="18" y="16"/>
                      <a:pt x="16" y="17"/>
                    </a:cubicBezTo>
                    <a:cubicBezTo>
                      <a:pt x="15" y="15"/>
                      <a:pt x="14" y="16"/>
                      <a:pt x="12" y="16"/>
                    </a:cubicBezTo>
                    <a:cubicBezTo>
                      <a:pt x="11" y="15"/>
                      <a:pt x="9" y="15"/>
                      <a:pt x="8" y="15"/>
                    </a:cubicBezTo>
                    <a:cubicBezTo>
                      <a:pt x="7" y="15"/>
                      <a:pt x="6" y="15"/>
                      <a:pt x="6" y="14"/>
                    </a:cubicBezTo>
                    <a:cubicBezTo>
                      <a:pt x="5" y="14"/>
                      <a:pt x="4" y="13"/>
                      <a:pt x="3" y="13"/>
                    </a:cubicBezTo>
                    <a:cubicBezTo>
                      <a:pt x="3" y="13"/>
                      <a:pt x="2" y="12"/>
                      <a:pt x="1" y="12"/>
                    </a:cubicBezTo>
                    <a:cubicBezTo>
                      <a:pt x="1" y="11"/>
                      <a:pt x="1" y="11"/>
                      <a:pt x="0" y="10"/>
                    </a:cubicBezTo>
                    <a:cubicBezTo>
                      <a:pt x="4" y="7"/>
                      <a:pt x="8" y="6"/>
                      <a:pt x="11" y="4"/>
                    </a:cubicBezTo>
                    <a:cubicBezTo>
                      <a:pt x="16" y="0"/>
                      <a:pt x="21" y="4"/>
                      <a:pt x="26" y="6"/>
                    </a:cubicBezTo>
                    <a:close/>
                  </a:path>
                </a:pathLst>
              </a:custGeom>
              <a:solidFill>
                <a:srgbClr val="E8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4" name="Freeform 40"/>
              <p:cNvSpPr/>
              <p:nvPr userDrawn="1"/>
            </p:nvSpPr>
            <p:spPr bwMode="auto">
              <a:xfrm>
                <a:off x="2256" y="2475"/>
                <a:ext cx="9" cy="10"/>
              </a:xfrm>
              <a:custGeom>
                <a:avLst/>
                <a:gdLst>
                  <a:gd name="T0" fmla="*/ 0 w 8"/>
                  <a:gd name="T1" fmla="*/ 7 h 9"/>
                  <a:gd name="T2" fmla="*/ 2 w 8"/>
                  <a:gd name="T3" fmla="*/ 2 h 9"/>
                  <a:gd name="T4" fmla="*/ 8 w 8"/>
                  <a:gd name="T5" fmla="*/ 4 h 9"/>
                  <a:gd name="T6" fmla="*/ 4 w 8"/>
                  <a:gd name="T7" fmla="*/ 8 h 9"/>
                  <a:gd name="T8" fmla="*/ 0 w 8"/>
                  <a:gd name="T9" fmla="*/ 9 h 9"/>
                  <a:gd name="T10" fmla="*/ 0 w 8"/>
                  <a:gd name="T11" fmla="*/ 7 h 9"/>
                </a:gdLst>
                <a:ahLst/>
                <a:cxnLst>
                  <a:cxn ang="0">
                    <a:pos x="T0" y="T1"/>
                  </a:cxn>
                  <a:cxn ang="0">
                    <a:pos x="T2" y="T3"/>
                  </a:cxn>
                  <a:cxn ang="0">
                    <a:pos x="T4" y="T5"/>
                  </a:cxn>
                  <a:cxn ang="0">
                    <a:pos x="T6" y="T7"/>
                  </a:cxn>
                  <a:cxn ang="0">
                    <a:pos x="T8" y="T9"/>
                  </a:cxn>
                  <a:cxn ang="0">
                    <a:pos x="T10" y="T11"/>
                  </a:cxn>
                </a:cxnLst>
                <a:rect l="0" t="0" r="r" b="b"/>
                <a:pathLst>
                  <a:path w="8" h="9">
                    <a:moveTo>
                      <a:pt x="0" y="7"/>
                    </a:moveTo>
                    <a:cubicBezTo>
                      <a:pt x="2" y="6"/>
                      <a:pt x="3" y="5"/>
                      <a:pt x="2" y="2"/>
                    </a:cubicBezTo>
                    <a:cubicBezTo>
                      <a:pt x="5" y="0"/>
                      <a:pt x="7" y="0"/>
                      <a:pt x="8" y="4"/>
                    </a:cubicBezTo>
                    <a:cubicBezTo>
                      <a:pt x="7" y="5"/>
                      <a:pt x="5" y="7"/>
                      <a:pt x="4" y="8"/>
                    </a:cubicBezTo>
                    <a:cubicBezTo>
                      <a:pt x="2" y="8"/>
                      <a:pt x="1" y="8"/>
                      <a:pt x="0" y="9"/>
                    </a:cubicBezTo>
                    <a:cubicBezTo>
                      <a:pt x="0" y="8"/>
                      <a:pt x="0" y="8"/>
                      <a:pt x="0" y="7"/>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5" name="Freeform 41"/>
              <p:cNvSpPr/>
              <p:nvPr userDrawn="1"/>
            </p:nvSpPr>
            <p:spPr bwMode="auto">
              <a:xfrm>
                <a:off x="2207" y="2439"/>
                <a:ext cx="62" cy="41"/>
              </a:xfrm>
              <a:custGeom>
                <a:avLst/>
                <a:gdLst>
                  <a:gd name="T0" fmla="*/ 51 w 54"/>
                  <a:gd name="T1" fmla="*/ 35 h 35"/>
                  <a:gd name="T2" fmla="*/ 45 w 54"/>
                  <a:gd name="T3" fmla="*/ 33 h 35"/>
                  <a:gd name="T4" fmla="*/ 38 w 54"/>
                  <a:gd name="T5" fmla="*/ 33 h 35"/>
                  <a:gd name="T6" fmla="*/ 19 w 54"/>
                  <a:gd name="T7" fmla="*/ 24 h 35"/>
                  <a:gd name="T8" fmla="*/ 5 w 54"/>
                  <a:gd name="T9" fmla="*/ 19 h 35"/>
                  <a:gd name="T10" fmla="*/ 1 w 54"/>
                  <a:gd name="T11" fmla="*/ 16 h 35"/>
                  <a:gd name="T12" fmla="*/ 2 w 54"/>
                  <a:gd name="T13" fmla="*/ 11 h 35"/>
                  <a:gd name="T14" fmla="*/ 3 w 54"/>
                  <a:gd name="T15" fmla="*/ 10 h 35"/>
                  <a:gd name="T16" fmla="*/ 7 w 54"/>
                  <a:gd name="T17" fmla="*/ 12 h 35"/>
                  <a:gd name="T18" fmla="*/ 8 w 54"/>
                  <a:gd name="T19" fmla="*/ 10 h 35"/>
                  <a:gd name="T20" fmla="*/ 10 w 54"/>
                  <a:gd name="T21" fmla="*/ 5 h 35"/>
                  <a:gd name="T22" fmla="*/ 15 w 54"/>
                  <a:gd name="T23" fmla="*/ 6 h 35"/>
                  <a:gd name="T24" fmla="*/ 15 w 54"/>
                  <a:gd name="T25" fmla="*/ 6 h 35"/>
                  <a:gd name="T26" fmla="*/ 32 w 54"/>
                  <a:gd name="T27" fmla="*/ 5 h 35"/>
                  <a:gd name="T28" fmla="*/ 43 w 54"/>
                  <a:gd name="T29" fmla="*/ 9 h 35"/>
                  <a:gd name="T30" fmla="*/ 32 w 54"/>
                  <a:gd name="T31" fmla="*/ 11 h 35"/>
                  <a:gd name="T32" fmla="*/ 34 w 54"/>
                  <a:gd name="T33" fmla="*/ 13 h 35"/>
                  <a:gd name="T34" fmla="*/ 45 w 54"/>
                  <a:gd name="T35" fmla="*/ 26 h 35"/>
                  <a:gd name="T36" fmla="*/ 45 w 54"/>
                  <a:gd name="T37" fmla="*/ 26 h 35"/>
                  <a:gd name="T38" fmla="*/ 47 w 54"/>
                  <a:gd name="T39" fmla="*/ 21 h 35"/>
                  <a:gd name="T40" fmla="*/ 47 w 54"/>
                  <a:gd name="T41" fmla="*/ 17 h 35"/>
                  <a:gd name="T42" fmla="*/ 51 w 54"/>
                  <a:gd name="T43" fmla="*/ 19 h 35"/>
                  <a:gd name="T44" fmla="*/ 52 w 54"/>
                  <a:gd name="T45" fmla="*/ 25 h 35"/>
                  <a:gd name="T46" fmla="*/ 54 w 54"/>
                  <a:gd name="T47" fmla="*/ 31 h 35"/>
                  <a:gd name="T48" fmla="*/ 53 w 54"/>
                  <a:gd name="T49" fmla="*/ 35 h 35"/>
                  <a:gd name="T50" fmla="*/ 51 w 54"/>
                  <a:gd name="T5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35">
                    <a:moveTo>
                      <a:pt x="51" y="35"/>
                    </a:moveTo>
                    <a:cubicBezTo>
                      <a:pt x="50" y="33"/>
                      <a:pt x="47" y="33"/>
                      <a:pt x="45" y="33"/>
                    </a:cubicBezTo>
                    <a:cubicBezTo>
                      <a:pt x="43" y="34"/>
                      <a:pt x="40" y="34"/>
                      <a:pt x="38" y="33"/>
                    </a:cubicBezTo>
                    <a:cubicBezTo>
                      <a:pt x="33" y="28"/>
                      <a:pt x="25" y="28"/>
                      <a:pt x="19" y="24"/>
                    </a:cubicBezTo>
                    <a:cubicBezTo>
                      <a:pt x="16" y="21"/>
                      <a:pt x="10" y="21"/>
                      <a:pt x="5" y="19"/>
                    </a:cubicBezTo>
                    <a:cubicBezTo>
                      <a:pt x="3" y="18"/>
                      <a:pt x="2" y="17"/>
                      <a:pt x="1" y="16"/>
                    </a:cubicBezTo>
                    <a:cubicBezTo>
                      <a:pt x="0" y="14"/>
                      <a:pt x="1" y="13"/>
                      <a:pt x="2" y="11"/>
                    </a:cubicBezTo>
                    <a:cubicBezTo>
                      <a:pt x="2" y="11"/>
                      <a:pt x="2" y="10"/>
                      <a:pt x="3" y="10"/>
                    </a:cubicBezTo>
                    <a:cubicBezTo>
                      <a:pt x="4" y="11"/>
                      <a:pt x="5" y="12"/>
                      <a:pt x="7" y="12"/>
                    </a:cubicBezTo>
                    <a:cubicBezTo>
                      <a:pt x="8" y="12"/>
                      <a:pt x="11" y="13"/>
                      <a:pt x="8" y="10"/>
                    </a:cubicBezTo>
                    <a:cubicBezTo>
                      <a:pt x="6" y="7"/>
                      <a:pt x="9" y="6"/>
                      <a:pt x="10" y="5"/>
                    </a:cubicBezTo>
                    <a:cubicBezTo>
                      <a:pt x="13" y="0"/>
                      <a:pt x="14" y="4"/>
                      <a:pt x="15" y="6"/>
                    </a:cubicBezTo>
                    <a:cubicBezTo>
                      <a:pt x="15" y="6"/>
                      <a:pt x="15" y="6"/>
                      <a:pt x="15" y="6"/>
                    </a:cubicBezTo>
                    <a:cubicBezTo>
                      <a:pt x="21" y="10"/>
                      <a:pt x="27" y="6"/>
                      <a:pt x="32" y="5"/>
                    </a:cubicBezTo>
                    <a:cubicBezTo>
                      <a:pt x="37" y="4"/>
                      <a:pt x="39" y="6"/>
                      <a:pt x="43" y="9"/>
                    </a:cubicBezTo>
                    <a:cubicBezTo>
                      <a:pt x="38" y="9"/>
                      <a:pt x="35" y="9"/>
                      <a:pt x="32" y="11"/>
                    </a:cubicBezTo>
                    <a:cubicBezTo>
                      <a:pt x="33" y="11"/>
                      <a:pt x="33" y="13"/>
                      <a:pt x="34" y="13"/>
                    </a:cubicBezTo>
                    <a:cubicBezTo>
                      <a:pt x="40" y="16"/>
                      <a:pt x="42" y="21"/>
                      <a:pt x="45" y="26"/>
                    </a:cubicBezTo>
                    <a:cubicBezTo>
                      <a:pt x="45" y="26"/>
                      <a:pt x="45" y="26"/>
                      <a:pt x="45" y="26"/>
                    </a:cubicBezTo>
                    <a:cubicBezTo>
                      <a:pt x="46" y="25"/>
                      <a:pt x="51" y="25"/>
                      <a:pt x="47" y="21"/>
                    </a:cubicBezTo>
                    <a:cubicBezTo>
                      <a:pt x="45" y="20"/>
                      <a:pt x="45" y="18"/>
                      <a:pt x="47" y="17"/>
                    </a:cubicBezTo>
                    <a:cubicBezTo>
                      <a:pt x="49" y="17"/>
                      <a:pt x="51" y="16"/>
                      <a:pt x="51" y="19"/>
                    </a:cubicBezTo>
                    <a:cubicBezTo>
                      <a:pt x="52" y="21"/>
                      <a:pt x="52" y="23"/>
                      <a:pt x="52" y="25"/>
                    </a:cubicBezTo>
                    <a:cubicBezTo>
                      <a:pt x="48" y="28"/>
                      <a:pt x="52" y="29"/>
                      <a:pt x="54" y="31"/>
                    </a:cubicBezTo>
                    <a:cubicBezTo>
                      <a:pt x="53" y="32"/>
                      <a:pt x="53" y="33"/>
                      <a:pt x="53" y="35"/>
                    </a:cubicBezTo>
                    <a:cubicBezTo>
                      <a:pt x="53" y="35"/>
                      <a:pt x="52" y="35"/>
                      <a:pt x="51" y="35"/>
                    </a:cubicBezTo>
                    <a:close/>
                  </a:path>
                </a:pathLst>
              </a:custGeom>
              <a:solidFill>
                <a:srgbClr val="E4E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6" name="Freeform 42"/>
              <p:cNvSpPr/>
              <p:nvPr userDrawn="1"/>
            </p:nvSpPr>
            <p:spPr bwMode="auto">
              <a:xfrm>
                <a:off x="2185" y="2418"/>
                <a:ext cx="3" cy="3"/>
              </a:xfrm>
              <a:custGeom>
                <a:avLst/>
                <a:gdLst>
                  <a:gd name="T0" fmla="*/ 2 w 3"/>
                  <a:gd name="T1" fmla="*/ 2 h 2"/>
                  <a:gd name="T2" fmla="*/ 1 w 3"/>
                  <a:gd name="T3" fmla="*/ 0 h 2"/>
                  <a:gd name="T4" fmla="*/ 2 w 3"/>
                  <a:gd name="T5" fmla="*/ 2 h 2"/>
                </a:gdLst>
                <a:ahLst/>
                <a:cxnLst>
                  <a:cxn ang="0">
                    <a:pos x="T0" y="T1"/>
                  </a:cxn>
                  <a:cxn ang="0">
                    <a:pos x="T2" y="T3"/>
                  </a:cxn>
                  <a:cxn ang="0">
                    <a:pos x="T4" y="T5"/>
                  </a:cxn>
                </a:cxnLst>
                <a:rect l="0" t="0" r="r" b="b"/>
                <a:pathLst>
                  <a:path w="3" h="2">
                    <a:moveTo>
                      <a:pt x="2" y="2"/>
                    </a:moveTo>
                    <a:cubicBezTo>
                      <a:pt x="0" y="1"/>
                      <a:pt x="0" y="1"/>
                      <a:pt x="1" y="0"/>
                    </a:cubicBezTo>
                    <a:cubicBezTo>
                      <a:pt x="3" y="0"/>
                      <a:pt x="3" y="1"/>
                      <a:pt x="2" y="2"/>
                    </a:cubicBezTo>
                    <a:close/>
                  </a:path>
                </a:pathLst>
              </a:custGeom>
              <a:solidFill>
                <a:srgbClr val="E0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7" name="Freeform 43"/>
              <p:cNvSpPr/>
              <p:nvPr userDrawn="1"/>
            </p:nvSpPr>
            <p:spPr bwMode="auto">
              <a:xfrm>
                <a:off x="2267" y="246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1"/>
                      <a:pt x="1" y="1"/>
                      <a:pt x="0" y="0"/>
                    </a:cubicBezTo>
                    <a:cubicBezTo>
                      <a:pt x="1" y="1"/>
                      <a:pt x="2" y="1"/>
                      <a:pt x="2" y="2"/>
                    </a:cubicBez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8" name="Freeform 44"/>
              <p:cNvSpPr/>
              <p:nvPr userDrawn="1"/>
            </p:nvSpPr>
            <p:spPr bwMode="auto">
              <a:xfrm>
                <a:off x="2186" y="2438"/>
                <a:ext cx="3" cy="5"/>
              </a:xfrm>
              <a:custGeom>
                <a:avLst/>
                <a:gdLst>
                  <a:gd name="T0" fmla="*/ 1 w 3"/>
                  <a:gd name="T1" fmla="*/ 4 h 4"/>
                  <a:gd name="T2" fmla="*/ 2 w 3"/>
                  <a:gd name="T3" fmla="*/ 1 h 4"/>
                  <a:gd name="T4" fmla="*/ 3 w 3"/>
                  <a:gd name="T5" fmla="*/ 3 h 4"/>
                  <a:gd name="T6" fmla="*/ 2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0" y="1"/>
                      <a:pt x="2" y="1"/>
                    </a:cubicBezTo>
                    <a:cubicBezTo>
                      <a:pt x="3" y="0"/>
                      <a:pt x="3" y="2"/>
                      <a:pt x="3" y="3"/>
                    </a:cubicBezTo>
                    <a:cubicBezTo>
                      <a:pt x="2" y="4"/>
                      <a:pt x="2" y="4"/>
                      <a:pt x="2" y="4"/>
                    </a:cubicBezTo>
                    <a:lnTo>
                      <a:pt x="1" y="4"/>
                    </a:ln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9" name="Freeform 45"/>
              <p:cNvSpPr/>
              <p:nvPr userDrawn="1"/>
            </p:nvSpPr>
            <p:spPr bwMode="auto">
              <a:xfrm>
                <a:off x="2222" y="2422"/>
                <a:ext cx="3" cy="2"/>
              </a:xfrm>
              <a:custGeom>
                <a:avLst/>
                <a:gdLst>
                  <a:gd name="T0" fmla="*/ 3 w 3"/>
                  <a:gd name="T1" fmla="*/ 0 h 2"/>
                  <a:gd name="T2" fmla="*/ 2 w 3"/>
                  <a:gd name="T3" fmla="*/ 1 h 2"/>
                  <a:gd name="T4" fmla="*/ 3 w 3"/>
                  <a:gd name="T5" fmla="*/ 0 h 2"/>
                </a:gdLst>
                <a:ahLst/>
                <a:cxnLst>
                  <a:cxn ang="0">
                    <a:pos x="T0" y="T1"/>
                  </a:cxn>
                  <a:cxn ang="0">
                    <a:pos x="T2" y="T3"/>
                  </a:cxn>
                  <a:cxn ang="0">
                    <a:pos x="T4" y="T5"/>
                  </a:cxn>
                </a:cxnLst>
                <a:rect l="0" t="0" r="r" b="b"/>
                <a:pathLst>
                  <a:path w="3" h="2">
                    <a:moveTo>
                      <a:pt x="3" y="0"/>
                    </a:moveTo>
                    <a:cubicBezTo>
                      <a:pt x="3" y="1"/>
                      <a:pt x="2" y="2"/>
                      <a:pt x="2" y="1"/>
                    </a:cubicBezTo>
                    <a:cubicBezTo>
                      <a:pt x="0" y="0"/>
                      <a:pt x="2" y="0"/>
                      <a:pt x="3" y="0"/>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0" name="Freeform 46"/>
              <p:cNvSpPr/>
              <p:nvPr userDrawn="1"/>
            </p:nvSpPr>
            <p:spPr bwMode="auto">
              <a:xfrm>
                <a:off x="2202" y="2451"/>
                <a:ext cx="9" cy="8"/>
              </a:xfrm>
              <a:custGeom>
                <a:avLst/>
                <a:gdLst>
                  <a:gd name="T0" fmla="*/ 0 w 8"/>
                  <a:gd name="T1" fmla="*/ 4 h 7"/>
                  <a:gd name="T2" fmla="*/ 7 w 8"/>
                  <a:gd name="T3" fmla="*/ 0 h 7"/>
                  <a:gd name="T4" fmla="*/ 5 w 8"/>
                  <a:gd name="T5" fmla="*/ 6 h 7"/>
                  <a:gd name="T6" fmla="*/ 0 w 8"/>
                  <a:gd name="T7" fmla="*/ 4 h 7"/>
                </a:gdLst>
                <a:ahLst/>
                <a:cxnLst>
                  <a:cxn ang="0">
                    <a:pos x="T0" y="T1"/>
                  </a:cxn>
                  <a:cxn ang="0">
                    <a:pos x="T2" y="T3"/>
                  </a:cxn>
                  <a:cxn ang="0">
                    <a:pos x="T4" y="T5"/>
                  </a:cxn>
                  <a:cxn ang="0">
                    <a:pos x="T6" y="T7"/>
                  </a:cxn>
                </a:cxnLst>
                <a:rect l="0" t="0" r="r" b="b"/>
                <a:pathLst>
                  <a:path w="8" h="7">
                    <a:moveTo>
                      <a:pt x="0" y="4"/>
                    </a:moveTo>
                    <a:cubicBezTo>
                      <a:pt x="3" y="4"/>
                      <a:pt x="5" y="2"/>
                      <a:pt x="7" y="0"/>
                    </a:cubicBezTo>
                    <a:cubicBezTo>
                      <a:pt x="8" y="3"/>
                      <a:pt x="7" y="5"/>
                      <a:pt x="5" y="6"/>
                    </a:cubicBezTo>
                    <a:cubicBezTo>
                      <a:pt x="3" y="7"/>
                      <a:pt x="1" y="6"/>
                      <a:pt x="0" y="4"/>
                    </a:cubicBezTo>
                    <a:close/>
                  </a:path>
                </a:pathLst>
              </a:custGeom>
              <a:solidFill>
                <a:srgbClr val="E0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1" name="Freeform 47"/>
              <p:cNvSpPr/>
              <p:nvPr userDrawn="1"/>
            </p:nvSpPr>
            <p:spPr bwMode="auto">
              <a:xfrm>
                <a:off x="2223" y="2446"/>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1"/>
                      <a:pt x="1" y="0"/>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2" name="Freeform 48"/>
              <p:cNvSpPr/>
              <p:nvPr userDrawn="1"/>
            </p:nvSpPr>
            <p:spPr bwMode="auto">
              <a:xfrm>
                <a:off x="2242" y="2451"/>
                <a:ext cx="2" cy="1"/>
              </a:xfrm>
              <a:custGeom>
                <a:avLst/>
                <a:gdLst>
                  <a:gd name="T0" fmla="*/ 2 w 2"/>
                  <a:gd name="T1" fmla="*/ 1 h 1"/>
                  <a:gd name="T2" fmla="*/ 0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0" y="0"/>
                    </a:lnTo>
                    <a:lnTo>
                      <a:pt x="2" y="1"/>
                    </a:ln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3" name="Freeform 49"/>
              <p:cNvSpPr/>
              <p:nvPr userDrawn="1"/>
            </p:nvSpPr>
            <p:spPr bwMode="auto">
              <a:xfrm>
                <a:off x="2257" y="2469"/>
                <a:ext cx="2"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4" name="Freeform 50"/>
              <p:cNvSpPr/>
              <p:nvPr userDrawn="1"/>
            </p:nvSpPr>
            <p:spPr bwMode="auto">
              <a:xfrm>
                <a:off x="2254" y="2433"/>
                <a:ext cx="25" cy="22"/>
              </a:xfrm>
              <a:custGeom>
                <a:avLst/>
                <a:gdLst>
                  <a:gd name="T0" fmla="*/ 20 w 22"/>
                  <a:gd name="T1" fmla="*/ 3 h 19"/>
                  <a:gd name="T2" fmla="*/ 19 w 22"/>
                  <a:gd name="T3" fmla="*/ 2 h 19"/>
                  <a:gd name="T4" fmla="*/ 9 w 22"/>
                  <a:gd name="T5" fmla="*/ 4 h 19"/>
                  <a:gd name="T6" fmla="*/ 6 w 22"/>
                  <a:gd name="T7" fmla="*/ 5 h 19"/>
                  <a:gd name="T8" fmla="*/ 2 w 22"/>
                  <a:gd name="T9" fmla="*/ 9 h 19"/>
                  <a:gd name="T10" fmla="*/ 1 w 22"/>
                  <a:gd name="T11" fmla="*/ 15 h 19"/>
                  <a:gd name="T12" fmla="*/ 5 w 22"/>
                  <a:gd name="T13" fmla="*/ 17 h 19"/>
                  <a:gd name="T14" fmla="*/ 11 w 22"/>
                  <a:gd name="T15" fmla="*/ 18 h 19"/>
                  <a:gd name="T16" fmla="*/ 14 w 22"/>
                  <a:gd name="T17" fmla="*/ 17 h 19"/>
                  <a:gd name="T18" fmla="*/ 15 w 22"/>
                  <a:gd name="T19" fmla="*/ 18 h 19"/>
                  <a:gd name="T20" fmla="*/ 16 w 22"/>
                  <a:gd name="T21" fmla="*/ 19 h 19"/>
                  <a:gd name="T22" fmla="*/ 18 w 22"/>
                  <a:gd name="T23" fmla="*/ 18 h 19"/>
                  <a:gd name="T24" fmla="*/ 19 w 22"/>
                  <a:gd name="T25" fmla="*/ 15 h 19"/>
                  <a:gd name="T26" fmla="*/ 20 w 22"/>
                  <a:gd name="T27" fmla="*/ 14 h 19"/>
                  <a:gd name="T28" fmla="*/ 20 w 22"/>
                  <a:gd name="T29" fmla="*/ 13 h 19"/>
                  <a:gd name="T30" fmla="*/ 21 w 22"/>
                  <a:gd name="T31" fmla="*/ 12 h 19"/>
                  <a:gd name="T32" fmla="*/ 21 w 22"/>
                  <a:gd name="T33" fmla="*/ 10 h 19"/>
                  <a:gd name="T34" fmla="*/ 22 w 22"/>
                  <a:gd name="T35" fmla="*/ 9 h 19"/>
                  <a:gd name="T36" fmla="*/ 22 w 22"/>
                  <a:gd name="T37" fmla="*/ 6 h 19"/>
                  <a:gd name="T38" fmla="*/ 22 w 22"/>
                  <a:gd name="T39" fmla="*/ 3 h 19"/>
                  <a:gd name="T40" fmla="*/ 20 w 22"/>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9">
                    <a:moveTo>
                      <a:pt x="20" y="3"/>
                    </a:moveTo>
                    <a:cubicBezTo>
                      <a:pt x="20" y="2"/>
                      <a:pt x="19" y="2"/>
                      <a:pt x="19" y="2"/>
                    </a:cubicBezTo>
                    <a:cubicBezTo>
                      <a:pt x="16" y="0"/>
                      <a:pt x="11" y="1"/>
                      <a:pt x="9" y="4"/>
                    </a:cubicBezTo>
                    <a:cubicBezTo>
                      <a:pt x="8" y="4"/>
                      <a:pt x="6" y="4"/>
                      <a:pt x="6" y="5"/>
                    </a:cubicBezTo>
                    <a:cubicBezTo>
                      <a:pt x="4" y="6"/>
                      <a:pt x="3" y="7"/>
                      <a:pt x="2" y="9"/>
                    </a:cubicBezTo>
                    <a:cubicBezTo>
                      <a:pt x="1" y="11"/>
                      <a:pt x="0" y="13"/>
                      <a:pt x="1" y="15"/>
                    </a:cubicBezTo>
                    <a:cubicBezTo>
                      <a:pt x="2" y="17"/>
                      <a:pt x="3" y="17"/>
                      <a:pt x="5" y="17"/>
                    </a:cubicBezTo>
                    <a:cubicBezTo>
                      <a:pt x="7" y="18"/>
                      <a:pt x="9" y="19"/>
                      <a:pt x="11" y="18"/>
                    </a:cubicBezTo>
                    <a:cubicBezTo>
                      <a:pt x="12" y="18"/>
                      <a:pt x="13" y="17"/>
                      <a:pt x="14" y="17"/>
                    </a:cubicBezTo>
                    <a:cubicBezTo>
                      <a:pt x="14" y="17"/>
                      <a:pt x="14" y="18"/>
                      <a:pt x="15" y="18"/>
                    </a:cubicBezTo>
                    <a:cubicBezTo>
                      <a:pt x="15" y="19"/>
                      <a:pt x="15" y="19"/>
                      <a:pt x="16" y="19"/>
                    </a:cubicBezTo>
                    <a:cubicBezTo>
                      <a:pt x="16" y="19"/>
                      <a:pt x="17" y="19"/>
                      <a:pt x="18" y="18"/>
                    </a:cubicBezTo>
                    <a:cubicBezTo>
                      <a:pt x="19" y="18"/>
                      <a:pt x="20" y="16"/>
                      <a:pt x="19" y="15"/>
                    </a:cubicBezTo>
                    <a:cubicBezTo>
                      <a:pt x="19" y="15"/>
                      <a:pt x="19" y="15"/>
                      <a:pt x="20" y="14"/>
                    </a:cubicBezTo>
                    <a:cubicBezTo>
                      <a:pt x="20" y="14"/>
                      <a:pt x="20" y="13"/>
                      <a:pt x="20" y="13"/>
                    </a:cubicBezTo>
                    <a:cubicBezTo>
                      <a:pt x="21" y="13"/>
                      <a:pt x="21" y="12"/>
                      <a:pt x="21" y="12"/>
                    </a:cubicBezTo>
                    <a:cubicBezTo>
                      <a:pt x="21" y="11"/>
                      <a:pt x="21" y="11"/>
                      <a:pt x="21" y="10"/>
                    </a:cubicBezTo>
                    <a:cubicBezTo>
                      <a:pt x="21" y="10"/>
                      <a:pt x="22" y="9"/>
                      <a:pt x="22" y="9"/>
                    </a:cubicBezTo>
                    <a:cubicBezTo>
                      <a:pt x="22" y="8"/>
                      <a:pt x="22" y="7"/>
                      <a:pt x="22" y="6"/>
                    </a:cubicBezTo>
                    <a:cubicBezTo>
                      <a:pt x="22" y="5"/>
                      <a:pt x="22" y="4"/>
                      <a:pt x="22" y="3"/>
                    </a:cubicBezTo>
                    <a:cubicBezTo>
                      <a:pt x="22" y="2"/>
                      <a:pt x="20" y="2"/>
                      <a:pt x="20" y="3"/>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5" name="Freeform 51"/>
              <p:cNvSpPr/>
              <p:nvPr userDrawn="1"/>
            </p:nvSpPr>
            <p:spPr bwMode="auto">
              <a:xfrm>
                <a:off x="2084" y="2461"/>
                <a:ext cx="108" cy="90"/>
              </a:xfrm>
              <a:custGeom>
                <a:avLst/>
                <a:gdLst>
                  <a:gd name="T0" fmla="*/ 3 w 93"/>
                  <a:gd name="T1" fmla="*/ 42 h 78"/>
                  <a:gd name="T2" fmla="*/ 3 w 93"/>
                  <a:gd name="T3" fmla="*/ 40 h 78"/>
                  <a:gd name="T4" fmla="*/ 0 w 93"/>
                  <a:gd name="T5" fmla="*/ 34 h 78"/>
                  <a:gd name="T6" fmla="*/ 12 w 93"/>
                  <a:gd name="T7" fmla="*/ 41 h 78"/>
                  <a:gd name="T8" fmla="*/ 15 w 93"/>
                  <a:gd name="T9" fmla="*/ 47 h 78"/>
                  <a:gd name="T10" fmla="*/ 22 w 93"/>
                  <a:gd name="T11" fmla="*/ 41 h 78"/>
                  <a:gd name="T12" fmla="*/ 24 w 93"/>
                  <a:gd name="T13" fmla="*/ 35 h 78"/>
                  <a:gd name="T14" fmla="*/ 35 w 93"/>
                  <a:gd name="T15" fmla="*/ 42 h 78"/>
                  <a:gd name="T16" fmla="*/ 31 w 93"/>
                  <a:gd name="T17" fmla="*/ 37 h 78"/>
                  <a:gd name="T18" fmla="*/ 32 w 93"/>
                  <a:gd name="T19" fmla="*/ 33 h 78"/>
                  <a:gd name="T20" fmla="*/ 33 w 93"/>
                  <a:gd name="T21" fmla="*/ 17 h 78"/>
                  <a:gd name="T22" fmla="*/ 31 w 93"/>
                  <a:gd name="T23" fmla="*/ 9 h 78"/>
                  <a:gd name="T24" fmla="*/ 29 w 93"/>
                  <a:gd name="T25" fmla="*/ 5 h 78"/>
                  <a:gd name="T26" fmla="*/ 42 w 93"/>
                  <a:gd name="T27" fmla="*/ 7 h 78"/>
                  <a:gd name="T28" fmla="*/ 67 w 93"/>
                  <a:gd name="T29" fmla="*/ 31 h 78"/>
                  <a:gd name="T30" fmla="*/ 71 w 93"/>
                  <a:gd name="T31" fmla="*/ 35 h 78"/>
                  <a:gd name="T32" fmla="*/ 85 w 93"/>
                  <a:gd name="T33" fmla="*/ 50 h 78"/>
                  <a:gd name="T34" fmla="*/ 77 w 93"/>
                  <a:gd name="T35" fmla="*/ 77 h 78"/>
                  <a:gd name="T36" fmla="*/ 70 w 93"/>
                  <a:gd name="T37" fmla="*/ 71 h 78"/>
                  <a:gd name="T38" fmla="*/ 74 w 93"/>
                  <a:gd name="T39" fmla="*/ 68 h 78"/>
                  <a:gd name="T40" fmla="*/ 80 w 93"/>
                  <a:gd name="T41" fmla="*/ 60 h 78"/>
                  <a:gd name="T42" fmla="*/ 76 w 93"/>
                  <a:gd name="T43" fmla="*/ 52 h 78"/>
                  <a:gd name="T44" fmla="*/ 52 w 93"/>
                  <a:gd name="T45" fmla="*/ 31 h 78"/>
                  <a:gd name="T46" fmla="*/ 45 w 93"/>
                  <a:gd name="T47" fmla="*/ 31 h 78"/>
                  <a:gd name="T48" fmla="*/ 50 w 93"/>
                  <a:gd name="T49" fmla="*/ 41 h 78"/>
                  <a:gd name="T50" fmla="*/ 49 w 93"/>
                  <a:gd name="T51" fmla="*/ 56 h 78"/>
                  <a:gd name="T52" fmla="*/ 42 w 93"/>
                  <a:gd name="T53" fmla="*/ 55 h 78"/>
                  <a:gd name="T54" fmla="*/ 26 w 93"/>
                  <a:gd name="T55" fmla="*/ 56 h 78"/>
                  <a:gd name="T56" fmla="*/ 16 w 93"/>
                  <a:gd name="T57" fmla="*/ 57 h 78"/>
                  <a:gd name="T58" fmla="*/ 10 w 93"/>
                  <a:gd name="T59" fmla="*/ 52 h 78"/>
                  <a:gd name="T60" fmla="*/ 10 w 93"/>
                  <a:gd name="T61" fmla="*/ 52 h 78"/>
                  <a:gd name="T62" fmla="*/ 7 w 93"/>
                  <a:gd name="T63" fmla="*/ 49 h 78"/>
                  <a:gd name="T64" fmla="*/ 7 w 93"/>
                  <a:gd name="T65" fmla="*/ 49 h 78"/>
                  <a:gd name="T66" fmla="*/ 3 w 93"/>
                  <a:gd name="T6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78">
                    <a:moveTo>
                      <a:pt x="3" y="42"/>
                    </a:moveTo>
                    <a:cubicBezTo>
                      <a:pt x="3" y="41"/>
                      <a:pt x="3" y="41"/>
                      <a:pt x="3" y="40"/>
                    </a:cubicBezTo>
                    <a:cubicBezTo>
                      <a:pt x="1" y="39"/>
                      <a:pt x="1" y="37"/>
                      <a:pt x="0" y="34"/>
                    </a:cubicBezTo>
                    <a:cubicBezTo>
                      <a:pt x="7" y="31"/>
                      <a:pt x="9" y="38"/>
                      <a:pt x="12" y="41"/>
                    </a:cubicBezTo>
                    <a:cubicBezTo>
                      <a:pt x="14" y="42"/>
                      <a:pt x="13" y="45"/>
                      <a:pt x="15" y="47"/>
                    </a:cubicBezTo>
                    <a:cubicBezTo>
                      <a:pt x="20" y="48"/>
                      <a:pt x="22" y="46"/>
                      <a:pt x="22" y="41"/>
                    </a:cubicBezTo>
                    <a:cubicBezTo>
                      <a:pt x="22" y="39"/>
                      <a:pt x="21" y="36"/>
                      <a:pt x="24" y="35"/>
                    </a:cubicBezTo>
                    <a:cubicBezTo>
                      <a:pt x="30" y="33"/>
                      <a:pt x="31" y="40"/>
                      <a:pt x="35" y="42"/>
                    </a:cubicBezTo>
                    <a:cubicBezTo>
                      <a:pt x="35" y="40"/>
                      <a:pt x="32" y="39"/>
                      <a:pt x="31" y="37"/>
                    </a:cubicBezTo>
                    <a:cubicBezTo>
                      <a:pt x="31" y="36"/>
                      <a:pt x="30" y="34"/>
                      <a:pt x="32" y="33"/>
                    </a:cubicBezTo>
                    <a:cubicBezTo>
                      <a:pt x="41" y="29"/>
                      <a:pt x="37" y="23"/>
                      <a:pt x="33" y="17"/>
                    </a:cubicBezTo>
                    <a:cubicBezTo>
                      <a:pt x="35" y="14"/>
                      <a:pt x="35" y="11"/>
                      <a:pt x="31" y="9"/>
                    </a:cubicBezTo>
                    <a:cubicBezTo>
                      <a:pt x="29" y="8"/>
                      <a:pt x="28" y="7"/>
                      <a:pt x="29" y="5"/>
                    </a:cubicBezTo>
                    <a:cubicBezTo>
                      <a:pt x="34" y="0"/>
                      <a:pt x="39" y="3"/>
                      <a:pt x="42" y="7"/>
                    </a:cubicBezTo>
                    <a:cubicBezTo>
                      <a:pt x="48" y="18"/>
                      <a:pt x="58" y="24"/>
                      <a:pt x="67" y="31"/>
                    </a:cubicBezTo>
                    <a:cubicBezTo>
                      <a:pt x="68" y="32"/>
                      <a:pt x="69" y="33"/>
                      <a:pt x="71" y="35"/>
                    </a:cubicBezTo>
                    <a:cubicBezTo>
                      <a:pt x="76" y="39"/>
                      <a:pt x="81" y="45"/>
                      <a:pt x="85" y="50"/>
                    </a:cubicBezTo>
                    <a:cubicBezTo>
                      <a:pt x="93" y="58"/>
                      <a:pt x="88" y="74"/>
                      <a:pt x="77" y="77"/>
                    </a:cubicBezTo>
                    <a:cubicBezTo>
                      <a:pt x="73" y="78"/>
                      <a:pt x="68" y="78"/>
                      <a:pt x="70" y="71"/>
                    </a:cubicBezTo>
                    <a:cubicBezTo>
                      <a:pt x="71" y="69"/>
                      <a:pt x="72" y="68"/>
                      <a:pt x="74" y="68"/>
                    </a:cubicBezTo>
                    <a:cubicBezTo>
                      <a:pt x="80" y="68"/>
                      <a:pt x="81" y="64"/>
                      <a:pt x="80" y="60"/>
                    </a:cubicBezTo>
                    <a:cubicBezTo>
                      <a:pt x="80" y="57"/>
                      <a:pt x="78" y="54"/>
                      <a:pt x="76" y="52"/>
                    </a:cubicBezTo>
                    <a:cubicBezTo>
                      <a:pt x="67" y="46"/>
                      <a:pt x="61" y="37"/>
                      <a:pt x="52" y="31"/>
                    </a:cubicBezTo>
                    <a:cubicBezTo>
                      <a:pt x="49" y="29"/>
                      <a:pt x="47" y="28"/>
                      <a:pt x="45" y="31"/>
                    </a:cubicBezTo>
                    <a:cubicBezTo>
                      <a:pt x="54" y="32"/>
                      <a:pt x="55" y="32"/>
                      <a:pt x="50" y="41"/>
                    </a:cubicBezTo>
                    <a:cubicBezTo>
                      <a:pt x="48" y="46"/>
                      <a:pt x="49" y="51"/>
                      <a:pt x="49" y="56"/>
                    </a:cubicBezTo>
                    <a:cubicBezTo>
                      <a:pt x="46" y="59"/>
                      <a:pt x="44" y="57"/>
                      <a:pt x="42" y="55"/>
                    </a:cubicBezTo>
                    <a:cubicBezTo>
                      <a:pt x="37" y="50"/>
                      <a:pt x="32" y="51"/>
                      <a:pt x="26" y="56"/>
                    </a:cubicBezTo>
                    <a:cubicBezTo>
                      <a:pt x="23" y="59"/>
                      <a:pt x="19" y="58"/>
                      <a:pt x="16" y="57"/>
                    </a:cubicBezTo>
                    <a:cubicBezTo>
                      <a:pt x="13" y="56"/>
                      <a:pt x="12" y="54"/>
                      <a:pt x="10" y="52"/>
                    </a:cubicBezTo>
                    <a:cubicBezTo>
                      <a:pt x="10" y="52"/>
                      <a:pt x="10" y="52"/>
                      <a:pt x="10" y="52"/>
                    </a:cubicBezTo>
                    <a:cubicBezTo>
                      <a:pt x="9" y="51"/>
                      <a:pt x="8" y="49"/>
                      <a:pt x="7" y="49"/>
                    </a:cubicBezTo>
                    <a:cubicBezTo>
                      <a:pt x="7" y="49"/>
                      <a:pt x="7" y="49"/>
                      <a:pt x="7" y="49"/>
                    </a:cubicBezTo>
                    <a:cubicBezTo>
                      <a:pt x="5" y="47"/>
                      <a:pt x="6" y="43"/>
                      <a:pt x="3" y="42"/>
                    </a:cubicBezTo>
                    <a:close/>
                  </a:path>
                </a:pathLst>
              </a:custGeom>
              <a:solidFill>
                <a:srgbClr val="CF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6" name="Freeform 52"/>
              <p:cNvSpPr/>
              <p:nvPr userDrawn="1"/>
            </p:nvSpPr>
            <p:spPr bwMode="auto">
              <a:xfrm>
                <a:off x="2149" y="2499"/>
                <a:ext cx="57" cy="73"/>
              </a:xfrm>
              <a:custGeom>
                <a:avLst/>
                <a:gdLst>
                  <a:gd name="T0" fmla="*/ 14 w 49"/>
                  <a:gd name="T1" fmla="*/ 38 h 63"/>
                  <a:gd name="T2" fmla="*/ 17 w 49"/>
                  <a:gd name="T3" fmla="*/ 42 h 63"/>
                  <a:gd name="T4" fmla="*/ 29 w 49"/>
                  <a:gd name="T5" fmla="*/ 34 h 63"/>
                  <a:gd name="T6" fmla="*/ 27 w 49"/>
                  <a:gd name="T7" fmla="*/ 18 h 63"/>
                  <a:gd name="T8" fmla="*/ 13 w 49"/>
                  <a:gd name="T9" fmla="*/ 2 h 63"/>
                  <a:gd name="T10" fmla="*/ 19 w 49"/>
                  <a:gd name="T11" fmla="*/ 2 h 63"/>
                  <a:gd name="T12" fmla="*/ 21 w 49"/>
                  <a:gd name="T13" fmla="*/ 3 h 63"/>
                  <a:gd name="T14" fmla="*/ 21 w 49"/>
                  <a:gd name="T15" fmla="*/ 3 h 63"/>
                  <a:gd name="T16" fmla="*/ 24 w 49"/>
                  <a:gd name="T17" fmla="*/ 6 h 63"/>
                  <a:gd name="T18" fmla="*/ 24 w 49"/>
                  <a:gd name="T19" fmla="*/ 6 h 63"/>
                  <a:gd name="T20" fmla="*/ 26 w 49"/>
                  <a:gd name="T21" fmla="*/ 9 h 63"/>
                  <a:gd name="T22" fmla="*/ 27 w 49"/>
                  <a:gd name="T23" fmla="*/ 11 h 63"/>
                  <a:gd name="T24" fmla="*/ 30 w 49"/>
                  <a:gd name="T25" fmla="*/ 14 h 63"/>
                  <a:gd name="T26" fmla="*/ 30 w 49"/>
                  <a:gd name="T27" fmla="*/ 14 h 63"/>
                  <a:gd name="T28" fmla="*/ 33 w 49"/>
                  <a:gd name="T29" fmla="*/ 17 h 63"/>
                  <a:gd name="T30" fmla="*/ 33 w 49"/>
                  <a:gd name="T31" fmla="*/ 18 h 63"/>
                  <a:gd name="T32" fmla="*/ 37 w 49"/>
                  <a:gd name="T33" fmla="*/ 23 h 63"/>
                  <a:gd name="T34" fmla="*/ 37 w 49"/>
                  <a:gd name="T35" fmla="*/ 23 h 63"/>
                  <a:gd name="T36" fmla="*/ 41 w 49"/>
                  <a:gd name="T37" fmla="*/ 30 h 63"/>
                  <a:gd name="T38" fmla="*/ 41 w 49"/>
                  <a:gd name="T39" fmla="*/ 30 h 63"/>
                  <a:gd name="T40" fmla="*/ 46 w 49"/>
                  <a:gd name="T41" fmla="*/ 41 h 63"/>
                  <a:gd name="T42" fmla="*/ 47 w 49"/>
                  <a:gd name="T43" fmla="*/ 43 h 63"/>
                  <a:gd name="T44" fmla="*/ 48 w 49"/>
                  <a:gd name="T45" fmla="*/ 47 h 63"/>
                  <a:gd name="T46" fmla="*/ 48 w 49"/>
                  <a:gd name="T47" fmla="*/ 47 h 63"/>
                  <a:gd name="T48" fmla="*/ 45 w 49"/>
                  <a:gd name="T49" fmla="*/ 49 h 63"/>
                  <a:gd name="T50" fmla="*/ 45 w 49"/>
                  <a:gd name="T51" fmla="*/ 49 h 63"/>
                  <a:gd name="T52" fmla="*/ 44 w 49"/>
                  <a:gd name="T53" fmla="*/ 52 h 63"/>
                  <a:gd name="T54" fmla="*/ 44 w 49"/>
                  <a:gd name="T55" fmla="*/ 52 h 63"/>
                  <a:gd name="T56" fmla="*/ 40 w 49"/>
                  <a:gd name="T57" fmla="*/ 57 h 63"/>
                  <a:gd name="T58" fmla="*/ 40 w 49"/>
                  <a:gd name="T59" fmla="*/ 57 h 63"/>
                  <a:gd name="T60" fmla="*/ 37 w 49"/>
                  <a:gd name="T61" fmla="*/ 59 h 63"/>
                  <a:gd name="T62" fmla="*/ 33 w 49"/>
                  <a:gd name="T63" fmla="*/ 58 h 63"/>
                  <a:gd name="T64" fmla="*/ 26 w 49"/>
                  <a:gd name="T65" fmla="*/ 60 h 63"/>
                  <a:gd name="T66" fmla="*/ 11 w 49"/>
                  <a:gd name="T67" fmla="*/ 58 h 63"/>
                  <a:gd name="T68" fmla="*/ 4 w 49"/>
                  <a:gd name="T69" fmla="*/ 43 h 63"/>
                  <a:gd name="T70" fmla="*/ 4 w 49"/>
                  <a:gd name="T71" fmla="*/ 40 h 63"/>
                  <a:gd name="T72" fmla="*/ 3 w 49"/>
                  <a:gd name="T73" fmla="*/ 36 h 63"/>
                  <a:gd name="T74" fmla="*/ 13 w 49"/>
                  <a:gd name="T75" fmla="*/ 37 h 63"/>
                  <a:gd name="T76" fmla="*/ 14 w 49"/>
                  <a:gd name="T7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3">
                    <a:moveTo>
                      <a:pt x="14" y="38"/>
                    </a:moveTo>
                    <a:cubicBezTo>
                      <a:pt x="14" y="40"/>
                      <a:pt x="14" y="42"/>
                      <a:pt x="17" y="42"/>
                    </a:cubicBezTo>
                    <a:cubicBezTo>
                      <a:pt x="23" y="43"/>
                      <a:pt x="27" y="39"/>
                      <a:pt x="29" y="34"/>
                    </a:cubicBezTo>
                    <a:cubicBezTo>
                      <a:pt x="31" y="28"/>
                      <a:pt x="33" y="22"/>
                      <a:pt x="27" y="18"/>
                    </a:cubicBezTo>
                    <a:cubicBezTo>
                      <a:pt x="22" y="13"/>
                      <a:pt x="17" y="7"/>
                      <a:pt x="13" y="2"/>
                    </a:cubicBezTo>
                    <a:cubicBezTo>
                      <a:pt x="15" y="0"/>
                      <a:pt x="17" y="1"/>
                      <a:pt x="19" y="2"/>
                    </a:cubicBezTo>
                    <a:cubicBezTo>
                      <a:pt x="19" y="2"/>
                      <a:pt x="20" y="3"/>
                      <a:pt x="21" y="3"/>
                    </a:cubicBezTo>
                    <a:cubicBezTo>
                      <a:pt x="21" y="3"/>
                      <a:pt x="21" y="3"/>
                      <a:pt x="21" y="3"/>
                    </a:cubicBezTo>
                    <a:cubicBezTo>
                      <a:pt x="22" y="4"/>
                      <a:pt x="22" y="5"/>
                      <a:pt x="24" y="6"/>
                    </a:cubicBezTo>
                    <a:cubicBezTo>
                      <a:pt x="24" y="6"/>
                      <a:pt x="24" y="6"/>
                      <a:pt x="24" y="6"/>
                    </a:cubicBezTo>
                    <a:cubicBezTo>
                      <a:pt x="25" y="7"/>
                      <a:pt x="25" y="9"/>
                      <a:pt x="26" y="9"/>
                    </a:cubicBezTo>
                    <a:cubicBezTo>
                      <a:pt x="27" y="10"/>
                      <a:pt x="27" y="10"/>
                      <a:pt x="27" y="11"/>
                    </a:cubicBezTo>
                    <a:cubicBezTo>
                      <a:pt x="28" y="11"/>
                      <a:pt x="29" y="13"/>
                      <a:pt x="30" y="14"/>
                    </a:cubicBezTo>
                    <a:cubicBezTo>
                      <a:pt x="30" y="14"/>
                      <a:pt x="30" y="14"/>
                      <a:pt x="30" y="14"/>
                    </a:cubicBezTo>
                    <a:cubicBezTo>
                      <a:pt x="31" y="14"/>
                      <a:pt x="31" y="16"/>
                      <a:pt x="33" y="17"/>
                    </a:cubicBezTo>
                    <a:cubicBezTo>
                      <a:pt x="33" y="17"/>
                      <a:pt x="33" y="18"/>
                      <a:pt x="33" y="18"/>
                    </a:cubicBezTo>
                    <a:cubicBezTo>
                      <a:pt x="35" y="19"/>
                      <a:pt x="35" y="22"/>
                      <a:pt x="37" y="23"/>
                    </a:cubicBezTo>
                    <a:cubicBezTo>
                      <a:pt x="37" y="23"/>
                      <a:pt x="37" y="23"/>
                      <a:pt x="37" y="23"/>
                    </a:cubicBezTo>
                    <a:cubicBezTo>
                      <a:pt x="39" y="25"/>
                      <a:pt x="38" y="28"/>
                      <a:pt x="41" y="30"/>
                    </a:cubicBezTo>
                    <a:cubicBezTo>
                      <a:pt x="41" y="30"/>
                      <a:pt x="41" y="30"/>
                      <a:pt x="41" y="30"/>
                    </a:cubicBezTo>
                    <a:cubicBezTo>
                      <a:pt x="44" y="33"/>
                      <a:pt x="43" y="38"/>
                      <a:pt x="46" y="41"/>
                    </a:cubicBezTo>
                    <a:cubicBezTo>
                      <a:pt x="47" y="42"/>
                      <a:pt x="47" y="43"/>
                      <a:pt x="47" y="43"/>
                    </a:cubicBezTo>
                    <a:cubicBezTo>
                      <a:pt x="48" y="44"/>
                      <a:pt x="49" y="45"/>
                      <a:pt x="48" y="47"/>
                    </a:cubicBezTo>
                    <a:cubicBezTo>
                      <a:pt x="48" y="47"/>
                      <a:pt x="48" y="47"/>
                      <a:pt x="48" y="47"/>
                    </a:cubicBezTo>
                    <a:cubicBezTo>
                      <a:pt x="47" y="48"/>
                      <a:pt x="46" y="48"/>
                      <a:pt x="45" y="49"/>
                    </a:cubicBezTo>
                    <a:cubicBezTo>
                      <a:pt x="45" y="49"/>
                      <a:pt x="45" y="49"/>
                      <a:pt x="45" y="49"/>
                    </a:cubicBezTo>
                    <a:cubicBezTo>
                      <a:pt x="45" y="50"/>
                      <a:pt x="44" y="51"/>
                      <a:pt x="44" y="52"/>
                    </a:cubicBezTo>
                    <a:cubicBezTo>
                      <a:pt x="44" y="52"/>
                      <a:pt x="44" y="52"/>
                      <a:pt x="44" y="52"/>
                    </a:cubicBezTo>
                    <a:cubicBezTo>
                      <a:pt x="43" y="54"/>
                      <a:pt x="41" y="55"/>
                      <a:pt x="40" y="57"/>
                    </a:cubicBezTo>
                    <a:cubicBezTo>
                      <a:pt x="40" y="57"/>
                      <a:pt x="40" y="57"/>
                      <a:pt x="40" y="57"/>
                    </a:cubicBezTo>
                    <a:cubicBezTo>
                      <a:pt x="39" y="58"/>
                      <a:pt x="38" y="59"/>
                      <a:pt x="37" y="59"/>
                    </a:cubicBezTo>
                    <a:cubicBezTo>
                      <a:pt x="35" y="58"/>
                      <a:pt x="34" y="58"/>
                      <a:pt x="33" y="58"/>
                    </a:cubicBezTo>
                    <a:cubicBezTo>
                      <a:pt x="31" y="59"/>
                      <a:pt x="28" y="60"/>
                      <a:pt x="26" y="60"/>
                    </a:cubicBezTo>
                    <a:cubicBezTo>
                      <a:pt x="20" y="63"/>
                      <a:pt x="15" y="63"/>
                      <a:pt x="11" y="58"/>
                    </a:cubicBezTo>
                    <a:cubicBezTo>
                      <a:pt x="6" y="54"/>
                      <a:pt x="0" y="51"/>
                      <a:pt x="4" y="43"/>
                    </a:cubicBezTo>
                    <a:cubicBezTo>
                      <a:pt x="5" y="42"/>
                      <a:pt x="4" y="41"/>
                      <a:pt x="4" y="40"/>
                    </a:cubicBezTo>
                    <a:cubicBezTo>
                      <a:pt x="3" y="38"/>
                      <a:pt x="3" y="37"/>
                      <a:pt x="3" y="36"/>
                    </a:cubicBezTo>
                    <a:cubicBezTo>
                      <a:pt x="7" y="33"/>
                      <a:pt x="10" y="38"/>
                      <a:pt x="13" y="37"/>
                    </a:cubicBezTo>
                    <a:cubicBezTo>
                      <a:pt x="14" y="38"/>
                      <a:pt x="14" y="38"/>
                      <a:pt x="14" y="38"/>
                    </a:cubicBezTo>
                    <a:close/>
                  </a:path>
                </a:pathLst>
              </a:custGeom>
              <a:solidFill>
                <a:srgbClr val="DF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7" name="Freeform 53"/>
              <p:cNvSpPr/>
              <p:nvPr userDrawn="1"/>
            </p:nvSpPr>
            <p:spPr bwMode="auto">
              <a:xfrm>
                <a:off x="2107" y="2523"/>
                <a:ext cx="72" cy="50"/>
              </a:xfrm>
              <a:custGeom>
                <a:avLst/>
                <a:gdLst>
                  <a:gd name="T0" fmla="*/ 41 w 62"/>
                  <a:gd name="T1" fmla="*/ 18 h 43"/>
                  <a:gd name="T2" fmla="*/ 42 w 62"/>
                  <a:gd name="T3" fmla="*/ 23 h 43"/>
                  <a:gd name="T4" fmla="*/ 41 w 62"/>
                  <a:gd name="T5" fmla="*/ 26 h 43"/>
                  <a:gd name="T6" fmla="*/ 42 w 62"/>
                  <a:gd name="T7" fmla="*/ 28 h 43"/>
                  <a:gd name="T8" fmla="*/ 40 w 62"/>
                  <a:gd name="T9" fmla="*/ 30 h 43"/>
                  <a:gd name="T10" fmla="*/ 61 w 62"/>
                  <a:gd name="T11" fmla="*/ 39 h 43"/>
                  <a:gd name="T12" fmla="*/ 62 w 62"/>
                  <a:gd name="T13" fmla="*/ 40 h 43"/>
                  <a:gd name="T14" fmla="*/ 62 w 62"/>
                  <a:gd name="T15" fmla="*/ 40 h 43"/>
                  <a:gd name="T16" fmla="*/ 60 w 62"/>
                  <a:gd name="T17" fmla="*/ 41 h 43"/>
                  <a:gd name="T18" fmla="*/ 55 w 62"/>
                  <a:gd name="T19" fmla="*/ 43 h 43"/>
                  <a:gd name="T20" fmla="*/ 55 w 62"/>
                  <a:gd name="T21" fmla="*/ 43 h 43"/>
                  <a:gd name="T22" fmla="*/ 51 w 62"/>
                  <a:gd name="T23" fmla="*/ 42 h 43"/>
                  <a:gd name="T24" fmla="*/ 51 w 62"/>
                  <a:gd name="T25" fmla="*/ 42 h 43"/>
                  <a:gd name="T26" fmla="*/ 44 w 62"/>
                  <a:gd name="T27" fmla="*/ 40 h 43"/>
                  <a:gd name="T28" fmla="*/ 44 w 62"/>
                  <a:gd name="T29" fmla="*/ 38 h 43"/>
                  <a:gd name="T30" fmla="*/ 41 w 62"/>
                  <a:gd name="T31" fmla="*/ 36 h 43"/>
                  <a:gd name="T32" fmla="*/ 41 w 62"/>
                  <a:gd name="T33" fmla="*/ 36 h 43"/>
                  <a:gd name="T34" fmla="*/ 39 w 62"/>
                  <a:gd name="T35" fmla="*/ 34 h 43"/>
                  <a:gd name="T36" fmla="*/ 36 w 62"/>
                  <a:gd name="T37" fmla="*/ 33 h 43"/>
                  <a:gd name="T38" fmla="*/ 36 w 62"/>
                  <a:gd name="T39" fmla="*/ 33 h 43"/>
                  <a:gd name="T40" fmla="*/ 34 w 62"/>
                  <a:gd name="T41" fmla="*/ 32 h 43"/>
                  <a:gd name="T42" fmla="*/ 34 w 62"/>
                  <a:gd name="T43" fmla="*/ 32 h 43"/>
                  <a:gd name="T44" fmla="*/ 32 w 62"/>
                  <a:gd name="T45" fmla="*/ 31 h 43"/>
                  <a:gd name="T46" fmla="*/ 32 w 62"/>
                  <a:gd name="T47" fmla="*/ 31 h 43"/>
                  <a:gd name="T48" fmla="*/ 24 w 62"/>
                  <a:gd name="T49" fmla="*/ 24 h 43"/>
                  <a:gd name="T50" fmla="*/ 24 w 62"/>
                  <a:gd name="T51" fmla="*/ 24 h 43"/>
                  <a:gd name="T52" fmla="*/ 19 w 62"/>
                  <a:gd name="T53" fmla="*/ 21 h 43"/>
                  <a:gd name="T54" fmla="*/ 19 w 62"/>
                  <a:gd name="T55" fmla="*/ 21 h 43"/>
                  <a:gd name="T56" fmla="*/ 11 w 62"/>
                  <a:gd name="T57" fmla="*/ 16 h 43"/>
                  <a:gd name="T58" fmla="*/ 11 w 62"/>
                  <a:gd name="T59" fmla="*/ 16 h 43"/>
                  <a:gd name="T60" fmla="*/ 6 w 62"/>
                  <a:gd name="T61" fmla="*/ 10 h 43"/>
                  <a:gd name="T62" fmla="*/ 6 w 62"/>
                  <a:gd name="T63" fmla="*/ 10 h 43"/>
                  <a:gd name="T64" fmla="*/ 3 w 62"/>
                  <a:gd name="T65" fmla="*/ 9 h 43"/>
                  <a:gd name="T66" fmla="*/ 3 w 62"/>
                  <a:gd name="T67" fmla="*/ 9 h 43"/>
                  <a:gd name="T68" fmla="*/ 1 w 62"/>
                  <a:gd name="T69" fmla="*/ 8 h 43"/>
                  <a:gd name="T70" fmla="*/ 1 w 62"/>
                  <a:gd name="T71" fmla="*/ 8 h 43"/>
                  <a:gd name="T72" fmla="*/ 0 w 62"/>
                  <a:gd name="T73" fmla="*/ 6 h 43"/>
                  <a:gd name="T74" fmla="*/ 0 w 62"/>
                  <a:gd name="T75" fmla="*/ 6 h 43"/>
                  <a:gd name="T76" fmla="*/ 19 w 62"/>
                  <a:gd name="T77" fmla="*/ 6 h 43"/>
                  <a:gd name="T78" fmla="*/ 31 w 62"/>
                  <a:gd name="T79" fmla="*/ 12 h 43"/>
                  <a:gd name="T80" fmla="*/ 41 w 62"/>
                  <a:gd name="T8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43">
                    <a:moveTo>
                      <a:pt x="41" y="18"/>
                    </a:moveTo>
                    <a:cubicBezTo>
                      <a:pt x="44" y="21"/>
                      <a:pt x="44" y="21"/>
                      <a:pt x="42" y="23"/>
                    </a:cubicBezTo>
                    <a:cubicBezTo>
                      <a:pt x="41" y="24"/>
                      <a:pt x="40" y="25"/>
                      <a:pt x="41" y="26"/>
                    </a:cubicBezTo>
                    <a:cubicBezTo>
                      <a:pt x="43" y="26"/>
                      <a:pt x="45" y="27"/>
                      <a:pt x="42" y="28"/>
                    </a:cubicBezTo>
                    <a:cubicBezTo>
                      <a:pt x="41" y="28"/>
                      <a:pt x="40" y="29"/>
                      <a:pt x="40" y="30"/>
                    </a:cubicBezTo>
                    <a:cubicBezTo>
                      <a:pt x="47" y="32"/>
                      <a:pt x="51" y="43"/>
                      <a:pt x="61" y="39"/>
                    </a:cubicBezTo>
                    <a:cubicBezTo>
                      <a:pt x="62" y="39"/>
                      <a:pt x="62" y="39"/>
                      <a:pt x="62" y="40"/>
                    </a:cubicBezTo>
                    <a:cubicBezTo>
                      <a:pt x="62" y="40"/>
                      <a:pt x="62" y="40"/>
                      <a:pt x="62" y="40"/>
                    </a:cubicBezTo>
                    <a:cubicBezTo>
                      <a:pt x="61" y="41"/>
                      <a:pt x="61" y="41"/>
                      <a:pt x="60" y="41"/>
                    </a:cubicBezTo>
                    <a:cubicBezTo>
                      <a:pt x="59" y="43"/>
                      <a:pt x="57" y="43"/>
                      <a:pt x="55" y="43"/>
                    </a:cubicBezTo>
                    <a:cubicBezTo>
                      <a:pt x="55" y="43"/>
                      <a:pt x="55" y="43"/>
                      <a:pt x="55" y="43"/>
                    </a:cubicBezTo>
                    <a:cubicBezTo>
                      <a:pt x="53" y="42"/>
                      <a:pt x="52" y="43"/>
                      <a:pt x="51" y="42"/>
                    </a:cubicBezTo>
                    <a:cubicBezTo>
                      <a:pt x="51" y="42"/>
                      <a:pt x="51" y="42"/>
                      <a:pt x="51" y="42"/>
                    </a:cubicBezTo>
                    <a:cubicBezTo>
                      <a:pt x="49" y="41"/>
                      <a:pt x="46" y="41"/>
                      <a:pt x="44" y="40"/>
                    </a:cubicBezTo>
                    <a:cubicBezTo>
                      <a:pt x="44" y="40"/>
                      <a:pt x="44" y="39"/>
                      <a:pt x="44" y="38"/>
                    </a:cubicBezTo>
                    <a:cubicBezTo>
                      <a:pt x="42" y="38"/>
                      <a:pt x="42" y="36"/>
                      <a:pt x="41" y="36"/>
                    </a:cubicBezTo>
                    <a:cubicBezTo>
                      <a:pt x="41" y="36"/>
                      <a:pt x="41" y="36"/>
                      <a:pt x="41" y="36"/>
                    </a:cubicBezTo>
                    <a:cubicBezTo>
                      <a:pt x="40" y="35"/>
                      <a:pt x="39" y="35"/>
                      <a:pt x="39" y="34"/>
                    </a:cubicBezTo>
                    <a:cubicBezTo>
                      <a:pt x="38" y="34"/>
                      <a:pt x="37" y="34"/>
                      <a:pt x="36" y="33"/>
                    </a:cubicBezTo>
                    <a:cubicBezTo>
                      <a:pt x="36" y="33"/>
                      <a:pt x="36" y="33"/>
                      <a:pt x="36" y="33"/>
                    </a:cubicBezTo>
                    <a:cubicBezTo>
                      <a:pt x="35" y="33"/>
                      <a:pt x="35" y="32"/>
                      <a:pt x="34" y="32"/>
                    </a:cubicBezTo>
                    <a:cubicBezTo>
                      <a:pt x="34" y="32"/>
                      <a:pt x="34" y="32"/>
                      <a:pt x="34" y="32"/>
                    </a:cubicBezTo>
                    <a:cubicBezTo>
                      <a:pt x="33" y="32"/>
                      <a:pt x="32" y="31"/>
                      <a:pt x="32" y="31"/>
                    </a:cubicBezTo>
                    <a:cubicBezTo>
                      <a:pt x="32" y="31"/>
                      <a:pt x="32" y="31"/>
                      <a:pt x="32" y="31"/>
                    </a:cubicBezTo>
                    <a:cubicBezTo>
                      <a:pt x="29" y="29"/>
                      <a:pt x="26" y="27"/>
                      <a:pt x="24" y="24"/>
                    </a:cubicBezTo>
                    <a:cubicBezTo>
                      <a:pt x="24" y="24"/>
                      <a:pt x="24" y="24"/>
                      <a:pt x="24" y="24"/>
                    </a:cubicBezTo>
                    <a:cubicBezTo>
                      <a:pt x="22" y="23"/>
                      <a:pt x="20" y="22"/>
                      <a:pt x="19" y="21"/>
                    </a:cubicBezTo>
                    <a:cubicBezTo>
                      <a:pt x="19" y="21"/>
                      <a:pt x="19" y="21"/>
                      <a:pt x="19" y="21"/>
                    </a:cubicBezTo>
                    <a:cubicBezTo>
                      <a:pt x="17" y="19"/>
                      <a:pt x="14" y="18"/>
                      <a:pt x="11" y="16"/>
                    </a:cubicBezTo>
                    <a:cubicBezTo>
                      <a:pt x="11" y="16"/>
                      <a:pt x="11" y="16"/>
                      <a:pt x="11" y="16"/>
                    </a:cubicBezTo>
                    <a:cubicBezTo>
                      <a:pt x="9" y="15"/>
                      <a:pt x="8" y="12"/>
                      <a:pt x="6" y="10"/>
                    </a:cubicBezTo>
                    <a:cubicBezTo>
                      <a:pt x="6" y="10"/>
                      <a:pt x="6" y="10"/>
                      <a:pt x="6" y="10"/>
                    </a:cubicBezTo>
                    <a:cubicBezTo>
                      <a:pt x="5" y="10"/>
                      <a:pt x="4" y="9"/>
                      <a:pt x="3" y="9"/>
                    </a:cubicBezTo>
                    <a:cubicBezTo>
                      <a:pt x="3" y="9"/>
                      <a:pt x="3" y="9"/>
                      <a:pt x="3" y="9"/>
                    </a:cubicBezTo>
                    <a:cubicBezTo>
                      <a:pt x="3" y="8"/>
                      <a:pt x="2" y="8"/>
                      <a:pt x="1" y="8"/>
                    </a:cubicBezTo>
                    <a:cubicBezTo>
                      <a:pt x="1" y="8"/>
                      <a:pt x="1" y="8"/>
                      <a:pt x="1" y="8"/>
                    </a:cubicBezTo>
                    <a:cubicBezTo>
                      <a:pt x="0" y="7"/>
                      <a:pt x="0" y="7"/>
                      <a:pt x="0" y="6"/>
                    </a:cubicBezTo>
                    <a:cubicBezTo>
                      <a:pt x="0" y="6"/>
                      <a:pt x="0" y="6"/>
                      <a:pt x="0" y="6"/>
                    </a:cubicBezTo>
                    <a:cubicBezTo>
                      <a:pt x="6" y="0"/>
                      <a:pt x="13" y="1"/>
                      <a:pt x="19" y="6"/>
                    </a:cubicBezTo>
                    <a:cubicBezTo>
                      <a:pt x="22" y="9"/>
                      <a:pt x="27" y="11"/>
                      <a:pt x="31" y="12"/>
                    </a:cubicBezTo>
                    <a:cubicBezTo>
                      <a:pt x="36" y="13"/>
                      <a:pt x="38" y="15"/>
                      <a:pt x="41" y="18"/>
                    </a:cubicBezTo>
                    <a:close/>
                  </a:path>
                </a:pathLst>
              </a:custGeom>
              <a:solidFill>
                <a:srgbClr val="ECE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8" name="Freeform 54"/>
              <p:cNvSpPr/>
              <p:nvPr userDrawn="1"/>
            </p:nvSpPr>
            <p:spPr bwMode="auto">
              <a:xfrm>
                <a:off x="1902" y="2649"/>
                <a:ext cx="6" cy="8"/>
              </a:xfrm>
              <a:custGeom>
                <a:avLst/>
                <a:gdLst>
                  <a:gd name="T0" fmla="*/ 3 w 5"/>
                  <a:gd name="T1" fmla="*/ 7 h 7"/>
                  <a:gd name="T2" fmla="*/ 0 w 5"/>
                  <a:gd name="T3" fmla="*/ 0 h 7"/>
                  <a:gd name="T4" fmla="*/ 5 w 5"/>
                  <a:gd name="T5" fmla="*/ 2 h 7"/>
                  <a:gd name="T6" fmla="*/ 5 w 5"/>
                  <a:gd name="T7" fmla="*/ 2 h 7"/>
                  <a:gd name="T8" fmla="*/ 4 w 5"/>
                  <a:gd name="T9" fmla="*/ 5 h 7"/>
                  <a:gd name="T10" fmla="*/ 4 w 5"/>
                  <a:gd name="T11" fmla="*/ 6 h 7"/>
                  <a:gd name="T12" fmla="*/ 3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cubicBezTo>
                      <a:pt x="2" y="5"/>
                      <a:pt x="1" y="2"/>
                      <a:pt x="0" y="0"/>
                    </a:cubicBezTo>
                    <a:cubicBezTo>
                      <a:pt x="2" y="0"/>
                      <a:pt x="4" y="1"/>
                      <a:pt x="5" y="2"/>
                    </a:cubicBezTo>
                    <a:cubicBezTo>
                      <a:pt x="5" y="2"/>
                      <a:pt x="5" y="2"/>
                      <a:pt x="5" y="2"/>
                    </a:cubicBezTo>
                    <a:cubicBezTo>
                      <a:pt x="5" y="3"/>
                      <a:pt x="4" y="4"/>
                      <a:pt x="4" y="5"/>
                    </a:cubicBezTo>
                    <a:cubicBezTo>
                      <a:pt x="4" y="5"/>
                      <a:pt x="4" y="6"/>
                      <a:pt x="4" y="6"/>
                    </a:cubicBezTo>
                    <a:cubicBezTo>
                      <a:pt x="4" y="7"/>
                      <a:pt x="4" y="7"/>
                      <a:pt x="3" y="7"/>
                    </a:cubicBezTo>
                    <a:close/>
                  </a:path>
                </a:pathLst>
              </a:custGeom>
              <a:solidFill>
                <a:srgbClr val="E7E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9" name="Freeform 55"/>
              <p:cNvSpPr/>
              <p:nvPr userDrawn="1"/>
            </p:nvSpPr>
            <p:spPr bwMode="auto">
              <a:xfrm>
                <a:off x="2001" y="2316"/>
                <a:ext cx="78" cy="42"/>
              </a:xfrm>
              <a:custGeom>
                <a:avLst/>
                <a:gdLst>
                  <a:gd name="T0" fmla="*/ 15 w 67"/>
                  <a:gd name="T1" fmla="*/ 2 h 37"/>
                  <a:gd name="T2" fmla="*/ 17 w 67"/>
                  <a:gd name="T3" fmla="*/ 1 h 37"/>
                  <a:gd name="T4" fmla="*/ 24 w 67"/>
                  <a:gd name="T5" fmla="*/ 1 h 37"/>
                  <a:gd name="T6" fmla="*/ 24 w 67"/>
                  <a:gd name="T7" fmla="*/ 1 h 37"/>
                  <a:gd name="T8" fmla="*/ 40 w 67"/>
                  <a:gd name="T9" fmla="*/ 11 h 37"/>
                  <a:gd name="T10" fmla="*/ 40 w 67"/>
                  <a:gd name="T11" fmla="*/ 11 h 37"/>
                  <a:gd name="T12" fmla="*/ 43 w 67"/>
                  <a:gd name="T13" fmla="*/ 13 h 37"/>
                  <a:gd name="T14" fmla="*/ 43 w 67"/>
                  <a:gd name="T15" fmla="*/ 12 h 37"/>
                  <a:gd name="T16" fmla="*/ 45 w 67"/>
                  <a:gd name="T17" fmla="*/ 14 h 37"/>
                  <a:gd name="T18" fmla="*/ 45 w 67"/>
                  <a:gd name="T19" fmla="*/ 14 h 37"/>
                  <a:gd name="T20" fmla="*/ 56 w 67"/>
                  <a:gd name="T21" fmla="*/ 18 h 37"/>
                  <a:gd name="T22" fmla="*/ 56 w 67"/>
                  <a:gd name="T23" fmla="*/ 18 h 37"/>
                  <a:gd name="T24" fmla="*/ 60 w 67"/>
                  <a:gd name="T25" fmla="*/ 18 h 37"/>
                  <a:gd name="T26" fmla="*/ 60 w 67"/>
                  <a:gd name="T27" fmla="*/ 18 h 37"/>
                  <a:gd name="T28" fmla="*/ 65 w 67"/>
                  <a:gd name="T29" fmla="*/ 24 h 37"/>
                  <a:gd name="T30" fmla="*/ 49 w 67"/>
                  <a:gd name="T31" fmla="*/ 32 h 37"/>
                  <a:gd name="T32" fmla="*/ 34 w 67"/>
                  <a:gd name="T33" fmla="*/ 30 h 37"/>
                  <a:gd name="T34" fmla="*/ 20 w 67"/>
                  <a:gd name="T35" fmla="*/ 21 h 37"/>
                  <a:gd name="T36" fmla="*/ 3 w 67"/>
                  <a:gd name="T37" fmla="*/ 20 h 37"/>
                  <a:gd name="T38" fmla="*/ 0 w 67"/>
                  <a:gd name="T39" fmla="*/ 17 h 37"/>
                  <a:gd name="T40" fmla="*/ 2 w 67"/>
                  <a:gd name="T41" fmla="*/ 12 h 37"/>
                  <a:gd name="T42" fmla="*/ 2 w 67"/>
                  <a:gd name="T43" fmla="*/ 12 h 37"/>
                  <a:gd name="T44" fmla="*/ 4 w 67"/>
                  <a:gd name="T45" fmla="*/ 9 h 37"/>
                  <a:gd name="T46" fmla="*/ 4 w 67"/>
                  <a:gd name="T47" fmla="*/ 10 h 37"/>
                  <a:gd name="T48" fmla="*/ 15 w 67"/>
                  <a:gd name="T4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37">
                    <a:moveTo>
                      <a:pt x="15" y="2"/>
                    </a:moveTo>
                    <a:cubicBezTo>
                      <a:pt x="16" y="2"/>
                      <a:pt x="17" y="2"/>
                      <a:pt x="17" y="1"/>
                    </a:cubicBezTo>
                    <a:cubicBezTo>
                      <a:pt x="19" y="2"/>
                      <a:pt x="22" y="0"/>
                      <a:pt x="24" y="1"/>
                    </a:cubicBezTo>
                    <a:cubicBezTo>
                      <a:pt x="24" y="1"/>
                      <a:pt x="24" y="1"/>
                      <a:pt x="24" y="1"/>
                    </a:cubicBezTo>
                    <a:cubicBezTo>
                      <a:pt x="28" y="6"/>
                      <a:pt x="35" y="7"/>
                      <a:pt x="40" y="11"/>
                    </a:cubicBezTo>
                    <a:cubicBezTo>
                      <a:pt x="40" y="11"/>
                      <a:pt x="40" y="11"/>
                      <a:pt x="40" y="11"/>
                    </a:cubicBezTo>
                    <a:cubicBezTo>
                      <a:pt x="41" y="11"/>
                      <a:pt x="42" y="12"/>
                      <a:pt x="43" y="13"/>
                    </a:cubicBezTo>
                    <a:cubicBezTo>
                      <a:pt x="43" y="12"/>
                      <a:pt x="43" y="12"/>
                      <a:pt x="43" y="12"/>
                    </a:cubicBezTo>
                    <a:cubicBezTo>
                      <a:pt x="44" y="12"/>
                      <a:pt x="45" y="13"/>
                      <a:pt x="45" y="14"/>
                    </a:cubicBezTo>
                    <a:cubicBezTo>
                      <a:pt x="45" y="14"/>
                      <a:pt x="45" y="14"/>
                      <a:pt x="45" y="14"/>
                    </a:cubicBezTo>
                    <a:cubicBezTo>
                      <a:pt x="48" y="16"/>
                      <a:pt x="52" y="16"/>
                      <a:pt x="56" y="18"/>
                    </a:cubicBezTo>
                    <a:cubicBezTo>
                      <a:pt x="56" y="18"/>
                      <a:pt x="56" y="18"/>
                      <a:pt x="56" y="18"/>
                    </a:cubicBezTo>
                    <a:cubicBezTo>
                      <a:pt x="57" y="18"/>
                      <a:pt x="59" y="17"/>
                      <a:pt x="60" y="18"/>
                    </a:cubicBezTo>
                    <a:cubicBezTo>
                      <a:pt x="60" y="18"/>
                      <a:pt x="60" y="18"/>
                      <a:pt x="60" y="18"/>
                    </a:cubicBezTo>
                    <a:cubicBezTo>
                      <a:pt x="63" y="19"/>
                      <a:pt x="67" y="19"/>
                      <a:pt x="65" y="24"/>
                    </a:cubicBezTo>
                    <a:cubicBezTo>
                      <a:pt x="62" y="32"/>
                      <a:pt x="54" y="29"/>
                      <a:pt x="49" y="32"/>
                    </a:cubicBezTo>
                    <a:cubicBezTo>
                      <a:pt x="43" y="37"/>
                      <a:pt x="38" y="36"/>
                      <a:pt x="34" y="30"/>
                    </a:cubicBezTo>
                    <a:cubicBezTo>
                      <a:pt x="30" y="26"/>
                      <a:pt x="26" y="22"/>
                      <a:pt x="20" y="21"/>
                    </a:cubicBezTo>
                    <a:cubicBezTo>
                      <a:pt x="15" y="18"/>
                      <a:pt x="9" y="20"/>
                      <a:pt x="3" y="20"/>
                    </a:cubicBezTo>
                    <a:cubicBezTo>
                      <a:pt x="2" y="19"/>
                      <a:pt x="1" y="18"/>
                      <a:pt x="0" y="17"/>
                    </a:cubicBezTo>
                    <a:cubicBezTo>
                      <a:pt x="0" y="15"/>
                      <a:pt x="1" y="13"/>
                      <a:pt x="2" y="12"/>
                    </a:cubicBezTo>
                    <a:cubicBezTo>
                      <a:pt x="2" y="12"/>
                      <a:pt x="2" y="12"/>
                      <a:pt x="2" y="12"/>
                    </a:cubicBezTo>
                    <a:cubicBezTo>
                      <a:pt x="3" y="11"/>
                      <a:pt x="3" y="10"/>
                      <a:pt x="4" y="9"/>
                    </a:cubicBezTo>
                    <a:cubicBezTo>
                      <a:pt x="4" y="10"/>
                      <a:pt x="4" y="10"/>
                      <a:pt x="4" y="10"/>
                    </a:cubicBezTo>
                    <a:cubicBezTo>
                      <a:pt x="5" y="3"/>
                      <a:pt x="12" y="5"/>
                      <a:pt x="15" y="2"/>
                    </a:cubicBezTo>
                    <a:close/>
                  </a:path>
                </a:pathLst>
              </a:custGeom>
              <a:solidFill>
                <a:srgbClr val="1F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0" name="Freeform 56"/>
              <p:cNvSpPr/>
              <p:nvPr userDrawn="1"/>
            </p:nvSpPr>
            <p:spPr bwMode="auto">
              <a:xfrm>
                <a:off x="1924" y="2290"/>
                <a:ext cx="82" cy="86"/>
              </a:xfrm>
              <a:custGeom>
                <a:avLst/>
                <a:gdLst>
                  <a:gd name="T0" fmla="*/ 34 w 71"/>
                  <a:gd name="T1" fmla="*/ 26 h 74"/>
                  <a:gd name="T2" fmla="*/ 36 w 71"/>
                  <a:gd name="T3" fmla="*/ 27 h 74"/>
                  <a:gd name="T4" fmla="*/ 39 w 71"/>
                  <a:gd name="T5" fmla="*/ 29 h 74"/>
                  <a:gd name="T6" fmla="*/ 39 w 71"/>
                  <a:gd name="T7" fmla="*/ 30 h 74"/>
                  <a:gd name="T8" fmla="*/ 41 w 71"/>
                  <a:gd name="T9" fmla="*/ 31 h 74"/>
                  <a:gd name="T10" fmla="*/ 41 w 71"/>
                  <a:gd name="T11" fmla="*/ 31 h 74"/>
                  <a:gd name="T12" fmla="*/ 44 w 71"/>
                  <a:gd name="T13" fmla="*/ 34 h 74"/>
                  <a:gd name="T14" fmla="*/ 44 w 71"/>
                  <a:gd name="T15" fmla="*/ 34 h 74"/>
                  <a:gd name="T16" fmla="*/ 47 w 71"/>
                  <a:gd name="T17" fmla="*/ 37 h 74"/>
                  <a:gd name="T18" fmla="*/ 48 w 71"/>
                  <a:gd name="T19" fmla="*/ 39 h 74"/>
                  <a:gd name="T20" fmla="*/ 50 w 71"/>
                  <a:gd name="T21" fmla="*/ 42 h 74"/>
                  <a:gd name="T22" fmla="*/ 50 w 71"/>
                  <a:gd name="T23" fmla="*/ 42 h 74"/>
                  <a:gd name="T24" fmla="*/ 55 w 71"/>
                  <a:gd name="T25" fmla="*/ 50 h 74"/>
                  <a:gd name="T26" fmla="*/ 55 w 71"/>
                  <a:gd name="T27" fmla="*/ 50 h 74"/>
                  <a:gd name="T28" fmla="*/ 58 w 71"/>
                  <a:gd name="T29" fmla="*/ 53 h 74"/>
                  <a:gd name="T30" fmla="*/ 58 w 71"/>
                  <a:gd name="T31" fmla="*/ 53 h 74"/>
                  <a:gd name="T32" fmla="*/ 65 w 71"/>
                  <a:gd name="T33" fmla="*/ 57 h 74"/>
                  <a:gd name="T34" fmla="*/ 70 w 71"/>
                  <a:gd name="T35" fmla="*/ 71 h 74"/>
                  <a:gd name="T36" fmla="*/ 67 w 71"/>
                  <a:gd name="T37" fmla="*/ 73 h 74"/>
                  <a:gd name="T38" fmla="*/ 44 w 71"/>
                  <a:gd name="T39" fmla="*/ 46 h 74"/>
                  <a:gd name="T40" fmla="*/ 8 w 71"/>
                  <a:gd name="T41" fmla="*/ 12 h 74"/>
                  <a:gd name="T42" fmla="*/ 0 w 71"/>
                  <a:gd name="T43" fmla="*/ 4 h 74"/>
                  <a:gd name="T44" fmla="*/ 2 w 71"/>
                  <a:gd name="T45" fmla="*/ 0 h 74"/>
                  <a:gd name="T46" fmla="*/ 4 w 71"/>
                  <a:gd name="T47" fmla="*/ 0 h 74"/>
                  <a:gd name="T48" fmla="*/ 4 w 71"/>
                  <a:gd name="T49" fmla="*/ 0 h 74"/>
                  <a:gd name="T50" fmla="*/ 7 w 71"/>
                  <a:gd name="T51" fmla="*/ 3 h 74"/>
                  <a:gd name="T52" fmla="*/ 7 w 71"/>
                  <a:gd name="T53" fmla="*/ 3 h 74"/>
                  <a:gd name="T54" fmla="*/ 9 w 71"/>
                  <a:gd name="T55" fmla="*/ 4 h 74"/>
                  <a:gd name="T56" fmla="*/ 9 w 71"/>
                  <a:gd name="T57" fmla="*/ 4 h 74"/>
                  <a:gd name="T58" fmla="*/ 12 w 71"/>
                  <a:gd name="T59" fmla="*/ 7 h 74"/>
                  <a:gd name="T60" fmla="*/ 12 w 71"/>
                  <a:gd name="T61" fmla="*/ 7 h 74"/>
                  <a:gd name="T62" fmla="*/ 15 w 71"/>
                  <a:gd name="T63" fmla="*/ 9 h 74"/>
                  <a:gd name="T64" fmla="*/ 15 w 71"/>
                  <a:gd name="T65" fmla="*/ 8 h 74"/>
                  <a:gd name="T66" fmla="*/ 18 w 71"/>
                  <a:gd name="T67" fmla="*/ 11 h 74"/>
                  <a:gd name="T68" fmla="*/ 18 w 71"/>
                  <a:gd name="T69" fmla="*/ 11 h 74"/>
                  <a:gd name="T70" fmla="*/ 20 w 71"/>
                  <a:gd name="T71" fmla="*/ 14 h 74"/>
                  <a:gd name="T72" fmla="*/ 20 w 71"/>
                  <a:gd name="T73" fmla="*/ 14 h 74"/>
                  <a:gd name="T74" fmla="*/ 26 w 71"/>
                  <a:gd name="T75" fmla="*/ 19 h 74"/>
                  <a:gd name="T76" fmla="*/ 26 w 71"/>
                  <a:gd name="T77" fmla="*/ 20 h 74"/>
                  <a:gd name="T78" fmla="*/ 28 w 71"/>
                  <a:gd name="T79" fmla="*/ 21 h 74"/>
                  <a:gd name="T80" fmla="*/ 28 w 71"/>
                  <a:gd name="T81" fmla="*/ 21 h 74"/>
                  <a:gd name="T82" fmla="*/ 31 w 71"/>
                  <a:gd name="T83" fmla="*/ 23 h 74"/>
                  <a:gd name="T84" fmla="*/ 31 w 71"/>
                  <a:gd name="T85" fmla="*/ 23 h 74"/>
                  <a:gd name="T86" fmla="*/ 34 w 71"/>
                  <a:gd name="T87"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74">
                    <a:moveTo>
                      <a:pt x="34" y="26"/>
                    </a:moveTo>
                    <a:cubicBezTo>
                      <a:pt x="34" y="26"/>
                      <a:pt x="35" y="26"/>
                      <a:pt x="36" y="27"/>
                    </a:cubicBezTo>
                    <a:cubicBezTo>
                      <a:pt x="36" y="28"/>
                      <a:pt x="37" y="29"/>
                      <a:pt x="39" y="29"/>
                    </a:cubicBezTo>
                    <a:cubicBezTo>
                      <a:pt x="39" y="30"/>
                      <a:pt x="39" y="30"/>
                      <a:pt x="39" y="30"/>
                    </a:cubicBezTo>
                    <a:cubicBezTo>
                      <a:pt x="40" y="30"/>
                      <a:pt x="40" y="31"/>
                      <a:pt x="41" y="31"/>
                    </a:cubicBezTo>
                    <a:cubicBezTo>
                      <a:pt x="41" y="31"/>
                      <a:pt x="41" y="31"/>
                      <a:pt x="41" y="31"/>
                    </a:cubicBezTo>
                    <a:cubicBezTo>
                      <a:pt x="43" y="31"/>
                      <a:pt x="43" y="33"/>
                      <a:pt x="44" y="34"/>
                    </a:cubicBezTo>
                    <a:cubicBezTo>
                      <a:pt x="44" y="34"/>
                      <a:pt x="44" y="34"/>
                      <a:pt x="44" y="34"/>
                    </a:cubicBezTo>
                    <a:cubicBezTo>
                      <a:pt x="45" y="35"/>
                      <a:pt x="46" y="36"/>
                      <a:pt x="47" y="37"/>
                    </a:cubicBezTo>
                    <a:cubicBezTo>
                      <a:pt x="47" y="38"/>
                      <a:pt x="47" y="38"/>
                      <a:pt x="48" y="39"/>
                    </a:cubicBezTo>
                    <a:cubicBezTo>
                      <a:pt x="49" y="39"/>
                      <a:pt x="49" y="41"/>
                      <a:pt x="50" y="42"/>
                    </a:cubicBezTo>
                    <a:cubicBezTo>
                      <a:pt x="50" y="42"/>
                      <a:pt x="50" y="42"/>
                      <a:pt x="50" y="42"/>
                    </a:cubicBezTo>
                    <a:cubicBezTo>
                      <a:pt x="53" y="43"/>
                      <a:pt x="52" y="48"/>
                      <a:pt x="55" y="50"/>
                    </a:cubicBezTo>
                    <a:cubicBezTo>
                      <a:pt x="55" y="50"/>
                      <a:pt x="55" y="50"/>
                      <a:pt x="55" y="50"/>
                    </a:cubicBezTo>
                    <a:cubicBezTo>
                      <a:pt x="56" y="50"/>
                      <a:pt x="56" y="52"/>
                      <a:pt x="58" y="53"/>
                    </a:cubicBezTo>
                    <a:cubicBezTo>
                      <a:pt x="58" y="53"/>
                      <a:pt x="58" y="53"/>
                      <a:pt x="58" y="53"/>
                    </a:cubicBezTo>
                    <a:cubicBezTo>
                      <a:pt x="60" y="55"/>
                      <a:pt x="63" y="55"/>
                      <a:pt x="65" y="57"/>
                    </a:cubicBezTo>
                    <a:cubicBezTo>
                      <a:pt x="68" y="61"/>
                      <a:pt x="71" y="66"/>
                      <a:pt x="70" y="71"/>
                    </a:cubicBezTo>
                    <a:cubicBezTo>
                      <a:pt x="70" y="73"/>
                      <a:pt x="69" y="74"/>
                      <a:pt x="67" y="73"/>
                    </a:cubicBezTo>
                    <a:cubicBezTo>
                      <a:pt x="58" y="65"/>
                      <a:pt x="50" y="57"/>
                      <a:pt x="44" y="46"/>
                    </a:cubicBezTo>
                    <a:cubicBezTo>
                      <a:pt x="34" y="32"/>
                      <a:pt x="20" y="24"/>
                      <a:pt x="8" y="12"/>
                    </a:cubicBezTo>
                    <a:cubicBezTo>
                      <a:pt x="6" y="9"/>
                      <a:pt x="2" y="8"/>
                      <a:pt x="0" y="4"/>
                    </a:cubicBezTo>
                    <a:cubicBezTo>
                      <a:pt x="0" y="2"/>
                      <a:pt x="0" y="1"/>
                      <a:pt x="2" y="0"/>
                    </a:cubicBezTo>
                    <a:cubicBezTo>
                      <a:pt x="3" y="0"/>
                      <a:pt x="3" y="0"/>
                      <a:pt x="4" y="0"/>
                    </a:cubicBezTo>
                    <a:cubicBezTo>
                      <a:pt x="4" y="0"/>
                      <a:pt x="4" y="0"/>
                      <a:pt x="4" y="0"/>
                    </a:cubicBezTo>
                    <a:cubicBezTo>
                      <a:pt x="6" y="1"/>
                      <a:pt x="6" y="2"/>
                      <a:pt x="7" y="3"/>
                    </a:cubicBezTo>
                    <a:cubicBezTo>
                      <a:pt x="7" y="3"/>
                      <a:pt x="7" y="3"/>
                      <a:pt x="7" y="3"/>
                    </a:cubicBezTo>
                    <a:cubicBezTo>
                      <a:pt x="8" y="4"/>
                      <a:pt x="9" y="4"/>
                      <a:pt x="9" y="4"/>
                    </a:cubicBezTo>
                    <a:cubicBezTo>
                      <a:pt x="9" y="4"/>
                      <a:pt x="9" y="4"/>
                      <a:pt x="9" y="4"/>
                    </a:cubicBezTo>
                    <a:cubicBezTo>
                      <a:pt x="11" y="5"/>
                      <a:pt x="11" y="7"/>
                      <a:pt x="12" y="7"/>
                    </a:cubicBezTo>
                    <a:cubicBezTo>
                      <a:pt x="12" y="7"/>
                      <a:pt x="12" y="7"/>
                      <a:pt x="12" y="7"/>
                    </a:cubicBezTo>
                    <a:cubicBezTo>
                      <a:pt x="13" y="8"/>
                      <a:pt x="14" y="8"/>
                      <a:pt x="15" y="9"/>
                    </a:cubicBezTo>
                    <a:cubicBezTo>
                      <a:pt x="15" y="8"/>
                      <a:pt x="15" y="8"/>
                      <a:pt x="15" y="8"/>
                    </a:cubicBezTo>
                    <a:cubicBezTo>
                      <a:pt x="16" y="9"/>
                      <a:pt x="16" y="11"/>
                      <a:pt x="18" y="11"/>
                    </a:cubicBezTo>
                    <a:cubicBezTo>
                      <a:pt x="18" y="11"/>
                      <a:pt x="18" y="11"/>
                      <a:pt x="18" y="11"/>
                    </a:cubicBezTo>
                    <a:cubicBezTo>
                      <a:pt x="19" y="12"/>
                      <a:pt x="19" y="14"/>
                      <a:pt x="20" y="14"/>
                    </a:cubicBezTo>
                    <a:cubicBezTo>
                      <a:pt x="20" y="14"/>
                      <a:pt x="20" y="14"/>
                      <a:pt x="20" y="14"/>
                    </a:cubicBezTo>
                    <a:cubicBezTo>
                      <a:pt x="23" y="15"/>
                      <a:pt x="24" y="17"/>
                      <a:pt x="26" y="19"/>
                    </a:cubicBezTo>
                    <a:cubicBezTo>
                      <a:pt x="26" y="19"/>
                      <a:pt x="26" y="20"/>
                      <a:pt x="26" y="20"/>
                    </a:cubicBezTo>
                    <a:cubicBezTo>
                      <a:pt x="27" y="21"/>
                      <a:pt x="28" y="21"/>
                      <a:pt x="28" y="21"/>
                    </a:cubicBezTo>
                    <a:cubicBezTo>
                      <a:pt x="28" y="21"/>
                      <a:pt x="28" y="21"/>
                      <a:pt x="28" y="21"/>
                    </a:cubicBezTo>
                    <a:cubicBezTo>
                      <a:pt x="29" y="22"/>
                      <a:pt x="30" y="22"/>
                      <a:pt x="31" y="23"/>
                    </a:cubicBezTo>
                    <a:cubicBezTo>
                      <a:pt x="31" y="23"/>
                      <a:pt x="31" y="23"/>
                      <a:pt x="31" y="23"/>
                    </a:cubicBezTo>
                    <a:cubicBezTo>
                      <a:pt x="31" y="24"/>
                      <a:pt x="32" y="25"/>
                      <a:pt x="34" y="26"/>
                    </a:cubicBezTo>
                    <a:close/>
                  </a:path>
                </a:pathLst>
              </a:custGeom>
              <a:solidFill>
                <a:srgbClr val="BDB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1" name="Freeform 57"/>
              <p:cNvSpPr/>
              <p:nvPr userDrawn="1"/>
            </p:nvSpPr>
            <p:spPr bwMode="auto">
              <a:xfrm>
                <a:off x="2056" y="2357"/>
                <a:ext cx="30" cy="37"/>
              </a:xfrm>
              <a:custGeom>
                <a:avLst/>
                <a:gdLst>
                  <a:gd name="T0" fmla="*/ 20 w 26"/>
                  <a:gd name="T1" fmla="*/ 1 h 32"/>
                  <a:gd name="T2" fmla="*/ 21 w 26"/>
                  <a:gd name="T3" fmla="*/ 5 h 32"/>
                  <a:gd name="T4" fmla="*/ 21 w 26"/>
                  <a:gd name="T5" fmla="*/ 9 h 32"/>
                  <a:gd name="T6" fmla="*/ 23 w 26"/>
                  <a:gd name="T7" fmla="*/ 20 h 32"/>
                  <a:gd name="T8" fmla="*/ 24 w 26"/>
                  <a:gd name="T9" fmla="*/ 29 h 32"/>
                  <a:gd name="T10" fmla="*/ 18 w 26"/>
                  <a:gd name="T11" fmla="*/ 31 h 32"/>
                  <a:gd name="T12" fmla="*/ 1 w 26"/>
                  <a:gd name="T13" fmla="*/ 25 h 32"/>
                  <a:gd name="T14" fmla="*/ 1 w 26"/>
                  <a:gd name="T15" fmla="*/ 18 h 32"/>
                  <a:gd name="T16" fmla="*/ 18 w 26"/>
                  <a:gd name="T17" fmla="*/ 0 h 32"/>
                  <a:gd name="T18" fmla="*/ 20 w 26"/>
                  <a:gd name="T1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2">
                    <a:moveTo>
                      <a:pt x="20" y="1"/>
                    </a:moveTo>
                    <a:cubicBezTo>
                      <a:pt x="20" y="3"/>
                      <a:pt x="20" y="4"/>
                      <a:pt x="21" y="5"/>
                    </a:cubicBezTo>
                    <a:cubicBezTo>
                      <a:pt x="22" y="6"/>
                      <a:pt x="22" y="8"/>
                      <a:pt x="21" y="9"/>
                    </a:cubicBezTo>
                    <a:cubicBezTo>
                      <a:pt x="18" y="13"/>
                      <a:pt x="19" y="16"/>
                      <a:pt x="23" y="20"/>
                    </a:cubicBezTo>
                    <a:cubicBezTo>
                      <a:pt x="25" y="22"/>
                      <a:pt x="26" y="26"/>
                      <a:pt x="24" y="29"/>
                    </a:cubicBezTo>
                    <a:cubicBezTo>
                      <a:pt x="23" y="31"/>
                      <a:pt x="20" y="31"/>
                      <a:pt x="18" y="31"/>
                    </a:cubicBezTo>
                    <a:cubicBezTo>
                      <a:pt x="12" y="29"/>
                      <a:pt x="5" y="32"/>
                      <a:pt x="1" y="25"/>
                    </a:cubicBezTo>
                    <a:cubicBezTo>
                      <a:pt x="0" y="23"/>
                      <a:pt x="0" y="21"/>
                      <a:pt x="1" y="18"/>
                    </a:cubicBezTo>
                    <a:cubicBezTo>
                      <a:pt x="10" y="15"/>
                      <a:pt x="13" y="6"/>
                      <a:pt x="18" y="0"/>
                    </a:cubicBezTo>
                    <a:cubicBezTo>
                      <a:pt x="19" y="0"/>
                      <a:pt x="20" y="0"/>
                      <a:pt x="20" y="1"/>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2" name="Freeform 58"/>
              <p:cNvSpPr/>
              <p:nvPr userDrawn="1"/>
            </p:nvSpPr>
            <p:spPr bwMode="auto">
              <a:xfrm>
                <a:off x="2088" y="2386"/>
                <a:ext cx="22" cy="12"/>
              </a:xfrm>
              <a:custGeom>
                <a:avLst/>
                <a:gdLst>
                  <a:gd name="T0" fmla="*/ 0 w 19"/>
                  <a:gd name="T1" fmla="*/ 5 h 10"/>
                  <a:gd name="T2" fmla="*/ 7 w 19"/>
                  <a:gd name="T3" fmla="*/ 1 h 10"/>
                  <a:gd name="T4" fmla="*/ 7 w 19"/>
                  <a:gd name="T5" fmla="*/ 1 h 10"/>
                  <a:gd name="T6" fmla="*/ 9 w 19"/>
                  <a:gd name="T7" fmla="*/ 2 h 10"/>
                  <a:gd name="T8" fmla="*/ 16 w 19"/>
                  <a:gd name="T9" fmla="*/ 0 h 10"/>
                  <a:gd name="T10" fmla="*/ 19 w 19"/>
                  <a:gd name="T11" fmla="*/ 1 h 10"/>
                  <a:gd name="T12" fmla="*/ 19 w 19"/>
                  <a:gd name="T13" fmla="*/ 1 h 10"/>
                  <a:gd name="T14" fmla="*/ 16 w 19"/>
                  <a:gd name="T15" fmla="*/ 3 h 10"/>
                  <a:gd name="T16" fmla="*/ 14 w 19"/>
                  <a:gd name="T17" fmla="*/ 6 h 10"/>
                  <a:gd name="T18" fmla="*/ 0 w 19"/>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0">
                    <a:moveTo>
                      <a:pt x="0" y="5"/>
                    </a:moveTo>
                    <a:cubicBezTo>
                      <a:pt x="3" y="3"/>
                      <a:pt x="5" y="2"/>
                      <a:pt x="7" y="1"/>
                    </a:cubicBezTo>
                    <a:cubicBezTo>
                      <a:pt x="7" y="1"/>
                      <a:pt x="7" y="1"/>
                      <a:pt x="7" y="1"/>
                    </a:cubicBezTo>
                    <a:cubicBezTo>
                      <a:pt x="8" y="1"/>
                      <a:pt x="8" y="1"/>
                      <a:pt x="9" y="2"/>
                    </a:cubicBezTo>
                    <a:cubicBezTo>
                      <a:pt x="12" y="1"/>
                      <a:pt x="14" y="0"/>
                      <a:pt x="16" y="0"/>
                    </a:cubicBezTo>
                    <a:cubicBezTo>
                      <a:pt x="17" y="0"/>
                      <a:pt x="18" y="0"/>
                      <a:pt x="19" y="1"/>
                    </a:cubicBezTo>
                    <a:cubicBezTo>
                      <a:pt x="19" y="1"/>
                      <a:pt x="19" y="1"/>
                      <a:pt x="19" y="1"/>
                    </a:cubicBezTo>
                    <a:cubicBezTo>
                      <a:pt x="18" y="2"/>
                      <a:pt x="17" y="3"/>
                      <a:pt x="16" y="3"/>
                    </a:cubicBezTo>
                    <a:cubicBezTo>
                      <a:pt x="14" y="3"/>
                      <a:pt x="14" y="4"/>
                      <a:pt x="14" y="6"/>
                    </a:cubicBezTo>
                    <a:cubicBezTo>
                      <a:pt x="9" y="10"/>
                      <a:pt x="5" y="10"/>
                      <a:pt x="0" y="5"/>
                    </a:cubicBezTo>
                    <a:close/>
                  </a:path>
                </a:pathLst>
              </a:custGeom>
              <a:solidFill>
                <a:srgbClr val="F4F3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3" name="Freeform 59"/>
              <p:cNvSpPr/>
              <p:nvPr userDrawn="1"/>
            </p:nvSpPr>
            <p:spPr bwMode="auto">
              <a:xfrm>
                <a:off x="2080" y="2371"/>
                <a:ext cx="4" cy="4"/>
              </a:xfrm>
              <a:custGeom>
                <a:avLst/>
                <a:gdLst>
                  <a:gd name="T0" fmla="*/ 4 w 4"/>
                  <a:gd name="T1" fmla="*/ 1 h 3"/>
                  <a:gd name="T2" fmla="*/ 1 w 4"/>
                  <a:gd name="T3" fmla="*/ 2 h 3"/>
                  <a:gd name="T4" fmla="*/ 4 w 4"/>
                  <a:gd name="T5" fmla="*/ 0 h 3"/>
                  <a:gd name="T6" fmla="*/ 4 w 4"/>
                  <a:gd name="T7" fmla="*/ 1 h 3"/>
                </a:gdLst>
                <a:ahLst/>
                <a:cxnLst>
                  <a:cxn ang="0">
                    <a:pos x="T0" y="T1"/>
                  </a:cxn>
                  <a:cxn ang="0">
                    <a:pos x="T2" y="T3"/>
                  </a:cxn>
                  <a:cxn ang="0">
                    <a:pos x="T4" y="T5"/>
                  </a:cxn>
                  <a:cxn ang="0">
                    <a:pos x="T6" y="T7"/>
                  </a:cxn>
                </a:cxnLst>
                <a:rect l="0" t="0" r="r" b="b"/>
                <a:pathLst>
                  <a:path w="4" h="3">
                    <a:moveTo>
                      <a:pt x="4" y="1"/>
                    </a:moveTo>
                    <a:cubicBezTo>
                      <a:pt x="3" y="2"/>
                      <a:pt x="2" y="3"/>
                      <a:pt x="1" y="2"/>
                    </a:cubicBezTo>
                    <a:cubicBezTo>
                      <a:pt x="0" y="1"/>
                      <a:pt x="2" y="0"/>
                      <a:pt x="4" y="0"/>
                    </a:cubicBezTo>
                    <a:cubicBezTo>
                      <a:pt x="4" y="0"/>
                      <a:pt x="4" y="1"/>
                      <a:pt x="4" y="1"/>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4" name="Freeform 60"/>
              <p:cNvSpPr/>
              <p:nvPr userDrawn="1"/>
            </p:nvSpPr>
            <p:spPr bwMode="auto">
              <a:xfrm>
                <a:off x="1786" y="2350"/>
                <a:ext cx="45" cy="25"/>
              </a:xfrm>
              <a:custGeom>
                <a:avLst/>
                <a:gdLst>
                  <a:gd name="T0" fmla="*/ 0 w 39"/>
                  <a:gd name="T1" fmla="*/ 21 h 21"/>
                  <a:gd name="T2" fmla="*/ 0 w 39"/>
                  <a:gd name="T3" fmla="*/ 19 h 21"/>
                  <a:gd name="T4" fmla="*/ 2 w 39"/>
                  <a:gd name="T5" fmla="*/ 18 h 21"/>
                  <a:gd name="T6" fmla="*/ 4 w 39"/>
                  <a:gd name="T7" fmla="*/ 15 h 21"/>
                  <a:gd name="T8" fmla="*/ 4 w 39"/>
                  <a:gd name="T9" fmla="*/ 15 h 21"/>
                  <a:gd name="T10" fmla="*/ 6 w 39"/>
                  <a:gd name="T11" fmla="*/ 13 h 21"/>
                  <a:gd name="T12" fmla="*/ 6 w 39"/>
                  <a:gd name="T13" fmla="*/ 13 h 21"/>
                  <a:gd name="T14" fmla="*/ 9 w 39"/>
                  <a:gd name="T15" fmla="*/ 6 h 21"/>
                  <a:gd name="T16" fmla="*/ 9 w 39"/>
                  <a:gd name="T17" fmla="*/ 6 h 21"/>
                  <a:gd name="T18" fmla="*/ 31 w 39"/>
                  <a:gd name="T19" fmla="*/ 1 h 21"/>
                  <a:gd name="T20" fmla="*/ 31 w 39"/>
                  <a:gd name="T21" fmla="*/ 1 h 21"/>
                  <a:gd name="T22" fmla="*/ 37 w 39"/>
                  <a:gd name="T23" fmla="*/ 1 h 21"/>
                  <a:gd name="T24" fmla="*/ 38 w 39"/>
                  <a:gd name="T25" fmla="*/ 1 h 21"/>
                  <a:gd name="T26" fmla="*/ 39 w 39"/>
                  <a:gd name="T27" fmla="*/ 2 h 21"/>
                  <a:gd name="T28" fmla="*/ 39 w 39"/>
                  <a:gd name="T29" fmla="*/ 3 h 21"/>
                  <a:gd name="T30" fmla="*/ 25 w 39"/>
                  <a:gd name="T31" fmla="*/ 13 h 21"/>
                  <a:gd name="T32" fmla="*/ 2 w 39"/>
                  <a:gd name="T33" fmla="*/ 21 h 21"/>
                  <a:gd name="T34" fmla="*/ 0 w 39"/>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1">
                    <a:moveTo>
                      <a:pt x="0" y="21"/>
                    </a:moveTo>
                    <a:cubicBezTo>
                      <a:pt x="0" y="20"/>
                      <a:pt x="0" y="19"/>
                      <a:pt x="0" y="19"/>
                    </a:cubicBezTo>
                    <a:cubicBezTo>
                      <a:pt x="1" y="19"/>
                      <a:pt x="1" y="18"/>
                      <a:pt x="2" y="18"/>
                    </a:cubicBezTo>
                    <a:cubicBezTo>
                      <a:pt x="2" y="17"/>
                      <a:pt x="4" y="17"/>
                      <a:pt x="4" y="15"/>
                    </a:cubicBezTo>
                    <a:cubicBezTo>
                      <a:pt x="4" y="15"/>
                      <a:pt x="4" y="15"/>
                      <a:pt x="4" y="15"/>
                    </a:cubicBezTo>
                    <a:cubicBezTo>
                      <a:pt x="5" y="15"/>
                      <a:pt x="5" y="14"/>
                      <a:pt x="6" y="13"/>
                    </a:cubicBezTo>
                    <a:cubicBezTo>
                      <a:pt x="6" y="13"/>
                      <a:pt x="6" y="13"/>
                      <a:pt x="6" y="13"/>
                    </a:cubicBezTo>
                    <a:cubicBezTo>
                      <a:pt x="6" y="10"/>
                      <a:pt x="7" y="8"/>
                      <a:pt x="9" y="6"/>
                    </a:cubicBezTo>
                    <a:cubicBezTo>
                      <a:pt x="9" y="6"/>
                      <a:pt x="9" y="6"/>
                      <a:pt x="9" y="6"/>
                    </a:cubicBezTo>
                    <a:cubicBezTo>
                      <a:pt x="16" y="1"/>
                      <a:pt x="23" y="1"/>
                      <a:pt x="31" y="1"/>
                    </a:cubicBezTo>
                    <a:cubicBezTo>
                      <a:pt x="31" y="1"/>
                      <a:pt x="31" y="1"/>
                      <a:pt x="31" y="1"/>
                    </a:cubicBezTo>
                    <a:cubicBezTo>
                      <a:pt x="33" y="2"/>
                      <a:pt x="35" y="0"/>
                      <a:pt x="37" y="1"/>
                    </a:cubicBezTo>
                    <a:cubicBezTo>
                      <a:pt x="37" y="1"/>
                      <a:pt x="38" y="1"/>
                      <a:pt x="38" y="1"/>
                    </a:cubicBezTo>
                    <a:cubicBezTo>
                      <a:pt x="39" y="1"/>
                      <a:pt x="39" y="1"/>
                      <a:pt x="39" y="2"/>
                    </a:cubicBezTo>
                    <a:cubicBezTo>
                      <a:pt x="39" y="2"/>
                      <a:pt x="39" y="3"/>
                      <a:pt x="39" y="3"/>
                    </a:cubicBezTo>
                    <a:cubicBezTo>
                      <a:pt x="36" y="9"/>
                      <a:pt x="33" y="12"/>
                      <a:pt x="25" y="13"/>
                    </a:cubicBezTo>
                    <a:cubicBezTo>
                      <a:pt x="17" y="13"/>
                      <a:pt x="10" y="21"/>
                      <a:pt x="2" y="21"/>
                    </a:cubicBezTo>
                    <a:cubicBezTo>
                      <a:pt x="1" y="21"/>
                      <a:pt x="1" y="21"/>
                      <a:pt x="0" y="21"/>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5" name="Freeform 61"/>
              <p:cNvSpPr/>
              <p:nvPr userDrawn="1"/>
            </p:nvSpPr>
            <p:spPr bwMode="auto">
              <a:xfrm>
                <a:off x="1749" y="2271"/>
                <a:ext cx="6" cy="4"/>
              </a:xfrm>
              <a:custGeom>
                <a:avLst/>
                <a:gdLst>
                  <a:gd name="T0" fmla="*/ 4 w 5"/>
                  <a:gd name="T1" fmla="*/ 0 h 4"/>
                  <a:gd name="T2" fmla="*/ 1 w 5"/>
                  <a:gd name="T3" fmla="*/ 4 h 4"/>
                  <a:gd name="T4" fmla="*/ 0 w 5"/>
                  <a:gd name="T5" fmla="*/ 1 h 4"/>
                  <a:gd name="T6" fmla="*/ 4 w 5"/>
                  <a:gd name="T7" fmla="*/ 0 h 4"/>
                </a:gdLst>
                <a:ahLst/>
                <a:cxnLst>
                  <a:cxn ang="0">
                    <a:pos x="T0" y="T1"/>
                  </a:cxn>
                  <a:cxn ang="0">
                    <a:pos x="T2" y="T3"/>
                  </a:cxn>
                  <a:cxn ang="0">
                    <a:pos x="T4" y="T5"/>
                  </a:cxn>
                  <a:cxn ang="0">
                    <a:pos x="T6" y="T7"/>
                  </a:cxn>
                </a:cxnLst>
                <a:rect l="0" t="0" r="r" b="b"/>
                <a:pathLst>
                  <a:path w="5" h="4">
                    <a:moveTo>
                      <a:pt x="4" y="0"/>
                    </a:moveTo>
                    <a:cubicBezTo>
                      <a:pt x="5" y="2"/>
                      <a:pt x="4" y="4"/>
                      <a:pt x="1" y="4"/>
                    </a:cubicBezTo>
                    <a:cubicBezTo>
                      <a:pt x="1" y="3"/>
                      <a:pt x="1" y="2"/>
                      <a:pt x="0" y="1"/>
                    </a:cubicBezTo>
                    <a:cubicBezTo>
                      <a:pt x="2" y="1"/>
                      <a:pt x="3" y="0"/>
                      <a:pt x="4" y="0"/>
                    </a:cubicBezTo>
                    <a:close/>
                  </a:path>
                </a:pathLst>
              </a:custGeom>
              <a:solidFill>
                <a:srgbClr val="EFDA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6" name="Freeform 62"/>
              <p:cNvSpPr/>
              <p:nvPr userDrawn="1"/>
            </p:nvSpPr>
            <p:spPr bwMode="auto">
              <a:xfrm>
                <a:off x="1763" y="2258"/>
                <a:ext cx="4" cy="5"/>
              </a:xfrm>
              <a:custGeom>
                <a:avLst/>
                <a:gdLst>
                  <a:gd name="T0" fmla="*/ 4 w 4"/>
                  <a:gd name="T1" fmla="*/ 0 h 4"/>
                  <a:gd name="T2" fmla="*/ 1 w 4"/>
                  <a:gd name="T3" fmla="*/ 4 h 4"/>
                  <a:gd name="T4" fmla="*/ 1 w 4"/>
                  <a:gd name="T5" fmla="*/ 4 h 4"/>
                  <a:gd name="T6" fmla="*/ 1 w 4"/>
                  <a:gd name="T7" fmla="*/ 3 h 4"/>
                  <a:gd name="T8" fmla="*/ 1 w 4"/>
                  <a:gd name="T9" fmla="*/ 2 h 4"/>
                  <a:gd name="T10" fmla="*/ 1 w 4"/>
                  <a:gd name="T11" fmla="*/ 2 h 4"/>
                  <a:gd name="T12" fmla="*/ 2 w 4"/>
                  <a:gd name="T13" fmla="*/ 0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4" y="2"/>
                      <a:pt x="4" y="3"/>
                      <a:pt x="1" y="4"/>
                    </a:cubicBezTo>
                    <a:cubicBezTo>
                      <a:pt x="1" y="4"/>
                      <a:pt x="1" y="4"/>
                      <a:pt x="1" y="4"/>
                    </a:cubicBezTo>
                    <a:cubicBezTo>
                      <a:pt x="1" y="4"/>
                      <a:pt x="1" y="3"/>
                      <a:pt x="1" y="3"/>
                    </a:cubicBezTo>
                    <a:cubicBezTo>
                      <a:pt x="0" y="3"/>
                      <a:pt x="1" y="2"/>
                      <a:pt x="1" y="2"/>
                    </a:cubicBezTo>
                    <a:cubicBezTo>
                      <a:pt x="1" y="2"/>
                      <a:pt x="1" y="2"/>
                      <a:pt x="1" y="2"/>
                    </a:cubicBezTo>
                    <a:cubicBezTo>
                      <a:pt x="1" y="2"/>
                      <a:pt x="2" y="1"/>
                      <a:pt x="2" y="0"/>
                    </a:cubicBezTo>
                    <a:cubicBezTo>
                      <a:pt x="2" y="0"/>
                      <a:pt x="3" y="0"/>
                      <a:pt x="4" y="0"/>
                    </a:cubicBezTo>
                    <a:close/>
                  </a:path>
                </a:pathLst>
              </a:custGeom>
              <a:solidFill>
                <a:srgbClr val="E6D0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7" name="Freeform 63"/>
              <p:cNvSpPr/>
              <p:nvPr userDrawn="1"/>
            </p:nvSpPr>
            <p:spPr bwMode="auto">
              <a:xfrm>
                <a:off x="2033" y="2409"/>
                <a:ext cx="78" cy="109"/>
              </a:xfrm>
              <a:custGeom>
                <a:avLst/>
                <a:gdLst>
                  <a:gd name="T0" fmla="*/ 43 w 68"/>
                  <a:gd name="T1" fmla="*/ 77 h 94"/>
                  <a:gd name="T2" fmla="*/ 40 w 68"/>
                  <a:gd name="T3" fmla="*/ 74 h 94"/>
                  <a:gd name="T4" fmla="*/ 35 w 68"/>
                  <a:gd name="T5" fmla="*/ 68 h 94"/>
                  <a:gd name="T6" fmla="*/ 25 w 68"/>
                  <a:gd name="T7" fmla="*/ 58 h 94"/>
                  <a:gd name="T8" fmla="*/ 6 w 68"/>
                  <a:gd name="T9" fmla="*/ 24 h 94"/>
                  <a:gd name="T10" fmla="*/ 0 w 68"/>
                  <a:gd name="T11" fmla="*/ 19 h 94"/>
                  <a:gd name="T12" fmla="*/ 8 w 68"/>
                  <a:gd name="T13" fmla="*/ 1 h 94"/>
                  <a:gd name="T14" fmla="*/ 13 w 68"/>
                  <a:gd name="T15" fmla="*/ 2 h 94"/>
                  <a:gd name="T16" fmla="*/ 18 w 68"/>
                  <a:gd name="T17" fmla="*/ 5 h 94"/>
                  <a:gd name="T18" fmla="*/ 20 w 68"/>
                  <a:gd name="T19" fmla="*/ 6 h 94"/>
                  <a:gd name="T20" fmla="*/ 21 w 68"/>
                  <a:gd name="T21" fmla="*/ 8 h 94"/>
                  <a:gd name="T22" fmla="*/ 40 w 68"/>
                  <a:gd name="T23" fmla="*/ 25 h 94"/>
                  <a:gd name="T24" fmla="*/ 44 w 68"/>
                  <a:gd name="T25" fmla="*/ 30 h 94"/>
                  <a:gd name="T26" fmla="*/ 43 w 68"/>
                  <a:gd name="T27" fmla="*/ 34 h 94"/>
                  <a:gd name="T28" fmla="*/ 35 w 68"/>
                  <a:gd name="T29" fmla="*/ 33 h 94"/>
                  <a:gd name="T30" fmla="*/ 33 w 68"/>
                  <a:gd name="T31" fmla="*/ 31 h 94"/>
                  <a:gd name="T32" fmla="*/ 23 w 68"/>
                  <a:gd name="T33" fmla="*/ 22 h 94"/>
                  <a:gd name="T34" fmla="*/ 28 w 68"/>
                  <a:gd name="T35" fmla="*/ 29 h 94"/>
                  <a:gd name="T36" fmla="*/ 27 w 68"/>
                  <a:gd name="T37" fmla="*/ 37 h 94"/>
                  <a:gd name="T38" fmla="*/ 24 w 68"/>
                  <a:gd name="T39" fmla="*/ 37 h 94"/>
                  <a:gd name="T40" fmla="*/ 18 w 68"/>
                  <a:gd name="T41" fmla="*/ 33 h 94"/>
                  <a:gd name="T42" fmla="*/ 25 w 68"/>
                  <a:gd name="T43" fmla="*/ 37 h 94"/>
                  <a:gd name="T44" fmla="*/ 32 w 68"/>
                  <a:gd name="T45" fmla="*/ 42 h 94"/>
                  <a:gd name="T46" fmla="*/ 39 w 68"/>
                  <a:gd name="T47" fmla="*/ 44 h 94"/>
                  <a:gd name="T48" fmla="*/ 47 w 68"/>
                  <a:gd name="T49" fmla="*/ 53 h 94"/>
                  <a:gd name="T50" fmla="*/ 60 w 68"/>
                  <a:gd name="T51" fmla="*/ 66 h 94"/>
                  <a:gd name="T52" fmla="*/ 66 w 68"/>
                  <a:gd name="T53" fmla="*/ 75 h 94"/>
                  <a:gd name="T54" fmla="*/ 64 w 68"/>
                  <a:gd name="T55" fmla="*/ 83 h 94"/>
                  <a:gd name="T56" fmla="*/ 58 w 68"/>
                  <a:gd name="T57" fmla="*/ 94 h 94"/>
                  <a:gd name="T58" fmla="*/ 56 w 68"/>
                  <a:gd name="T59" fmla="*/ 90 h 94"/>
                  <a:gd name="T60" fmla="*/ 51 w 68"/>
                  <a:gd name="T61" fmla="*/ 84 h 94"/>
                  <a:gd name="T62" fmla="*/ 45 w 68"/>
                  <a:gd name="T63" fmla="*/ 78 h 94"/>
                  <a:gd name="T64" fmla="*/ 43 w 68"/>
                  <a:gd name="T65" fmla="*/ 7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94">
                    <a:moveTo>
                      <a:pt x="43" y="77"/>
                    </a:moveTo>
                    <a:cubicBezTo>
                      <a:pt x="43" y="76"/>
                      <a:pt x="42" y="74"/>
                      <a:pt x="40" y="74"/>
                    </a:cubicBezTo>
                    <a:cubicBezTo>
                      <a:pt x="39" y="72"/>
                      <a:pt x="37" y="69"/>
                      <a:pt x="35" y="68"/>
                    </a:cubicBezTo>
                    <a:cubicBezTo>
                      <a:pt x="32" y="64"/>
                      <a:pt x="29" y="61"/>
                      <a:pt x="25" y="58"/>
                    </a:cubicBezTo>
                    <a:cubicBezTo>
                      <a:pt x="20" y="46"/>
                      <a:pt x="11" y="36"/>
                      <a:pt x="6" y="24"/>
                    </a:cubicBezTo>
                    <a:cubicBezTo>
                      <a:pt x="5" y="22"/>
                      <a:pt x="3" y="20"/>
                      <a:pt x="0" y="19"/>
                    </a:cubicBezTo>
                    <a:cubicBezTo>
                      <a:pt x="0" y="12"/>
                      <a:pt x="5" y="7"/>
                      <a:pt x="8" y="1"/>
                    </a:cubicBezTo>
                    <a:cubicBezTo>
                      <a:pt x="10" y="0"/>
                      <a:pt x="11" y="1"/>
                      <a:pt x="13" y="2"/>
                    </a:cubicBezTo>
                    <a:cubicBezTo>
                      <a:pt x="14" y="3"/>
                      <a:pt x="16" y="4"/>
                      <a:pt x="18" y="5"/>
                    </a:cubicBezTo>
                    <a:cubicBezTo>
                      <a:pt x="18" y="5"/>
                      <a:pt x="19" y="6"/>
                      <a:pt x="20" y="6"/>
                    </a:cubicBezTo>
                    <a:cubicBezTo>
                      <a:pt x="20" y="7"/>
                      <a:pt x="21" y="8"/>
                      <a:pt x="21" y="8"/>
                    </a:cubicBezTo>
                    <a:cubicBezTo>
                      <a:pt x="26" y="15"/>
                      <a:pt x="35" y="18"/>
                      <a:pt x="40" y="25"/>
                    </a:cubicBezTo>
                    <a:cubicBezTo>
                      <a:pt x="41" y="27"/>
                      <a:pt x="43" y="28"/>
                      <a:pt x="44" y="30"/>
                    </a:cubicBezTo>
                    <a:cubicBezTo>
                      <a:pt x="44" y="32"/>
                      <a:pt x="44" y="33"/>
                      <a:pt x="43" y="34"/>
                    </a:cubicBezTo>
                    <a:cubicBezTo>
                      <a:pt x="40" y="36"/>
                      <a:pt x="37" y="34"/>
                      <a:pt x="35" y="33"/>
                    </a:cubicBezTo>
                    <a:cubicBezTo>
                      <a:pt x="34" y="32"/>
                      <a:pt x="34" y="32"/>
                      <a:pt x="33" y="31"/>
                    </a:cubicBezTo>
                    <a:cubicBezTo>
                      <a:pt x="29" y="30"/>
                      <a:pt x="28" y="24"/>
                      <a:pt x="23" y="22"/>
                    </a:cubicBezTo>
                    <a:cubicBezTo>
                      <a:pt x="25" y="25"/>
                      <a:pt x="26" y="27"/>
                      <a:pt x="28" y="29"/>
                    </a:cubicBezTo>
                    <a:cubicBezTo>
                      <a:pt x="33" y="32"/>
                      <a:pt x="30" y="35"/>
                      <a:pt x="27" y="37"/>
                    </a:cubicBezTo>
                    <a:cubicBezTo>
                      <a:pt x="26" y="37"/>
                      <a:pt x="25" y="37"/>
                      <a:pt x="24" y="37"/>
                    </a:cubicBezTo>
                    <a:cubicBezTo>
                      <a:pt x="22" y="35"/>
                      <a:pt x="21" y="33"/>
                      <a:pt x="18" y="33"/>
                    </a:cubicBezTo>
                    <a:cubicBezTo>
                      <a:pt x="21" y="34"/>
                      <a:pt x="23" y="36"/>
                      <a:pt x="25" y="37"/>
                    </a:cubicBezTo>
                    <a:cubicBezTo>
                      <a:pt x="28" y="37"/>
                      <a:pt x="29" y="40"/>
                      <a:pt x="32" y="42"/>
                    </a:cubicBezTo>
                    <a:cubicBezTo>
                      <a:pt x="34" y="43"/>
                      <a:pt x="36" y="46"/>
                      <a:pt x="39" y="44"/>
                    </a:cubicBezTo>
                    <a:cubicBezTo>
                      <a:pt x="46" y="44"/>
                      <a:pt x="43" y="51"/>
                      <a:pt x="47" y="53"/>
                    </a:cubicBezTo>
                    <a:cubicBezTo>
                      <a:pt x="50" y="58"/>
                      <a:pt x="55" y="62"/>
                      <a:pt x="60" y="66"/>
                    </a:cubicBezTo>
                    <a:cubicBezTo>
                      <a:pt x="63" y="68"/>
                      <a:pt x="66" y="71"/>
                      <a:pt x="66" y="75"/>
                    </a:cubicBezTo>
                    <a:cubicBezTo>
                      <a:pt x="65" y="77"/>
                      <a:pt x="63" y="80"/>
                      <a:pt x="64" y="83"/>
                    </a:cubicBezTo>
                    <a:cubicBezTo>
                      <a:pt x="68" y="90"/>
                      <a:pt x="63" y="92"/>
                      <a:pt x="58" y="94"/>
                    </a:cubicBezTo>
                    <a:cubicBezTo>
                      <a:pt x="56" y="93"/>
                      <a:pt x="56" y="92"/>
                      <a:pt x="56" y="90"/>
                    </a:cubicBezTo>
                    <a:cubicBezTo>
                      <a:pt x="56" y="87"/>
                      <a:pt x="56" y="84"/>
                      <a:pt x="51" y="84"/>
                    </a:cubicBezTo>
                    <a:cubicBezTo>
                      <a:pt x="48" y="84"/>
                      <a:pt x="50" y="78"/>
                      <a:pt x="45" y="78"/>
                    </a:cubicBezTo>
                    <a:cubicBezTo>
                      <a:pt x="45" y="78"/>
                      <a:pt x="44" y="77"/>
                      <a:pt x="43" y="77"/>
                    </a:cubicBezTo>
                    <a:close/>
                  </a:path>
                </a:pathLst>
              </a:custGeom>
              <a:solidFill>
                <a:srgbClr val="BE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8" name="Freeform 64"/>
              <p:cNvSpPr/>
              <p:nvPr userDrawn="1"/>
            </p:nvSpPr>
            <p:spPr bwMode="auto">
              <a:xfrm>
                <a:off x="2132" y="2489"/>
                <a:ext cx="49" cy="52"/>
              </a:xfrm>
              <a:custGeom>
                <a:avLst/>
                <a:gdLst>
                  <a:gd name="T0" fmla="*/ 7 w 43"/>
                  <a:gd name="T1" fmla="*/ 33 h 45"/>
                  <a:gd name="T2" fmla="*/ 11 w 43"/>
                  <a:gd name="T3" fmla="*/ 10 h 45"/>
                  <a:gd name="T4" fmla="*/ 5 w 43"/>
                  <a:gd name="T5" fmla="*/ 10 h 45"/>
                  <a:gd name="T6" fmla="*/ 1 w 43"/>
                  <a:gd name="T7" fmla="*/ 11 h 45"/>
                  <a:gd name="T8" fmla="*/ 1 w 43"/>
                  <a:gd name="T9" fmla="*/ 6 h 45"/>
                  <a:gd name="T10" fmla="*/ 7 w 43"/>
                  <a:gd name="T11" fmla="*/ 0 h 45"/>
                  <a:gd name="T12" fmla="*/ 24 w 43"/>
                  <a:gd name="T13" fmla="*/ 13 h 45"/>
                  <a:gd name="T14" fmla="*/ 28 w 43"/>
                  <a:gd name="T15" fmla="*/ 21 h 45"/>
                  <a:gd name="T16" fmla="*/ 36 w 43"/>
                  <a:gd name="T17" fmla="*/ 26 h 45"/>
                  <a:gd name="T18" fmla="*/ 41 w 43"/>
                  <a:gd name="T19" fmla="*/ 34 h 45"/>
                  <a:gd name="T20" fmla="*/ 35 w 43"/>
                  <a:gd name="T21" fmla="*/ 45 h 45"/>
                  <a:gd name="T22" fmla="*/ 24 w 43"/>
                  <a:gd name="T23" fmla="*/ 28 h 45"/>
                  <a:gd name="T24" fmla="*/ 16 w 43"/>
                  <a:gd name="T25" fmla="*/ 36 h 45"/>
                  <a:gd name="T26" fmla="*/ 8 w 43"/>
                  <a:gd name="T27" fmla="*/ 34 h 45"/>
                  <a:gd name="T28" fmla="*/ 7 w 43"/>
                  <a:gd name="T2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5">
                    <a:moveTo>
                      <a:pt x="7" y="33"/>
                    </a:moveTo>
                    <a:cubicBezTo>
                      <a:pt x="1" y="24"/>
                      <a:pt x="7" y="18"/>
                      <a:pt x="11" y="10"/>
                    </a:cubicBezTo>
                    <a:cubicBezTo>
                      <a:pt x="9" y="8"/>
                      <a:pt x="7" y="9"/>
                      <a:pt x="5" y="10"/>
                    </a:cubicBezTo>
                    <a:cubicBezTo>
                      <a:pt x="4" y="10"/>
                      <a:pt x="3" y="14"/>
                      <a:pt x="1" y="11"/>
                    </a:cubicBezTo>
                    <a:cubicBezTo>
                      <a:pt x="0" y="10"/>
                      <a:pt x="1" y="8"/>
                      <a:pt x="1" y="6"/>
                    </a:cubicBezTo>
                    <a:cubicBezTo>
                      <a:pt x="3" y="4"/>
                      <a:pt x="4" y="2"/>
                      <a:pt x="7" y="0"/>
                    </a:cubicBezTo>
                    <a:cubicBezTo>
                      <a:pt x="13" y="4"/>
                      <a:pt x="16" y="11"/>
                      <a:pt x="24" y="13"/>
                    </a:cubicBezTo>
                    <a:cubicBezTo>
                      <a:pt x="28" y="14"/>
                      <a:pt x="24" y="20"/>
                      <a:pt x="28" y="21"/>
                    </a:cubicBezTo>
                    <a:cubicBezTo>
                      <a:pt x="31" y="22"/>
                      <a:pt x="34" y="23"/>
                      <a:pt x="36" y="26"/>
                    </a:cubicBezTo>
                    <a:cubicBezTo>
                      <a:pt x="38" y="29"/>
                      <a:pt x="39" y="31"/>
                      <a:pt x="41" y="34"/>
                    </a:cubicBezTo>
                    <a:cubicBezTo>
                      <a:pt x="43" y="39"/>
                      <a:pt x="41" y="44"/>
                      <a:pt x="35" y="45"/>
                    </a:cubicBezTo>
                    <a:cubicBezTo>
                      <a:pt x="29" y="41"/>
                      <a:pt x="21" y="39"/>
                      <a:pt x="24" y="28"/>
                    </a:cubicBezTo>
                    <a:cubicBezTo>
                      <a:pt x="21" y="32"/>
                      <a:pt x="18" y="34"/>
                      <a:pt x="16" y="36"/>
                    </a:cubicBezTo>
                    <a:cubicBezTo>
                      <a:pt x="12" y="38"/>
                      <a:pt x="10" y="36"/>
                      <a:pt x="8" y="34"/>
                    </a:cubicBezTo>
                    <a:cubicBezTo>
                      <a:pt x="8" y="33"/>
                      <a:pt x="8" y="33"/>
                      <a:pt x="7" y="33"/>
                    </a:cubicBezTo>
                    <a:close/>
                  </a:path>
                </a:pathLst>
              </a:custGeom>
              <a:solidFill>
                <a:srgbClr val="D9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9" name="Freeform 65"/>
              <p:cNvSpPr/>
              <p:nvPr userDrawn="1"/>
            </p:nvSpPr>
            <p:spPr bwMode="auto">
              <a:xfrm>
                <a:off x="2102" y="2517"/>
                <a:ext cx="53" cy="27"/>
              </a:xfrm>
              <a:custGeom>
                <a:avLst/>
                <a:gdLst>
                  <a:gd name="T0" fmla="*/ 5 w 46"/>
                  <a:gd name="T1" fmla="*/ 12 h 24"/>
                  <a:gd name="T2" fmla="*/ 4 w 46"/>
                  <a:gd name="T3" fmla="*/ 12 h 24"/>
                  <a:gd name="T4" fmla="*/ 1 w 46"/>
                  <a:gd name="T5" fmla="*/ 9 h 24"/>
                  <a:gd name="T6" fmla="*/ 0 w 46"/>
                  <a:gd name="T7" fmla="*/ 8 h 24"/>
                  <a:gd name="T8" fmla="*/ 16 w 46"/>
                  <a:gd name="T9" fmla="*/ 2 h 24"/>
                  <a:gd name="T10" fmla="*/ 23 w 46"/>
                  <a:gd name="T11" fmla="*/ 2 h 24"/>
                  <a:gd name="T12" fmla="*/ 33 w 46"/>
                  <a:gd name="T13" fmla="*/ 9 h 24"/>
                  <a:gd name="T14" fmla="*/ 33 w 46"/>
                  <a:gd name="T15" fmla="*/ 9 h 24"/>
                  <a:gd name="T16" fmla="*/ 45 w 46"/>
                  <a:gd name="T17" fmla="*/ 21 h 24"/>
                  <a:gd name="T18" fmla="*/ 46 w 46"/>
                  <a:gd name="T19" fmla="*/ 24 h 24"/>
                  <a:gd name="T20" fmla="*/ 40 w 46"/>
                  <a:gd name="T21" fmla="*/ 20 h 24"/>
                  <a:gd name="T22" fmla="*/ 36 w 46"/>
                  <a:gd name="T23" fmla="*/ 21 h 24"/>
                  <a:gd name="T24" fmla="*/ 32 w 46"/>
                  <a:gd name="T25" fmla="*/ 23 h 24"/>
                  <a:gd name="T26" fmla="*/ 33 w 46"/>
                  <a:gd name="T27" fmla="*/ 17 h 24"/>
                  <a:gd name="T28" fmla="*/ 32 w 46"/>
                  <a:gd name="T29" fmla="*/ 17 h 24"/>
                  <a:gd name="T30" fmla="*/ 21 w 46"/>
                  <a:gd name="T31" fmla="*/ 12 h 24"/>
                  <a:gd name="T32" fmla="*/ 5 w 46"/>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4">
                    <a:moveTo>
                      <a:pt x="5" y="12"/>
                    </a:moveTo>
                    <a:cubicBezTo>
                      <a:pt x="5" y="12"/>
                      <a:pt x="4" y="12"/>
                      <a:pt x="4" y="12"/>
                    </a:cubicBezTo>
                    <a:cubicBezTo>
                      <a:pt x="3" y="11"/>
                      <a:pt x="2" y="10"/>
                      <a:pt x="1" y="9"/>
                    </a:cubicBezTo>
                    <a:cubicBezTo>
                      <a:pt x="1" y="9"/>
                      <a:pt x="0" y="8"/>
                      <a:pt x="0" y="8"/>
                    </a:cubicBezTo>
                    <a:cubicBezTo>
                      <a:pt x="7" y="8"/>
                      <a:pt x="8" y="8"/>
                      <a:pt x="16" y="2"/>
                    </a:cubicBezTo>
                    <a:cubicBezTo>
                      <a:pt x="18" y="0"/>
                      <a:pt x="20" y="0"/>
                      <a:pt x="23" y="2"/>
                    </a:cubicBezTo>
                    <a:cubicBezTo>
                      <a:pt x="26" y="4"/>
                      <a:pt x="30" y="6"/>
                      <a:pt x="33" y="9"/>
                    </a:cubicBezTo>
                    <a:cubicBezTo>
                      <a:pt x="33" y="9"/>
                      <a:pt x="33" y="9"/>
                      <a:pt x="33" y="9"/>
                    </a:cubicBezTo>
                    <a:cubicBezTo>
                      <a:pt x="36" y="14"/>
                      <a:pt x="45" y="13"/>
                      <a:pt x="45" y="21"/>
                    </a:cubicBezTo>
                    <a:cubicBezTo>
                      <a:pt x="45" y="22"/>
                      <a:pt x="46" y="23"/>
                      <a:pt x="46" y="24"/>
                    </a:cubicBezTo>
                    <a:cubicBezTo>
                      <a:pt x="44" y="23"/>
                      <a:pt x="42" y="21"/>
                      <a:pt x="40" y="20"/>
                    </a:cubicBezTo>
                    <a:cubicBezTo>
                      <a:pt x="38" y="19"/>
                      <a:pt x="37" y="19"/>
                      <a:pt x="36" y="21"/>
                    </a:cubicBezTo>
                    <a:cubicBezTo>
                      <a:pt x="35" y="23"/>
                      <a:pt x="34" y="24"/>
                      <a:pt x="32" y="23"/>
                    </a:cubicBezTo>
                    <a:cubicBezTo>
                      <a:pt x="29" y="21"/>
                      <a:pt x="33" y="19"/>
                      <a:pt x="33" y="17"/>
                    </a:cubicBezTo>
                    <a:cubicBezTo>
                      <a:pt x="33" y="17"/>
                      <a:pt x="32" y="17"/>
                      <a:pt x="32" y="17"/>
                    </a:cubicBezTo>
                    <a:cubicBezTo>
                      <a:pt x="29" y="15"/>
                      <a:pt x="22" y="19"/>
                      <a:pt x="21" y="12"/>
                    </a:cubicBezTo>
                    <a:cubicBezTo>
                      <a:pt x="16" y="12"/>
                      <a:pt x="11" y="7"/>
                      <a:pt x="5" y="12"/>
                    </a:cubicBezTo>
                    <a:close/>
                  </a:path>
                </a:pathLst>
              </a:custGeom>
              <a:solidFill>
                <a:srgbClr val="E1E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0" name="Freeform 66"/>
              <p:cNvSpPr/>
              <p:nvPr userDrawn="1"/>
            </p:nvSpPr>
            <p:spPr bwMode="auto">
              <a:xfrm>
                <a:off x="2112" y="2455"/>
                <a:ext cx="59" cy="49"/>
              </a:xfrm>
              <a:custGeom>
                <a:avLst/>
                <a:gdLst>
                  <a:gd name="T0" fmla="*/ 44 w 51"/>
                  <a:gd name="T1" fmla="*/ 32 h 42"/>
                  <a:gd name="T2" fmla="*/ 46 w 51"/>
                  <a:gd name="T3" fmla="*/ 34 h 42"/>
                  <a:gd name="T4" fmla="*/ 51 w 51"/>
                  <a:gd name="T5" fmla="*/ 42 h 42"/>
                  <a:gd name="T6" fmla="*/ 45 w 51"/>
                  <a:gd name="T7" fmla="*/ 40 h 42"/>
                  <a:gd name="T8" fmla="*/ 22 w 51"/>
                  <a:gd name="T9" fmla="*/ 23 h 42"/>
                  <a:gd name="T10" fmla="*/ 19 w 51"/>
                  <a:gd name="T11" fmla="*/ 18 h 42"/>
                  <a:gd name="T12" fmla="*/ 4 w 51"/>
                  <a:gd name="T13" fmla="*/ 10 h 42"/>
                  <a:gd name="T14" fmla="*/ 3 w 51"/>
                  <a:gd name="T15" fmla="*/ 10 h 42"/>
                  <a:gd name="T16" fmla="*/ 1 w 51"/>
                  <a:gd name="T17" fmla="*/ 8 h 42"/>
                  <a:gd name="T18" fmla="*/ 0 w 51"/>
                  <a:gd name="T19" fmla="*/ 5 h 42"/>
                  <a:gd name="T20" fmla="*/ 3 w 51"/>
                  <a:gd name="T21" fmla="*/ 0 h 42"/>
                  <a:gd name="T22" fmla="*/ 5 w 51"/>
                  <a:gd name="T23" fmla="*/ 0 h 42"/>
                  <a:gd name="T24" fmla="*/ 12 w 51"/>
                  <a:gd name="T25" fmla="*/ 6 h 42"/>
                  <a:gd name="T26" fmla="*/ 15 w 51"/>
                  <a:gd name="T27" fmla="*/ 7 h 42"/>
                  <a:gd name="T28" fmla="*/ 18 w 51"/>
                  <a:gd name="T29" fmla="*/ 10 h 42"/>
                  <a:gd name="T30" fmla="*/ 20 w 51"/>
                  <a:gd name="T31" fmla="*/ 13 h 42"/>
                  <a:gd name="T32" fmla="*/ 23 w 51"/>
                  <a:gd name="T33" fmla="*/ 16 h 42"/>
                  <a:gd name="T34" fmla="*/ 26 w 51"/>
                  <a:gd name="T35" fmla="*/ 19 h 42"/>
                  <a:gd name="T36" fmla="*/ 34 w 51"/>
                  <a:gd name="T37" fmla="*/ 24 h 42"/>
                  <a:gd name="T38" fmla="*/ 36 w 51"/>
                  <a:gd name="T39" fmla="*/ 25 h 42"/>
                  <a:gd name="T40" fmla="*/ 39 w 51"/>
                  <a:gd name="T41" fmla="*/ 28 h 42"/>
                  <a:gd name="T42" fmla="*/ 42 w 51"/>
                  <a:gd name="T43" fmla="*/ 31 h 42"/>
                  <a:gd name="T44" fmla="*/ 44 w 51"/>
                  <a:gd name="T45"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42">
                    <a:moveTo>
                      <a:pt x="44" y="32"/>
                    </a:moveTo>
                    <a:cubicBezTo>
                      <a:pt x="45" y="33"/>
                      <a:pt x="46" y="33"/>
                      <a:pt x="46" y="34"/>
                    </a:cubicBezTo>
                    <a:cubicBezTo>
                      <a:pt x="47" y="37"/>
                      <a:pt x="50" y="39"/>
                      <a:pt x="51" y="42"/>
                    </a:cubicBezTo>
                    <a:cubicBezTo>
                      <a:pt x="49" y="41"/>
                      <a:pt x="47" y="40"/>
                      <a:pt x="45" y="40"/>
                    </a:cubicBezTo>
                    <a:cubicBezTo>
                      <a:pt x="36" y="36"/>
                      <a:pt x="30" y="28"/>
                      <a:pt x="22" y="23"/>
                    </a:cubicBezTo>
                    <a:cubicBezTo>
                      <a:pt x="20" y="22"/>
                      <a:pt x="20" y="20"/>
                      <a:pt x="19" y="18"/>
                    </a:cubicBezTo>
                    <a:cubicBezTo>
                      <a:pt x="16" y="10"/>
                      <a:pt x="13" y="9"/>
                      <a:pt x="4" y="10"/>
                    </a:cubicBezTo>
                    <a:cubicBezTo>
                      <a:pt x="4" y="10"/>
                      <a:pt x="3" y="10"/>
                      <a:pt x="3" y="10"/>
                    </a:cubicBezTo>
                    <a:cubicBezTo>
                      <a:pt x="2" y="9"/>
                      <a:pt x="1" y="9"/>
                      <a:pt x="1" y="8"/>
                    </a:cubicBezTo>
                    <a:cubicBezTo>
                      <a:pt x="0" y="7"/>
                      <a:pt x="0" y="6"/>
                      <a:pt x="0" y="5"/>
                    </a:cubicBezTo>
                    <a:cubicBezTo>
                      <a:pt x="0" y="3"/>
                      <a:pt x="1" y="2"/>
                      <a:pt x="3" y="0"/>
                    </a:cubicBezTo>
                    <a:cubicBezTo>
                      <a:pt x="3" y="0"/>
                      <a:pt x="4" y="0"/>
                      <a:pt x="5" y="0"/>
                    </a:cubicBezTo>
                    <a:cubicBezTo>
                      <a:pt x="7" y="2"/>
                      <a:pt x="9" y="5"/>
                      <a:pt x="12" y="6"/>
                    </a:cubicBezTo>
                    <a:cubicBezTo>
                      <a:pt x="13" y="6"/>
                      <a:pt x="14" y="6"/>
                      <a:pt x="15" y="7"/>
                    </a:cubicBezTo>
                    <a:cubicBezTo>
                      <a:pt x="15" y="8"/>
                      <a:pt x="16" y="9"/>
                      <a:pt x="18" y="10"/>
                    </a:cubicBezTo>
                    <a:cubicBezTo>
                      <a:pt x="18" y="11"/>
                      <a:pt x="19" y="12"/>
                      <a:pt x="20" y="13"/>
                    </a:cubicBezTo>
                    <a:cubicBezTo>
                      <a:pt x="21" y="14"/>
                      <a:pt x="22" y="15"/>
                      <a:pt x="23" y="16"/>
                    </a:cubicBezTo>
                    <a:cubicBezTo>
                      <a:pt x="24" y="17"/>
                      <a:pt x="25" y="18"/>
                      <a:pt x="26" y="19"/>
                    </a:cubicBezTo>
                    <a:cubicBezTo>
                      <a:pt x="27" y="22"/>
                      <a:pt x="30" y="23"/>
                      <a:pt x="34" y="24"/>
                    </a:cubicBezTo>
                    <a:cubicBezTo>
                      <a:pt x="34" y="24"/>
                      <a:pt x="35" y="25"/>
                      <a:pt x="36" y="25"/>
                    </a:cubicBezTo>
                    <a:cubicBezTo>
                      <a:pt x="37" y="27"/>
                      <a:pt x="37" y="28"/>
                      <a:pt x="39" y="28"/>
                    </a:cubicBezTo>
                    <a:cubicBezTo>
                      <a:pt x="39" y="30"/>
                      <a:pt x="40" y="31"/>
                      <a:pt x="42" y="31"/>
                    </a:cubicBezTo>
                    <a:cubicBezTo>
                      <a:pt x="43" y="31"/>
                      <a:pt x="43" y="32"/>
                      <a:pt x="44" y="32"/>
                    </a:cubicBezTo>
                    <a:close/>
                  </a:path>
                </a:pathLst>
              </a:custGeom>
              <a:solidFill>
                <a:srgbClr val="E5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1" name="Freeform 67"/>
              <p:cNvSpPr/>
              <p:nvPr userDrawn="1"/>
            </p:nvSpPr>
            <p:spPr bwMode="auto">
              <a:xfrm>
                <a:off x="2107" y="2475"/>
                <a:ext cx="24" cy="29"/>
              </a:xfrm>
              <a:custGeom>
                <a:avLst/>
                <a:gdLst>
                  <a:gd name="T0" fmla="*/ 14 w 20"/>
                  <a:gd name="T1" fmla="*/ 5 h 25"/>
                  <a:gd name="T2" fmla="*/ 15 w 20"/>
                  <a:gd name="T3" fmla="*/ 7 h 25"/>
                  <a:gd name="T4" fmla="*/ 20 w 20"/>
                  <a:gd name="T5" fmla="*/ 11 h 25"/>
                  <a:gd name="T6" fmla="*/ 17 w 20"/>
                  <a:gd name="T7" fmla="*/ 22 h 25"/>
                  <a:gd name="T8" fmla="*/ 12 w 20"/>
                  <a:gd name="T9" fmla="*/ 25 h 25"/>
                  <a:gd name="T10" fmla="*/ 2 w 20"/>
                  <a:gd name="T11" fmla="*/ 16 h 25"/>
                  <a:gd name="T12" fmla="*/ 2 w 20"/>
                  <a:gd name="T13" fmla="*/ 12 h 25"/>
                  <a:gd name="T14" fmla="*/ 11 w 20"/>
                  <a:gd name="T15" fmla="*/ 1 h 25"/>
                  <a:gd name="T16" fmla="*/ 14 w 20"/>
                  <a:gd name="T17" fmla="*/ 1 h 25"/>
                  <a:gd name="T18" fmla="*/ 14 w 20"/>
                  <a:gd name="T1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5">
                    <a:moveTo>
                      <a:pt x="14" y="5"/>
                    </a:moveTo>
                    <a:cubicBezTo>
                      <a:pt x="14" y="5"/>
                      <a:pt x="14" y="6"/>
                      <a:pt x="15" y="7"/>
                    </a:cubicBezTo>
                    <a:cubicBezTo>
                      <a:pt x="16" y="9"/>
                      <a:pt x="20" y="7"/>
                      <a:pt x="20" y="11"/>
                    </a:cubicBezTo>
                    <a:cubicBezTo>
                      <a:pt x="20" y="12"/>
                      <a:pt x="17" y="21"/>
                      <a:pt x="17" y="22"/>
                    </a:cubicBezTo>
                    <a:cubicBezTo>
                      <a:pt x="16" y="23"/>
                      <a:pt x="11" y="19"/>
                      <a:pt x="12" y="25"/>
                    </a:cubicBezTo>
                    <a:cubicBezTo>
                      <a:pt x="6" y="25"/>
                      <a:pt x="6" y="18"/>
                      <a:pt x="2" y="16"/>
                    </a:cubicBezTo>
                    <a:cubicBezTo>
                      <a:pt x="1" y="15"/>
                      <a:pt x="0" y="13"/>
                      <a:pt x="2" y="12"/>
                    </a:cubicBezTo>
                    <a:cubicBezTo>
                      <a:pt x="3" y="6"/>
                      <a:pt x="9" y="6"/>
                      <a:pt x="11" y="1"/>
                    </a:cubicBezTo>
                    <a:cubicBezTo>
                      <a:pt x="12" y="1"/>
                      <a:pt x="13" y="0"/>
                      <a:pt x="14" y="1"/>
                    </a:cubicBezTo>
                    <a:cubicBezTo>
                      <a:pt x="16" y="3"/>
                      <a:pt x="15" y="4"/>
                      <a:pt x="14" y="5"/>
                    </a:cubicBezTo>
                    <a:close/>
                  </a:path>
                </a:pathLst>
              </a:custGeom>
              <a:solidFill>
                <a:srgbClr val="C8C4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2" name="Freeform 68"/>
              <p:cNvSpPr/>
              <p:nvPr userDrawn="1"/>
            </p:nvSpPr>
            <p:spPr bwMode="auto">
              <a:xfrm>
                <a:off x="2148" y="2517"/>
                <a:ext cx="24" cy="26"/>
              </a:xfrm>
              <a:custGeom>
                <a:avLst/>
                <a:gdLst>
                  <a:gd name="T0" fmla="*/ 0 w 21"/>
                  <a:gd name="T1" fmla="*/ 12 h 23"/>
                  <a:gd name="T2" fmla="*/ 4 w 21"/>
                  <a:gd name="T3" fmla="*/ 7 h 23"/>
                  <a:gd name="T4" fmla="*/ 6 w 21"/>
                  <a:gd name="T5" fmla="*/ 3 h 23"/>
                  <a:gd name="T6" fmla="*/ 9 w 21"/>
                  <a:gd name="T7" fmla="*/ 1 h 23"/>
                  <a:gd name="T8" fmla="*/ 12 w 21"/>
                  <a:gd name="T9" fmla="*/ 3 h 23"/>
                  <a:gd name="T10" fmla="*/ 19 w 21"/>
                  <a:gd name="T11" fmla="*/ 19 h 23"/>
                  <a:gd name="T12" fmla="*/ 21 w 21"/>
                  <a:gd name="T13" fmla="*/ 21 h 23"/>
                  <a:gd name="T14" fmla="*/ 15 w 21"/>
                  <a:gd name="T15" fmla="*/ 23 h 23"/>
                  <a:gd name="T16" fmla="*/ 15 w 21"/>
                  <a:gd name="T17" fmla="*/ 23 h 23"/>
                  <a:gd name="T18" fmla="*/ 14 w 21"/>
                  <a:gd name="T19" fmla="*/ 22 h 23"/>
                  <a:gd name="T20" fmla="*/ 13 w 21"/>
                  <a:gd name="T21" fmla="*/ 21 h 23"/>
                  <a:gd name="T22" fmla="*/ 12 w 21"/>
                  <a:gd name="T23" fmla="*/ 21 h 23"/>
                  <a:gd name="T24" fmla="*/ 10 w 21"/>
                  <a:gd name="T25" fmla="*/ 21 h 23"/>
                  <a:gd name="T26" fmla="*/ 0 w 21"/>
                  <a:gd name="T2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0" y="12"/>
                    </a:moveTo>
                    <a:cubicBezTo>
                      <a:pt x="1" y="10"/>
                      <a:pt x="2" y="8"/>
                      <a:pt x="4" y="7"/>
                    </a:cubicBezTo>
                    <a:cubicBezTo>
                      <a:pt x="6" y="7"/>
                      <a:pt x="8" y="6"/>
                      <a:pt x="6" y="3"/>
                    </a:cubicBezTo>
                    <a:cubicBezTo>
                      <a:pt x="6" y="0"/>
                      <a:pt x="8" y="0"/>
                      <a:pt x="9" y="1"/>
                    </a:cubicBezTo>
                    <a:cubicBezTo>
                      <a:pt x="11" y="1"/>
                      <a:pt x="13" y="2"/>
                      <a:pt x="12" y="3"/>
                    </a:cubicBezTo>
                    <a:cubicBezTo>
                      <a:pt x="7" y="12"/>
                      <a:pt x="16" y="14"/>
                      <a:pt x="19" y="19"/>
                    </a:cubicBezTo>
                    <a:cubicBezTo>
                      <a:pt x="20" y="20"/>
                      <a:pt x="20" y="21"/>
                      <a:pt x="21" y="21"/>
                    </a:cubicBezTo>
                    <a:cubicBezTo>
                      <a:pt x="19" y="22"/>
                      <a:pt x="17" y="22"/>
                      <a:pt x="15" y="23"/>
                    </a:cubicBezTo>
                    <a:cubicBezTo>
                      <a:pt x="15" y="23"/>
                      <a:pt x="15" y="23"/>
                      <a:pt x="15" y="23"/>
                    </a:cubicBezTo>
                    <a:cubicBezTo>
                      <a:pt x="15" y="23"/>
                      <a:pt x="15" y="23"/>
                      <a:pt x="14" y="22"/>
                    </a:cubicBezTo>
                    <a:cubicBezTo>
                      <a:pt x="14" y="22"/>
                      <a:pt x="14" y="22"/>
                      <a:pt x="13" y="21"/>
                    </a:cubicBezTo>
                    <a:cubicBezTo>
                      <a:pt x="13" y="21"/>
                      <a:pt x="12" y="21"/>
                      <a:pt x="12" y="21"/>
                    </a:cubicBezTo>
                    <a:cubicBezTo>
                      <a:pt x="11" y="21"/>
                      <a:pt x="10" y="21"/>
                      <a:pt x="10" y="21"/>
                    </a:cubicBezTo>
                    <a:cubicBezTo>
                      <a:pt x="6" y="19"/>
                      <a:pt x="1" y="17"/>
                      <a:pt x="0" y="12"/>
                    </a:cubicBezTo>
                    <a:close/>
                  </a:path>
                </a:pathLst>
              </a:custGeom>
              <a:solidFill>
                <a:srgbClr val="E0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3" name="Freeform 69"/>
              <p:cNvSpPr/>
              <p:nvPr userDrawn="1"/>
            </p:nvSpPr>
            <p:spPr bwMode="auto">
              <a:xfrm>
                <a:off x="2099" y="2496"/>
                <a:ext cx="15" cy="23"/>
              </a:xfrm>
              <a:custGeom>
                <a:avLst/>
                <a:gdLst>
                  <a:gd name="T0" fmla="*/ 0 w 13"/>
                  <a:gd name="T1" fmla="*/ 19 h 20"/>
                  <a:gd name="T2" fmla="*/ 4 w 13"/>
                  <a:gd name="T3" fmla="*/ 14 h 20"/>
                  <a:gd name="T4" fmla="*/ 5 w 13"/>
                  <a:gd name="T5" fmla="*/ 11 h 20"/>
                  <a:gd name="T6" fmla="*/ 4 w 13"/>
                  <a:gd name="T7" fmla="*/ 1 h 20"/>
                  <a:gd name="T8" fmla="*/ 8 w 13"/>
                  <a:gd name="T9" fmla="*/ 1 h 20"/>
                  <a:gd name="T10" fmla="*/ 10 w 13"/>
                  <a:gd name="T11" fmla="*/ 0 h 20"/>
                  <a:gd name="T12" fmla="*/ 11 w 13"/>
                  <a:gd name="T13" fmla="*/ 5 h 20"/>
                  <a:gd name="T14" fmla="*/ 10 w 13"/>
                  <a:gd name="T15" fmla="*/ 8 h 20"/>
                  <a:gd name="T16" fmla="*/ 0 w 13"/>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0" y="19"/>
                    </a:moveTo>
                    <a:cubicBezTo>
                      <a:pt x="2" y="18"/>
                      <a:pt x="2" y="15"/>
                      <a:pt x="4" y="14"/>
                    </a:cubicBezTo>
                    <a:cubicBezTo>
                      <a:pt x="7" y="14"/>
                      <a:pt x="7" y="13"/>
                      <a:pt x="5" y="11"/>
                    </a:cubicBezTo>
                    <a:cubicBezTo>
                      <a:pt x="1" y="8"/>
                      <a:pt x="5" y="4"/>
                      <a:pt x="4" y="1"/>
                    </a:cubicBezTo>
                    <a:cubicBezTo>
                      <a:pt x="4" y="0"/>
                      <a:pt x="6" y="1"/>
                      <a:pt x="8" y="1"/>
                    </a:cubicBezTo>
                    <a:cubicBezTo>
                      <a:pt x="8" y="0"/>
                      <a:pt x="9" y="0"/>
                      <a:pt x="10" y="0"/>
                    </a:cubicBezTo>
                    <a:cubicBezTo>
                      <a:pt x="12" y="2"/>
                      <a:pt x="12" y="3"/>
                      <a:pt x="11" y="5"/>
                    </a:cubicBezTo>
                    <a:cubicBezTo>
                      <a:pt x="11" y="6"/>
                      <a:pt x="10" y="7"/>
                      <a:pt x="10" y="8"/>
                    </a:cubicBezTo>
                    <a:cubicBezTo>
                      <a:pt x="13" y="18"/>
                      <a:pt x="10" y="20"/>
                      <a:pt x="0" y="19"/>
                    </a:cubicBezTo>
                    <a:close/>
                  </a:path>
                </a:pathLst>
              </a:custGeom>
              <a:solidFill>
                <a:srgbClr val="C6C2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4" name="Freeform 70"/>
              <p:cNvSpPr/>
              <p:nvPr userDrawn="1"/>
            </p:nvSpPr>
            <p:spPr bwMode="auto">
              <a:xfrm>
                <a:off x="2104" y="2463"/>
                <a:ext cx="25" cy="19"/>
              </a:xfrm>
              <a:custGeom>
                <a:avLst/>
                <a:gdLst>
                  <a:gd name="T0" fmla="*/ 17 w 22"/>
                  <a:gd name="T1" fmla="*/ 15 h 16"/>
                  <a:gd name="T2" fmla="*/ 14 w 22"/>
                  <a:gd name="T3" fmla="*/ 12 h 16"/>
                  <a:gd name="T4" fmla="*/ 13 w 22"/>
                  <a:gd name="T5" fmla="*/ 12 h 16"/>
                  <a:gd name="T6" fmla="*/ 4 w 22"/>
                  <a:gd name="T7" fmla="*/ 5 h 16"/>
                  <a:gd name="T8" fmla="*/ 6 w 22"/>
                  <a:gd name="T9" fmla="*/ 1 h 16"/>
                  <a:gd name="T10" fmla="*/ 8 w 22"/>
                  <a:gd name="T11" fmla="*/ 0 h 16"/>
                  <a:gd name="T12" fmla="*/ 8 w 22"/>
                  <a:gd name="T13" fmla="*/ 0 h 16"/>
                  <a:gd name="T14" fmla="*/ 11 w 22"/>
                  <a:gd name="T15" fmla="*/ 3 h 16"/>
                  <a:gd name="T16" fmla="*/ 11 w 22"/>
                  <a:gd name="T17" fmla="*/ 3 h 16"/>
                  <a:gd name="T18" fmla="*/ 20 w 22"/>
                  <a:gd name="T19" fmla="*/ 10 h 16"/>
                  <a:gd name="T20" fmla="*/ 17 w 22"/>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6">
                    <a:moveTo>
                      <a:pt x="17" y="15"/>
                    </a:moveTo>
                    <a:cubicBezTo>
                      <a:pt x="17" y="13"/>
                      <a:pt x="17" y="11"/>
                      <a:pt x="14" y="12"/>
                    </a:cubicBezTo>
                    <a:cubicBezTo>
                      <a:pt x="14" y="12"/>
                      <a:pt x="13" y="12"/>
                      <a:pt x="13" y="12"/>
                    </a:cubicBezTo>
                    <a:cubicBezTo>
                      <a:pt x="9" y="11"/>
                      <a:pt x="0" y="16"/>
                      <a:pt x="4" y="5"/>
                    </a:cubicBezTo>
                    <a:cubicBezTo>
                      <a:pt x="5" y="4"/>
                      <a:pt x="5" y="2"/>
                      <a:pt x="6" y="1"/>
                    </a:cubicBezTo>
                    <a:cubicBezTo>
                      <a:pt x="7" y="0"/>
                      <a:pt x="7" y="0"/>
                      <a:pt x="8" y="0"/>
                    </a:cubicBezTo>
                    <a:cubicBezTo>
                      <a:pt x="8" y="0"/>
                      <a:pt x="8" y="0"/>
                      <a:pt x="8" y="0"/>
                    </a:cubicBezTo>
                    <a:cubicBezTo>
                      <a:pt x="10" y="1"/>
                      <a:pt x="10" y="3"/>
                      <a:pt x="11" y="3"/>
                    </a:cubicBezTo>
                    <a:cubicBezTo>
                      <a:pt x="11" y="3"/>
                      <a:pt x="11" y="3"/>
                      <a:pt x="11" y="3"/>
                    </a:cubicBezTo>
                    <a:cubicBezTo>
                      <a:pt x="14" y="5"/>
                      <a:pt x="18" y="5"/>
                      <a:pt x="20" y="10"/>
                    </a:cubicBezTo>
                    <a:cubicBezTo>
                      <a:pt x="22" y="14"/>
                      <a:pt x="19" y="14"/>
                      <a:pt x="17" y="15"/>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5" name="Freeform 71"/>
              <p:cNvSpPr/>
              <p:nvPr userDrawn="1"/>
            </p:nvSpPr>
            <p:spPr bwMode="auto">
              <a:xfrm>
                <a:off x="2110" y="2491"/>
                <a:ext cx="21" cy="23"/>
              </a:xfrm>
              <a:custGeom>
                <a:avLst/>
                <a:gdLst>
                  <a:gd name="T0" fmla="*/ 2 w 18"/>
                  <a:gd name="T1" fmla="*/ 9 h 20"/>
                  <a:gd name="T2" fmla="*/ 1 w 18"/>
                  <a:gd name="T3" fmla="*/ 4 h 20"/>
                  <a:gd name="T4" fmla="*/ 1 w 18"/>
                  <a:gd name="T5" fmla="*/ 0 h 20"/>
                  <a:gd name="T6" fmla="*/ 4 w 18"/>
                  <a:gd name="T7" fmla="*/ 1 h 20"/>
                  <a:gd name="T8" fmla="*/ 10 w 18"/>
                  <a:gd name="T9" fmla="*/ 11 h 20"/>
                  <a:gd name="T10" fmla="*/ 18 w 18"/>
                  <a:gd name="T11" fmla="*/ 20 h 20"/>
                  <a:gd name="T12" fmla="*/ 2 w 18"/>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2" y="9"/>
                    </a:moveTo>
                    <a:cubicBezTo>
                      <a:pt x="2" y="8"/>
                      <a:pt x="1" y="6"/>
                      <a:pt x="1" y="4"/>
                    </a:cubicBezTo>
                    <a:cubicBezTo>
                      <a:pt x="0" y="3"/>
                      <a:pt x="0" y="1"/>
                      <a:pt x="1" y="0"/>
                    </a:cubicBezTo>
                    <a:cubicBezTo>
                      <a:pt x="2" y="0"/>
                      <a:pt x="4" y="0"/>
                      <a:pt x="4" y="1"/>
                    </a:cubicBezTo>
                    <a:cubicBezTo>
                      <a:pt x="5" y="5"/>
                      <a:pt x="7" y="8"/>
                      <a:pt x="10" y="11"/>
                    </a:cubicBezTo>
                    <a:cubicBezTo>
                      <a:pt x="13" y="13"/>
                      <a:pt x="16" y="15"/>
                      <a:pt x="18" y="20"/>
                    </a:cubicBezTo>
                    <a:cubicBezTo>
                      <a:pt x="11" y="18"/>
                      <a:pt x="9" y="10"/>
                      <a:pt x="2" y="9"/>
                    </a:cubicBezTo>
                    <a:close/>
                  </a:path>
                </a:pathLst>
              </a:custGeom>
              <a:solidFill>
                <a:srgbClr val="BE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6" name="Freeform 72"/>
              <p:cNvSpPr/>
              <p:nvPr userDrawn="1"/>
            </p:nvSpPr>
            <p:spPr bwMode="auto">
              <a:xfrm>
                <a:off x="2140" y="2527"/>
                <a:ext cx="25" cy="18"/>
              </a:xfrm>
              <a:custGeom>
                <a:avLst/>
                <a:gdLst>
                  <a:gd name="T0" fmla="*/ 7 w 22"/>
                  <a:gd name="T1" fmla="*/ 3 h 16"/>
                  <a:gd name="T2" fmla="*/ 19 w 22"/>
                  <a:gd name="T3" fmla="*/ 11 h 16"/>
                  <a:gd name="T4" fmla="*/ 22 w 22"/>
                  <a:gd name="T5" fmla="*/ 12 h 16"/>
                  <a:gd name="T6" fmla="*/ 22 w 22"/>
                  <a:gd name="T7" fmla="*/ 14 h 16"/>
                  <a:gd name="T8" fmla="*/ 12 w 22"/>
                  <a:gd name="T9" fmla="*/ 12 h 16"/>
                  <a:gd name="T10" fmla="*/ 5 w 22"/>
                  <a:gd name="T11" fmla="*/ 6 h 16"/>
                  <a:gd name="T12" fmla="*/ 0 w 22"/>
                  <a:gd name="T13" fmla="*/ 0 h 16"/>
                  <a:gd name="T14" fmla="*/ 7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7" y="3"/>
                    </a:moveTo>
                    <a:cubicBezTo>
                      <a:pt x="11" y="7"/>
                      <a:pt x="14" y="10"/>
                      <a:pt x="19" y="11"/>
                    </a:cubicBezTo>
                    <a:cubicBezTo>
                      <a:pt x="20" y="11"/>
                      <a:pt x="21" y="12"/>
                      <a:pt x="22" y="12"/>
                    </a:cubicBezTo>
                    <a:cubicBezTo>
                      <a:pt x="22" y="13"/>
                      <a:pt x="22" y="13"/>
                      <a:pt x="22" y="14"/>
                    </a:cubicBezTo>
                    <a:cubicBezTo>
                      <a:pt x="18" y="16"/>
                      <a:pt x="15" y="13"/>
                      <a:pt x="12" y="12"/>
                    </a:cubicBezTo>
                    <a:cubicBezTo>
                      <a:pt x="10" y="9"/>
                      <a:pt x="8" y="7"/>
                      <a:pt x="5" y="6"/>
                    </a:cubicBezTo>
                    <a:cubicBezTo>
                      <a:pt x="2" y="5"/>
                      <a:pt x="1" y="3"/>
                      <a:pt x="0" y="0"/>
                    </a:cubicBezTo>
                    <a:cubicBezTo>
                      <a:pt x="3" y="0"/>
                      <a:pt x="5" y="3"/>
                      <a:pt x="7" y="3"/>
                    </a:cubicBezTo>
                    <a:close/>
                  </a:path>
                </a:pathLst>
              </a:custGeom>
              <a:solidFill>
                <a:srgbClr val="CF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7" name="Freeform 73"/>
              <p:cNvSpPr/>
              <p:nvPr userDrawn="1"/>
            </p:nvSpPr>
            <p:spPr bwMode="auto">
              <a:xfrm>
                <a:off x="2188" y="2565"/>
                <a:ext cx="3" cy="2"/>
              </a:xfrm>
              <a:custGeom>
                <a:avLst/>
                <a:gdLst>
                  <a:gd name="T0" fmla="*/ 2 w 2"/>
                  <a:gd name="T1" fmla="*/ 1 h 2"/>
                  <a:gd name="T2" fmla="*/ 1 w 2"/>
                  <a:gd name="T3" fmla="*/ 2 h 2"/>
                  <a:gd name="T4" fmla="*/ 0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0" y="1"/>
                      <a:pt x="0" y="1"/>
                      <a:pt x="0" y="0"/>
                    </a:cubicBezTo>
                    <a:cubicBezTo>
                      <a:pt x="1" y="0"/>
                      <a:pt x="2" y="1"/>
                      <a:pt x="2" y="1"/>
                    </a:cubicBezTo>
                    <a:close/>
                  </a:path>
                </a:pathLst>
              </a:custGeom>
              <a:solidFill>
                <a:srgbClr val="ECE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8" name="Freeform 74"/>
              <p:cNvSpPr/>
              <p:nvPr userDrawn="1"/>
            </p:nvSpPr>
            <p:spPr bwMode="auto">
              <a:xfrm>
                <a:off x="1921" y="2541"/>
                <a:ext cx="20" cy="22"/>
              </a:xfrm>
              <a:custGeom>
                <a:avLst/>
                <a:gdLst>
                  <a:gd name="T0" fmla="*/ 18 w 18"/>
                  <a:gd name="T1" fmla="*/ 10 h 19"/>
                  <a:gd name="T2" fmla="*/ 16 w 18"/>
                  <a:gd name="T3" fmla="*/ 12 h 19"/>
                  <a:gd name="T4" fmla="*/ 12 w 18"/>
                  <a:gd name="T5" fmla="*/ 17 h 19"/>
                  <a:gd name="T6" fmla="*/ 7 w 18"/>
                  <a:gd name="T7" fmla="*/ 17 h 19"/>
                  <a:gd name="T8" fmla="*/ 5 w 18"/>
                  <a:gd name="T9" fmla="*/ 16 h 19"/>
                  <a:gd name="T10" fmla="*/ 0 w 18"/>
                  <a:gd name="T11" fmla="*/ 12 h 19"/>
                  <a:gd name="T12" fmla="*/ 0 w 18"/>
                  <a:gd name="T13" fmla="*/ 10 h 19"/>
                  <a:gd name="T14" fmla="*/ 2 w 18"/>
                  <a:gd name="T15" fmla="*/ 9 h 19"/>
                  <a:gd name="T16" fmla="*/ 3 w 18"/>
                  <a:gd name="T17" fmla="*/ 5 h 19"/>
                  <a:gd name="T18" fmla="*/ 3 w 18"/>
                  <a:gd name="T19" fmla="*/ 5 h 19"/>
                  <a:gd name="T20" fmla="*/ 4 w 18"/>
                  <a:gd name="T21" fmla="*/ 3 h 19"/>
                  <a:gd name="T22" fmla="*/ 3 w 18"/>
                  <a:gd name="T23" fmla="*/ 1 h 19"/>
                  <a:gd name="T24" fmla="*/ 5 w 18"/>
                  <a:gd name="T25" fmla="*/ 0 h 19"/>
                  <a:gd name="T26" fmla="*/ 9 w 18"/>
                  <a:gd name="T27" fmla="*/ 5 h 19"/>
                  <a:gd name="T28" fmla="*/ 13 w 18"/>
                  <a:gd name="T29" fmla="*/ 7 h 19"/>
                  <a:gd name="T30" fmla="*/ 17 w 18"/>
                  <a:gd name="T31" fmla="*/ 8 h 19"/>
                  <a:gd name="T32" fmla="*/ 18 w 18"/>
                  <a:gd name="T3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9">
                    <a:moveTo>
                      <a:pt x="18" y="10"/>
                    </a:moveTo>
                    <a:cubicBezTo>
                      <a:pt x="17" y="11"/>
                      <a:pt x="17" y="11"/>
                      <a:pt x="16" y="12"/>
                    </a:cubicBezTo>
                    <a:cubicBezTo>
                      <a:pt x="14" y="13"/>
                      <a:pt x="13" y="15"/>
                      <a:pt x="12" y="17"/>
                    </a:cubicBezTo>
                    <a:cubicBezTo>
                      <a:pt x="10" y="19"/>
                      <a:pt x="9" y="18"/>
                      <a:pt x="7" y="17"/>
                    </a:cubicBezTo>
                    <a:cubicBezTo>
                      <a:pt x="6" y="17"/>
                      <a:pt x="5" y="16"/>
                      <a:pt x="5" y="16"/>
                    </a:cubicBezTo>
                    <a:cubicBezTo>
                      <a:pt x="3" y="15"/>
                      <a:pt x="2" y="13"/>
                      <a:pt x="0" y="12"/>
                    </a:cubicBezTo>
                    <a:cubicBezTo>
                      <a:pt x="0" y="11"/>
                      <a:pt x="0" y="10"/>
                      <a:pt x="0" y="10"/>
                    </a:cubicBezTo>
                    <a:cubicBezTo>
                      <a:pt x="1" y="9"/>
                      <a:pt x="1" y="9"/>
                      <a:pt x="2" y="9"/>
                    </a:cubicBezTo>
                    <a:cubicBezTo>
                      <a:pt x="3" y="8"/>
                      <a:pt x="2" y="6"/>
                      <a:pt x="3" y="5"/>
                    </a:cubicBezTo>
                    <a:cubicBezTo>
                      <a:pt x="3" y="5"/>
                      <a:pt x="3" y="5"/>
                      <a:pt x="3" y="5"/>
                    </a:cubicBezTo>
                    <a:cubicBezTo>
                      <a:pt x="3" y="4"/>
                      <a:pt x="3" y="4"/>
                      <a:pt x="4" y="3"/>
                    </a:cubicBezTo>
                    <a:cubicBezTo>
                      <a:pt x="3" y="2"/>
                      <a:pt x="3" y="2"/>
                      <a:pt x="3" y="1"/>
                    </a:cubicBezTo>
                    <a:cubicBezTo>
                      <a:pt x="4" y="0"/>
                      <a:pt x="4" y="0"/>
                      <a:pt x="5" y="0"/>
                    </a:cubicBezTo>
                    <a:cubicBezTo>
                      <a:pt x="7" y="1"/>
                      <a:pt x="8" y="3"/>
                      <a:pt x="9" y="5"/>
                    </a:cubicBezTo>
                    <a:cubicBezTo>
                      <a:pt x="11" y="6"/>
                      <a:pt x="12" y="6"/>
                      <a:pt x="13" y="7"/>
                    </a:cubicBezTo>
                    <a:cubicBezTo>
                      <a:pt x="15" y="7"/>
                      <a:pt x="16" y="7"/>
                      <a:pt x="17" y="8"/>
                    </a:cubicBezTo>
                    <a:cubicBezTo>
                      <a:pt x="17" y="9"/>
                      <a:pt x="18" y="9"/>
                      <a:pt x="18" y="10"/>
                    </a:cubicBezTo>
                    <a:close/>
                  </a:path>
                </a:pathLst>
              </a:custGeom>
              <a:solidFill>
                <a:srgbClr val="E2E7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9" name="Freeform 75"/>
              <p:cNvSpPr/>
              <p:nvPr userDrawn="1"/>
            </p:nvSpPr>
            <p:spPr bwMode="auto">
              <a:xfrm>
                <a:off x="1944" y="2497"/>
                <a:ext cx="8" cy="8"/>
              </a:xfrm>
              <a:custGeom>
                <a:avLst/>
                <a:gdLst>
                  <a:gd name="T0" fmla="*/ 6 w 7"/>
                  <a:gd name="T1" fmla="*/ 7 h 7"/>
                  <a:gd name="T2" fmla="*/ 1 w 7"/>
                  <a:gd name="T3" fmla="*/ 3 h 7"/>
                  <a:gd name="T4" fmla="*/ 0 w 7"/>
                  <a:gd name="T5" fmla="*/ 1 h 7"/>
                  <a:gd name="T6" fmla="*/ 1 w 7"/>
                  <a:gd name="T7" fmla="*/ 0 h 7"/>
                  <a:gd name="T8" fmla="*/ 3 w 7"/>
                  <a:gd name="T9" fmla="*/ 0 h 7"/>
                  <a:gd name="T10" fmla="*/ 6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6" y="7"/>
                    </a:moveTo>
                    <a:cubicBezTo>
                      <a:pt x="3" y="7"/>
                      <a:pt x="1" y="5"/>
                      <a:pt x="1" y="3"/>
                    </a:cubicBezTo>
                    <a:cubicBezTo>
                      <a:pt x="1" y="2"/>
                      <a:pt x="0" y="1"/>
                      <a:pt x="0" y="1"/>
                    </a:cubicBezTo>
                    <a:cubicBezTo>
                      <a:pt x="0" y="1"/>
                      <a:pt x="1" y="0"/>
                      <a:pt x="1" y="0"/>
                    </a:cubicBezTo>
                    <a:cubicBezTo>
                      <a:pt x="2" y="0"/>
                      <a:pt x="2" y="0"/>
                      <a:pt x="3" y="0"/>
                    </a:cubicBezTo>
                    <a:cubicBezTo>
                      <a:pt x="5" y="2"/>
                      <a:pt x="7" y="4"/>
                      <a:pt x="6" y="7"/>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0" name="Freeform 76"/>
              <p:cNvSpPr/>
              <p:nvPr userDrawn="1"/>
            </p:nvSpPr>
            <p:spPr bwMode="auto">
              <a:xfrm>
                <a:off x="1945" y="2492"/>
                <a:ext cx="3" cy="5"/>
              </a:xfrm>
              <a:custGeom>
                <a:avLst/>
                <a:gdLst>
                  <a:gd name="T0" fmla="*/ 0 w 3"/>
                  <a:gd name="T1" fmla="*/ 1 h 4"/>
                  <a:gd name="T2" fmla="*/ 1 w 3"/>
                  <a:gd name="T3" fmla="*/ 0 h 4"/>
                  <a:gd name="T4" fmla="*/ 1 w 3"/>
                  <a:gd name="T5" fmla="*/ 4 h 4"/>
                  <a:gd name="T6" fmla="*/ 0 w 3"/>
                  <a:gd name="T7" fmla="*/ 4 h 4"/>
                  <a:gd name="T8" fmla="*/ 0 w 3"/>
                  <a:gd name="T9" fmla="*/ 3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cubicBezTo>
                      <a:pt x="0" y="1"/>
                      <a:pt x="1" y="0"/>
                      <a:pt x="1" y="0"/>
                    </a:cubicBezTo>
                    <a:cubicBezTo>
                      <a:pt x="3" y="2"/>
                      <a:pt x="3" y="3"/>
                      <a:pt x="1" y="4"/>
                    </a:cubicBezTo>
                    <a:cubicBezTo>
                      <a:pt x="1" y="4"/>
                      <a:pt x="1" y="4"/>
                      <a:pt x="0" y="4"/>
                    </a:cubicBezTo>
                    <a:cubicBezTo>
                      <a:pt x="0" y="4"/>
                      <a:pt x="0" y="3"/>
                      <a:pt x="0" y="3"/>
                    </a:cubicBezTo>
                    <a:cubicBezTo>
                      <a:pt x="0" y="2"/>
                      <a:pt x="0" y="1"/>
                      <a:pt x="0" y="1"/>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1" name="Freeform 77"/>
              <p:cNvSpPr/>
              <p:nvPr userDrawn="1"/>
            </p:nvSpPr>
            <p:spPr bwMode="auto">
              <a:xfrm>
                <a:off x="1862" y="2249"/>
                <a:ext cx="66" cy="47"/>
              </a:xfrm>
              <a:custGeom>
                <a:avLst/>
                <a:gdLst>
                  <a:gd name="T0" fmla="*/ 57 w 57"/>
                  <a:gd name="T1" fmla="*/ 37 h 41"/>
                  <a:gd name="T2" fmla="*/ 55 w 57"/>
                  <a:gd name="T3" fmla="*/ 39 h 41"/>
                  <a:gd name="T4" fmla="*/ 42 w 57"/>
                  <a:gd name="T5" fmla="*/ 33 h 41"/>
                  <a:gd name="T6" fmla="*/ 32 w 57"/>
                  <a:gd name="T7" fmla="*/ 25 h 41"/>
                  <a:gd name="T8" fmla="*/ 7 w 57"/>
                  <a:gd name="T9" fmla="*/ 9 h 41"/>
                  <a:gd name="T10" fmla="*/ 0 w 57"/>
                  <a:gd name="T11" fmla="*/ 3 h 41"/>
                  <a:gd name="T12" fmla="*/ 2 w 57"/>
                  <a:gd name="T13" fmla="*/ 0 h 41"/>
                  <a:gd name="T14" fmla="*/ 7 w 57"/>
                  <a:gd name="T15" fmla="*/ 2 h 41"/>
                  <a:gd name="T16" fmla="*/ 7 w 57"/>
                  <a:gd name="T17" fmla="*/ 2 h 41"/>
                  <a:gd name="T18" fmla="*/ 9 w 57"/>
                  <a:gd name="T19" fmla="*/ 3 h 41"/>
                  <a:gd name="T20" fmla="*/ 9 w 57"/>
                  <a:gd name="T21" fmla="*/ 3 h 41"/>
                  <a:gd name="T22" fmla="*/ 11 w 57"/>
                  <a:gd name="T23" fmla="*/ 5 h 41"/>
                  <a:gd name="T24" fmla="*/ 11 w 57"/>
                  <a:gd name="T25" fmla="*/ 5 h 41"/>
                  <a:gd name="T26" fmla="*/ 14 w 57"/>
                  <a:gd name="T27" fmla="*/ 7 h 41"/>
                  <a:gd name="T28" fmla="*/ 14 w 57"/>
                  <a:gd name="T29" fmla="*/ 7 h 41"/>
                  <a:gd name="T30" fmla="*/ 17 w 57"/>
                  <a:gd name="T31" fmla="*/ 9 h 41"/>
                  <a:gd name="T32" fmla="*/ 17 w 57"/>
                  <a:gd name="T33" fmla="*/ 9 h 41"/>
                  <a:gd name="T34" fmla="*/ 19 w 57"/>
                  <a:gd name="T35" fmla="*/ 10 h 41"/>
                  <a:gd name="T36" fmla="*/ 19 w 57"/>
                  <a:gd name="T37" fmla="*/ 10 h 41"/>
                  <a:gd name="T38" fmla="*/ 21 w 57"/>
                  <a:gd name="T39" fmla="*/ 11 h 41"/>
                  <a:gd name="T40" fmla="*/ 21 w 57"/>
                  <a:gd name="T41" fmla="*/ 11 h 41"/>
                  <a:gd name="T42" fmla="*/ 24 w 57"/>
                  <a:gd name="T43" fmla="*/ 12 h 41"/>
                  <a:gd name="T44" fmla="*/ 26 w 57"/>
                  <a:gd name="T45" fmla="*/ 14 h 41"/>
                  <a:gd name="T46" fmla="*/ 28 w 57"/>
                  <a:gd name="T47" fmla="*/ 15 h 41"/>
                  <a:gd name="T48" fmla="*/ 28 w 57"/>
                  <a:gd name="T49" fmla="*/ 15 h 41"/>
                  <a:gd name="T50" fmla="*/ 31 w 57"/>
                  <a:gd name="T51" fmla="*/ 16 h 41"/>
                  <a:gd name="T52" fmla="*/ 31 w 57"/>
                  <a:gd name="T53" fmla="*/ 18 h 41"/>
                  <a:gd name="T54" fmla="*/ 33 w 57"/>
                  <a:gd name="T55" fmla="*/ 19 h 41"/>
                  <a:gd name="T56" fmla="*/ 34 w 57"/>
                  <a:gd name="T57" fmla="*/ 19 h 41"/>
                  <a:gd name="T58" fmla="*/ 36 w 57"/>
                  <a:gd name="T59" fmla="*/ 20 h 41"/>
                  <a:gd name="T60" fmla="*/ 36 w 57"/>
                  <a:gd name="T61" fmla="*/ 20 h 41"/>
                  <a:gd name="T62" fmla="*/ 38 w 57"/>
                  <a:gd name="T63" fmla="*/ 21 h 41"/>
                  <a:gd name="T64" fmla="*/ 38 w 57"/>
                  <a:gd name="T65" fmla="*/ 21 h 41"/>
                  <a:gd name="T66" fmla="*/ 41 w 57"/>
                  <a:gd name="T67" fmla="*/ 24 h 41"/>
                  <a:gd name="T68" fmla="*/ 41 w 57"/>
                  <a:gd name="T69" fmla="*/ 24 h 41"/>
                  <a:gd name="T70" fmla="*/ 43 w 57"/>
                  <a:gd name="T71" fmla="*/ 26 h 41"/>
                  <a:gd name="T72" fmla="*/ 43 w 57"/>
                  <a:gd name="T73" fmla="*/ 26 h 41"/>
                  <a:gd name="T74" fmla="*/ 46 w 57"/>
                  <a:gd name="T75" fmla="*/ 28 h 41"/>
                  <a:gd name="T76" fmla="*/ 46 w 57"/>
                  <a:gd name="T77" fmla="*/ 28 h 41"/>
                  <a:gd name="T78" fmla="*/ 48 w 57"/>
                  <a:gd name="T79" fmla="*/ 30 h 41"/>
                  <a:gd name="T80" fmla="*/ 48 w 57"/>
                  <a:gd name="T81" fmla="*/ 30 h 41"/>
                  <a:gd name="T82" fmla="*/ 51 w 57"/>
                  <a:gd name="T83" fmla="*/ 31 h 41"/>
                  <a:gd name="T84" fmla="*/ 52 w 57"/>
                  <a:gd name="T85" fmla="*/ 33 h 41"/>
                  <a:gd name="T86" fmla="*/ 54 w 57"/>
                  <a:gd name="T87" fmla="*/ 34 h 41"/>
                  <a:gd name="T88" fmla="*/ 54 w 57"/>
                  <a:gd name="T89" fmla="*/ 34 h 41"/>
                  <a:gd name="T90" fmla="*/ 56 w 57"/>
                  <a:gd name="T91" fmla="*/ 35 h 41"/>
                  <a:gd name="T92" fmla="*/ 56 w 57"/>
                  <a:gd name="T93" fmla="*/ 35 h 41"/>
                  <a:gd name="T94" fmla="*/ 57 w 57"/>
                  <a:gd name="T95" fmla="*/ 36 h 41"/>
                  <a:gd name="T96" fmla="*/ 57 w 57"/>
                  <a:gd name="T9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41">
                    <a:moveTo>
                      <a:pt x="57" y="37"/>
                    </a:moveTo>
                    <a:cubicBezTo>
                      <a:pt x="56" y="37"/>
                      <a:pt x="56" y="38"/>
                      <a:pt x="55" y="39"/>
                    </a:cubicBezTo>
                    <a:cubicBezTo>
                      <a:pt x="49" y="41"/>
                      <a:pt x="46" y="35"/>
                      <a:pt x="42" y="33"/>
                    </a:cubicBezTo>
                    <a:cubicBezTo>
                      <a:pt x="38" y="31"/>
                      <a:pt x="35" y="28"/>
                      <a:pt x="32" y="25"/>
                    </a:cubicBezTo>
                    <a:cubicBezTo>
                      <a:pt x="24" y="19"/>
                      <a:pt x="15" y="15"/>
                      <a:pt x="7" y="9"/>
                    </a:cubicBezTo>
                    <a:cubicBezTo>
                      <a:pt x="5" y="7"/>
                      <a:pt x="1" y="6"/>
                      <a:pt x="0" y="3"/>
                    </a:cubicBezTo>
                    <a:cubicBezTo>
                      <a:pt x="0" y="1"/>
                      <a:pt x="0" y="0"/>
                      <a:pt x="2" y="0"/>
                    </a:cubicBezTo>
                    <a:cubicBezTo>
                      <a:pt x="4" y="1"/>
                      <a:pt x="5" y="2"/>
                      <a:pt x="7" y="2"/>
                    </a:cubicBezTo>
                    <a:cubicBezTo>
                      <a:pt x="7" y="2"/>
                      <a:pt x="7" y="2"/>
                      <a:pt x="7" y="2"/>
                    </a:cubicBezTo>
                    <a:cubicBezTo>
                      <a:pt x="8" y="3"/>
                      <a:pt x="8" y="3"/>
                      <a:pt x="9" y="3"/>
                    </a:cubicBezTo>
                    <a:cubicBezTo>
                      <a:pt x="9" y="3"/>
                      <a:pt x="9" y="3"/>
                      <a:pt x="9" y="3"/>
                    </a:cubicBezTo>
                    <a:cubicBezTo>
                      <a:pt x="10" y="4"/>
                      <a:pt x="11" y="4"/>
                      <a:pt x="11" y="5"/>
                    </a:cubicBezTo>
                    <a:cubicBezTo>
                      <a:pt x="11" y="5"/>
                      <a:pt x="11" y="5"/>
                      <a:pt x="11" y="5"/>
                    </a:cubicBezTo>
                    <a:cubicBezTo>
                      <a:pt x="13" y="5"/>
                      <a:pt x="13" y="7"/>
                      <a:pt x="14" y="7"/>
                    </a:cubicBezTo>
                    <a:cubicBezTo>
                      <a:pt x="14" y="7"/>
                      <a:pt x="14" y="7"/>
                      <a:pt x="14" y="7"/>
                    </a:cubicBezTo>
                    <a:cubicBezTo>
                      <a:pt x="15" y="8"/>
                      <a:pt x="16" y="8"/>
                      <a:pt x="17" y="9"/>
                    </a:cubicBezTo>
                    <a:cubicBezTo>
                      <a:pt x="17" y="9"/>
                      <a:pt x="17" y="9"/>
                      <a:pt x="17" y="9"/>
                    </a:cubicBezTo>
                    <a:cubicBezTo>
                      <a:pt x="17" y="9"/>
                      <a:pt x="18" y="10"/>
                      <a:pt x="19" y="10"/>
                    </a:cubicBezTo>
                    <a:cubicBezTo>
                      <a:pt x="19" y="10"/>
                      <a:pt x="19" y="10"/>
                      <a:pt x="19" y="10"/>
                    </a:cubicBezTo>
                    <a:cubicBezTo>
                      <a:pt x="20" y="10"/>
                      <a:pt x="20" y="11"/>
                      <a:pt x="21" y="11"/>
                    </a:cubicBezTo>
                    <a:cubicBezTo>
                      <a:pt x="21" y="11"/>
                      <a:pt x="21" y="11"/>
                      <a:pt x="21" y="11"/>
                    </a:cubicBezTo>
                    <a:cubicBezTo>
                      <a:pt x="22" y="12"/>
                      <a:pt x="23" y="12"/>
                      <a:pt x="24" y="12"/>
                    </a:cubicBezTo>
                    <a:cubicBezTo>
                      <a:pt x="24" y="13"/>
                      <a:pt x="25" y="13"/>
                      <a:pt x="26" y="14"/>
                    </a:cubicBezTo>
                    <a:cubicBezTo>
                      <a:pt x="27" y="14"/>
                      <a:pt x="27" y="15"/>
                      <a:pt x="28" y="15"/>
                    </a:cubicBezTo>
                    <a:cubicBezTo>
                      <a:pt x="28" y="15"/>
                      <a:pt x="28" y="15"/>
                      <a:pt x="28" y="15"/>
                    </a:cubicBezTo>
                    <a:cubicBezTo>
                      <a:pt x="29" y="15"/>
                      <a:pt x="30" y="16"/>
                      <a:pt x="31" y="16"/>
                    </a:cubicBezTo>
                    <a:cubicBezTo>
                      <a:pt x="31" y="17"/>
                      <a:pt x="31" y="17"/>
                      <a:pt x="31" y="18"/>
                    </a:cubicBezTo>
                    <a:cubicBezTo>
                      <a:pt x="32" y="18"/>
                      <a:pt x="33" y="18"/>
                      <a:pt x="33" y="19"/>
                    </a:cubicBezTo>
                    <a:cubicBezTo>
                      <a:pt x="34" y="19"/>
                      <a:pt x="34" y="19"/>
                      <a:pt x="34" y="19"/>
                    </a:cubicBezTo>
                    <a:cubicBezTo>
                      <a:pt x="34" y="19"/>
                      <a:pt x="35" y="20"/>
                      <a:pt x="36" y="20"/>
                    </a:cubicBezTo>
                    <a:cubicBezTo>
                      <a:pt x="36" y="20"/>
                      <a:pt x="36" y="20"/>
                      <a:pt x="36" y="20"/>
                    </a:cubicBezTo>
                    <a:cubicBezTo>
                      <a:pt x="37" y="21"/>
                      <a:pt x="37" y="21"/>
                      <a:pt x="38" y="21"/>
                    </a:cubicBezTo>
                    <a:cubicBezTo>
                      <a:pt x="38" y="21"/>
                      <a:pt x="38" y="21"/>
                      <a:pt x="38" y="21"/>
                    </a:cubicBezTo>
                    <a:cubicBezTo>
                      <a:pt x="39" y="22"/>
                      <a:pt x="40" y="24"/>
                      <a:pt x="41" y="24"/>
                    </a:cubicBezTo>
                    <a:cubicBezTo>
                      <a:pt x="41" y="24"/>
                      <a:pt x="41" y="24"/>
                      <a:pt x="41" y="24"/>
                    </a:cubicBezTo>
                    <a:cubicBezTo>
                      <a:pt x="42" y="25"/>
                      <a:pt x="43" y="25"/>
                      <a:pt x="43" y="26"/>
                    </a:cubicBezTo>
                    <a:cubicBezTo>
                      <a:pt x="43" y="26"/>
                      <a:pt x="43" y="26"/>
                      <a:pt x="43" y="26"/>
                    </a:cubicBezTo>
                    <a:cubicBezTo>
                      <a:pt x="45" y="26"/>
                      <a:pt x="45" y="28"/>
                      <a:pt x="46" y="28"/>
                    </a:cubicBezTo>
                    <a:cubicBezTo>
                      <a:pt x="46" y="28"/>
                      <a:pt x="46" y="28"/>
                      <a:pt x="46" y="28"/>
                    </a:cubicBezTo>
                    <a:cubicBezTo>
                      <a:pt x="47" y="29"/>
                      <a:pt x="48" y="29"/>
                      <a:pt x="48" y="30"/>
                    </a:cubicBezTo>
                    <a:cubicBezTo>
                      <a:pt x="48" y="30"/>
                      <a:pt x="48" y="30"/>
                      <a:pt x="48" y="30"/>
                    </a:cubicBezTo>
                    <a:cubicBezTo>
                      <a:pt x="49" y="30"/>
                      <a:pt x="50" y="30"/>
                      <a:pt x="51" y="31"/>
                    </a:cubicBezTo>
                    <a:cubicBezTo>
                      <a:pt x="51" y="32"/>
                      <a:pt x="51" y="32"/>
                      <a:pt x="52" y="33"/>
                    </a:cubicBezTo>
                    <a:cubicBezTo>
                      <a:pt x="52" y="33"/>
                      <a:pt x="53" y="33"/>
                      <a:pt x="54" y="34"/>
                    </a:cubicBezTo>
                    <a:cubicBezTo>
                      <a:pt x="54" y="34"/>
                      <a:pt x="54" y="34"/>
                      <a:pt x="54" y="34"/>
                    </a:cubicBezTo>
                    <a:cubicBezTo>
                      <a:pt x="54" y="34"/>
                      <a:pt x="55" y="35"/>
                      <a:pt x="56" y="35"/>
                    </a:cubicBezTo>
                    <a:cubicBezTo>
                      <a:pt x="56" y="35"/>
                      <a:pt x="56" y="35"/>
                      <a:pt x="56" y="35"/>
                    </a:cubicBezTo>
                    <a:cubicBezTo>
                      <a:pt x="56" y="35"/>
                      <a:pt x="57" y="35"/>
                      <a:pt x="57" y="36"/>
                    </a:cubicBezTo>
                    <a:cubicBezTo>
                      <a:pt x="57" y="36"/>
                      <a:pt x="57" y="37"/>
                      <a:pt x="57" y="37"/>
                    </a:cubicBezTo>
                    <a:close/>
                  </a:path>
                </a:pathLst>
              </a:custGeom>
              <a:solidFill>
                <a:srgbClr val="C8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2" name="Freeform 78"/>
              <p:cNvSpPr/>
              <p:nvPr userDrawn="1"/>
            </p:nvSpPr>
            <p:spPr bwMode="auto">
              <a:xfrm>
                <a:off x="1907" y="2553"/>
                <a:ext cx="29" cy="52"/>
              </a:xfrm>
              <a:custGeom>
                <a:avLst/>
                <a:gdLst>
                  <a:gd name="T0" fmla="*/ 18 w 25"/>
                  <a:gd name="T1" fmla="*/ 18 h 45"/>
                  <a:gd name="T2" fmla="*/ 15 w 25"/>
                  <a:gd name="T3" fmla="*/ 23 h 45"/>
                  <a:gd name="T4" fmla="*/ 9 w 25"/>
                  <a:gd name="T5" fmla="*/ 42 h 45"/>
                  <a:gd name="T6" fmla="*/ 9 w 25"/>
                  <a:gd name="T7" fmla="*/ 43 h 45"/>
                  <a:gd name="T8" fmla="*/ 4 w 25"/>
                  <a:gd name="T9" fmla="*/ 44 h 45"/>
                  <a:gd name="T10" fmla="*/ 3 w 25"/>
                  <a:gd name="T11" fmla="*/ 44 h 45"/>
                  <a:gd name="T12" fmla="*/ 2 w 25"/>
                  <a:gd name="T13" fmla="*/ 34 h 45"/>
                  <a:gd name="T14" fmla="*/ 7 w 25"/>
                  <a:gd name="T15" fmla="*/ 19 h 45"/>
                  <a:gd name="T16" fmla="*/ 8 w 25"/>
                  <a:gd name="T17" fmla="*/ 11 h 45"/>
                  <a:gd name="T18" fmla="*/ 8 w 25"/>
                  <a:gd name="T19" fmla="*/ 11 h 45"/>
                  <a:gd name="T20" fmla="*/ 18 w 25"/>
                  <a:gd name="T21" fmla="*/ 4 h 45"/>
                  <a:gd name="T22" fmla="*/ 18 w 25"/>
                  <a:gd name="T23" fmla="*/ 4 h 45"/>
                  <a:gd name="T24" fmla="*/ 21 w 25"/>
                  <a:gd name="T25" fmla="*/ 13 h 45"/>
                  <a:gd name="T26" fmla="*/ 21 w 25"/>
                  <a:gd name="T27" fmla="*/ 14 h 45"/>
                  <a:gd name="T28" fmla="*/ 19 w 25"/>
                  <a:gd name="T29" fmla="*/ 15 h 45"/>
                  <a:gd name="T30" fmla="*/ 19 w 25"/>
                  <a:gd name="T31" fmla="*/ 16 h 45"/>
                  <a:gd name="T32" fmla="*/ 18 w 25"/>
                  <a:gd name="T3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5">
                    <a:moveTo>
                      <a:pt x="18" y="18"/>
                    </a:moveTo>
                    <a:cubicBezTo>
                      <a:pt x="17" y="19"/>
                      <a:pt x="16" y="21"/>
                      <a:pt x="15" y="23"/>
                    </a:cubicBezTo>
                    <a:cubicBezTo>
                      <a:pt x="11" y="29"/>
                      <a:pt x="12" y="36"/>
                      <a:pt x="9" y="42"/>
                    </a:cubicBezTo>
                    <a:cubicBezTo>
                      <a:pt x="9" y="43"/>
                      <a:pt x="9" y="43"/>
                      <a:pt x="9" y="43"/>
                    </a:cubicBezTo>
                    <a:cubicBezTo>
                      <a:pt x="7" y="44"/>
                      <a:pt x="6" y="45"/>
                      <a:pt x="4" y="44"/>
                    </a:cubicBezTo>
                    <a:cubicBezTo>
                      <a:pt x="3" y="44"/>
                      <a:pt x="3" y="44"/>
                      <a:pt x="3" y="44"/>
                    </a:cubicBezTo>
                    <a:cubicBezTo>
                      <a:pt x="1" y="41"/>
                      <a:pt x="0" y="38"/>
                      <a:pt x="2" y="34"/>
                    </a:cubicBezTo>
                    <a:cubicBezTo>
                      <a:pt x="5" y="30"/>
                      <a:pt x="7" y="25"/>
                      <a:pt x="7" y="19"/>
                    </a:cubicBezTo>
                    <a:cubicBezTo>
                      <a:pt x="9" y="17"/>
                      <a:pt x="8" y="14"/>
                      <a:pt x="8" y="11"/>
                    </a:cubicBezTo>
                    <a:cubicBezTo>
                      <a:pt x="8" y="11"/>
                      <a:pt x="8" y="11"/>
                      <a:pt x="8" y="11"/>
                    </a:cubicBezTo>
                    <a:cubicBezTo>
                      <a:pt x="11" y="8"/>
                      <a:pt x="10" y="0"/>
                      <a:pt x="18" y="4"/>
                    </a:cubicBezTo>
                    <a:cubicBezTo>
                      <a:pt x="18" y="4"/>
                      <a:pt x="18" y="4"/>
                      <a:pt x="18" y="4"/>
                    </a:cubicBezTo>
                    <a:cubicBezTo>
                      <a:pt x="20" y="7"/>
                      <a:pt x="25" y="9"/>
                      <a:pt x="21" y="13"/>
                    </a:cubicBezTo>
                    <a:cubicBezTo>
                      <a:pt x="21" y="14"/>
                      <a:pt x="21" y="14"/>
                      <a:pt x="21" y="14"/>
                    </a:cubicBezTo>
                    <a:cubicBezTo>
                      <a:pt x="20" y="14"/>
                      <a:pt x="20" y="15"/>
                      <a:pt x="19" y="15"/>
                    </a:cubicBezTo>
                    <a:cubicBezTo>
                      <a:pt x="19" y="16"/>
                      <a:pt x="19" y="16"/>
                      <a:pt x="19" y="16"/>
                    </a:cubicBezTo>
                    <a:cubicBezTo>
                      <a:pt x="19" y="16"/>
                      <a:pt x="19" y="17"/>
                      <a:pt x="18" y="18"/>
                    </a:cubicBezTo>
                    <a:close/>
                  </a:path>
                </a:pathLst>
              </a:custGeom>
              <a:solidFill>
                <a:srgbClr val="4B51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3" name="Freeform 79"/>
              <p:cNvSpPr/>
              <p:nvPr userDrawn="1"/>
            </p:nvSpPr>
            <p:spPr bwMode="auto">
              <a:xfrm>
                <a:off x="1903" y="2575"/>
                <a:ext cx="15" cy="29"/>
              </a:xfrm>
              <a:custGeom>
                <a:avLst/>
                <a:gdLst>
                  <a:gd name="T0" fmla="*/ 10 w 13"/>
                  <a:gd name="T1" fmla="*/ 0 h 25"/>
                  <a:gd name="T2" fmla="*/ 7 w 13"/>
                  <a:gd name="T3" fmla="*/ 17 h 25"/>
                  <a:gd name="T4" fmla="*/ 6 w 13"/>
                  <a:gd name="T5" fmla="*/ 25 h 25"/>
                  <a:gd name="T6" fmla="*/ 1 w 13"/>
                  <a:gd name="T7" fmla="*/ 19 h 25"/>
                  <a:gd name="T8" fmla="*/ 2 w 13"/>
                  <a:gd name="T9" fmla="*/ 15 h 25"/>
                  <a:gd name="T10" fmla="*/ 7 w 13"/>
                  <a:gd name="T11" fmla="*/ 6 h 25"/>
                  <a:gd name="T12" fmla="*/ 10 w 1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10" y="0"/>
                    </a:moveTo>
                    <a:cubicBezTo>
                      <a:pt x="13" y="6"/>
                      <a:pt x="9" y="12"/>
                      <a:pt x="7" y="17"/>
                    </a:cubicBezTo>
                    <a:cubicBezTo>
                      <a:pt x="5" y="20"/>
                      <a:pt x="6" y="22"/>
                      <a:pt x="6" y="25"/>
                    </a:cubicBezTo>
                    <a:cubicBezTo>
                      <a:pt x="3" y="24"/>
                      <a:pt x="2" y="21"/>
                      <a:pt x="1" y="19"/>
                    </a:cubicBezTo>
                    <a:cubicBezTo>
                      <a:pt x="0" y="17"/>
                      <a:pt x="0" y="16"/>
                      <a:pt x="2" y="15"/>
                    </a:cubicBezTo>
                    <a:cubicBezTo>
                      <a:pt x="5" y="13"/>
                      <a:pt x="6" y="10"/>
                      <a:pt x="7" y="6"/>
                    </a:cubicBezTo>
                    <a:cubicBezTo>
                      <a:pt x="8" y="5"/>
                      <a:pt x="8" y="2"/>
                      <a:pt x="10" y="0"/>
                    </a:cubicBezTo>
                    <a:close/>
                  </a:path>
                </a:pathLst>
              </a:custGeom>
              <a:solidFill>
                <a:srgbClr val="626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4" name="Freeform 80"/>
              <p:cNvSpPr/>
              <p:nvPr userDrawn="1"/>
            </p:nvSpPr>
            <p:spPr bwMode="auto">
              <a:xfrm>
                <a:off x="1916" y="2580"/>
                <a:ext cx="8" cy="22"/>
              </a:xfrm>
              <a:custGeom>
                <a:avLst/>
                <a:gdLst>
                  <a:gd name="T0" fmla="*/ 1 w 7"/>
                  <a:gd name="T1" fmla="*/ 19 h 19"/>
                  <a:gd name="T2" fmla="*/ 7 w 7"/>
                  <a:gd name="T3" fmla="*/ 0 h 19"/>
                  <a:gd name="T4" fmla="*/ 5 w 7"/>
                  <a:gd name="T5" fmla="*/ 12 h 19"/>
                  <a:gd name="T6" fmla="*/ 1 w 7"/>
                  <a:gd name="T7" fmla="*/ 19 h 19"/>
                </a:gdLst>
                <a:ahLst/>
                <a:cxnLst>
                  <a:cxn ang="0">
                    <a:pos x="T0" y="T1"/>
                  </a:cxn>
                  <a:cxn ang="0">
                    <a:pos x="T2" y="T3"/>
                  </a:cxn>
                  <a:cxn ang="0">
                    <a:pos x="T4" y="T5"/>
                  </a:cxn>
                  <a:cxn ang="0">
                    <a:pos x="T6" y="T7"/>
                  </a:cxn>
                </a:cxnLst>
                <a:rect l="0" t="0" r="r" b="b"/>
                <a:pathLst>
                  <a:path w="7" h="19">
                    <a:moveTo>
                      <a:pt x="1" y="19"/>
                    </a:moveTo>
                    <a:cubicBezTo>
                      <a:pt x="0" y="12"/>
                      <a:pt x="1" y="5"/>
                      <a:pt x="7" y="0"/>
                    </a:cubicBezTo>
                    <a:cubicBezTo>
                      <a:pt x="7" y="4"/>
                      <a:pt x="4" y="7"/>
                      <a:pt x="5" y="12"/>
                    </a:cubicBezTo>
                    <a:cubicBezTo>
                      <a:pt x="7" y="15"/>
                      <a:pt x="3" y="17"/>
                      <a:pt x="1" y="19"/>
                    </a:cubicBezTo>
                    <a:close/>
                  </a:path>
                </a:pathLst>
              </a:custGeom>
              <a:solidFill>
                <a:srgbClr val="626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5" name="Freeform 81"/>
              <p:cNvSpPr/>
              <p:nvPr userDrawn="1"/>
            </p:nvSpPr>
            <p:spPr bwMode="auto">
              <a:xfrm>
                <a:off x="1928" y="2558"/>
                <a:ext cx="10" cy="10"/>
              </a:xfrm>
              <a:custGeom>
                <a:avLst/>
                <a:gdLst>
                  <a:gd name="T0" fmla="*/ 3 w 9"/>
                  <a:gd name="T1" fmla="*/ 9 h 9"/>
                  <a:gd name="T2" fmla="*/ 0 w 9"/>
                  <a:gd name="T3" fmla="*/ 0 h 9"/>
                  <a:gd name="T4" fmla="*/ 6 w 9"/>
                  <a:gd name="T5" fmla="*/ 2 h 9"/>
                  <a:gd name="T6" fmla="*/ 3 w 9"/>
                  <a:gd name="T7" fmla="*/ 9 h 9"/>
                </a:gdLst>
                <a:ahLst/>
                <a:cxnLst>
                  <a:cxn ang="0">
                    <a:pos x="T0" y="T1"/>
                  </a:cxn>
                  <a:cxn ang="0">
                    <a:pos x="T2" y="T3"/>
                  </a:cxn>
                  <a:cxn ang="0">
                    <a:pos x="T4" y="T5"/>
                  </a:cxn>
                  <a:cxn ang="0">
                    <a:pos x="T6" y="T7"/>
                  </a:cxn>
                </a:cxnLst>
                <a:rect l="0" t="0" r="r" b="b"/>
                <a:pathLst>
                  <a:path w="9" h="9">
                    <a:moveTo>
                      <a:pt x="3" y="9"/>
                    </a:moveTo>
                    <a:cubicBezTo>
                      <a:pt x="4" y="6"/>
                      <a:pt x="1" y="3"/>
                      <a:pt x="0" y="0"/>
                    </a:cubicBezTo>
                    <a:cubicBezTo>
                      <a:pt x="2" y="1"/>
                      <a:pt x="4" y="2"/>
                      <a:pt x="6" y="2"/>
                    </a:cubicBezTo>
                    <a:cubicBezTo>
                      <a:pt x="9" y="7"/>
                      <a:pt x="7" y="9"/>
                      <a:pt x="3" y="9"/>
                    </a:cubicBezTo>
                    <a:close/>
                  </a:path>
                </a:pathLst>
              </a:custGeom>
              <a:solidFill>
                <a:srgbClr val="6B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6" name="Freeform 82"/>
              <p:cNvSpPr/>
              <p:nvPr userDrawn="1"/>
            </p:nvSpPr>
            <p:spPr bwMode="auto">
              <a:xfrm>
                <a:off x="1911" y="2603"/>
                <a:ext cx="6" cy="3"/>
              </a:xfrm>
              <a:custGeom>
                <a:avLst/>
                <a:gdLst>
                  <a:gd name="T0" fmla="*/ 0 w 5"/>
                  <a:gd name="T1" fmla="*/ 1 h 3"/>
                  <a:gd name="T2" fmla="*/ 5 w 5"/>
                  <a:gd name="T3" fmla="*/ 0 h 3"/>
                  <a:gd name="T4" fmla="*/ 0 w 5"/>
                  <a:gd name="T5" fmla="*/ 1 h 3"/>
                </a:gdLst>
                <a:ahLst/>
                <a:cxnLst>
                  <a:cxn ang="0">
                    <a:pos x="T0" y="T1"/>
                  </a:cxn>
                  <a:cxn ang="0">
                    <a:pos x="T2" y="T3"/>
                  </a:cxn>
                  <a:cxn ang="0">
                    <a:pos x="T4" y="T5"/>
                  </a:cxn>
                </a:cxnLst>
                <a:rect l="0" t="0" r="r" b="b"/>
                <a:pathLst>
                  <a:path w="5" h="3">
                    <a:moveTo>
                      <a:pt x="0" y="1"/>
                    </a:moveTo>
                    <a:cubicBezTo>
                      <a:pt x="1" y="1"/>
                      <a:pt x="3" y="0"/>
                      <a:pt x="5" y="0"/>
                    </a:cubicBezTo>
                    <a:cubicBezTo>
                      <a:pt x="4" y="3"/>
                      <a:pt x="2" y="3"/>
                      <a:pt x="0" y="1"/>
                    </a:cubicBezTo>
                    <a:close/>
                  </a:path>
                </a:pathLst>
              </a:custGeom>
              <a:solidFill>
                <a:srgbClr val="626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7" name="Freeform 83"/>
              <p:cNvSpPr/>
              <p:nvPr userDrawn="1"/>
            </p:nvSpPr>
            <p:spPr bwMode="auto">
              <a:xfrm>
                <a:off x="1901" y="2605"/>
                <a:ext cx="7" cy="5"/>
              </a:xfrm>
              <a:custGeom>
                <a:avLst/>
                <a:gdLst>
                  <a:gd name="T0" fmla="*/ 6 w 6"/>
                  <a:gd name="T1" fmla="*/ 2 h 4"/>
                  <a:gd name="T2" fmla="*/ 0 w 6"/>
                  <a:gd name="T3" fmla="*/ 4 h 4"/>
                  <a:gd name="T4" fmla="*/ 6 w 6"/>
                  <a:gd name="T5" fmla="*/ 2 h 4"/>
                </a:gdLst>
                <a:ahLst/>
                <a:cxnLst>
                  <a:cxn ang="0">
                    <a:pos x="T0" y="T1"/>
                  </a:cxn>
                  <a:cxn ang="0">
                    <a:pos x="T2" y="T3"/>
                  </a:cxn>
                  <a:cxn ang="0">
                    <a:pos x="T4" y="T5"/>
                  </a:cxn>
                </a:cxnLst>
                <a:rect l="0" t="0" r="r" b="b"/>
                <a:pathLst>
                  <a:path w="6" h="4">
                    <a:moveTo>
                      <a:pt x="6" y="2"/>
                    </a:moveTo>
                    <a:cubicBezTo>
                      <a:pt x="4" y="2"/>
                      <a:pt x="2" y="3"/>
                      <a:pt x="0" y="4"/>
                    </a:cubicBezTo>
                    <a:cubicBezTo>
                      <a:pt x="1" y="0"/>
                      <a:pt x="3" y="0"/>
                      <a:pt x="6" y="2"/>
                    </a:cubicBezTo>
                    <a:close/>
                  </a:path>
                </a:pathLst>
              </a:custGeom>
              <a:solidFill>
                <a:srgbClr val="6F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8" name="Freeform 84"/>
              <p:cNvSpPr/>
              <p:nvPr userDrawn="1"/>
            </p:nvSpPr>
            <p:spPr bwMode="auto">
              <a:xfrm>
                <a:off x="1908" y="2606"/>
                <a:ext cx="2" cy="3"/>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0" y="2"/>
                      <a:pt x="0" y="1"/>
                    </a:cubicBezTo>
                    <a:cubicBezTo>
                      <a:pt x="1" y="0"/>
                      <a:pt x="2" y="1"/>
                      <a:pt x="2" y="2"/>
                    </a:cubicBezTo>
                    <a:close/>
                  </a:path>
                </a:pathLst>
              </a:custGeom>
              <a:solidFill>
                <a:srgbClr val="6F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9" name="Freeform 85"/>
              <p:cNvSpPr/>
              <p:nvPr userDrawn="1"/>
            </p:nvSpPr>
            <p:spPr bwMode="auto">
              <a:xfrm>
                <a:off x="1929" y="2570"/>
                <a:ext cx="2"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2" y="1"/>
                      <a:pt x="1" y="1"/>
                      <a:pt x="0" y="1"/>
                    </a:cubicBezTo>
                    <a:close/>
                  </a:path>
                </a:pathLst>
              </a:custGeom>
              <a:solidFill>
                <a:srgbClr val="6B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0" name="Freeform 86"/>
              <p:cNvSpPr/>
              <p:nvPr userDrawn="1"/>
            </p:nvSpPr>
            <p:spPr bwMode="auto">
              <a:xfrm>
                <a:off x="1928" y="2572"/>
                <a:ext cx="2" cy="2"/>
              </a:xfrm>
              <a:custGeom>
                <a:avLst/>
                <a:gdLst>
                  <a:gd name="T0" fmla="*/ 0 w 2"/>
                  <a:gd name="T1" fmla="*/ 2 h 2"/>
                  <a:gd name="T2" fmla="*/ 1 w 2"/>
                  <a:gd name="T3" fmla="*/ 0 h 2"/>
                  <a:gd name="T4" fmla="*/ 0 w 2"/>
                  <a:gd name="T5" fmla="*/ 2 h 2"/>
                </a:gdLst>
                <a:ahLst/>
                <a:cxnLst>
                  <a:cxn ang="0">
                    <a:pos x="T0" y="T1"/>
                  </a:cxn>
                  <a:cxn ang="0">
                    <a:pos x="T2" y="T3"/>
                  </a:cxn>
                  <a:cxn ang="0">
                    <a:pos x="T4" y="T5"/>
                  </a:cxn>
                </a:cxnLst>
                <a:rect l="0" t="0" r="r" b="b"/>
                <a:pathLst>
                  <a:path w="2" h="2">
                    <a:moveTo>
                      <a:pt x="0" y="2"/>
                    </a:moveTo>
                    <a:cubicBezTo>
                      <a:pt x="0" y="1"/>
                      <a:pt x="0" y="0"/>
                      <a:pt x="1" y="0"/>
                    </a:cubicBezTo>
                    <a:cubicBezTo>
                      <a:pt x="2" y="1"/>
                      <a:pt x="1" y="1"/>
                      <a:pt x="0" y="2"/>
                    </a:cubicBezTo>
                    <a:close/>
                  </a:path>
                </a:pathLst>
              </a:custGeom>
              <a:solidFill>
                <a:srgbClr val="6B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1" name="Freeform 87"/>
              <p:cNvSpPr/>
              <p:nvPr userDrawn="1"/>
            </p:nvSpPr>
            <p:spPr bwMode="auto">
              <a:xfrm>
                <a:off x="1787" y="2219"/>
                <a:ext cx="112" cy="78"/>
              </a:xfrm>
              <a:custGeom>
                <a:avLst/>
                <a:gdLst>
                  <a:gd name="T0" fmla="*/ 0 w 97"/>
                  <a:gd name="T1" fmla="*/ 14 h 68"/>
                  <a:gd name="T2" fmla="*/ 0 w 97"/>
                  <a:gd name="T3" fmla="*/ 10 h 68"/>
                  <a:gd name="T4" fmla="*/ 0 w 97"/>
                  <a:gd name="T5" fmla="*/ 10 h 68"/>
                  <a:gd name="T6" fmla="*/ 3 w 97"/>
                  <a:gd name="T7" fmla="*/ 6 h 68"/>
                  <a:gd name="T8" fmla="*/ 9 w 97"/>
                  <a:gd name="T9" fmla="*/ 3 h 68"/>
                  <a:gd name="T10" fmla="*/ 15 w 97"/>
                  <a:gd name="T11" fmla="*/ 1 h 68"/>
                  <a:gd name="T12" fmla="*/ 17 w 97"/>
                  <a:gd name="T13" fmla="*/ 1 h 68"/>
                  <a:gd name="T14" fmla="*/ 20 w 97"/>
                  <a:gd name="T15" fmla="*/ 0 h 68"/>
                  <a:gd name="T16" fmla="*/ 23 w 97"/>
                  <a:gd name="T17" fmla="*/ 0 h 68"/>
                  <a:gd name="T18" fmla="*/ 25 w 97"/>
                  <a:gd name="T19" fmla="*/ 0 h 68"/>
                  <a:gd name="T20" fmla="*/ 27 w 97"/>
                  <a:gd name="T21" fmla="*/ 1 h 68"/>
                  <a:gd name="T22" fmla="*/ 27 w 97"/>
                  <a:gd name="T23" fmla="*/ 1 h 68"/>
                  <a:gd name="T24" fmla="*/ 29 w 97"/>
                  <a:gd name="T25" fmla="*/ 2 h 68"/>
                  <a:gd name="T26" fmla="*/ 30 w 97"/>
                  <a:gd name="T27" fmla="*/ 2 h 68"/>
                  <a:gd name="T28" fmla="*/ 32 w 97"/>
                  <a:gd name="T29" fmla="*/ 3 h 68"/>
                  <a:gd name="T30" fmla="*/ 34 w 97"/>
                  <a:gd name="T31" fmla="*/ 3 h 68"/>
                  <a:gd name="T32" fmla="*/ 36 w 97"/>
                  <a:gd name="T33" fmla="*/ 4 h 68"/>
                  <a:gd name="T34" fmla="*/ 38 w 97"/>
                  <a:gd name="T35" fmla="*/ 6 h 68"/>
                  <a:gd name="T36" fmla="*/ 40 w 97"/>
                  <a:gd name="T37" fmla="*/ 10 h 68"/>
                  <a:gd name="T38" fmla="*/ 45 w 97"/>
                  <a:gd name="T39" fmla="*/ 16 h 68"/>
                  <a:gd name="T40" fmla="*/ 43 w 97"/>
                  <a:gd name="T41" fmla="*/ 28 h 68"/>
                  <a:gd name="T42" fmla="*/ 48 w 97"/>
                  <a:gd name="T43" fmla="*/ 31 h 68"/>
                  <a:gd name="T44" fmla="*/ 64 w 97"/>
                  <a:gd name="T45" fmla="*/ 39 h 68"/>
                  <a:gd name="T46" fmla="*/ 68 w 97"/>
                  <a:gd name="T47" fmla="*/ 40 h 68"/>
                  <a:gd name="T48" fmla="*/ 80 w 97"/>
                  <a:gd name="T49" fmla="*/ 45 h 68"/>
                  <a:gd name="T50" fmla="*/ 95 w 97"/>
                  <a:gd name="T51" fmla="*/ 60 h 68"/>
                  <a:gd name="T52" fmla="*/ 97 w 97"/>
                  <a:gd name="T53" fmla="*/ 62 h 68"/>
                  <a:gd name="T54" fmla="*/ 88 w 97"/>
                  <a:gd name="T55" fmla="*/ 65 h 68"/>
                  <a:gd name="T56" fmla="*/ 76 w 97"/>
                  <a:gd name="T57" fmla="*/ 63 h 68"/>
                  <a:gd name="T58" fmla="*/ 74 w 97"/>
                  <a:gd name="T59" fmla="*/ 61 h 68"/>
                  <a:gd name="T60" fmla="*/ 74 w 97"/>
                  <a:gd name="T61" fmla="*/ 54 h 68"/>
                  <a:gd name="T62" fmla="*/ 69 w 97"/>
                  <a:gd name="T63" fmla="*/ 50 h 68"/>
                  <a:gd name="T64" fmla="*/ 58 w 97"/>
                  <a:gd name="T65" fmla="*/ 48 h 68"/>
                  <a:gd name="T66" fmla="*/ 38 w 97"/>
                  <a:gd name="T67" fmla="*/ 45 h 68"/>
                  <a:gd name="T68" fmla="*/ 30 w 97"/>
                  <a:gd name="T69" fmla="*/ 39 h 68"/>
                  <a:gd name="T70" fmla="*/ 43 w 97"/>
                  <a:gd name="T71" fmla="*/ 51 h 68"/>
                  <a:gd name="T72" fmla="*/ 45 w 97"/>
                  <a:gd name="T73" fmla="*/ 62 h 68"/>
                  <a:gd name="T74" fmla="*/ 42 w 97"/>
                  <a:gd name="T75" fmla="*/ 67 h 68"/>
                  <a:gd name="T76" fmla="*/ 40 w 97"/>
                  <a:gd name="T77" fmla="*/ 68 h 68"/>
                  <a:gd name="T78" fmla="*/ 33 w 97"/>
                  <a:gd name="T79" fmla="*/ 63 h 68"/>
                  <a:gd name="T80" fmla="*/ 32 w 97"/>
                  <a:gd name="T81" fmla="*/ 61 h 68"/>
                  <a:gd name="T82" fmla="*/ 24 w 97"/>
                  <a:gd name="T83" fmla="*/ 57 h 68"/>
                  <a:gd name="T84" fmla="*/ 3 w 97"/>
                  <a:gd name="T85" fmla="*/ 31 h 68"/>
                  <a:gd name="T86" fmla="*/ 6 w 97"/>
                  <a:gd name="T87" fmla="*/ 22 h 68"/>
                  <a:gd name="T88" fmla="*/ 14 w 97"/>
                  <a:gd name="T89" fmla="*/ 27 h 68"/>
                  <a:gd name="T90" fmla="*/ 16 w 97"/>
                  <a:gd name="T91" fmla="*/ 28 h 68"/>
                  <a:gd name="T92" fmla="*/ 1 w 97"/>
                  <a:gd name="T93" fmla="*/ 15 h 68"/>
                  <a:gd name="T94" fmla="*/ 0 w 97"/>
                  <a:gd name="T9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68">
                    <a:moveTo>
                      <a:pt x="0" y="14"/>
                    </a:moveTo>
                    <a:cubicBezTo>
                      <a:pt x="0" y="13"/>
                      <a:pt x="0" y="12"/>
                      <a:pt x="0" y="10"/>
                    </a:cubicBezTo>
                    <a:cubicBezTo>
                      <a:pt x="0" y="10"/>
                      <a:pt x="0" y="10"/>
                      <a:pt x="0" y="10"/>
                    </a:cubicBezTo>
                    <a:cubicBezTo>
                      <a:pt x="2" y="9"/>
                      <a:pt x="3" y="8"/>
                      <a:pt x="3" y="6"/>
                    </a:cubicBezTo>
                    <a:cubicBezTo>
                      <a:pt x="5" y="5"/>
                      <a:pt x="7" y="4"/>
                      <a:pt x="9" y="3"/>
                    </a:cubicBezTo>
                    <a:cubicBezTo>
                      <a:pt x="11" y="3"/>
                      <a:pt x="13" y="2"/>
                      <a:pt x="15" y="1"/>
                    </a:cubicBezTo>
                    <a:cubicBezTo>
                      <a:pt x="15" y="1"/>
                      <a:pt x="16" y="1"/>
                      <a:pt x="17" y="1"/>
                    </a:cubicBezTo>
                    <a:cubicBezTo>
                      <a:pt x="18" y="1"/>
                      <a:pt x="19" y="1"/>
                      <a:pt x="20" y="0"/>
                    </a:cubicBezTo>
                    <a:cubicBezTo>
                      <a:pt x="21" y="1"/>
                      <a:pt x="22" y="1"/>
                      <a:pt x="23" y="0"/>
                    </a:cubicBezTo>
                    <a:cubicBezTo>
                      <a:pt x="24" y="0"/>
                      <a:pt x="24" y="0"/>
                      <a:pt x="25" y="0"/>
                    </a:cubicBezTo>
                    <a:cubicBezTo>
                      <a:pt x="25" y="0"/>
                      <a:pt x="26" y="0"/>
                      <a:pt x="27" y="1"/>
                    </a:cubicBezTo>
                    <a:cubicBezTo>
                      <a:pt x="27" y="1"/>
                      <a:pt x="27" y="1"/>
                      <a:pt x="27" y="1"/>
                    </a:cubicBezTo>
                    <a:cubicBezTo>
                      <a:pt x="28" y="1"/>
                      <a:pt x="28" y="2"/>
                      <a:pt x="29" y="2"/>
                    </a:cubicBezTo>
                    <a:cubicBezTo>
                      <a:pt x="29" y="2"/>
                      <a:pt x="30" y="2"/>
                      <a:pt x="30" y="2"/>
                    </a:cubicBezTo>
                    <a:cubicBezTo>
                      <a:pt x="31" y="3"/>
                      <a:pt x="32" y="3"/>
                      <a:pt x="32" y="3"/>
                    </a:cubicBezTo>
                    <a:cubicBezTo>
                      <a:pt x="33" y="3"/>
                      <a:pt x="34" y="3"/>
                      <a:pt x="34" y="3"/>
                    </a:cubicBezTo>
                    <a:cubicBezTo>
                      <a:pt x="35" y="4"/>
                      <a:pt x="35" y="4"/>
                      <a:pt x="36" y="4"/>
                    </a:cubicBezTo>
                    <a:cubicBezTo>
                      <a:pt x="37" y="5"/>
                      <a:pt x="37" y="5"/>
                      <a:pt x="38" y="6"/>
                    </a:cubicBezTo>
                    <a:cubicBezTo>
                      <a:pt x="39" y="7"/>
                      <a:pt x="39" y="8"/>
                      <a:pt x="40" y="10"/>
                    </a:cubicBezTo>
                    <a:cubicBezTo>
                      <a:pt x="41" y="12"/>
                      <a:pt x="45" y="12"/>
                      <a:pt x="45" y="16"/>
                    </a:cubicBezTo>
                    <a:cubicBezTo>
                      <a:pt x="46" y="20"/>
                      <a:pt x="37" y="22"/>
                      <a:pt x="43" y="28"/>
                    </a:cubicBezTo>
                    <a:cubicBezTo>
                      <a:pt x="45" y="30"/>
                      <a:pt x="46" y="31"/>
                      <a:pt x="48" y="31"/>
                    </a:cubicBezTo>
                    <a:cubicBezTo>
                      <a:pt x="55" y="31"/>
                      <a:pt x="62" y="30"/>
                      <a:pt x="64" y="39"/>
                    </a:cubicBezTo>
                    <a:cubicBezTo>
                      <a:pt x="65" y="41"/>
                      <a:pt x="66" y="40"/>
                      <a:pt x="68" y="40"/>
                    </a:cubicBezTo>
                    <a:cubicBezTo>
                      <a:pt x="73" y="38"/>
                      <a:pt x="79" y="42"/>
                      <a:pt x="80" y="45"/>
                    </a:cubicBezTo>
                    <a:cubicBezTo>
                      <a:pt x="82" y="55"/>
                      <a:pt x="90" y="56"/>
                      <a:pt x="95" y="60"/>
                    </a:cubicBezTo>
                    <a:cubicBezTo>
                      <a:pt x="96" y="61"/>
                      <a:pt x="97" y="61"/>
                      <a:pt x="97" y="62"/>
                    </a:cubicBezTo>
                    <a:cubicBezTo>
                      <a:pt x="95" y="68"/>
                      <a:pt x="91" y="68"/>
                      <a:pt x="88" y="65"/>
                    </a:cubicBezTo>
                    <a:cubicBezTo>
                      <a:pt x="84" y="62"/>
                      <a:pt x="80" y="62"/>
                      <a:pt x="76" y="63"/>
                    </a:cubicBezTo>
                    <a:cubicBezTo>
                      <a:pt x="75" y="62"/>
                      <a:pt x="74" y="62"/>
                      <a:pt x="74" y="61"/>
                    </a:cubicBezTo>
                    <a:cubicBezTo>
                      <a:pt x="72" y="59"/>
                      <a:pt x="74" y="56"/>
                      <a:pt x="74" y="54"/>
                    </a:cubicBezTo>
                    <a:cubicBezTo>
                      <a:pt x="74" y="51"/>
                      <a:pt x="73" y="48"/>
                      <a:pt x="69" y="50"/>
                    </a:cubicBezTo>
                    <a:cubicBezTo>
                      <a:pt x="65" y="52"/>
                      <a:pt x="62" y="51"/>
                      <a:pt x="58" y="48"/>
                    </a:cubicBezTo>
                    <a:cubicBezTo>
                      <a:pt x="52" y="42"/>
                      <a:pt x="45" y="45"/>
                      <a:pt x="38" y="45"/>
                    </a:cubicBezTo>
                    <a:cubicBezTo>
                      <a:pt x="34" y="44"/>
                      <a:pt x="31" y="42"/>
                      <a:pt x="30" y="39"/>
                    </a:cubicBezTo>
                    <a:cubicBezTo>
                      <a:pt x="32" y="45"/>
                      <a:pt x="41" y="44"/>
                      <a:pt x="43" y="51"/>
                    </a:cubicBezTo>
                    <a:cubicBezTo>
                      <a:pt x="42" y="55"/>
                      <a:pt x="44" y="58"/>
                      <a:pt x="45" y="62"/>
                    </a:cubicBezTo>
                    <a:cubicBezTo>
                      <a:pt x="45" y="64"/>
                      <a:pt x="44" y="66"/>
                      <a:pt x="42" y="67"/>
                    </a:cubicBezTo>
                    <a:cubicBezTo>
                      <a:pt x="41" y="68"/>
                      <a:pt x="40" y="68"/>
                      <a:pt x="40" y="68"/>
                    </a:cubicBezTo>
                    <a:cubicBezTo>
                      <a:pt x="37" y="67"/>
                      <a:pt x="35" y="65"/>
                      <a:pt x="33" y="63"/>
                    </a:cubicBezTo>
                    <a:cubicBezTo>
                      <a:pt x="33" y="63"/>
                      <a:pt x="33" y="62"/>
                      <a:pt x="32" y="61"/>
                    </a:cubicBezTo>
                    <a:cubicBezTo>
                      <a:pt x="33" y="53"/>
                      <a:pt x="27" y="58"/>
                      <a:pt x="24" y="57"/>
                    </a:cubicBezTo>
                    <a:cubicBezTo>
                      <a:pt x="13" y="52"/>
                      <a:pt x="4" y="45"/>
                      <a:pt x="3" y="31"/>
                    </a:cubicBezTo>
                    <a:cubicBezTo>
                      <a:pt x="3" y="27"/>
                      <a:pt x="3" y="24"/>
                      <a:pt x="6" y="22"/>
                    </a:cubicBezTo>
                    <a:cubicBezTo>
                      <a:pt x="10" y="20"/>
                      <a:pt x="12" y="24"/>
                      <a:pt x="14" y="27"/>
                    </a:cubicBezTo>
                    <a:cubicBezTo>
                      <a:pt x="15" y="27"/>
                      <a:pt x="15" y="28"/>
                      <a:pt x="16" y="28"/>
                    </a:cubicBezTo>
                    <a:cubicBezTo>
                      <a:pt x="12" y="23"/>
                      <a:pt x="7" y="18"/>
                      <a:pt x="1" y="15"/>
                    </a:cubicBezTo>
                    <a:cubicBezTo>
                      <a:pt x="0" y="15"/>
                      <a:pt x="0" y="15"/>
                      <a:pt x="0" y="14"/>
                    </a:cubicBezTo>
                    <a:close/>
                  </a:path>
                </a:pathLst>
              </a:custGeom>
              <a:solidFill>
                <a:srgbClr val="E5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2" name="Freeform 88"/>
              <p:cNvSpPr/>
              <p:nvPr userDrawn="1"/>
            </p:nvSpPr>
            <p:spPr bwMode="auto">
              <a:xfrm>
                <a:off x="1975" y="2390"/>
                <a:ext cx="55" cy="70"/>
              </a:xfrm>
              <a:custGeom>
                <a:avLst/>
                <a:gdLst>
                  <a:gd name="T0" fmla="*/ 44 w 48"/>
                  <a:gd name="T1" fmla="*/ 42 h 61"/>
                  <a:gd name="T2" fmla="*/ 41 w 48"/>
                  <a:gd name="T3" fmla="*/ 47 h 61"/>
                  <a:gd name="T4" fmla="*/ 23 w 48"/>
                  <a:gd name="T5" fmla="*/ 61 h 61"/>
                  <a:gd name="T6" fmla="*/ 4 w 48"/>
                  <a:gd name="T7" fmla="*/ 56 h 61"/>
                  <a:gd name="T8" fmla="*/ 2 w 48"/>
                  <a:gd name="T9" fmla="*/ 55 h 61"/>
                  <a:gd name="T10" fmla="*/ 0 w 48"/>
                  <a:gd name="T11" fmla="*/ 48 h 61"/>
                  <a:gd name="T12" fmla="*/ 1 w 48"/>
                  <a:gd name="T13" fmla="*/ 46 h 61"/>
                  <a:gd name="T14" fmla="*/ 4 w 48"/>
                  <a:gd name="T15" fmla="*/ 46 h 61"/>
                  <a:gd name="T16" fmla="*/ 11 w 48"/>
                  <a:gd name="T17" fmla="*/ 39 h 61"/>
                  <a:gd name="T18" fmla="*/ 12 w 48"/>
                  <a:gd name="T19" fmla="*/ 29 h 61"/>
                  <a:gd name="T20" fmla="*/ 14 w 48"/>
                  <a:gd name="T21" fmla="*/ 28 h 61"/>
                  <a:gd name="T22" fmla="*/ 13 w 48"/>
                  <a:gd name="T23" fmla="*/ 28 h 61"/>
                  <a:gd name="T24" fmla="*/ 2 w 48"/>
                  <a:gd name="T25" fmla="*/ 27 h 61"/>
                  <a:gd name="T26" fmla="*/ 5 w 48"/>
                  <a:gd name="T27" fmla="*/ 20 h 61"/>
                  <a:gd name="T28" fmla="*/ 8 w 48"/>
                  <a:gd name="T29" fmla="*/ 16 h 61"/>
                  <a:gd name="T30" fmla="*/ 19 w 48"/>
                  <a:gd name="T31" fmla="*/ 11 h 61"/>
                  <a:gd name="T32" fmla="*/ 31 w 48"/>
                  <a:gd name="T33" fmla="*/ 8 h 61"/>
                  <a:gd name="T34" fmla="*/ 33 w 48"/>
                  <a:gd name="T35" fmla="*/ 20 h 61"/>
                  <a:gd name="T36" fmla="*/ 47 w 48"/>
                  <a:gd name="T37" fmla="*/ 12 h 61"/>
                  <a:gd name="T38" fmla="*/ 43 w 48"/>
                  <a:gd name="T39" fmla="*/ 26 h 61"/>
                  <a:gd name="T40" fmla="*/ 44 w 48"/>
                  <a:gd name="T41" fmla="*/ 4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1">
                    <a:moveTo>
                      <a:pt x="44" y="42"/>
                    </a:moveTo>
                    <a:cubicBezTo>
                      <a:pt x="44" y="44"/>
                      <a:pt x="41" y="45"/>
                      <a:pt x="41" y="47"/>
                    </a:cubicBezTo>
                    <a:cubicBezTo>
                      <a:pt x="34" y="51"/>
                      <a:pt x="30" y="58"/>
                      <a:pt x="23" y="61"/>
                    </a:cubicBezTo>
                    <a:cubicBezTo>
                      <a:pt x="17" y="58"/>
                      <a:pt x="11" y="58"/>
                      <a:pt x="4" y="56"/>
                    </a:cubicBezTo>
                    <a:cubicBezTo>
                      <a:pt x="4" y="56"/>
                      <a:pt x="3" y="56"/>
                      <a:pt x="2" y="55"/>
                    </a:cubicBezTo>
                    <a:cubicBezTo>
                      <a:pt x="0" y="53"/>
                      <a:pt x="0" y="51"/>
                      <a:pt x="0" y="48"/>
                    </a:cubicBezTo>
                    <a:cubicBezTo>
                      <a:pt x="0" y="47"/>
                      <a:pt x="1" y="46"/>
                      <a:pt x="1" y="46"/>
                    </a:cubicBezTo>
                    <a:cubicBezTo>
                      <a:pt x="2" y="45"/>
                      <a:pt x="3" y="46"/>
                      <a:pt x="4" y="46"/>
                    </a:cubicBezTo>
                    <a:cubicBezTo>
                      <a:pt x="10" y="47"/>
                      <a:pt x="13" y="46"/>
                      <a:pt x="11" y="39"/>
                    </a:cubicBezTo>
                    <a:cubicBezTo>
                      <a:pt x="9" y="35"/>
                      <a:pt x="9" y="31"/>
                      <a:pt x="12" y="29"/>
                    </a:cubicBezTo>
                    <a:cubicBezTo>
                      <a:pt x="13" y="28"/>
                      <a:pt x="14" y="29"/>
                      <a:pt x="14" y="28"/>
                    </a:cubicBezTo>
                    <a:cubicBezTo>
                      <a:pt x="13" y="27"/>
                      <a:pt x="14" y="29"/>
                      <a:pt x="13" y="28"/>
                    </a:cubicBezTo>
                    <a:cubicBezTo>
                      <a:pt x="9" y="29"/>
                      <a:pt x="5" y="29"/>
                      <a:pt x="2" y="27"/>
                    </a:cubicBezTo>
                    <a:cubicBezTo>
                      <a:pt x="0" y="23"/>
                      <a:pt x="4" y="22"/>
                      <a:pt x="5" y="20"/>
                    </a:cubicBezTo>
                    <a:cubicBezTo>
                      <a:pt x="6" y="18"/>
                      <a:pt x="7" y="16"/>
                      <a:pt x="8" y="16"/>
                    </a:cubicBezTo>
                    <a:cubicBezTo>
                      <a:pt x="14" y="18"/>
                      <a:pt x="18" y="19"/>
                      <a:pt x="19" y="11"/>
                    </a:cubicBezTo>
                    <a:cubicBezTo>
                      <a:pt x="20" y="4"/>
                      <a:pt x="26" y="3"/>
                      <a:pt x="31" y="8"/>
                    </a:cubicBezTo>
                    <a:cubicBezTo>
                      <a:pt x="34" y="11"/>
                      <a:pt x="35" y="15"/>
                      <a:pt x="33" y="20"/>
                    </a:cubicBezTo>
                    <a:cubicBezTo>
                      <a:pt x="39" y="19"/>
                      <a:pt x="33" y="0"/>
                      <a:pt x="47" y="12"/>
                    </a:cubicBezTo>
                    <a:cubicBezTo>
                      <a:pt x="48" y="17"/>
                      <a:pt x="46" y="22"/>
                      <a:pt x="43" y="26"/>
                    </a:cubicBezTo>
                    <a:cubicBezTo>
                      <a:pt x="40" y="32"/>
                      <a:pt x="40" y="37"/>
                      <a:pt x="44" y="42"/>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3" name="Freeform 89"/>
              <p:cNvSpPr/>
              <p:nvPr userDrawn="1"/>
            </p:nvSpPr>
            <p:spPr bwMode="auto">
              <a:xfrm>
                <a:off x="2016" y="2388"/>
                <a:ext cx="33" cy="50"/>
              </a:xfrm>
              <a:custGeom>
                <a:avLst/>
                <a:gdLst>
                  <a:gd name="T0" fmla="*/ 8 w 28"/>
                  <a:gd name="T1" fmla="*/ 43 h 43"/>
                  <a:gd name="T2" fmla="*/ 3 w 28"/>
                  <a:gd name="T3" fmla="*/ 31 h 43"/>
                  <a:gd name="T4" fmla="*/ 10 w 28"/>
                  <a:gd name="T5" fmla="*/ 14 h 43"/>
                  <a:gd name="T6" fmla="*/ 13 w 28"/>
                  <a:gd name="T7" fmla="*/ 4 h 43"/>
                  <a:gd name="T8" fmla="*/ 24 w 28"/>
                  <a:gd name="T9" fmla="*/ 0 h 43"/>
                  <a:gd name="T10" fmla="*/ 26 w 28"/>
                  <a:gd name="T11" fmla="*/ 4 h 43"/>
                  <a:gd name="T12" fmla="*/ 27 w 28"/>
                  <a:gd name="T13" fmla="*/ 14 h 43"/>
                  <a:gd name="T14" fmla="*/ 23 w 28"/>
                  <a:gd name="T15" fmla="*/ 19 h 43"/>
                  <a:gd name="T16" fmla="*/ 14 w 28"/>
                  <a:gd name="T17" fmla="*/ 37 h 43"/>
                  <a:gd name="T18" fmla="*/ 11 w 28"/>
                  <a:gd name="T19" fmla="*/ 41 h 43"/>
                  <a:gd name="T20" fmla="*/ 8 w 28"/>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3">
                    <a:moveTo>
                      <a:pt x="8" y="43"/>
                    </a:moveTo>
                    <a:cubicBezTo>
                      <a:pt x="1" y="39"/>
                      <a:pt x="0" y="37"/>
                      <a:pt x="3" y="31"/>
                    </a:cubicBezTo>
                    <a:cubicBezTo>
                      <a:pt x="6" y="25"/>
                      <a:pt x="8" y="20"/>
                      <a:pt x="10" y="14"/>
                    </a:cubicBezTo>
                    <a:cubicBezTo>
                      <a:pt x="10" y="10"/>
                      <a:pt x="10" y="7"/>
                      <a:pt x="13" y="4"/>
                    </a:cubicBezTo>
                    <a:cubicBezTo>
                      <a:pt x="18" y="5"/>
                      <a:pt x="19" y="0"/>
                      <a:pt x="24" y="0"/>
                    </a:cubicBezTo>
                    <a:cubicBezTo>
                      <a:pt x="25" y="1"/>
                      <a:pt x="26" y="2"/>
                      <a:pt x="26" y="4"/>
                    </a:cubicBezTo>
                    <a:cubicBezTo>
                      <a:pt x="27" y="7"/>
                      <a:pt x="28" y="10"/>
                      <a:pt x="27" y="14"/>
                    </a:cubicBezTo>
                    <a:cubicBezTo>
                      <a:pt x="26" y="16"/>
                      <a:pt x="25" y="18"/>
                      <a:pt x="23" y="19"/>
                    </a:cubicBezTo>
                    <a:cubicBezTo>
                      <a:pt x="21" y="26"/>
                      <a:pt x="17" y="31"/>
                      <a:pt x="14" y="37"/>
                    </a:cubicBezTo>
                    <a:cubicBezTo>
                      <a:pt x="13" y="38"/>
                      <a:pt x="12" y="39"/>
                      <a:pt x="11" y="41"/>
                    </a:cubicBezTo>
                    <a:cubicBezTo>
                      <a:pt x="10" y="42"/>
                      <a:pt x="8" y="42"/>
                      <a:pt x="8" y="43"/>
                    </a:cubicBezTo>
                    <a:close/>
                  </a:path>
                </a:pathLst>
              </a:custGeom>
              <a:solidFill>
                <a:srgbClr val="323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4" name="Freeform 90"/>
              <p:cNvSpPr/>
              <p:nvPr userDrawn="1"/>
            </p:nvSpPr>
            <p:spPr bwMode="auto">
              <a:xfrm>
                <a:off x="1988" y="2444"/>
                <a:ext cx="34" cy="30"/>
              </a:xfrm>
              <a:custGeom>
                <a:avLst/>
                <a:gdLst>
                  <a:gd name="T0" fmla="*/ 11 w 30"/>
                  <a:gd name="T1" fmla="*/ 13 h 26"/>
                  <a:gd name="T2" fmla="*/ 22 w 30"/>
                  <a:gd name="T3" fmla="*/ 3 h 26"/>
                  <a:gd name="T4" fmla="*/ 30 w 30"/>
                  <a:gd name="T5" fmla="*/ 0 h 26"/>
                  <a:gd name="T6" fmla="*/ 23 w 30"/>
                  <a:gd name="T7" fmla="*/ 8 h 26"/>
                  <a:gd name="T8" fmla="*/ 18 w 30"/>
                  <a:gd name="T9" fmla="*/ 15 h 26"/>
                  <a:gd name="T10" fmla="*/ 9 w 30"/>
                  <a:gd name="T11" fmla="*/ 19 h 26"/>
                  <a:gd name="T12" fmla="*/ 5 w 30"/>
                  <a:gd name="T13" fmla="*/ 25 h 26"/>
                  <a:gd name="T14" fmla="*/ 1 w 30"/>
                  <a:gd name="T15" fmla="*/ 26 h 26"/>
                  <a:gd name="T16" fmla="*/ 1 w 30"/>
                  <a:gd name="T17" fmla="*/ 21 h 26"/>
                  <a:gd name="T18" fmla="*/ 2 w 30"/>
                  <a:gd name="T19" fmla="*/ 17 h 26"/>
                  <a:gd name="T20" fmla="*/ 3 w 30"/>
                  <a:gd name="T21" fmla="*/ 15 h 26"/>
                  <a:gd name="T22" fmla="*/ 6 w 30"/>
                  <a:gd name="T23" fmla="*/ 15 h 26"/>
                  <a:gd name="T24" fmla="*/ 8 w 30"/>
                  <a:gd name="T25" fmla="*/ 15 h 26"/>
                  <a:gd name="T26" fmla="*/ 10 w 30"/>
                  <a:gd name="T27" fmla="*/ 14 h 26"/>
                  <a:gd name="T28" fmla="*/ 11 w 30"/>
                  <a:gd name="T2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26">
                    <a:moveTo>
                      <a:pt x="11" y="13"/>
                    </a:moveTo>
                    <a:cubicBezTo>
                      <a:pt x="15" y="10"/>
                      <a:pt x="19" y="7"/>
                      <a:pt x="22" y="3"/>
                    </a:cubicBezTo>
                    <a:cubicBezTo>
                      <a:pt x="24" y="0"/>
                      <a:pt x="27" y="0"/>
                      <a:pt x="30" y="0"/>
                    </a:cubicBezTo>
                    <a:cubicBezTo>
                      <a:pt x="29" y="4"/>
                      <a:pt x="26" y="5"/>
                      <a:pt x="23" y="8"/>
                    </a:cubicBezTo>
                    <a:cubicBezTo>
                      <a:pt x="21" y="10"/>
                      <a:pt x="18" y="12"/>
                      <a:pt x="18" y="15"/>
                    </a:cubicBezTo>
                    <a:cubicBezTo>
                      <a:pt x="15" y="17"/>
                      <a:pt x="12" y="18"/>
                      <a:pt x="9" y="19"/>
                    </a:cubicBezTo>
                    <a:cubicBezTo>
                      <a:pt x="6" y="20"/>
                      <a:pt x="5" y="22"/>
                      <a:pt x="5" y="25"/>
                    </a:cubicBezTo>
                    <a:cubicBezTo>
                      <a:pt x="4" y="26"/>
                      <a:pt x="3" y="26"/>
                      <a:pt x="1" y="26"/>
                    </a:cubicBezTo>
                    <a:cubicBezTo>
                      <a:pt x="0" y="25"/>
                      <a:pt x="1" y="23"/>
                      <a:pt x="1" y="21"/>
                    </a:cubicBezTo>
                    <a:cubicBezTo>
                      <a:pt x="1" y="20"/>
                      <a:pt x="1" y="18"/>
                      <a:pt x="2" y="17"/>
                    </a:cubicBezTo>
                    <a:cubicBezTo>
                      <a:pt x="2" y="16"/>
                      <a:pt x="3" y="16"/>
                      <a:pt x="3" y="15"/>
                    </a:cubicBezTo>
                    <a:cubicBezTo>
                      <a:pt x="4" y="15"/>
                      <a:pt x="5" y="15"/>
                      <a:pt x="6" y="15"/>
                    </a:cubicBezTo>
                    <a:cubicBezTo>
                      <a:pt x="7" y="15"/>
                      <a:pt x="7" y="15"/>
                      <a:pt x="8" y="15"/>
                    </a:cubicBezTo>
                    <a:cubicBezTo>
                      <a:pt x="8" y="14"/>
                      <a:pt x="9" y="14"/>
                      <a:pt x="10" y="14"/>
                    </a:cubicBezTo>
                    <a:cubicBezTo>
                      <a:pt x="10" y="13"/>
                      <a:pt x="11" y="13"/>
                      <a:pt x="11" y="13"/>
                    </a:cubicBezTo>
                    <a:close/>
                  </a:path>
                </a:pathLst>
              </a:custGeom>
              <a:solidFill>
                <a:srgbClr val="E3EE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5" name="Freeform 91"/>
              <p:cNvSpPr/>
              <p:nvPr userDrawn="1"/>
            </p:nvSpPr>
            <p:spPr bwMode="auto">
              <a:xfrm>
                <a:off x="2026" y="2436"/>
                <a:ext cx="3"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0" y="0"/>
                      <a:pt x="1" y="0"/>
                      <a:pt x="3" y="0"/>
                    </a:cubicBezTo>
                    <a:cubicBezTo>
                      <a:pt x="2" y="1"/>
                      <a:pt x="1" y="2"/>
                      <a:pt x="0" y="2"/>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6" name="Freeform 92"/>
              <p:cNvSpPr/>
              <p:nvPr userDrawn="1"/>
            </p:nvSpPr>
            <p:spPr bwMode="auto">
              <a:xfrm>
                <a:off x="1946" y="2455"/>
                <a:ext cx="45" cy="53"/>
              </a:xfrm>
              <a:custGeom>
                <a:avLst/>
                <a:gdLst>
                  <a:gd name="T0" fmla="*/ 38 w 39"/>
                  <a:gd name="T1" fmla="*/ 10 h 46"/>
                  <a:gd name="T2" fmla="*/ 37 w 39"/>
                  <a:gd name="T3" fmla="*/ 16 h 46"/>
                  <a:gd name="T4" fmla="*/ 28 w 39"/>
                  <a:gd name="T5" fmla="*/ 26 h 46"/>
                  <a:gd name="T6" fmla="*/ 16 w 39"/>
                  <a:gd name="T7" fmla="*/ 41 h 46"/>
                  <a:gd name="T8" fmla="*/ 10 w 39"/>
                  <a:gd name="T9" fmla="*/ 46 h 46"/>
                  <a:gd name="T10" fmla="*/ 6 w 39"/>
                  <a:gd name="T11" fmla="*/ 44 h 46"/>
                  <a:gd name="T12" fmla="*/ 6 w 39"/>
                  <a:gd name="T13" fmla="*/ 44 h 46"/>
                  <a:gd name="T14" fmla="*/ 4 w 39"/>
                  <a:gd name="T15" fmla="*/ 43 h 46"/>
                  <a:gd name="T16" fmla="*/ 4 w 39"/>
                  <a:gd name="T17" fmla="*/ 43 h 46"/>
                  <a:gd name="T18" fmla="*/ 0 w 39"/>
                  <a:gd name="T19" fmla="*/ 36 h 46"/>
                  <a:gd name="T20" fmla="*/ 0 w 39"/>
                  <a:gd name="T21" fmla="*/ 32 h 46"/>
                  <a:gd name="T22" fmla="*/ 7 w 39"/>
                  <a:gd name="T23" fmla="*/ 14 h 46"/>
                  <a:gd name="T24" fmla="*/ 10 w 39"/>
                  <a:gd name="T25" fmla="*/ 6 h 46"/>
                  <a:gd name="T26" fmla="*/ 17 w 39"/>
                  <a:gd name="T27" fmla="*/ 6 h 46"/>
                  <a:gd name="T28" fmla="*/ 17 w 39"/>
                  <a:gd name="T29" fmla="*/ 10 h 46"/>
                  <a:gd name="T30" fmla="*/ 17 w 39"/>
                  <a:gd name="T31" fmla="*/ 12 h 46"/>
                  <a:gd name="T32" fmla="*/ 16 w 39"/>
                  <a:gd name="T33" fmla="*/ 15 h 46"/>
                  <a:gd name="T34" fmla="*/ 10 w 39"/>
                  <a:gd name="T35" fmla="*/ 28 h 46"/>
                  <a:gd name="T36" fmla="*/ 20 w 39"/>
                  <a:gd name="T37" fmla="*/ 18 h 46"/>
                  <a:gd name="T38" fmla="*/ 22 w 39"/>
                  <a:gd name="T39" fmla="*/ 14 h 46"/>
                  <a:gd name="T40" fmla="*/ 24 w 39"/>
                  <a:gd name="T41" fmla="*/ 13 h 46"/>
                  <a:gd name="T42" fmla="*/ 26 w 39"/>
                  <a:gd name="T43" fmla="*/ 12 h 46"/>
                  <a:gd name="T44" fmla="*/ 25 w 39"/>
                  <a:gd name="T45" fmla="*/ 10 h 46"/>
                  <a:gd name="T46" fmla="*/ 26 w 39"/>
                  <a:gd name="T47" fmla="*/ 8 h 46"/>
                  <a:gd name="T48" fmla="*/ 27 w 39"/>
                  <a:gd name="T49" fmla="*/ 6 h 46"/>
                  <a:gd name="T50" fmla="*/ 38 w 39"/>
                  <a:gd name="T51" fmla="*/ 7 h 46"/>
                  <a:gd name="T52" fmla="*/ 38 w 39"/>
                  <a:gd name="T53"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6">
                    <a:moveTo>
                      <a:pt x="38" y="10"/>
                    </a:moveTo>
                    <a:cubicBezTo>
                      <a:pt x="39" y="12"/>
                      <a:pt x="38" y="14"/>
                      <a:pt x="37" y="16"/>
                    </a:cubicBezTo>
                    <a:cubicBezTo>
                      <a:pt x="33" y="18"/>
                      <a:pt x="31" y="22"/>
                      <a:pt x="28" y="26"/>
                    </a:cubicBezTo>
                    <a:cubicBezTo>
                      <a:pt x="22" y="29"/>
                      <a:pt x="20" y="36"/>
                      <a:pt x="16" y="41"/>
                    </a:cubicBezTo>
                    <a:cubicBezTo>
                      <a:pt x="15" y="43"/>
                      <a:pt x="13" y="46"/>
                      <a:pt x="10" y="46"/>
                    </a:cubicBezTo>
                    <a:cubicBezTo>
                      <a:pt x="8" y="46"/>
                      <a:pt x="7" y="45"/>
                      <a:pt x="6" y="44"/>
                    </a:cubicBezTo>
                    <a:cubicBezTo>
                      <a:pt x="6" y="44"/>
                      <a:pt x="6" y="44"/>
                      <a:pt x="6" y="44"/>
                    </a:cubicBezTo>
                    <a:cubicBezTo>
                      <a:pt x="5" y="43"/>
                      <a:pt x="5" y="43"/>
                      <a:pt x="4" y="43"/>
                    </a:cubicBezTo>
                    <a:cubicBezTo>
                      <a:pt x="4" y="43"/>
                      <a:pt x="4" y="43"/>
                      <a:pt x="4" y="43"/>
                    </a:cubicBezTo>
                    <a:cubicBezTo>
                      <a:pt x="3" y="40"/>
                      <a:pt x="1" y="38"/>
                      <a:pt x="0" y="36"/>
                    </a:cubicBezTo>
                    <a:cubicBezTo>
                      <a:pt x="0" y="35"/>
                      <a:pt x="0" y="34"/>
                      <a:pt x="0" y="32"/>
                    </a:cubicBezTo>
                    <a:cubicBezTo>
                      <a:pt x="4" y="27"/>
                      <a:pt x="5" y="20"/>
                      <a:pt x="7" y="14"/>
                    </a:cubicBezTo>
                    <a:cubicBezTo>
                      <a:pt x="8" y="11"/>
                      <a:pt x="8" y="8"/>
                      <a:pt x="10" y="6"/>
                    </a:cubicBezTo>
                    <a:cubicBezTo>
                      <a:pt x="12" y="0"/>
                      <a:pt x="14" y="1"/>
                      <a:pt x="17" y="6"/>
                    </a:cubicBezTo>
                    <a:cubicBezTo>
                      <a:pt x="17" y="7"/>
                      <a:pt x="17" y="8"/>
                      <a:pt x="17" y="10"/>
                    </a:cubicBezTo>
                    <a:cubicBezTo>
                      <a:pt x="17" y="11"/>
                      <a:pt x="17" y="12"/>
                      <a:pt x="17" y="12"/>
                    </a:cubicBezTo>
                    <a:cubicBezTo>
                      <a:pt x="17" y="13"/>
                      <a:pt x="16" y="14"/>
                      <a:pt x="16" y="15"/>
                    </a:cubicBezTo>
                    <a:cubicBezTo>
                      <a:pt x="12" y="19"/>
                      <a:pt x="12" y="25"/>
                      <a:pt x="10" y="28"/>
                    </a:cubicBezTo>
                    <a:cubicBezTo>
                      <a:pt x="12" y="25"/>
                      <a:pt x="17" y="23"/>
                      <a:pt x="20" y="18"/>
                    </a:cubicBezTo>
                    <a:cubicBezTo>
                      <a:pt x="20" y="17"/>
                      <a:pt x="21" y="15"/>
                      <a:pt x="22" y="14"/>
                    </a:cubicBezTo>
                    <a:cubicBezTo>
                      <a:pt x="23" y="14"/>
                      <a:pt x="24" y="13"/>
                      <a:pt x="24" y="13"/>
                    </a:cubicBezTo>
                    <a:cubicBezTo>
                      <a:pt x="25" y="13"/>
                      <a:pt x="27" y="13"/>
                      <a:pt x="26" y="12"/>
                    </a:cubicBezTo>
                    <a:cubicBezTo>
                      <a:pt x="25" y="11"/>
                      <a:pt x="25" y="11"/>
                      <a:pt x="25" y="10"/>
                    </a:cubicBezTo>
                    <a:cubicBezTo>
                      <a:pt x="25" y="9"/>
                      <a:pt x="25" y="8"/>
                      <a:pt x="26" y="8"/>
                    </a:cubicBezTo>
                    <a:cubicBezTo>
                      <a:pt x="26" y="7"/>
                      <a:pt x="27" y="7"/>
                      <a:pt x="27" y="6"/>
                    </a:cubicBezTo>
                    <a:cubicBezTo>
                      <a:pt x="31" y="1"/>
                      <a:pt x="35" y="2"/>
                      <a:pt x="38" y="7"/>
                    </a:cubicBezTo>
                    <a:cubicBezTo>
                      <a:pt x="38" y="8"/>
                      <a:pt x="39" y="9"/>
                      <a:pt x="38" y="10"/>
                    </a:cubicBezTo>
                    <a:close/>
                  </a:path>
                </a:pathLst>
              </a:custGeom>
              <a:solidFill>
                <a:srgbClr val="5256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7" name="Freeform 93"/>
              <p:cNvSpPr/>
              <p:nvPr userDrawn="1"/>
            </p:nvSpPr>
            <p:spPr bwMode="auto">
              <a:xfrm>
                <a:off x="1955" y="2485"/>
                <a:ext cx="23" cy="28"/>
              </a:xfrm>
              <a:custGeom>
                <a:avLst/>
                <a:gdLst>
                  <a:gd name="T0" fmla="*/ 0 w 20"/>
                  <a:gd name="T1" fmla="*/ 19 h 24"/>
                  <a:gd name="T2" fmla="*/ 12 w 20"/>
                  <a:gd name="T3" fmla="*/ 6 h 24"/>
                  <a:gd name="T4" fmla="*/ 20 w 20"/>
                  <a:gd name="T5" fmla="*/ 0 h 24"/>
                  <a:gd name="T6" fmla="*/ 10 w 20"/>
                  <a:gd name="T7" fmla="*/ 18 h 24"/>
                  <a:gd name="T8" fmla="*/ 0 w 20"/>
                  <a:gd name="T9" fmla="*/ 19 h 24"/>
                </a:gdLst>
                <a:ahLst/>
                <a:cxnLst>
                  <a:cxn ang="0">
                    <a:pos x="T0" y="T1"/>
                  </a:cxn>
                  <a:cxn ang="0">
                    <a:pos x="T2" y="T3"/>
                  </a:cxn>
                  <a:cxn ang="0">
                    <a:pos x="T4" y="T5"/>
                  </a:cxn>
                  <a:cxn ang="0">
                    <a:pos x="T6" y="T7"/>
                  </a:cxn>
                  <a:cxn ang="0">
                    <a:pos x="T8" y="T9"/>
                  </a:cxn>
                </a:cxnLst>
                <a:rect l="0" t="0" r="r" b="b"/>
                <a:pathLst>
                  <a:path w="20" h="24">
                    <a:moveTo>
                      <a:pt x="0" y="19"/>
                    </a:moveTo>
                    <a:cubicBezTo>
                      <a:pt x="7" y="17"/>
                      <a:pt x="8" y="11"/>
                      <a:pt x="12" y="6"/>
                    </a:cubicBezTo>
                    <a:cubicBezTo>
                      <a:pt x="14" y="3"/>
                      <a:pt x="16" y="0"/>
                      <a:pt x="20" y="0"/>
                    </a:cubicBezTo>
                    <a:cubicBezTo>
                      <a:pt x="16" y="6"/>
                      <a:pt x="13" y="12"/>
                      <a:pt x="10" y="18"/>
                    </a:cubicBezTo>
                    <a:cubicBezTo>
                      <a:pt x="7" y="20"/>
                      <a:pt x="4" y="24"/>
                      <a:pt x="0" y="19"/>
                    </a:cubicBezTo>
                    <a:close/>
                  </a:path>
                </a:pathLst>
              </a:custGeom>
              <a:solidFill>
                <a:srgbClr val="5E6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8" name="Freeform 94"/>
              <p:cNvSpPr/>
              <p:nvPr userDrawn="1"/>
            </p:nvSpPr>
            <p:spPr bwMode="auto">
              <a:xfrm>
                <a:off x="1952" y="2506"/>
                <a:ext cx="15" cy="13"/>
              </a:xfrm>
              <a:custGeom>
                <a:avLst/>
                <a:gdLst>
                  <a:gd name="T0" fmla="*/ 3 w 13"/>
                  <a:gd name="T1" fmla="*/ 1 h 11"/>
                  <a:gd name="T2" fmla="*/ 13 w 13"/>
                  <a:gd name="T3" fmla="*/ 0 h 11"/>
                  <a:gd name="T4" fmla="*/ 13 w 13"/>
                  <a:gd name="T5" fmla="*/ 2 h 11"/>
                  <a:gd name="T6" fmla="*/ 10 w 13"/>
                  <a:gd name="T7" fmla="*/ 10 h 11"/>
                  <a:gd name="T8" fmla="*/ 8 w 13"/>
                  <a:gd name="T9" fmla="*/ 11 h 11"/>
                  <a:gd name="T10" fmla="*/ 0 w 13"/>
                  <a:gd name="T11" fmla="*/ 4 h 11"/>
                  <a:gd name="T12" fmla="*/ 1 w 13"/>
                  <a:gd name="T13" fmla="*/ 0 h 11"/>
                  <a:gd name="T14" fmla="*/ 3 w 13"/>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3" y="1"/>
                    </a:moveTo>
                    <a:cubicBezTo>
                      <a:pt x="7" y="4"/>
                      <a:pt x="9" y="0"/>
                      <a:pt x="13" y="0"/>
                    </a:cubicBezTo>
                    <a:cubicBezTo>
                      <a:pt x="13" y="1"/>
                      <a:pt x="13" y="1"/>
                      <a:pt x="13" y="2"/>
                    </a:cubicBezTo>
                    <a:cubicBezTo>
                      <a:pt x="8" y="3"/>
                      <a:pt x="9" y="7"/>
                      <a:pt x="10" y="10"/>
                    </a:cubicBezTo>
                    <a:cubicBezTo>
                      <a:pt x="9" y="11"/>
                      <a:pt x="9" y="11"/>
                      <a:pt x="8" y="11"/>
                    </a:cubicBezTo>
                    <a:cubicBezTo>
                      <a:pt x="5" y="9"/>
                      <a:pt x="1" y="8"/>
                      <a:pt x="0" y="4"/>
                    </a:cubicBezTo>
                    <a:cubicBezTo>
                      <a:pt x="1" y="3"/>
                      <a:pt x="1" y="2"/>
                      <a:pt x="1" y="0"/>
                    </a:cubicBezTo>
                    <a:cubicBezTo>
                      <a:pt x="2" y="0"/>
                      <a:pt x="3" y="1"/>
                      <a:pt x="3" y="1"/>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9" name="Freeform 95"/>
              <p:cNvSpPr/>
              <p:nvPr userDrawn="1"/>
            </p:nvSpPr>
            <p:spPr bwMode="auto">
              <a:xfrm>
                <a:off x="1903" y="2657"/>
                <a:ext cx="4" cy="4"/>
              </a:xfrm>
              <a:custGeom>
                <a:avLst/>
                <a:gdLst>
                  <a:gd name="T0" fmla="*/ 2 w 3"/>
                  <a:gd name="T1" fmla="*/ 0 h 3"/>
                  <a:gd name="T2" fmla="*/ 3 w 3"/>
                  <a:gd name="T3" fmla="*/ 3 h 3"/>
                  <a:gd name="T4" fmla="*/ 2 w 3"/>
                  <a:gd name="T5" fmla="*/ 0 h 3"/>
                </a:gdLst>
                <a:ahLst/>
                <a:cxnLst>
                  <a:cxn ang="0">
                    <a:pos x="T0" y="T1"/>
                  </a:cxn>
                  <a:cxn ang="0">
                    <a:pos x="T2" y="T3"/>
                  </a:cxn>
                  <a:cxn ang="0">
                    <a:pos x="T4" y="T5"/>
                  </a:cxn>
                </a:cxnLst>
                <a:rect l="0" t="0" r="r" b="b"/>
                <a:pathLst>
                  <a:path w="3" h="3">
                    <a:moveTo>
                      <a:pt x="2" y="0"/>
                    </a:moveTo>
                    <a:cubicBezTo>
                      <a:pt x="2" y="1"/>
                      <a:pt x="2" y="2"/>
                      <a:pt x="3" y="3"/>
                    </a:cubicBezTo>
                    <a:cubicBezTo>
                      <a:pt x="1" y="3"/>
                      <a:pt x="0" y="2"/>
                      <a:pt x="2" y="0"/>
                    </a:cubicBezTo>
                    <a:close/>
                  </a:path>
                </a:pathLst>
              </a:custGeom>
              <a:solidFill>
                <a:srgbClr val="E7E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0" name="Freeform 96"/>
              <p:cNvSpPr/>
              <p:nvPr userDrawn="1"/>
            </p:nvSpPr>
            <p:spPr bwMode="auto">
              <a:xfrm>
                <a:off x="1932" y="2506"/>
                <a:ext cx="21" cy="39"/>
              </a:xfrm>
              <a:custGeom>
                <a:avLst/>
                <a:gdLst>
                  <a:gd name="T0" fmla="*/ 3 w 18"/>
                  <a:gd name="T1" fmla="*/ 8 h 34"/>
                  <a:gd name="T2" fmla="*/ 6 w 18"/>
                  <a:gd name="T3" fmla="*/ 0 h 34"/>
                  <a:gd name="T4" fmla="*/ 11 w 18"/>
                  <a:gd name="T5" fmla="*/ 2 h 34"/>
                  <a:gd name="T6" fmla="*/ 11 w 18"/>
                  <a:gd name="T7" fmla="*/ 2 h 34"/>
                  <a:gd name="T8" fmla="*/ 14 w 18"/>
                  <a:gd name="T9" fmla="*/ 4 h 34"/>
                  <a:gd name="T10" fmla="*/ 15 w 18"/>
                  <a:gd name="T11" fmla="*/ 11 h 34"/>
                  <a:gd name="T12" fmla="*/ 14 w 18"/>
                  <a:gd name="T13" fmla="*/ 13 h 34"/>
                  <a:gd name="T14" fmla="*/ 10 w 18"/>
                  <a:gd name="T15" fmla="*/ 30 h 34"/>
                  <a:gd name="T16" fmla="*/ 8 w 18"/>
                  <a:gd name="T17" fmla="*/ 34 h 34"/>
                  <a:gd name="T18" fmla="*/ 7 w 18"/>
                  <a:gd name="T19" fmla="*/ 34 h 34"/>
                  <a:gd name="T20" fmla="*/ 7 w 18"/>
                  <a:gd name="T21" fmla="*/ 13 h 34"/>
                  <a:gd name="T22" fmla="*/ 3 w 18"/>
                  <a:gd name="T2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4">
                    <a:moveTo>
                      <a:pt x="3" y="8"/>
                    </a:moveTo>
                    <a:cubicBezTo>
                      <a:pt x="3" y="5"/>
                      <a:pt x="2" y="2"/>
                      <a:pt x="6" y="0"/>
                    </a:cubicBezTo>
                    <a:cubicBezTo>
                      <a:pt x="8" y="0"/>
                      <a:pt x="10" y="1"/>
                      <a:pt x="11" y="2"/>
                    </a:cubicBezTo>
                    <a:cubicBezTo>
                      <a:pt x="11" y="2"/>
                      <a:pt x="11" y="2"/>
                      <a:pt x="11" y="2"/>
                    </a:cubicBezTo>
                    <a:cubicBezTo>
                      <a:pt x="12" y="3"/>
                      <a:pt x="13" y="3"/>
                      <a:pt x="14" y="4"/>
                    </a:cubicBezTo>
                    <a:cubicBezTo>
                      <a:pt x="17" y="6"/>
                      <a:pt x="18" y="9"/>
                      <a:pt x="15" y="11"/>
                    </a:cubicBezTo>
                    <a:cubicBezTo>
                      <a:pt x="14" y="12"/>
                      <a:pt x="14" y="13"/>
                      <a:pt x="14" y="13"/>
                    </a:cubicBezTo>
                    <a:cubicBezTo>
                      <a:pt x="17" y="20"/>
                      <a:pt x="11" y="24"/>
                      <a:pt x="10" y="30"/>
                    </a:cubicBezTo>
                    <a:cubicBezTo>
                      <a:pt x="10" y="32"/>
                      <a:pt x="9" y="33"/>
                      <a:pt x="8" y="34"/>
                    </a:cubicBezTo>
                    <a:cubicBezTo>
                      <a:pt x="8" y="34"/>
                      <a:pt x="7" y="34"/>
                      <a:pt x="7" y="34"/>
                    </a:cubicBezTo>
                    <a:cubicBezTo>
                      <a:pt x="0" y="27"/>
                      <a:pt x="6" y="20"/>
                      <a:pt x="7" y="13"/>
                    </a:cubicBezTo>
                    <a:cubicBezTo>
                      <a:pt x="7" y="9"/>
                      <a:pt x="7" y="8"/>
                      <a:pt x="3" y="8"/>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1" name="Freeform 97"/>
              <p:cNvSpPr/>
              <p:nvPr userDrawn="1"/>
            </p:nvSpPr>
            <p:spPr bwMode="auto">
              <a:xfrm>
                <a:off x="1944" y="2508"/>
                <a:ext cx="17" cy="33"/>
              </a:xfrm>
              <a:custGeom>
                <a:avLst/>
                <a:gdLst>
                  <a:gd name="T0" fmla="*/ 2 w 15"/>
                  <a:gd name="T1" fmla="*/ 9 h 28"/>
                  <a:gd name="T2" fmla="*/ 3 w 15"/>
                  <a:gd name="T3" fmla="*/ 2 h 28"/>
                  <a:gd name="T4" fmla="*/ 5 w 15"/>
                  <a:gd name="T5" fmla="*/ 1 h 28"/>
                  <a:gd name="T6" fmla="*/ 7 w 15"/>
                  <a:gd name="T7" fmla="*/ 2 h 28"/>
                  <a:gd name="T8" fmla="*/ 15 w 15"/>
                  <a:gd name="T9" fmla="*/ 9 h 28"/>
                  <a:gd name="T10" fmla="*/ 0 w 15"/>
                  <a:gd name="T11" fmla="*/ 28 h 28"/>
                  <a:gd name="T12" fmla="*/ 0 w 15"/>
                  <a:gd name="T13" fmla="*/ 26 h 28"/>
                  <a:gd name="T14" fmla="*/ 2 w 15"/>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8">
                    <a:moveTo>
                      <a:pt x="2" y="9"/>
                    </a:moveTo>
                    <a:cubicBezTo>
                      <a:pt x="4" y="7"/>
                      <a:pt x="7" y="5"/>
                      <a:pt x="3" y="2"/>
                    </a:cubicBezTo>
                    <a:cubicBezTo>
                      <a:pt x="3" y="0"/>
                      <a:pt x="4" y="0"/>
                      <a:pt x="5" y="1"/>
                    </a:cubicBezTo>
                    <a:cubicBezTo>
                      <a:pt x="6" y="2"/>
                      <a:pt x="6" y="2"/>
                      <a:pt x="7" y="2"/>
                    </a:cubicBezTo>
                    <a:cubicBezTo>
                      <a:pt x="10" y="5"/>
                      <a:pt x="15" y="4"/>
                      <a:pt x="15" y="9"/>
                    </a:cubicBezTo>
                    <a:cubicBezTo>
                      <a:pt x="8" y="13"/>
                      <a:pt x="5" y="21"/>
                      <a:pt x="0" y="28"/>
                    </a:cubicBezTo>
                    <a:cubicBezTo>
                      <a:pt x="0" y="27"/>
                      <a:pt x="0" y="26"/>
                      <a:pt x="0" y="26"/>
                    </a:cubicBezTo>
                    <a:cubicBezTo>
                      <a:pt x="2" y="21"/>
                      <a:pt x="3" y="15"/>
                      <a:pt x="2" y="9"/>
                    </a:cubicBez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2" name="Freeform 98"/>
              <p:cNvSpPr/>
              <p:nvPr userDrawn="1"/>
            </p:nvSpPr>
            <p:spPr bwMode="auto">
              <a:xfrm>
                <a:off x="1936" y="2548"/>
                <a:ext cx="4" cy="4"/>
              </a:xfrm>
              <a:custGeom>
                <a:avLst/>
                <a:gdLst>
                  <a:gd name="T0" fmla="*/ 4 w 4"/>
                  <a:gd name="T1" fmla="*/ 2 h 4"/>
                  <a:gd name="T2" fmla="*/ 0 w 4"/>
                  <a:gd name="T3" fmla="*/ 2 h 4"/>
                  <a:gd name="T4" fmla="*/ 0 w 4"/>
                  <a:gd name="T5" fmla="*/ 0 h 4"/>
                  <a:gd name="T6" fmla="*/ 2 w 4"/>
                  <a:gd name="T7" fmla="*/ 0 h 4"/>
                  <a:gd name="T8" fmla="*/ 4 w 4"/>
                  <a:gd name="T9" fmla="*/ 1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cubicBezTo>
                      <a:pt x="3" y="3"/>
                      <a:pt x="1" y="4"/>
                      <a:pt x="0" y="2"/>
                    </a:cubicBezTo>
                    <a:cubicBezTo>
                      <a:pt x="0" y="1"/>
                      <a:pt x="0" y="1"/>
                      <a:pt x="0" y="0"/>
                    </a:cubicBezTo>
                    <a:cubicBezTo>
                      <a:pt x="1" y="0"/>
                      <a:pt x="2" y="0"/>
                      <a:pt x="2" y="0"/>
                    </a:cubicBezTo>
                    <a:cubicBezTo>
                      <a:pt x="3" y="0"/>
                      <a:pt x="4" y="0"/>
                      <a:pt x="4" y="1"/>
                    </a:cubicBezTo>
                    <a:cubicBezTo>
                      <a:pt x="4" y="1"/>
                      <a:pt x="4" y="2"/>
                      <a:pt x="4" y="2"/>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3" name="Freeform 99"/>
              <p:cNvSpPr/>
              <p:nvPr userDrawn="1"/>
            </p:nvSpPr>
            <p:spPr bwMode="auto">
              <a:xfrm>
                <a:off x="1939" y="2545"/>
                <a:ext cx="2" cy="4"/>
              </a:xfrm>
              <a:custGeom>
                <a:avLst/>
                <a:gdLst>
                  <a:gd name="T0" fmla="*/ 2 w 2"/>
                  <a:gd name="T1" fmla="*/ 0 h 3"/>
                  <a:gd name="T2" fmla="*/ 1 w 2"/>
                  <a:gd name="T3" fmla="*/ 3 h 3"/>
                  <a:gd name="T4" fmla="*/ 0 w 2"/>
                  <a:gd name="T5" fmla="*/ 2 h 3"/>
                  <a:gd name="T6" fmla="*/ 1 w 2"/>
                  <a:gd name="T7" fmla="*/ 0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1"/>
                      <a:pt x="2" y="2"/>
                      <a:pt x="1" y="3"/>
                    </a:cubicBezTo>
                    <a:cubicBezTo>
                      <a:pt x="1" y="3"/>
                      <a:pt x="1" y="2"/>
                      <a:pt x="0" y="2"/>
                    </a:cubicBezTo>
                    <a:cubicBezTo>
                      <a:pt x="0" y="1"/>
                      <a:pt x="0" y="0"/>
                      <a:pt x="1" y="0"/>
                    </a:cubicBezTo>
                    <a:lnTo>
                      <a:pt x="2" y="0"/>
                    </a:ln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4" name="Freeform 100"/>
              <p:cNvSpPr/>
              <p:nvPr userDrawn="1"/>
            </p:nvSpPr>
            <p:spPr bwMode="auto">
              <a:xfrm>
                <a:off x="1828" y="2228"/>
                <a:ext cx="36" cy="23"/>
              </a:xfrm>
              <a:custGeom>
                <a:avLst/>
                <a:gdLst>
                  <a:gd name="T0" fmla="*/ 24 w 31"/>
                  <a:gd name="T1" fmla="*/ 12 h 20"/>
                  <a:gd name="T2" fmla="*/ 26 w 31"/>
                  <a:gd name="T3" fmla="*/ 14 h 20"/>
                  <a:gd name="T4" fmla="*/ 28 w 31"/>
                  <a:gd name="T5" fmla="*/ 15 h 20"/>
                  <a:gd name="T6" fmla="*/ 31 w 31"/>
                  <a:gd name="T7" fmla="*/ 16 h 20"/>
                  <a:gd name="T8" fmla="*/ 31 w 31"/>
                  <a:gd name="T9" fmla="*/ 18 h 20"/>
                  <a:gd name="T10" fmla="*/ 30 w 31"/>
                  <a:gd name="T11" fmla="*/ 20 h 20"/>
                  <a:gd name="T12" fmla="*/ 9 w 31"/>
                  <a:gd name="T13" fmla="*/ 8 h 20"/>
                  <a:gd name="T14" fmla="*/ 3 w 31"/>
                  <a:gd name="T15" fmla="*/ 5 h 20"/>
                  <a:gd name="T16" fmla="*/ 3 w 31"/>
                  <a:gd name="T17" fmla="*/ 2 h 20"/>
                  <a:gd name="T18" fmla="*/ 12 w 31"/>
                  <a:gd name="T19" fmla="*/ 5 h 20"/>
                  <a:gd name="T20" fmla="*/ 12 w 31"/>
                  <a:gd name="T21" fmla="*/ 5 h 20"/>
                  <a:gd name="T22" fmla="*/ 14 w 31"/>
                  <a:gd name="T23" fmla="*/ 6 h 20"/>
                  <a:gd name="T24" fmla="*/ 14 w 31"/>
                  <a:gd name="T25" fmla="*/ 6 h 20"/>
                  <a:gd name="T26" fmla="*/ 16 w 31"/>
                  <a:gd name="T27" fmla="*/ 7 h 20"/>
                  <a:gd name="T28" fmla="*/ 16 w 31"/>
                  <a:gd name="T29" fmla="*/ 7 h 20"/>
                  <a:gd name="T30" fmla="*/ 19 w 31"/>
                  <a:gd name="T31" fmla="*/ 8 h 20"/>
                  <a:gd name="T32" fmla="*/ 18 w 31"/>
                  <a:gd name="T33" fmla="*/ 8 h 20"/>
                  <a:gd name="T34" fmla="*/ 21 w 31"/>
                  <a:gd name="T35" fmla="*/ 10 h 20"/>
                  <a:gd name="T36" fmla="*/ 21 w 31"/>
                  <a:gd name="T37" fmla="*/ 10 h 20"/>
                  <a:gd name="T38" fmla="*/ 23 w 31"/>
                  <a:gd name="T39" fmla="*/ 11 h 20"/>
                  <a:gd name="T40" fmla="*/ 24 w 31"/>
                  <a:gd name="T4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0">
                    <a:moveTo>
                      <a:pt x="24" y="12"/>
                    </a:moveTo>
                    <a:cubicBezTo>
                      <a:pt x="25" y="13"/>
                      <a:pt x="25" y="13"/>
                      <a:pt x="26" y="14"/>
                    </a:cubicBezTo>
                    <a:cubicBezTo>
                      <a:pt x="27" y="14"/>
                      <a:pt x="28" y="14"/>
                      <a:pt x="28" y="15"/>
                    </a:cubicBezTo>
                    <a:cubicBezTo>
                      <a:pt x="29" y="15"/>
                      <a:pt x="30" y="16"/>
                      <a:pt x="31" y="16"/>
                    </a:cubicBezTo>
                    <a:cubicBezTo>
                      <a:pt x="31" y="17"/>
                      <a:pt x="31" y="17"/>
                      <a:pt x="31" y="18"/>
                    </a:cubicBezTo>
                    <a:cubicBezTo>
                      <a:pt x="31" y="19"/>
                      <a:pt x="30" y="19"/>
                      <a:pt x="30" y="20"/>
                    </a:cubicBezTo>
                    <a:cubicBezTo>
                      <a:pt x="21" y="19"/>
                      <a:pt x="15" y="12"/>
                      <a:pt x="9" y="8"/>
                    </a:cubicBezTo>
                    <a:cubicBezTo>
                      <a:pt x="7" y="6"/>
                      <a:pt x="5" y="6"/>
                      <a:pt x="3" y="5"/>
                    </a:cubicBezTo>
                    <a:cubicBezTo>
                      <a:pt x="0" y="4"/>
                      <a:pt x="1" y="3"/>
                      <a:pt x="3" y="2"/>
                    </a:cubicBezTo>
                    <a:cubicBezTo>
                      <a:pt x="7" y="0"/>
                      <a:pt x="9" y="3"/>
                      <a:pt x="12" y="5"/>
                    </a:cubicBezTo>
                    <a:cubicBezTo>
                      <a:pt x="12" y="5"/>
                      <a:pt x="12" y="5"/>
                      <a:pt x="12" y="5"/>
                    </a:cubicBezTo>
                    <a:cubicBezTo>
                      <a:pt x="12" y="5"/>
                      <a:pt x="13" y="6"/>
                      <a:pt x="14" y="6"/>
                    </a:cubicBezTo>
                    <a:cubicBezTo>
                      <a:pt x="14" y="6"/>
                      <a:pt x="14" y="6"/>
                      <a:pt x="14" y="6"/>
                    </a:cubicBezTo>
                    <a:cubicBezTo>
                      <a:pt x="15" y="6"/>
                      <a:pt x="15" y="7"/>
                      <a:pt x="16" y="7"/>
                    </a:cubicBezTo>
                    <a:cubicBezTo>
                      <a:pt x="16" y="7"/>
                      <a:pt x="16" y="7"/>
                      <a:pt x="16" y="7"/>
                    </a:cubicBezTo>
                    <a:cubicBezTo>
                      <a:pt x="17" y="8"/>
                      <a:pt x="18" y="8"/>
                      <a:pt x="19" y="8"/>
                    </a:cubicBezTo>
                    <a:cubicBezTo>
                      <a:pt x="18" y="8"/>
                      <a:pt x="18" y="8"/>
                      <a:pt x="18" y="8"/>
                    </a:cubicBezTo>
                    <a:cubicBezTo>
                      <a:pt x="19" y="9"/>
                      <a:pt x="20" y="9"/>
                      <a:pt x="21" y="10"/>
                    </a:cubicBezTo>
                    <a:cubicBezTo>
                      <a:pt x="21" y="10"/>
                      <a:pt x="21" y="10"/>
                      <a:pt x="21" y="10"/>
                    </a:cubicBezTo>
                    <a:cubicBezTo>
                      <a:pt x="22" y="10"/>
                      <a:pt x="22" y="10"/>
                      <a:pt x="23" y="11"/>
                    </a:cubicBezTo>
                    <a:cubicBezTo>
                      <a:pt x="23" y="12"/>
                      <a:pt x="24" y="12"/>
                      <a:pt x="24" y="12"/>
                    </a:cubicBezTo>
                    <a:close/>
                  </a:path>
                </a:pathLst>
              </a:custGeom>
              <a:solidFill>
                <a:srgbClr val="D5C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5" name="Freeform 101"/>
              <p:cNvSpPr/>
              <p:nvPr userDrawn="1"/>
            </p:nvSpPr>
            <p:spPr bwMode="auto">
              <a:xfrm>
                <a:off x="2005" y="2337"/>
                <a:ext cx="60" cy="61"/>
              </a:xfrm>
              <a:custGeom>
                <a:avLst/>
                <a:gdLst>
                  <a:gd name="T0" fmla="*/ 33 w 52"/>
                  <a:gd name="T1" fmla="*/ 45 h 53"/>
                  <a:gd name="T2" fmla="*/ 32 w 52"/>
                  <a:gd name="T3" fmla="*/ 46 h 53"/>
                  <a:gd name="T4" fmla="*/ 23 w 52"/>
                  <a:gd name="T5" fmla="*/ 50 h 53"/>
                  <a:gd name="T6" fmla="*/ 21 w 52"/>
                  <a:gd name="T7" fmla="*/ 50 h 53"/>
                  <a:gd name="T8" fmla="*/ 15 w 52"/>
                  <a:gd name="T9" fmla="*/ 51 h 53"/>
                  <a:gd name="T10" fmla="*/ 0 w 52"/>
                  <a:gd name="T11" fmla="*/ 35 h 53"/>
                  <a:gd name="T12" fmla="*/ 7 w 52"/>
                  <a:gd name="T13" fmla="*/ 16 h 53"/>
                  <a:gd name="T14" fmla="*/ 17 w 52"/>
                  <a:gd name="T15" fmla="*/ 1 h 53"/>
                  <a:gd name="T16" fmla="*/ 31 w 52"/>
                  <a:gd name="T17" fmla="*/ 8 h 53"/>
                  <a:gd name="T18" fmla="*/ 32 w 52"/>
                  <a:gd name="T19" fmla="*/ 10 h 53"/>
                  <a:gd name="T20" fmla="*/ 46 w 52"/>
                  <a:gd name="T21" fmla="*/ 12 h 53"/>
                  <a:gd name="T22" fmla="*/ 50 w 52"/>
                  <a:gd name="T23" fmla="*/ 20 h 53"/>
                  <a:gd name="T24" fmla="*/ 44 w 52"/>
                  <a:gd name="T25" fmla="*/ 28 h 53"/>
                  <a:gd name="T26" fmla="*/ 33 w 52"/>
                  <a:gd name="T27" fmla="*/ 29 h 53"/>
                  <a:gd name="T28" fmla="*/ 33 w 52"/>
                  <a:gd name="T29" fmla="*/ 29 h 53"/>
                  <a:gd name="T30" fmla="*/ 33 w 52"/>
                  <a:gd name="T31" fmla="*/ 28 h 53"/>
                  <a:gd name="T32" fmla="*/ 39 w 52"/>
                  <a:gd name="T33" fmla="*/ 28 h 53"/>
                  <a:gd name="T34" fmla="*/ 46 w 52"/>
                  <a:gd name="T35" fmla="*/ 33 h 53"/>
                  <a:gd name="T36" fmla="*/ 42 w 52"/>
                  <a:gd name="T37" fmla="*/ 39 h 53"/>
                  <a:gd name="T38" fmla="*/ 33 w 52"/>
                  <a:gd name="T39"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3">
                    <a:moveTo>
                      <a:pt x="33" y="45"/>
                    </a:moveTo>
                    <a:cubicBezTo>
                      <a:pt x="33" y="45"/>
                      <a:pt x="32" y="46"/>
                      <a:pt x="32" y="46"/>
                    </a:cubicBezTo>
                    <a:cubicBezTo>
                      <a:pt x="29" y="53"/>
                      <a:pt x="29" y="53"/>
                      <a:pt x="23" y="50"/>
                    </a:cubicBezTo>
                    <a:cubicBezTo>
                      <a:pt x="22" y="50"/>
                      <a:pt x="22" y="50"/>
                      <a:pt x="21" y="50"/>
                    </a:cubicBezTo>
                    <a:cubicBezTo>
                      <a:pt x="19" y="51"/>
                      <a:pt x="17" y="51"/>
                      <a:pt x="15" y="51"/>
                    </a:cubicBezTo>
                    <a:cubicBezTo>
                      <a:pt x="7" y="48"/>
                      <a:pt x="2" y="43"/>
                      <a:pt x="0" y="35"/>
                    </a:cubicBezTo>
                    <a:cubicBezTo>
                      <a:pt x="0" y="27"/>
                      <a:pt x="8" y="21"/>
                      <a:pt x="7" y="16"/>
                    </a:cubicBezTo>
                    <a:cubicBezTo>
                      <a:pt x="5" y="6"/>
                      <a:pt x="14" y="6"/>
                      <a:pt x="17" y="1"/>
                    </a:cubicBezTo>
                    <a:cubicBezTo>
                      <a:pt x="23" y="0"/>
                      <a:pt x="26" y="5"/>
                      <a:pt x="31" y="8"/>
                    </a:cubicBezTo>
                    <a:cubicBezTo>
                      <a:pt x="31" y="8"/>
                      <a:pt x="32" y="9"/>
                      <a:pt x="32" y="10"/>
                    </a:cubicBezTo>
                    <a:cubicBezTo>
                      <a:pt x="38" y="17"/>
                      <a:pt x="38" y="17"/>
                      <a:pt x="46" y="12"/>
                    </a:cubicBezTo>
                    <a:cubicBezTo>
                      <a:pt x="45" y="16"/>
                      <a:pt x="48" y="17"/>
                      <a:pt x="50" y="20"/>
                    </a:cubicBezTo>
                    <a:cubicBezTo>
                      <a:pt x="52" y="24"/>
                      <a:pt x="49" y="27"/>
                      <a:pt x="44" y="28"/>
                    </a:cubicBezTo>
                    <a:cubicBezTo>
                      <a:pt x="40" y="29"/>
                      <a:pt x="36" y="26"/>
                      <a:pt x="33" y="29"/>
                    </a:cubicBezTo>
                    <a:cubicBezTo>
                      <a:pt x="32" y="29"/>
                      <a:pt x="33" y="30"/>
                      <a:pt x="33" y="29"/>
                    </a:cubicBezTo>
                    <a:cubicBezTo>
                      <a:pt x="33" y="28"/>
                      <a:pt x="33" y="28"/>
                      <a:pt x="33" y="28"/>
                    </a:cubicBezTo>
                    <a:cubicBezTo>
                      <a:pt x="35" y="27"/>
                      <a:pt x="37" y="28"/>
                      <a:pt x="39" y="28"/>
                    </a:cubicBezTo>
                    <a:cubicBezTo>
                      <a:pt x="42" y="29"/>
                      <a:pt x="45" y="30"/>
                      <a:pt x="46" y="33"/>
                    </a:cubicBezTo>
                    <a:cubicBezTo>
                      <a:pt x="48" y="36"/>
                      <a:pt x="43" y="37"/>
                      <a:pt x="42" y="39"/>
                    </a:cubicBezTo>
                    <a:cubicBezTo>
                      <a:pt x="39" y="41"/>
                      <a:pt x="37" y="44"/>
                      <a:pt x="33" y="45"/>
                    </a:cubicBezTo>
                    <a:close/>
                  </a:path>
                </a:pathLst>
              </a:custGeom>
              <a:solidFill>
                <a:srgbClr val="2A2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6" name="Freeform 102"/>
              <p:cNvSpPr/>
              <p:nvPr userDrawn="1"/>
            </p:nvSpPr>
            <p:spPr bwMode="auto">
              <a:xfrm>
                <a:off x="2041" y="2342"/>
                <a:ext cx="37" cy="41"/>
              </a:xfrm>
              <a:custGeom>
                <a:avLst/>
                <a:gdLst>
                  <a:gd name="T0" fmla="*/ 9 w 32"/>
                  <a:gd name="T1" fmla="*/ 33 h 35"/>
                  <a:gd name="T2" fmla="*/ 14 w 32"/>
                  <a:gd name="T3" fmla="*/ 28 h 35"/>
                  <a:gd name="T4" fmla="*/ 0 w 32"/>
                  <a:gd name="T5" fmla="*/ 24 h 35"/>
                  <a:gd name="T6" fmla="*/ 10 w 32"/>
                  <a:gd name="T7" fmla="*/ 21 h 35"/>
                  <a:gd name="T8" fmla="*/ 15 w 32"/>
                  <a:gd name="T9" fmla="*/ 20 h 35"/>
                  <a:gd name="T10" fmla="*/ 17 w 32"/>
                  <a:gd name="T11" fmla="*/ 15 h 35"/>
                  <a:gd name="T12" fmla="*/ 15 w 32"/>
                  <a:gd name="T13" fmla="*/ 7 h 35"/>
                  <a:gd name="T14" fmla="*/ 18 w 32"/>
                  <a:gd name="T15" fmla="*/ 5 h 35"/>
                  <a:gd name="T16" fmla="*/ 30 w 32"/>
                  <a:gd name="T17" fmla="*/ 0 h 35"/>
                  <a:gd name="T18" fmla="*/ 31 w 32"/>
                  <a:gd name="T19" fmla="*/ 12 h 35"/>
                  <a:gd name="T20" fmla="*/ 26 w 32"/>
                  <a:gd name="T21" fmla="*/ 26 h 35"/>
                  <a:gd name="T22" fmla="*/ 15 w 32"/>
                  <a:gd name="T23" fmla="*/ 32 h 35"/>
                  <a:gd name="T24" fmla="*/ 9 w 32"/>
                  <a:gd name="T2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5">
                    <a:moveTo>
                      <a:pt x="9" y="33"/>
                    </a:moveTo>
                    <a:cubicBezTo>
                      <a:pt x="10" y="30"/>
                      <a:pt x="14" y="31"/>
                      <a:pt x="14" y="28"/>
                    </a:cubicBezTo>
                    <a:cubicBezTo>
                      <a:pt x="10" y="26"/>
                      <a:pt x="5" y="24"/>
                      <a:pt x="0" y="24"/>
                    </a:cubicBezTo>
                    <a:cubicBezTo>
                      <a:pt x="3" y="21"/>
                      <a:pt x="7" y="22"/>
                      <a:pt x="10" y="21"/>
                    </a:cubicBezTo>
                    <a:cubicBezTo>
                      <a:pt x="12" y="21"/>
                      <a:pt x="14" y="21"/>
                      <a:pt x="15" y="20"/>
                    </a:cubicBezTo>
                    <a:cubicBezTo>
                      <a:pt x="17" y="19"/>
                      <a:pt x="20" y="16"/>
                      <a:pt x="17" y="15"/>
                    </a:cubicBezTo>
                    <a:cubicBezTo>
                      <a:pt x="10" y="13"/>
                      <a:pt x="15" y="9"/>
                      <a:pt x="15" y="7"/>
                    </a:cubicBezTo>
                    <a:cubicBezTo>
                      <a:pt x="16" y="6"/>
                      <a:pt x="17" y="4"/>
                      <a:pt x="18" y="5"/>
                    </a:cubicBezTo>
                    <a:cubicBezTo>
                      <a:pt x="24" y="7"/>
                      <a:pt x="27" y="4"/>
                      <a:pt x="30" y="0"/>
                    </a:cubicBezTo>
                    <a:cubicBezTo>
                      <a:pt x="32" y="4"/>
                      <a:pt x="30" y="8"/>
                      <a:pt x="31" y="12"/>
                    </a:cubicBezTo>
                    <a:cubicBezTo>
                      <a:pt x="31" y="18"/>
                      <a:pt x="28" y="22"/>
                      <a:pt x="26" y="26"/>
                    </a:cubicBezTo>
                    <a:cubicBezTo>
                      <a:pt x="24" y="31"/>
                      <a:pt x="19" y="30"/>
                      <a:pt x="15" y="32"/>
                    </a:cubicBezTo>
                    <a:cubicBezTo>
                      <a:pt x="14" y="34"/>
                      <a:pt x="12" y="35"/>
                      <a:pt x="9" y="33"/>
                    </a:cubicBezTo>
                    <a:close/>
                  </a:path>
                </a:pathLst>
              </a:custGeom>
              <a:solidFill>
                <a:srgbClr val="33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7" name="Freeform 103"/>
              <p:cNvSpPr/>
              <p:nvPr userDrawn="1"/>
            </p:nvSpPr>
            <p:spPr bwMode="auto">
              <a:xfrm>
                <a:off x="1997" y="2331"/>
                <a:ext cx="33" cy="45"/>
              </a:xfrm>
              <a:custGeom>
                <a:avLst/>
                <a:gdLst>
                  <a:gd name="T0" fmla="*/ 24 w 29"/>
                  <a:gd name="T1" fmla="*/ 6 h 39"/>
                  <a:gd name="T2" fmla="*/ 23 w 29"/>
                  <a:gd name="T3" fmla="*/ 12 h 39"/>
                  <a:gd name="T4" fmla="*/ 19 w 29"/>
                  <a:gd name="T5" fmla="*/ 25 h 39"/>
                  <a:gd name="T6" fmla="*/ 12 w 29"/>
                  <a:gd name="T7" fmla="*/ 32 h 39"/>
                  <a:gd name="T8" fmla="*/ 9 w 29"/>
                  <a:gd name="T9" fmla="*/ 38 h 39"/>
                  <a:gd name="T10" fmla="*/ 6 w 29"/>
                  <a:gd name="T11" fmla="*/ 37 h 39"/>
                  <a:gd name="T12" fmla="*/ 0 w 29"/>
                  <a:gd name="T13" fmla="*/ 22 h 39"/>
                  <a:gd name="T14" fmla="*/ 2 w 29"/>
                  <a:gd name="T15" fmla="*/ 20 h 39"/>
                  <a:gd name="T16" fmla="*/ 6 w 29"/>
                  <a:gd name="T17" fmla="*/ 10 h 39"/>
                  <a:gd name="T18" fmla="*/ 6 w 29"/>
                  <a:gd name="T19" fmla="*/ 7 h 39"/>
                  <a:gd name="T20" fmla="*/ 7 w 29"/>
                  <a:gd name="T21" fmla="*/ 6 h 39"/>
                  <a:gd name="T22" fmla="*/ 24 w 29"/>
                  <a:gd name="T2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39">
                    <a:moveTo>
                      <a:pt x="24" y="6"/>
                    </a:moveTo>
                    <a:cubicBezTo>
                      <a:pt x="26" y="8"/>
                      <a:pt x="29" y="11"/>
                      <a:pt x="23" y="12"/>
                    </a:cubicBezTo>
                    <a:cubicBezTo>
                      <a:pt x="14" y="14"/>
                      <a:pt x="13" y="16"/>
                      <a:pt x="19" y="25"/>
                    </a:cubicBezTo>
                    <a:cubicBezTo>
                      <a:pt x="14" y="25"/>
                      <a:pt x="11" y="26"/>
                      <a:pt x="12" y="32"/>
                    </a:cubicBezTo>
                    <a:cubicBezTo>
                      <a:pt x="13" y="35"/>
                      <a:pt x="7" y="35"/>
                      <a:pt x="9" y="38"/>
                    </a:cubicBezTo>
                    <a:cubicBezTo>
                      <a:pt x="7" y="39"/>
                      <a:pt x="6" y="39"/>
                      <a:pt x="6" y="37"/>
                    </a:cubicBezTo>
                    <a:cubicBezTo>
                      <a:pt x="5" y="31"/>
                      <a:pt x="2" y="27"/>
                      <a:pt x="0" y="22"/>
                    </a:cubicBezTo>
                    <a:cubicBezTo>
                      <a:pt x="1" y="21"/>
                      <a:pt x="1" y="20"/>
                      <a:pt x="2" y="20"/>
                    </a:cubicBezTo>
                    <a:cubicBezTo>
                      <a:pt x="8" y="19"/>
                      <a:pt x="7" y="15"/>
                      <a:pt x="6" y="10"/>
                    </a:cubicBezTo>
                    <a:cubicBezTo>
                      <a:pt x="7" y="9"/>
                      <a:pt x="7" y="8"/>
                      <a:pt x="6" y="7"/>
                    </a:cubicBezTo>
                    <a:cubicBezTo>
                      <a:pt x="6" y="6"/>
                      <a:pt x="7" y="6"/>
                      <a:pt x="7" y="6"/>
                    </a:cubicBezTo>
                    <a:cubicBezTo>
                      <a:pt x="13" y="5"/>
                      <a:pt x="18" y="0"/>
                      <a:pt x="24" y="6"/>
                    </a:cubicBezTo>
                    <a:close/>
                  </a:path>
                </a:pathLst>
              </a:custGeom>
              <a:solidFill>
                <a:srgbClr val="3338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8" name="Freeform 104"/>
              <p:cNvSpPr/>
              <p:nvPr userDrawn="1"/>
            </p:nvSpPr>
            <p:spPr bwMode="auto">
              <a:xfrm>
                <a:off x="2000" y="2333"/>
                <a:ext cx="5" cy="6"/>
              </a:xfrm>
              <a:custGeom>
                <a:avLst/>
                <a:gdLst>
                  <a:gd name="T0" fmla="*/ 2 w 4"/>
                  <a:gd name="T1" fmla="*/ 5 h 5"/>
                  <a:gd name="T2" fmla="*/ 2 w 4"/>
                  <a:gd name="T3" fmla="*/ 0 h 5"/>
                  <a:gd name="T4" fmla="*/ 4 w 4"/>
                  <a:gd name="T5" fmla="*/ 4 h 5"/>
                  <a:gd name="T6" fmla="*/ 3 w 4"/>
                  <a:gd name="T7" fmla="*/ 5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cubicBezTo>
                      <a:pt x="1" y="3"/>
                      <a:pt x="0" y="2"/>
                      <a:pt x="2" y="0"/>
                    </a:cubicBezTo>
                    <a:cubicBezTo>
                      <a:pt x="3" y="2"/>
                      <a:pt x="3" y="3"/>
                      <a:pt x="4" y="4"/>
                    </a:cubicBezTo>
                    <a:cubicBezTo>
                      <a:pt x="3" y="5"/>
                      <a:pt x="3" y="5"/>
                      <a:pt x="3" y="5"/>
                    </a:cubicBezTo>
                    <a:cubicBezTo>
                      <a:pt x="3" y="5"/>
                      <a:pt x="2" y="5"/>
                      <a:pt x="2" y="5"/>
                    </a:cubicBezTo>
                    <a:close/>
                  </a:path>
                </a:pathLst>
              </a:custGeom>
              <a:solidFill>
                <a:srgbClr val="3338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9" name="Freeform 105"/>
              <p:cNvSpPr/>
              <p:nvPr userDrawn="1"/>
            </p:nvSpPr>
            <p:spPr bwMode="auto">
              <a:xfrm>
                <a:off x="2015" y="2326"/>
                <a:ext cx="1" cy="2"/>
              </a:xfrm>
              <a:custGeom>
                <a:avLst/>
                <a:gdLst>
                  <a:gd name="T0" fmla="*/ 1 w 1"/>
                  <a:gd name="T1" fmla="*/ 2 h 2"/>
                  <a:gd name="T2" fmla="*/ 0 w 1"/>
                  <a:gd name="T3" fmla="*/ 2 h 2"/>
                  <a:gd name="T4" fmla="*/ 0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2"/>
                      <a:pt x="0" y="2"/>
                    </a:cubicBezTo>
                    <a:cubicBezTo>
                      <a:pt x="0" y="2"/>
                      <a:pt x="0" y="2"/>
                      <a:pt x="0" y="1"/>
                    </a:cubicBezTo>
                    <a:cubicBezTo>
                      <a:pt x="0" y="1"/>
                      <a:pt x="0" y="0"/>
                      <a:pt x="1" y="1"/>
                    </a:cubicBezTo>
                    <a:cubicBezTo>
                      <a:pt x="1" y="1"/>
                      <a:pt x="1" y="1"/>
                      <a:pt x="1" y="2"/>
                    </a:cubicBezTo>
                    <a:close/>
                  </a:path>
                </a:pathLst>
              </a:custGeom>
              <a:solidFill>
                <a:srgbClr val="4D53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0" name="Freeform 106"/>
              <p:cNvSpPr/>
              <p:nvPr userDrawn="1"/>
            </p:nvSpPr>
            <p:spPr bwMode="auto">
              <a:xfrm>
                <a:off x="1828" y="2237"/>
                <a:ext cx="173" cy="140"/>
              </a:xfrm>
              <a:custGeom>
                <a:avLst/>
                <a:gdLst>
                  <a:gd name="T0" fmla="*/ 9 w 150"/>
                  <a:gd name="T1" fmla="*/ 0 h 121"/>
                  <a:gd name="T2" fmla="*/ 30 w 150"/>
                  <a:gd name="T3" fmla="*/ 12 h 121"/>
                  <a:gd name="T4" fmla="*/ 62 w 150"/>
                  <a:gd name="T5" fmla="*/ 33 h 121"/>
                  <a:gd name="T6" fmla="*/ 72 w 150"/>
                  <a:gd name="T7" fmla="*/ 44 h 121"/>
                  <a:gd name="T8" fmla="*/ 127 w 150"/>
                  <a:gd name="T9" fmla="*/ 91 h 121"/>
                  <a:gd name="T10" fmla="*/ 129 w 150"/>
                  <a:gd name="T11" fmla="*/ 91 h 121"/>
                  <a:gd name="T12" fmla="*/ 149 w 150"/>
                  <a:gd name="T13" fmla="*/ 114 h 121"/>
                  <a:gd name="T14" fmla="*/ 149 w 150"/>
                  <a:gd name="T15" fmla="*/ 119 h 121"/>
                  <a:gd name="T16" fmla="*/ 149 w 150"/>
                  <a:gd name="T17" fmla="*/ 120 h 121"/>
                  <a:gd name="T18" fmla="*/ 145 w 150"/>
                  <a:gd name="T19" fmla="*/ 121 h 121"/>
                  <a:gd name="T20" fmla="*/ 138 w 150"/>
                  <a:gd name="T21" fmla="*/ 118 h 121"/>
                  <a:gd name="T22" fmla="*/ 136 w 150"/>
                  <a:gd name="T23" fmla="*/ 117 h 121"/>
                  <a:gd name="T24" fmla="*/ 93 w 150"/>
                  <a:gd name="T25" fmla="*/ 80 h 121"/>
                  <a:gd name="T26" fmla="*/ 84 w 150"/>
                  <a:gd name="T27" fmla="*/ 71 h 121"/>
                  <a:gd name="T28" fmla="*/ 78 w 150"/>
                  <a:gd name="T29" fmla="*/ 65 h 121"/>
                  <a:gd name="T30" fmla="*/ 63 w 150"/>
                  <a:gd name="T31" fmla="*/ 53 h 121"/>
                  <a:gd name="T32" fmla="*/ 60 w 150"/>
                  <a:gd name="T33" fmla="*/ 47 h 121"/>
                  <a:gd name="T34" fmla="*/ 46 w 150"/>
                  <a:gd name="T35" fmla="*/ 40 h 121"/>
                  <a:gd name="T36" fmla="*/ 45 w 150"/>
                  <a:gd name="T37" fmla="*/ 38 h 121"/>
                  <a:gd name="T38" fmla="*/ 31 w 150"/>
                  <a:gd name="T39" fmla="*/ 27 h 121"/>
                  <a:gd name="T40" fmla="*/ 26 w 150"/>
                  <a:gd name="T41" fmla="*/ 24 h 121"/>
                  <a:gd name="T42" fmla="*/ 20 w 150"/>
                  <a:gd name="T43" fmla="*/ 20 h 121"/>
                  <a:gd name="T44" fmla="*/ 8 w 150"/>
                  <a:gd name="T45" fmla="*/ 18 h 121"/>
                  <a:gd name="T46" fmla="*/ 5 w 150"/>
                  <a:gd name="T47" fmla="*/ 16 h 121"/>
                  <a:gd name="T48" fmla="*/ 0 w 150"/>
                  <a:gd name="T49" fmla="*/ 5 h 121"/>
                  <a:gd name="T50" fmla="*/ 9 w 150"/>
                  <a:gd name="T5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21">
                    <a:moveTo>
                      <a:pt x="9" y="0"/>
                    </a:moveTo>
                    <a:cubicBezTo>
                      <a:pt x="17" y="2"/>
                      <a:pt x="23" y="8"/>
                      <a:pt x="30" y="12"/>
                    </a:cubicBezTo>
                    <a:cubicBezTo>
                      <a:pt x="41" y="19"/>
                      <a:pt x="51" y="26"/>
                      <a:pt x="62" y="33"/>
                    </a:cubicBezTo>
                    <a:cubicBezTo>
                      <a:pt x="62" y="40"/>
                      <a:pt x="68" y="41"/>
                      <a:pt x="72" y="44"/>
                    </a:cubicBezTo>
                    <a:cubicBezTo>
                      <a:pt x="93" y="57"/>
                      <a:pt x="110" y="74"/>
                      <a:pt x="127" y="91"/>
                    </a:cubicBezTo>
                    <a:cubicBezTo>
                      <a:pt x="128" y="91"/>
                      <a:pt x="128" y="91"/>
                      <a:pt x="129" y="91"/>
                    </a:cubicBezTo>
                    <a:cubicBezTo>
                      <a:pt x="134" y="99"/>
                      <a:pt x="140" y="108"/>
                      <a:pt x="149" y="114"/>
                    </a:cubicBezTo>
                    <a:cubicBezTo>
                      <a:pt x="150" y="115"/>
                      <a:pt x="149" y="117"/>
                      <a:pt x="149" y="119"/>
                    </a:cubicBezTo>
                    <a:cubicBezTo>
                      <a:pt x="149" y="119"/>
                      <a:pt x="149" y="120"/>
                      <a:pt x="149" y="120"/>
                    </a:cubicBezTo>
                    <a:cubicBezTo>
                      <a:pt x="148" y="121"/>
                      <a:pt x="146" y="121"/>
                      <a:pt x="145" y="121"/>
                    </a:cubicBezTo>
                    <a:cubicBezTo>
                      <a:pt x="143" y="121"/>
                      <a:pt x="140" y="120"/>
                      <a:pt x="138" y="118"/>
                    </a:cubicBezTo>
                    <a:cubicBezTo>
                      <a:pt x="138" y="118"/>
                      <a:pt x="137" y="118"/>
                      <a:pt x="136" y="117"/>
                    </a:cubicBezTo>
                    <a:cubicBezTo>
                      <a:pt x="121" y="105"/>
                      <a:pt x="107" y="93"/>
                      <a:pt x="93" y="80"/>
                    </a:cubicBezTo>
                    <a:cubicBezTo>
                      <a:pt x="90" y="77"/>
                      <a:pt x="87" y="74"/>
                      <a:pt x="84" y="71"/>
                    </a:cubicBezTo>
                    <a:cubicBezTo>
                      <a:pt x="82" y="69"/>
                      <a:pt x="80" y="67"/>
                      <a:pt x="78" y="65"/>
                    </a:cubicBezTo>
                    <a:cubicBezTo>
                      <a:pt x="74" y="60"/>
                      <a:pt x="67" y="57"/>
                      <a:pt x="63" y="53"/>
                    </a:cubicBezTo>
                    <a:cubicBezTo>
                      <a:pt x="61" y="51"/>
                      <a:pt x="60" y="49"/>
                      <a:pt x="60" y="47"/>
                    </a:cubicBezTo>
                    <a:cubicBezTo>
                      <a:pt x="56" y="45"/>
                      <a:pt x="52" y="40"/>
                      <a:pt x="46" y="40"/>
                    </a:cubicBezTo>
                    <a:cubicBezTo>
                      <a:pt x="44" y="40"/>
                      <a:pt x="45" y="39"/>
                      <a:pt x="45" y="38"/>
                    </a:cubicBezTo>
                    <a:cubicBezTo>
                      <a:pt x="44" y="29"/>
                      <a:pt x="39" y="25"/>
                      <a:pt x="31" y="27"/>
                    </a:cubicBezTo>
                    <a:cubicBezTo>
                      <a:pt x="29" y="27"/>
                      <a:pt x="26" y="28"/>
                      <a:pt x="26" y="24"/>
                    </a:cubicBezTo>
                    <a:cubicBezTo>
                      <a:pt x="26" y="22"/>
                      <a:pt x="26" y="16"/>
                      <a:pt x="20" y="20"/>
                    </a:cubicBezTo>
                    <a:cubicBezTo>
                      <a:pt x="17" y="15"/>
                      <a:pt x="13" y="16"/>
                      <a:pt x="8" y="18"/>
                    </a:cubicBezTo>
                    <a:cubicBezTo>
                      <a:pt x="6" y="19"/>
                      <a:pt x="5" y="18"/>
                      <a:pt x="5" y="16"/>
                    </a:cubicBezTo>
                    <a:cubicBezTo>
                      <a:pt x="6" y="11"/>
                      <a:pt x="1" y="9"/>
                      <a:pt x="0" y="5"/>
                    </a:cubicBezTo>
                    <a:cubicBezTo>
                      <a:pt x="2" y="3"/>
                      <a:pt x="8" y="5"/>
                      <a:pt x="9" y="0"/>
                    </a:cubicBezTo>
                    <a:close/>
                  </a:path>
                </a:pathLst>
              </a:custGeom>
              <a:solidFill>
                <a:srgbClr val="F0E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1" name="Freeform 107"/>
              <p:cNvSpPr/>
              <p:nvPr userDrawn="1"/>
            </p:nvSpPr>
            <p:spPr bwMode="auto">
              <a:xfrm>
                <a:off x="1981" y="2373"/>
                <a:ext cx="50" cy="43"/>
              </a:xfrm>
              <a:custGeom>
                <a:avLst/>
                <a:gdLst>
                  <a:gd name="T0" fmla="*/ 20 w 44"/>
                  <a:gd name="T1" fmla="*/ 0 h 37"/>
                  <a:gd name="T2" fmla="*/ 23 w 44"/>
                  <a:gd name="T3" fmla="*/ 1 h 37"/>
                  <a:gd name="T4" fmla="*/ 38 w 44"/>
                  <a:gd name="T5" fmla="*/ 18 h 37"/>
                  <a:gd name="T6" fmla="*/ 44 w 44"/>
                  <a:gd name="T7" fmla="*/ 18 h 37"/>
                  <a:gd name="T8" fmla="*/ 44 w 44"/>
                  <a:gd name="T9" fmla="*/ 18 h 37"/>
                  <a:gd name="T10" fmla="*/ 41 w 44"/>
                  <a:gd name="T11" fmla="*/ 27 h 37"/>
                  <a:gd name="T12" fmla="*/ 35 w 44"/>
                  <a:gd name="T13" fmla="*/ 24 h 37"/>
                  <a:gd name="T14" fmla="*/ 33 w 44"/>
                  <a:gd name="T15" fmla="*/ 25 h 37"/>
                  <a:gd name="T16" fmla="*/ 25 w 44"/>
                  <a:gd name="T17" fmla="*/ 37 h 37"/>
                  <a:gd name="T18" fmla="*/ 26 w 44"/>
                  <a:gd name="T19" fmla="*/ 29 h 37"/>
                  <a:gd name="T20" fmla="*/ 21 w 44"/>
                  <a:gd name="T21" fmla="*/ 21 h 37"/>
                  <a:gd name="T22" fmla="*/ 17 w 44"/>
                  <a:gd name="T23" fmla="*/ 22 h 37"/>
                  <a:gd name="T24" fmla="*/ 16 w 44"/>
                  <a:gd name="T25" fmla="*/ 26 h 37"/>
                  <a:gd name="T26" fmla="*/ 5 w 44"/>
                  <a:gd name="T27" fmla="*/ 31 h 37"/>
                  <a:gd name="T28" fmla="*/ 3 w 44"/>
                  <a:gd name="T29" fmla="*/ 31 h 37"/>
                  <a:gd name="T30" fmla="*/ 3 w 44"/>
                  <a:gd name="T31" fmla="*/ 25 h 37"/>
                  <a:gd name="T32" fmla="*/ 11 w 44"/>
                  <a:gd name="T33" fmla="*/ 28 h 37"/>
                  <a:gd name="T34" fmla="*/ 14 w 44"/>
                  <a:gd name="T35" fmla="*/ 6 h 37"/>
                  <a:gd name="T36" fmla="*/ 17 w 44"/>
                  <a:gd name="T37" fmla="*/ 1 h 37"/>
                  <a:gd name="T38" fmla="*/ 17 w 44"/>
                  <a:gd name="T39" fmla="*/ 1 h 37"/>
                  <a:gd name="T40" fmla="*/ 20 w 44"/>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7">
                    <a:moveTo>
                      <a:pt x="20" y="0"/>
                    </a:moveTo>
                    <a:cubicBezTo>
                      <a:pt x="21" y="0"/>
                      <a:pt x="22" y="1"/>
                      <a:pt x="23" y="1"/>
                    </a:cubicBezTo>
                    <a:cubicBezTo>
                      <a:pt x="25" y="9"/>
                      <a:pt x="30" y="15"/>
                      <a:pt x="38" y="18"/>
                    </a:cubicBezTo>
                    <a:cubicBezTo>
                      <a:pt x="40" y="19"/>
                      <a:pt x="42" y="17"/>
                      <a:pt x="44" y="18"/>
                    </a:cubicBezTo>
                    <a:cubicBezTo>
                      <a:pt x="44" y="18"/>
                      <a:pt x="44" y="18"/>
                      <a:pt x="44" y="18"/>
                    </a:cubicBezTo>
                    <a:cubicBezTo>
                      <a:pt x="43" y="21"/>
                      <a:pt x="43" y="24"/>
                      <a:pt x="41" y="27"/>
                    </a:cubicBezTo>
                    <a:cubicBezTo>
                      <a:pt x="39" y="25"/>
                      <a:pt x="37" y="24"/>
                      <a:pt x="35" y="24"/>
                    </a:cubicBezTo>
                    <a:cubicBezTo>
                      <a:pt x="34" y="24"/>
                      <a:pt x="33" y="24"/>
                      <a:pt x="33" y="25"/>
                    </a:cubicBezTo>
                    <a:cubicBezTo>
                      <a:pt x="37" y="33"/>
                      <a:pt x="29" y="34"/>
                      <a:pt x="25" y="37"/>
                    </a:cubicBezTo>
                    <a:cubicBezTo>
                      <a:pt x="23" y="34"/>
                      <a:pt x="30" y="32"/>
                      <a:pt x="26" y="29"/>
                    </a:cubicBezTo>
                    <a:cubicBezTo>
                      <a:pt x="28" y="24"/>
                      <a:pt x="22" y="24"/>
                      <a:pt x="21" y="21"/>
                    </a:cubicBezTo>
                    <a:cubicBezTo>
                      <a:pt x="20" y="19"/>
                      <a:pt x="18" y="21"/>
                      <a:pt x="17" y="22"/>
                    </a:cubicBezTo>
                    <a:cubicBezTo>
                      <a:pt x="16" y="23"/>
                      <a:pt x="16" y="25"/>
                      <a:pt x="16" y="26"/>
                    </a:cubicBezTo>
                    <a:cubicBezTo>
                      <a:pt x="14" y="36"/>
                      <a:pt x="12" y="37"/>
                      <a:pt x="5" y="31"/>
                    </a:cubicBezTo>
                    <a:cubicBezTo>
                      <a:pt x="5" y="31"/>
                      <a:pt x="4" y="31"/>
                      <a:pt x="3" y="31"/>
                    </a:cubicBezTo>
                    <a:cubicBezTo>
                      <a:pt x="1" y="29"/>
                      <a:pt x="0" y="27"/>
                      <a:pt x="3" y="25"/>
                    </a:cubicBezTo>
                    <a:cubicBezTo>
                      <a:pt x="6" y="22"/>
                      <a:pt x="8" y="25"/>
                      <a:pt x="11" y="28"/>
                    </a:cubicBezTo>
                    <a:cubicBezTo>
                      <a:pt x="13" y="21"/>
                      <a:pt x="10" y="13"/>
                      <a:pt x="14" y="6"/>
                    </a:cubicBezTo>
                    <a:cubicBezTo>
                      <a:pt x="13" y="3"/>
                      <a:pt x="16" y="3"/>
                      <a:pt x="17" y="1"/>
                    </a:cubicBezTo>
                    <a:cubicBezTo>
                      <a:pt x="17" y="1"/>
                      <a:pt x="17" y="1"/>
                      <a:pt x="17" y="1"/>
                    </a:cubicBezTo>
                    <a:cubicBezTo>
                      <a:pt x="18" y="1"/>
                      <a:pt x="19" y="0"/>
                      <a:pt x="20" y="0"/>
                    </a:cubicBezTo>
                    <a:close/>
                  </a:path>
                </a:pathLst>
              </a:custGeom>
              <a:solidFill>
                <a:srgbClr val="656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2" name="Freeform 108"/>
              <p:cNvSpPr/>
              <p:nvPr userDrawn="1"/>
            </p:nvSpPr>
            <p:spPr bwMode="auto">
              <a:xfrm>
                <a:off x="1893" y="2275"/>
                <a:ext cx="85" cy="72"/>
              </a:xfrm>
              <a:custGeom>
                <a:avLst/>
                <a:gdLst>
                  <a:gd name="T0" fmla="*/ 73 w 74"/>
                  <a:gd name="T1" fmla="*/ 58 h 62"/>
                  <a:gd name="T2" fmla="*/ 71 w 74"/>
                  <a:gd name="T3" fmla="*/ 60 h 62"/>
                  <a:gd name="T4" fmla="*/ 59 w 74"/>
                  <a:gd name="T5" fmla="*/ 48 h 62"/>
                  <a:gd name="T6" fmla="*/ 7 w 74"/>
                  <a:gd name="T7" fmla="*/ 7 h 62"/>
                  <a:gd name="T8" fmla="*/ 3 w 74"/>
                  <a:gd name="T9" fmla="*/ 4 h 62"/>
                  <a:gd name="T10" fmla="*/ 6 w 74"/>
                  <a:gd name="T11" fmla="*/ 0 h 62"/>
                  <a:gd name="T12" fmla="*/ 28 w 74"/>
                  <a:gd name="T13" fmla="*/ 16 h 62"/>
                  <a:gd name="T14" fmla="*/ 63 w 74"/>
                  <a:gd name="T15" fmla="*/ 47 h 62"/>
                  <a:gd name="T16" fmla="*/ 73 w 74"/>
                  <a:gd name="T17"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2">
                    <a:moveTo>
                      <a:pt x="73" y="58"/>
                    </a:moveTo>
                    <a:cubicBezTo>
                      <a:pt x="72" y="59"/>
                      <a:pt x="74" y="62"/>
                      <a:pt x="71" y="60"/>
                    </a:cubicBezTo>
                    <a:cubicBezTo>
                      <a:pt x="67" y="56"/>
                      <a:pt x="63" y="52"/>
                      <a:pt x="59" y="48"/>
                    </a:cubicBezTo>
                    <a:cubicBezTo>
                      <a:pt x="43" y="32"/>
                      <a:pt x="26" y="18"/>
                      <a:pt x="7" y="7"/>
                    </a:cubicBezTo>
                    <a:cubicBezTo>
                      <a:pt x="5" y="6"/>
                      <a:pt x="4" y="5"/>
                      <a:pt x="3" y="4"/>
                    </a:cubicBezTo>
                    <a:cubicBezTo>
                      <a:pt x="0" y="1"/>
                      <a:pt x="4" y="1"/>
                      <a:pt x="6" y="0"/>
                    </a:cubicBezTo>
                    <a:cubicBezTo>
                      <a:pt x="13" y="5"/>
                      <a:pt x="20" y="12"/>
                      <a:pt x="28" y="16"/>
                    </a:cubicBezTo>
                    <a:cubicBezTo>
                      <a:pt x="40" y="26"/>
                      <a:pt x="51" y="37"/>
                      <a:pt x="63" y="47"/>
                    </a:cubicBezTo>
                    <a:cubicBezTo>
                      <a:pt x="67" y="49"/>
                      <a:pt x="71" y="53"/>
                      <a:pt x="73" y="58"/>
                    </a:cubicBezTo>
                    <a:close/>
                  </a:path>
                </a:pathLst>
              </a:custGeom>
              <a:solidFill>
                <a:srgbClr val="FA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3" name="Freeform 109"/>
              <p:cNvSpPr/>
              <p:nvPr userDrawn="1"/>
            </p:nvSpPr>
            <p:spPr bwMode="auto">
              <a:xfrm>
                <a:off x="2071" y="2391"/>
                <a:ext cx="84" cy="61"/>
              </a:xfrm>
              <a:custGeom>
                <a:avLst/>
                <a:gdLst>
                  <a:gd name="T0" fmla="*/ 15 w 73"/>
                  <a:gd name="T1" fmla="*/ 1 h 53"/>
                  <a:gd name="T2" fmla="*/ 29 w 73"/>
                  <a:gd name="T3" fmla="*/ 2 h 53"/>
                  <a:gd name="T4" fmla="*/ 43 w 73"/>
                  <a:gd name="T5" fmla="*/ 3 h 53"/>
                  <a:gd name="T6" fmla="*/ 52 w 73"/>
                  <a:gd name="T7" fmla="*/ 5 h 53"/>
                  <a:gd name="T8" fmla="*/ 56 w 73"/>
                  <a:gd name="T9" fmla="*/ 13 h 53"/>
                  <a:gd name="T10" fmla="*/ 51 w 73"/>
                  <a:gd name="T11" fmla="*/ 21 h 53"/>
                  <a:gd name="T12" fmla="*/ 65 w 73"/>
                  <a:gd name="T13" fmla="*/ 25 h 53"/>
                  <a:gd name="T14" fmla="*/ 67 w 73"/>
                  <a:gd name="T15" fmla="*/ 42 h 53"/>
                  <a:gd name="T16" fmla="*/ 58 w 73"/>
                  <a:gd name="T17" fmla="*/ 48 h 53"/>
                  <a:gd name="T18" fmla="*/ 56 w 73"/>
                  <a:gd name="T19" fmla="*/ 49 h 53"/>
                  <a:gd name="T20" fmla="*/ 51 w 73"/>
                  <a:gd name="T21" fmla="*/ 53 h 53"/>
                  <a:gd name="T22" fmla="*/ 51 w 73"/>
                  <a:gd name="T23" fmla="*/ 53 h 53"/>
                  <a:gd name="T24" fmla="*/ 47 w 73"/>
                  <a:gd name="T25" fmla="*/ 52 h 53"/>
                  <a:gd name="T26" fmla="*/ 43 w 73"/>
                  <a:gd name="T27" fmla="*/ 52 h 53"/>
                  <a:gd name="T28" fmla="*/ 28 w 73"/>
                  <a:gd name="T29" fmla="*/ 49 h 53"/>
                  <a:gd name="T30" fmla="*/ 24 w 73"/>
                  <a:gd name="T31" fmla="*/ 52 h 53"/>
                  <a:gd name="T32" fmla="*/ 22 w 73"/>
                  <a:gd name="T33" fmla="*/ 52 h 53"/>
                  <a:gd name="T34" fmla="*/ 20 w 73"/>
                  <a:gd name="T35" fmla="*/ 51 h 53"/>
                  <a:gd name="T36" fmla="*/ 19 w 73"/>
                  <a:gd name="T37" fmla="*/ 50 h 53"/>
                  <a:gd name="T38" fmla="*/ 18 w 73"/>
                  <a:gd name="T39" fmla="*/ 49 h 53"/>
                  <a:gd name="T40" fmla="*/ 19 w 73"/>
                  <a:gd name="T41" fmla="*/ 48 h 53"/>
                  <a:gd name="T42" fmla="*/ 17 w 73"/>
                  <a:gd name="T43" fmla="*/ 49 h 53"/>
                  <a:gd name="T44" fmla="*/ 16 w 73"/>
                  <a:gd name="T45" fmla="*/ 49 h 53"/>
                  <a:gd name="T46" fmla="*/ 15 w 73"/>
                  <a:gd name="T47" fmla="*/ 47 h 53"/>
                  <a:gd name="T48" fmla="*/ 18 w 73"/>
                  <a:gd name="T49" fmla="*/ 41 h 53"/>
                  <a:gd name="T50" fmla="*/ 36 w 73"/>
                  <a:gd name="T51" fmla="*/ 32 h 53"/>
                  <a:gd name="T52" fmla="*/ 38 w 73"/>
                  <a:gd name="T53" fmla="*/ 30 h 53"/>
                  <a:gd name="T54" fmla="*/ 43 w 73"/>
                  <a:gd name="T55" fmla="*/ 29 h 53"/>
                  <a:gd name="T56" fmla="*/ 12 w 73"/>
                  <a:gd name="T57" fmla="*/ 18 h 53"/>
                  <a:gd name="T58" fmla="*/ 10 w 73"/>
                  <a:gd name="T59" fmla="*/ 16 h 53"/>
                  <a:gd name="T60" fmla="*/ 2 w 73"/>
                  <a:gd name="T61" fmla="*/ 5 h 53"/>
                  <a:gd name="T62" fmla="*/ 5 w 73"/>
                  <a:gd name="T63" fmla="*/ 0 h 53"/>
                  <a:gd name="T64" fmla="*/ 11 w 73"/>
                  <a:gd name="T65" fmla="*/ 0 h 53"/>
                  <a:gd name="T66" fmla="*/ 11 w 73"/>
                  <a:gd name="T67" fmla="*/ 0 h 53"/>
                  <a:gd name="T68" fmla="*/ 14 w 73"/>
                  <a:gd name="T69" fmla="*/ 1 h 53"/>
                  <a:gd name="T70" fmla="*/ 15 w 73"/>
                  <a:gd name="T7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53">
                    <a:moveTo>
                      <a:pt x="15" y="1"/>
                    </a:moveTo>
                    <a:cubicBezTo>
                      <a:pt x="20" y="3"/>
                      <a:pt x="25" y="2"/>
                      <a:pt x="29" y="2"/>
                    </a:cubicBezTo>
                    <a:cubicBezTo>
                      <a:pt x="34" y="2"/>
                      <a:pt x="39" y="3"/>
                      <a:pt x="43" y="3"/>
                    </a:cubicBezTo>
                    <a:cubicBezTo>
                      <a:pt x="46" y="4"/>
                      <a:pt x="49" y="6"/>
                      <a:pt x="52" y="5"/>
                    </a:cubicBezTo>
                    <a:cubicBezTo>
                      <a:pt x="57" y="5"/>
                      <a:pt x="58" y="8"/>
                      <a:pt x="56" y="13"/>
                    </a:cubicBezTo>
                    <a:cubicBezTo>
                      <a:pt x="52" y="14"/>
                      <a:pt x="48" y="15"/>
                      <a:pt x="51" y="21"/>
                    </a:cubicBezTo>
                    <a:cubicBezTo>
                      <a:pt x="56" y="20"/>
                      <a:pt x="60" y="23"/>
                      <a:pt x="65" y="25"/>
                    </a:cubicBezTo>
                    <a:cubicBezTo>
                      <a:pt x="73" y="32"/>
                      <a:pt x="73" y="32"/>
                      <a:pt x="67" y="42"/>
                    </a:cubicBezTo>
                    <a:cubicBezTo>
                      <a:pt x="65" y="45"/>
                      <a:pt x="60" y="45"/>
                      <a:pt x="58" y="48"/>
                    </a:cubicBezTo>
                    <a:cubicBezTo>
                      <a:pt x="57" y="48"/>
                      <a:pt x="56" y="49"/>
                      <a:pt x="56" y="49"/>
                    </a:cubicBezTo>
                    <a:cubicBezTo>
                      <a:pt x="55" y="51"/>
                      <a:pt x="54" y="53"/>
                      <a:pt x="51" y="53"/>
                    </a:cubicBezTo>
                    <a:cubicBezTo>
                      <a:pt x="51" y="53"/>
                      <a:pt x="51" y="53"/>
                      <a:pt x="51" y="53"/>
                    </a:cubicBezTo>
                    <a:cubicBezTo>
                      <a:pt x="50" y="52"/>
                      <a:pt x="49" y="53"/>
                      <a:pt x="47" y="52"/>
                    </a:cubicBezTo>
                    <a:cubicBezTo>
                      <a:pt x="46" y="52"/>
                      <a:pt x="45" y="52"/>
                      <a:pt x="43" y="52"/>
                    </a:cubicBezTo>
                    <a:cubicBezTo>
                      <a:pt x="38" y="51"/>
                      <a:pt x="34" y="48"/>
                      <a:pt x="28" y="49"/>
                    </a:cubicBezTo>
                    <a:cubicBezTo>
                      <a:pt x="27" y="51"/>
                      <a:pt x="26" y="51"/>
                      <a:pt x="24" y="52"/>
                    </a:cubicBezTo>
                    <a:cubicBezTo>
                      <a:pt x="24" y="52"/>
                      <a:pt x="23" y="52"/>
                      <a:pt x="22" y="52"/>
                    </a:cubicBezTo>
                    <a:cubicBezTo>
                      <a:pt x="21" y="52"/>
                      <a:pt x="21" y="51"/>
                      <a:pt x="20" y="51"/>
                    </a:cubicBezTo>
                    <a:cubicBezTo>
                      <a:pt x="20" y="51"/>
                      <a:pt x="19" y="50"/>
                      <a:pt x="19" y="50"/>
                    </a:cubicBezTo>
                    <a:cubicBezTo>
                      <a:pt x="19" y="50"/>
                      <a:pt x="19" y="49"/>
                      <a:pt x="18" y="49"/>
                    </a:cubicBezTo>
                    <a:cubicBezTo>
                      <a:pt x="19" y="49"/>
                      <a:pt x="19" y="48"/>
                      <a:pt x="19" y="48"/>
                    </a:cubicBezTo>
                    <a:cubicBezTo>
                      <a:pt x="18" y="48"/>
                      <a:pt x="18" y="48"/>
                      <a:pt x="17" y="49"/>
                    </a:cubicBezTo>
                    <a:cubicBezTo>
                      <a:pt x="17" y="49"/>
                      <a:pt x="17" y="49"/>
                      <a:pt x="16" y="49"/>
                    </a:cubicBezTo>
                    <a:cubicBezTo>
                      <a:pt x="16" y="48"/>
                      <a:pt x="15" y="47"/>
                      <a:pt x="15" y="47"/>
                    </a:cubicBezTo>
                    <a:cubicBezTo>
                      <a:pt x="14" y="44"/>
                      <a:pt x="15" y="41"/>
                      <a:pt x="18" y="41"/>
                    </a:cubicBezTo>
                    <a:cubicBezTo>
                      <a:pt x="25" y="39"/>
                      <a:pt x="28" y="31"/>
                      <a:pt x="36" y="32"/>
                    </a:cubicBezTo>
                    <a:cubicBezTo>
                      <a:pt x="37" y="32"/>
                      <a:pt x="37" y="30"/>
                      <a:pt x="38" y="30"/>
                    </a:cubicBezTo>
                    <a:cubicBezTo>
                      <a:pt x="39" y="28"/>
                      <a:pt x="41" y="28"/>
                      <a:pt x="43" y="29"/>
                    </a:cubicBezTo>
                    <a:cubicBezTo>
                      <a:pt x="35" y="19"/>
                      <a:pt x="21" y="24"/>
                      <a:pt x="12" y="18"/>
                    </a:cubicBezTo>
                    <a:cubicBezTo>
                      <a:pt x="11" y="17"/>
                      <a:pt x="11" y="17"/>
                      <a:pt x="10" y="16"/>
                    </a:cubicBezTo>
                    <a:cubicBezTo>
                      <a:pt x="4" y="15"/>
                      <a:pt x="0" y="12"/>
                      <a:pt x="2" y="5"/>
                    </a:cubicBezTo>
                    <a:cubicBezTo>
                      <a:pt x="3" y="3"/>
                      <a:pt x="4" y="2"/>
                      <a:pt x="5" y="0"/>
                    </a:cubicBezTo>
                    <a:cubicBezTo>
                      <a:pt x="7" y="0"/>
                      <a:pt x="9" y="0"/>
                      <a:pt x="11" y="0"/>
                    </a:cubicBezTo>
                    <a:cubicBezTo>
                      <a:pt x="11" y="0"/>
                      <a:pt x="11" y="0"/>
                      <a:pt x="11" y="0"/>
                    </a:cubicBezTo>
                    <a:cubicBezTo>
                      <a:pt x="12" y="0"/>
                      <a:pt x="13" y="1"/>
                      <a:pt x="14" y="1"/>
                    </a:cubicBezTo>
                    <a:cubicBezTo>
                      <a:pt x="14" y="1"/>
                      <a:pt x="15" y="1"/>
                      <a:pt x="15" y="1"/>
                    </a:cubicBezTo>
                    <a:close/>
                  </a:path>
                </a:pathLst>
              </a:custGeom>
              <a:solidFill>
                <a:srgbClr val="C5C1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4" name="Freeform 110"/>
              <p:cNvSpPr/>
              <p:nvPr userDrawn="1"/>
            </p:nvSpPr>
            <p:spPr bwMode="auto">
              <a:xfrm>
                <a:off x="2142" y="2397"/>
                <a:ext cx="66" cy="63"/>
              </a:xfrm>
              <a:custGeom>
                <a:avLst/>
                <a:gdLst>
                  <a:gd name="T0" fmla="*/ 24 w 57"/>
                  <a:gd name="T1" fmla="*/ 4 h 55"/>
                  <a:gd name="T2" fmla="*/ 25 w 57"/>
                  <a:gd name="T3" fmla="*/ 11 h 55"/>
                  <a:gd name="T4" fmla="*/ 37 w 57"/>
                  <a:gd name="T5" fmla="*/ 13 h 55"/>
                  <a:gd name="T6" fmla="*/ 37 w 57"/>
                  <a:gd name="T7" fmla="*/ 15 h 55"/>
                  <a:gd name="T8" fmla="*/ 37 w 57"/>
                  <a:gd name="T9" fmla="*/ 22 h 55"/>
                  <a:gd name="T10" fmla="*/ 32 w 57"/>
                  <a:gd name="T11" fmla="*/ 37 h 55"/>
                  <a:gd name="T12" fmla="*/ 39 w 57"/>
                  <a:gd name="T13" fmla="*/ 37 h 55"/>
                  <a:gd name="T14" fmla="*/ 41 w 57"/>
                  <a:gd name="T15" fmla="*/ 37 h 55"/>
                  <a:gd name="T16" fmla="*/ 50 w 57"/>
                  <a:gd name="T17" fmla="*/ 40 h 55"/>
                  <a:gd name="T18" fmla="*/ 52 w 57"/>
                  <a:gd name="T19" fmla="*/ 52 h 55"/>
                  <a:gd name="T20" fmla="*/ 38 w 57"/>
                  <a:gd name="T21" fmla="*/ 50 h 55"/>
                  <a:gd name="T22" fmla="*/ 23 w 57"/>
                  <a:gd name="T23" fmla="*/ 42 h 55"/>
                  <a:gd name="T24" fmla="*/ 20 w 57"/>
                  <a:gd name="T25" fmla="*/ 39 h 55"/>
                  <a:gd name="T26" fmla="*/ 13 w 57"/>
                  <a:gd name="T27" fmla="*/ 18 h 55"/>
                  <a:gd name="T28" fmla="*/ 7 w 57"/>
                  <a:gd name="T29" fmla="*/ 10 h 55"/>
                  <a:gd name="T30" fmla="*/ 1 w 57"/>
                  <a:gd name="T31" fmla="*/ 0 h 55"/>
                  <a:gd name="T32" fmla="*/ 20 w 57"/>
                  <a:gd name="T33" fmla="*/ 3 h 55"/>
                  <a:gd name="T34" fmla="*/ 24 w 57"/>
                  <a:gd name="T35"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5">
                    <a:moveTo>
                      <a:pt x="24" y="4"/>
                    </a:moveTo>
                    <a:cubicBezTo>
                      <a:pt x="22" y="7"/>
                      <a:pt x="22" y="10"/>
                      <a:pt x="25" y="11"/>
                    </a:cubicBezTo>
                    <a:cubicBezTo>
                      <a:pt x="29" y="11"/>
                      <a:pt x="32" y="15"/>
                      <a:pt x="37" y="13"/>
                    </a:cubicBezTo>
                    <a:cubicBezTo>
                      <a:pt x="38" y="12"/>
                      <a:pt x="38" y="14"/>
                      <a:pt x="37" y="15"/>
                    </a:cubicBezTo>
                    <a:cubicBezTo>
                      <a:pt x="36" y="18"/>
                      <a:pt x="36" y="20"/>
                      <a:pt x="37" y="22"/>
                    </a:cubicBezTo>
                    <a:cubicBezTo>
                      <a:pt x="42" y="29"/>
                      <a:pt x="40" y="33"/>
                      <a:pt x="32" y="37"/>
                    </a:cubicBezTo>
                    <a:cubicBezTo>
                      <a:pt x="34" y="37"/>
                      <a:pt x="37" y="37"/>
                      <a:pt x="39" y="37"/>
                    </a:cubicBezTo>
                    <a:cubicBezTo>
                      <a:pt x="40" y="37"/>
                      <a:pt x="40" y="37"/>
                      <a:pt x="41" y="37"/>
                    </a:cubicBezTo>
                    <a:cubicBezTo>
                      <a:pt x="45" y="37"/>
                      <a:pt x="47" y="39"/>
                      <a:pt x="50" y="40"/>
                    </a:cubicBezTo>
                    <a:cubicBezTo>
                      <a:pt x="57" y="43"/>
                      <a:pt x="57" y="47"/>
                      <a:pt x="52" y="52"/>
                    </a:cubicBezTo>
                    <a:cubicBezTo>
                      <a:pt x="47" y="55"/>
                      <a:pt x="42" y="52"/>
                      <a:pt x="38" y="50"/>
                    </a:cubicBezTo>
                    <a:cubicBezTo>
                      <a:pt x="33" y="48"/>
                      <a:pt x="28" y="45"/>
                      <a:pt x="23" y="42"/>
                    </a:cubicBezTo>
                    <a:cubicBezTo>
                      <a:pt x="22" y="41"/>
                      <a:pt x="19" y="40"/>
                      <a:pt x="20" y="39"/>
                    </a:cubicBezTo>
                    <a:cubicBezTo>
                      <a:pt x="26" y="29"/>
                      <a:pt x="14" y="25"/>
                      <a:pt x="13" y="18"/>
                    </a:cubicBezTo>
                    <a:cubicBezTo>
                      <a:pt x="13" y="13"/>
                      <a:pt x="11" y="11"/>
                      <a:pt x="7" y="10"/>
                    </a:cubicBezTo>
                    <a:cubicBezTo>
                      <a:pt x="3" y="8"/>
                      <a:pt x="0" y="5"/>
                      <a:pt x="1" y="0"/>
                    </a:cubicBezTo>
                    <a:cubicBezTo>
                      <a:pt x="7" y="1"/>
                      <a:pt x="13" y="2"/>
                      <a:pt x="20" y="3"/>
                    </a:cubicBezTo>
                    <a:cubicBezTo>
                      <a:pt x="21" y="4"/>
                      <a:pt x="22" y="3"/>
                      <a:pt x="24" y="4"/>
                    </a:cubicBezTo>
                    <a:close/>
                  </a:path>
                </a:pathLst>
              </a:custGeom>
              <a:solidFill>
                <a:srgbClr val="E0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5" name="Freeform 111"/>
              <p:cNvSpPr/>
              <p:nvPr userDrawn="1"/>
            </p:nvSpPr>
            <p:spPr bwMode="auto">
              <a:xfrm>
                <a:off x="2120" y="2394"/>
                <a:ext cx="41" cy="24"/>
              </a:xfrm>
              <a:custGeom>
                <a:avLst/>
                <a:gdLst>
                  <a:gd name="T0" fmla="*/ 20 w 35"/>
                  <a:gd name="T1" fmla="*/ 2 h 21"/>
                  <a:gd name="T2" fmla="*/ 31 w 35"/>
                  <a:gd name="T3" fmla="*/ 12 h 21"/>
                  <a:gd name="T4" fmla="*/ 33 w 35"/>
                  <a:gd name="T5" fmla="*/ 19 h 21"/>
                  <a:gd name="T6" fmla="*/ 29 w 35"/>
                  <a:gd name="T7" fmla="*/ 21 h 21"/>
                  <a:gd name="T8" fmla="*/ 27 w 35"/>
                  <a:gd name="T9" fmla="*/ 20 h 21"/>
                  <a:gd name="T10" fmla="*/ 22 w 35"/>
                  <a:gd name="T11" fmla="*/ 18 h 21"/>
                  <a:gd name="T12" fmla="*/ 13 w 35"/>
                  <a:gd name="T13" fmla="*/ 10 h 21"/>
                  <a:gd name="T14" fmla="*/ 7 w 35"/>
                  <a:gd name="T15" fmla="*/ 4 h 21"/>
                  <a:gd name="T16" fmla="*/ 0 w 35"/>
                  <a:gd name="T17" fmla="*/ 0 h 21"/>
                  <a:gd name="T18" fmla="*/ 20 w 35"/>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1">
                    <a:moveTo>
                      <a:pt x="20" y="2"/>
                    </a:moveTo>
                    <a:cubicBezTo>
                      <a:pt x="22" y="7"/>
                      <a:pt x="26" y="10"/>
                      <a:pt x="31" y="12"/>
                    </a:cubicBezTo>
                    <a:cubicBezTo>
                      <a:pt x="35" y="13"/>
                      <a:pt x="34" y="16"/>
                      <a:pt x="33" y="19"/>
                    </a:cubicBezTo>
                    <a:cubicBezTo>
                      <a:pt x="33" y="20"/>
                      <a:pt x="31" y="21"/>
                      <a:pt x="29" y="21"/>
                    </a:cubicBezTo>
                    <a:cubicBezTo>
                      <a:pt x="29" y="21"/>
                      <a:pt x="28" y="21"/>
                      <a:pt x="27" y="20"/>
                    </a:cubicBezTo>
                    <a:cubicBezTo>
                      <a:pt x="26" y="19"/>
                      <a:pt x="24" y="18"/>
                      <a:pt x="22" y="18"/>
                    </a:cubicBezTo>
                    <a:cubicBezTo>
                      <a:pt x="17" y="18"/>
                      <a:pt x="15" y="13"/>
                      <a:pt x="13" y="10"/>
                    </a:cubicBezTo>
                    <a:cubicBezTo>
                      <a:pt x="12" y="6"/>
                      <a:pt x="13" y="1"/>
                      <a:pt x="7" y="4"/>
                    </a:cubicBezTo>
                    <a:cubicBezTo>
                      <a:pt x="2" y="7"/>
                      <a:pt x="3" y="1"/>
                      <a:pt x="0" y="0"/>
                    </a:cubicBezTo>
                    <a:cubicBezTo>
                      <a:pt x="7" y="1"/>
                      <a:pt x="14" y="1"/>
                      <a:pt x="20" y="2"/>
                    </a:cubicBezTo>
                    <a:close/>
                  </a:path>
                </a:pathLst>
              </a:custGeom>
              <a:solidFill>
                <a:srgbClr val="CEC9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6" name="Freeform 112"/>
              <p:cNvSpPr/>
              <p:nvPr userDrawn="1"/>
            </p:nvSpPr>
            <p:spPr bwMode="auto">
              <a:xfrm>
                <a:off x="2045" y="2386"/>
                <a:ext cx="33" cy="23"/>
              </a:xfrm>
              <a:custGeom>
                <a:avLst/>
                <a:gdLst>
                  <a:gd name="T0" fmla="*/ 27 w 28"/>
                  <a:gd name="T1" fmla="*/ 4 h 20"/>
                  <a:gd name="T2" fmla="*/ 25 w 28"/>
                  <a:gd name="T3" fmla="*/ 9 h 20"/>
                  <a:gd name="T4" fmla="*/ 17 w 28"/>
                  <a:gd name="T5" fmla="*/ 12 h 20"/>
                  <a:gd name="T6" fmla="*/ 19 w 28"/>
                  <a:gd name="T7" fmla="*/ 19 h 20"/>
                  <a:gd name="T8" fmla="*/ 0 w 28"/>
                  <a:gd name="T9" fmla="*/ 16 h 20"/>
                  <a:gd name="T10" fmla="*/ 0 w 28"/>
                  <a:gd name="T11" fmla="*/ 7 h 20"/>
                  <a:gd name="T12" fmla="*/ 11 w 28"/>
                  <a:gd name="T13" fmla="*/ 0 h 20"/>
                  <a:gd name="T14" fmla="*/ 16 w 28"/>
                  <a:gd name="T15" fmla="*/ 2 h 20"/>
                  <a:gd name="T16" fmla="*/ 27 w 28"/>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27" y="4"/>
                    </a:moveTo>
                    <a:cubicBezTo>
                      <a:pt x="28" y="6"/>
                      <a:pt x="27" y="8"/>
                      <a:pt x="25" y="9"/>
                    </a:cubicBezTo>
                    <a:cubicBezTo>
                      <a:pt x="23" y="11"/>
                      <a:pt x="21" y="14"/>
                      <a:pt x="17" y="12"/>
                    </a:cubicBezTo>
                    <a:cubicBezTo>
                      <a:pt x="19" y="14"/>
                      <a:pt x="22" y="15"/>
                      <a:pt x="19" y="19"/>
                    </a:cubicBezTo>
                    <a:cubicBezTo>
                      <a:pt x="13" y="20"/>
                      <a:pt x="7" y="18"/>
                      <a:pt x="0" y="16"/>
                    </a:cubicBezTo>
                    <a:cubicBezTo>
                      <a:pt x="0" y="13"/>
                      <a:pt x="1" y="10"/>
                      <a:pt x="0" y="7"/>
                    </a:cubicBezTo>
                    <a:cubicBezTo>
                      <a:pt x="2" y="3"/>
                      <a:pt x="6" y="0"/>
                      <a:pt x="11" y="0"/>
                    </a:cubicBezTo>
                    <a:cubicBezTo>
                      <a:pt x="12" y="2"/>
                      <a:pt x="14" y="2"/>
                      <a:pt x="16" y="2"/>
                    </a:cubicBezTo>
                    <a:cubicBezTo>
                      <a:pt x="20" y="3"/>
                      <a:pt x="24" y="3"/>
                      <a:pt x="27" y="4"/>
                    </a:cubicBezTo>
                    <a:close/>
                  </a:path>
                </a:pathLst>
              </a:custGeom>
              <a:solidFill>
                <a:srgbClr val="ADAB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7" name="Freeform 113"/>
              <p:cNvSpPr/>
              <p:nvPr userDrawn="1"/>
            </p:nvSpPr>
            <p:spPr bwMode="auto">
              <a:xfrm>
                <a:off x="2043" y="2379"/>
                <a:ext cx="16" cy="15"/>
              </a:xfrm>
              <a:custGeom>
                <a:avLst/>
                <a:gdLst>
                  <a:gd name="T0" fmla="*/ 13 w 14"/>
                  <a:gd name="T1" fmla="*/ 6 h 13"/>
                  <a:gd name="T2" fmla="*/ 2 w 14"/>
                  <a:gd name="T3" fmla="*/ 13 h 13"/>
                  <a:gd name="T4" fmla="*/ 0 w 14"/>
                  <a:gd name="T5" fmla="*/ 8 h 13"/>
                  <a:gd name="T6" fmla="*/ 7 w 14"/>
                  <a:gd name="T7" fmla="*/ 1 h 13"/>
                  <a:gd name="T8" fmla="*/ 13 w 14"/>
                  <a:gd name="T9" fmla="*/ 0 h 13"/>
                  <a:gd name="T10" fmla="*/ 13 w 14"/>
                  <a:gd name="T11" fmla="*/ 6 h 13"/>
                </a:gdLst>
                <a:ahLst/>
                <a:cxnLst>
                  <a:cxn ang="0">
                    <a:pos x="T0" y="T1"/>
                  </a:cxn>
                  <a:cxn ang="0">
                    <a:pos x="T2" y="T3"/>
                  </a:cxn>
                  <a:cxn ang="0">
                    <a:pos x="T4" y="T5"/>
                  </a:cxn>
                  <a:cxn ang="0">
                    <a:pos x="T6" y="T7"/>
                  </a:cxn>
                  <a:cxn ang="0">
                    <a:pos x="T8" y="T9"/>
                  </a:cxn>
                  <a:cxn ang="0">
                    <a:pos x="T10" y="T11"/>
                  </a:cxn>
                </a:cxnLst>
                <a:rect l="0" t="0" r="r" b="b"/>
                <a:pathLst>
                  <a:path w="14" h="13">
                    <a:moveTo>
                      <a:pt x="13" y="6"/>
                    </a:moveTo>
                    <a:cubicBezTo>
                      <a:pt x="10" y="10"/>
                      <a:pt x="6" y="12"/>
                      <a:pt x="2" y="13"/>
                    </a:cubicBezTo>
                    <a:cubicBezTo>
                      <a:pt x="1" y="11"/>
                      <a:pt x="1" y="10"/>
                      <a:pt x="0" y="8"/>
                    </a:cubicBezTo>
                    <a:cubicBezTo>
                      <a:pt x="2" y="5"/>
                      <a:pt x="4" y="2"/>
                      <a:pt x="7" y="1"/>
                    </a:cubicBezTo>
                    <a:cubicBezTo>
                      <a:pt x="9" y="1"/>
                      <a:pt x="11" y="0"/>
                      <a:pt x="13" y="0"/>
                    </a:cubicBezTo>
                    <a:cubicBezTo>
                      <a:pt x="14" y="2"/>
                      <a:pt x="14" y="4"/>
                      <a:pt x="13" y="6"/>
                    </a:cubicBezTo>
                    <a:close/>
                  </a:path>
                </a:pathLst>
              </a:custGeom>
              <a:solidFill>
                <a:srgbClr val="5F6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8" name="Freeform 114"/>
              <p:cNvSpPr/>
              <p:nvPr userDrawn="1"/>
            </p:nvSpPr>
            <p:spPr bwMode="auto">
              <a:xfrm>
                <a:off x="2083" y="2391"/>
                <a:ext cx="4"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1"/>
                      <a:pt x="0" y="0"/>
                    </a:cubicBezTo>
                    <a:cubicBezTo>
                      <a:pt x="1" y="0"/>
                      <a:pt x="2" y="1"/>
                      <a:pt x="3" y="1"/>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9" name="Freeform 115"/>
              <p:cNvSpPr/>
              <p:nvPr userDrawn="1"/>
            </p:nvSpPr>
            <p:spPr bwMode="auto">
              <a:xfrm>
                <a:off x="2003" y="2339"/>
                <a:ext cx="5" cy="3"/>
              </a:xfrm>
              <a:custGeom>
                <a:avLst/>
                <a:gdLst>
                  <a:gd name="T0" fmla="*/ 0 w 5"/>
                  <a:gd name="T1" fmla="*/ 0 h 3"/>
                  <a:gd name="T2" fmla="*/ 1 w 5"/>
                  <a:gd name="T3" fmla="*/ 0 h 3"/>
                  <a:gd name="T4" fmla="*/ 1 w 5"/>
                  <a:gd name="T5" fmla="*/ 3 h 3"/>
                  <a:gd name="T6" fmla="*/ 0 w 5"/>
                  <a:gd name="T7" fmla="*/ 0 h 3"/>
                </a:gdLst>
                <a:ahLst/>
                <a:cxnLst>
                  <a:cxn ang="0">
                    <a:pos x="T0" y="T1"/>
                  </a:cxn>
                  <a:cxn ang="0">
                    <a:pos x="T2" y="T3"/>
                  </a:cxn>
                  <a:cxn ang="0">
                    <a:pos x="T4" y="T5"/>
                  </a:cxn>
                  <a:cxn ang="0">
                    <a:pos x="T6" y="T7"/>
                  </a:cxn>
                </a:cxnLst>
                <a:rect l="0" t="0" r="r" b="b"/>
                <a:pathLst>
                  <a:path w="5" h="3">
                    <a:moveTo>
                      <a:pt x="0" y="0"/>
                    </a:moveTo>
                    <a:cubicBezTo>
                      <a:pt x="0" y="0"/>
                      <a:pt x="1" y="0"/>
                      <a:pt x="1" y="0"/>
                    </a:cubicBezTo>
                    <a:cubicBezTo>
                      <a:pt x="4" y="1"/>
                      <a:pt x="5" y="2"/>
                      <a:pt x="1" y="3"/>
                    </a:cubicBezTo>
                    <a:cubicBezTo>
                      <a:pt x="1" y="2"/>
                      <a:pt x="0" y="1"/>
                      <a:pt x="0" y="0"/>
                    </a:cubicBezTo>
                    <a:close/>
                  </a:path>
                </a:pathLst>
              </a:custGeom>
              <a:solidFill>
                <a:srgbClr val="B1AB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0" name="Freeform 116"/>
              <p:cNvSpPr/>
              <p:nvPr userDrawn="1"/>
            </p:nvSpPr>
            <p:spPr bwMode="auto">
              <a:xfrm>
                <a:off x="2129" y="2416"/>
                <a:ext cx="132" cy="68"/>
              </a:xfrm>
              <a:custGeom>
                <a:avLst/>
                <a:gdLst>
                  <a:gd name="T0" fmla="*/ 20 w 114"/>
                  <a:gd name="T1" fmla="*/ 1 h 59"/>
                  <a:gd name="T2" fmla="*/ 25 w 114"/>
                  <a:gd name="T3" fmla="*/ 0 h 59"/>
                  <a:gd name="T4" fmla="*/ 32 w 114"/>
                  <a:gd name="T5" fmla="*/ 9 h 59"/>
                  <a:gd name="T6" fmla="*/ 33 w 114"/>
                  <a:gd name="T7" fmla="*/ 21 h 59"/>
                  <a:gd name="T8" fmla="*/ 33 w 114"/>
                  <a:gd name="T9" fmla="*/ 22 h 59"/>
                  <a:gd name="T10" fmla="*/ 63 w 114"/>
                  <a:gd name="T11" fmla="*/ 34 h 59"/>
                  <a:gd name="T12" fmla="*/ 64 w 114"/>
                  <a:gd name="T13" fmla="*/ 34 h 59"/>
                  <a:gd name="T14" fmla="*/ 70 w 114"/>
                  <a:gd name="T15" fmla="*/ 36 h 59"/>
                  <a:gd name="T16" fmla="*/ 113 w 114"/>
                  <a:gd name="T17" fmla="*/ 54 h 59"/>
                  <a:gd name="T18" fmla="*/ 110 w 114"/>
                  <a:gd name="T19" fmla="*/ 58 h 59"/>
                  <a:gd name="T20" fmla="*/ 108 w 114"/>
                  <a:gd name="T21" fmla="*/ 58 h 59"/>
                  <a:gd name="T22" fmla="*/ 80 w 114"/>
                  <a:gd name="T23" fmla="*/ 49 h 59"/>
                  <a:gd name="T24" fmla="*/ 56 w 114"/>
                  <a:gd name="T25" fmla="*/ 40 h 59"/>
                  <a:gd name="T26" fmla="*/ 39 w 114"/>
                  <a:gd name="T27" fmla="*/ 34 h 59"/>
                  <a:gd name="T28" fmla="*/ 34 w 114"/>
                  <a:gd name="T29" fmla="*/ 33 h 59"/>
                  <a:gd name="T30" fmla="*/ 18 w 114"/>
                  <a:gd name="T31" fmla="*/ 34 h 59"/>
                  <a:gd name="T32" fmla="*/ 7 w 114"/>
                  <a:gd name="T33" fmla="*/ 35 h 59"/>
                  <a:gd name="T34" fmla="*/ 0 w 114"/>
                  <a:gd name="T35" fmla="*/ 31 h 59"/>
                  <a:gd name="T36" fmla="*/ 5 w 114"/>
                  <a:gd name="T37" fmla="*/ 26 h 59"/>
                  <a:gd name="T38" fmla="*/ 5 w 114"/>
                  <a:gd name="T39" fmla="*/ 26 h 59"/>
                  <a:gd name="T40" fmla="*/ 9 w 114"/>
                  <a:gd name="T41" fmla="*/ 21 h 59"/>
                  <a:gd name="T42" fmla="*/ 14 w 114"/>
                  <a:gd name="T43" fmla="*/ 19 h 59"/>
                  <a:gd name="T44" fmla="*/ 23 w 114"/>
                  <a:gd name="T45" fmla="*/ 17 h 59"/>
                  <a:gd name="T46" fmla="*/ 22 w 114"/>
                  <a:gd name="T47" fmla="*/ 6 h 59"/>
                  <a:gd name="T48" fmla="*/ 20 w 114"/>
                  <a:gd name="T49"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59">
                    <a:moveTo>
                      <a:pt x="20" y="1"/>
                    </a:moveTo>
                    <a:cubicBezTo>
                      <a:pt x="22" y="1"/>
                      <a:pt x="24" y="0"/>
                      <a:pt x="25" y="0"/>
                    </a:cubicBezTo>
                    <a:cubicBezTo>
                      <a:pt x="26" y="4"/>
                      <a:pt x="29" y="7"/>
                      <a:pt x="32" y="9"/>
                    </a:cubicBezTo>
                    <a:cubicBezTo>
                      <a:pt x="36" y="13"/>
                      <a:pt x="36" y="16"/>
                      <a:pt x="33" y="21"/>
                    </a:cubicBezTo>
                    <a:cubicBezTo>
                      <a:pt x="32" y="21"/>
                      <a:pt x="32" y="22"/>
                      <a:pt x="33" y="22"/>
                    </a:cubicBezTo>
                    <a:cubicBezTo>
                      <a:pt x="43" y="27"/>
                      <a:pt x="51" y="36"/>
                      <a:pt x="63" y="34"/>
                    </a:cubicBezTo>
                    <a:cubicBezTo>
                      <a:pt x="64" y="34"/>
                      <a:pt x="64" y="34"/>
                      <a:pt x="64" y="34"/>
                    </a:cubicBezTo>
                    <a:cubicBezTo>
                      <a:pt x="66" y="35"/>
                      <a:pt x="68" y="35"/>
                      <a:pt x="70" y="36"/>
                    </a:cubicBezTo>
                    <a:cubicBezTo>
                      <a:pt x="85" y="41"/>
                      <a:pt x="99" y="47"/>
                      <a:pt x="113" y="54"/>
                    </a:cubicBezTo>
                    <a:cubicBezTo>
                      <a:pt x="114" y="57"/>
                      <a:pt x="113" y="59"/>
                      <a:pt x="110" y="58"/>
                    </a:cubicBezTo>
                    <a:cubicBezTo>
                      <a:pt x="109" y="58"/>
                      <a:pt x="108" y="58"/>
                      <a:pt x="108" y="58"/>
                    </a:cubicBezTo>
                    <a:cubicBezTo>
                      <a:pt x="99" y="56"/>
                      <a:pt x="90" y="52"/>
                      <a:pt x="80" y="49"/>
                    </a:cubicBezTo>
                    <a:cubicBezTo>
                      <a:pt x="73" y="45"/>
                      <a:pt x="64" y="44"/>
                      <a:pt x="56" y="40"/>
                    </a:cubicBezTo>
                    <a:cubicBezTo>
                      <a:pt x="50" y="37"/>
                      <a:pt x="44" y="36"/>
                      <a:pt x="39" y="34"/>
                    </a:cubicBezTo>
                    <a:cubicBezTo>
                      <a:pt x="37" y="33"/>
                      <a:pt x="36" y="33"/>
                      <a:pt x="34" y="33"/>
                    </a:cubicBezTo>
                    <a:cubicBezTo>
                      <a:pt x="29" y="37"/>
                      <a:pt x="24" y="39"/>
                      <a:pt x="18" y="34"/>
                    </a:cubicBezTo>
                    <a:cubicBezTo>
                      <a:pt x="15" y="32"/>
                      <a:pt x="11" y="36"/>
                      <a:pt x="7" y="35"/>
                    </a:cubicBezTo>
                    <a:cubicBezTo>
                      <a:pt x="5" y="34"/>
                      <a:pt x="2" y="33"/>
                      <a:pt x="0" y="31"/>
                    </a:cubicBezTo>
                    <a:cubicBezTo>
                      <a:pt x="2" y="29"/>
                      <a:pt x="2" y="26"/>
                      <a:pt x="5" y="26"/>
                    </a:cubicBezTo>
                    <a:cubicBezTo>
                      <a:pt x="5" y="26"/>
                      <a:pt x="5" y="26"/>
                      <a:pt x="5" y="26"/>
                    </a:cubicBezTo>
                    <a:cubicBezTo>
                      <a:pt x="5" y="23"/>
                      <a:pt x="6" y="21"/>
                      <a:pt x="9" y="21"/>
                    </a:cubicBezTo>
                    <a:cubicBezTo>
                      <a:pt x="11" y="22"/>
                      <a:pt x="12" y="20"/>
                      <a:pt x="14" y="19"/>
                    </a:cubicBezTo>
                    <a:cubicBezTo>
                      <a:pt x="17" y="18"/>
                      <a:pt x="20" y="22"/>
                      <a:pt x="23" y="17"/>
                    </a:cubicBezTo>
                    <a:cubicBezTo>
                      <a:pt x="26" y="12"/>
                      <a:pt x="24" y="10"/>
                      <a:pt x="22" y="6"/>
                    </a:cubicBezTo>
                    <a:cubicBezTo>
                      <a:pt x="21" y="5"/>
                      <a:pt x="20" y="4"/>
                      <a:pt x="20" y="1"/>
                    </a:cubicBezTo>
                    <a:close/>
                  </a:path>
                </a:pathLst>
              </a:custGeom>
              <a:solidFill>
                <a:srgbClr val="D5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1" name="Freeform 117"/>
              <p:cNvSpPr/>
              <p:nvPr userDrawn="1"/>
            </p:nvSpPr>
            <p:spPr bwMode="auto">
              <a:xfrm>
                <a:off x="2137" y="2448"/>
                <a:ext cx="58" cy="20"/>
              </a:xfrm>
              <a:custGeom>
                <a:avLst/>
                <a:gdLst>
                  <a:gd name="T0" fmla="*/ 0 w 50"/>
                  <a:gd name="T1" fmla="*/ 7 h 17"/>
                  <a:gd name="T2" fmla="*/ 9 w 50"/>
                  <a:gd name="T3" fmla="*/ 2 h 17"/>
                  <a:gd name="T4" fmla="*/ 14 w 50"/>
                  <a:gd name="T5" fmla="*/ 4 h 17"/>
                  <a:gd name="T6" fmla="*/ 20 w 50"/>
                  <a:gd name="T7" fmla="*/ 7 h 17"/>
                  <a:gd name="T8" fmla="*/ 31 w 50"/>
                  <a:gd name="T9" fmla="*/ 3 h 17"/>
                  <a:gd name="T10" fmla="*/ 42 w 50"/>
                  <a:gd name="T11" fmla="*/ 7 h 17"/>
                  <a:gd name="T12" fmla="*/ 50 w 50"/>
                  <a:gd name="T13" fmla="*/ 10 h 17"/>
                  <a:gd name="T14" fmla="*/ 28 w 50"/>
                  <a:gd name="T15" fmla="*/ 10 h 17"/>
                  <a:gd name="T16" fmla="*/ 26 w 50"/>
                  <a:gd name="T17" fmla="*/ 8 h 17"/>
                  <a:gd name="T18" fmla="*/ 27 w 50"/>
                  <a:gd name="T19" fmla="*/ 10 h 17"/>
                  <a:gd name="T20" fmla="*/ 21 w 50"/>
                  <a:gd name="T21" fmla="*/ 16 h 17"/>
                  <a:gd name="T22" fmla="*/ 19 w 50"/>
                  <a:gd name="T23" fmla="*/ 16 h 17"/>
                  <a:gd name="T24" fmla="*/ 15 w 50"/>
                  <a:gd name="T25" fmla="*/ 15 h 17"/>
                  <a:gd name="T26" fmla="*/ 13 w 50"/>
                  <a:gd name="T27" fmla="*/ 14 h 17"/>
                  <a:gd name="T28" fmla="*/ 1 w 50"/>
                  <a:gd name="T29" fmla="*/ 8 h 17"/>
                  <a:gd name="T30" fmla="*/ 0 w 50"/>
                  <a:gd name="T3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7">
                    <a:moveTo>
                      <a:pt x="0" y="7"/>
                    </a:moveTo>
                    <a:cubicBezTo>
                      <a:pt x="4" y="6"/>
                      <a:pt x="6" y="4"/>
                      <a:pt x="9" y="2"/>
                    </a:cubicBezTo>
                    <a:cubicBezTo>
                      <a:pt x="11" y="1"/>
                      <a:pt x="14" y="0"/>
                      <a:pt x="14" y="4"/>
                    </a:cubicBezTo>
                    <a:cubicBezTo>
                      <a:pt x="15" y="8"/>
                      <a:pt x="17" y="8"/>
                      <a:pt x="20" y="7"/>
                    </a:cubicBezTo>
                    <a:cubicBezTo>
                      <a:pt x="24" y="5"/>
                      <a:pt x="28" y="1"/>
                      <a:pt x="31" y="3"/>
                    </a:cubicBezTo>
                    <a:cubicBezTo>
                      <a:pt x="34" y="6"/>
                      <a:pt x="38" y="5"/>
                      <a:pt x="42" y="7"/>
                    </a:cubicBezTo>
                    <a:cubicBezTo>
                      <a:pt x="44" y="8"/>
                      <a:pt x="47" y="9"/>
                      <a:pt x="50" y="10"/>
                    </a:cubicBezTo>
                    <a:cubicBezTo>
                      <a:pt x="42" y="16"/>
                      <a:pt x="36" y="16"/>
                      <a:pt x="28" y="10"/>
                    </a:cubicBezTo>
                    <a:cubicBezTo>
                      <a:pt x="27" y="9"/>
                      <a:pt x="27" y="9"/>
                      <a:pt x="26" y="8"/>
                    </a:cubicBezTo>
                    <a:cubicBezTo>
                      <a:pt x="25" y="9"/>
                      <a:pt x="28" y="9"/>
                      <a:pt x="27" y="10"/>
                    </a:cubicBezTo>
                    <a:cubicBezTo>
                      <a:pt x="26" y="13"/>
                      <a:pt x="25" y="17"/>
                      <a:pt x="21" y="16"/>
                    </a:cubicBezTo>
                    <a:cubicBezTo>
                      <a:pt x="20" y="16"/>
                      <a:pt x="19" y="16"/>
                      <a:pt x="19" y="16"/>
                    </a:cubicBezTo>
                    <a:cubicBezTo>
                      <a:pt x="18" y="15"/>
                      <a:pt x="16" y="15"/>
                      <a:pt x="15" y="15"/>
                    </a:cubicBezTo>
                    <a:cubicBezTo>
                      <a:pt x="14" y="15"/>
                      <a:pt x="13" y="15"/>
                      <a:pt x="13" y="14"/>
                    </a:cubicBezTo>
                    <a:cubicBezTo>
                      <a:pt x="10" y="10"/>
                      <a:pt x="6" y="8"/>
                      <a:pt x="1" y="8"/>
                    </a:cubicBezTo>
                    <a:cubicBezTo>
                      <a:pt x="1" y="8"/>
                      <a:pt x="1" y="7"/>
                      <a:pt x="0" y="7"/>
                    </a:cubicBezTo>
                    <a:close/>
                  </a:path>
                </a:pathLst>
              </a:custGeom>
              <a:solidFill>
                <a:srgbClr val="DDDB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2" name="Freeform 118"/>
              <p:cNvSpPr/>
              <p:nvPr userDrawn="1"/>
            </p:nvSpPr>
            <p:spPr bwMode="auto">
              <a:xfrm>
                <a:off x="2101" y="2442"/>
                <a:ext cx="19" cy="13"/>
              </a:xfrm>
              <a:custGeom>
                <a:avLst/>
                <a:gdLst>
                  <a:gd name="T0" fmla="*/ 3 w 17"/>
                  <a:gd name="T1" fmla="*/ 5 h 12"/>
                  <a:gd name="T2" fmla="*/ 1 w 17"/>
                  <a:gd name="T3" fmla="*/ 0 h 12"/>
                  <a:gd name="T4" fmla="*/ 17 w 17"/>
                  <a:gd name="T5" fmla="*/ 8 h 12"/>
                  <a:gd name="T6" fmla="*/ 13 w 17"/>
                  <a:gd name="T7" fmla="*/ 11 h 12"/>
                  <a:gd name="T8" fmla="*/ 12 w 17"/>
                  <a:gd name="T9" fmla="*/ 12 h 12"/>
                  <a:gd name="T10" fmla="*/ 9 w 17"/>
                  <a:gd name="T11" fmla="*/ 12 h 12"/>
                  <a:gd name="T12" fmla="*/ 3 w 17"/>
                  <a:gd name="T13" fmla="*/ 6 h 12"/>
                  <a:gd name="T14" fmla="*/ 3 w 17"/>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3" y="5"/>
                    </a:moveTo>
                    <a:cubicBezTo>
                      <a:pt x="2" y="3"/>
                      <a:pt x="0" y="3"/>
                      <a:pt x="1" y="0"/>
                    </a:cubicBezTo>
                    <a:cubicBezTo>
                      <a:pt x="6" y="3"/>
                      <a:pt x="12" y="5"/>
                      <a:pt x="17" y="8"/>
                    </a:cubicBezTo>
                    <a:cubicBezTo>
                      <a:pt x="16" y="9"/>
                      <a:pt x="11" y="6"/>
                      <a:pt x="13" y="11"/>
                    </a:cubicBezTo>
                    <a:cubicBezTo>
                      <a:pt x="12" y="11"/>
                      <a:pt x="12" y="12"/>
                      <a:pt x="12" y="12"/>
                    </a:cubicBezTo>
                    <a:cubicBezTo>
                      <a:pt x="11" y="12"/>
                      <a:pt x="10" y="12"/>
                      <a:pt x="9" y="12"/>
                    </a:cubicBezTo>
                    <a:cubicBezTo>
                      <a:pt x="7" y="10"/>
                      <a:pt x="5" y="8"/>
                      <a:pt x="3" y="6"/>
                    </a:cubicBezTo>
                    <a:cubicBezTo>
                      <a:pt x="3" y="5"/>
                      <a:pt x="3" y="5"/>
                      <a:pt x="3" y="5"/>
                    </a:cubicBezTo>
                    <a:close/>
                  </a:path>
                </a:pathLst>
              </a:custGeom>
              <a:solidFill>
                <a:srgbClr val="EE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3" name="Freeform 119"/>
              <p:cNvSpPr/>
              <p:nvPr userDrawn="1"/>
            </p:nvSpPr>
            <p:spPr bwMode="auto">
              <a:xfrm>
                <a:off x="2125" y="2451"/>
                <a:ext cx="4" cy="1"/>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0"/>
                      <a:pt x="3" y="0"/>
                      <a:pt x="4" y="1"/>
                    </a:cubicBezTo>
                    <a:cubicBezTo>
                      <a:pt x="3" y="1"/>
                      <a:pt x="2" y="1"/>
                      <a:pt x="0" y="0"/>
                    </a:cubicBezTo>
                    <a:close/>
                  </a:path>
                </a:pathLst>
              </a:custGeom>
              <a:solidFill>
                <a:srgbClr val="D5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4" name="Freeform 120"/>
              <p:cNvSpPr/>
              <p:nvPr userDrawn="1"/>
            </p:nvSpPr>
            <p:spPr bwMode="auto">
              <a:xfrm>
                <a:off x="2114" y="2454"/>
                <a:ext cx="4" cy="3"/>
              </a:xfrm>
              <a:custGeom>
                <a:avLst/>
                <a:gdLst>
                  <a:gd name="T0" fmla="*/ 3 w 3"/>
                  <a:gd name="T1" fmla="*/ 1 h 2"/>
                  <a:gd name="T2" fmla="*/ 1 w 3"/>
                  <a:gd name="T3" fmla="*/ 2 h 2"/>
                  <a:gd name="T4" fmla="*/ 0 w 3"/>
                  <a:gd name="T5" fmla="*/ 1 h 2"/>
                  <a:gd name="T6" fmla="*/ 0 w 3"/>
                  <a:gd name="T7" fmla="*/ 0 h 2"/>
                  <a:gd name="T8" fmla="*/ 1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cubicBezTo>
                      <a:pt x="2" y="1"/>
                      <a:pt x="2" y="2"/>
                      <a:pt x="1" y="2"/>
                    </a:cubicBezTo>
                    <a:cubicBezTo>
                      <a:pt x="1" y="2"/>
                      <a:pt x="0" y="1"/>
                      <a:pt x="0" y="1"/>
                    </a:cubicBezTo>
                    <a:cubicBezTo>
                      <a:pt x="0" y="0"/>
                      <a:pt x="0" y="0"/>
                      <a:pt x="0" y="0"/>
                    </a:cubicBezTo>
                    <a:cubicBezTo>
                      <a:pt x="1" y="0"/>
                      <a:pt x="1" y="0"/>
                      <a:pt x="1" y="0"/>
                    </a:cubicBezTo>
                    <a:cubicBezTo>
                      <a:pt x="1" y="0"/>
                      <a:pt x="2" y="1"/>
                      <a:pt x="3" y="1"/>
                    </a:cubicBezTo>
                    <a:close/>
                  </a:path>
                </a:pathLst>
              </a:custGeom>
              <a:solidFill>
                <a:srgbClr val="EE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5" name="Freeform 121"/>
              <p:cNvSpPr/>
              <p:nvPr userDrawn="1"/>
            </p:nvSpPr>
            <p:spPr bwMode="auto">
              <a:xfrm>
                <a:off x="2162" y="2458"/>
                <a:ext cx="61" cy="18"/>
              </a:xfrm>
              <a:custGeom>
                <a:avLst/>
                <a:gdLst>
                  <a:gd name="T0" fmla="*/ 53 w 53"/>
                  <a:gd name="T1" fmla="*/ 12 h 16"/>
                  <a:gd name="T2" fmla="*/ 48 w 53"/>
                  <a:gd name="T3" fmla="*/ 12 h 16"/>
                  <a:gd name="T4" fmla="*/ 37 w 53"/>
                  <a:gd name="T5" fmla="*/ 15 h 16"/>
                  <a:gd name="T6" fmla="*/ 34 w 53"/>
                  <a:gd name="T7" fmla="*/ 16 h 16"/>
                  <a:gd name="T8" fmla="*/ 27 w 53"/>
                  <a:gd name="T9" fmla="*/ 16 h 16"/>
                  <a:gd name="T10" fmla="*/ 19 w 53"/>
                  <a:gd name="T11" fmla="*/ 15 h 16"/>
                  <a:gd name="T12" fmla="*/ 13 w 53"/>
                  <a:gd name="T13" fmla="*/ 13 h 16"/>
                  <a:gd name="T14" fmla="*/ 11 w 53"/>
                  <a:gd name="T15" fmla="*/ 12 h 16"/>
                  <a:gd name="T16" fmla="*/ 2 w 53"/>
                  <a:gd name="T17" fmla="*/ 10 h 16"/>
                  <a:gd name="T18" fmla="*/ 0 w 53"/>
                  <a:gd name="T19" fmla="*/ 9 h 16"/>
                  <a:gd name="T20" fmla="*/ 0 w 53"/>
                  <a:gd name="T21" fmla="*/ 8 h 16"/>
                  <a:gd name="T22" fmla="*/ 5 w 53"/>
                  <a:gd name="T23" fmla="*/ 0 h 16"/>
                  <a:gd name="T24" fmla="*/ 5 w 53"/>
                  <a:gd name="T25" fmla="*/ 0 h 16"/>
                  <a:gd name="T26" fmla="*/ 29 w 53"/>
                  <a:gd name="T27" fmla="*/ 2 h 16"/>
                  <a:gd name="T28" fmla="*/ 48 w 53"/>
                  <a:gd name="T29" fmla="*/ 8 h 16"/>
                  <a:gd name="T30" fmla="*/ 53 w 53"/>
                  <a:gd name="T3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16">
                    <a:moveTo>
                      <a:pt x="53" y="12"/>
                    </a:moveTo>
                    <a:cubicBezTo>
                      <a:pt x="52" y="12"/>
                      <a:pt x="50" y="13"/>
                      <a:pt x="48" y="12"/>
                    </a:cubicBezTo>
                    <a:cubicBezTo>
                      <a:pt x="42" y="9"/>
                      <a:pt x="41" y="9"/>
                      <a:pt x="37" y="15"/>
                    </a:cubicBezTo>
                    <a:cubicBezTo>
                      <a:pt x="36" y="16"/>
                      <a:pt x="35" y="16"/>
                      <a:pt x="34" y="16"/>
                    </a:cubicBezTo>
                    <a:cubicBezTo>
                      <a:pt x="32" y="16"/>
                      <a:pt x="30" y="15"/>
                      <a:pt x="27" y="16"/>
                    </a:cubicBezTo>
                    <a:cubicBezTo>
                      <a:pt x="25" y="16"/>
                      <a:pt x="22" y="14"/>
                      <a:pt x="19" y="15"/>
                    </a:cubicBezTo>
                    <a:cubicBezTo>
                      <a:pt x="18" y="13"/>
                      <a:pt x="15" y="12"/>
                      <a:pt x="13" y="13"/>
                    </a:cubicBezTo>
                    <a:cubicBezTo>
                      <a:pt x="12" y="13"/>
                      <a:pt x="11" y="12"/>
                      <a:pt x="11" y="12"/>
                    </a:cubicBezTo>
                    <a:cubicBezTo>
                      <a:pt x="8" y="9"/>
                      <a:pt x="5" y="9"/>
                      <a:pt x="2" y="10"/>
                    </a:cubicBezTo>
                    <a:cubicBezTo>
                      <a:pt x="2" y="10"/>
                      <a:pt x="1" y="10"/>
                      <a:pt x="0" y="9"/>
                    </a:cubicBezTo>
                    <a:cubicBezTo>
                      <a:pt x="0" y="9"/>
                      <a:pt x="0" y="8"/>
                      <a:pt x="0" y="8"/>
                    </a:cubicBezTo>
                    <a:cubicBezTo>
                      <a:pt x="3" y="6"/>
                      <a:pt x="4" y="3"/>
                      <a:pt x="5" y="0"/>
                    </a:cubicBezTo>
                    <a:cubicBezTo>
                      <a:pt x="5" y="0"/>
                      <a:pt x="5" y="0"/>
                      <a:pt x="5" y="0"/>
                    </a:cubicBezTo>
                    <a:cubicBezTo>
                      <a:pt x="13" y="5"/>
                      <a:pt x="21" y="5"/>
                      <a:pt x="29" y="2"/>
                    </a:cubicBezTo>
                    <a:cubicBezTo>
                      <a:pt x="35" y="4"/>
                      <a:pt x="41" y="8"/>
                      <a:pt x="48" y="8"/>
                    </a:cubicBezTo>
                    <a:cubicBezTo>
                      <a:pt x="50" y="8"/>
                      <a:pt x="52" y="10"/>
                      <a:pt x="53" y="12"/>
                    </a:cubicBezTo>
                    <a:close/>
                  </a:path>
                </a:pathLst>
              </a:custGeom>
              <a:solidFill>
                <a:srgbClr val="E3E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6" name="Freeform 122"/>
              <p:cNvSpPr/>
              <p:nvPr userDrawn="1"/>
            </p:nvSpPr>
            <p:spPr bwMode="auto">
              <a:xfrm>
                <a:off x="1873" y="2294"/>
                <a:ext cx="67" cy="63"/>
              </a:xfrm>
              <a:custGeom>
                <a:avLst/>
                <a:gdLst>
                  <a:gd name="T0" fmla="*/ 25 w 58"/>
                  <a:gd name="T1" fmla="*/ 3 h 55"/>
                  <a:gd name="T2" fmla="*/ 40 w 58"/>
                  <a:gd name="T3" fmla="*/ 15 h 55"/>
                  <a:gd name="T4" fmla="*/ 38 w 58"/>
                  <a:gd name="T5" fmla="*/ 17 h 55"/>
                  <a:gd name="T6" fmla="*/ 40 w 58"/>
                  <a:gd name="T7" fmla="*/ 18 h 55"/>
                  <a:gd name="T8" fmla="*/ 46 w 58"/>
                  <a:gd name="T9" fmla="*/ 21 h 55"/>
                  <a:gd name="T10" fmla="*/ 55 w 58"/>
                  <a:gd name="T11" fmla="*/ 30 h 55"/>
                  <a:gd name="T12" fmla="*/ 49 w 58"/>
                  <a:gd name="T13" fmla="*/ 35 h 55"/>
                  <a:gd name="T14" fmla="*/ 41 w 58"/>
                  <a:gd name="T15" fmla="*/ 35 h 55"/>
                  <a:gd name="T16" fmla="*/ 51 w 58"/>
                  <a:gd name="T17" fmla="*/ 44 h 55"/>
                  <a:gd name="T18" fmla="*/ 56 w 58"/>
                  <a:gd name="T19" fmla="*/ 50 h 55"/>
                  <a:gd name="T20" fmla="*/ 45 w 58"/>
                  <a:gd name="T21" fmla="*/ 55 h 55"/>
                  <a:gd name="T22" fmla="*/ 27 w 58"/>
                  <a:gd name="T23" fmla="*/ 47 h 55"/>
                  <a:gd name="T24" fmla="*/ 23 w 58"/>
                  <a:gd name="T25" fmla="*/ 40 h 55"/>
                  <a:gd name="T26" fmla="*/ 24 w 58"/>
                  <a:gd name="T27" fmla="*/ 40 h 55"/>
                  <a:gd name="T28" fmla="*/ 24 w 58"/>
                  <a:gd name="T29" fmla="*/ 39 h 55"/>
                  <a:gd name="T30" fmla="*/ 12 w 58"/>
                  <a:gd name="T31" fmla="*/ 34 h 55"/>
                  <a:gd name="T32" fmla="*/ 16 w 58"/>
                  <a:gd name="T33" fmla="*/ 47 h 55"/>
                  <a:gd name="T34" fmla="*/ 14 w 58"/>
                  <a:gd name="T35" fmla="*/ 47 h 55"/>
                  <a:gd name="T36" fmla="*/ 14 w 58"/>
                  <a:gd name="T37" fmla="*/ 47 h 55"/>
                  <a:gd name="T38" fmla="*/ 11 w 58"/>
                  <a:gd name="T39" fmla="*/ 46 h 55"/>
                  <a:gd name="T40" fmla="*/ 11 w 58"/>
                  <a:gd name="T41" fmla="*/ 46 h 55"/>
                  <a:gd name="T42" fmla="*/ 9 w 58"/>
                  <a:gd name="T43" fmla="*/ 45 h 55"/>
                  <a:gd name="T44" fmla="*/ 5 w 58"/>
                  <a:gd name="T45" fmla="*/ 44 h 55"/>
                  <a:gd name="T46" fmla="*/ 1 w 58"/>
                  <a:gd name="T47" fmla="*/ 35 h 55"/>
                  <a:gd name="T48" fmla="*/ 10 w 58"/>
                  <a:gd name="T49" fmla="*/ 17 h 55"/>
                  <a:gd name="T50" fmla="*/ 10 w 58"/>
                  <a:gd name="T51" fmla="*/ 7 h 55"/>
                  <a:gd name="T52" fmla="*/ 11 w 58"/>
                  <a:gd name="T53" fmla="*/ 0 h 55"/>
                  <a:gd name="T54" fmla="*/ 25 w 58"/>
                  <a:gd name="T5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55">
                    <a:moveTo>
                      <a:pt x="25" y="3"/>
                    </a:moveTo>
                    <a:cubicBezTo>
                      <a:pt x="30" y="7"/>
                      <a:pt x="37" y="9"/>
                      <a:pt x="40" y="15"/>
                    </a:cubicBezTo>
                    <a:cubicBezTo>
                      <a:pt x="40" y="16"/>
                      <a:pt x="39" y="17"/>
                      <a:pt x="38" y="17"/>
                    </a:cubicBezTo>
                    <a:cubicBezTo>
                      <a:pt x="38" y="18"/>
                      <a:pt x="39" y="18"/>
                      <a:pt x="40" y="18"/>
                    </a:cubicBezTo>
                    <a:cubicBezTo>
                      <a:pt x="42" y="19"/>
                      <a:pt x="44" y="20"/>
                      <a:pt x="46" y="21"/>
                    </a:cubicBezTo>
                    <a:cubicBezTo>
                      <a:pt x="50" y="23"/>
                      <a:pt x="53" y="26"/>
                      <a:pt x="55" y="30"/>
                    </a:cubicBezTo>
                    <a:cubicBezTo>
                      <a:pt x="58" y="36"/>
                      <a:pt x="52" y="34"/>
                      <a:pt x="49" y="35"/>
                    </a:cubicBezTo>
                    <a:cubicBezTo>
                      <a:pt x="47" y="36"/>
                      <a:pt x="44" y="34"/>
                      <a:pt x="41" y="35"/>
                    </a:cubicBezTo>
                    <a:cubicBezTo>
                      <a:pt x="41" y="42"/>
                      <a:pt x="49" y="40"/>
                      <a:pt x="51" y="44"/>
                    </a:cubicBezTo>
                    <a:cubicBezTo>
                      <a:pt x="51" y="48"/>
                      <a:pt x="57" y="46"/>
                      <a:pt x="56" y="50"/>
                    </a:cubicBezTo>
                    <a:cubicBezTo>
                      <a:pt x="54" y="55"/>
                      <a:pt x="49" y="54"/>
                      <a:pt x="45" y="55"/>
                    </a:cubicBezTo>
                    <a:cubicBezTo>
                      <a:pt x="38" y="53"/>
                      <a:pt x="33" y="49"/>
                      <a:pt x="27" y="47"/>
                    </a:cubicBezTo>
                    <a:cubicBezTo>
                      <a:pt x="24" y="46"/>
                      <a:pt x="22" y="44"/>
                      <a:pt x="23" y="40"/>
                    </a:cubicBezTo>
                    <a:cubicBezTo>
                      <a:pt x="24" y="39"/>
                      <a:pt x="24" y="39"/>
                      <a:pt x="24" y="40"/>
                    </a:cubicBezTo>
                    <a:cubicBezTo>
                      <a:pt x="25" y="39"/>
                      <a:pt x="24" y="39"/>
                      <a:pt x="24" y="39"/>
                    </a:cubicBezTo>
                    <a:cubicBezTo>
                      <a:pt x="19" y="39"/>
                      <a:pt x="16" y="34"/>
                      <a:pt x="12" y="34"/>
                    </a:cubicBezTo>
                    <a:cubicBezTo>
                      <a:pt x="10" y="40"/>
                      <a:pt x="21" y="40"/>
                      <a:pt x="16" y="47"/>
                    </a:cubicBezTo>
                    <a:cubicBezTo>
                      <a:pt x="15" y="47"/>
                      <a:pt x="15" y="47"/>
                      <a:pt x="14" y="47"/>
                    </a:cubicBezTo>
                    <a:cubicBezTo>
                      <a:pt x="14" y="47"/>
                      <a:pt x="14" y="47"/>
                      <a:pt x="14" y="47"/>
                    </a:cubicBezTo>
                    <a:cubicBezTo>
                      <a:pt x="13" y="46"/>
                      <a:pt x="12" y="46"/>
                      <a:pt x="11" y="46"/>
                    </a:cubicBezTo>
                    <a:cubicBezTo>
                      <a:pt x="11" y="46"/>
                      <a:pt x="11" y="46"/>
                      <a:pt x="11" y="46"/>
                    </a:cubicBezTo>
                    <a:cubicBezTo>
                      <a:pt x="11" y="45"/>
                      <a:pt x="10" y="45"/>
                      <a:pt x="9" y="45"/>
                    </a:cubicBezTo>
                    <a:cubicBezTo>
                      <a:pt x="8" y="45"/>
                      <a:pt x="6" y="45"/>
                      <a:pt x="5" y="44"/>
                    </a:cubicBezTo>
                    <a:cubicBezTo>
                      <a:pt x="3" y="41"/>
                      <a:pt x="3" y="38"/>
                      <a:pt x="1" y="35"/>
                    </a:cubicBezTo>
                    <a:cubicBezTo>
                      <a:pt x="0" y="27"/>
                      <a:pt x="8" y="24"/>
                      <a:pt x="10" y="17"/>
                    </a:cubicBezTo>
                    <a:cubicBezTo>
                      <a:pt x="12" y="14"/>
                      <a:pt x="11" y="11"/>
                      <a:pt x="10" y="7"/>
                    </a:cubicBezTo>
                    <a:cubicBezTo>
                      <a:pt x="9" y="5"/>
                      <a:pt x="7" y="2"/>
                      <a:pt x="11" y="0"/>
                    </a:cubicBezTo>
                    <a:cubicBezTo>
                      <a:pt x="15" y="2"/>
                      <a:pt x="20" y="1"/>
                      <a:pt x="25" y="3"/>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7" name="Freeform 123"/>
              <p:cNvSpPr/>
              <p:nvPr userDrawn="1"/>
            </p:nvSpPr>
            <p:spPr bwMode="auto">
              <a:xfrm>
                <a:off x="1849" y="2354"/>
                <a:ext cx="66" cy="25"/>
              </a:xfrm>
              <a:custGeom>
                <a:avLst/>
                <a:gdLst>
                  <a:gd name="T0" fmla="*/ 0 w 57"/>
                  <a:gd name="T1" fmla="*/ 0 h 22"/>
                  <a:gd name="T2" fmla="*/ 7 w 57"/>
                  <a:gd name="T3" fmla="*/ 0 h 22"/>
                  <a:gd name="T4" fmla="*/ 33 w 57"/>
                  <a:gd name="T5" fmla="*/ 3 h 22"/>
                  <a:gd name="T6" fmla="*/ 38 w 57"/>
                  <a:gd name="T7" fmla="*/ 4 h 22"/>
                  <a:gd name="T8" fmla="*/ 38 w 57"/>
                  <a:gd name="T9" fmla="*/ 4 h 22"/>
                  <a:gd name="T10" fmla="*/ 39 w 57"/>
                  <a:gd name="T11" fmla="*/ 5 h 22"/>
                  <a:gd name="T12" fmla="*/ 44 w 57"/>
                  <a:gd name="T13" fmla="*/ 9 h 22"/>
                  <a:gd name="T14" fmla="*/ 47 w 57"/>
                  <a:gd name="T15" fmla="*/ 9 h 22"/>
                  <a:gd name="T16" fmla="*/ 56 w 57"/>
                  <a:gd name="T17" fmla="*/ 19 h 22"/>
                  <a:gd name="T18" fmla="*/ 49 w 57"/>
                  <a:gd name="T19" fmla="*/ 20 h 22"/>
                  <a:gd name="T20" fmla="*/ 45 w 57"/>
                  <a:gd name="T21" fmla="*/ 18 h 22"/>
                  <a:gd name="T22" fmla="*/ 40 w 57"/>
                  <a:gd name="T23" fmla="*/ 16 h 22"/>
                  <a:gd name="T24" fmla="*/ 22 w 57"/>
                  <a:gd name="T25" fmla="*/ 10 h 22"/>
                  <a:gd name="T26" fmla="*/ 15 w 57"/>
                  <a:gd name="T27" fmla="*/ 9 h 22"/>
                  <a:gd name="T28" fmla="*/ 0 w 57"/>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2">
                    <a:moveTo>
                      <a:pt x="0" y="0"/>
                    </a:moveTo>
                    <a:cubicBezTo>
                      <a:pt x="2" y="0"/>
                      <a:pt x="5" y="0"/>
                      <a:pt x="7" y="0"/>
                    </a:cubicBezTo>
                    <a:cubicBezTo>
                      <a:pt x="16" y="1"/>
                      <a:pt x="25" y="2"/>
                      <a:pt x="33" y="3"/>
                    </a:cubicBezTo>
                    <a:cubicBezTo>
                      <a:pt x="35" y="4"/>
                      <a:pt x="36" y="3"/>
                      <a:pt x="38" y="4"/>
                    </a:cubicBezTo>
                    <a:cubicBezTo>
                      <a:pt x="38" y="4"/>
                      <a:pt x="38" y="4"/>
                      <a:pt x="38" y="4"/>
                    </a:cubicBezTo>
                    <a:cubicBezTo>
                      <a:pt x="38" y="4"/>
                      <a:pt x="39" y="4"/>
                      <a:pt x="39" y="5"/>
                    </a:cubicBezTo>
                    <a:cubicBezTo>
                      <a:pt x="40" y="7"/>
                      <a:pt x="41" y="9"/>
                      <a:pt x="44" y="9"/>
                    </a:cubicBezTo>
                    <a:cubicBezTo>
                      <a:pt x="45" y="9"/>
                      <a:pt x="46" y="9"/>
                      <a:pt x="47" y="9"/>
                    </a:cubicBezTo>
                    <a:cubicBezTo>
                      <a:pt x="52" y="10"/>
                      <a:pt x="57" y="12"/>
                      <a:pt x="56" y="19"/>
                    </a:cubicBezTo>
                    <a:cubicBezTo>
                      <a:pt x="54" y="22"/>
                      <a:pt x="52" y="21"/>
                      <a:pt x="49" y="20"/>
                    </a:cubicBezTo>
                    <a:cubicBezTo>
                      <a:pt x="47" y="20"/>
                      <a:pt x="46" y="19"/>
                      <a:pt x="45" y="18"/>
                    </a:cubicBezTo>
                    <a:cubicBezTo>
                      <a:pt x="43" y="17"/>
                      <a:pt x="42" y="16"/>
                      <a:pt x="40" y="16"/>
                    </a:cubicBezTo>
                    <a:cubicBezTo>
                      <a:pt x="33" y="16"/>
                      <a:pt x="27" y="15"/>
                      <a:pt x="22" y="10"/>
                    </a:cubicBezTo>
                    <a:cubicBezTo>
                      <a:pt x="21" y="9"/>
                      <a:pt x="18" y="8"/>
                      <a:pt x="15" y="9"/>
                    </a:cubicBezTo>
                    <a:cubicBezTo>
                      <a:pt x="8" y="11"/>
                      <a:pt x="3" y="7"/>
                      <a:pt x="0" y="0"/>
                    </a:cubicBezTo>
                    <a:close/>
                  </a:path>
                </a:pathLst>
              </a:custGeom>
              <a:solidFill>
                <a:srgbClr val="C4BF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8" name="Freeform 124"/>
              <p:cNvSpPr/>
              <p:nvPr userDrawn="1"/>
            </p:nvSpPr>
            <p:spPr bwMode="auto">
              <a:xfrm>
                <a:off x="1880" y="2328"/>
                <a:ext cx="46" cy="33"/>
              </a:xfrm>
              <a:custGeom>
                <a:avLst/>
                <a:gdLst>
                  <a:gd name="T0" fmla="*/ 19 w 40"/>
                  <a:gd name="T1" fmla="*/ 9 h 28"/>
                  <a:gd name="T2" fmla="*/ 21 w 40"/>
                  <a:gd name="T3" fmla="*/ 16 h 28"/>
                  <a:gd name="T4" fmla="*/ 39 w 40"/>
                  <a:gd name="T5" fmla="*/ 24 h 28"/>
                  <a:gd name="T6" fmla="*/ 40 w 40"/>
                  <a:gd name="T7" fmla="*/ 26 h 28"/>
                  <a:gd name="T8" fmla="*/ 37 w 40"/>
                  <a:gd name="T9" fmla="*/ 28 h 28"/>
                  <a:gd name="T10" fmla="*/ 34 w 40"/>
                  <a:gd name="T11" fmla="*/ 27 h 28"/>
                  <a:gd name="T12" fmla="*/ 32 w 40"/>
                  <a:gd name="T13" fmla="*/ 26 h 28"/>
                  <a:gd name="T14" fmla="*/ 31 w 40"/>
                  <a:gd name="T15" fmla="*/ 26 h 28"/>
                  <a:gd name="T16" fmla="*/ 29 w 40"/>
                  <a:gd name="T17" fmla="*/ 25 h 28"/>
                  <a:gd name="T18" fmla="*/ 27 w 40"/>
                  <a:gd name="T19" fmla="*/ 25 h 28"/>
                  <a:gd name="T20" fmla="*/ 25 w 40"/>
                  <a:gd name="T21" fmla="*/ 24 h 28"/>
                  <a:gd name="T22" fmla="*/ 24 w 40"/>
                  <a:gd name="T23" fmla="*/ 23 h 28"/>
                  <a:gd name="T24" fmla="*/ 22 w 40"/>
                  <a:gd name="T25" fmla="*/ 23 h 28"/>
                  <a:gd name="T26" fmla="*/ 17 w 40"/>
                  <a:gd name="T27" fmla="*/ 21 h 28"/>
                  <a:gd name="T28" fmla="*/ 17 w 40"/>
                  <a:gd name="T29" fmla="*/ 21 h 28"/>
                  <a:gd name="T30" fmla="*/ 11 w 40"/>
                  <a:gd name="T31" fmla="*/ 19 h 28"/>
                  <a:gd name="T32" fmla="*/ 10 w 40"/>
                  <a:gd name="T33" fmla="*/ 18 h 28"/>
                  <a:gd name="T34" fmla="*/ 9 w 40"/>
                  <a:gd name="T35" fmla="*/ 17 h 28"/>
                  <a:gd name="T36" fmla="*/ 9 w 40"/>
                  <a:gd name="T37" fmla="*/ 16 h 28"/>
                  <a:gd name="T38" fmla="*/ 4 w 40"/>
                  <a:gd name="T39" fmla="*/ 9 h 28"/>
                  <a:gd name="T40" fmla="*/ 2 w 40"/>
                  <a:gd name="T41" fmla="*/ 4 h 28"/>
                  <a:gd name="T42" fmla="*/ 9 w 40"/>
                  <a:gd name="T43" fmla="*/ 3 h 28"/>
                  <a:gd name="T44" fmla="*/ 19 w 40"/>
                  <a:gd name="T45"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8">
                    <a:moveTo>
                      <a:pt x="19" y="9"/>
                    </a:moveTo>
                    <a:cubicBezTo>
                      <a:pt x="17" y="13"/>
                      <a:pt x="19" y="15"/>
                      <a:pt x="21" y="16"/>
                    </a:cubicBezTo>
                    <a:cubicBezTo>
                      <a:pt x="28" y="17"/>
                      <a:pt x="34" y="20"/>
                      <a:pt x="39" y="24"/>
                    </a:cubicBezTo>
                    <a:cubicBezTo>
                      <a:pt x="40" y="25"/>
                      <a:pt x="40" y="25"/>
                      <a:pt x="40" y="26"/>
                    </a:cubicBezTo>
                    <a:cubicBezTo>
                      <a:pt x="39" y="27"/>
                      <a:pt x="38" y="28"/>
                      <a:pt x="37" y="28"/>
                    </a:cubicBezTo>
                    <a:cubicBezTo>
                      <a:pt x="36" y="28"/>
                      <a:pt x="35" y="27"/>
                      <a:pt x="34" y="27"/>
                    </a:cubicBezTo>
                    <a:cubicBezTo>
                      <a:pt x="33" y="27"/>
                      <a:pt x="32" y="27"/>
                      <a:pt x="32" y="26"/>
                    </a:cubicBezTo>
                    <a:cubicBezTo>
                      <a:pt x="31" y="26"/>
                      <a:pt x="31" y="26"/>
                      <a:pt x="31" y="26"/>
                    </a:cubicBezTo>
                    <a:cubicBezTo>
                      <a:pt x="30" y="26"/>
                      <a:pt x="30" y="25"/>
                      <a:pt x="29" y="25"/>
                    </a:cubicBezTo>
                    <a:cubicBezTo>
                      <a:pt x="28" y="25"/>
                      <a:pt x="27" y="25"/>
                      <a:pt x="27" y="25"/>
                    </a:cubicBezTo>
                    <a:cubicBezTo>
                      <a:pt x="26" y="25"/>
                      <a:pt x="26" y="24"/>
                      <a:pt x="25" y="24"/>
                    </a:cubicBezTo>
                    <a:cubicBezTo>
                      <a:pt x="25" y="24"/>
                      <a:pt x="24" y="23"/>
                      <a:pt x="24" y="23"/>
                    </a:cubicBezTo>
                    <a:cubicBezTo>
                      <a:pt x="24" y="23"/>
                      <a:pt x="23" y="23"/>
                      <a:pt x="22" y="23"/>
                    </a:cubicBezTo>
                    <a:cubicBezTo>
                      <a:pt x="20" y="22"/>
                      <a:pt x="19" y="22"/>
                      <a:pt x="17" y="21"/>
                    </a:cubicBezTo>
                    <a:cubicBezTo>
                      <a:pt x="17" y="21"/>
                      <a:pt x="17" y="21"/>
                      <a:pt x="17" y="21"/>
                    </a:cubicBezTo>
                    <a:cubicBezTo>
                      <a:pt x="15" y="21"/>
                      <a:pt x="13" y="21"/>
                      <a:pt x="11" y="19"/>
                    </a:cubicBezTo>
                    <a:cubicBezTo>
                      <a:pt x="11" y="19"/>
                      <a:pt x="10" y="18"/>
                      <a:pt x="10" y="18"/>
                    </a:cubicBezTo>
                    <a:cubicBezTo>
                      <a:pt x="10" y="18"/>
                      <a:pt x="9" y="17"/>
                      <a:pt x="9" y="17"/>
                    </a:cubicBezTo>
                    <a:cubicBezTo>
                      <a:pt x="9" y="17"/>
                      <a:pt x="9" y="16"/>
                      <a:pt x="9" y="16"/>
                    </a:cubicBezTo>
                    <a:cubicBezTo>
                      <a:pt x="12" y="11"/>
                      <a:pt x="6" y="11"/>
                      <a:pt x="4" y="9"/>
                    </a:cubicBezTo>
                    <a:cubicBezTo>
                      <a:pt x="3" y="8"/>
                      <a:pt x="0" y="7"/>
                      <a:pt x="2" y="4"/>
                    </a:cubicBezTo>
                    <a:cubicBezTo>
                      <a:pt x="4" y="1"/>
                      <a:pt x="6" y="0"/>
                      <a:pt x="9" y="3"/>
                    </a:cubicBezTo>
                    <a:cubicBezTo>
                      <a:pt x="12" y="5"/>
                      <a:pt x="16" y="7"/>
                      <a:pt x="19" y="9"/>
                    </a:cubicBezTo>
                    <a:close/>
                  </a:path>
                </a:pathLst>
              </a:custGeom>
              <a:solidFill>
                <a:srgbClr val="C4C1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9" name="Freeform 125"/>
              <p:cNvSpPr/>
              <p:nvPr userDrawn="1"/>
            </p:nvSpPr>
            <p:spPr bwMode="auto">
              <a:xfrm>
                <a:off x="1835" y="2313"/>
                <a:ext cx="40" cy="27"/>
              </a:xfrm>
              <a:custGeom>
                <a:avLst/>
                <a:gdLst>
                  <a:gd name="T0" fmla="*/ 3 w 34"/>
                  <a:gd name="T1" fmla="*/ 7 h 23"/>
                  <a:gd name="T2" fmla="*/ 2 w 34"/>
                  <a:gd name="T3" fmla="*/ 5 h 23"/>
                  <a:gd name="T4" fmla="*/ 1 w 34"/>
                  <a:gd name="T5" fmla="*/ 1 h 23"/>
                  <a:gd name="T6" fmla="*/ 4 w 34"/>
                  <a:gd name="T7" fmla="*/ 1 h 23"/>
                  <a:gd name="T8" fmla="*/ 14 w 34"/>
                  <a:gd name="T9" fmla="*/ 1 h 23"/>
                  <a:gd name="T10" fmla="*/ 19 w 34"/>
                  <a:gd name="T11" fmla="*/ 1 h 23"/>
                  <a:gd name="T12" fmla="*/ 22 w 34"/>
                  <a:gd name="T13" fmla="*/ 0 h 23"/>
                  <a:gd name="T14" fmla="*/ 23 w 34"/>
                  <a:gd name="T15" fmla="*/ 2 h 23"/>
                  <a:gd name="T16" fmla="*/ 24 w 34"/>
                  <a:gd name="T17" fmla="*/ 8 h 23"/>
                  <a:gd name="T18" fmla="*/ 29 w 34"/>
                  <a:gd name="T19" fmla="*/ 11 h 23"/>
                  <a:gd name="T20" fmla="*/ 33 w 34"/>
                  <a:gd name="T21" fmla="*/ 16 h 23"/>
                  <a:gd name="T22" fmla="*/ 31 w 34"/>
                  <a:gd name="T23" fmla="*/ 23 h 23"/>
                  <a:gd name="T24" fmla="*/ 29 w 34"/>
                  <a:gd name="T25" fmla="*/ 22 h 23"/>
                  <a:gd name="T26" fmla="*/ 15 w 34"/>
                  <a:gd name="T27" fmla="*/ 15 h 23"/>
                  <a:gd name="T28" fmla="*/ 15 w 34"/>
                  <a:gd name="T29" fmla="*/ 15 h 23"/>
                  <a:gd name="T30" fmla="*/ 13 w 34"/>
                  <a:gd name="T31" fmla="*/ 14 h 23"/>
                  <a:gd name="T32" fmla="*/ 13 w 34"/>
                  <a:gd name="T33" fmla="*/ 14 h 23"/>
                  <a:gd name="T34" fmla="*/ 10 w 34"/>
                  <a:gd name="T35" fmla="*/ 11 h 23"/>
                  <a:gd name="T36" fmla="*/ 10 w 34"/>
                  <a:gd name="T37" fmla="*/ 11 h 23"/>
                  <a:gd name="T38" fmla="*/ 7 w 34"/>
                  <a:gd name="T39" fmla="*/ 9 h 23"/>
                  <a:gd name="T40" fmla="*/ 7 w 34"/>
                  <a:gd name="T41" fmla="*/ 9 h 23"/>
                  <a:gd name="T42" fmla="*/ 7 w 34"/>
                  <a:gd name="T43" fmla="*/ 8 h 23"/>
                  <a:gd name="T44" fmla="*/ 7 w 34"/>
                  <a:gd name="T45" fmla="*/ 8 h 23"/>
                  <a:gd name="T46" fmla="*/ 6 w 34"/>
                  <a:gd name="T47" fmla="*/ 8 h 23"/>
                  <a:gd name="T48" fmla="*/ 5 w 34"/>
                  <a:gd name="T49" fmla="*/ 8 h 23"/>
                  <a:gd name="T50" fmla="*/ 5 w 34"/>
                  <a:gd name="T51" fmla="*/ 8 h 23"/>
                  <a:gd name="T52" fmla="*/ 3 w 34"/>
                  <a:gd name="T53"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23">
                    <a:moveTo>
                      <a:pt x="3" y="7"/>
                    </a:moveTo>
                    <a:cubicBezTo>
                      <a:pt x="3" y="6"/>
                      <a:pt x="2" y="6"/>
                      <a:pt x="2" y="5"/>
                    </a:cubicBezTo>
                    <a:cubicBezTo>
                      <a:pt x="0" y="4"/>
                      <a:pt x="0" y="3"/>
                      <a:pt x="1" y="1"/>
                    </a:cubicBezTo>
                    <a:cubicBezTo>
                      <a:pt x="2" y="1"/>
                      <a:pt x="3" y="1"/>
                      <a:pt x="4" y="1"/>
                    </a:cubicBezTo>
                    <a:cubicBezTo>
                      <a:pt x="7" y="2"/>
                      <a:pt x="11" y="1"/>
                      <a:pt x="14" y="1"/>
                    </a:cubicBezTo>
                    <a:cubicBezTo>
                      <a:pt x="16" y="2"/>
                      <a:pt x="17" y="2"/>
                      <a:pt x="19" y="1"/>
                    </a:cubicBezTo>
                    <a:cubicBezTo>
                      <a:pt x="20" y="0"/>
                      <a:pt x="21" y="0"/>
                      <a:pt x="22" y="0"/>
                    </a:cubicBezTo>
                    <a:cubicBezTo>
                      <a:pt x="23" y="1"/>
                      <a:pt x="23" y="2"/>
                      <a:pt x="23" y="2"/>
                    </a:cubicBezTo>
                    <a:cubicBezTo>
                      <a:pt x="23" y="4"/>
                      <a:pt x="23" y="6"/>
                      <a:pt x="24" y="8"/>
                    </a:cubicBezTo>
                    <a:cubicBezTo>
                      <a:pt x="25" y="10"/>
                      <a:pt x="27" y="11"/>
                      <a:pt x="29" y="11"/>
                    </a:cubicBezTo>
                    <a:cubicBezTo>
                      <a:pt x="31" y="12"/>
                      <a:pt x="33" y="14"/>
                      <a:pt x="33" y="16"/>
                    </a:cubicBezTo>
                    <a:cubicBezTo>
                      <a:pt x="34" y="19"/>
                      <a:pt x="34" y="21"/>
                      <a:pt x="31" y="23"/>
                    </a:cubicBezTo>
                    <a:cubicBezTo>
                      <a:pt x="30" y="23"/>
                      <a:pt x="30" y="22"/>
                      <a:pt x="29" y="22"/>
                    </a:cubicBezTo>
                    <a:cubicBezTo>
                      <a:pt x="25" y="17"/>
                      <a:pt x="21" y="15"/>
                      <a:pt x="15" y="15"/>
                    </a:cubicBezTo>
                    <a:cubicBezTo>
                      <a:pt x="15" y="15"/>
                      <a:pt x="15" y="15"/>
                      <a:pt x="15" y="15"/>
                    </a:cubicBezTo>
                    <a:cubicBezTo>
                      <a:pt x="14" y="14"/>
                      <a:pt x="13" y="14"/>
                      <a:pt x="13" y="14"/>
                    </a:cubicBezTo>
                    <a:cubicBezTo>
                      <a:pt x="13" y="14"/>
                      <a:pt x="13" y="14"/>
                      <a:pt x="13" y="14"/>
                    </a:cubicBezTo>
                    <a:cubicBezTo>
                      <a:pt x="11" y="13"/>
                      <a:pt x="11" y="11"/>
                      <a:pt x="10" y="11"/>
                    </a:cubicBezTo>
                    <a:cubicBezTo>
                      <a:pt x="10" y="11"/>
                      <a:pt x="10" y="11"/>
                      <a:pt x="10" y="11"/>
                    </a:cubicBezTo>
                    <a:cubicBezTo>
                      <a:pt x="9" y="10"/>
                      <a:pt x="8" y="10"/>
                      <a:pt x="7" y="9"/>
                    </a:cubicBezTo>
                    <a:cubicBezTo>
                      <a:pt x="7" y="9"/>
                      <a:pt x="7" y="9"/>
                      <a:pt x="7" y="9"/>
                    </a:cubicBezTo>
                    <a:cubicBezTo>
                      <a:pt x="7" y="9"/>
                      <a:pt x="7" y="9"/>
                      <a:pt x="7" y="8"/>
                    </a:cubicBezTo>
                    <a:cubicBezTo>
                      <a:pt x="7" y="8"/>
                      <a:pt x="7" y="8"/>
                      <a:pt x="7" y="8"/>
                    </a:cubicBezTo>
                    <a:cubicBezTo>
                      <a:pt x="6" y="8"/>
                      <a:pt x="6" y="8"/>
                      <a:pt x="6" y="8"/>
                    </a:cubicBezTo>
                    <a:cubicBezTo>
                      <a:pt x="6" y="9"/>
                      <a:pt x="6" y="8"/>
                      <a:pt x="5" y="8"/>
                    </a:cubicBezTo>
                    <a:cubicBezTo>
                      <a:pt x="5" y="8"/>
                      <a:pt x="5" y="8"/>
                      <a:pt x="5" y="8"/>
                    </a:cubicBezTo>
                    <a:cubicBezTo>
                      <a:pt x="4" y="8"/>
                      <a:pt x="4" y="7"/>
                      <a:pt x="3" y="7"/>
                    </a:cubicBezTo>
                    <a:close/>
                  </a:path>
                </a:pathLst>
              </a:custGeom>
              <a:solidFill>
                <a:srgbClr val="DED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0" name="Freeform 126"/>
              <p:cNvSpPr/>
              <p:nvPr userDrawn="1"/>
            </p:nvSpPr>
            <p:spPr bwMode="auto">
              <a:xfrm>
                <a:off x="1902" y="2354"/>
                <a:ext cx="18" cy="11"/>
              </a:xfrm>
              <a:custGeom>
                <a:avLst/>
                <a:gdLst>
                  <a:gd name="T0" fmla="*/ 8 w 15"/>
                  <a:gd name="T1" fmla="*/ 2 h 10"/>
                  <a:gd name="T2" fmla="*/ 10 w 15"/>
                  <a:gd name="T3" fmla="*/ 2 h 10"/>
                  <a:gd name="T4" fmla="*/ 13 w 15"/>
                  <a:gd name="T5" fmla="*/ 3 h 10"/>
                  <a:gd name="T6" fmla="*/ 12 w 15"/>
                  <a:gd name="T7" fmla="*/ 3 h 10"/>
                  <a:gd name="T8" fmla="*/ 14 w 15"/>
                  <a:gd name="T9" fmla="*/ 5 h 10"/>
                  <a:gd name="T10" fmla="*/ 13 w 15"/>
                  <a:gd name="T11" fmla="*/ 9 h 10"/>
                  <a:gd name="T12" fmla="*/ 0 w 15"/>
                  <a:gd name="T13" fmla="*/ 6 h 10"/>
                  <a:gd name="T14" fmla="*/ 0 w 15"/>
                  <a:gd name="T15" fmla="*/ 5 h 10"/>
                  <a:gd name="T16" fmla="*/ 4 w 15"/>
                  <a:gd name="T17" fmla="*/ 1 h 10"/>
                  <a:gd name="T18" fmla="*/ 5 w 15"/>
                  <a:gd name="T19" fmla="*/ 0 h 10"/>
                  <a:gd name="T20" fmla="*/ 6 w 15"/>
                  <a:gd name="T21" fmla="*/ 1 h 10"/>
                  <a:gd name="T22" fmla="*/ 6 w 15"/>
                  <a:gd name="T23" fmla="*/ 1 h 10"/>
                  <a:gd name="T24" fmla="*/ 8 w 15"/>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0">
                    <a:moveTo>
                      <a:pt x="8" y="2"/>
                    </a:moveTo>
                    <a:cubicBezTo>
                      <a:pt x="9" y="2"/>
                      <a:pt x="10" y="2"/>
                      <a:pt x="10" y="2"/>
                    </a:cubicBezTo>
                    <a:cubicBezTo>
                      <a:pt x="11" y="2"/>
                      <a:pt x="12" y="2"/>
                      <a:pt x="13" y="3"/>
                    </a:cubicBezTo>
                    <a:cubicBezTo>
                      <a:pt x="12" y="3"/>
                      <a:pt x="12" y="3"/>
                      <a:pt x="12" y="3"/>
                    </a:cubicBezTo>
                    <a:cubicBezTo>
                      <a:pt x="13" y="3"/>
                      <a:pt x="14" y="4"/>
                      <a:pt x="14" y="5"/>
                    </a:cubicBezTo>
                    <a:cubicBezTo>
                      <a:pt x="15" y="6"/>
                      <a:pt x="15" y="8"/>
                      <a:pt x="13" y="9"/>
                    </a:cubicBezTo>
                    <a:cubicBezTo>
                      <a:pt x="8" y="10"/>
                      <a:pt x="3" y="10"/>
                      <a:pt x="0" y="6"/>
                    </a:cubicBezTo>
                    <a:cubicBezTo>
                      <a:pt x="0" y="6"/>
                      <a:pt x="0" y="5"/>
                      <a:pt x="0" y="5"/>
                    </a:cubicBezTo>
                    <a:cubicBezTo>
                      <a:pt x="2" y="4"/>
                      <a:pt x="4" y="4"/>
                      <a:pt x="4" y="1"/>
                    </a:cubicBezTo>
                    <a:cubicBezTo>
                      <a:pt x="5" y="1"/>
                      <a:pt x="5" y="1"/>
                      <a:pt x="5" y="0"/>
                    </a:cubicBezTo>
                    <a:cubicBezTo>
                      <a:pt x="5" y="1"/>
                      <a:pt x="6" y="1"/>
                      <a:pt x="6" y="1"/>
                    </a:cubicBezTo>
                    <a:cubicBezTo>
                      <a:pt x="6" y="1"/>
                      <a:pt x="6" y="1"/>
                      <a:pt x="6" y="1"/>
                    </a:cubicBezTo>
                    <a:cubicBezTo>
                      <a:pt x="7" y="1"/>
                      <a:pt x="8" y="2"/>
                      <a:pt x="8" y="2"/>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1" name="Freeform 127"/>
              <p:cNvSpPr/>
              <p:nvPr userDrawn="1"/>
            </p:nvSpPr>
            <p:spPr bwMode="auto">
              <a:xfrm>
                <a:off x="1853" y="2326"/>
                <a:ext cx="17" cy="13"/>
              </a:xfrm>
              <a:custGeom>
                <a:avLst/>
                <a:gdLst>
                  <a:gd name="T0" fmla="*/ 0 w 15"/>
                  <a:gd name="T1" fmla="*/ 4 h 11"/>
                  <a:gd name="T2" fmla="*/ 12 w 15"/>
                  <a:gd name="T3" fmla="*/ 5 h 11"/>
                  <a:gd name="T4" fmla="*/ 14 w 15"/>
                  <a:gd name="T5" fmla="*/ 11 h 11"/>
                  <a:gd name="T6" fmla="*/ 0 w 15"/>
                  <a:gd name="T7" fmla="*/ 4 h 11"/>
                </a:gdLst>
                <a:ahLst/>
                <a:cxnLst>
                  <a:cxn ang="0">
                    <a:pos x="T0" y="T1"/>
                  </a:cxn>
                  <a:cxn ang="0">
                    <a:pos x="T2" y="T3"/>
                  </a:cxn>
                  <a:cxn ang="0">
                    <a:pos x="T4" y="T5"/>
                  </a:cxn>
                  <a:cxn ang="0">
                    <a:pos x="T6" y="T7"/>
                  </a:cxn>
                </a:cxnLst>
                <a:rect l="0" t="0" r="r" b="b"/>
                <a:pathLst>
                  <a:path w="15" h="11">
                    <a:moveTo>
                      <a:pt x="0" y="4"/>
                    </a:moveTo>
                    <a:cubicBezTo>
                      <a:pt x="4" y="0"/>
                      <a:pt x="8" y="5"/>
                      <a:pt x="12" y="5"/>
                    </a:cubicBezTo>
                    <a:cubicBezTo>
                      <a:pt x="15" y="5"/>
                      <a:pt x="13" y="9"/>
                      <a:pt x="14" y="11"/>
                    </a:cubicBezTo>
                    <a:cubicBezTo>
                      <a:pt x="9" y="9"/>
                      <a:pt x="4" y="7"/>
                      <a:pt x="0" y="4"/>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2" name="Freeform 128"/>
              <p:cNvSpPr/>
              <p:nvPr userDrawn="1"/>
            </p:nvSpPr>
            <p:spPr bwMode="auto">
              <a:xfrm>
                <a:off x="1871" y="2333"/>
                <a:ext cx="9" cy="12"/>
              </a:xfrm>
              <a:custGeom>
                <a:avLst/>
                <a:gdLst>
                  <a:gd name="T0" fmla="*/ 0 w 8"/>
                  <a:gd name="T1" fmla="*/ 6 h 10"/>
                  <a:gd name="T2" fmla="*/ 2 w 8"/>
                  <a:gd name="T3" fmla="*/ 0 h 10"/>
                  <a:gd name="T4" fmla="*/ 4 w 8"/>
                  <a:gd name="T5" fmla="*/ 1 h 10"/>
                  <a:gd name="T6" fmla="*/ 7 w 8"/>
                  <a:gd name="T7" fmla="*/ 10 h 10"/>
                  <a:gd name="T8" fmla="*/ 0 w 8"/>
                  <a:gd name="T9" fmla="*/ 6 h 10"/>
                </a:gdLst>
                <a:ahLst/>
                <a:cxnLst>
                  <a:cxn ang="0">
                    <a:pos x="T0" y="T1"/>
                  </a:cxn>
                  <a:cxn ang="0">
                    <a:pos x="T2" y="T3"/>
                  </a:cxn>
                  <a:cxn ang="0">
                    <a:pos x="T4" y="T5"/>
                  </a:cxn>
                  <a:cxn ang="0">
                    <a:pos x="T6" y="T7"/>
                  </a:cxn>
                  <a:cxn ang="0">
                    <a:pos x="T8" y="T9"/>
                  </a:cxn>
                </a:cxnLst>
                <a:rect l="0" t="0" r="r" b="b"/>
                <a:pathLst>
                  <a:path w="8" h="10">
                    <a:moveTo>
                      <a:pt x="0" y="6"/>
                    </a:moveTo>
                    <a:cubicBezTo>
                      <a:pt x="1" y="4"/>
                      <a:pt x="0" y="2"/>
                      <a:pt x="2" y="0"/>
                    </a:cubicBezTo>
                    <a:cubicBezTo>
                      <a:pt x="3" y="0"/>
                      <a:pt x="4" y="1"/>
                      <a:pt x="4" y="1"/>
                    </a:cubicBezTo>
                    <a:cubicBezTo>
                      <a:pt x="8" y="3"/>
                      <a:pt x="7" y="6"/>
                      <a:pt x="7" y="10"/>
                    </a:cubicBezTo>
                    <a:cubicBezTo>
                      <a:pt x="4" y="9"/>
                      <a:pt x="2" y="8"/>
                      <a:pt x="0" y="6"/>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3" name="Freeform 129"/>
              <p:cNvSpPr/>
              <p:nvPr userDrawn="1"/>
            </p:nvSpPr>
            <p:spPr bwMode="auto">
              <a:xfrm>
                <a:off x="1893" y="2350"/>
                <a:ext cx="7" cy="4"/>
              </a:xfrm>
              <a:custGeom>
                <a:avLst/>
                <a:gdLst>
                  <a:gd name="T0" fmla="*/ 0 w 6"/>
                  <a:gd name="T1" fmla="*/ 0 h 3"/>
                  <a:gd name="T2" fmla="*/ 6 w 6"/>
                  <a:gd name="T3" fmla="*/ 2 h 3"/>
                  <a:gd name="T4" fmla="*/ 0 w 6"/>
                  <a:gd name="T5" fmla="*/ 0 h 3"/>
                </a:gdLst>
                <a:ahLst/>
                <a:cxnLst>
                  <a:cxn ang="0">
                    <a:pos x="T0" y="T1"/>
                  </a:cxn>
                  <a:cxn ang="0">
                    <a:pos x="T2" y="T3"/>
                  </a:cxn>
                  <a:cxn ang="0">
                    <a:pos x="T4" y="T5"/>
                  </a:cxn>
                </a:cxnLst>
                <a:rect l="0" t="0" r="r" b="b"/>
                <a:pathLst>
                  <a:path w="6" h="3">
                    <a:moveTo>
                      <a:pt x="0" y="0"/>
                    </a:moveTo>
                    <a:cubicBezTo>
                      <a:pt x="2" y="0"/>
                      <a:pt x="4" y="1"/>
                      <a:pt x="6" y="2"/>
                    </a:cubicBezTo>
                    <a:cubicBezTo>
                      <a:pt x="3" y="3"/>
                      <a:pt x="1" y="3"/>
                      <a:pt x="0" y="0"/>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4" name="Freeform 130"/>
              <p:cNvSpPr/>
              <p:nvPr userDrawn="1"/>
            </p:nvSpPr>
            <p:spPr bwMode="auto">
              <a:xfrm>
                <a:off x="1900" y="2353"/>
                <a:ext cx="8" cy="3"/>
              </a:xfrm>
              <a:custGeom>
                <a:avLst/>
                <a:gdLst>
                  <a:gd name="T0" fmla="*/ 0 w 7"/>
                  <a:gd name="T1" fmla="*/ 0 h 3"/>
                  <a:gd name="T2" fmla="*/ 6 w 7"/>
                  <a:gd name="T3" fmla="*/ 1 h 3"/>
                  <a:gd name="T4" fmla="*/ 7 w 7"/>
                  <a:gd name="T5" fmla="*/ 2 h 3"/>
                  <a:gd name="T6" fmla="*/ 7 w 7"/>
                  <a:gd name="T7" fmla="*/ 2 h 3"/>
                  <a:gd name="T8" fmla="*/ 6 w 7"/>
                  <a:gd name="T9" fmla="*/ 2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cubicBezTo>
                      <a:pt x="2" y="1"/>
                      <a:pt x="4" y="1"/>
                      <a:pt x="6" y="1"/>
                    </a:cubicBezTo>
                    <a:cubicBezTo>
                      <a:pt x="6" y="1"/>
                      <a:pt x="7" y="1"/>
                      <a:pt x="7" y="2"/>
                    </a:cubicBezTo>
                    <a:cubicBezTo>
                      <a:pt x="7" y="2"/>
                      <a:pt x="7" y="2"/>
                      <a:pt x="7" y="2"/>
                    </a:cubicBezTo>
                    <a:cubicBezTo>
                      <a:pt x="6" y="2"/>
                      <a:pt x="6" y="2"/>
                      <a:pt x="6" y="2"/>
                    </a:cubicBezTo>
                    <a:cubicBezTo>
                      <a:pt x="4" y="3"/>
                      <a:pt x="2" y="3"/>
                      <a:pt x="0" y="0"/>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5" name="Freeform 131"/>
              <p:cNvSpPr/>
              <p:nvPr userDrawn="1"/>
            </p:nvSpPr>
            <p:spPr bwMode="auto">
              <a:xfrm>
                <a:off x="1898" y="2358"/>
                <a:ext cx="4" cy="4"/>
              </a:xfrm>
              <a:custGeom>
                <a:avLst/>
                <a:gdLst>
                  <a:gd name="T0" fmla="*/ 0 w 4"/>
                  <a:gd name="T1" fmla="*/ 0 h 3"/>
                  <a:gd name="T2" fmla="*/ 4 w 4"/>
                  <a:gd name="T3" fmla="*/ 1 h 3"/>
                  <a:gd name="T4" fmla="*/ 4 w 4"/>
                  <a:gd name="T5" fmla="*/ 1 h 3"/>
                  <a:gd name="T6" fmla="*/ 0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1"/>
                    </a:cubicBezTo>
                    <a:cubicBezTo>
                      <a:pt x="4" y="1"/>
                      <a:pt x="4" y="1"/>
                      <a:pt x="4" y="1"/>
                    </a:cubicBezTo>
                    <a:cubicBezTo>
                      <a:pt x="2" y="3"/>
                      <a:pt x="1" y="3"/>
                      <a:pt x="0" y="1"/>
                    </a:cubicBezTo>
                    <a:cubicBezTo>
                      <a:pt x="0" y="1"/>
                      <a:pt x="0" y="0"/>
                      <a:pt x="0" y="0"/>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6" name="Freeform 132"/>
              <p:cNvSpPr/>
              <p:nvPr userDrawn="1"/>
            </p:nvSpPr>
            <p:spPr bwMode="auto">
              <a:xfrm>
                <a:off x="1893" y="2357"/>
                <a:ext cx="5" cy="4"/>
              </a:xfrm>
              <a:custGeom>
                <a:avLst/>
                <a:gdLst>
                  <a:gd name="T0" fmla="*/ 0 w 4"/>
                  <a:gd name="T1" fmla="*/ 2 h 3"/>
                  <a:gd name="T2" fmla="*/ 0 w 4"/>
                  <a:gd name="T3" fmla="*/ 1 h 3"/>
                  <a:gd name="T4" fmla="*/ 4 w 4"/>
                  <a:gd name="T5" fmla="*/ 1 h 3"/>
                  <a:gd name="T6" fmla="*/ 4 w 4"/>
                  <a:gd name="T7" fmla="*/ 1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0" y="2"/>
                      <a:pt x="0" y="1"/>
                      <a:pt x="0" y="1"/>
                    </a:cubicBezTo>
                    <a:cubicBezTo>
                      <a:pt x="1" y="0"/>
                      <a:pt x="2" y="0"/>
                      <a:pt x="4" y="1"/>
                    </a:cubicBezTo>
                    <a:cubicBezTo>
                      <a:pt x="4" y="1"/>
                      <a:pt x="4" y="1"/>
                      <a:pt x="4" y="1"/>
                    </a:cubicBezTo>
                    <a:cubicBezTo>
                      <a:pt x="3" y="3"/>
                      <a:pt x="2" y="3"/>
                      <a:pt x="0" y="2"/>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7" name="Freeform 133"/>
              <p:cNvSpPr/>
              <p:nvPr userDrawn="1"/>
            </p:nvSpPr>
            <p:spPr bwMode="auto">
              <a:xfrm>
                <a:off x="1887" y="2356"/>
                <a:ext cx="6" cy="2"/>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3" y="2"/>
                      <a:pt x="2" y="2"/>
                      <a:pt x="0" y="1"/>
                    </a:cubicBezTo>
                    <a:cubicBezTo>
                      <a:pt x="2" y="0"/>
                      <a:pt x="3" y="0"/>
                      <a:pt x="5" y="2"/>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8" name="Freeform 134"/>
              <p:cNvSpPr/>
              <p:nvPr userDrawn="1"/>
            </p:nvSpPr>
            <p:spPr bwMode="auto">
              <a:xfrm>
                <a:off x="1847" y="2326"/>
                <a:ext cx="3" cy="4"/>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1" y="0"/>
                      <a:pt x="2" y="1"/>
                      <a:pt x="3" y="3"/>
                    </a:cubicBezTo>
                    <a:cubicBezTo>
                      <a:pt x="1" y="2"/>
                      <a:pt x="0" y="1"/>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9" name="Freeform 135"/>
              <p:cNvSpPr/>
              <p:nvPr userDrawn="1"/>
            </p:nvSpPr>
            <p:spPr bwMode="auto">
              <a:xfrm>
                <a:off x="1890" y="2347"/>
                <a:ext cx="2" cy="2"/>
              </a:xfrm>
              <a:custGeom>
                <a:avLst/>
                <a:gdLst>
                  <a:gd name="T0" fmla="*/ 1 w 2"/>
                  <a:gd name="T1" fmla="*/ 0 h 2"/>
                  <a:gd name="T2" fmla="*/ 2 w 2"/>
                  <a:gd name="T3" fmla="*/ 2 h 2"/>
                  <a:gd name="T4" fmla="*/ 0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2" y="1"/>
                      <a:pt x="2" y="2"/>
                    </a:cubicBezTo>
                    <a:cubicBezTo>
                      <a:pt x="1" y="2"/>
                      <a:pt x="0" y="1"/>
                      <a:pt x="0" y="1"/>
                    </a:cubicBezTo>
                    <a:cubicBezTo>
                      <a:pt x="0" y="1"/>
                      <a:pt x="1" y="0"/>
                      <a:pt x="1"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0" name="Freeform 136"/>
              <p:cNvSpPr/>
              <p:nvPr userDrawn="1"/>
            </p:nvSpPr>
            <p:spPr bwMode="auto">
              <a:xfrm>
                <a:off x="1886" y="2347"/>
                <a:ext cx="4" cy="1"/>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1" name="Freeform 137"/>
              <p:cNvSpPr/>
              <p:nvPr userDrawn="1"/>
            </p:nvSpPr>
            <p:spPr bwMode="auto">
              <a:xfrm>
                <a:off x="1884" y="2345"/>
                <a:ext cx="2" cy="2"/>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1" y="0"/>
                      <a:pt x="2" y="1"/>
                      <a:pt x="2" y="2"/>
                    </a:cubicBezTo>
                    <a:cubicBezTo>
                      <a:pt x="2" y="1"/>
                      <a:pt x="1" y="1"/>
                      <a:pt x="0" y="1"/>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2" name="Freeform 138"/>
              <p:cNvSpPr/>
              <p:nvPr userDrawn="1"/>
            </p:nvSpPr>
            <p:spPr bwMode="auto">
              <a:xfrm>
                <a:off x="1850" y="2330"/>
                <a:ext cx="3"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0"/>
                      <a:pt x="2" y="1"/>
                    </a:cubicBezTo>
                    <a:cubicBezTo>
                      <a:pt x="1" y="0"/>
                      <a:pt x="0" y="0"/>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3" name="Freeform 139"/>
              <p:cNvSpPr/>
              <p:nvPr userDrawn="1"/>
            </p:nvSpPr>
            <p:spPr bwMode="auto">
              <a:xfrm>
                <a:off x="1843" y="2324"/>
                <a:ext cx="4" cy="2"/>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1" y="1"/>
                      <a:pt x="2" y="1"/>
                      <a:pt x="3" y="2"/>
                    </a:cubicBezTo>
                    <a:cubicBezTo>
                      <a:pt x="2" y="1"/>
                      <a:pt x="1" y="1"/>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4" name="Freeform 140"/>
              <p:cNvSpPr/>
              <p:nvPr userDrawn="1"/>
            </p:nvSpPr>
            <p:spPr bwMode="auto">
              <a:xfrm>
                <a:off x="1841" y="2323"/>
                <a:ext cx="2" cy="1"/>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1"/>
                      <a:pt x="2" y="1"/>
                    </a:cubicBezTo>
                    <a:cubicBezTo>
                      <a:pt x="2" y="1"/>
                      <a:pt x="1" y="1"/>
                      <a:pt x="0" y="0"/>
                    </a:cubicBezTo>
                    <a:cubicBezTo>
                      <a:pt x="1" y="0"/>
                      <a:pt x="1" y="0"/>
                      <a:pt x="2"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5" name="Freeform 141"/>
              <p:cNvSpPr/>
              <p:nvPr userDrawn="1"/>
            </p:nvSpPr>
            <p:spPr bwMode="auto">
              <a:xfrm>
                <a:off x="1839" y="2322"/>
                <a:ext cx="2" cy="2"/>
              </a:xfrm>
              <a:custGeom>
                <a:avLst/>
                <a:gdLst>
                  <a:gd name="T0" fmla="*/ 0 w 2"/>
                  <a:gd name="T1" fmla="*/ 0 h 2"/>
                  <a:gd name="T2" fmla="*/ 2 w 2"/>
                  <a:gd name="T3" fmla="*/ 1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1"/>
                      <a:pt x="2" y="1"/>
                    </a:cubicBezTo>
                    <a:cubicBezTo>
                      <a:pt x="2" y="1"/>
                      <a:pt x="1" y="2"/>
                      <a:pt x="0" y="2"/>
                    </a:cubicBezTo>
                    <a:cubicBezTo>
                      <a:pt x="0" y="1"/>
                      <a:pt x="0" y="1"/>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6" name="Freeform 142"/>
              <p:cNvSpPr/>
              <p:nvPr userDrawn="1"/>
            </p:nvSpPr>
            <p:spPr bwMode="auto">
              <a:xfrm>
                <a:off x="1783" y="2362"/>
                <a:ext cx="78" cy="37"/>
              </a:xfrm>
              <a:custGeom>
                <a:avLst/>
                <a:gdLst>
                  <a:gd name="T0" fmla="*/ 9 w 67"/>
                  <a:gd name="T1" fmla="*/ 28 h 32"/>
                  <a:gd name="T2" fmla="*/ 2 w 67"/>
                  <a:gd name="T3" fmla="*/ 11 h 32"/>
                  <a:gd name="T4" fmla="*/ 3 w 67"/>
                  <a:gd name="T5" fmla="*/ 11 h 32"/>
                  <a:gd name="T6" fmla="*/ 14 w 67"/>
                  <a:gd name="T7" fmla="*/ 7 h 32"/>
                  <a:gd name="T8" fmla="*/ 46 w 67"/>
                  <a:gd name="T9" fmla="*/ 4 h 32"/>
                  <a:gd name="T10" fmla="*/ 49 w 67"/>
                  <a:gd name="T11" fmla="*/ 4 h 32"/>
                  <a:gd name="T12" fmla="*/ 66 w 67"/>
                  <a:gd name="T13" fmla="*/ 9 h 32"/>
                  <a:gd name="T14" fmla="*/ 66 w 67"/>
                  <a:gd name="T15" fmla="*/ 11 h 32"/>
                  <a:gd name="T16" fmla="*/ 67 w 67"/>
                  <a:gd name="T17" fmla="*/ 18 h 32"/>
                  <a:gd name="T18" fmla="*/ 61 w 67"/>
                  <a:gd name="T19" fmla="*/ 25 h 32"/>
                  <a:gd name="T20" fmla="*/ 58 w 67"/>
                  <a:gd name="T21" fmla="*/ 24 h 32"/>
                  <a:gd name="T22" fmla="*/ 58 w 67"/>
                  <a:gd name="T23" fmla="*/ 12 h 32"/>
                  <a:gd name="T24" fmla="*/ 55 w 67"/>
                  <a:gd name="T25" fmla="*/ 14 h 32"/>
                  <a:gd name="T26" fmla="*/ 54 w 67"/>
                  <a:gd name="T27" fmla="*/ 22 h 32"/>
                  <a:gd name="T28" fmla="*/ 55 w 67"/>
                  <a:gd name="T29" fmla="*/ 26 h 32"/>
                  <a:gd name="T30" fmla="*/ 41 w 67"/>
                  <a:gd name="T31" fmla="*/ 31 h 32"/>
                  <a:gd name="T32" fmla="*/ 39 w 67"/>
                  <a:gd name="T33" fmla="*/ 31 h 32"/>
                  <a:gd name="T34" fmla="*/ 28 w 67"/>
                  <a:gd name="T35" fmla="*/ 30 h 32"/>
                  <a:gd name="T36" fmla="*/ 23 w 67"/>
                  <a:gd name="T37" fmla="*/ 27 h 32"/>
                  <a:gd name="T38" fmla="*/ 40 w 67"/>
                  <a:gd name="T39" fmla="*/ 13 h 32"/>
                  <a:gd name="T40" fmla="*/ 30 w 67"/>
                  <a:gd name="T41" fmla="*/ 16 h 32"/>
                  <a:gd name="T42" fmla="*/ 25 w 67"/>
                  <a:gd name="T43" fmla="*/ 18 h 32"/>
                  <a:gd name="T44" fmla="*/ 13 w 67"/>
                  <a:gd name="T45" fmla="*/ 26 h 32"/>
                  <a:gd name="T46" fmla="*/ 9 w 67"/>
                  <a:gd name="T4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32">
                    <a:moveTo>
                      <a:pt x="9" y="28"/>
                    </a:moveTo>
                    <a:cubicBezTo>
                      <a:pt x="6" y="23"/>
                      <a:pt x="0" y="18"/>
                      <a:pt x="2" y="11"/>
                    </a:cubicBezTo>
                    <a:cubicBezTo>
                      <a:pt x="3" y="11"/>
                      <a:pt x="3" y="11"/>
                      <a:pt x="3" y="11"/>
                    </a:cubicBezTo>
                    <a:cubicBezTo>
                      <a:pt x="7" y="12"/>
                      <a:pt x="10" y="9"/>
                      <a:pt x="14" y="7"/>
                    </a:cubicBezTo>
                    <a:cubicBezTo>
                      <a:pt x="24" y="3"/>
                      <a:pt x="35" y="0"/>
                      <a:pt x="46" y="4"/>
                    </a:cubicBezTo>
                    <a:cubicBezTo>
                      <a:pt x="47" y="4"/>
                      <a:pt x="48" y="4"/>
                      <a:pt x="49" y="4"/>
                    </a:cubicBezTo>
                    <a:cubicBezTo>
                      <a:pt x="61" y="1"/>
                      <a:pt x="62" y="1"/>
                      <a:pt x="66" y="9"/>
                    </a:cubicBezTo>
                    <a:cubicBezTo>
                      <a:pt x="66" y="9"/>
                      <a:pt x="66" y="10"/>
                      <a:pt x="66" y="11"/>
                    </a:cubicBezTo>
                    <a:cubicBezTo>
                      <a:pt x="66" y="13"/>
                      <a:pt x="67" y="16"/>
                      <a:pt x="67" y="18"/>
                    </a:cubicBezTo>
                    <a:cubicBezTo>
                      <a:pt x="66" y="21"/>
                      <a:pt x="66" y="25"/>
                      <a:pt x="61" y="25"/>
                    </a:cubicBezTo>
                    <a:cubicBezTo>
                      <a:pt x="60" y="25"/>
                      <a:pt x="59" y="25"/>
                      <a:pt x="58" y="24"/>
                    </a:cubicBezTo>
                    <a:cubicBezTo>
                      <a:pt x="55" y="20"/>
                      <a:pt x="58" y="16"/>
                      <a:pt x="58" y="12"/>
                    </a:cubicBezTo>
                    <a:cubicBezTo>
                      <a:pt x="57" y="12"/>
                      <a:pt x="56" y="13"/>
                      <a:pt x="55" y="14"/>
                    </a:cubicBezTo>
                    <a:cubicBezTo>
                      <a:pt x="50" y="16"/>
                      <a:pt x="49" y="18"/>
                      <a:pt x="54" y="22"/>
                    </a:cubicBezTo>
                    <a:cubicBezTo>
                      <a:pt x="55" y="23"/>
                      <a:pt x="55" y="25"/>
                      <a:pt x="55" y="26"/>
                    </a:cubicBezTo>
                    <a:cubicBezTo>
                      <a:pt x="51" y="32"/>
                      <a:pt x="45" y="28"/>
                      <a:pt x="41" y="31"/>
                    </a:cubicBezTo>
                    <a:cubicBezTo>
                      <a:pt x="40" y="31"/>
                      <a:pt x="39" y="31"/>
                      <a:pt x="39" y="31"/>
                    </a:cubicBezTo>
                    <a:cubicBezTo>
                      <a:pt x="35" y="31"/>
                      <a:pt x="32" y="29"/>
                      <a:pt x="28" y="30"/>
                    </a:cubicBezTo>
                    <a:cubicBezTo>
                      <a:pt x="25" y="31"/>
                      <a:pt x="23" y="30"/>
                      <a:pt x="23" y="27"/>
                    </a:cubicBezTo>
                    <a:cubicBezTo>
                      <a:pt x="26" y="20"/>
                      <a:pt x="30" y="12"/>
                      <a:pt x="40" y="13"/>
                    </a:cubicBezTo>
                    <a:cubicBezTo>
                      <a:pt x="37" y="13"/>
                      <a:pt x="33" y="11"/>
                      <a:pt x="30" y="16"/>
                    </a:cubicBezTo>
                    <a:cubicBezTo>
                      <a:pt x="29" y="17"/>
                      <a:pt x="27" y="18"/>
                      <a:pt x="25" y="18"/>
                    </a:cubicBezTo>
                    <a:cubicBezTo>
                      <a:pt x="19" y="17"/>
                      <a:pt x="14" y="19"/>
                      <a:pt x="13" y="26"/>
                    </a:cubicBezTo>
                    <a:cubicBezTo>
                      <a:pt x="13" y="27"/>
                      <a:pt x="11" y="28"/>
                      <a:pt x="9" y="28"/>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7" name="Freeform 143"/>
              <p:cNvSpPr/>
              <p:nvPr userDrawn="1"/>
            </p:nvSpPr>
            <p:spPr bwMode="auto">
              <a:xfrm>
                <a:off x="1794" y="2373"/>
                <a:ext cx="41" cy="24"/>
              </a:xfrm>
              <a:custGeom>
                <a:avLst/>
                <a:gdLst>
                  <a:gd name="T0" fmla="*/ 0 w 36"/>
                  <a:gd name="T1" fmla="*/ 18 h 20"/>
                  <a:gd name="T2" fmla="*/ 4 w 36"/>
                  <a:gd name="T3" fmla="*/ 13 h 20"/>
                  <a:gd name="T4" fmla="*/ 6 w 36"/>
                  <a:gd name="T5" fmla="*/ 9 h 20"/>
                  <a:gd name="T6" fmla="*/ 13 w 36"/>
                  <a:gd name="T7" fmla="*/ 6 h 20"/>
                  <a:gd name="T8" fmla="*/ 21 w 36"/>
                  <a:gd name="T9" fmla="*/ 2 h 20"/>
                  <a:gd name="T10" fmla="*/ 33 w 36"/>
                  <a:gd name="T11" fmla="*/ 1 h 20"/>
                  <a:gd name="T12" fmla="*/ 35 w 36"/>
                  <a:gd name="T13" fmla="*/ 4 h 20"/>
                  <a:gd name="T14" fmla="*/ 32 w 36"/>
                  <a:gd name="T15" fmla="*/ 6 h 20"/>
                  <a:gd name="T16" fmla="*/ 19 w 36"/>
                  <a:gd name="T17" fmla="*/ 12 h 20"/>
                  <a:gd name="T18" fmla="*/ 14 w 36"/>
                  <a:gd name="T19" fmla="*/ 17 h 20"/>
                  <a:gd name="T20" fmla="*/ 13 w 36"/>
                  <a:gd name="T21" fmla="*/ 19 h 20"/>
                  <a:gd name="T22" fmla="*/ 12 w 36"/>
                  <a:gd name="T23" fmla="*/ 19 h 20"/>
                  <a:gd name="T24" fmla="*/ 11 w 36"/>
                  <a:gd name="T25" fmla="*/ 19 h 20"/>
                  <a:gd name="T26" fmla="*/ 9 w 36"/>
                  <a:gd name="T27" fmla="*/ 20 h 20"/>
                  <a:gd name="T28" fmla="*/ 7 w 36"/>
                  <a:gd name="T29" fmla="*/ 20 h 20"/>
                  <a:gd name="T30" fmla="*/ 4 w 36"/>
                  <a:gd name="T31" fmla="*/ 20 h 20"/>
                  <a:gd name="T32" fmla="*/ 0 w 36"/>
                  <a:gd name="T3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0">
                    <a:moveTo>
                      <a:pt x="0" y="18"/>
                    </a:moveTo>
                    <a:cubicBezTo>
                      <a:pt x="2" y="16"/>
                      <a:pt x="5" y="15"/>
                      <a:pt x="4" y="13"/>
                    </a:cubicBezTo>
                    <a:cubicBezTo>
                      <a:pt x="1" y="9"/>
                      <a:pt x="3" y="9"/>
                      <a:pt x="6" y="9"/>
                    </a:cubicBezTo>
                    <a:cubicBezTo>
                      <a:pt x="6" y="3"/>
                      <a:pt x="10" y="5"/>
                      <a:pt x="13" y="6"/>
                    </a:cubicBezTo>
                    <a:cubicBezTo>
                      <a:pt x="16" y="6"/>
                      <a:pt x="21" y="8"/>
                      <a:pt x="21" y="2"/>
                    </a:cubicBezTo>
                    <a:cubicBezTo>
                      <a:pt x="25" y="1"/>
                      <a:pt x="29" y="0"/>
                      <a:pt x="33" y="1"/>
                    </a:cubicBezTo>
                    <a:cubicBezTo>
                      <a:pt x="34" y="1"/>
                      <a:pt x="36" y="2"/>
                      <a:pt x="35" y="4"/>
                    </a:cubicBezTo>
                    <a:cubicBezTo>
                      <a:pt x="35" y="5"/>
                      <a:pt x="33" y="7"/>
                      <a:pt x="32" y="6"/>
                    </a:cubicBezTo>
                    <a:cubicBezTo>
                      <a:pt x="25" y="2"/>
                      <a:pt x="22" y="7"/>
                      <a:pt x="19" y="12"/>
                    </a:cubicBezTo>
                    <a:cubicBezTo>
                      <a:pt x="18" y="14"/>
                      <a:pt x="16" y="15"/>
                      <a:pt x="14" y="17"/>
                    </a:cubicBezTo>
                    <a:cubicBezTo>
                      <a:pt x="14" y="18"/>
                      <a:pt x="13" y="18"/>
                      <a:pt x="13" y="19"/>
                    </a:cubicBezTo>
                    <a:cubicBezTo>
                      <a:pt x="13" y="19"/>
                      <a:pt x="12" y="19"/>
                      <a:pt x="12" y="19"/>
                    </a:cubicBezTo>
                    <a:cubicBezTo>
                      <a:pt x="12" y="19"/>
                      <a:pt x="11" y="19"/>
                      <a:pt x="11" y="19"/>
                    </a:cubicBezTo>
                    <a:cubicBezTo>
                      <a:pt x="10" y="18"/>
                      <a:pt x="10" y="19"/>
                      <a:pt x="9" y="20"/>
                    </a:cubicBezTo>
                    <a:cubicBezTo>
                      <a:pt x="8" y="20"/>
                      <a:pt x="8" y="20"/>
                      <a:pt x="7" y="20"/>
                    </a:cubicBezTo>
                    <a:cubicBezTo>
                      <a:pt x="6" y="19"/>
                      <a:pt x="5" y="19"/>
                      <a:pt x="4" y="20"/>
                    </a:cubicBezTo>
                    <a:cubicBezTo>
                      <a:pt x="2" y="20"/>
                      <a:pt x="1" y="19"/>
                      <a:pt x="0" y="18"/>
                    </a:cubicBezTo>
                    <a:close/>
                  </a:path>
                </a:pathLst>
              </a:custGeom>
              <a:solidFill>
                <a:srgbClr val="C6C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8" name="Freeform 144"/>
              <p:cNvSpPr/>
              <p:nvPr userDrawn="1"/>
            </p:nvSpPr>
            <p:spPr bwMode="auto">
              <a:xfrm>
                <a:off x="1800" y="2391"/>
                <a:ext cx="28" cy="12"/>
              </a:xfrm>
              <a:custGeom>
                <a:avLst/>
                <a:gdLst>
                  <a:gd name="T0" fmla="*/ 7 w 25"/>
                  <a:gd name="T1" fmla="*/ 3 h 11"/>
                  <a:gd name="T2" fmla="*/ 9 w 25"/>
                  <a:gd name="T3" fmla="*/ 2 h 11"/>
                  <a:gd name="T4" fmla="*/ 13 w 25"/>
                  <a:gd name="T5" fmla="*/ 4 h 11"/>
                  <a:gd name="T6" fmla="*/ 25 w 25"/>
                  <a:gd name="T7" fmla="*/ 5 h 11"/>
                  <a:gd name="T8" fmla="*/ 19 w 25"/>
                  <a:gd name="T9" fmla="*/ 10 h 11"/>
                  <a:gd name="T10" fmla="*/ 19 w 25"/>
                  <a:gd name="T11" fmla="*/ 10 h 11"/>
                  <a:gd name="T12" fmla="*/ 5 w 25"/>
                  <a:gd name="T13" fmla="*/ 8 h 11"/>
                  <a:gd name="T14" fmla="*/ 3 w 25"/>
                  <a:gd name="T15" fmla="*/ 8 h 11"/>
                  <a:gd name="T16" fmla="*/ 1 w 25"/>
                  <a:gd name="T17" fmla="*/ 7 h 11"/>
                  <a:gd name="T18" fmla="*/ 0 w 25"/>
                  <a:gd name="T19" fmla="*/ 5 h 11"/>
                  <a:gd name="T20" fmla="*/ 2 w 25"/>
                  <a:gd name="T21" fmla="*/ 4 h 11"/>
                  <a:gd name="T22" fmla="*/ 4 w 25"/>
                  <a:gd name="T23" fmla="*/ 4 h 11"/>
                  <a:gd name="T24" fmla="*/ 6 w 25"/>
                  <a:gd name="T25" fmla="*/ 3 h 11"/>
                  <a:gd name="T26" fmla="*/ 6 w 25"/>
                  <a:gd name="T27" fmla="*/ 3 h 11"/>
                  <a:gd name="T28" fmla="*/ 7 w 25"/>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1">
                    <a:moveTo>
                      <a:pt x="7" y="3"/>
                    </a:moveTo>
                    <a:cubicBezTo>
                      <a:pt x="8" y="2"/>
                      <a:pt x="9" y="2"/>
                      <a:pt x="9" y="2"/>
                    </a:cubicBezTo>
                    <a:cubicBezTo>
                      <a:pt x="10" y="3"/>
                      <a:pt x="12" y="5"/>
                      <a:pt x="13" y="4"/>
                    </a:cubicBezTo>
                    <a:cubicBezTo>
                      <a:pt x="17" y="0"/>
                      <a:pt x="21" y="3"/>
                      <a:pt x="25" y="5"/>
                    </a:cubicBezTo>
                    <a:cubicBezTo>
                      <a:pt x="25" y="8"/>
                      <a:pt x="24" y="11"/>
                      <a:pt x="19" y="10"/>
                    </a:cubicBezTo>
                    <a:cubicBezTo>
                      <a:pt x="19" y="10"/>
                      <a:pt x="19" y="10"/>
                      <a:pt x="19" y="10"/>
                    </a:cubicBezTo>
                    <a:cubicBezTo>
                      <a:pt x="15" y="7"/>
                      <a:pt x="9" y="9"/>
                      <a:pt x="5" y="8"/>
                    </a:cubicBezTo>
                    <a:cubicBezTo>
                      <a:pt x="4" y="8"/>
                      <a:pt x="4" y="8"/>
                      <a:pt x="3" y="8"/>
                    </a:cubicBezTo>
                    <a:cubicBezTo>
                      <a:pt x="2" y="7"/>
                      <a:pt x="2" y="7"/>
                      <a:pt x="1" y="7"/>
                    </a:cubicBezTo>
                    <a:cubicBezTo>
                      <a:pt x="1" y="6"/>
                      <a:pt x="0" y="6"/>
                      <a:pt x="0" y="5"/>
                    </a:cubicBezTo>
                    <a:cubicBezTo>
                      <a:pt x="0" y="4"/>
                      <a:pt x="1" y="4"/>
                      <a:pt x="2" y="4"/>
                    </a:cubicBezTo>
                    <a:cubicBezTo>
                      <a:pt x="3" y="4"/>
                      <a:pt x="3" y="4"/>
                      <a:pt x="4" y="4"/>
                    </a:cubicBezTo>
                    <a:cubicBezTo>
                      <a:pt x="4" y="3"/>
                      <a:pt x="5" y="3"/>
                      <a:pt x="6" y="3"/>
                    </a:cubicBezTo>
                    <a:cubicBezTo>
                      <a:pt x="6" y="3"/>
                      <a:pt x="6" y="3"/>
                      <a:pt x="6" y="3"/>
                    </a:cubicBezTo>
                    <a:cubicBezTo>
                      <a:pt x="6" y="4"/>
                      <a:pt x="7" y="3"/>
                      <a:pt x="7" y="3"/>
                    </a:cubicBezTo>
                    <a:close/>
                  </a:path>
                </a:pathLst>
              </a:custGeom>
              <a:solidFill>
                <a:srgbClr val="BAB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9" name="Freeform 145"/>
              <p:cNvSpPr/>
              <p:nvPr userDrawn="1"/>
            </p:nvSpPr>
            <p:spPr bwMode="auto">
              <a:xfrm>
                <a:off x="1805" y="2398"/>
                <a:ext cx="17" cy="7"/>
              </a:xfrm>
              <a:custGeom>
                <a:avLst/>
                <a:gdLst>
                  <a:gd name="T0" fmla="*/ 0 w 14"/>
                  <a:gd name="T1" fmla="*/ 2 h 6"/>
                  <a:gd name="T2" fmla="*/ 8 w 14"/>
                  <a:gd name="T3" fmla="*/ 1 h 6"/>
                  <a:gd name="T4" fmla="*/ 14 w 14"/>
                  <a:gd name="T5" fmla="*/ 4 h 6"/>
                  <a:gd name="T6" fmla="*/ 3 w 14"/>
                  <a:gd name="T7" fmla="*/ 4 h 6"/>
                  <a:gd name="T8" fmla="*/ 0 w 14"/>
                  <a:gd name="T9" fmla="*/ 2 h 6"/>
                </a:gdLst>
                <a:ahLst/>
                <a:cxnLst>
                  <a:cxn ang="0">
                    <a:pos x="T0" y="T1"/>
                  </a:cxn>
                  <a:cxn ang="0">
                    <a:pos x="T2" y="T3"/>
                  </a:cxn>
                  <a:cxn ang="0">
                    <a:pos x="T4" y="T5"/>
                  </a:cxn>
                  <a:cxn ang="0">
                    <a:pos x="T6" y="T7"/>
                  </a:cxn>
                  <a:cxn ang="0">
                    <a:pos x="T8" y="T9"/>
                  </a:cxn>
                </a:cxnLst>
                <a:rect l="0" t="0" r="r" b="b"/>
                <a:pathLst>
                  <a:path w="14" h="6">
                    <a:moveTo>
                      <a:pt x="0" y="2"/>
                    </a:moveTo>
                    <a:cubicBezTo>
                      <a:pt x="3" y="1"/>
                      <a:pt x="5" y="1"/>
                      <a:pt x="8" y="1"/>
                    </a:cubicBezTo>
                    <a:cubicBezTo>
                      <a:pt x="12" y="0"/>
                      <a:pt x="13" y="2"/>
                      <a:pt x="14" y="4"/>
                    </a:cubicBezTo>
                    <a:cubicBezTo>
                      <a:pt x="11" y="6"/>
                      <a:pt x="7" y="3"/>
                      <a:pt x="3" y="4"/>
                    </a:cubicBezTo>
                    <a:cubicBezTo>
                      <a:pt x="2" y="3"/>
                      <a:pt x="1" y="2"/>
                      <a:pt x="0" y="2"/>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0" name="Freeform 146"/>
              <p:cNvSpPr/>
              <p:nvPr userDrawn="1"/>
            </p:nvSpPr>
            <p:spPr bwMode="auto">
              <a:xfrm>
                <a:off x="1798" y="2394"/>
                <a:ext cx="4" cy="3"/>
              </a:xfrm>
              <a:custGeom>
                <a:avLst/>
                <a:gdLst>
                  <a:gd name="T0" fmla="*/ 3 w 3"/>
                  <a:gd name="T1" fmla="*/ 1 h 2"/>
                  <a:gd name="T2" fmla="*/ 1 w 3"/>
                  <a:gd name="T3" fmla="*/ 2 h 2"/>
                  <a:gd name="T4" fmla="*/ 0 w 3"/>
                  <a:gd name="T5" fmla="*/ 2 h 2"/>
                  <a:gd name="T6" fmla="*/ 3 w 3"/>
                  <a:gd name="T7" fmla="*/ 1 h 2"/>
                </a:gdLst>
                <a:ahLst/>
                <a:cxnLst>
                  <a:cxn ang="0">
                    <a:pos x="T0" y="T1"/>
                  </a:cxn>
                  <a:cxn ang="0">
                    <a:pos x="T2" y="T3"/>
                  </a:cxn>
                  <a:cxn ang="0">
                    <a:pos x="T4" y="T5"/>
                  </a:cxn>
                  <a:cxn ang="0">
                    <a:pos x="T6" y="T7"/>
                  </a:cxn>
                </a:cxnLst>
                <a:rect l="0" t="0" r="r" b="b"/>
                <a:pathLst>
                  <a:path w="3" h="2">
                    <a:moveTo>
                      <a:pt x="3" y="1"/>
                    </a:moveTo>
                    <a:cubicBezTo>
                      <a:pt x="2" y="2"/>
                      <a:pt x="2" y="2"/>
                      <a:pt x="1" y="2"/>
                    </a:cubicBezTo>
                    <a:cubicBezTo>
                      <a:pt x="1" y="2"/>
                      <a:pt x="0" y="2"/>
                      <a:pt x="0" y="2"/>
                    </a:cubicBezTo>
                    <a:cubicBezTo>
                      <a:pt x="0" y="0"/>
                      <a:pt x="1" y="0"/>
                      <a:pt x="3" y="1"/>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1" name="Freeform 147"/>
              <p:cNvSpPr/>
              <p:nvPr userDrawn="1"/>
            </p:nvSpPr>
            <p:spPr bwMode="auto">
              <a:xfrm>
                <a:off x="1801" y="2399"/>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0"/>
                      <a:pt x="2" y="1"/>
                    </a:cubicBezTo>
                    <a:cubicBezTo>
                      <a:pt x="1" y="0"/>
                      <a:pt x="1" y="0"/>
                      <a:pt x="0" y="0"/>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2" name="Freeform 148"/>
              <p:cNvSpPr/>
              <p:nvPr userDrawn="1"/>
            </p:nvSpPr>
            <p:spPr bwMode="auto">
              <a:xfrm>
                <a:off x="1787" y="2353"/>
                <a:ext cx="120" cy="27"/>
              </a:xfrm>
              <a:custGeom>
                <a:avLst/>
                <a:gdLst>
                  <a:gd name="T0" fmla="*/ 44 w 104"/>
                  <a:gd name="T1" fmla="*/ 14 h 24"/>
                  <a:gd name="T2" fmla="*/ 5 w 104"/>
                  <a:gd name="T3" fmla="*/ 20 h 24"/>
                  <a:gd name="T4" fmla="*/ 0 w 104"/>
                  <a:gd name="T5" fmla="*/ 19 h 24"/>
                  <a:gd name="T6" fmla="*/ 24 w 104"/>
                  <a:gd name="T7" fmla="*/ 8 h 24"/>
                  <a:gd name="T8" fmla="*/ 28 w 104"/>
                  <a:gd name="T9" fmla="*/ 8 h 24"/>
                  <a:gd name="T10" fmla="*/ 33 w 104"/>
                  <a:gd name="T11" fmla="*/ 6 h 24"/>
                  <a:gd name="T12" fmla="*/ 38 w 104"/>
                  <a:gd name="T13" fmla="*/ 0 h 24"/>
                  <a:gd name="T14" fmla="*/ 47 w 104"/>
                  <a:gd name="T15" fmla="*/ 0 h 24"/>
                  <a:gd name="T16" fmla="*/ 54 w 104"/>
                  <a:gd name="T17" fmla="*/ 1 h 24"/>
                  <a:gd name="T18" fmla="*/ 60 w 104"/>
                  <a:gd name="T19" fmla="*/ 5 h 24"/>
                  <a:gd name="T20" fmla="*/ 65 w 104"/>
                  <a:gd name="T21" fmla="*/ 9 h 24"/>
                  <a:gd name="T22" fmla="*/ 68 w 104"/>
                  <a:gd name="T23" fmla="*/ 9 h 24"/>
                  <a:gd name="T24" fmla="*/ 70 w 104"/>
                  <a:gd name="T25" fmla="*/ 6 h 24"/>
                  <a:gd name="T26" fmla="*/ 78 w 104"/>
                  <a:gd name="T27" fmla="*/ 8 h 24"/>
                  <a:gd name="T28" fmla="*/ 95 w 104"/>
                  <a:gd name="T29" fmla="*/ 15 h 24"/>
                  <a:gd name="T30" fmla="*/ 100 w 104"/>
                  <a:gd name="T31" fmla="*/ 17 h 24"/>
                  <a:gd name="T32" fmla="*/ 102 w 104"/>
                  <a:gd name="T33" fmla="*/ 20 h 24"/>
                  <a:gd name="T34" fmla="*/ 102 w 104"/>
                  <a:gd name="T35" fmla="*/ 23 h 24"/>
                  <a:gd name="T36" fmla="*/ 96 w 104"/>
                  <a:gd name="T37" fmla="*/ 23 h 24"/>
                  <a:gd name="T38" fmla="*/ 74 w 104"/>
                  <a:gd name="T39" fmla="*/ 17 h 24"/>
                  <a:gd name="T40" fmla="*/ 64 w 104"/>
                  <a:gd name="T41" fmla="*/ 18 h 24"/>
                  <a:gd name="T42" fmla="*/ 61 w 104"/>
                  <a:gd name="T43" fmla="*/ 18 h 24"/>
                  <a:gd name="T44" fmla="*/ 52 w 104"/>
                  <a:gd name="T45" fmla="*/ 13 h 24"/>
                  <a:gd name="T46" fmla="*/ 44 w 104"/>
                  <a:gd name="T4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24">
                    <a:moveTo>
                      <a:pt x="44" y="14"/>
                    </a:moveTo>
                    <a:cubicBezTo>
                      <a:pt x="30" y="10"/>
                      <a:pt x="18" y="13"/>
                      <a:pt x="5" y="20"/>
                    </a:cubicBezTo>
                    <a:cubicBezTo>
                      <a:pt x="3" y="21"/>
                      <a:pt x="1" y="22"/>
                      <a:pt x="0" y="19"/>
                    </a:cubicBezTo>
                    <a:cubicBezTo>
                      <a:pt x="8" y="15"/>
                      <a:pt x="16" y="12"/>
                      <a:pt x="24" y="8"/>
                    </a:cubicBezTo>
                    <a:cubicBezTo>
                      <a:pt x="26" y="7"/>
                      <a:pt x="26" y="6"/>
                      <a:pt x="28" y="8"/>
                    </a:cubicBezTo>
                    <a:cubicBezTo>
                      <a:pt x="30" y="9"/>
                      <a:pt x="33" y="9"/>
                      <a:pt x="33" y="6"/>
                    </a:cubicBezTo>
                    <a:cubicBezTo>
                      <a:pt x="31" y="1"/>
                      <a:pt x="36" y="2"/>
                      <a:pt x="38" y="0"/>
                    </a:cubicBezTo>
                    <a:cubicBezTo>
                      <a:pt x="41" y="0"/>
                      <a:pt x="44" y="0"/>
                      <a:pt x="47" y="0"/>
                    </a:cubicBezTo>
                    <a:cubicBezTo>
                      <a:pt x="49" y="0"/>
                      <a:pt x="52" y="1"/>
                      <a:pt x="54" y="1"/>
                    </a:cubicBezTo>
                    <a:cubicBezTo>
                      <a:pt x="56" y="3"/>
                      <a:pt x="57" y="5"/>
                      <a:pt x="60" y="5"/>
                    </a:cubicBezTo>
                    <a:cubicBezTo>
                      <a:pt x="62" y="6"/>
                      <a:pt x="64" y="6"/>
                      <a:pt x="65" y="9"/>
                    </a:cubicBezTo>
                    <a:cubicBezTo>
                      <a:pt x="65" y="11"/>
                      <a:pt x="68" y="11"/>
                      <a:pt x="68" y="9"/>
                    </a:cubicBezTo>
                    <a:cubicBezTo>
                      <a:pt x="69" y="8"/>
                      <a:pt x="69" y="5"/>
                      <a:pt x="70" y="6"/>
                    </a:cubicBezTo>
                    <a:cubicBezTo>
                      <a:pt x="73" y="8"/>
                      <a:pt x="77" y="7"/>
                      <a:pt x="78" y="8"/>
                    </a:cubicBezTo>
                    <a:cubicBezTo>
                      <a:pt x="81" y="17"/>
                      <a:pt x="89" y="14"/>
                      <a:pt x="95" y="15"/>
                    </a:cubicBezTo>
                    <a:cubicBezTo>
                      <a:pt x="97" y="16"/>
                      <a:pt x="98" y="16"/>
                      <a:pt x="100" y="17"/>
                    </a:cubicBezTo>
                    <a:cubicBezTo>
                      <a:pt x="101" y="18"/>
                      <a:pt x="102" y="19"/>
                      <a:pt x="102" y="20"/>
                    </a:cubicBezTo>
                    <a:cubicBezTo>
                      <a:pt x="104" y="22"/>
                      <a:pt x="103" y="23"/>
                      <a:pt x="102" y="23"/>
                    </a:cubicBezTo>
                    <a:cubicBezTo>
                      <a:pt x="100" y="24"/>
                      <a:pt x="98" y="23"/>
                      <a:pt x="96" y="23"/>
                    </a:cubicBezTo>
                    <a:cubicBezTo>
                      <a:pt x="89" y="21"/>
                      <a:pt x="82" y="20"/>
                      <a:pt x="74" y="17"/>
                    </a:cubicBezTo>
                    <a:cubicBezTo>
                      <a:pt x="70" y="16"/>
                      <a:pt x="67" y="16"/>
                      <a:pt x="64" y="18"/>
                    </a:cubicBezTo>
                    <a:cubicBezTo>
                      <a:pt x="63" y="19"/>
                      <a:pt x="62" y="19"/>
                      <a:pt x="61" y="18"/>
                    </a:cubicBezTo>
                    <a:cubicBezTo>
                      <a:pt x="60" y="12"/>
                      <a:pt x="56" y="10"/>
                      <a:pt x="52" y="13"/>
                    </a:cubicBezTo>
                    <a:cubicBezTo>
                      <a:pt x="49" y="14"/>
                      <a:pt x="47" y="16"/>
                      <a:pt x="44" y="14"/>
                    </a:cubicBezTo>
                    <a:close/>
                  </a:path>
                </a:pathLst>
              </a:custGeom>
              <a:solidFill>
                <a:srgbClr val="B6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3" name="Freeform 149"/>
              <p:cNvSpPr/>
              <p:nvPr userDrawn="1"/>
            </p:nvSpPr>
            <p:spPr bwMode="auto">
              <a:xfrm>
                <a:off x="1782" y="2248"/>
                <a:ext cx="60" cy="72"/>
              </a:xfrm>
              <a:custGeom>
                <a:avLst/>
                <a:gdLst>
                  <a:gd name="T0" fmla="*/ 49 w 52"/>
                  <a:gd name="T1" fmla="*/ 58 h 63"/>
                  <a:gd name="T2" fmla="*/ 48 w 52"/>
                  <a:gd name="T3" fmla="*/ 62 h 63"/>
                  <a:gd name="T4" fmla="*/ 46 w 52"/>
                  <a:gd name="T5" fmla="*/ 63 h 63"/>
                  <a:gd name="T6" fmla="*/ 44 w 52"/>
                  <a:gd name="T7" fmla="*/ 62 h 63"/>
                  <a:gd name="T8" fmla="*/ 42 w 52"/>
                  <a:gd name="T9" fmla="*/ 60 h 63"/>
                  <a:gd name="T10" fmla="*/ 40 w 52"/>
                  <a:gd name="T11" fmla="*/ 59 h 63"/>
                  <a:gd name="T12" fmla="*/ 16 w 52"/>
                  <a:gd name="T13" fmla="*/ 40 h 63"/>
                  <a:gd name="T14" fmla="*/ 7 w 52"/>
                  <a:gd name="T15" fmla="*/ 29 h 63"/>
                  <a:gd name="T16" fmla="*/ 1 w 52"/>
                  <a:gd name="T17" fmla="*/ 11 h 63"/>
                  <a:gd name="T18" fmla="*/ 1 w 52"/>
                  <a:gd name="T19" fmla="*/ 0 h 63"/>
                  <a:gd name="T20" fmla="*/ 3 w 52"/>
                  <a:gd name="T21" fmla="*/ 0 h 63"/>
                  <a:gd name="T22" fmla="*/ 19 w 52"/>
                  <a:gd name="T23" fmla="*/ 26 h 63"/>
                  <a:gd name="T24" fmla="*/ 27 w 52"/>
                  <a:gd name="T25" fmla="*/ 32 h 63"/>
                  <a:gd name="T26" fmla="*/ 28 w 52"/>
                  <a:gd name="T27" fmla="*/ 30 h 63"/>
                  <a:gd name="T28" fmla="*/ 42 w 52"/>
                  <a:gd name="T29" fmla="*/ 29 h 63"/>
                  <a:gd name="T30" fmla="*/ 38 w 52"/>
                  <a:gd name="T31" fmla="*/ 37 h 63"/>
                  <a:gd name="T32" fmla="*/ 48 w 52"/>
                  <a:gd name="T33" fmla="*/ 47 h 63"/>
                  <a:gd name="T34" fmla="*/ 51 w 52"/>
                  <a:gd name="T35" fmla="*/ 50 h 63"/>
                  <a:gd name="T36" fmla="*/ 52 w 52"/>
                  <a:gd name="T37" fmla="*/ 52 h 63"/>
                  <a:gd name="T38" fmla="*/ 49 w 52"/>
                  <a:gd name="T39"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63">
                    <a:moveTo>
                      <a:pt x="49" y="58"/>
                    </a:moveTo>
                    <a:cubicBezTo>
                      <a:pt x="48" y="59"/>
                      <a:pt x="48" y="61"/>
                      <a:pt x="48" y="62"/>
                    </a:cubicBezTo>
                    <a:cubicBezTo>
                      <a:pt x="48" y="63"/>
                      <a:pt x="47" y="63"/>
                      <a:pt x="46" y="63"/>
                    </a:cubicBezTo>
                    <a:cubicBezTo>
                      <a:pt x="46" y="62"/>
                      <a:pt x="45" y="62"/>
                      <a:pt x="44" y="62"/>
                    </a:cubicBezTo>
                    <a:cubicBezTo>
                      <a:pt x="43" y="61"/>
                      <a:pt x="43" y="61"/>
                      <a:pt x="42" y="60"/>
                    </a:cubicBezTo>
                    <a:cubicBezTo>
                      <a:pt x="41" y="60"/>
                      <a:pt x="40" y="60"/>
                      <a:pt x="40" y="59"/>
                    </a:cubicBezTo>
                    <a:cubicBezTo>
                      <a:pt x="32" y="52"/>
                      <a:pt x="24" y="46"/>
                      <a:pt x="16" y="40"/>
                    </a:cubicBezTo>
                    <a:cubicBezTo>
                      <a:pt x="13" y="36"/>
                      <a:pt x="11" y="31"/>
                      <a:pt x="7" y="29"/>
                    </a:cubicBezTo>
                    <a:cubicBezTo>
                      <a:pt x="5" y="23"/>
                      <a:pt x="3" y="17"/>
                      <a:pt x="1" y="11"/>
                    </a:cubicBezTo>
                    <a:cubicBezTo>
                      <a:pt x="0" y="8"/>
                      <a:pt x="0" y="4"/>
                      <a:pt x="1" y="0"/>
                    </a:cubicBezTo>
                    <a:cubicBezTo>
                      <a:pt x="2" y="0"/>
                      <a:pt x="2" y="0"/>
                      <a:pt x="3" y="0"/>
                    </a:cubicBezTo>
                    <a:cubicBezTo>
                      <a:pt x="8" y="9"/>
                      <a:pt x="10" y="19"/>
                      <a:pt x="19" y="26"/>
                    </a:cubicBezTo>
                    <a:cubicBezTo>
                      <a:pt x="21" y="28"/>
                      <a:pt x="24" y="30"/>
                      <a:pt x="27" y="32"/>
                    </a:cubicBezTo>
                    <a:cubicBezTo>
                      <a:pt x="29" y="33"/>
                      <a:pt x="27" y="30"/>
                      <a:pt x="28" y="30"/>
                    </a:cubicBezTo>
                    <a:cubicBezTo>
                      <a:pt x="32" y="30"/>
                      <a:pt x="36" y="30"/>
                      <a:pt x="42" y="29"/>
                    </a:cubicBezTo>
                    <a:cubicBezTo>
                      <a:pt x="39" y="32"/>
                      <a:pt x="36" y="33"/>
                      <a:pt x="38" y="37"/>
                    </a:cubicBezTo>
                    <a:cubicBezTo>
                      <a:pt x="37" y="44"/>
                      <a:pt x="44" y="44"/>
                      <a:pt x="48" y="47"/>
                    </a:cubicBezTo>
                    <a:cubicBezTo>
                      <a:pt x="49" y="48"/>
                      <a:pt x="50" y="49"/>
                      <a:pt x="51" y="50"/>
                    </a:cubicBezTo>
                    <a:cubicBezTo>
                      <a:pt x="51" y="50"/>
                      <a:pt x="52" y="51"/>
                      <a:pt x="52" y="52"/>
                    </a:cubicBezTo>
                    <a:cubicBezTo>
                      <a:pt x="52" y="54"/>
                      <a:pt x="51" y="56"/>
                      <a:pt x="49" y="58"/>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4" name="Freeform 150"/>
              <p:cNvSpPr/>
              <p:nvPr userDrawn="1"/>
            </p:nvSpPr>
            <p:spPr bwMode="auto">
              <a:xfrm>
                <a:off x="1782" y="2240"/>
                <a:ext cx="7" cy="8"/>
              </a:xfrm>
              <a:custGeom>
                <a:avLst/>
                <a:gdLst>
                  <a:gd name="T0" fmla="*/ 0 w 6"/>
                  <a:gd name="T1" fmla="*/ 3 h 7"/>
                  <a:gd name="T2" fmla="*/ 1 w 6"/>
                  <a:gd name="T3" fmla="*/ 1 h 7"/>
                  <a:gd name="T4" fmla="*/ 3 w 6"/>
                  <a:gd name="T5" fmla="*/ 0 h 7"/>
                  <a:gd name="T6" fmla="*/ 1 w 6"/>
                  <a:gd name="T7" fmla="*/ 7 h 7"/>
                  <a:gd name="T8" fmla="*/ 1 w 6"/>
                  <a:gd name="T9" fmla="*/ 7 h 7"/>
                  <a:gd name="T10" fmla="*/ 0 w 6"/>
                  <a:gd name="T11" fmla="*/ 3 h 7"/>
                </a:gdLst>
                <a:ahLst/>
                <a:cxnLst>
                  <a:cxn ang="0">
                    <a:pos x="T0" y="T1"/>
                  </a:cxn>
                  <a:cxn ang="0">
                    <a:pos x="T2" y="T3"/>
                  </a:cxn>
                  <a:cxn ang="0">
                    <a:pos x="T4" y="T5"/>
                  </a:cxn>
                  <a:cxn ang="0">
                    <a:pos x="T6" y="T7"/>
                  </a:cxn>
                  <a:cxn ang="0">
                    <a:pos x="T8" y="T9"/>
                  </a:cxn>
                  <a:cxn ang="0">
                    <a:pos x="T10" y="T11"/>
                  </a:cxn>
                </a:cxnLst>
                <a:rect l="0" t="0" r="r" b="b"/>
                <a:pathLst>
                  <a:path w="6" h="7">
                    <a:moveTo>
                      <a:pt x="0" y="3"/>
                    </a:moveTo>
                    <a:cubicBezTo>
                      <a:pt x="1" y="3"/>
                      <a:pt x="1" y="2"/>
                      <a:pt x="1" y="1"/>
                    </a:cubicBezTo>
                    <a:cubicBezTo>
                      <a:pt x="2" y="1"/>
                      <a:pt x="3" y="1"/>
                      <a:pt x="3" y="0"/>
                    </a:cubicBezTo>
                    <a:cubicBezTo>
                      <a:pt x="6" y="3"/>
                      <a:pt x="5" y="6"/>
                      <a:pt x="1" y="7"/>
                    </a:cubicBezTo>
                    <a:cubicBezTo>
                      <a:pt x="1" y="7"/>
                      <a:pt x="1" y="7"/>
                      <a:pt x="1" y="7"/>
                    </a:cubicBezTo>
                    <a:cubicBezTo>
                      <a:pt x="1" y="6"/>
                      <a:pt x="1" y="5"/>
                      <a:pt x="0" y="3"/>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5" name="Freeform 151"/>
              <p:cNvSpPr/>
              <p:nvPr userDrawn="1"/>
            </p:nvSpPr>
            <p:spPr bwMode="auto">
              <a:xfrm>
                <a:off x="1785" y="2235"/>
                <a:ext cx="3" cy="3"/>
              </a:xfrm>
              <a:custGeom>
                <a:avLst/>
                <a:gdLst>
                  <a:gd name="T0" fmla="*/ 1 w 3"/>
                  <a:gd name="T1" fmla="*/ 3 h 3"/>
                  <a:gd name="T2" fmla="*/ 0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0" y="2"/>
                      <a:pt x="0" y="2"/>
                      <a:pt x="0" y="1"/>
                    </a:cubicBezTo>
                    <a:cubicBezTo>
                      <a:pt x="1" y="1"/>
                      <a:pt x="1" y="1"/>
                      <a:pt x="2" y="0"/>
                    </a:cubicBezTo>
                    <a:cubicBezTo>
                      <a:pt x="2" y="0"/>
                      <a:pt x="2" y="0"/>
                      <a:pt x="2" y="0"/>
                    </a:cubicBezTo>
                    <a:cubicBezTo>
                      <a:pt x="3" y="2"/>
                      <a:pt x="2" y="3"/>
                      <a:pt x="1" y="3"/>
                    </a:cubicBezTo>
                    <a:close/>
                  </a:path>
                </a:pathLst>
              </a:custGeom>
              <a:solidFill>
                <a:srgbClr val="E5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6" name="Freeform 152"/>
              <p:cNvSpPr/>
              <p:nvPr userDrawn="1"/>
            </p:nvSpPr>
            <p:spPr bwMode="auto">
              <a:xfrm>
                <a:off x="1783" y="2234"/>
                <a:ext cx="35" cy="54"/>
              </a:xfrm>
              <a:custGeom>
                <a:avLst/>
                <a:gdLst>
                  <a:gd name="T0" fmla="*/ 2 w 30"/>
                  <a:gd name="T1" fmla="*/ 4 h 47"/>
                  <a:gd name="T2" fmla="*/ 3 w 30"/>
                  <a:gd name="T3" fmla="*/ 1 h 47"/>
                  <a:gd name="T4" fmla="*/ 11 w 30"/>
                  <a:gd name="T5" fmla="*/ 4 h 47"/>
                  <a:gd name="T6" fmla="*/ 24 w 30"/>
                  <a:gd name="T7" fmla="*/ 18 h 47"/>
                  <a:gd name="T8" fmla="*/ 24 w 30"/>
                  <a:gd name="T9" fmla="*/ 20 h 47"/>
                  <a:gd name="T10" fmla="*/ 21 w 30"/>
                  <a:gd name="T11" fmla="*/ 20 h 47"/>
                  <a:gd name="T12" fmla="*/ 14 w 30"/>
                  <a:gd name="T13" fmla="*/ 12 h 47"/>
                  <a:gd name="T14" fmla="*/ 10 w 30"/>
                  <a:gd name="T15" fmla="*/ 10 h 47"/>
                  <a:gd name="T16" fmla="*/ 8 w 30"/>
                  <a:gd name="T17" fmla="*/ 14 h 47"/>
                  <a:gd name="T18" fmla="*/ 16 w 30"/>
                  <a:gd name="T19" fmla="*/ 34 h 47"/>
                  <a:gd name="T20" fmla="*/ 27 w 30"/>
                  <a:gd name="T21" fmla="*/ 42 h 47"/>
                  <a:gd name="T22" fmla="*/ 30 w 30"/>
                  <a:gd name="T23" fmla="*/ 47 h 47"/>
                  <a:gd name="T24" fmla="*/ 2 w 30"/>
                  <a:gd name="T25" fmla="*/ 15 h 47"/>
                  <a:gd name="T26" fmla="*/ 0 w 30"/>
                  <a:gd name="T27" fmla="*/ 12 h 47"/>
                  <a:gd name="T28" fmla="*/ 2 w 30"/>
                  <a:gd name="T29" fmla="*/ 5 h 47"/>
                  <a:gd name="T30" fmla="*/ 2 w 30"/>
                  <a:gd name="T31"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7">
                    <a:moveTo>
                      <a:pt x="2" y="4"/>
                    </a:moveTo>
                    <a:cubicBezTo>
                      <a:pt x="2" y="3"/>
                      <a:pt x="2" y="2"/>
                      <a:pt x="3" y="1"/>
                    </a:cubicBezTo>
                    <a:cubicBezTo>
                      <a:pt x="6" y="0"/>
                      <a:pt x="8" y="1"/>
                      <a:pt x="11" y="4"/>
                    </a:cubicBezTo>
                    <a:cubicBezTo>
                      <a:pt x="16" y="8"/>
                      <a:pt x="18" y="14"/>
                      <a:pt x="24" y="18"/>
                    </a:cubicBezTo>
                    <a:cubicBezTo>
                      <a:pt x="25" y="18"/>
                      <a:pt x="25" y="19"/>
                      <a:pt x="24" y="20"/>
                    </a:cubicBezTo>
                    <a:cubicBezTo>
                      <a:pt x="23" y="21"/>
                      <a:pt x="22" y="21"/>
                      <a:pt x="21" y="20"/>
                    </a:cubicBezTo>
                    <a:cubicBezTo>
                      <a:pt x="19" y="18"/>
                      <a:pt x="16" y="15"/>
                      <a:pt x="14" y="12"/>
                    </a:cubicBezTo>
                    <a:cubicBezTo>
                      <a:pt x="13" y="11"/>
                      <a:pt x="12" y="9"/>
                      <a:pt x="10" y="10"/>
                    </a:cubicBezTo>
                    <a:cubicBezTo>
                      <a:pt x="9" y="10"/>
                      <a:pt x="8" y="12"/>
                      <a:pt x="8" y="14"/>
                    </a:cubicBezTo>
                    <a:cubicBezTo>
                      <a:pt x="9" y="21"/>
                      <a:pt x="8" y="29"/>
                      <a:pt x="16" y="34"/>
                    </a:cubicBezTo>
                    <a:cubicBezTo>
                      <a:pt x="20" y="36"/>
                      <a:pt x="22" y="42"/>
                      <a:pt x="27" y="42"/>
                    </a:cubicBezTo>
                    <a:cubicBezTo>
                      <a:pt x="28" y="44"/>
                      <a:pt x="29" y="46"/>
                      <a:pt x="30" y="47"/>
                    </a:cubicBezTo>
                    <a:cubicBezTo>
                      <a:pt x="17" y="40"/>
                      <a:pt x="6" y="31"/>
                      <a:pt x="2" y="15"/>
                    </a:cubicBezTo>
                    <a:cubicBezTo>
                      <a:pt x="2" y="14"/>
                      <a:pt x="1" y="13"/>
                      <a:pt x="0" y="12"/>
                    </a:cubicBezTo>
                    <a:cubicBezTo>
                      <a:pt x="2" y="10"/>
                      <a:pt x="3" y="8"/>
                      <a:pt x="2" y="5"/>
                    </a:cubicBezTo>
                    <a:cubicBezTo>
                      <a:pt x="2" y="5"/>
                      <a:pt x="2" y="4"/>
                      <a:pt x="2" y="4"/>
                    </a:cubicBezTo>
                    <a:close/>
                  </a:path>
                </a:pathLst>
              </a:custGeom>
              <a:solidFill>
                <a:srgbClr val="D6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7" name="Freeform 153"/>
              <p:cNvSpPr/>
              <p:nvPr userDrawn="1"/>
            </p:nvSpPr>
            <p:spPr bwMode="auto">
              <a:xfrm>
                <a:off x="1914" y="2566"/>
                <a:ext cx="4" cy="9"/>
              </a:xfrm>
              <a:custGeom>
                <a:avLst/>
                <a:gdLst>
                  <a:gd name="T0" fmla="*/ 2 w 4"/>
                  <a:gd name="T1" fmla="*/ 0 h 8"/>
                  <a:gd name="T2" fmla="*/ 1 w 4"/>
                  <a:gd name="T3" fmla="*/ 8 h 8"/>
                  <a:gd name="T4" fmla="*/ 0 w 4"/>
                  <a:gd name="T5" fmla="*/ 5 h 8"/>
                  <a:gd name="T6" fmla="*/ 2 w 4"/>
                  <a:gd name="T7" fmla="*/ 0 h 8"/>
                </a:gdLst>
                <a:ahLst/>
                <a:cxnLst>
                  <a:cxn ang="0">
                    <a:pos x="T0" y="T1"/>
                  </a:cxn>
                  <a:cxn ang="0">
                    <a:pos x="T2" y="T3"/>
                  </a:cxn>
                  <a:cxn ang="0">
                    <a:pos x="T4" y="T5"/>
                  </a:cxn>
                  <a:cxn ang="0">
                    <a:pos x="T6" y="T7"/>
                  </a:cxn>
                </a:cxnLst>
                <a:rect l="0" t="0" r="r" b="b"/>
                <a:pathLst>
                  <a:path w="4" h="8">
                    <a:moveTo>
                      <a:pt x="2" y="0"/>
                    </a:moveTo>
                    <a:cubicBezTo>
                      <a:pt x="4" y="3"/>
                      <a:pt x="4" y="6"/>
                      <a:pt x="1" y="8"/>
                    </a:cubicBezTo>
                    <a:cubicBezTo>
                      <a:pt x="1" y="7"/>
                      <a:pt x="1" y="6"/>
                      <a:pt x="0" y="5"/>
                    </a:cubicBezTo>
                    <a:cubicBezTo>
                      <a:pt x="1" y="4"/>
                      <a:pt x="2" y="2"/>
                      <a:pt x="2" y="0"/>
                    </a:cubicBezTo>
                    <a:close/>
                  </a:path>
                </a:pathLst>
              </a:custGeom>
              <a:solidFill>
                <a:srgbClr val="626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8" name="Freeform 154"/>
              <p:cNvSpPr/>
              <p:nvPr userDrawn="1"/>
            </p:nvSpPr>
            <p:spPr bwMode="auto">
              <a:xfrm>
                <a:off x="1887" y="2388"/>
                <a:ext cx="78" cy="27"/>
              </a:xfrm>
              <a:custGeom>
                <a:avLst/>
                <a:gdLst>
                  <a:gd name="T0" fmla="*/ 20 w 67"/>
                  <a:gd name="T1" fmla="*/ 23 h 23"/>
                  <a:gd name="T2" fmla="*/ 16 w 67"/>
                  <a:gd name="T3" fmla="*/ 22 h 23"/>
                  <a:gd name="T4" fmla="*/ 6 w 67"/>
                  <a:gd name="T5" fmla="*/ 21 h 23"/>
                  <a:gd name="T6" fmla="*/ 0 w 67"/>
                  <a:gd name="T7" fmla="*/ 21 h 23"/>
                  <a:gd name="T8" fmla="*/ 0 w 67"/>
                  <a:gd name="T9" fmla="*/ 20 h 23"/>
                  <a:gd name="T10" fmla="*/ 16 w 67"/>
                  <a:gd name="T11" fmla="*/ 11 h 23"/>
                  <a:gd name="T12" fmla="*/ 20 w 67"/>
                  <a:gd name="T13" fmla="*/ 8 h 23"/>
                  <a:gd name="T14" fmla="*/ 29 w 67"/>
                  <a:gd name="T15" fmla="*/ 1 h 23"/>
                  <a:gd name="T16" fmla="*/ 32 w 67"/>
                  <a:gd name="T17" fmla="*/ 0 h 23"/>
                  <a:gd name="T18" fmla="*/ 40 w 67"/>
                  <a:gd name="T19" fmla="*/ 4 h 23"/>
                  <a:gd name="T20" fmla="*/ 63 w 67"/>
                  <a:gd name="T21" fmla="*/ 13 h 23"/>
                  <a:gd name="T22" fmla="*/ 66 w 67"/>
                  <a:gd name="T23" fmla="*/ 13 h 23"/>
                  <a:gd name="T24" fmla="*/ 66 w 67"/>
                  <a:gd name="T25" fmla="*/ 16 h 23"/>
                  <a:gd name="T26" fmla="*/ 53 w 67"/>
                  <a:gd name="T27" fmla="*/ 20 h 23"/>
                  <a:gd name="T28" fmla="*/ 39 w 67"/>
                  <a:gd name="T29" fmla="*/ 22 h 23"/>
                  <a:gd name="T30" fmla="*/ 20 w 67"/>
                  <a:gd name="T3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3">
                    <a:moveTo>
                      <a:pt x="20" y="23"/>
                    </a:moveTo>
                    <a:cubicBezTo>
                      <a:pt x="19" y="21"/>
                      <a:pt x="18" y="22"/>
                      <a:pt x="16" y="22"/>
                    </a:cubicBezTo>
                    <a:cubicBezTo>
                      <a:pt x="13" y="20"/>
                      <a:pt x="10" y="20"/>
                      <a:pt x="6" y="21"/>
                    </a:cubicBezTo>
                    <a:cubicBezTo>
                      <a:pt x="4" y="20"/>
                      <a:pt x="2" y="21"/>
                      <a:pt x="0" y="21"/>
                    </a:cubicBezTo>
                    <a:cubicBezTo>
                      <a:pt x="0" y="21"/>
                      <a:pt x="0" y="20"/>
                      <a:pt x="0" y="20"/>
                    </a:cubicBezTo>
                    <a:cubicBezTo>
                      <a:pt x="5" y="17"/>
                      <a:pt x="7" y="7"/>
                      <a:pt x="16" y="11"/>
                    </a:cubicBezTo>
                    <a:cubicBezTo>
                      <a:pt x="18" y="12"/>
                      <a:pt x="18" y="9"/>
                      <a:pt x="20" y="8"/>
                    </a:cubicBezTo>
                    <a:cubicBezTo>
                      <a:pt x="24" y="6"/>
                      <a:pt x="26" y="4"/>
                      <a:pt x="29" y="1"/>
                    </a:cubicBezTo>
                    <a:cubicBezTo>
                      <a:pt x="30" y="0"/>
                      <a:pt x="31" y="0"/>
                      <a:pt x="32" y="0"/>
                    </a:cubicBezTo>
                    <a:cubicBezTo>
                      <a:pt x="36" y="0"/>
                      <a:pt x="38" y="0"/>
                      <a:pt x="40" y="4"/>
                    </a:cubicBezTo>
                    <a:cubicBezTo>
                      <a:pt x="48" y="17"/>
                      <a:pt x="48" y="16"/>
                      <a:pt x="63" y="13"/>
                    </a:cubicBezTo>
                    <a:cubicBezTo>
                      <a:pt x="64" y="13"/>
                      <a:pt x="65" y="13"/>
                      <a:pt x="66" y="13"/>
                    </a:cubicBezTo>
                    <a:cubicBezTo>
                      <a:pt x="67" y="14"/>
                      <a:pt x="67" y="15"/>
                      <a:pt x="66" y="16"/>
                    </a:cubicBezTo>
                    <a:cubicBezTo>
                      <a:pt x="62" y="17"/>
                      <a:pt x="57" y="19"/>
                      <a:pt x="53" y="20"/>
                    </a:cubicBezTo>
                    <a:cubicBezTo>
                      <a:pt x="48" y="22"/>
                      <a:pt x="44" y="22"/>
                      <a:pt x="39" y="22"/>
                    </a:cubicBezTo>
                    <a:cubicBezTo>
                      <a:pt x="33" y="21"/>
                      <a:pt x="27" y="22"/>
                      <a:pt x="20" y="23"/>
                    </a:cubicBezTo>
                    <a:close/>
                  </a:path>
                </a:pathLst>
              </a:custGeom>
              <a:solidFill>
                <a:srgbClr val="D8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9" name="Freeform 155"/>
              <p:cNvSpPr/>
              <p:nvPr userDrawn="1"/>
            </p:nvSpPr>
            <p:spPr bwMode="auto">
              <a:xfrm>
                <a:off x="1965" y="2409"/>
                <a:ext cx="35" cy="57"/>
              </a:xfrm>
              <a:custGeom>
                <a:avLst/>
                <a:gdLst>
                  <a:gd name="T0" fmla="*/ 21 w 31"/>
                  <a:gd name="T1" fmla="*/ 47 h 49"/>
                  <a:gd name="T2" fmla="*/ 14 w 31"/>
                  <a:gd name="T3" fmla="*/ 48 h 49"/>
                  <a:gd name="T4" fmla="*/ 12 w 31"/>
                  <a:gd name="T5" fmla="*/ 48 h 49"/>
                  <a:gd name="T6" fmla="*/ 11 w 31"/>
                  <a:gd name="T7" fmla="*/ 47 h 49"/>
                  <a:gd name="T8" fmla="*/ 10 w 31"/>
                  <a:gd name="T9" fmla="*/ 46 h 49"/>
                  <a:gd name="T10" fmla="*/ 8 w 31"/>
                  <a:gd name="T11" fmla="*/ 44 h 49"/>
                  <a:gd name="T12" fmla="*/ 7 w 31"/>
                  <a:gd name="T13" fmla="*/ 42 h 49"/>
                  <a:gd name="T14" fmla="*/ 5 w 31"/>
                  <a:gd name="T15" fmla="*/ 41 h 49"/>
                  <a:gd name="T16" fmla="*/ 5 w 31"/>
                  <a:gd name="T17" fmla="*/ 41 h 49"/>
                  <a:gd name="T18" fmla="*/ 2 w 31"/>
                  <a:gd name="T19" fmla="*/ 38 h 49"/>
                  <a:gd name="T20" fmla="*/ 2 w 31"/>
                  <a:gd name="T21" fmla="*/ 38 h 49"/>
                  <a:gd name="T22" fmla="*/ 0 w 31"/>
                  <a:gd name="T23" fmla="*/ 32 h 49"/>
                  <a:gd name="T24" fmla="*/ 0 w 31"/>
                  <a:gd name="T25" fmla="*/ 30 h 49"/>
                  <a:gd name="T26" fmla="*/ 1 w 31"/>
                  <a:gd name="T27" fmla="*/ 26 h 49"/>
                  <a:gd name="T28" fmla="*/ 1 w 31"/>
                  <a:gd name="T29" fmla="*/ 26 h 49"/>
                  <a:gd name="T30" fmla="*/ 1 w 31"/>
                  <a:gd name="T31" fmla="*/ 22 h 49"/>
                  <a:gd name="T32" fmla="*/ 3 w 31"/>
                  <a:gd name="T33" fmla="*/ 14 h 49"/>
                  <a:gd name="T34" fmla="*/ 6 w 31"/>
                  <a:gd name="T35" fmla="*/ 5 h 49"/>
                  <a:gd name="T36" fmla="*/ 6 w 31"/>
                  <a:gd name="T37" fmla="*/ 6 h 49"/>
                  <a:gd name="T38" fmla="*/ 10 w 31"/>
                  <a:gd name="T39" fmla="*/ 0 h 49"/>
                  <a:gd name="T40" fmla="*/ 17 w 31"/>
                  <a:gd name="T41" fmla="*/ 4 h 49"/>
                  <a:gd name="T42" fmla="*/ 11 w 31"/>
                  <a:gd name="T43" fmla="*/ 10 h 49"/>
                  <a:gd name="T44" fmla="*/ 10 w 31"/>
                  <a:gd name="T45" fmla="*/ 19 h 49"/>
                  <a:gd name="T46" fmla="*/ 8 w 31"/>
                  <a:gd name="T47" fmla="*/ 23 h 49"/>
                  <a:gd name="T48" fmla="*/ 7 w 31"/>
                  <a:gd name="T49" fmla="*/ 26 h 49"/>
                  <a:gd name="T50" fmla="*/ 9 w 31"/>
                  <a:gd name="T51" fmla="*/ 28 h 49"/>
                  <a:gd name="T52" fmla="*/ 9 w 31"/>
                  <a:gd name="T53" fmla="*/ 29 h 49"/>
                  <a:gd name="T54" fmla="*/ 12 w 31"/>
                  <a:gd name="T55" fmla="*/ 38 h 49"/>
                  <a:gd name="T56" fmla="*/ 12 w 31"/>
                  <a:gd name="T57" fmla="*/ 39 h 49"/>
                  <a:gd name="T58" fmla="*/ 12 w 31"/>
                  <a:gd name="T59" fmla="*/ 39 h 49"/>
                  <a:gd name="T60" fmla="*/ 12 w 31"/>
                  <a:gd name="T61" fmla="*/ 38 h 49"/>
                  <a:gd name="T62" fmla="*/ 12 w 31"/>
                  <a:gd name="T63" fmla="*/ 38 h 49"/>
                  <a:gd name="T64" fmla="*/ 18 w 31"/>
                  <a:gd name="T65" fmla="*/ 38 h 49"/>
                  <a:gd name="T66" fmla="*/ 22 w 31"/>
                  <a:gd name="T67" fmla="*/ 37 h 49"/>
                  <a:gd name="T68" fmla="*/ 26 w 31"/>
                  <a:gd name="T69" fmla="*/ 38 h 49"/>
                  <a:gd name="T70" fmla="*/ 31 w 31"/>
                  <a:gd name="T71" fmla="*/ 43 h 49"/>
                  <a:gd name="T72" fmla="*/ 31 w 31"/>
                  <a:gd name="T73" fmla="*/ 44 h 49"/>
                  <a:gd name="T74" fmla="*/ 30 w 31"/>
                  <a:gd name="T75" fmla="*/ 44 h 49"/>
                  <a:gd name="T76" fmla="*/ 28 w 31"/>
                  <a:gd name="T77" fmla="*/ 46 h 49"/>
                  <a:gd name="T78" fmla="*/ 26 w 31"/>
                  <a:gd name="T79" fmla="*/ 47 h 49"/>
                  <a:gd name="T80" fmla="*/ 24 w 31"/>
                  <a:gd name="T81" fmla="*/ 46 h 49"/>
                  <a:gd name="T82" fmla="*/ 23 w 31"/>
                  <a:gd name="T83" fmla="*/ 46 h 49"/>
                  <a:gd name="T84" fmla="*/ 21 w 31"/>
                  <a:gd name="T8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49">
                    <a:moveTo>
                      <a:pt x="21" y="47"/>
                    </a:moveTo>
                    <a:cubicBezTo>
                      <a:pt x="18" y="45"/>
                      <a:pt x="15" y="43"/>
                      <a:pt x="14" y="48"/>
                    </a:cubicBezTo>
                    <a:cubicBezTo>
                      <a:pt x="14" y="49"/>
                      <a:pt x="12" y="49"/>
                      <a:pt x="12" y="48"/>
                    </a:cubicBezTo>
                    <a:cubicBezTo>
                      <a:pt x="11" y="48"/>
                      <a:pt x="11" y="47"/>
                      <a:pt x="11" y="47"/>
                    </a:cubicBezTo>
                    <a:cubicBezTo>
                      <a:pt x="11" y="47"/>
                      <a:pt x="10" y="46"/>
                      <a:pt x="10" y="46"/>
                    </a:cubicBezTo>
                    <a:cubicBezTo>
                      <a:pt x="9" y="45"/>
                      <a:pt x="8" y="45"/>
                      <a:pt x="8" y="44"/>
                    </a:cubicBezTo>
                    <a:cubicBezTo>
                      <a:pt x="7" y="43"/>
                      <a:pt x="7" y="43"/>
                      <a:pt x="7" y="42"/>
                    </a:cubicBezTo>
                    <a:cubicBezTo>
                      <a:pt x="7" y="41"/>
                      <a:pt x="6" y="41"/>
                      <a:pt x="5" y="41"/>
                    </a:cubicBezTo>
                    <a:cubicBezTo>
                      <a:pt x="5" y="41"/>
                      <a:pt x="5" y="41"/>
                      <a:pt x="5" y="41"/>
                    </a:cubicBezTo>
                    <a:cubicBezTo>
                      <a:pt x="4" y="40"/>
                      <a:pt x="4" y="38"/>
                      <a:pt x="2" y="38"/>
                    </a:cubicBezTo>
                    <a:cubicBezTo>
                      <a:pt x="2" y="38"/>
                      <a:pt x="2" y="38"/>
                      <a:pt x="2" y="38"/>
                    </a:cubicBezTo>
                    <a:cubicBezTo>
                      <a:pt x="1" y="36"/>
                      <a:pt x="0" y="34"/>
                      <a:pt x="0" y="32"/>
                    </a:cubicBezTo>
                    <a:cubicBezTo>
                      <a:pt x="0" y="31"/>
                      <a:pt x="0" y="31"/>
                      <a:pt x="0" y="30"/>
                    </a:cubicBezTo>
                    <a:cubicBezTo>
                      <a:pt x="1" y="29"/>
                      <a:pt x="0" y="28"/>
                      <a:pt x="1" y="26"/>
                    </a:cubicBezTo>
                    <a:cubicBezTo>
                      <a:pt x="1" y="26"/>
                      <a:pt x="1" y="26"/>
                      <a:pt x="1" y="26"/>
                    </a:cubicBezTo>
                    <a:cubicBezTo>
                      <a:pt x="2" y="25"/>
                      <a:pt x="1" y="23"/>
                      <a:pt x="1" y="22"/>
                    </a:cubicBezTo>
                    <a:cubicBezTo>
                      <a:pt x="1" y="19"/>
                      <a:pt x="3" y="17"/>
                      <a:pt x="3" y="14"/>
                    </a:cubicBezTo>
                    <a:cubicBezTo>
                      <a:pt x="4" y="11"/>
                      <a:pt x="5" y="8"/>
                      <a:pt x="6" y="5"/>
                    </a:cubicBezTo>
                    <a:cubicBezTo>
                      <a:pt x="6" y="6"/>
                      <a:pt x="6" y="6"/>
                      <a:pt x="6" y="6"/>
                    </a:cubicBezTo>
                    <a:cubicBezTo>
                      <a:pt x="6" y="3"/>
                      <a:pt x="7" y="1"/>
                      <a:pt x="10" y="0"/>
                    </a:cubicBezTo>
                    <a:cubicBezTo>
                      <a:pt x="13" y="0"/>
                      <a:pt x="15" y="2"/>
                      <a:pt x="17" y="4"/>
                    </a:cubicBezTo>
                    <a:cubicBezTo>
                      <a:pt x="16" y="7"/>
                      <a:pt x="11" y="6"/>
                      <a:pt x="11" y="10"/>
                    </a:cubicBezTo>
                    <a:cubicBezTo>
                      <a:pt x="12" y="13"/>
                      <a:pt x="11" y="16"/>
                      <a:pt x="10" y="19"/>
                    </a:cubicBezTo>
                    <a:cubicBezTo>
                      <a:pt x="9" y="20"/>
                      <a:pt x="8" y="22"/>
                      <a:pt x="8" y="23"/>
                    </a:cubicBezTo>
                    <a:cubicBezTo>
                      <a:pt x="8" y="24"/>
                      <a:pt x="8" y="25"/>
                      <a:pt x="7" y="26"/>
                    </a:cubicBezTo>
                    <a:cubicBezTo>
                      <a:pt x="8" y="27"/>
                      <a:pt x="8" y="28"/>
                      <a:pt x="9" y="28"/>
                    </a:cubicBezTo>
                    <a:cubicBezTo>
                      <a:pt x="9" y="29"/>
                      <a:pt x="9" y="29"/>
                      <a:pt x="9" y="29"/>
                    </a:cubicBezTo>
                    <a:cubicBezTo>
                      <a:pt x="10" y="32"/>
                      <a:pt x="11" y="35"/>
                      <a:pt x="12" y="38"/>
                    </a:cubicBezTo>
                    <a:cubicBezTo>
                      <a:pt x="12" y="40"/>
                      <a:pt x="13" y="40"/>
                      <a:pt x="12" y="39"/>
                    </a:cubicBezTo>
                    <a:cubicBezTo>
                      <a:pt x="12" y="39"/>
                      <a:pt x="12" y="39"/>
                      <a:pt x="12" y="39"/>
                    </a:cubicBezTo>
                    <a:cubicBezTo>
                      <a:pt x="12" y="38"/>
                      <a:pt x="12" y="38"/>
                      <a:pt x="12" y="38"/>
                    </a:cubicBezTo>
                    <a:cubicBezTo>
                      <a:pt x="12" y="38"/>
                      <a:pt x="12" y="38"/>
                      <a:pt x="12" y="38"/>
                    </a:cubicBezTo>
                    <a:cubicBezTo>
                      <a:pt x="14" y="38"/>
                      <a:pt x="16" y="37"/>
                      <a:pt x="18" y="38"/>
                    </a:cubicBezTo>
                    <a:cubicBezTo>
                      <a:pt x="20" y="40"/>
                      <a:pt x="21" y="42"/>
                      <a:pt x="22" y="37"/>
                    </a:cubicBezTo>
                    <a:cubicBezTo>
                      <a:pt x="23" y="35"/>
                      <a:pt x="26" y="38"/>
                      <a:pt x="26" y="38"/>
                    </a:cubicBezTo>
                    <a:cubicBezTo>
                      <a:pt x="27" y="41"/>
                      <a:pt x="29" y="42"/>
                      <a:pt x="31" y="43"/>
                    </a:cubicBezTo>
                    <a:cubicBezTo>
                      <a:pt x="31" y="44"/>
                      <a:pt x="31" y="44"/>
                      <a:pt x="31" y="44"/>
                    </a:cubicBezTo>
                    <a:cubicBezTo>
                      <a:pt x="30" y="44"/>
                      <a:pt x="30" y="44"/>
                      <a:pt x="30" y="44"/>
                    </a:cubicBezTo>
                    <a:cubicBezTo>
                      <a:pt x="29" y="44"/>
                      <a:pt x="29" y="45"/>
                      <a:pt x="28" y="46"/>
                    </a:cubicBezTo>
                    <a:cubicBezTo>
                      <a:pt x="28" y="46"/>
                      <a:pt x="27" y="46"/>
                      <a:pt x="26" y="47"/>
                    </a:cubicBezTo>
                    <a:cubicBezTo>
                      <a:pt x="26" y="46"/>
                      <a:pt x="25" y="46"/>
                      <a:pt x="24" y="46"/>
                    </a:cubicBezTo>
                    <a:cubicBezTo>
                      <a:pt x="23" y="46"/>
                      <a:pt x="23" y="46"/>
                      <a:pt x="23" y="46"/>
                    </a:cubicBezTo>
                    <a:cubicBezTo>
                      <a:pt x="23" y="48"/>
                      <a:pt x="22" y="48"/>
                      <a:pt x="21" y="47"/>
                    </a:cubicBezTo>
                    <a:close/>
                  </a:path>
                </a:pathLst>
              </a:custGeom>
              <a:solidFill>
                <a:srgbClr val="656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0" name="Freeform 156"/>
              <p:cNvSpPr/>
              <p:nvPr userDrawn="1"/>
            </p:nvSpPr>
            <p:spPr bwMode="auto">
              <a:xfrm>
                <a:off x="1955" y="2452"/>
                <a:ext cx="15" cy="13"/>
              </a:xfrm>
              <a:custGeom>
                <a:avLst/>
                <a:gdLst>
                  <a:gd name="T0" fmla="*/ 8 w 13"/>
                  <a:gd name="T1" fmla="*/ 11 h 11"/>
                  <a:gd name="T2" fmla="*/ 2 w 13"/>
                  <a:gd name="T3" fmla="*/ 9 h 11"/>
                  <a:gd name="T4" fmla="*/ 0 w 13"/>
                  <a:gd name="T5" fmla="*/ 4 h 11"/>
                  <a:gd name="T6" fmla="*/ 13 w 13"/>
                  <a:gd name="T7" fmla="*/ 7 h 11"/>
                  <a:gd name="T8" fmla="*/ 13 w 13"/>
                  <a:gd name="T9" fmla="*/ 8 h 11"/>
                  <a:gd name="T10" fmla="*/ 10 w 13"/>
                  <a:gd name="T11" fmla="*/ 11 h 11"/>
                  <a:gd name="T12" fmla="*/ 8 w 1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8" y="11"/>
                    </a:moveTo>
                    <a:cubicBezTo>
                      <a:pt x="6" y="6"/>
                      <a:pt x="6" y="6"/>
                      <a:pt x="2" y="9"/>
                    </a:cubicBezTo>
                    <a:cubicBezTo>
                      <a:pt x="1" y="7"/>
                      <a:pt x="1" y="6"/>
                      <a:pt x="0" y="4"/>
                    </a:cubicBezTo>
                    <a:cubicBezTo>
                      <a:pt x="6" y="0"/>
                      <a:pt x="9" y="5"/>
                      <a:pt x="13" y="7"/>
                    </a:cubicBezTo>
                    <a:cubicBezTo>
                      <a:pt x="13" y="7"/>
                      <a:pt x="13" y="8"/>
                      <a:pt x="13" y="8"/>
                    </a:cubicBezTo>
                    <a:cubicBezTo>
                      <a:pt x="12" y="10"/>
                      <a:pt x="12" y="11"/>
                      <a:pt x="10" y="11"/>
                    </a:cubicBezTo>
                    <a:cubicBezTo>
                      <a:pt x="9" y="11"/>
                      <a:pt x="9" y="11"/>
                      <a:pt x="8" y="11"/>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1" name="Freeform 157"/>
              <p:cNvSpPr/>
              <p:nvPr userDrawn="1"/>
            </p:nvSpPr>
            <p:spPr bwMode="auto">
              <a:xfrm>
                <a:off x="1969" y="2403"/>
                <a:ext cx="7" cy="13"/>
              </a:xfrm>
              <a:custGeom>
                <a:avLst/>
                <a:gdLst>
                  <a:gd name="T0" fmla="*/ 5 w 6"/>
                  <a:gd name="T1" fmla="*/ 5 h 11"/>
                  <a:gd name="T2" fmla="*/ 2 w 6"/>
                  <a:gd name="T3" fmla="*/ 11 h 11"/>
                  <a:gd name="T4" fmla="*/ 2 w 6"/>
                  <a:gd name="T5" fmla="*/ 1 h 11"/>
                  <a:gd name="T6" fmla="*/ 3 w 6"/>
                  <a:gd name="T7" fmla="*/ 0 h 11"/>
                  <a:gd name="T8" fmla="*/ 6 w 6"/>
                  <a:gd name="T9" fmla="*/ 2 h 11"/>
                  <a:gd name="T10" fmla="*/ 6 w 6"/>
                  <a:gd name="T11" fmla="*/ 4 h 11"/>
                  <a:gd name="T12" fmla="*/ 5 w 6"/>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 h="11">
                    <a:moveTo>
                      <a:pt x="5" y="5"/>
                    </a:moveTo>
                    <a:cubicBezTo>
                      <a:pt x="4" y="7"/>
                      <a:pt x="3" y="9"/>
                      <a:pt x="2" y="11"/>
                    </a:cubicBezTo>
                    <a:cubicBezTo>
                      <a:pt x="1" y="7"/>
                      <a:pt x="0" y="4"/>
                      <a:pt x="2" y="1"/>
                    </a:cubicBezTo>
                    <a:cubicBezTo>
                      <a:pt x="2" y="1"/>
                      <a:pt x="3" y="0"/>
                      <a:pt x="3" y="0"/>
                    </a:cubicBezTo>
                    <a:cubicBezTo>
                      <a:pt x="5" y="0"/>
                      <a:pt x="6" y="1"/>
                      <a:pt x="6" y="2"/>
                    </a:cubicBezTo>
                    <a:cubicBezTo>
                      <a:pt x="6" y="3"/>
                      <a:pt x="6" y="4"/>
                      <a:pt x="6" y="4"/>
                    </a:cubicBezTo>
                    <a:cubicBezTo>
                      <a:pt x="6" y="5"/>
                      <a:pt x="6" y="5"/>
                      <a:pt x="5" y="5"/>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2" name="Freeform 158"/>
              <p:cNvSpPr/>
              <p:nvPr userDrawn="1"/>
            </p:nvSpPr>
            <p:spPr bwMode="auto">
              <a:xfrm>
                <a:off x="1967" y="2415"/>
                <a:ext cx="4" cy="10"/>
              </a:xfrm>
              <a:custGeom>
                <a:avLst/>
                <a:gdLst>
                  <a:gd name="T0" fmla="*/ 4 w 4"/>
                  <a:gd name="T1" fmla="*/ 0 h 9"/>
                  <a:gd name="T2" fmla="*/ 1 w 4"/>
                  <a:gd name="T3" fmla="*/ 9 h 9"/>
                  <a:gd name="T4" fmla="*/ 4 w 4"/>
                  <a:gd name="T5" fmla="*/ 0 h 9"/>
                </a:gdLst>
                <a:ahLst/>
                <a:cxnLst>
                  <a:cxn ang="0">
                    <a:pos x="T0" y="T1"/>
                  </a:cxn>
                  <a:cxn ang="0">
                    <a:pos x="T2" y="T3"/>
                  </a:cxn>
                  <a:cxn ang="0">
                    <a:pos x="T4" y="T5"/>
                  </a:cxn>
                </a:cxnLst>
                <a:rect l="0" t="0" r="r" b="b"/>
                <a:pathLst>
                  <a:path w="4" h="9">
                    <a:moveTo>
                      <a:pt x="4" y="0"/>
                    </a:moveTo>
                    <a:cubicBezTo>
                      <a:pt x="4" y="4"/>
                      <a:pt x="4" y="7"/>
                      <a:pt x="1" y="9"/>
                    </a:cubicBezTo>
                    <a:cubicBezTo>
                      <a:pt x="0" y="6"/>
                      <a:pt x="1" y="3"/>
                      <a:pt x="4" y="0"/>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3" name="Freeform 159"/>
              <p:cNvSpPr/>
              <p:nvPr userDrawn="1"/>
            </p:nvSpPr>
            <p:spPr bwMode="auto">
              <a:xfrm>
                <a:off x="1970" y="2457"/>
                <a:ext cx="6" cy="8"/>
              </a:xfrm>
              <a:custGeom>
                <a:avLst/>
                <a:gdLst>
                  <a:gd name="T0" fmla="*/ 3 w 5"/>
                  <a:gd name="T1" fmla="*/ 1 h 7"/>
                  <a:gd name="T2" fmla="*/ 3 w 5"/>
                  <a:gd name="T3" fmla="*/ 2 h 7"/>
                  <a:gd name="T4" fmla="*/ 4 w 5"/>
                  <a:gd name="T5" fmla="*/ 6 h 7"/>
                  <a:gd name="T6" fmla="*/ 0 w 5"/>
                  <a:gd name="T7" fmla="*/ 4 h 7"/>
                  <a:gd name="T8" fmla="*/ 0 w 5"/>
                  <a:gd name="T9" fmla="*/ 3 h 7"/>
                  <a:gd name="T10" fmla="*/ 1 w 5"/>
                  <a:gd name="T11" fmla="*/ 1 h 7"/>
                  <a:gd name="T12" fmla="*/ 3 w 5"/>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1"/>
                    </a:moveTo>
                    <a:cubicBezTo>
                      <a:pt x="3" y="1"/>
                      <a:pt x="3" y="2"/>
                      <a:pt x="3" y="2"/>
                    </a:cubicBezTo>
                    <a:cubicBezTo>
                      <a:pt x="4" y="3"/>
                      <a:pt x="5" y="5"/>
                      <a:pt x="4" y="6"/>
                    </a:cubicBezTo>
                    <a:cubicBezTo>
                      <a:pt x="2" y="7"/>
                      <a:pt x="0" y="6"/>
                      <a:pt x="0" y="4"/>
                    </a:cubicBezTo>
                    <a:cubicBezTo>
                      <a:pt x="0" y="3"/>
                      <a:pt x="0" y="3"/>
                      <a:pt x="0" y="3"/>
                    </a:cubicBezTo>
                    <a:cubicBezTo>
                      <a:pt x="0" y="2"/>
                      <a:pt x="1" y="2"/>
                      <a:pt x="1" y="1"/>
                    </a:cubicBezTo>
                    <a:cubicBezTo>
                      <a:pt x="1" y="0"/>
                      <a:pt x="2" y="0"/>
                      <a:pt x="3" y="1"/>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4" name="Freeform 160"/>
              <p:cNvSpPr/>
              <p:nvPr userDrawn="1"/>
            </p:nvSpPr>
            <p:spPr bwMode="auto">
              <a:xfrm>
                <a:off x="1963" y="2401"/>
                <a:ext cx="10" cy="6"/>
              </a:xfrm>
              <a:custGeom>
                <a:avLst/>
                <a:gdLst>
                  <a:gd name="T0" fmla="*/ 0 w 8"/>
                  <a:gd name="T1" fmla="*/ 5 h 5"/>
                  <a:gd name="T2" fmla="*/ 0 w 8"/>
                  <a:gd name="T3" fmla="*/ 3 h 5"/>
                  <a:gd name="T4" fmla="*/ 4 w 8"/>
                  <a:gd name="T5" fmla="*/ 0 h 5"/>
                  <a:gd name="T6" fmla="*/ 7 w 8"/>
                  <a:gd name="T7" fmla="*/ 0 h 5"/>
                  <a:gd name="T8" fmla="*/ 7 w 8"/>
                  <a:gd name="T9" fmla="*/ 2 h 5"/>
                  <a:gd name="T10" fmla="*/ 7 w 8"/>
                  <a:gd name="T11" fmla="*/ 3 h 5"/>
                  <a:gd name="T12" fmla="*/ 0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0" y="5"/>
                    </a:moveTo>
                    <a:cubicBezTo>
                      <a:pt x="0" y="4"/>
                      <a:pt x="0" y="4"/>
                      <a:pt x="0" y="3"/>
                    </a:cubicBezTo>
                    <a:cubicBezTo>
                      <a:pt x="1" y="1"/>
                      <a:pt x="2" y="0"/>
                      <a:pt x="4" y="0"/>
                    </a:cubicBezTo>
                    <a:cubicBezTo>
                      <a:pt x="5" y="0"/>
                      <a:pt x="6" y="0"/>
                      <a:pt x="7" y="0"/>
                    </a:cubicBezTo>
                    <a:cubicBezTo>
                      <a:pt x="7" y="1"/>
                      <a:pt x="8" y="2"/>
                      <a:pt x="7" y="2"/>
                    </a:cubicBezTo>
                    <a:cubicBezTo>
                      <a:pt x="7" y="3"/>
                      <a:pt x="7" y="3"/>
                      <a:pt x="7" y="3"/>
                    </a:cubicBezTo>
                    <a:cubicBezTo>
                      <a:pt x="5" y="3"/>
                      <a:pt x="3" y="4"/>
                      <a:pt x="0" y="5"/>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5" name="Freeform 161"/>
              <p:cNvSpPr/>
              <p:nvPr userDrawn="1"/>
            </p:nvSpPr>
            <p:spPr bwMode="auto">
              <a:xfrm>
                <a:off x="1963" y="2446"/>
                <a:ext cx="4" cy="7"/>
              </a:xfrm>
              <a:custGeom>
                <a:avLst/>
                <a:gdLst>
                  <a:gd name="T0" fmla="*/ 1 w 3"/>
                  <a:gd name="T1" fmla="*/ 0 h 6"/>
                  <a:gd name="T2" fmla="*/ 3 w 3"/>
                  <a:gd name="T3" fmla="*/ 6 h 6"/>
                  <a:gd name="T4" fmla="*/ 1 w 3"/>
                  <a:gd name="T5" fmla="*/ 0 h 6"/>
                </a:gdLst>
                <a:ahLst/>
                <a:cxnLst>
                  <a:cxn ang="0">
                    <a:pos x="T0" y="T1"/>
                  </a:cxn>
                  <a:cxn ang="0">
                    <a:pos x="T2" y="T3"/>
                  </a:cxn>
                  <a:cxn ang="0">
                    <a:pos x="T4" y="T5"/>
                  </a:cxn>
                </a:cxnLst>
                <a:rect l="0" t="0" r="r" b="b"/>
                <a:pathLst>
                  <a:path w="3" h="6">
                    <a:moveTo>
                      <a:pt x="1" y="0"/>
                    </a:moveTo>
                    <a:cubicBezTo>
                      <a:pt x="2" y="2"/>
                      <a:pt x="3" y="4"/>
                      <a:pt x="3" y="6"/>
                    </a:cubicBezTo>
                    <a:cubicBezTo>
                      <a:pt x="0" y="4"/>
                      <a:pt x="0" y="2"/>
                      <a:pt x="1"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6" name="Freeform 162"/>
              <p:cNvSpPr/>
              <p:nvPr userDrawn="1"/>
            </p:nvSpPr>
            <p:spPr bwMode="auto">
              <a:xfrm>
                <a:off x="1967" y="2453"/>
                <a:ext cx="3" cy="4"/>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2" y="0"/>
                      <a:pt x="3" y="1"/>
                      <a:pt x="3" y="3"/>
                    </a:cubicBezTo>
                    <a:cubicBezTo>
                      <a:pt x="2" y="2"/>
                      <a:pt x="1" y="1"/>
                      <a:pt x="0"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7" name="Freeform 163"/>
              <p:cNvSpPr/>
              <p:nvPr userDrawn="1"/>
            </p:nvSpPr>
            <p:spPr bwMode="auto">
              <a:xfrm>
                <a:off x="1965" y="2439"/>
                <a:ext cx="1" cy="5"/>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1" y="2"/>
                      <a:pt x="1" y="3"/>
                      <a:pt x="0" y="4"/>
                    </a:cubicBezTo>
                    <a:cubicBezTo>
                      <a:pt x="0" y="3"/>
                      <a:pt x="0" y="2"/>
                      <a:pt x="1"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8" name="Freeform 164"/>
              <p:cNvSpPr/>
              <p:nvPr userDrawn="1"/>
            </p:nvSpPr>
            <p:spPr bwMode="auto">
              <a:xfrm>
                <a:off x="1965" y="2435"/>
                <a:ext cx="2" cy="4"/>
              </a:xfrm>
              <a:custGeom>
                <a:avLst/>
                <a:gdLst>
                  <a:gd name="T0" fmla="*/ 1 w 2"/>
                  <a:gd name="T1" fmla="*/ 0 h 4"/>
                  <a:gd name="T2" fmla="*/ 1 w 2"/>
                  <a:gd name="T3" fmla="*/ 4 h 4"/>
                  <a:gd name="T4" fmla="*/ 1 w 2"/>
                  <a:gd name="T5" fmla="*/ 0 h 4"/>
                </a:gdLst>
                <a:ahLst/>
                <a:cxnLst>
                  <a:cxn ang="0">
                    <a:pos x="T0" y="T1"/>
                  </a:cxn>
                  <a:cxn ang="0">
                    <a:pos x="T2" y="T3"/>
                  </a:cxn>
                  <a:cxn ang="0">
                    <a:pos x="T4" y="T5"/>
                  </a:cxn>
                </a:cxnLst>
                <a:rect l="0" t="0" r="r" b="b"/>
                <a:pathLst>
                  <a:path w="2" h="4">
                    <a:moveTo>
                      <a:pt x="1" y="0"/>
                    </a:moveTo>
                    <a:cubicBezTo>
                      <a:pt x="2" y="2"/>
                      <a:pt x="2" y="3"/>
                      <a:pt x="1" y="4"/>
                    </a:cubicBezTo>
                    <a:cubicBezTo>
                      <a:pt x="0" y="3"/>
                      <a:pt x="0" y="1"/>
                      <a:pt x="1"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9" name="Freeform 165"/>
              <p:cNvSpPr/>
              <p:nvPr userDrawn="1"/>
            </p:nvSpPr>
            <p:spPr bwMode="auto">
              <a:xfrm>
                <a:off x="1970" y="2457"/>
                <a:ext cx="4" cy="1"/>
              </a:xfrm>
              <a:custGeom>
                <a:avLst/>
                <a:gdLst>
                  <a:gd name="T0" fmla="*/ 3 w 3"/>
                  <a:gd name="T1" fmla="*/ 1 h 1"/>
                  <a:gd name="T2" fmla="*/ 2 w 3"/>
                  <a:gd name="T3" fmla="*/ 1 h 1"/>
                  <a:gd name="T4" fmla="*/ 1 w 3"/>
                  <a:gd name="T5" fmla="*/ 1 h 1"/>
                  <a:gd name="T6" fmla="*/ 0 w 3"/>
                  <a:gd name="T7" fmla="*/ 0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2" y="1"/>
                      <a:pt x="2" y="1"/>
                      <a:pt x="2" y="1"/>
                    </a:cubicBezTo>
                    <a:cubicBezTo>
                      <a:pt x="1" y="1"/>
                      <a:pt x="1" y="1"/>
                      <a:pt x="1" y="1"/>
                    </a:cubicBezTo>
                    <a:cubicBezTo>
                      <a:pt x="0" y="1"/>
                      <a:pt x="0" y="0"/>
                      <a:pt x="0" y="0"/>
                    </a:cubicBezTo>
                    <a:cubicBezTo>
                      <a:pt x="1" y="0"/>
                      <a:pt x="2" y="0"/>
                      <a:pt x="3" y="1"/>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0" name="Freeform 166"/>
              <p:cNvSpPr/>
              <p:nvPr userDrawn="1"/>
            </p:nvSpPr>
            <p:spPr bwMode="auto">
              <a:xfrm>
                <a:off x="1832" y="2393"/>
                <a:ext cx="56" cy="17"/>
              </a:xfrm>
              <a:custGeom>
                <a:avLst/>
                <a:gdLst>
                  <a:gd name="T0" fmla="*/ 32 w 49"/>
                  <a:gd name="T1" fmla="*/ 13 h 15"/>
                  <a:gd name="T2" fmla="*/ 7 w 49"/>
                  <a:gd name="T3" fmla="*/ 13 h 15"/>
                  <a:gd name="T4" fmla="*/ 0 w 49"/>
                  <a:gd name="T5" fmla="*/ 10 h 15"/>
                  <a:gd name="T6" fmla="*/ 0 w 49"/>
                  <a:gd name="T7" fmla="*/ 8 h 15"/>
                  <a:gd name="T8" fmla="*/ 12 w 49"/>
                  <a:gd name="T9" fmla="*/ 3 h 15"/>
                  <a:gd name="T10" fmla="*/ 14 w 49"/>
                  <a:gd name="T11" fmla="*/ 5 h 15"/>
                  <a:gd name="T12" fmla="*/ 28 w 49"/>
                  <a:gd name="T13" fmla="*/ 1 h 15"/>
                  <a:gd name="T14" fmla="*/ 46 w 49"/>
                  <a:gd name="T15" fmla="*/ 2 h 15"/>
                  <a:gd name="T16" fmla="*/ 49 w 49"/>
                  <a:gd name="T17" fmla="*/ 6 h 15"/>
                  <a:gd name="T18" fmla="*/ 32 w 49"/>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15">
                    <a:moveTo>
                      <a:pt x="32" y="13"/>
                    </a:moveTo>
                    <a:cubicBezTo>
                      <a:pt x="23" y="14"/>
                      <a:pt x="15" y="12"/>
                      <a:pt x="7" y="13"/>
                    </a:cubicBezTo>
                    <a:cubicBezTo>
                      <a:pt x="5" y="11"/>
                      <a:pt x="2" y="11"/>
                      <a:pt x="0" y="10"/>
                    </a:cubicBezTo>
                    <a:cubicBezTo>
                      <a:pt x="0" y="9"/>
                      <a:pt x="0" y="9"/>
                      <a:pt x="0" y="8"/>
                    </a:cubicBezTo>
                    <a:cubicBezTo>
                      <a:pt x="3" y="4"/>
                      <a:pt x="7" y="2"/>
                      <a:pt x="12" y="3"/>
                    </a:cubicBezTo>
                    <a:cubicBezTo>
                      <a:pt x="13" y="3"/>
                      <a:pt x="14" y="4"/>
                      <a:pt x="14" y="5"/>
                    </a:cubicBezTo>
                    <a:cubicBezTo>
                      <a:pt x="20" y="7"/>
                      <a:pt x="23" y="1"/>
                      <a:pt x="28" y="1"/>
                    </a:cubicBezTo>
                    <a:cubicBezTo>
                      <a:pt x="34" y="0"/>
                      <a:pt x="40" y="2"/>
                      <a:pt x="46" y="2"/>
                    </a:cubicBezTo>
                    <a:cubicBezTo>
                      <a:pt x="48" y="2"/>
                      <a:pt x="49" y="3"/>
                      <a:pt x="49" y="6"/>
                    </a:cubicBezTo>
                    <a:cubicBezTo>
                      <a:pt x="47" y="15"/>
                      <a:pt x="47" y="15"/>
                      <a:pt x="32" y="13"/>
                    </a:cubicBezTo>
                    <a:close/>
                  </a:path>
                </a:pathLst>
              </a:custGeom>
              <a:solidFill>
                <a:srgbClr val="C4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1" name="Freeform 167"/>
              <p:cNvSpPr/>
              <p:nvPr userDrawn="1"/>
            </p:nvSpPr>
            <p:spPr bwMode="auto">
              <a:xfrm>
                <a:off x="1822" y="2397"/>
                <a:ext cx="10" cy="8"/>
              </a:xfrm>
              <a:custGeom>
                <a:avLst/>
                <a:gdLst>
                  <a:gd name="T0" fmla="*/ 0 w 9"/>
                  <a:gd name="T1" fmla="*/ 5 h 7"/>
                  <a:gd name="T2" fmla="*/ 6 w 9"/>
                  <a:gd name="T3" fmla="*/ 0 h 7"/>
                  <a:gd name="T4" fmla="*/ 6 w 9"/>
                  <a:gd name="T5" fmla="*/ 0 h 7"/>
                  <a:gd name="T6" fmla="*/ 9 w 9"/>
                  <a:gd name="T7" fmla="*/ 6 h 7"/>
                  <a:gd name="T8" fmla="*/ 9 w 9"/>
                  <a:gd name="T9" fmla="*/ 7 h 7"/>
                  <a:gd name="T10" fmla="*/ 0 w 9"/>
                  <a:gd name="T11" fmla="*/ 5 h 7"/>
                </a:gdLst>
                <a:ahLst/>
                <a:cxnLst>
                  <a:cxn ang="0">
                    <a:pos x="T0" y="T1"/>
                  </a:cxn>
                  <a:cxn ang="0">
                    <a:pos x="T2" y="T3"/>
                  </a:cxn>
                  <a:cxn ang="0">
                    <a:pos x="T4" y="T5"/>
                  </a:cxn>
                  <a:cxn ang="0">
                    <a:pos x="T6" y="T7"/>
                  </a:cxn>
                  <a:cxn ang="0">
                    <a:pos x="T8" y="T9"/>
                  </a:cxn>
                  <a:cxn ang="0">
                    <a:pos x="T10" y="T11"/>
                  </a:cxn>
                </a:cxnLst>
                <a:rect l="0" t="0" r="r" b="b"/>
                <a:pathLst>
                  <a:path w="9" h="7">
                    <a:moveTo>
                      <a:pt x="0" y="5"/>
                    </a:moveTo>
                    <a:cubicBezTo>
                      <a:pt x="4" y="5"/>
                      <a:pt x="4" y="1"/>
                      <a:pt x="6" y="0"/>
                    </a:cubicBezTo>
                    <a:cubicBezTo>
                      <a:pt x="6" y="0"/>
                      <a:pt x="6" y="0"/>
                      <a:pt x="6" y="0"/>
                    </a:cubicBezTo>
                    <a:cubicBezTo>
                      <a:pt x="9" y="1"/>
                      <a:pt x="9" y="4"/>
                      <a:pt x="9" y="6"/>
                    </a:cubicBezTo>
                    <a:cubicBezTo>
                      <a:pt x="9" y="7"/>
                      <a:pt x="9" y="7"/>
                      <a:pt x="9" y="7"/>
                    </a:cubicBezTo>
                    <a:cubicBezTo>
                      <a:pt x="6" y="7"/>
                      <a:pt x="3" y="7"/>
                      <a:pt x="0" y="5"/>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2" name="Freeform 168"/>
              <p:cNvSpPr/>
              <p:nvPr userDrawn="1"/>
            </p:nvSpPr>
            <p:spPr bwMode="auto">
              <a:xfrm>
                <a:off x="1869" y="2386"/>
                <a:ext cx="52" cy="26"/>
              </a:xfrm>
              <a:custGeom>
                <a:avLst/>
                <a:gdLst>
                  <a:gd name="T0" fmla="*/ 0 w 45"/>
                  <a:gd name="T1" fmla="*/ 19 h 22"/>
                  <a:gd name="T2" fmla="*/ 5 w 45"/>
                  <a:gd name="T3" fmla="*/ 18 h 22"/>
                  <a:gd name="T4" fmla="*/ 17 w 45"/>
                  <a:gd name="T5" fmla="*/ 12 h 22"/>
                  <a:gd name="T6" fmla="*/ 18 w 45"/>
                  <a:gd name="T7" fmla="*/ 12 h 22"/>
                  <a:gd name="T8" fmla="*/ 19 w 45"/>
                  <a:gd name="T9" fmla="*/ 11 h 22"/>
                  <a:gd name="T10" fmla="*/ 20 w 45"/>
                  <a:gd name="T11" fmla="*/ 9 h 22"/>
                  <a:gd name="T12" fmla="*/ 22 w 45"/>
                  <a:gd name="T13" fmla="*/ 7 h 22"/>
                  <a:gd name="T14" fmla="*/ 24 w 45"/>
                  <a:gd name="T15" fmla="*/ 7 h 22"/>
                  <a:gd name="T16" fmla="*/ 31 w 45"/>
                  <a:gd name="T17" fmla="*/ 4 h 22"/>
                  <a:gd name="T18" fmla="*/ 37 w 45"/>
                  <a:gd name="T19" fmla="*/ 1 h 22"/>
                  <a:gd name="T20" fmla="*/ 39 w 45"/>
                  <a:gd name="T21" fmla="*/ 0 h 22"/>
                  <a:gd name="T22" fmla="*/ 45 w 45"/>
                  <a:gd name="T23" fmla="*/ 4 h 22"/>
                  <a:gd name="T24" fmla="*/ 43 w 45"/>
                  <a:gd name="T25" fmla="*/ 8 h 22"/>
                  <a:gd name="T26" fmla="*/ 35 w 45"/>
                  <a:gd name="T27" fmla="*/ 21 h 22"/>
                  <a:gd name="T28" fmla="*/ 27 w 45"/>
                  <a:gd name="T29" fmla="*/ 13 h 22"/>
                  <a:gd name="T30" fmla="*/ 27 w 45"/>
                  <a:gd name="T31" fmla="*/ 16 h 22"/>
                  <a:gd name="T32" fmla="*/ 24 w 45"/>
                  <a:gd name="T33" fmla="*/ 20 h 22"/>
                  <a:gd name="T34" fmla="*/ 16 w 45"/>
                  <a:gd name="T35" fmla="*/ 22 h 22"/>
                  <a:gd name="T36" fmla="*/ 7 w 45"/>
                  <a:gd name="T37" fmla="*/ 22 h 22"/>
                  <a:gd name="T38" fmla="*/ 3 w 45"/>
                  <a:gd name="T39" fmla="*/ 22 h 22"/>
                  <a:gd name="T40" fmla="*/ 0 w 45"/>
                  <a:gd name="T4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2">
                    <a:moveTo>
                      <a:pt x="0" y="19"/>
                    </a:moveTo>
                    <a:cubicBezTo>
                      <a:pt x="1" y="19"/>
                      <a:pt x="3" y="18"/>
                      <a:pt x="5" y="18"/>
                    </a:cubicBezTo>
                    <a:cubicBezTo>
                      <a:pt x="11" y="19"/>
                      <a:pt x="14" y="17"/>
                      <a:pt x="17" y="12"/>
                    </a:cubicBezTo>
                    <a:cubicBezTo>
                      <a:pt x="17" y="12"/>
                      <a:pt x="17" y="12"/>
                      <a:pt x="18" y="12"/>
                    </a:cubicBezTo>
                    <a:cubicBezTo>
                      <a:pt x="18" y="12"/>
                      <a:pt x="19" y="13"/>
                      <a:pt x="19" y="11"/>
                    </a:cubicBezTo>
                    <a:cubicBezTo>
                      <a:pt x="19" y="11"/>
                      <a:pt x="19" y="10"/>
                      <a:pt x="20" y="9"/>
                    </a:cubicBezTo>
                    <a:cubicBezTo>
                      <a:pt x="20" y="8"/>
                      <a:pt x="21" y="8"/>
                      <a:pt x="22" y="7"/>
                    </a:cubicBezTo>
                    <a:cubicBezTo>
                      <a:pt x="23" y="7"/>
                      <a:pt x="23" y="7"/>
                      <a:pt x="24" y="7"/>
                    </a:cubicBezTo>
                    <a:cubicBezTo>
                      <a:pt x="27" y="8"/>
                      <a:pt x="29" y="6"/>
                      <a:pt x="31" y="4"/>
                    </a:cubicBezTo>
                    <a:cubicBezTo>
                      <a:pt x="33" y="3"/>
                      <a:pt x="35" y="2"/>
                      <a:pt x="37" y="1"/>
                    </a:cubicBezTo>
                    <a:cubicBezTo>
                      <a:pt x="38" y="0"/>
                      <a:pt x="38" y="0"/>
                      <a:pt x="39" y="0"/>
                    </a:cubicBezTo>
                    <a:cubicBezTo>
                      <a:pt x="41" y="2"/>
                      <a:pt x="45" y="1"/>
                      <a:pt x="45" y="4"/>
                    </a:cubicBezTo>
                    <a:cubicBezTo>
                      <a:pt x="45" y="6"/>
                      <a:pt x="44" y="7"/>
                      <a:pt x="43" y="8"/>
                    </a:cubicBezTo>
                    <a:cubicBezTo>
                      <a:pt x="38" y="11"/>
                      <a:pt x="35" y="14"/>
                      <a:pt x="35" y="21"/>
                    </a:cubicBezTo>
                    <a:cubicBezTo>
                      <a:pt x="31" y="18"/>
                      <a:pt x="32" y="13"/>
                      <a:pt x="27" y="13"/>
                    </a:cubicBezTo>
                    <a:cubicBezTo>
                      <a:pt x="26" y="14"/>
                      <a:pt x="27" y="15"/>
                      <a:pt x="27" y="16"/>
                    </a:cubicBezTo>
                    <a:cubicBezTo>
                      <a:pt x="29" y="19"/>
                      <a:pt x="27" y="21"/>
                      <a:pt x="24" y="20"/>
                    </a:cubicBezTo>
                    <a:cubicBezTo>
                      <a:pt x="21" y="19"/>
                      <a:pt x="18" y="19"/>
                      <a:pt x="16" y="22"/>
                    </a:cubicBezTo>
                    <a:cubicBezTo>
                      <a:pt x="13" y="22"/>
                      <a:pt x="10" y="21"/>
                      <a:pt x="7" y="22"/>
                    </a:cubicBezTo>
                    <a:cubicBezTo>
                      <a:pt x="5" y="21"/>
                      <a:pt x="4" y="21"/>
                      <a:pt x="3" y="22"/>
                    </a:cubicBezTo>
                    <a:cubicBezTo>
                      <a:pt x="2" y="21"/>
                      <a:pt x="1" y="20"/>
                      <a:pt x="0" y="19"/>
                    </a:cubicBezTo>
                    <a:close/>
                  </a:path>
                </a:pathLst>
              </a:custGeom>
              <a:solidFill>
                <a:srgbClr val="D0CE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3" name="Freeform 169"/>
              <p:cNvSpPr/>
              <p:nvPr userDrawn="1"/>
            </p:nvSpPr>
            <p:spPr bwMode="auto">
              <a:xfrm>
                <a:off x="2043" y="2402"/>
                <a:ext cx="64" cy="38"/>
              </a:xfrm>
              <a:custGeom>
                <a:avLst/>
                <a:gdLst>
                  <a:gd name="T0" fmla="*/ 2 w 56"/>
                  <a:gd name="T1" fmla="*/ 2 h 33"/>
                  <a:gd name="T2" fmla="*/ 7 w 56"/>
                  <a:gd name="T3" fmla="*/ 1 h 33"/>
                  <a:gd name="T4" fmla="*/ 21 w 56"/>
                  <a:gd name="T5" fmla="*/ 4 h 33"/>
                  <a:gd name="T6" fmla="*/ 35 w 56"/>
                  <a:gd name="T7" fmla="*/ 6 h 33"/>
                  <a:gd name="T8" fmla="*/ 35 w 56"/>
                  <a:gd name="T9" fmla="*/ 6 h 33"/>
                  <a:gd name="T10" fmla="*/ 32 w 56"/>
                  <a:gd name="T11" fmla="*/ 9 h 33"/>
                  <a:gd name="T12" fmla="*/ 56 w 56"/>
                  <a:gd name="T13" fmla="*/ 17 h 33"/>
                  <a:gd name="T14" fmla="*/ 50 w 56"/>
                  <a:gd name="T15" fmla="*/ 23 h 33"/>
                  <a:gd name="T16" fmla="*/ 42 w 56"/>
                  <a:gd name="T17" fmla="*/ 27 h 33"/>
                  <a:gd name="T18" fmla="*/ 30 w 56"/>
                  <a:gd name="T19" fmla="*/ 32 h 33"/>
                  <a:gd name="T20" fmla="*/ 22 w 56"/>
                  <a:gd name="T21" fmla="*/ 26 h 33"/>
                  <a:gd name="T22" fmla="*/ 10 w 56"/>
                  <a:gd name="T23" fmla="*/ 13 h 33"/>
                  <a:gd name="T24" fmla="*/ 3 w 56"/>
                  <a:gd name="T25" fmla="*/ 10 h 33"/>
                  <a:gd name="T26" fmla="*/ 0 w 56"/>
                  <a:gd name="T27" fmla="*/ 7 h 33"/>
                  <a:gd name="T28" fmla="*/ 2 w 56"/>
                  <a:gd name="T29"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3">
                    <a:moveTo>
                      <a:pt x="2" y="2"/>
                    </a:moveTo>
                    <a:cubicBezTo>
                      <a:pt x="4" y="1"/>
                      <a:pt x="5" y="0"/>
                      <a:pt x="7" y="1"/>
                    </a:cubicBezTo>
                    <a:cubicBezTo>
                      <a:pt x="12" y="3"/>
                      <a:pt x="16" y="2"/>
                      <a:pt x="21" y="4"/>
                    </a:cubicBezTo>
                    <a:cubicBezTo>
                      <a:pt x="25" y="3"/>
                      <a:pt x="30" y="6"/>
                      <a:pt x="35" y="6"/>
                    </a:cubicBezTo>
                    <a:cubicBezTo>
                      <a:pt x="35" y="6"/>
                      <a:pt x="35" y="6"/>
                      <a:pt x="35" y="6"/>
                    </a:cubicBezTo>
                    <a:cubicBezTo>
                      <a:pt x="36" y="10"/>
                      <a:pt x="33" y="8"/>
                      <a:pt x="32" y="9"/>
                    </a:cubicBezTo>
                    <a:cubicBezTo>
                      <a:pt x="41" y="7"/>
                      <a:pt x="49" y="11"/>
                      <a:pt x="56" y="17"/>
                    </a:cubicBezTo>
                    <a:cubicBezTo>
                      <a:pt x="56" y="21"/>
                      <a:pt x="52" y="25"/>
                      <a:pt x="50" y="23"/>
                    </a:cubicBezTo>
                    <a:cubicBezTo>
                      <a:pt x="44" y="18"/>
                      <a:pt x="44" y="24"/>
                      <a:pt x="42" y="27"/>
                    </a:cubicBezTo>
                    <a:cubicBezTo>
                      <a:pt x="39" y="30"/>
                      <a:pt x="35" y="33"/>
                      <a:pt x="30" y="32"/>
                    </a:cubicBezTo>
                    <a:cubicBezTo>
                      <a:pt x="28" y="29"/>
                      <a:pt x="25" y="28"/>
                      <a:pt x="22" y="26"/>
                    </a:cubicBezTo>
                    <a:cubicBezTo>
                      <a:pt x="17" y="23"/>
                      <a:pt x="12" y="19"/>
                      <a:pt x="10" y="13"/>
                    </a:cubicBezTo>
                    <a:cubicBezTo>
                      <a:pt x="8" y="11"/>
                      <a:pt x="7" y="8"/>
                      <a:pt x="3" y="10"/>
                    </a:cubicBezTo>
                    <a:cubicBezTo>
                      <a:pt x="1" y="10"/>
                      <a:pt x="1" y="8"/>
                      <a:pt x="0" y="7"/>
                    </a:cubicBezTo>
                    <a:cubicBezTo>
                      <a:pt x="1" y="5"/>
                      <a:pt x="2" y="4"/>
                      <a:pt x="2" y="2"/>
                    </a:cubicBezTo>
                    <a:close/>
                  </a:path>
                </a:pathLst>
              </a:custGeom>
              <a:solidFill>
                <a:srgbClr val="C5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4" name="Freeform 170"/>
              <p:cNvSpPr/>
              <p:nvPr userDrawn="1"/>
            </p:nvSpPr>
            <p:spPr bwMode="auto">
              <a:xfrm>
                <a:off x="2053" y="2430"/>
                <a:ext cx="48" cy="42"/>
              </a:xfrm>
              <a:custGeom>
                <a:avLst/>
                <a:gdLst>
                  <a:gd name="T0" fmla="*/ 8 w 41"/>
                  <a:gd name="T1" fmla="*/ 18 h 36"/>
                  <a:gd name="T2" fmla="*/ 12 w 41"/>
                  <a:gd name="T3" fmla="*/ 13 h 36"/>
                  <a:gd name="T4" fmla="*/ 2 w 41"/>
                  <a:gd name="T5" fmla="*/ 6 h 36"/>
                  <a:gd name="T6" fmla="*/ 3 w 41"/>
                  <a:gd name="T7" fmla="*/ 1 h 36"/>
                  <a:gd name="T8" fmla="*/ 6 w 41"/>
                  <a:gd name="T9" fmla="*/ 1 h 36"/>
                  <a:gd name="T10" fmla="*/ 16 w 41"/>
                  <a:gd name="T11" fmla="*/ 14 h 36"/>
                  <a:gd name="T12" fmla="*/ 24 w 41"/>
                  <a:gd name="T13" fmla="*/ 15 h 36"/>
                  <a:gd name="T14" fmla="*/ 36 w 41"/>
                  <a:gd name="T15" fmla="*/ 21 h 36"/>
                  <a:gd name="T16" fmla="*/ 38 w 41"/>
                  <a:gd name="T17" fmla="*/ 22 h 36"/>
                  <a:gd name="T18" fmla="*/ 39 w 41"/>
                  <a:gd name="T19" fmla="*/ 26 h 36"/>
                  <a:gd name="T20" fmla="*/ 41 w 41"/>
                  <a:gd name="T21" fmla="*/ 32 h 36"/>
                  <a:gd name="T22" fmla="*/ 39 w 41"/>
                  <a:gd name="T23" fmla="*/ 34 h 36"/>
                  <a:gd name="T24" fmla="*/ 32 w 41"/>
                  <a:gd name="T25" fmla="*/ 35 h 36"/>
                  <a:gd name="T26" fmla="*/ 29 w 41"/>
                  <a:gd name="T27" fmla="*/ 36 h 36"/>
                  <a:gd name="T28" fmla="*/ 27 w 41"/>
                  <a:gd name="T29" fmla="*/ 35 h 36"/>
                  <a:gd name="T30" fmla="*/ 24 w 41"/>
                  <a:gd name="T31" fmla="*/ 30 h 36"/>
                  <a:gd name="T32" fmla="*/ 21 w 41"/>
                  <a:gd name="T33" fmla="*/ 28 h 36"/>
                  <a:gd name="T34" fmla="*/ 13 w 41"/>
                  <a:gd name="T35" fmla="*/ 24 h 36"/>
                  <a:gd name="T36" fmla="*/ 11 w 41"/>
                  <a:gd name="T37" fmla="*/ 22 h 36"/>
                  <a:gd name="T38" fmla="*/ 8 w 41"/>
                  <a:gd name="T3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6">
                    <a:moveTo>
                      <a:pt x="8" y="18"/>
                    </a:moveTo>
                    <a:cubicBezTo>
                      <a:pt x="8" y="16"/>
                      <a:pt x="11" y="16"/>
                      <a:pt x="12" y="13"/>
                    </a:cubicBezTo>
                    <a:cubicBezTo>
                      <a:pt x="5" y="15"/>
                      <a:pt x="5" y="8"/>
                      <a:pt x="2" y="6"/>
                    </a:cubicBezTo>
                    <a:cubicBezTo>
                      <a:pt x="0" y="5"/>
                      <a:pt x="1" y="2"/>
                      <a:pt x="3" y="1"/>
                    </a:cubicBezTo>
                    <a:cubicBezTo>
                      <a:pt x="3" y="0"/>
                      <a:pt x="5" y="0"/>
                      <a:pt x="6" y="1"/>
                    </a:cubicBezTo>
                    <a:cubicBezTo>
                      <a:pt x="9" y="3"/>
                      <a:pt x="15" y="10"/>
                      <a:pt x="16" y="14"/>
                    </a:cubicBezTo>
                    <a:cubicBezTo>
                      <a:pt x="19" y="12"/>
                      <a:pt x="22" y="16"/>
                      <a:pt x="24" y="15"/>
                    </a:cubicBezTo>
                    <a:cubicBezTo>
                      <a:pt x="29" y="15"/>
                      <a:pt x="33" y="18"/>
                      <a:pt x="36" y="21"/>
                    </a:cubicBezTo>
                    <a:cubicBezTo>
                      <a:pt x="37" y="21"/>
                      <a:pt x="37" y="22"/>
                      <a:pt x="38" y="22"/>
                    </a:cubicBezTo>
                    <a:cubicBezTo>
                      <a:pt x="38" y="23"/>
                      <a:pt x="39" y="25"/>
                      <a:pt x="39" y="26"/>
                    </a:cubicBezTo>
                    <a:cubicBezTo>
                      <a:pt x="40" y="28"/>
                      <a:pt x="41" y="30"/>
                      <a:pt x="41" y="32"/>
                    </a:cubicBezTo>
                    <a:cubicBezTo>
                      <a:pt x="40" y="33"/>
                      <a:pt x="40" y="34"/>
                      <a:pt x="39" y="34"/>
                    </a:cubicBezTo>
                    <a:cubicBezTo>
                      <a:pt x="37" y="36"/>
                      <a:pt x="34" y="34"/>
                      <a:pt x="32" y="35"/>
                    </a:cubicBezTo>
                    <a:cubicBezTo>
                      <a:pt x="31" y="36"/>
                      <a:pt x="30" y="36"/>
                      <a:pt x="29" y="36"/>
                    </a:cubicBezTo>
                    <a:cubicBezTo>
                      <a:pt x="29" y="36"/>
                      <a:pt x="28" y="36"/>
                      <a:pt x="27" y="35"/>
                    </a:cubicBezTo>
                    <a:cubicBezTo>
                      <a:pt x="24" y="34"/>
                      <a:pt x="24" y="32"/>
                      <a:pt x="24" y="30"/>
                    </a:cubicBezTo>
                    <a:cubicBezTo>
                      <a:pt x="24" y="27"/>
                      <a:pt x="22" y="27"/>
                      <a:pt x="21" y="28"/>
                    </a:cubicBezTo>
                    <a:cubicBezTo>
                      <a:pt x="17" y="29"/>
                      <a:pt x="16" y="25"/>
                      <a:pt x="13" y="24"/>
                    </a:cubicBezTo>
                    <a:cubicBezTo>
                      <a:pt x="12" y="23"/>
                      <a:pt x="11" y="23"/>
                      <a:pt x="11" y="22"/>
                    </a:cubicBezTo>
                    <a:cubicBezTo>
                      <a:pt x="10" y="20"/>
                      <a:pt x="9" y="19"/>
                      <a:pt x="8" y="18"/>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5" name="Freeform 171"/>
              <p:cNvSpPr/>
              <p:nvPr userDrawn="1"/>
            </p:nvSpPr>
            <p:spPr bwMode="auto">
              <a:xfrm>
                <a:off x="2078" y="2422"/>
                <a:ext cx="39" cy="26"/>
              </a:xfrm>
              <a:custGeom>
                <a:avLst/>
                <a:gdLst>
                  <a:gd name="T0" fmla="*/ 0 w 34"/>
                  <a:gd name="T1" fmla="*/ 15 h 23"/>
                  <a:gd name="T2" fmla="*/ 8 w 34"/>
                  <a:gd name="T3" fmla="*/ 11 h 23"/>
                  <a:gd name="T4" fmla="*/ 12 w 34"/>
                  <a:gd name="T5" fmla="*/ 5 h 23"/>
                  <a:gd name="T6" fmla="*/ 15 w 34"/>
                  <a:gd name="T7" fmla="*/ 0 h 23"/>
                  <a:gd name="T8" fmla="*/ 20 w 34"/>
                  <a:gd name="T9" fmla="*/ 4 h 23"/>
                  <a:gd name="T10" fmla="*/ 21 w 34"/>
                  <a:gd name="T11" fmla="*/ 5 h 23"/>
                  <a:gd name="T12" fmla="*/ 26 w 34"/>
                  <a:gd name="T13" fmla="*/ 1 h 23"/>
                  <a:gd name="T14" fmla="*/ 27 w 34"/>
                  <a:gd name="T15" fmla="*/ 1 h 23"/>
                  <a:gd name="T16" fmla="*/ 30 w 34"/>
                  <a:gd name="T17" fmla="*/ 1 h 23"/>
                  <a:gd name="T18" fmla="*/ 32 w 34"/>
                  <a:gd name="T19" fmla="*/ 3 h 23"/>
                  <a:gd name="T20" fmla="*/ 29 w 34"/>
                  <a:gd name="T21" fmla="*/ 8 h 23"/>
                  <a:gd name="T22" fmla="*/ 23 w 34"/>
                  <a:gd name="T23" fmla="*/ 8 h 23"/>
                  <a:gd name="T24" fmla="*/ 21 w 34"/>
                  <a:gd name="T25" fmla="*/ 9 h 23"/>
                  <a:gd name="T26" fmla="*/ 13 w 34"/>
                  <a:gd name="T27" fmla="*/ 15 h 23"/>
                  <a:gd name="T28" fmla="*/ 11 w 34"/>
                  <a:gd name="T29" fmla="*/ 21 h 23"/>
                  <a:gd name="T30" fmla="*/ 5 w 34"/>
                  <a:gd name="T31" fmla="*/ 20 h 23"/>
                  <a:gd name="T32" fmla="*/ 0 w 34"/>
                  <a:gd name="T33"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3">
                    <a:moveTo>
                      <a:pt x="0" y="15"/>
                    </a:moveTo>
                    <a:cubicBezTo>
                      <a:pt x="3" y="14"/>
                      <a:pt x="5" y="11"/>
                      <a:pt x="8" y="11"/>
                    </a:cubicBezTo>
                    <a:cubicBezTo>
                      <a:pt x="11" y="10"/>
                      <a:pt x="12" y="8"/>
                      <a:pt x="12" y="5"/>
                    </a:cubicBezTo>
                    <a:cubicBezTo>
                      <a:pt x="12" y="3"/>
                      <a:pt x="12" y="1"/>
                      <a:pt x="15" y="0"/>
                    </a:cubicBezTo>
                    <a:cubicBezTo>
                      <a:pt x="17" y="0"/>
                      <a:pt x="19" y="1"/>
                      <a:pt x="20" y="4"/>
                    </a:cubicBezTo>
                    <a:cubicBezTo>
                      <a:pt x="20" y="4"/>
                      <a:pt x="20" y="5"/>
                      <a:pt x="21" y="5"/>
                    </a:cubicBezTo>
                    <a:cubicBezTo>
                      <a:pt x="23" y="4"/>
                      <a:pt x="24" y="3"/>
                      <a:pt x="26" y="1"/>
                    </a:cubicBezTo>
                    <a:cubicBezTo>
                      <a:pt x="26" y="1"/>
                      <a:pt x="27" y="1"/>
                      <a:pt x="27" y="1"/>
                    </a:cubicBezTo>
                    <a:cubicBezTo>
                      <a:pt x="28" y="1"/>
                      <a:pt x="29" y="1"/>
                      <a:pt x="30" y="1"/>
                    </a:cubicBezTo>
                    <a:cubicBezTo>
                      <a:pt x="32" y="1"/>
                      <a:pt x="33" y="1"/>
                      <a:pt x="32" y="3"/>
                    </a:cubicBezTo>
                    <a:cubicBezTo>
                      <a:pt x="33" y="6"/>
                      <a:pt x="34" y="9"/>
                      <a:pt x="29" y="8"/>
                    </a:cubicBezTo>
                    <a:cubicBezTo>
                      <a:pt x="27" y="8"/>
                      <a:pt x="25" y="8"/>
                      <a:pt x="23" y="8"/>
                    </a:cubicBezTo>
                    <a:cubicBezTo>
                      <a:pt x="22" y="8"/>
                      <a:pt x="21" y="9"/>
                      <a:pt x="21" y="9"/>
                    </a:cubicBezTo>
                    <a:cubicBezTo>
                      <a:pt x="24" y="18"/>
                      <a:pt x="16" y="13"/>
                      <a:pt x="13" y="15"/>
                    </a:cubicBezTo>
                    <a:cubicBezTo>
                      <a:pt x="10" y="17"/>
                      <a:pt x="10" y="19"/>
                      <a:pt x="11" y="21"/>
                    </a:cubicBezTo>
                    <a:cubicBezTo>
                      <a:pt x="8" y="23"/>
                      <a:pt x="6" y="22"/>
                      <a:pt x="5" y="20"/>
                    </a:cubicBezTo>
                    <a:cubicBezTo>
                      <a:pt x="3" y="18"/>
                      <a:pt x="0" y="18"/>
                      <a:pt x="0" y="15"/>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6" name="Freeform 172"/>
              <p:cNvSpPr/>
              <p:nvPr userDrawn="1"/>
            </p:nvSpPr>
            <p:spPr bwMode="auto">
              <a:xfrm>
                <a:off x="2084" y="2470"/>
                <a:ext cx="28" cy="27"/>
              </a:xfrm>
              <a:custGeom>
                <a:avLst/>
                <a:gdLst>
                  <a:gd name="T0" fmla="*/ 0 w 24"/>
                  <a:gd name="T1" fmla="*/ 0 h 23"/>
                  <a:gd name="T2" fmla="*/ 2 w 24"/>
                  <a:gd name="T3" fmla="*/ 0 h 23"/>
                  <a:gd name="T4" fmla="*/ 5 w 24"/>
                  <a:gd name="T5" fmla="*/ 1 h 23"/>
                  <a:gd name="T6" fmla="*/ 8 w 24"/>
                  <a:gd name="T7" fmla="*/ 3 h 23"/>
                  <a:gd name="T8" fmla="*/ 13 w 24"/>
                  <a:gd name="T9" fmla="*/ 6 h 23"/>
                  <a:gd name="T10" fmla="*/ 15 w 24"/>
                  <a:gd name="T11" fmla="*/ 7 h 23"/>
                  <a:gd name="T12" fmla="*/ 19 w 24"/>
                  <a:gd name="T13" fmla="*/ 11 h 23"/>
                  <a:gd name="T14" fmla="*/ 23 w 24"/>
                  <a:gd name="T15" fmla="*/ 16 h 23"/>
                  <a:gd name="T16" fmla="*/ 22 w 24"/>
                  <a:gd name="T17" fmla="*/ 18 h 23"/>
                  <a:gd name="T18" fmla="*/ 23 w 24"/>
                  <a:gd name="T19" fmla="*/ 18 h 23"/>
                  <a:gd name="T20" fmla="*/ 23 w 24"/>
                  <a:gd name="T21" fmla="*/ 22 h 23"/>
                  <a:gd name="T22" fmla="*/ 21 w 24"/>
                  <a:gd name="T23" fmla="*/ 23 h 23"/>
                  <a:gd name="T24" fmla="*/ 12 w 24"/>
                  <a:gd name="T25" fmla="*/ 13 h 23"/>
                  <a:gd name="T26" fmla="*/ 0 w 2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3">
                    <a:moveTo>
                      <a:pt x="0" y="0"/>
                    </a:moveTo>
                    <a:cubicBezTo>
                      <a:pt x="1" y="0"/>
                      <a:pt x="1" y="0"/>
                      <a:pt x="2" y="0"/>
                    </a:cubicBezTo>
                    <a:cubicBezTo>
                      <a:pt x="3" y="0"/>
                      <a:pt x="4" y="0"/>
                      <a:pt x="5" y="1"/>
                    </a:cubicBezTo>
                    <a:cubicBezTo>
                      <a:pt x="6" y="1"/>
                      <a:pt x="7" y="2"/>
                      <a:pt x="8" y="3"/>
                    </a:cubicBezTo>
                    <a:cubicBezTo>
                      <a:pt x="9" y="4"/>
                      <a:pt x="12" y="5"/>
                      <a:pt x="13" y="6"/>
                    </a:cubicBezTo>
                    <a:cubicBezTo>
                      <a:pt x="14" y="6"/>
                      <a:pt x="15" y="7"/>
                      <a:pt x="15" y="7"/>
                    </a:cubicBezTo>
                    <a:cubicBezTo>
                      <a:pt x="16" y="9"/>
                      <a:pt x="18" y="10"/>
                      <a:pt x="19" y="11"/>
                    </a:cubicBezTo>
                    <a:cubicBezTo>
                      <a:pt x="21" y="12"/>
                      <a:pt x="24" y="13"/>
                      <a:pt x="23" y="16"/>
                    </a:cubicBezTo>
                    <a:cubicBezTo>
                      <a:pt x="22" y="17"/>
                      <a:pt x="22" y="17"/>
                      <a:pt x="22" y="18"/>
                    </a:cubicBezTo>
                    <a:cubicBezTo>
                      <a:pt x="23" y="18"/>
                      <a:pt x="23" y="18"/>
                      <a:pt x="23" y="18"/>
                    </a:cubicBezTo>
                    <a:cubicBezTo>
                      <a:pt x="24" y="20"/>
                      <a:pt x="24" y="21"/>
                      <a:pt x="23" y="22"/>
                    </a:cubicBezTo>
                    <a:cubicBezTo>
                      <a:pt x="22" y="22"/>
                      <a:pt x="21" y="23"/>
                      <a:pt x="21" y="23"/>
                    </a:cubicBezTo>
                    <a:cubicBezTo>
                      <a:pt x="19" y="19"/>
                      <a:pt x="16" y="16"/>
                      <a:pt x="12" y="13"/>
                    </a:cubicBezTo>
                    <a:cubicBezTo>
                      <a:pt x="7" y="10"/>
                      <a:pt x="3" y="6"/>
                      <a:pt x="0" y="0"/>
                    </a:cubicBezTo>
                    <a:close/>
                  </a:path>
                </a:pathLst>
              </a:custGeom>
              <a:solidFill>
                <a:srgbClr val="B3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7" name="Freeform 173"/>
              <p:cNvSpPr/>
              <p:nvPr userDrawn="1"/>
            </p:nvSpPr>
            <p:spPr bwMode="auto">
              <a:xfrm>
                <a:off x="2081" y="2445"/>
                <a:ext cx="18" cy="12"/>
              </a:xfrm>
              <a:custGeom>
                <a:avLst/>
                <a:gdLst>
                  <a:gd name="T0" fmla="*/ 2 w 16"/>
                  <a:gd name="T1" fmla="*/ 0 h 10"/>
                  <a:gd name="T2" fmla="*/ 8 w 16"/>
                  <a:gd name="T3" fmla="*/ 1 h 10"/>
                  <a:gd name="T4" fmla="*/ 8 w 16"/>
                  <a:gd name="T5" fmla="*/ 1 h 10"/>
                  <a:gd name="T6" fmla="*/ 10 w 16"/>
                  <a:gd name="T7" fmla="*/ 3 h 10"/>
                  <a:gd name="T8" fmla="*/ 10 w 16"/>
                  <a:gd name="T9" fmla="*/ 3 h 10"/>
                  <a:gd name="T10" fmla="*/ 13 w 16"/>
                  <a:gd name="T11" fmla="*/ 4 h 10"/>
                  <a:gd name="T12" fmla="*/ 14 w 16"/>
                  <a:gd name="T13" fmla="*/ 3 h 10"/>
                  <a:gd name="T14" fmla="*/ 13 w 16"/>
                  <a:gd name="T15" fmla="*/ 10 h 10"/>
                  <a:gd name="T16" fmla="*/ 0 w 16"/>
                  <a:gd name="T17" fmla="*/ 2 h 10"/>
                  <a:gd name="T18" fmla="*/ 2 w 1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2" y="0"/>
                    </a:moveTo>
                    <a:cubicBezTo>
                      <a:pt x="4" y="0"/>
                      <a:pt x="6" y="1"/>
                      <a:pt x="8" y="1"/>
                    </a:cubicBezTo>
                    <a:cubicBezTo>
                      <a:pt x="8" y="1"/>
                      <a:pt x="8" y="1"/>
                      <a:pt x="8" y="1"/>
                    </a:cubicBezTo>
                    <a:cubicBezTo>
                      <a:pt x="9" y="2"/>
                      <a:pt x="10" y="2"/>
                      <a:pt x="10" y="3"/>
                    </a:cubicBezTo>
                    <a:cubicBezTo>
                      <a:pt x="10" y="3"/>
                      <a:pt x="10" y="3"/>
                      <a:pt x="10" y="3"/>
                    </a:cubicBezTo>
                    <a:cubicBezTo>
                      <a:pt x="11" y="3"/>
                      <a:pt x="12" y="3"/>
                      <a:pt x="13" y="4"/>
                    </a:cubicBezTo>
                    <a:cubicBezTo>
                      <a:pt x="13" y="4"/>
                      <a:pt x="14" y="3"/>
                      <a:pt x="14" y="3"/>
                    </a:cubicBezTo>
                    <a:cubicBezTo>
                      <a:pt x="16" y="6"/>
                      <a:pt x="14" y="8"/>
                      <a:pt x="13" y="10"/>
                    </a:cubicBezTo>
                    <a:cubicBezTo>
                      <a:pt x="9" y="7"/>
                      <a:pt x="4" y="6"/>
                      <a:pt x="0" y="2"/>
                    </a:cubicBezTo>
                    <a:cubicBezTo>
                      <a:pt x="1" y="1"/>
                      <a:pt x="1" y="0"/>
                      <a:pt x="2" y="0"/>
                    </a:cubicBezTo>
                    <a:close/>
                  </a:path>
                </a:pathLst>
              </a:custGeom>
              <a:solidFill>
                <a:srgbClr val="B8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8" name="Freeform 174"/>
              <p:cNvSpPr/>
              <p:nvPr userDrawn="1"/>
            </p:nvSpPr>
            <p:spPr bwMode="auto">
              <a:xfrm>
                <a:off x="2060" y="2451"/>
                <a:ext cx="18" cy="17"/>
              </a:xfrm>
              <a:custGeom>
                <a:avLst/>
                <a:gdLst>
                  <a:gd name="T0" fmla="*/ 2 w 15"/>
                  <a:gd name="T1" fmla="*/ 0 h 15"/>
                  <a:gd name="T2" fmla="*/ 5 w 15"/>
                  <a:gd name="T3" fmla="*/ 3 h 15"/>
                  <a:gd name="T4" fmla="*/ 7 w 15"/>
                  <a:gd name="T5" fmla="*/ 4 h 15"/>
                  <a:gd name="T6" fmla="*/ 15 w 15"/>
                  <a:gd name="T7" fmla="*/ 10 h 15"/>
                  <a:gd name="T8" fmla="*/ 12 w 15"/>
                  <a:gd name="T9" fmla="*/ 12 h 15"/>
                  <a:gd name="T10" fmla="*/ 0 w 15"/>
                  <a:gd name="T11" fmla="*/ 1 h 15"/>
                  <a:gd name="T12" fmla="*/ 2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2" y="0"/>
                    </a:moveTo>
                    <a:cubicBezTo>
                      <a:pt x="4" y="0"/>
                      <a:pt x="5" y="2"/>
                      <a:pt x="5" y="3"/>
                    </a:cubicBezTo>
                    <a:cubicBezTo>
                      <a:pt x="6" y="4"/>
                      <a:pt x="7" y="4"/>
                      <a:pt x="7" y="4"/>
                    </a:cubicBezTo>
                    <a:cubicBezTo>
                      <a:pt x="10" y="6"/>
                      <a:pt x="12" y="9"/>
                      <a:pt x="15" y="10"/>
                    </a:cubicBezTo>
                    <a:cubicBezTo>
                      <a:pt x="15" y="12"/>
                      <a:pt x="15" y="15"/>
                      <a:pt x="12" y="12"/>
                    </a:cubicBezTo>
                    <a:cubicBezTo>
                      <a:pt x="8" y="9"/>
                      <a:pt x="4" y="5"/>
                      <a:pt x="0" y="1"/>
                    </a:cubicBezTo>
                    <a:cubicBezTo>
                      <a:pt x="1" y="1"/>
                      <a:pt x="2" y="0"/>
                      <a:pt x="2" y="0"/>
                    </a:cubicBezTo>
                    <a:close/>
                  </a:path>
                </a:pathLst>
              </a:custGeom>
              <a:solidFill>
                <a:srgbClr val="B3B0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9" name="Freeform 175"/>
              <p:cNvSpPr/>
              <p:nvPr userDrawn="1"/>
            </p:nvSpPr>
            <p:spPr bwMode="auto">
              <a:xfrm>
                <a:off x="2048" y="2443"/>
                <a:ext cx="12" cy="9"/>
              </a:xfrm>
              <a:custGeom>
                <a:avLst/>
                <a:gdLst>
                  <a:gd name="T0" fmla="*/ 11 w 11"/>
                  <a:gd name="T1" fmla="*/ 8 h 8"/>
                  <a:gd name="T2" fmla="*/ 2 w 11"/>
                  <a:gd name="T3" fmla="*/ 4 h 8"/>
                  <a:gd name="T4" fmla="*/ 1 w 11"/>
                  <a:gd name="T5" fmla="*/ 1 h 8"/>
                  <a:gd name="T6" fmla="*/ 3 w 11"/>
                  <a:gd name="T7" fmla="*/ 1 h 8"/>
                  <a:gd name="T8" fmla="*/ 11 w 11"/>
                  <a:gd name="T9" fmla="*/ 8 h 8"/>
                </a:gdLst>
                <a:ahLst/>
                <a:cxnLst>
                  <a:cxn ang="0">
                    <a:pos x="T0" y="T1"/>
                  </a:cxn>
                  <a:cxn ang="0">
                    <a:pos x="T2" y="T3"/>
                  </a:cxn>
                  <a:cxn ang="0">
                    <a:pos x="T4" y="T5"/>
                  </a:cxn>
                  <a:cxn ang="0">
                    <a:pos x="T6" y="T7"/>
                  </a:cxn>
                  <a:cxn ang="0">
                    <a:pos x="T8" y="T9"/>
                  </a:cxn>
                </a:cxnLst>
                <a:rect l="0" t="0" r="r" b="b"/>
                <a:pathLst>
                  <a:path w="11" h="8">
                    <a:moveTo>
                      <a:pt x="11" y="8"/>
                    </a:moveTo>
                    <a:cubicBezTo>
                      <a:pt x="8" y="7"/>
                      <a:pt x="5" y="6"/>
                      <a:pt x="2" y="4"/>
                    </a:cubicBezTo>
                    <a:cubicBezTo>
                      <a:pt x="1" y="4"/>
                      <a:pt x="0" y="2"/>
                      <a:pt x="1" y="1"/>
                    </a:cubicBezTo>
                    <a:cubicBezTo>
                      <a:pt x="2" y="0"/>
                      <a:pt x="2" y="0"/>
                      <a:pt x="3" y="1"/>
                    </a:cubicBezTo>
                    <a:cubicBezTo>
                      <a:pt x="7" y="2"/>
                      <a:pt x="10" y="4"/>
                      <a:pt x="11" y="8"/>
                    </a:cubicBezTo>
                    <a:close/>
                  </a:path>
                </a:pathLst>
              </a:custGeom>
              <a:solidFill>
                <a:srgbClr val="B3B0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0" name="Freeform 176"/>
              <p:cNvSpPr/>
              <p:nvPr userDrawn="1"/>
            </p:nvSpPr>
            <p:spPr bwMode="auto">
              <a:xfrm>
                <a:off x="2046" y="2410"/>
                <a:ext cx="11" cy="7"/>
              </a:xfrm>
              <a:custGeom>
                <a:avLst/>
                <a:gdLst>
                  <a:gd name="T0" fmla="*/ 0 w 9"/>
                  <a:gd name="T1" fmla="*/ 3 h 6"/>
                  <a:gd name="T2" fmla="*/ 5 w 9"/>
                  <a:gd name="T3" fmla="*/ 1 h 6"/>
                  <a:gd name="T4" fmla="*/ 7 w 9"/>
                  <a:gd name="T5" fmla="*/ 6 h 6"/>
                  <a:gd name="T6" fmla="*/ 7 w 9"/>
                  <a:gd name="T7" fmla="*/ 6 h 6"/>
                  <a:gd name="T8" fmla="*/ 5 w 9"/>
                  <a:gd name="T9" fmla="*/ 5 h 6"/>
                  <a:gd name="T10" fmla="*/ 0 w 9"/>
                  <a:gd name="T11" fmla="*/ 3 h 6"/>
                </a:gdLst>
                <a:ahLst/>
                <a:cxnLst>
                  <a:cxn ang="0">
                    <a:pos x="T0" y="T1"/>
                  </a:cxn>
                  <a:cxn ang="0">
                    <a:pos x="T2" y="T3"/>
                  </a:cxn>
                  <a:cxn ang="0">
                    <a:pos x="T4" y="T5"/>
                  </a:cxn>
                  <a:cxn ang="0">
                    <a:pos x="T6" y="T7"/>
                  </a:cxn>
                  <a:cxn ang="0">
                    <a:pos x="T8" y="T9"/>
                  </a:cxn>
                  <a:cxn ang="0">
                    <a:pos x="T10" y="T11"/>
                  </a:cxn>
                </a:cxnLst>
                <a:rect l="0" t="0" r="r" b="b"/>
                <a:pathLst>
                  <a:path w="9" h="6">
                    <a:moveTo>
                      <a:pt x="0" y="3"/>
                    </a:moveTo>
                    <a:cubicBezTo>
                      <a:pt x="1" y="0"/>
                      <a:pt x="2" y="0"/>
                      <a:pt x="5" y="1"/>
                    </a:cubicBezTo>
                    <a:cubicBezTo>
                      <a:pt x="6" y="2"/>
                      <a:pt x="9" y="3"/>
                      <a:pt x="7" y="6"/>
                    </a:cubicBezTo>
                    <a:cubicBezTo>
                      <a:pt x="7" y="6"/>
                      <a:pt x="7" y="6"/>
                      <a:pt x="7" y="6"/>
                    </a:cubicBezTo>
                    <a:cubicBezTo>
                      <a:pt x="6" y="6"/>
                      <a:pt x="5" y="6"/>
                      <a:pt x="5" y="5"/>
                    </a:cubicBezTo>
                    <a:cubicBezTo>
                      <a:pt x="3" y="4"/>
                      <a:pt x="2" y="3"/>
                      <a:pt x="0" y="3"/>
                    </a:cubicBezTo>
                    <a:close/>
                  </a:path>
                </a:pathLst>
              </a:custGeom>
              <a:solidFill>
                <a:srgbClr val="E5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1" name="Freeform 177"/>
              <p:cNvSpPr/>
              <p:nvPr userDrawn="1"/>
            </p:nvSpPr>
            <p:spPr bwMode="auto">
              <a:xfrm>
                <a:off x="2052" y="2416"/>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close/>
                  </a:path>
                </a:pathLst>
              </a:custGeom>
              <a:solidFill>
                <a:srgbClr val="C5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2" name="Freeform 178"/>
              <p:cNvSpPr/>
              <p:nvPr userDrawn="1"/>
            </p:nvSpPr>
            <p:spPr bwMode="auto">
              <a:xfrm>
                <a:off x="2107" y="2454"/>
                <a:ext cx="9" cy="11"/>
              </a:xfrm>
              <a:custGeom>
                <a:avLst/>
                <a:gdLst>
                  <a:gd name="T0" fmla="*/ 6 w 7"/>
                  <a:gd name="T1" fmla="*/ 0 h 9"/>
                  <a:gd name="T2" fmla="*/ 7 w 7"/>
                  <a:gd name="T3" fmla="*/ 2 h 9"/>
                  <a:gd name="T4" fmla="*/ 5 w 7"/>
                  <a:gd name="T5" fmla="*/ 8 h 9"/>
                  <a:gd name="T6" fmla="*/ 4 w 7"/>
                  <a:gd name="T7" fmla="*/ 9 h 9"/>
                  <a:gd name="T8" fmla="*/ 2 w 7"/>
                  <a:gd name="T9" fmla="*/ 8 h 9"/>
                  <a:gd name="T10" fmla="*/ 1 w 7"/>
                  <a:gd name="T11" fmla="*/ 2 h 9"/>
                  <a:gd name="T12" fmla="*/ 2 w 7"/>
                  <a:gd name="T13" fmla="*/ 0 h 9"/>
                  <a:gd name="T14" fmla="*/ 5 w 7"/>
                  <a:gd name="T15" fmla="*/ 1 h 9"/>
                  <a:gd name="T16" fmla="*/ 6 w 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6" y="0"/>
                    </a:moveTo>
                    <a:cubicBezTo>
                      <a:pt x="7" y="1"/>
                      <a:pt x="7" y="1"/>
                      <a:pt x="7" y="2"/>
                    </a:cubicBezTo>
                    <a:cubicBezTo>
                      <a:pt x="6" y="4"/>
                      <a:pt x="6" y="6"/>
                      <a:pt x="5" y="8"/>
                    </a:cubicBezTo>
                    <a:cubicBezTo>
                      <a:pt x="5" y="8"/>
                      <a:pt x="4" y="9"/>
                      <a:pt x="4" y="9"/>
                    </a:cubicBezTo>
                    <a:cubicBezTo>
                      <a:pt x="3" y="9"/>
                      <a:pt x="3" y="8"/>
                      <a:pt x="2" y="8"/>
                    </a:cubicBezTo>
                    <a:cubicBezTo>
                      <a:pt x="1" y="7"/>
                      <a:pt x="0" y="4"/>
                      <a:pt x="1" y="2"/>
                    </a:cubicBezTo>
                    <a:cubicBezTo>
                      <a:pt x="1" y="1"/>
                      <a:pt x="2" y="1"/>
                      <a:pt x="2" y="0"/>
                    </a:cubicBezTo>
                    <a:cubicBezTo>
                      <a:pt x="3" y="0"/>
                      <a:pt x="4" y="0"/>
                      <a:pt x="5" y="1"/>
                    </a:cubicBezTo>
                    <a:cubicBezTo>
                      <a:pt x="5" y="0"/>
                      <a:pt x="6" y="0"/>
                      <a:pt x="6" y="0"/>
                    </a:cubicBezTo>
                    <a:close/>
                  </a:path>
                </a:pathLst>
              </a:custGeom>
              <a:solidFill>
                <a:srgbClr val="CF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3" name="Freeform 179"/>
              <p:cNvSpPr/>
              <p:nvPr userDrawn="1"/>
            </p:nvSpPr>
            <p:spPr bwMode="auto">
              <a:xfrm>
                <a:off x="2113" y="2463"/>
                <a:ext cx="4" cy="4"/>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1" y="3"/>
                      <a:pt x="1" y="2"/>
                      <a:pt x="0" y="0"/>
                    </a:cubicBezTo>
                    <a:cubicBezTo>
                      <a:pt x="2" y="1"/>
                      <a:pt x="3" y="2"/>
                      <a:pt x="3" y="3"/>
                    </a:cubicBezTo>
                    <a:close/>
                  </a:path>
                </a:pathLst>
              </a:custGeom>
              <a:solidFill>
                <a:srgbClr val="CF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4" name="Freeform 180"/>
              <p:cNvSpPr/>
              <p:nvPr userDrawn="1"/>
            </p:nvSpPr>
            <p:spPr bwMode="auto">
              <a:xfrm>
                <a:off x="2102" y="2476"/>
                <a:ext cx="18" cy="13"/>
              </a:xfrm>
              <a:custGeom>
                <a:avLst/>
                <a:gdLst>
                  <a:gd name="T0" fmla="*/ 8 w 16"/>
                  <a:gd name="T1" fmla="*/ 11 h 11"/>
                  <a:gd name="T2" fmla="*/ 2 w 16"/>
                  <a:gd name="T3" fmla="*/ 7 h 11"/>
                  <a:gd name="T4" fmla="*/ 3 w 16"/>
                  <a:gd name="T5" fmla="*/ 3 h 11"/>
                  <a:gd name="T6" fmla="*/ 9 w 16"/>
                  <a:gd name="T7" fmla="*/ 2 h 11"/>
                  <a:gd name="T8" fmla="*/ 11 w 16"/>
                  <a:gd name="T9" fmla="*/ 1 h 11"/>
                  <a:gd name="T10" fmla="*/ 16 w 16"/>
                  <a:gd name="T11" fmla="*/ 1 h 11"/>
                  <a:gd name="T12" fmla="*/ 16 w 16"/>
                  <a:gd name="T13" fmla="*/ 1 h 11"/>
                  <a:gd name="T14" fmla="*/ 14 w 16"/>
                  <a:gd name="T15" fmla="*/ 6 h 11"/>
                  <a:gd name="T16" fmla="*/ 8 w 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8" y="11"/>
                    </a:moveTo>
                    <a:cubicBezTo>
                      <a:pt x="7" y="9"/>
                      <a:pt x="4" y="9"/>
                      <a:pt x="2" y="7"/>
                    </a:cubicBezTo>
                    <a:cubicBezTo>
                      <a:pt x="0" y="5"/>
                      <a:pt x="0" y="4"/>
                      <a:pt x="3" y="3"/>
                    </a:cubicBezTo>
                    <a:cubicBezTo>
                      <a:pt x="5" y="2"/>
                      <a:pt x="7" y="3"/>
                      <a:pt x="9" y="2"/>
                    </a:cubicBezTo>
                    <a:cubicBezTo>
                      <a:pt x="10" y="2"/>
                      <a:pt x="10" y="1"/>
                      <a:pt x="11" y="1"/>
                    </a:cubicBezTo>
                    <a:cubicBezTo>
                      <a:pt x="13" y="0"/>
                      <a:pt x="14" y="0"/>
                      <a:pt x="16" y="1"/>
                    </a:cubicBezTo>
                    <a:cubicBezTo>
                      <a:pt x="16" y="1"/>
                      <a:pt x="16" y="1"/>
                      <a:pt x="16" y="1"/>
                    </a:cubicBezTo>
                    <a:cubicBezTo>
                      <a:pt x="16" y="3"/>
                      <a:pt x="16" y="6"/>
                      <a:pt x="14" y="6"/>
                    </a:cubicBezTo>
                    <a:cubicBezTo>
                      <a:pt x="10" y="6"/>
                      <a:pt x="10" y="10"/>
                      <a:pt x="8" y="11"/>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5" name="Freeform 181"/>
              <p:cNvSpPr/>
              <p:nvPr userDrawn="1"/>
            </p:nvSpPr>
            <p:spPr bwMode="auto">
              <a:xfrm>
                <a:off x="2162" y="2538"/>
                <a:ext cx="3" cy="3"/>
              </a:xfrm>
              <a:custGeom>
                <a:avLst/>
                <a:gdLst>
                  <a:gd name="T0" fmla="*/ 3 w 3"/>
                  <a:gd name="T1" fmla="*/ 2 h 2"/>
                  <a:gd name="T2" fmla="*/ 0 w 3"/>
                  <a:gd name="T3" fmla="*/ 1 h 2"/>
                  <a:gd name="T4" fmla="*/ 2 w 3"/>
                  <a:gd name="T5" fmla="*/ 1 h 2"/>
                  <a:gd name="T6" fmla="*/ 2 w 3"/>
                  <a:gd name="T7" fmla="*/ 0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2" y="2"/>
                      <a:pt x="1" y="1"/>
                      <a:pt x="0" y="1"/>
                    </a:cubicBezTo>
                    <a:cubicBezTo>
                      <a:pt x="1" y="1"/>
                      <a:pt x="2" y="1"/>
                      <a:pt x="2" y="1"/>
                    </a:cubicBezTo>
                    <a:cubicBezTo>
                      <a:pt x="2" y="0"/>
                      <a:pt x="2" y="0"/>
                      <a:pt x="2" y="0"/>
                    </a:cubicBezTo>
                    <a:cubicBezTo>
                      <a:pt x="2" y="1"/>
                      <a:pt x="3" y="2"/>
                      <a:pt x="3" y="2"/>
                    </a:cubicBezTo>
                    <a:close/>
                  </a:path>
                </a:pathLst>
              </a:custGeom>
              <a:solidFill>
                <a:srgbClr val="D9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6" name="Freeform 182"/>
              <p:cNvSpPr/>
              <p:nvPr userDrawn="1"/>
            </p:nvSpPr>
            <p:spPr bwMode="auto">
              <a:xfrm>
                <a:off x="2164" y="2538"/>
                <a:ext cx="1" cy="2"/>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1" y="0"/>
                      <a:pt x="1" y="0"/>
                      <a:pt x="0" y="0"/>
                    </a:cubicBezTo>
                    <a:lnTo>
                      <a:pt x="0" y="1"/>
                    </a:lnTo>
                    <a:close/>
                  </a:path>
                </a:pathLst>
              </a:custGeom>
              <a:solidFill>
                <a:srgbClr val="D9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7" name="Freeform 183"/>
              <p:cNvSpPr/>
              <p:nvPr userDrawn="1"/>
            </p:nvSpPr>
            <p:spPr bwMode="auto">
              <a:xfrm>
                <a:off x="2089" y="2458"/>
                <a:ext cx="31" cy="26"/>
              </a:xfrm>
              <a:custGeom>
                <a:avLst/>
                <a:gdLst>
                  <a:gd name="T0" fmla="*/ 22 w 27"/>
                  <a:gd name="T1" fmla="*/ 19 h 23"/>
                  <a:gd name="T2" fmla="*/ 15 w 27"/>
                  <a:gd name="T3" fmla="*/ 21 h 23"/>
                  <a:gd name="T4" fmla="*/ 13 w 27"/>
                  <a:gd name="T5" fmla="*/ 23 h 23"/>
                  <a:gd name="T6" fmla="*/ 10 w 27"/>
                  <a:gd name="T7" fmla="*/ 19 h 23"/>
                  <a:gd name="T8" fmla="*/ 10 w 27"/>
                  <a:gd name="T9" fmla="*/ 19 h 23"/>
                  <a:gd name="T10" fmla="*/ 1 w 27"/>
                  <a:gd name="T11" fmla="*/ 15 h 23"/>
                  <a:gd name="T12" fmla="*/ 0 w 27"/>
                  <a:gd name="T13" fmla="*/ 11 h 23"/>
                  <a:gd name="T14" fmla="*/ 0 w 27"/>
                  <a:gd name="T15" fmla="*/ 10 h 23"/>
                  <a:gd name="T16" fmla="*/ 3 w 27"/>
                  <a:gd name="T17" fmla="*/ 8 h 23"/>
                  <a:gd name="T18" fmla="*/ 9 w 27"/>
                  <a:gd name="T19" fmla="*/ 9 h 23"/>
                  <a:gd name="T20" fmla="*/ 7 w 27"/>
                  <a:gd name="T21" fmla="*/ 2 h 23"/>
                  <a:gd name="T22" fmla="*/ 13 w 27"/>
                  <a:gd name="T23" fmla="*/ 4 h 23"/>
                  <a:gd name="T24" fmla="*/ 14 w 27"/>
                  <a:gd name="T25" fmla="*/ 6 h 23"/>
                  <a:gd name="T26" fmla="*/ 15 w 27"/>
                  <a:gd name="T27" fmla="*/ 5 h 23"/>
                  <a:gd name="T28" fmla="*/ 18 w 27"/>
                  <a:gd name="T29" fmla="*/ 7 h 23"/>
                  <a:gd name="T30" fmla="*/ 19 w 27"/>
                  <a:gd name="T31" fmla="*/ 10 h 23"/>
                  <a:gd name="T32" fmla="*/ 21 w 27"/>
                  <a:gd name="T33" fmla="*/ 15 h 23"/>
                  <a:gd name="T34" fmla="*/ 27 w 27"/>
                  <a:gd name="T35" fmla="*/ 17 h 23"/>
                  <a:gd name="T36" fmla="*/ 22 w 27"/>
                  <a:gd name="T3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3">
                    <a:moveTo>
                      <a:pt x="22" y="19"/>
                    </a:moveTo>
                    <a:cubicBezTo>
                      <a:pt x="20" y="22"/>
                      <a:pt x="18" y="21"/>
                      <a:pt x="15" y="21"/>
                    </a:cubicBezTo>
                    <a:cubicBezTo>
                      <a:pt x="13" y="20"/>
                      <a:pt x="13" y="22"/>
                      <a:pt x="13" y="23"/>
                    </a:cubicBezTo>
                    <a:cubicBezTo>
                      <a:pt x="11" y="23"/>
                      <a:pt x="11" y="20"/>
                      <a:pt x="10" y="19"/>
                    </a:cubicBezTo>
                    <a:cubicBezTo>
                      <a:pt x="10" y="19"/>
                      <a:pt x="10" y="19"/>
                      <a:pt x="10" y="19"/>
                    </a:cubicBezTo>
                    <a:cubicBezTo>
                      <a:pt x="7" y="17"/>
                      <a:pt x="4" y="16"/>
                      <a:pt x="1" y="15"/>
                    </a:cubicBezTo>
                    <a:cubicBezTo>
                      <a:pt x="3" y="14"/>
                      <a:pt x="2" y="12"/>
                      <a:pt x="0" y="11"/>
                    </a:cubicBezTo>
                    <a:cubicBezTo>
                      <a:pt x="0" y="11"/>
                      <a:pt x="0" y="10"/>
                      <a:pt x="0" y="10"/>
                    </a:cubicBezTo>
                    <a:cubicBezTo>
                      <a:pt x="0" y="8"/>
                      <a:pt x="1" y="8"/>
                      <a:pt x="3" y="8"/>
                    </a:cubicBezTo>
                    <a:cubicBezTo>
                      <a:pt x="5" y="9"/>
                      <a:pt x="7" y="10"/>
                      <a:pt x="9" y="9"/>
                    </a:cubicBezTo>
                    <a:cubicBezTo>
                      <a:pt x="8" y="7"/>
                      <a:pt x="6" y="5"/>
                      <a:pt x="7" y="2"/>
                    </a:cubicBezTo>
                    <a:cubicBezTo>
                      <a:pt x="9" y="0"/>
                      <a:pt x="11" y="2"/>
                      <a:pt x="13" y="4"/>
                    </a:cubicBezTo>
                    <a:cubicBezTo>
                      <a:pt x="14" y="4"/>
                      <a:pt x="14" y="5"/>
                      <a:pt x="14" y="6"/>
                    </a:cubicBezTo>
                    <a:cubicBezTo>
                      <a:pt x="14" y="6"/>
                      <a:pt x="14" y="5"/>
                      <a:pt x="15" y="5"/>
                    </a:cubicBezTo>
                    <a:cubicBezTo>
                      <a:pt x="16" y="5"/>
                      <a:pt x="17" y="5"/>
                      <a:pt x="18" y="7"/>
                    </a:cubicBezTo>
                    <a:cubicBezTo>
                      <a:pt x="19" y="8"/>
                      <a:pt x="20" y="9"/>
                      <a:pt x="19" y="10"/>
                    </a:cubicBezTo>
                    <a:cubicBezTo>
                      <a:pt x="19" y="12"/>
                      <a:pt x="14" y="16"/>
                      <a:pt x="21" y="15"/>
                    </a:cubicBezTo>
                    <a:cubicBezTo>
                      <a:pt x="24" y="15"/>
                      <a:pt x="25" y="15"/>
                      <a:pt x="27" y="17"/>
                    </a:cubicBezTo>
                    <a:cubicBezTo>
                      <a:pt x="25" y="18"/>
                      <a:pt x="23" y="18"/>
                      <a:pt x="22" y="19"/>
                    </a:cubicBezTo>
                    <a:close/>
                  </a:path>
                </a:pathLst>
              </a:custGeom>
              <a:solidFill>
                <a:srgbClr val="BE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8" name="Freeform 184"/>
              <p:cNvSpPr/>
              <p:nvPr userDrawn="1"/>
            </p:nvSpPr>
            <p:spPr bwMode="auto">
              <a:xfrm>
                <a:off x="2110" y="2463"/>
                <a:ext cx="2" cy="6"/>
              </a:xfrm>
              <a:custGeom>
                <a:avLst/>
                <a:gdLst>
                  <a:gd name="T0" fmla="*/ 1 w 2"/>
                  <a:gd name="T1" fmla="*/ 5 h 5"/>
                  <a:gd name="T2" fmla="*/ 0 w 2"/>
                  <a:gd name="T3" fmla="*/ 1 h 5"/>
                  <a:gd name="T4" fmla="*/ 0 w 2"/>
                  <a:gd name="T5" fmla="*/ 0 h 5"/>
                  <a:gd name="T6" fmla="*/ 2 w 2"/>
                  <a:gd name="T7" fmla="*/ 1 h 5"/>
                  <a:gd name="T8" fmla="*/ 2 w 2"/>
                  <a:gd name="T9" fmla="*/ 1 h 5"/>
                  <a:gd name="T10" fmla="*/ 1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1" y="5"/>
                    </a:moveTo>
                    <a:cubicBezTo>
                      <a:pt x="1" y="4"/>
                      <a:pt x="0" y="3"/>
                      <a:pt x="0" y="1"/>
                    </a:cubicBezTo>
                    <a:cubicBezTo>
                      <a:pt x="0" y="1"/>
                      <a:pt x="0" y="1"/>
                      <a:pt x="0" y="0"/>
                    </a:cubicBezTo>
                    <a:cubicBezTo>
                      <a:pt x="1" y="1"/>
                      <a:pt x="1" y="1"/>
                      <a:pt x="2" y="1"/>
                    </a:cubicBezTo>
                    <a:cubicBezTo>
                      <a:pt x="2" y="1"/>
                      <a:pt x="2" y="1"/>
                      <a:pt x="2" y="1"/>
                    </a:cubicBezTo>
                    <a:cubicBezTo>
                      <a:pt x="2" y="2"/>
                      <a:pt x="2" y="4"/>
                      <a:pt x="1" y="5"/>
                    </a:cubicBezTo>
                    <a:close/>
                  </a:path>
                </a:pathLst>
              </a:custGeom>
              <a:solidFill>
                <a:srgbClr val="B7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9" name="Freeform 185"/>
              <p:cNvSpPr/>
              <p:nvPr userDrawn="1"/>
            </p:nvSpPr>
            <p:spPr bwMode="auto">
              <a:xfrm>
                <a:off x="1916" y="2553"/>
                <a:ext cx="12" cy="13"/>
              </a:xfrm>
              <a:custGeom>
                <a:avLst/>
                <a:gdLst>
                  <a:gd name="T0" fmla="*/ 10 w 10"/>
                  <a:gd name="T1" fmla="*/ 4 h 11"/>
                  <a:gd name="T2" fmla="*/ 0 w 10"/>
                  <a:gd name="T3" fmla="*/ 11 h 11"/>
                  <a:gd name="T4" fmla="*/ 0 w 10"/>
                  <a:gd name="T5" fmla="*/ 8 h 11"/>
                  <a:gd name="T6" fmla="*/ 1 w 10"/>
                  <a:gd name="T7" fmla="*/ 6 h 11"/>
                  <a:gd name="T8" fmla="*/ 3 w 10"/>
                  <a:gd name="T9" fmla="*/ 1 h 11"/>
                  <a:gd name="T10" fmla="*/ 5 w 10"/>
                  <a:gd name="T11" fmla="*/ 0 h 11"/>
                  <a:gd name="T12" fmla="*/ 10 w 1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10" y="4"/>
                    </a:moveTo>
                    <a:cubicBezTo>
                      <a:pt x="4" y="2"/>
                      <a:pt x="4" y="9"/>
                      <a:pt x="0" y="11"/>
                    </a:cubicBezTo>
                    <a:cubicBezTo>
                      <a:pt x="0" y="10"/>
                      <a:pt x="0" y="9"/>
                      <a:pt x="0" y="8"/>
                    </a:cubicBezTo>
                    <a:cubicBezTo>
                      <a:pt x="1" y="8"/>
                      <a:pt x="1" y="7"/>
                      <a:pt x="1" y="6"/>
                    </a:cubicBezTo>
                    <a:cubicBezTo>
                      <a:pt x="2" y="4"/>
                      <a:pt x="2" y="3"/>
                      <a:pt x="3" y="1"/>
                    </a:cubicBezTo>
                    <a:cubicBezTo>
                      <a:pt x="4" y="1"/>
                      <a:pt x="4" y="1"/>
                      <a:pt x="5" y="0"/>
                    </a:cubicBezTo>
                    <a:cubicBezTo>
                      <a:pt x="7" y="1"/>
                      <a:pt x="9" y="2"/>
                      <a:pt x="10" y="4"/>
                    </a:cubicBezTo>
                    <a:close/>
                  </a:path>
                </a:pathLst>
              </a:custGeom>
              <a:solidFill>
                <a:srgbClr val="6B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0" name="Freeform 186"/>
              <p:cNvSpPr/>
              <p:nvPr userDrawn="1"/>
            </p:nvSpPr>
            <p:spPr bwMode="auto">
              <a:xfrm>
                <a:off x="1926" y="2541"/>
                <a:ext cx="6" cy="8"/>
              </a:xfrm>
              <a:custGeom>
                <a:avLst/>
                <a:gdLst>
                  <a:gd name="T0" fmla="*/ 0 w 5"/>
                  <a:gd name="T1" fmla="*/ 0 h 7"/>
                  <a:gd name="T2" fmla="*/ 1 w 5"/>
                  <a:gd name="T3" fmla="*/ 0 h 7"/>
                  <a:gd name="T4" fmla="*/ 5 w 5"/>
                  <a:gd name="T5" fmla="*/ 6 h 7"/>
                  <a:gd name="T6" fmla="*/ 4 w 5"/>
                  <a:gd name="T7" fmla="*/ 7 h 7"/>
                  <a:gd name="T8" fmla="*/ 0 w 5"/>
                  <a:gd name="T9" fmla="*/ 0 h 7"/>
                </a:gdLst>
                <a:ahLst/>
                <a:cxnLst>
                  <a:cxn ang="0">
                    <a:pos x="T0" y="T1"/>
                  </a:cxn>
                  <a:cxn ang="0">
                    <a:pos x="T2" y="T3"/>
                  </a:cxn>
                  <a:cxn ang="0">
                    <a:pos x="T4" y="T5"/>
                  </a:cxn>
                  <a:cxn ang="0">
                    <a:pos x="T6" y="T7"/>
                  </a:cxn>
                  <a:cxn ang="0">
                    <a:pos x="T8" y="T9"/>
                  </a:cxn>
                </a:cxnLst>
                <a:rect l="0" t="0" r="r" b="b"/>
                <a:pathLst>
                  <a:path w="5" h="7">
                    <a:moveTo>
                      <a:pt x="0" y="0"/>
                    </a:moveTo>
                    <a:cubicBezTo>
                      <a:pt x="0" y="0"/>
                      <a:pt x="1" y="0"/>
                      <a:pt x="1" y="0"/>
                    </a:cubicBezTo>
                    <a:cubicBezTo>
                      <a:pt x="4" y="1"/>
                      <a:pt x="5" y="3"/>
                      <a:pt x="5" y="6"/>
                    </a:cubicBezTo>
                    <a:cubicBezTo>
                      <a:pt x="4" y="6"/>
                      <a:pt x="4" y="7"/>
                      <a:pt x="4" y="7"/>
                    </a:cubicBezTo>
                    <a:cubicBezTo>
                      <a:pt x="0" y="6"/>
                      <a:pt x="1" y="3"/>
                      <a:pt x="0" y="0"/>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1" name="Freeform 187"/>
              <p:cNvSpPr/>
              <p:nvPr userDrawn="1"/>
            </p:nvSpPr>
            <p:spPr bwMode="auto">
              <a:xfrm>
                <a:off x="1931" y="2546"/>
                <a:ext cx="5" cy="4"/>
              </a:xfrm>
              <a:custGeom>
                <a:avLst/>
                <a:gdLst>
                  <a:gd name="T0" fmla="*/ 4 w 4"/>
                  <a:gd name="T1" fmla="*/ 3 h 3"/>
                  <a:gd name="T2" fmla="*/ 0 w 4"/>
                  <a:gd name="T3" fmla="*/ 2 h 3"/>
                  <a:gd name="T4" fmla="*/ 0 w 4"/>
                  <a:gd name="T5" fmla="*/ 1 h 3"/>
                  <a:gd name="T6" fmla="*/ 4 w 4"/>
                  <a:gd name="T7" fmla="*/ 2 h 3"/>
                  <a:gd name="T8" fmla="*/ 4 w 4"/>
                  <a:gd name="T9" fmla="*/ 3 h 3"/>
                </a:gdLst>
                <a:ahLst/>
                <a:cxnLst>
                  <a:cxn ang="0">
                    <a:pos x="T0" y="T1"/>
                  </a:cxn>
                  <a:cxn ang="0">
                    <a:pos x="T2" y="T3"/>
                  </a:cxn>
                  <a:cxn ang="0">
                    <a:pos x="T4" y="T5"/>
                  </a:cxn>
                  <a:cxn ang="0">
                    <a:pos x="T6" y="T7"/>
                  </a:cxn>
                  <a:cxn ang="0">
                    <a:pos x="T8" y="T9"/>
                  </a:cxn>
                </a:cxnLst>
                <a:rect l="0" t="0" r="r" b="b"/>
                <a:pathLst>
                  <a:path w="4" h="3">
                    <a:moveTo>
                      <a:pt x="4" y="3"/>
                    </a:moveTo>
                    <a:cubicBezTo>
                      <a:pt x="2" y="3"/>
                      <a:pt x="1" y="3"/>
                      <a:pt x="0" y="2"/>
                    </a:cubicBezTo>
                    <a:cubicBezTo>
                      <a:pt x="0" y="1"/>
                      <a:pt x="0" y="1"/>
                      <a:pt x="0" y="1"/>
                    </a:cubicBezTo>
                    <a:cubicBezTo>
                      <a:pt x="2" y="0"/>
                      <a:pt x="3" y="0"/>
                      <a:pt x="4" y="2"/>
                    </a:cubicBezTo>
                    <a:cubicBezTo>
                      <a:pt x="4" y="3"/>
                      <a:pt x="4" y="3"/>
                      <a:pt x="4" y="3"/>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2" name="Freeform 188"/>
              <p:cNvSpPr/>
              <p:nvPr userDrawn="1"/>
            </p:nvSpPr>
            <p:spPr bwMode="auto">
              <a:xfrm>
                <a:off x="1928" y="2511"/>
                <a:ext cx="17" cy="38"/>
              </a:xfrm>
              <a:custGeom>
                <a:avLst/>
                <a:gdLst>
                  <a:gd name="T0" fmla="*/ 7 w 15"/>
                  <a:gd name="T1" fmla="*/ 33 h 33"/>
                  <a:gd name="T2" fmla="*/ 3 w 15"/>
                  <a:gd name="T3" fmla="*/ 32 h 33"/>
                  <a:gd name="T4" fmla="*/ 0 w 15"/>
                  <a:gd name="T5" fmla="*/ 26 h 33"/>
                  <a:gd name="T6" fmla="*/ 0 w 15"/>
                  <a:gd name="T7" fmla="*/ 26 h 33"/>
                  <a:gd name="T8" fmla="*/ 2 w 15"/>
                  <a:gd name="T9" fmla="*/ 19 h 33"/>
                  <a:gd name="T10" fmla="*/ 4 w 15"/>
                  <a:gd name="T11" fmla="*/ 11 h 33"/>
                  <a:gd name="T12" fmla="*/ 7 w 15"/>
                  <a:gd name="T13" fmla="*/ 4 h 33"/>
                  <a:gd name="T14" fmla="*/ 15 w 15"/>
                  <a:gd name="T15" fmla="*/ 2 h 33"/>
                  <a:gd name="T16" fmla="*/ 11 w 15"/>
                  <a:gd name="T17" fmla="*/ 30 h 33"/>
                  <a:gd name="T18" fmla="*/ 10 w 15"/>
                  <a:gd name="T19" fmla="*/ 32 h 33"/>
                  <a:gd name="T20" fmla="*/ 7 w 15"/>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3">
                    <a:moveTo>
                      <a:pt x="7" y="33"/>
                    </a:moveTo>
                    <a:cubicBezTo>
                      <a:pt x="6" y="32"/>
                      <a:pt x="5" y="32"/>
                      <a:pt x="3" y="32"/>
                    </a:cubicBezTo>
                    <a:cubicBezTo>
                      <a:pt x="2" y="30"/>
                      <a:pt x="1" y="28"/>
                      <a:pt x="0" y="26"/>
                    </a:cubicBezTo>
                    <a:cubicBezTo>
                      <a:pt x="0" y="26"/>
                      <a:pt x="0" y="26"/>
                      <a:pt x="0" y="26"/>
                    </a:cubicBezTo>
                    <a:cubicBezTo>
                      <a:pt x="2" y="24"/>
                      <a:pt x="2" y="21"/>
                      <a:pt x="2" y="19"/>
                    </a:cubicBezTo>
                    <a:cubicBezTo>
                      <a:pt x="2" y="17"/>
                      <a:pt x="5" y="14"/>
                      <a:pt x="4" y="11"/>
                    </a:cubicBezTo>
                    <a:cubicBezTo>
                      <a:pt x="6" y="10"/>
                      <a:pt x="6" y="6"/>
                      <a:pt x="7" y="4"/>
                    </a:cubicBezTo>
                    <a:cubicBezTo>
                      <a:pt x="10" y="3"/>
                      <a:pt x="11" y="0"/>
                      <a:pt x="15" y="2"/>
                    </a:cubicBezTo>
                    <a:cubicBezTo>
                      <a:pt x="13" y="11"/>
                      <a:pt x="8" y="20"/>
                      <a:pt x="11" y="30"/>
                    </a:cubicBezTo>
                    <a:cubicBezTo>
                      <a:pt x="11" y="31"/>
                      <a:pt x="11" y="31"/>
                      <a:pt x="10" y="32"/>
                    </a:cubicBezTo>
                    <a:cubicBezTo>
                      <a:pt x="9" y="33"/>
                      <a:pt x="8" y="33"/>
                      <a:pt x="7" y="33"/>
                    </a:cubicBezTo>
                    <a:close/>
                  </a:path>
                </a:pathLst>
              </a:custGeom>
              <a:solidFill>
                <a:srgbClr val="5255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3" name="Freeform 189"/>
              <p:cNvSpPr/>
              <p:nvPr userDrawn="1"/>
            </p:nvSpPr>
            <p:spPr bwMode="auto">
              <a:xfrm>
                <a:off x="1939" y="2505"/>
                <a:ext cx="6" cy="3"/>
              </a:xfrm>
              <a:custGeom>
                <a:avLst/>
                <a:gdLst>
                  <a:gd name="T0" fmla="*/ 5 w 5"/>
                  <a:gd name="T1" fmla="*/ 3 h 3"/>
                  <a:gd name="T2" fmla="*/ 0 w 5"/>
                  <a:gd name="T3" fmla="*/ 1 h 3"/>
                  <a:gd name="T4" fmla="*/ 5 w 5"/>
                  <a:gd name="T5" fmla="*/ 3 h 3"/>
                </a:gdLst>
                <a:ahLst/>
                <a:cxnLst>
                  <a:cxn ang="0">
                    <a:pos x="T0" y="T1"/>
                  </a:cxn>
                  <a:cxn ang="0">
                    <a:pos x="T2" y="T3"/>
                  </a:cxn>
                  <a:cxn ang="0">
                    <a:pos x="T4" y="T5"/>
                  </a:cxn>
                </a:cxnLst>
                <a:rect l="0" t="0" r="r" b="b"/>
                <a:pathLst>
                  <a:path w="5" h="3">
                    <a:moveTo>
                      <a:pt x="5" y="3"/>
                    </a:moveTo>
                    <a:cubicBezTo>
                      <a:pt x="3" y="3"/>
                      <a:pt x="2" y="2"/>
                      <a:pt x="0" y="1"/>
                    </a:cubicBezTo>
                    <a:cubicBezTo>
                      <a:pt x="3" y="0"/>
                      <a:pt x="4" y="1"/>
                      <a:pt x="5" y="3"/>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4" name="Freeform 190"/>
              <p:cNvSpPr/>
              <p:nvPr userDrawn="1"/>
            </p:nvSpPr>
            <p:spPr bwMode="auto">
              <a:xfrm>
                <a:off x="1945" y="2508"/>
                <a:ext cx="5" cy="3"/>
              </a:xfrm>
              <a:custGeom>
                <a:avLst/>
                <a:gdLst>
                  <a:gd name="T0" fmla="*/ 4 w 4"/>
                  <a:gd name="T1" fmla="*/ 1 h 2"/>
                  <a:gd name="T2" fmla="*/ 3 w 4"/>
                  <a:gd name="T3" fmla="*/ 2 h 2"/>
                  <a:gd name="T4" fmla="*/ 2 w 4"/>
                  <a:gd name="T5" fmla="*/ 2 h 2"/>
                  <a:gd name="T6" fmla="*/ 0 w 4"/>
                  <a:gd name="T7" fmla="*/ 0 h 2"/>
                  <a:gd name="T8" fmla="*/ 4 w 4"/>
                  <a:gd name="T9" fmla="*/ 1 h 2"/>
                </a:gdLst>
                <a:ahLst/>
                <a:cxnLst>
                  <a:cxn ang="0">
                    <a:pos x="T0" y="T1"/>
                  </a:cxn>
                  <a:cxn ang="0">
                    <a:pos x="T2" y="T3"/>
                  </a:cxn>
                  <a:cxn ang="0">
                    <a:pos x="T4" y="T5"/>
                  </a:cxn>
                  <a:cxn ang="0">
                    <a:pos x="T6" y="T7"/>
                  </a:cxn>
                  <a:cxn ang="0">
                    <a:pos x="T8" y="T9"/>
                  </a:cxn>
                </a:cxnLst>
                <a:rect l="0" t="0" r="r" b="b"/>
                <a:pathLst>
                  <a:path w="4" h="2">
                    <a:moveTo>
                      <a:pt x="4" y="1"/>
                    </a:moveTo>
                    <a:cubicBezTo>
                      <a:pt x="3" y="2"/>
                      <a:pt x="3" y="2"/>
                      <a:pt x="3" y="2"/>
                    </a:cubicBezTo>
                    <a:cubicBezTo>
                      <a:pt x="2" y="2"/>
                      <a:pt x="2" y="2"/>
                      <a:pt x="2" y="2"/>
                    </a:cubicBezTo>
                    <a:cubicBezTo>
                      <a:pt x="2" y="1"/>
                      <a:pt x="1" y="1"/>
                      <a:pt x="0" y="0"/>
                    </a:cubicBezTo>
                    <a:cubicBezTo>
                      <a:pt x="2" y="0"/>
                      <a:pt x="3" y="0"/>
                      <a:pt x="4" y="1"/>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5" name="Freeform 191"/>
              <p:cNvSpPr/>
              <p:nvPr userDrawn="1"/>
            </p:nvSpPr>
            <p:spPr bwMode="auto">
              <a:xfrm>
                <a:off x="1951" y="2504"/>
                <a:ext cx="2" cy="2"/>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1" y="0"/>
                      <a:pt x="2" y="1"/>
                      <a:pt x="2" y="2"/>
                    </a:cubicBezTo>
                    <a:cubicBezTo>
                      <a:pt x="1" y="2"/>
                      <a:pt x="0" y="2"/>
                      <a:pt x="0" y="1"/>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6" name="Freeform 192"/>
              <p:cNvSpPr/>
              <p:nvPr userDrawn="1"/>
            </p:nvSpPr>
            <p:spPr bwMode="auto">
              <a:xfrm>
                <a:off x="1928" y="2533"/>
                <a:ext cx="4" cy="8"/>
              </a:xfrm>
              <a:custGeom>
                <a:avLst/>
                <a:gdLst>
                  <a:gd name="T0" fmla="*/ 2 w 4"/>
                  <a:gd name="T1" fmla="*/ 0 h 7"/>
                  <a:gd name="T2" fmla="*/ 0 w 4"/>
                  <a:gd name="T3" fmla="*/ 7 h 7"/>
                  <a:gd name="T4" fmla="*/ 0 w 4"/>
                  <a:gd name="T5" fmla="*/ 4 h 7"/>
                  <a:gd name="T6" fmla="*/ 2 w 4"/>
                  <a:gd name="T7" fmla="*/ 0 h 7"/>
                </a:gdLst>
                <a:ahLst/>
                <a:cxnLst>
                  <a:cxn ang="0">
                    <a:pos x="T0" y="T1"/>
                  </a:cxn>
                  <a:cxn ang="0">
                    <a:pos x="T2" y="T3"/>
                  </a:cxn>
                  <a:cxn ang="0">
                    <a:pos x="T4" y="T5"/>
                  </a:cxn>
                  <a:cxn ang="0">
                    <a:pos x="T6" y="T7"/>
                  </a:cxn>
                </a:cxnLst>
                <a:rect l="0" t="0" r="r" b="b"/>
                <a:pathLst>
                  <a:path w="4" h="7">
                    <a:moveTo>
                      <a:pt x="2" y="0"/>
                    </a:moveTo>
                    <a:cubicBezTo>
                      <a:pt x="4" y="3"/>
                      <a:pt x="3" y="5"/>
                      <a:pt x="0" y="7"/>
                    </a:cubicBezTo>
                    <a:cubicBezTo>
                      <a:pt x="0" y="6"/>
                      <a:pt x="0" y="5"/>
                      <a:pt x="0" y="4"/>
                    </a:cubicBezTo>
                    <a:cubicBezTo>
                      <a:pt x="1" y="2"/>
                      <a:pt x="1" y="1"/>
                      <a:pt x="2" y="0"/>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7" name="Freeform 193"/>
              <p:cNvSpPr/>
              <p:nvPr userDrawn="1"/>
            </p:nvSpPr>
            <p:spPr bwMode="auto">
              <a:xfrm>
                <a:off x="1831" y="2266"/>
                <a:ext cx="46" cy="24"/>
              </a:xfrm>
              <a:custGeom>
                <a:avLst/>
                <a:gdLst>
                  <a:gd name="T0" fmla="*/ 0 w 40"/>
                  <a:gd name="T1" fmla="*/ 2 h 21"/>
                  <a:gd name="T2" fmla="*/ 14 w 40"/>
                  <a:gd name="T3" fmla="*/ 1 h 21"/>
                  <a:gd name="T4" fmla="*/ 21 w 40"/>
                  <a:gd name="T5" fmla="*/ 4 h 21"/>
                  <a:gd name="T6" fmla="*/ 33 w 40"/>
                  <a:gd name="T7" fmla="*/ 6 h 21"/>
                  <a:gd name="T8" fmla="*/ 39 w 40"/>
                  <a:gd name="T9" fmla="*/ 12 h 21"/>
                  <a:gd name="T10" fmla="*/ 37 w 40"/>
                  <a:gd name="T11" fmla="*/ 21 h 21"/>
                  <a:gd name="T12" fmla="*/ 18 w 40"/>
                  <a:gd name="T13" fmla="*/ 14 h 21"/>
                  <a:gd name="T14" fmla="*/ 16 w 40"/>
                  <a:gd name="T15" fmla="*/ 12 h 21"/>
                  <a:gd name="T16" fmla="*/ 0 w 40"/>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1">
                    <a:moveTo>
                      <a:pt x="0" y="2"/>
                    </a:moveTo>
                    <a:cubicBezTo>
                      <a:pt x="5" y="2"/>
                      <a:pt x="9" y="0"/>
                      <a:pt x="14" y="1"/>
                    </a:cubicBezTo>
                    <a:cubicBezTo>
                      <a:pt x="16" y="2"/>
                      <a:pt x="19" y="3"/>
                      <a:pt x="21" y="4"/>
                    </a:cubicBezTo>
                    <a:cubicBezTo>
                      <a:pt x="25" y="7"/>
                      <a:pt x="27" y="7"/>
                      <a:pt x="33" y="6"/>
                    </a:cubicBezTo>
                    <a:cubicBezTo>
                      <a:pt x="35" y="5"/>
                      <a:pt x="40" y="10"/>
                      <a:pt x="39" y="12"/>
                    </a:cubicBezTo>
                    <a:cubicBezTo>
                      <a:pt x="38" y="15"/>
                      <a:pt x="36" y="18"/>
                      <a:pt x="37" y="21"/>
                    </a:cubicBezTo>
                    <a:cubicBezTo>
                      <a:pt x="29" y="21"/>
                      <a:pt x="23" y="19"/>
                      <a:pt x="18" y="14"/>
                    </a:cubicBezTo>
                    <a:cubicBezTo>
                      <a:pt x="18" y="13"/>
                      <a:pt x="18" y="12"/>
                      <a:pt x="16" y="12"/>
                    </a:cubicBezTo>
                    <a:cubicBezTo>
                      <a:pt x="10" y="10"/>
                      <a:pt x="3" y="9"/>
                      <a:pt x="0" y="2"/>
                    </a:cubicBezTo>
                    <a:close/>
                  </a:path>
                </a:pathLst>
              </a:custGeom>
              <a:solidFill>
                <a:srgbClr val="E0D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8" name="Freeform 194"/>
              <p:cNvSpPr/>
              <p:nvPr userDrawn="1"/>
            </p:nvSpPr>
            <p:spPr bwMode="auto">
              <a:xfrm>
                <a:off x="1815" y="2259"/>
                <a:ext cx="76" cy="56"/>
              </a:xfrm>
              <a:custGeom>
                <a:avLst/>
                <a:gdLst>
                  <a:gd name="T0" fmla="*/ 14 w 66"/>
                  <a:gd name="T1" fmla="*/ 8 h 48"/>
                  <a:gd name="T2" fmla="*/ 32 w 66"/>
                  <a:gd name="T3" fmla="*/ 17 h 48"/>
                  <a:gd name="T4" fmla="*/ 32 w 66"/>
                  <a:gd name="T5" fmla="*/ 17 h 48"/>
                  <a:gd name="T6" fmla="*/ 41 w 66"/>
                  <a:gd name="T7" fmla="*/ 23 h 48"/>
                  <a:gd name="T8" fmla="*/ 51 w 66"/>
                  <a:gd name="T9" fmla="*/ 27 h 48"/>
                  <a:gd name="T10" fmla="*/ 51 w 66"/>
                  <a:gd name="T11" fmla="*/ 27 h 48"/>
                  <a:gd name="T12" fmla="*/ 62 w 66"/>
                  <a:gd name="T13" fmla="*/ 31 h 48"/>
                  <a:gd name="T14" fmla="*/ 65 w 66"/>
                  <a:gd name="T15" fmla="*/ 44 h 48"/>
                  <a:gd name="T16" fmla="*/ 63 w 66"/>
                  <a:gd name="T17" fmla="*/ 48 h 48"/>
                  <a:gd name="T18" fmla="*/ 59 w 66"/>
                  <a:gd name="T19" fmla="*/ 40 h 48"/>
                  <a:gd name="T20" fmla="*/ 50 w 66"/>
                  <a:gd name="T21" fmla="*/ 33 h 48"/>
                  <a:gd name="T22" fmla="*/ 21 w 66"/>
                  <a:gd name="T23" fmla="*/ 19 h 48"/>
                  <a:gd name="T24" fmla="*/ 18 w 66"/>
                  <a:gd name="T25" fmla="*/ 16 h 48"/>
                  <a:gd name="T26" fmla="*/ 0 w 66"/>
                  <a:gd name="T27" fmla="*/ 2 h 48"/>
                  <a:gd name="T28" fmla="*/ 4 w 66"/>
                  <a:gd name="T29" fmla="*/ 2 h 48"/>
                  <a:gd name="T30" fmla="*/ 14 w 66"/>
                  <a:gd name="T31"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48">
                    <a:moveTo>
                      <a:pt x="14" y="8"/>
                    </a:moveTo>
                    <a:cubicBezTo>
                      <a:pt x="20" y="12"/>
                      <a:pt x="26" y="15"/>
                      <a:pt x="32" y="17"/>
                    </a:cubicBezTo>
                    <a:cubicBezTo>
                      <a:pt x="32" y="17"/>
                      <a:pt x="32" y="17"/>
                      <a:pt x="32" y="17"/>
                    </a:cubicBezTo>
                    <a:cubicBezTo>
                      <a:pt x="34" y="21"/>
                      <a:pt x="38" y="22"/>
                      <a:pt x="41" y="23"/>
                    </a:cubicBezTo>
                    <a:cubicBezTo>
                      <a:pt x="44" y="24"/>
                      <a:pt x="48" y="26"/>
                      <a:pt x="51" y="27"/>
                    </a:cubicBezTo>
                    <a:cubicBezTo>
                      <a:pt x="51" y="27"/>
                      <a:pt x="51" y="27"/>
                      <a:pt x="51" y="27"/>
                    </a:cubicBezTo>
                    <a:cubicBezTo>
                      <a:pt x="55" y="28"/>
                      <a:pt x="60" y="26"/>
                      <a:pt x="62" y="31"/>
                    </a:cubicBezTo>
                    <a:cubicBezTo>
                      <a:pt x="61" y="36"/>
                      <a:pt x="66" y="39"/>
                      <a:pt x="65" y="44"/>
                    </a:cubicBezTo>
                    <a:cubicBezTo>
                      <a:pt x="65" y="45"/>
                      <a:pt x="65" y="47"/>
                      <a:pt x="63" y="48"/>
                    </a:cubicBezTo>
                    <a:cubicBezTo>
                      <a:pt x="60" y="47"/>
                      <a:pt x="60" y="43"/>
                      <a:pt x="59" y="40"/>
                    </a:cubicBezTo>
                    <a:cubicBezTo>
                      <a:pt x="58" y="36"/>
                      <a:pt x="54" y="34"/>
                      <a:pt x="50" y="33"/>
                    </a:cubicBezTo>
                    <a:cubicBezTo>
                      <a:pt x="39" y="30"/>
                      <a:pt x="30" y="24"/>
                      <a:pt x="21" y="19"/>
                    </a:cubicBezTo>
                    <a:cubicBezTo>
                      <a:pt x="20" y="18"/>
                      <a:pt x="19" y="17"/>
                      <a:pt x="18" y="16"/>
                    </a:cubicBezTo>
                    <a:cubicBezTo>
                      <a:pt x="12" y="12"/>
                      <a:pt x="5" y="8"/>
                      <a:pt x="0" y="2"/>
                    </a:cubicBezTo>
                    <a:cubicBezTo>
                      <a:pt x="1" y="0"/>
                      <a:pt x="3" y="0"/>
                      <a:pt x="4" y="2"/>
                    </a:cubicBezTo>
                    <a:cubicBezTo>
                      <a:pt x="7" y="4"/>
                      <a:pt x="10" y="7"/>
                      <a:pt x="14" y="8"/>
                    </a:cubicBezTo>
                    <a:close/>
                  </a:path>
                </a:pathLst>
              </a:custGeom>
              <a:solidFill>
                <a:srgbClr val="D1D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9" name="Freeform 195"/>
              <p:cNvSpPr/>
              <p:nvPr userDrawn="1"/>
            </p:nvSpPr>
            <p:spPr bwMode="auto">
              <a:xfrm>
                <a:off x="1833" y="2290"/>
                <a:ext cx="30" cy="26"/>
              </a:xfrm>
              <a:custGeom>
                <a:avLst/>
                <a:gdLst>
                  <a:gd name="T0" fmla="*/ 24 w 26"/>
                  <a:gd name="T1" fmla="*/ 21 h 22"/>
                  <a:gd name="T2" fmla="*/ 21 w 26"/>
                  <a:gd name="T3" fmla="*/ 22 h 22"/>
                  <a:gd name="T4" fmla="*/ 10 w 26"/>
                  <a:gd name="T5" fmla="*/ 15 h 22"/>
                  <a:gd name="T6" fmla="*/ 9 w 26"/>
                  <a:gd name="T7" fmla="*/ 13 h 22"/>
                  <a:gd name="T8" fmla="*/ 5 w 26"/>
                  <a:gd name="T9" fmla="*/ 10 h 22"/>
                  <a:gd name="T10" fmla="*/ 0 w 26"/>
                  <a:gd name="T11" fmla="*/ 5 h 22"/>
                  <a:gd name="T12" fmla="*/ 4 w 26"/>
                  <a:gd name="T13" fmla="*/ 0 h 22"/>
                  <a:gd name="T14" fmla="*/ 23 w 26"/>
                  <a:gd name="T15" fmla="*/ 12 h 22"/>
                  <a:gd name="T16" fmla="*/ 24 w 26"/>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24" y="21"/>
                    </a:moveTo>
                    <a:cubicBezTo>
                      <a:pt x="23" y="21"/>
                      <a:pt x="22" y="22"/>
                      <a:pt x="21" y="22"/>
                    </a:cubicBezTo>
                    <a:cubicBezTo>
                      <a:pt x="17" y="20"/>
                      <a:pt x="14" y="17"/>
                      <a:pt x="10" y="15"/>
                    </a:cubicBezTo>
                    <a:cubicBezTo>
                      <a:pt x="10" y="14"/>
                      <a:pt x="9" y="14"/>
                      <a:pt x="9" y="13"/>
                    </a:cubicBezTo>
                    <a:cubicBezTo>
                      <a:pt x="8" y="12"/>
                      <a:pt x="7" y="11"/>
                      <a:pt x="5" y="10"/>
                    </a:cubicBezTo>
                    <a:cubicBezTo>
                      <a:pt x="3" y="9"/>
                      <a:pt x="0" y="9"/>
                      <a:pt x="0" y="5"/>
                    </a:cubicBezTo>
                    <a:cubicBezTo>
                      <a:pt x="1" y="4"/>
                      <a:pt x="3" y="2"/>
                      <a:pt x="4" y="0"/>
                    </a:cubicBezTo>
                    <a:cubicBezTo>
                      <a:pt x="13" y="0"/>
                      <a:pt x="17" y="8"/>
                      <a:pt x="23" y="12"/>
                    </a:cubicBezTo>
                    <a:cubicBezTo>
                      <a:pt x="25" y="15"/>
                      <a:pt x="26" y="18"/>
                      <a:pt x="24" y="21"/>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0" name="Freeform 196"/>
              <p:cNvSpPr/>
              <p:nvPr userDrawn="1"/>
            </p:nvSpPr>
            <p:spPr bwMode="auto">
              <a:xfrm>
                <a:off x="1832" y="2278"/>
                <a:ext cx="28" cy="26"/>
              </a:xfrm>
              <a:custGeom>
                <a:avLst/>
                <a:gdLst>
                  <a:gd name="T0" fmla="*/ 22 w 24"/>
                  <a:gd name="T1" fmla="*/ 23 h 23"/>
                  <a:gd name="T2" fmla="*/ 5 w 24"/>
                  <a:gd name="T3" fmla="*/ 11 h 23"/>
                  <a:gd name="T4" fmla="*/ 2 w 24"/>
                  <a:gd name="T5" fmla="*/ 6 h 23"/>
                  <a:gd name="T6" fmla="*/ 3 w 24"/>
                  <a:gd name="T7" fmla="*/ 0 h 23"/>
                  <a:gd name="T8" fmla="*/ 6 w 24"/>
                  <a:gd name="T9" fmla="*/ 1 h 23"/>
                  <a:gd name="T10" fmla="*/ 24 w 24"/>
                  <a:gd name="T11" fmla="*/ 20 h 23"/>
                  <a:gd name="T12" fmla="*/ 22 w 2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22" y="23"/>
                    </a:moveTo>
                    <a:cubicBezTo>
                      <a:pt x="16" y="21"/>
                      <a:pt x="12" y="14"/>
                      <a:pt x="5" y="11"/>
                    </a:cubicBezTo>
                    <a:cubicBezTo>
                      <a:pt x="4" y="9"/>
                      <a:pt x="3" y="8"/>
                      <a:pt x="2" y="6"/>
                    </a:cubicBezTo>
                    <a:cubicBezTo>
                      <a:pt x="0" y="3"/>
                      <a:pt x="0" y="1"/>
                      <a:pt x="3" y="0"/>
                    </a:cubicBezTo>
                    <a:cubicBezTo>
                      <a:pt x="4" y="1"/>
                      <a:pt x="5" y="1"/>
                      <a:pt x="6" y="1"/>
                    </a:cubicBezTo>
                    <a:cubicBezTo>
                      <a:pt x="13" y="7"/>
                      <a:pt x="19" y="13"/>
                      <a:pt x="24" y="20"/>
                    </a:cubicBezTo>
                    <a:cubicBezTo>
                      <a:pt x="24" y="22"/>
                      <a:pt x="24" y="23"/>
                      <a:pt x="22" y="23"/>
                    </a:cubicBezTo>
                    <a:close/>
                  </a:path>
                </a:pathLst>
              </a:cu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1" name="Freeform 197"/>
              <p:cNvSpPr/>
              <p:nvPr userDrawn="1"/>
            </p:nvSpPr>
            <p:spPr bwMode="auto">
              <a:xfrm>
                <a:off x="1873" y="2287"/>
                <a:ext cx="29" cy="14"/>
              </a:xfrm>
              <a:custGeom>
                <a:avLst/>
                <a:gdLst>
                  <a:gd name="T0" fmla="*/ 11 w 25"/>
                  <a:gd name="T1" fmla="*/ 7 h 12"/>
                  <a:gd name="T2" fmla="*/ 0 w 25"/>
                  <a:gd name="T3" fmla="*/ 3 h 12"/>
                  <a:gd name="T4" fmla="*/ 13 w 25"/>
                  <a:gd name="T5" fmla="*/ 3 h 12"/>
                  <a:gd name="T6" fmla="*/ 21 w 25"/>
                  <a:gd name="T7" fmla="*/ 4 h 12"/>
                  <a:gd name="T8" fmla="*/ 25 w 25"/>
                  <a:gd name="T9" fmla="*/ 9 h 12"/>
                  <a:gd name="T10" fmla="*/ 11 w 25"/>
                  <a:gd name="T11" fmla="*/ 7 h 12"/>
                </a:gdLst>
                <a:ahLst/>
                <a:cxnLst>
                  <a:cxn ang="0">
                    <a:pos x="T0" y="T1"/>
                  </a:cxn>
                  <a:cxn ang="0">
                    <a:pos x="T2" y="T3"/>
                  </a:cxn>
                  <a:cxn ang="0">
                    <a:pos x="T4" y="T5"/>
                  </a:cxn>
                  <a:cxn ang="0">
                    <a:pos x="T6" y="T7"/>
                  </a:cxn>
                  <a:cxn ang="0">
                    <a:pos x="T8" y="T9"/>
                  </a:cxn>
                  <a:cxn ang="0">
                    <a:pos x="T10" y="T11"/>
                  </a:cxn>
                </a:cxnLst>
                <a:rect l="0" t="0" r="r" b="b"/>
                <a:pathLst>
                  <a:path w="25" h="12">
                    <a:moveTo>
                      <a:pt x="11" y="7"/>
                    </a:moveTo>
                    <a:cubicBezTo>
                      <a:pt x="7" y="6"/>
                      <a:pt x="3" y="5"/>
                      <a:pt x="0" y="3"/>
                    </a:cubicBezTo>
                    <a:cubicBezTo>
                      <a:pt x="5" y="0"/>
                      <a:pt x="10" y="0"/>
                      <a:pt x="13" y="3"/>
                    </a:cubicBezTo>
                    <a:cubicBezTo>
                      <a:pt x="16" y="8"/>
                      <a:pt x="19" y="5"/>
                      <a:pt x="21" y="4"/>
                    </a:cubicBezTo>
                    <a:cubicBezTo>
                      <a:pt x="23" y="5"/>
                      <a:pt x="24" y="7"/>
                      <a:pt x="25" y="9"/>
                    </a:cubicBezTo>
                    <a:cubicBezTo>
                      <a:pt x="20" y="12"/>
                      <a:pt x="15" y="9"/>
                      <a:pt x="11" y="7"/>
                    </a:cubicBezTo>
                    <a:close/>
                  </a:path>
                </a:pathLst>
              </a:custGeom>
              <a:solidFill>
                <a:srgbClr val="E0D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2" name="Freeform 198"/>
              <p:cNvSpPr/>
              <p:nvPr userDrawn="1"/>
            </p:nvSpPr>
            <p:spPr bwMode="auto">
              <a:xfrm>
                <a:off x="1820" y="2290"/>
                <a:ext cx="25" cy="20"/>
              </a:xfrm>
              <a:custGeom>
                <a:avLst/>
                <a:gdLst>
                  <a:gd name="T0" fmla="*/ 21 w 21"/>
                  <a:gd name="T1" fmla="*/ 12 h 17"/>
                  <a:gd name="T2" fmla="*/ 21 w 21"/>
                  <a:gd name="T3" fmla="*/ 14 h 17"/>
                  <a:gd name="T4" fmla="*/ 18 w 21"/>
                  <a:gd name="T5" fmla="*/ 15 h 17"/>
                  <a:gd name="T6" fmla="*/ 17 w 21"/>
                  <a:gd name="T7" fmla="*/ 13 h 17"/>
                  <a:gd name="T8" fmla="*/ 15 w 21"/>
                  <a:gd name="T9" fmla="*/ 12 h 17"/>
                  <a:gd name="T10" fmla="*/ 2 w 21"/>
                  <a:gd name="T11" fmla="*/ 3 h 17"/>
                  <a:gd name="T12" fmla="*/ 5 w 21"/>
                  <a:gd name="T13" fmla="*/ 0 h 17"/>
                  <a:gd name="T14" fmla="*/ 6 w 21"/>
                  <a:gd name="T15" fmla="*/ 1 h 17"/>
                  <a:gd name="T16" fmla="*/ 11 w 21"/>
                  <a:gd name="T17" fmla="*/ 5 h 17"/>
                  <a:gd name="T18" fmla="*/ 11 w 21"/>
                  <a:gd name="T19" fmla="*/ 5 h 17"/>
                  <a:gd name="T20" fmla="*/ 18 w 21"/>
                  <a:gd name="T21" fmla="*/ 9 h 17"/>
                  <a:gd name="T22" fmla="*/ 21 w 21"/>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
                    <a:moveTo>
                      <a:pt x="21" y="12"/>
                    </a:moveTo>
                    <a:cubicBezTo>
                      <a:pt x="21" y="13"/>
                      <a:pt x="21" y="13"/>
                      <a:pt x="21" y="14"/>
                    </a:cubicBezTo>
                    <a:cubicBezTo>
                      <a:pt x="21" y="17"/>
                      <a:pt x="21" y="17"/>
                      <a:pt x="18" y="15"/>
                    </a:cubicBezTo>
                    <a:cubicBezTo>
                      <a:pt x="18" y="14"/>
                      <a:pt x="17" y="14"/>
                      <a:pt x="17" y="13"/>
                    </a:cubicBezTo>
                    <a:cubicBezTo>
                      <a:pt x="16" y="13"/>
                      <a:pt x="16" y="12"/>
                      <a:pt x="15" y="12"/>
                    </a:cubicBezTo>
                    <a:cubicBezTo>
                      <a:pt x="10" y="10"/>
                      <a:pt x="5" y="7"/>
                      <a:pt x="2" y="3"/>
                    </a:cubicBezTo>
                    <a:cubicBezTo>
                      <a:pt x="0" y="1"/>
                      <a:pt x="0" y="1"/>
                      <a:pt x="5" y="0"/>
                    </a:cubicBezTo>
                    <a:cubicBezTo>
                      <a:pt x="5" y="0"/>
                      <a:pt x="5" y="1"/>
                      <a:pt x="6" y="1"/>
                    </a:cubicBezTo>
                    <a:cubicBezTo>
                      <a:pt x="7" y="3"/>
                      <a:pt x="8" y="5"/>
                      <a:pt x="11" y="5"/>
                    </a:cubicBezTo>
                    <a:cubicBezTo>
                      <a:pt x="11" y="5"/>
                      <a:pt x="11" y="5"/>
                      <a:pt x="11" y="5"/>
                    </a:cubicBezTo>
                    <a:cubicBezTo>
                      <a:pt x="12" y="8"/>
                      <a:pt x="16" y="7"/>
                      <a:pt x="18" y="9"/>
                    </a:cubicBezTo>
                    <a:cubicBezTo>
                      <a:pt x="19" y="10"/>
                      <a:pt x="19" y="11"/>
                      <a:pt x="21" y="12"/>
                    </a:cubicBezTo>
                    <a:close/>
                  </a:path>
                </a:pathLst>
              </a:custGeom>
              <a:solidFill>
                <a:srgbClr val="D6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3" name="Freeform 199"/>
              <p:cNvSpPr/>
              <p:nvPr userDrawn="1"/>
            </p:nvSpPr>
            <p:spPr bwMode="auto">
              <a:xfrm>
                <a:off x="1827" y="2292"/>
                <a:ext cx="6" cy="5"/>
              </a:xfrm>
              <a:custGeom>
                <a:avLst/>
                <a:gdLst>
                  <a:gd name="T0" fmla="*/ 5 w 5"/>
                  <a:gd name="T1" fmla="*/ 4 h 5"/>
                  <a:gd name="T2" fmla="*/ 0 w 5"/>
                  <a:gd name="T3" fmla="*/ 0 h 5"/>
                  <a:gd name="T4" fmla="*/ 5 w 5"/>
                  <a:gd name="T5" fmla="*/ 4 h 5"/>
                </a:gdLst>
                <a:ahLst/>
                <a:cxnLst>
                  <a:cxn ang="0">
                    <a:pos x="T0" y="T1"/>
                  </a:cxn>
                  <a:cxn ang="0">
                    <a:pos x="T2" y="T3"/>
                  </a:cxn>
                  <a:cxn ang="0">
                    <a:pos x="T4" y="T5"/>
                  </a:cxn>
                </a:cxnLst>
                <a:rect l="0" t="0" r="r" b="b"/>
                <a:pathLst>
                  <a:path w="5" h="5">
                    <a:moveTo>
                      <a:pt x="5" y="4"/>
                    </a:moveTo>
                    <a:cubicBezTo>
                      <a:pt x="1" y="5"/>
                      <a:pt x="0" y="3"/>
                      <a:pt x="0" y="0"/>
                    </a:cubicBezTo>
                    <a:cubicBezTo>
                      <a:pt x="2" y="1"/>
                      <a:pt x="3" y="3"/>
                      <a:pt x="5" y="4"/>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4" name="Freeform 200"/>
              <p:cNvSpPr/>
              <p:nvPr userDrawn="1"/>
            </p:nvSpPr>
            <p:spPr bwMode="auto">
              <a:xfrm>
                <a:off x="1971" y="2420"/>
                <a:ext cx="22" cy="30"/>
              </a:xfrm>
              <a:custGeom>
                <a:avLst/>
                <a:gdLst>
                  <a:gd name="T0" fmla="*/ 2 w 19"/>
                  <a:gd name="T1" fmla="*/ 9 h 26"/>
                  <a:gd name="T2" fmla="*/ 5 w 19"/>
                  <a:gd name="T3" fmla="*/ 1 h 26"/>
                  <a:gd name="T4" fmla="*/ 17 w 19"/>
                  <a:gd name="T5" fmla="*/ 2 h 26"/>
                  <a:gd name="T6" fmla="*/ 17 w 19"/>
                  <a:gd name="T7" fmla="*/ 2 h 26"/>
                  <a:gd name="T8" fmla="*/ 18 w 19"/>
                  <a:gd name="T9" fmla="*/ 14 h 26"/>
                  <a:gd name="T10" fmla="*/ 19 w 19"/>
                  <a:gd name="T11" fmla="*/ 15 h 26"/>
                  <a:gd name="T12" fmla="*/ 11 w 19"/>
                  <a:gd name="T13" fmla="*/ 23 h 26"/>
                  <a:gd name="T14" fmla="*/ 5 w 19"/>
                  <a:gd name="T15" fmla="*/ 20 h 26"/>
                  <a:gd name="T16" fmla="*/ 3 w 19"/>
                  <a:gd name="T17" fmla="*/ 20 h 26"/>
                  <a:gd name="T18" fmla="*/ 3 w 19"/>
                  <a:gd name="T19" fmla="*/ 20 h 26"/>
                  <a:gd name="T20" fmla="*/ 0 w 19"/>
                  <a:gd name="T21" fmla="*/ 16 h 26"/>
                  <a:gd name="T22" fmla="*/ 0 w 19"/>
                  <a:gd name="T23" fmla="*/ 16 h 26"/>
                  <a:gd name="T24" fmla="*/ 2 w 19"/>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6">
                    <a:moveTo>
                      <a:pt x="2" y="9"/>
                    </a:moveTo>
                    <a:cubicBezTo>
                      <a:pt x="3" y="6"/>
                      <a:pt x="4" y="3"/>
                      <a:pt x="5" y="1"/>
                    </a:cubicBezTo>
                    <a:cubicBezTo>
                      <a:pt x="9" y="0"/>
                      <a:pt x="13" y="0"/>
                      <a:pt x="17" y="2"/>
                    </a:cubicBezTo>
                    <a:cubicBezTo>
                      <a:pt x="17" y="2"/>
                      <a:pt x="17" y="2"/>
                      <a:pt x="17" y="2"/>
                    </a:cubicBezTo>
                    <a:cubicBezTo>
                      <a:pt x="14" y="8"/>
                      <a:pt x="14" y="8"/>
                      <a:pt x="18" y="14"/>
                    </a:cubicBezTo>
                    <a:cubicBezTo>
                      <a:pt x="19" y="14"/>
                      <a:pt x="19" y="15"/>
                      <a:pt x="19" y="15"/>
                    </a:cubicBezTo>
                    <a:cubicBezTo>
                      <a:pt x="19" y="20"/>
                      <a:pt x="13" y="21"/>
                      <a:pt x="11" y="23"/>
                    </a:cubicBezTo>
                    <a:cubicBezTo>
                      <a:pt x="8" y="26"/>
                      <a:pt x="6" y="23"/>
                      <a:pt x="5" y="20"/>
                    </a:cubicBezTo>
                    <a:cubicBezTo>
                      <a:pt x="5" y="20"/>
                      <a:pt x="4" y="20"/>
                      <a:pt x="3" y="20"/>
                    </a:cubicBezTo>
                    <a:cubicBezTo>
                      <a:pt x="3" y="20"/>
                      <a:pt x="3" y="20"/>
                      <a:pt x="3" y="20"/>
                    </a:cubicBezTo>
                    <a:cubicBezTo>
                      <a:pt x="2" y="19"/>
                      <a:pt x="0" y="18"/>
                      <a:pt x="0" y="16"/>
                    </a:cubicBezTo>
                    <a:cubicBezTo>
                      <a:pt x="0" y="16"/>
                      <a:pt x="0" y="16"/>
                      <a:pt x="0" y="16"/>
                    </a:cubicBezTo>
                    <a:cubicBezTo>
                      <a:pt x="2" y="14"/>
                      <a:pt x="1" y="11"/>
                      <a:pt x="2" y="9"/>
                    </a:cubicBezTo>
                    <a:close/>
                  </a:path>
                </a:pathLst>
              </a:custGeom>
              <a:solidFill>
                <a:srgbClr val="7373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5" name="Freeform 201"/>
              <p:cNvSpPr/>
              <p:nvPr userDrawn="1"/>
            </p:nvSpPr>
            <p:spPr bwMode="auto">
              <a:xfrm>
                <a:off x="1975" y="2380"/>
                <a:ext cx="23" cy="34"/>
              </a:xfrm>
              <a:custGeom>
                <a:avLst/>
                <a:gdLst>
                  <a:gd name="T0" fmla="*/ 8 w 20"/>
                  <a:gd name="T1" fmla="*/ 29 h 29"/>
                  <a:gd name="T2" fmla="*/ 0 w 20"/>
                  <a:gd name="T3" fmla="*/ 25 h 29"/>
                  <a:gd name="T4" fmla="*/ 0 w 20"/>
                  <a:gd name="T5" fmla="*/ 25 h 29"/>
                  <a:gd name="T6" fmla="*/ 1 w 20"/>
                  <a:gd name="T7" fmla="*/ 22 h 29"/>
                  <a:gd name="T8" fmla="*/ 19 w 20"/>
                  <a:gd name="T9" fmla="*/ 0 h 29"/>
                  <a:gd name="T10" fmla="*/ 18 w 20"/>
                  <a:gd name="T11" fmla="*/ 20 h 29"/>
                  <a:gd name="T12" fmla="*/ 13 w 20"/>
                  <a:gd name="T13" fmla="*/ 21 h 29"/>
                  <a:gd name="T14" fmla="*/ 8 w 20"/>
                  <a:gd name="T15" fmla="*/ 20 h 29"/>
                  <a:gd name="T16" fmla="*/ 8 w 20"/>
                  <a:gd name="T17" fmla="*/ 25 h 29"/>
                  <a:gd name="T18" fmla="*/ 8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8" y="29"/>
                    </a:moveTo>
                    <a:cubicBezTo>
                      <a:pt x="5" y="28"/>
                      <a:pt x="3" y="27"/>
                      <a:pt x="0" y="25"/>
                    </a:cubicBezTo>
                    <a:cubicBezTo>
                      <a:pt x="0" y="25"/>
                      <a:pt x="0" y="25"/>
                      <a:pt x="0" y="25"/>
                    </a:cubicBezTo>
                    <a:cubicBezTo>
                      <a:pt x="2" y="24"/>
                      <a:pt x="1" y="23"/>
                      <a:pt x="1" y="22"/>
                    </a:cubicBezTo>
                    <a:cubicBezTo>
                      <a:pt x="2" y="12"/>
                      <a:pt x="11" y="2"/>
                      <a:pt x="19" y="0"/>
                    </a:cubicBezTo>
                    <a:cubicBezTo>
                      <a:pt x="19" y="6"/>
                      <a:pt x="20" y="13"/>
                      <a:pt x="18" y="20"/>
                    </a:cubicBezTo>
                    <a:cubicBezTo>
                      <a:pt x="17" y="24"/>
                      <a:pt x="17" y="24"/>
                      <a:pt x="13" y="21"/>
                    </a:cubicBezTo>
                    <a:cubicBezTo>
                      <a:pt x="11" y="20"/>
                      <a:pt x="10" y="18"/>
                      <a:pt x="8" y="20"/>
                    </a:cubicBezTo>
                    <a:cubicBezTo>
                      <a:pt x="7" y="22"/>
                      <a:pt x="8" y="23"/>
                      <a:pt x="8" y="25"/>
                    </a:cubicBezTo>
                    <a:cubicBezTo>
                      <a:pt x="7" y="26"/>
                      <a:pt x="7" y="27"/>
                      <a:pt x="8" y="29"/>
                    </a:cubicBezTo>
                    <a:close/>
                  </a:path>
                </a:pathLst>
              </a:custGeom>
              <a:solidFill>
                <a:srgbClr val="5A5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6" name="Freeform 202"/>
              <p:cNvSpPr/>
              <p:nvPr userDrawn="1"/>
            </p:nvSpPr>
            <p:spPr bwMode="auto">
              <a:xfrm>
                <a:off x="2004" y="2405"/>
                <a:ext cx="3" cy="4"/>
              </a:xfrm>
              <a:custGeom>
                <a:avLst/>
                <a:gdLst>
                  <a:gd name="T0" fmla="*/ 1 w 3"/>
                  <a:gd name="T1" fmla="*/ 4 h 4"/>
                  <a:gd name="T2" fmla="*/ 0 w 3"/>
                  <a:gd name="T3" fmla="*/ 3 h 4"/>
                  <a:gd name="T4" fmla="*/ 2 w 3"/>
                  <a:gd name="T5" fmla="*/ 0 h 4"/>
                  <a:gd name="T6" fmla="*/ 3 w 3"/>
                  <a:gd name="T7" fmla="*/ 2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0" y="4"/>
                      <a:pt x="0" y="4"/>
                      <a:pt x="0" y="3"/>
                    </a:cubicBezTo>
                    <a:cubicBezTo>
                      <a:pt x="0" y="2"/>
                      <a:pt x="1" y="0"/>
                      <a:pt x="2" y="0"/>
                    </a:cubicBezTo>
                    <a:cubicBezTo>
                      <a:pt x="2" y="0"/>
                      <a:pt x="3" y="1"/>
                      <a:pt x="3" y="2"/>
                    </a:cubicBezTo>
                    <a:cubicBezTo>
                      <a:pt x="3" y="3"/>
                      <a:pt x="3" y="4"/>
                      <a:pt x="1" y="4"/>
                    </a:cubicBezTo>
                    <a:close/>
                  </a:path>
                </a:pathLst>
              </a:custGeom>
              <a:solidFill>
                <a:srgbClr val="656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7" name="Freeform 203"/>
              <p:cNvSpPr/>
              <p:nvPr userDrawn="1"/>
            </p:nvSpPr>
            <p:spPr bwMode="auto">
              <a:xfrm>
                <a:off x="1991" y="2422"/>
                <a:ext cx="3" cy="2"/>
              </a:xfrm>
              <a:custGeom>
                <a:avLst/>
                <a:gdLst>
                  <a:gd name="T0" fmla="*/ 0 w 3"/>
                  <a:gd name="T1" fmla="*/ 0 h 2"/>
                  <a:gd name="T2" fmla="*/ 3 w 3"/>
                  <a:gd name="T3" fmla="*/ 0 h 2"/>
                  <a:gd name="T4" fmla="*/ 0 w 3"/>
                  <a:gd name="T5" fmla="*/ 0 h 2"/>
                </a:gdLst>
                <a:ahLst/>
                <a:cxnLst>
                  <a:cxn ang="0">
                    <a:pos x="T0" y="T1"/>
                  </a:cxn>
                  <a:cxn ang="0">
                    <a:pos x="T2" y="T3"/>
                  </a:cxn>
                  <a:cxn ang="0">
                    <a:pos x="T4" y="T5"/>
                  </a:cxn>
                </a:cxnLst>
                <a:rect l="0" t="0" r="r" b="b"/>
                <a:pathLst>
                  <a:path w="3" h="2">
                    <a:moveTo>
                      <a:pt x="0" y="0"/>
                    </a:moveTo>
                    <a:cubicBezTo>
                      <a:pt x="1" y="0"/>
                      <a:pt x="2" y="0"/>
                      <a:pt x="3" y="0"/>
                    </a:cubicBezTo>
                    <a:cubicBezTo>
                      <a:pt x="2" y="2"/>
                      <a:pt x="1" y="1"/>
                      <a:pt x="0" y="0"/>
                    </a:cubicBezTo>
                    <a:close/>
                  </a:path>
                </a:pathLst>
              </a:custGeom>
              <a:solidFill>
                <a:srgbClr val="7373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8" name="Freeform 204"/>
              <p:cNvSpPr/>
              <p:nvPr userDrawn="1"/>
            </p:nvSpPr>
            <p:spPr bwMode="auto">
              <a:xfrm>
                <a:off x="1989" y="2462"/>
                <a:ext cx="2" cy="5"/>
              </a:xfrm>
              <a:custGeom>
                <a:avLst/>
                <a:gdLst>
                  <a:gd name="T0" fmla="*/ 0 w 2"/>
                  <a:gd name="T1" fmla="*/ 1 h 4"/>
                  <a:gd name="T2" fmla="*/ 2 w 2"/>
                  <a:gd name="T3" fmla="*/ 0 h 4"/>
                  <a:gd name="T4" fmla="*/ 1 w 2"/>
                  <a:gd name="T5" fmla="*/ 4 h 4"/>
                  <a:gd name="T6" fmla="*/ 0 w 2"/>
                  <a:gd name="T7" fmla="*/ 1 h 4"/>
                </a:gdLst>
                <a:ahLst/>
                <a:cxnLst>
                  <a:cxn ang="0">
                    <a:pos x="T0" y="T1"/>
                  </a:cxn>
                  <a:cxn ang="0">
                    <a:pos x="T2" y="T3"/>
                  </a:cxn>
                  <a:cxn ang="0">
                    <a:pos x="T4" y="T5"/>
                  </a:cxn>
                  <a:cxn ang="0">
                    <a:pos x="T6" y="T7"/>
                  </a:cxn>
                </a:cxnLst>
                <a:rect l="0" t="0" r="r" b="b"/>
                <a:pathLst>
                  <a:path w="2" h="4">
                    <a:moveTo>
                      <a:pt x="0" y="1"/>
                    </a:moveTo>
                    <a:cubicBezTo>
                      <a:pt x="1" y="1"/>
                      <a:pt x="2" y="1"/>
                      <a:pt x="2" y="0"/>
                    </a:cubicBezTo>
                    <a:cubicBezTo>
                      <a:pt x="2" y="2"/>
                      <a:pt x="2" y="3"/>
                      <a:pt x="1" y="4"/>
                    </a:cubicBezTo>
                    <a:cubicBezTo>
                      <a:pt x="1" y="3"/>
                      <a:pt x="0" y="2"/>
                      <a:pt x="0" y="1"/>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9" name="Freeform 205"/>
              <p:cNvSpPr/>
              <p:nvPr userDrawn="1"/>
            </p:nvSpPr>
            <p:spPr bwMode="auto">
              <a:xfrm>
                <a:off x="1997" y="2460"/>
                <a:ext cx="2" cy="2"/>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2"/>
                      <a:pt x="0" y="2"/>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0" name="Freeform 206"/>
              <p:cNvSpPr/>
              <p:nvPr userDrawn="1"/>
            </p:nvSpPr>
            <p:spPr bwMode="auto">
              <a:xfrm>
                <a:off x="1992" y="2462"/>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1"/>
                      <a:pt x="1" y="1"/>
                      <a:pt x="0"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1" name="Freeform 207"/>
              <p:cNvSpPr/>
              <p:nvPr userDrawn="1"/>
            </p:nvSpPr>
            <p:spPr bwMode="auto">
              <a:xfrm>
                <a:off x="1953" y="2472"/>
                <a:ext cx="18" cy="26"/>
              </a:xfrm>
              <a:custGeom>
                <a:avLst/>
                <a:gdLst>
                  <a:gd name="T0" fmla="*/ 15 w 16"/>
                  <a:gd name="T1" fmla="*/ 4 h 23"/>
                  <a:gd name="T2" fmla="*/ 15 w 16"/>
                  <a:gd name="T3" fmla="*/ 8 h 23"/>
                  <a:gd name="T4" fmla="*/ 0 w 16"/>
                  <a:gd name="T5" fmla="*/ 23 h 23"/>
                  <a:gd name="T6" fmla="*/ 6 w 16"/>
                  <a:gd name="T7" fmla="*/ 2 h 23"/>
                  <a:gd name="T8" fmla="*/ 10 w 16"/>
                  <a:gd name="T9" fmla="*/ 0 h 23"/>
                  <a:gd name="T10" fmla="*/ 15 w 16"/>
                  <a:gd name="T11" fmla="*/ 4 h 23"/>
                </a:gdLst>
                <a:ahLst/>
                <a:cxnLst>
                  <a:cxn ang="0">
                    <a:pos x="T0" y="T1"/>
                  </a:cxn>
                  <a:cxn ang="0">
                    <a:pos x="T2" y="T3"/>
                  </a:cxn>
                  <a:cxn ang="0">
                    <a:pos x="T4" y="T5"/>
                  </a:cxn>
                  <a:cxn ang="0">
                    <a:pos x="T6" y="T7"/>
                  </a:cxn>
                  <a:cxn ang="0">
                    <a:pos x="T8" y="T9"/>
                  </a:cxn>
                  <a:cxn ang="0">
                    <a:pos x="T10" y="T11"/>
                  </a:cxn>
                </a:cxnLst>
                <a:rect l="0" t="0" r="r" b="b"/>
                <a:pathLst>
                  <a:path w="16" h="23">
                    <a:moveTo>
                      <a:pt x="15" y="4"/>
                    </a:moveTo>
                    <a:cubicBezTo>
                      <a:pt x="15" y="5"/>
                      <a:pt x="16" y="8"/>
                      <a:pt x="15" y="8"/>
                    </a:cubicBezTo>
                    <a:cubicBezTo>
                      <a:pt x="8" y="11"/>
                      <a:pt x="6" y="17"/>
                      <a:pt x="0" y="23"/>
                    </a:cubicBezTo>
                    <a:cubicBezTo>
                      <a:pt x="1" y="14"/>
                      <a:pt x="5" y="8"/>
                      <a:pt x="6" y="2"/>
                    </a:cubicBezTo>
                    <a:cubicBezTo>
                      <a:pt x="6" y="1"/>
                      <a:pt x="9" y="0"/>
                      <a:pt x="10" y="0"/>
                    </a:cubicBezTo>
                    <a:cubicBezTo>
                      <a:pt x="12" y="0"/>
                      <a:pt x="14" y="2"/>
                      <a:pt x="15" y="4"/>
                    </a:cubicBezTo>
                    <a:close/>
                  </a:path>
                </a:pathLst>
              </a:custGeom>
              <a:solidFill>
                <a:srgbClr val="5E61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2" name="Freeform 208"/>
              <p:cNvSpPr/>
              <p:nvPr userDrawn="1"/>
            </p:nvSpPr>
            <p:spPr bwMode="auto">
              <a:xfrm>
                <a:off x="1963" y="2467"/>
                <a:ext cx="12" cy="10"/>
              </a:xfrm>
              <a:custGeom>
                <a:avLst/>
                <a:gdLst>
                  <a:gd name="T0" fmla="*/ 6 w 10"/>
                  <a:gd name="T1" fmla="*/ 8 h 9"/>
                  <a:gd name="T2" fmla="*/ 1 w 10"/>
                  <a:gd name="T3" fmla="*/ 4 h 9"/>
                  <a:gd name="T4" fmla="*/ 0 w 10"/>
                  <a:gd name="T5" fmla="*/ 2 h 9"/>
                  <a:gd name="T6" fmla="*/ 2 w 10"/>
                  <a:gd name="T7" fmla="*/ 1 h 9"/>
                  <a:gd name="T8" fmla="*/ 5 w 10"/>
                  <a:gd name="T9" fmla="*/ 0 h 9"/>
                  <a:gd name="T10" fmla="*/ 9 w 10"/>
                  <a:gd name="T11" fmla="*/ 1 h 9"/>
                  <a:gd name="T12" fmla="*/ 9 w 10"/>
                  <a:gd name="T13" fmla="*/ 5 h 9"/>
                  <a:gd name="T14" fmla="*/ 6 w 10"/>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6" y="8"/>
                    </a:moveTo>
                    <a:cubicBezTo>
                      <a:pt x="2" y="9"/>
                      <a:pt x="2" y="6"/>
                      <a:pt x="1" y="4"/>
                    </a:cubicBezTo>
                    <a:cubicBezTo>
                      <a:pt x="1" y="3"/>
                      <a:pt x="0" y="3"/>
                      <a:pt x="0" y="2"/>
                    </a:cubicBezTo>
                    <a:cubicBezTo>
                      <a:pt x="1" y="1"/>
                      <a:pt x="1" y="1"/>
                      <a:pt x="2" y="1"/>
                    </a:cubicBezTo>
                    <a:cubicBezTo>
                      <a:pt x="3" y="0"/>
                      <a:pt x="4" y="0"/>
                      <a:pt x="5" y="0"/>
                    </a:cubicBezTo>
                    <a:cubicBezTo>
                      <a:pt x="7" y="0"/>
                      <a:pt x="8" y="1"/>
                      <a:pt x="9" y="1"/>
                    </a:cubicBezTo>
                    <a:cubicBezTo>
                      <a:pt x="9" y="3"/>
                      <a:pt x="10" y="4"/>
                      <a:pt x="9" y="5"/>
                    </a:cubicBezTo>
                    <a:cubicBezTo>
                      <a:pt x="8" y="6"/>
                      <a:pt x="7" y="7"/>
                      <a:pt x="6" y="8"/>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3" name="Freeform 209"/>
              <p:cNvSpPr/>
              <p:nvPr userDrawn="1"/>
            </p:nvSpPr>
            <p:spPr bwMode="auto">
              <a:xfrm>
                <a:off x="1966" y="2459"/>
                <a:ext cx="12" cy="9"/>
              </a:xfrm>
              <a:custGeom>
                <a:avLst/>
                <a:gdLst>
                  <a:gd name="T0" fmla="*/ 4 w 11"/>
                  <a:gd name="T1" fmla="*/ 2 h 8"/>
                  <a:gd name="T2" fmla="*/ 7 w 11"/>
                  <a:gd name="T3" fmla="*/ 0 h 8"/>
                  <a:gd name="T4" fmla="*/ 9 w 11"/>
                  <a:gd name="T5" fmla="*/ 2 h 8"/>
                  <a:gd name="T6" fmla="*/ 11 w 11"/>
                  <a:gd name="T7" fmla="*/ 5 h 8"/>
                  <a:gd name="T8" fmla="*/ 11 w 11"/>
                  <a:gd name="T9" fmla="*/ 5 h 8"/>
                  <a:gd name="T10" fmla="*/ 10 w 11"/>
                  <a:gd name="T11" fmla="*/ 5 h 8"/>
                  <a:gd name="T12" fmla="*/ 9 w 11"/>
                  <a:gd name="T13" fmla="*/ 6 h 8"/>
                  <a:gd name="T14" fmla="*/ 7 w 11"/>
                  <a:gd name="T15" fmla="*/ 7 h 8"/>
                  <a:gd name="T16" fmla="*/ 5 w 11"/>
                  <a:gd name="T17" fmla="*/ 8 h 8"/>
                  <a:gd name="T18" fmla="*/ 1 w 11"/>
                  <a:gd name="T19" fmla="*/ 6 h 8"/>
                  <a:gd name="T20" fmla="*/ 1 w 11"/>
                  <a:gd name="T21" fmla="*/ 4 h 8"/>
                  <a:gd name="T22" fmla="*/ 4 w 11"/>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4" y="2"/>
                    </a:moveTo>
                    <a:cubicBezTo>
                      <a:pt x="5" y="3"/>
                      <a:pt x="8" y="5"/>
                      <a:pt x="7" y="0"/>
                    </a:cubicBezTo>
                    <a:cubicBezTo>
                      <a:pt x="8" y="1"/>
                      <a:pt x="9" y="1"/>
                      <a:pt x="9" y="2"/>
                    </a:cubicBezTo>
                    <a:cubicBezTo>
                      <a:pt x="11" y="2"/>
                      <a:pt x="11" y="4"/>
                      <a:pt x="11" y="5"/>
                    </a:cubicBezTo>
                    <a:cubicBezTo>
                      <a:pt x="11" y="5"/>
                      <a:pt x="11" y="5"/>
                      <a:pt x="11" y="5"/>
                    </a:cubicBezTo>
                    <a:cubicBezTo>
                      <a:pt x="10" y="5"/>
                      <a:pt x="10" y="5"/>
                      <a:pt x="10" y="5"/>
                    </a:cubicBezTo>
                    <a:cubicBezTo>
                      <a:pt x="9" y="6"/>
                      <a:pt x="9" y="6"/>
                      <a:pt x="9" y="6"/>
                    </a:cubicBezTo>
                    <a:cubicBezTo>
                      <a:pt x="9" y="6"/>
                      <a:pt x="8" y="7"/>
                      <a:pt x="7" y="7"/>
                    </a:cubicBezTo>
                    <a:cubicBezTo>
                      <a:pt x="7" y="7"/>
                      <a:pt x="6" y="8"/>
                      <a:pt x="5" y="8"/>
                    </a:cubicBezTo>
                    <a:cubicBezTo>
                      <a:pt x="3" y="8"/>
                      <a:pt x="2" y="8"/>
                      <a:pt x="1" y="6"/>
                    </a:cubicBezTo>
                    <a:cubicBezTo>
                      <a:pt x="0" y="6"/>
                      <a:pt x="0" y="5"/>
                      <a:pt x="1" y="4"/>
                    </a:cubicBezTo>
                    <a:cubicBezTo>
                      <a:pt x="2" y="3"/>
                      <a:pt x="3" y="3"/>
                      <a:pt x="4" y="2"/>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4" name="Freeform 210"/>
              <p:cNvSpPr/>
              <p:nvPr userDrawn="1"/>
            </p:nvSpPr>
            <p:spPr bwMode="auto">
              <a:xfrm>
                <a:off x="1963" y="2463"/>
                <a:ext cx="6" cy="7"/>
              </a:xfrm>
              <a:custGeom>
                <a:avLst/>
                <a:gdLst>
                  <a:gd name="T0" fmla="*/ 3 w 5"/>
                  <a:gd name="T1" fmla="*/ 0 h 6"/>
                  <a:gd name="T2" fmla="*/ 3 w 5"/>
                  <a:gd name="T3" fmla="*/ 2 h 6"/>
                  <a:gd name="T4" fmla="*/ 4 w 5"/>
                  <a:gd name="T5" fmla="*/ 6 h 6"/>
                  <a:gd name="T6" fmla="*/ 2 w 5"/>
                  <a:gd name="T7" fmla="*/ 4 h 6"/>
                  <a:gd name="T8" fmla="*/ 0 w 5"/>
                  <a:gd name="T9" fmla="*/ 3 h 6"/>
                  <a:gd name="T10" fmla="*/ 1 w 5"/>
                  <a:gd name="T11" fmla="*/ 1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3" y="1"/>
                      <a:pt x="3" y="1"/>
                      <a:pt x="3" y="2"/>
                    </a:cubicBezTo>
                    <a:cubicBezTo>
                      <a:pt x="5" y="3"/>
                      <a:pt x="5" y="4"/>
                      <a:pt x="4" y="6"/>
                    </a:cubicBezTo>
                    <a:cubicBezTo>
                      <a:pt x="4" y="5"/>
                      <a:pt x="3" y="5"/>
                      <a:pt x="2" y="4"/>
                    </a:cubicBezTo>
                    <a:cubicBezTo>
                      <a:pt x="1" y="4"/>
                      <a:pt x="0" y="4"/>
                      <a:pt x="0" y="3"/>
                    </a:cubicBezTo>
                    <a:cubicBezTo>
                      <a:pt x="0" y="2"/>
                      <a:pt x="0" y="2"/>
                      <a:pt x="1" y="1"/>
                    </a:cubicBezTo>
                    <a:cubicBezTo>
                      <a:pt x="1" y="1"/>
                      <a:pt x="2" y="0"/>
                      <a:pt x="3" y="0"/>
                    </a:cubicBezTo>
                    <a:close/>
                  </a:path>
                </a:pathLst>
              </a:custGeom>
              <a:solidFill>
                <a:srgbClr val="7A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5" name="Freeform 211"/>
              <p:cNvSpPr/>
              <p:nvPr userDrawn="1"/>
            </p:nvSpPr>
            <p:spPr bwMode="auto">
              <a:xfrm>
                <a:off x="1971" y="2466"/>
                <a:ext cx="6" cy="7"/>
              </a:xfrm>
              <a:custGeom>
                <a:avLst/>
                <a:gdLst>
                  <a:gd name="T0" fmla="*/ 0 w 5"/>
                  <a:gd name="T1" fmla="*/ 1 h 6"/>
                  <a:gd name="T2" fmla="*/ 2 w 5"/>
                  <a:gd name="T3" fmla="*/ 0 h 6"/>
                  <a:gd name="T4" fmla="*/ 4 w 5"/>
                  <a:gd name="T5" fmla="*/ 1 h 6"/>
                  <a:gd name="T6" fmla="*/ 5 w 5"/>
                  <a:gd name="T7" fmla="*/ 3 h 6"/>
                  <a:gd name="T8" fmla="*/ 4 w 5"/>
                  <a:gd name="T9" fmla="*/ 5 h 6"/>
                  <a:gd name="T10" fmla="*/ 2 w 5"/>
                  <a:gd name="T11" fmla="*/ 6 h 6"/>
                  <a:gd name="T12" fmla="*/ 1 w 5"/>
                  <a:gd name="T13" fmla="*/ 3 h 6"/>
                  <a:gd name="T14" fmla="*/ 0 w 5"/>
                  <a:gd name="T15" fmla="*/ 1 h 6"/>
                  <a:gd name="T16" fmla="*/ 0 w 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1"/>
                    </a:moveTo>
                    <a:cubicBezTo>
                      <a:pt x="1" y="1"/>
                      <a:pt x="1" y="0"/>
                      <a:pt x="2" y="0"/>
                    </a:cubicBezTo>
                    <a:cubicBezTo>
                      <a:pt x="3" y="1"/>
                      <a:pt x="4" y="1"/>
                      <a:pt x="4" y="1"/>
                    </a:cubicBezTo>
                    <a:cubicBezTo>
                      <a:pt x="5" y="2"/>
                      <a:pt x="5" y="2"/>
                      <a:pt x="5" y="3"/>
                    </a:cubicBezTo>
                    <a:cubicBezTo>
                      <a:pt x="5" y="4"/>
                      <a:pt x="4" y="5"/>
                      <a:pt x="4" y="5"/>
                    </a:cubicBezTo>
                    <a:cubicBezTo>
                      <a:pt x="3" y="6"/>
                      <a:pt x="3" y="6"/>
                      <a:pt x="2" y="6"/>
                    </a:cubicBezTo>
                    <a:cubicBezTo>
                      <a:pt x="2" y="5"/>
                      <a:pt x="1" y="4"/>
                      <a:pt x="1" y="3"/>
                    </a:cubicBezTo>
                    <a:cubicBezTo>
                      <a:pt x="0" y="2"/>
                      <a:pt x="0" y="2"/>
                      <a:pt x="0" y="1"/>
                    </a:cubicBezTo>
                    <a:cubicBezTo>
                      <a:pt x="0" y="1"/>
                      <a:pt x="0" y="1"/>
                      <a:pt x="0" y="1"/>
                    </a:cubicBezTo>
                    <a:close/>
                  </a:path>
                </a:pathLst>
              </a:custGeom>
              <a:solidFill>
                <a:srgbClr val="8B8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6" name="Freeform 212"/>
              <p:cNvSpPr/>
              <p:nvPr userDrawn="1"/>
            </p:nvSpPr>
            <p:spPr bwMode="auto">
              <a:xfrm>
                <a:off x="1976" y="2469"/>
                <a:ext cx="4" cy="3"/>
              </a:xfrm>
              <a:custGeom>
                <a:avLst/>
                <a:gdLst>
                  <a:gd name="T0" fmla="*/ 0 w 3"/>
                  <a:gd name="T1" fmla="*/ 2 h 2"/>
                  <a:gd name="T2" fmla="*/ 1 w 3"/>
                  <a:gd name="T3" fmla="*/ 0 h 2"/>
                  <a:gd name="T4" fmla="*/ 0 w 3"/>
                  <a:gd name="T5" fmla="*/ 2 h 2"/>
                </a:gdLst>
                <a:ahLst/>
                <a:cxnLst>
                  <a:cxn ang="0">
                    <a:pos x="T0" y="T1"/>
                  </a:cxn>
                  <a:cxn ang="0">
                    <a:pos x="T2" y="T3"/>
                  </a:cxn>
                  <a:cxn ang="0">
                    <a:pos x="T4" y="T5"/>
                  </a:cxn>
                </a:cxnLst>
                <a:rect l="0" t="0" r="r" b="b"/>
                <a:pathLst>
                  <a:path w="3" h="2">
                    <a:moveTo>
                      <a:pt x="0" y="2"/>
                    </a:moveTo>
                    <a:cubicBezTo>
                      <a:pt x="0" y="2"/>
                      <a:pt x="1" y="1"/>
                      <a:pt x="1" y="0"/>
                    </a:cubicBezTo>
                    <a:cubicBezTo>
                      <a:pt x="3" y="2"/>
                      <a:pt x="0" y="2"/>
                      <a:pt x="0" y="2"/>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7" name="Freeform 213"/>
              <p:cNvSpPr/>
              <p:nvPr userDrawn="1"/>
            </p:nvSpPr>
            <p:spPr bwMode="auto">
              <a:xfrm>
                <a:off x="1974" y="2466"/>
                <a:ext cx="2" cy="1"/>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0" y="0"/>
                    </a:cubicBezTo>
                    <a:cubicBezTo>
                      <a:pt x="1" y="0"/>
                      <a:pt x="1" y="0"/>
                      <a:pt x="2" y="0"/>
                    </a:cubicBezTo>
                    <a:cubicBezTo>
                      <a:pt x="2" y="0"/>
                      <a:pt x="2" y="1"/>
                      <a:pt x="2" y="1"/>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8" name="Freeform 214"/>
              <p:cNvSpPr/>
              <p:nvPr userDrawn="1"/>
            </p:nvSpPr>
            <p:spPr bwMode="auto">
              <a:xfrm>
                <a:off x="1963" y="2467"/>
                <a:ext cx="3" cy="2"/>
              </a:xfrm>
              <a:custGeom>
                <a:avLst/>
                <a:gdLst>
                  <a:gd name="T0" fmla="*/ 0 w 2"/>
                  <a:gd name="T1" fmla="*/ 0 h 2"/>
                  <a:gd name="T2" fmla="*/ 2 w 2"/>
                  <a:gd name="T3" fmla="*/ 1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1" y="1"/>
                      <a:pt x="2" y="1"/>
                    </a:cubicBezTo>
                    <a:cubicBezTo>
                      <a:pt x="1" y="2"/>
                      <a:pt x="1" y="2"/>
                      <a:pt x="0" y="2"/>
                    </a:cubicBezTo>
                    <a:cubicBezTo>
                      <a:pt x="0" y="1"/>
                      <a:pt x="0" y="1"/>
                      <a:pt x="0" y="0"/>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9" name="Freeform 215"/>
              <p:cNvSpPr/>
              <p:nvPr userDrawn="1"/>
            </p:nvSpPr>
            <p:spPr bwMode="auto">
              <a:xfrm>
                <a:off x="1946" y="2519"/>
                <a:ext cx="2" cy="2"/>
              </a:xfrm>
              <a:custGeom>
                <a:avLst/>
                <a:gdLst>
                  <a:gd name="T0" fmla="*/ 0 w 2"/>
                  <a:gd name="T1" fmla="*/ 0 h 2"/>
                  <a:gd name="T2" fmla="*/ 2 w 2"/>
                  <a:gd name="T3" fmla="*/ 0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2" y="0"/>
                      <a:pt x="2" y="0"/>
                    </a:cubicBezTo>
                    <a:cubicBezTo>
                      <a:pt x="2" y="1"/>
                      <a:pt x="2" y="1"/>
                      <a:pt x="2" y="1"/>
                    </a:cubicBezTo>
                    <a:cubicBezTo>
                      <a:pt x="1" y="2"/>
                      <a:pt x="1" y="1"/>
                      <a:pt x="0" y="0"/>
                    </a:cubicBezTo>
                    <a:close/>
                  </a:path>
                </a:pathLst>
              </a:custGeom>
              <a:solidFill>
                <a:srgbClr val="B7C2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0" name="Freeform 216"/>
              <p:cNvSpPr/>
              <p:nvPr userDrawn="1"/>
            </p:nvSpPr>
            <p:spPr bwMode="auto">
              <a:xfrm>
                <a:off x="2024" y="2392"/>
                <a:ext cx="7" cy="3"/>
              </a:xfrm>
              <a:custGeom>
                <a:avLst/>
                <a:gdLst>
                  <a:gd name="T0" fmla="*/ 6 w 6"/>
                  <a:gd name="T1" fmla="*/ 2 h 3"/>
                  <a:gd name="T2" fmla="*/ 0 w 6"/>
                  <a:gd name="T3" fmla="*/ 2 h 3"/>
                  <a:gd name="T4" fmla="*/ 6 w 6"/>
                  <a:gd name="T5" fmla="*/ 2 h 3"/>
                </a:gdLst>
                <a:ahLst/>
                <a:cxnLst>
                  <a:cxn ang="0">
                    <a:pos x="T0" y="T1"/>
                  </a:cxn>
                  <a:cxn ang="0">
                    <a:pos x="T2" y="T3"/>
                  </a:cxn>
                  <a:cxn ang="0">
                    <a:pos x="T4" y="T5"/>
                  </a:cxn>
                </a:cxnLst>
                <a:rect l="0" t="0" r="r" b="b"/>
                <a:pathLst>
                  <a:path w="6" h="3">
                    <a:moveTo>
                      <a:pt x="6" y="2"/>
                    </a:moveTo>
                    <a:cubicBezTo>
                      <a:pt x="4" y="2"/>
                      <a:pt x="2" y="3"/>
                      <a:pt x="0" y="2"/>
                    </a:cubicBezTo>
                    <a:cubicBezTo>
                      <a:pt x="2" y="1"/>
                      <a:pt x="4" y="0"/>
                      <a:pt x="6" y="2"/>
                    </a:cubicBezTo>
                    <a:close/>
                  </a:path>
                </a:pathLst>
              </a:custGeom>
              <a:solidFill>
                <a:srgbClr val="323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1" name="Freeform 217"/>
              <p:cNvSpPr/>
              <p:nvPr userDrawn="1"/>
            </p:nvSpPr>
            <p:spPr bwMode="auto">
              <a:xfrm>
                <a:off x="1925" y="2328"/>
                <a:ext cx="64" cy="60"/>
              </a:xfrm>
              <a:custGeom>
                <a:avLst/>
                <a:gdLst>
                  <a:gd name="T0" fmla="*/ 1 w 55"/>
                  <a:gd name="T1" fmla="*/ 26 h 52"/>
                  <a:gd name="T2" fmla="*/ 0 w 55"/>
                  <a:gd name="T3" fmla="*/ 24 h 52"/>
                  <a:gd name="T4" fmla="*/ 6 w 55"/>
                  <a:gd name="T5" fmla="*/ 22 h 52"/>
                  <a:gd name="T6" fmla="*/ 9 w 55"/>
                  <a:gd name="T7" fmla="*/ 19 h 52"/>
                  <a:gd name="T8" fmla="*/ 6 w 55"/>
                  <a:gd name="T9" fmla="*/ 18 h 52"/>
                  <a:gd name="T10" fmla="*/ 5 w 55"/>
                  <a:gd name="T11" fmla="*/ 15 h 52"/>
                  <a:gd name="T12" fmla="*/ 3 w 55"/>
                  <a:gd name="T13" fmla="*/ 4 h 52"/>
                  <a:gd name="T14" fmla="*/ 7 w 55"/>
                  <a:gd name="T15" fmla="*/ 3 h 52"/>
                  <a:gd name="T16" fmla="*/ 10 w 55"/>
                  <a:gd name="T17" fmla="*/ 0 h 52"/>
                  <a:gd name="T18" fmla="*/ 55 w 55"/>
                  <a:gd name="T19" fmla="*/ 38 h 52"/>
                  <a:gd name="T20" fmla="*/ 50 w 55"/>
                  <a:gd name="T21" fmla="*/ 49 h 52"/>
                  <a:gd name="T22" fmla="*/ 48 w 55"/>
                  <a:gd name="T23" fmla="*/ 50 h 52"/>
                  <a:gd name="T24" fmla="*/ 33 w 55"/>
                  <a:gd name="T25" fmla="*/ 47 h 52"/>
                  <a:gd name="T26" fmla="*/ 31 w 55"/>
                  <a:gd name="T27" fmla="*/ 48 h 52"/>
                  <a:gd name="T28" fmla="*/ 21 w 55"/>
                  <a:gd name="T29" fmla="*/ 45 h 52"/>
                  <a:gd name="T30" fmla="*/ 21 w 55"/>
                  <a:gd name="T31" fmla="*/ 43 h 52"/>
                  <a:gd name="T32" fmla="*/ 22 w 55"/>
                  <a:gd name="T33" fmla="*/ 39 h 52"/>
                  <a:gd name="T34" fmla="*/ 17 w 55"/>
                  <a:gd name="T35" fmla="*/ 37 h 52"/>
                  <a:gd name="T36" fmla="*/ 12 w 55"/>
                  <a:gd name="T37" fmla="*/ 32 h 52"/>
                  <a:gd name="T38" fmla="*/ 11 w 55"/>
                  <a:gd name="T39" fmla="*/ 27 h 52"/>
                  <a:gd name="T40" fmla="*/ 1 w 55"/>
                  <a:gd name="T4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52">
                    <a:moveTo>
                      <a:pt x="1" y="26"/>
                    </a:moveTo>
                    <a:cubicBezTo>
                      <a:pt x="1" y="25"/>
                      <a:pt x="0" y="25"/>
                      <a:pt x="0" y="24"/>
                    </a:cubicBezTo>
                    <a:cubicBezTo>
                      <a:pt x="1" y="21"/>
                      <a:pt x="4" y="23"/>
                      <a:pt x="6" y="22"/>
                    </a:cubicBezTo>
                    <a:cubicBezTo>
                      <a:pt x="8" y="22"/>
                      <a:pt x="10" y="21"/>
                      <a:pt x="9" y="19"/>
                    </a:cubicBezTo>
                    <a:cubicBezTo>
                      <a:pt x="9" y="18"/>
                      <a:pt x="7" y="18"/>
                      <a:pt x="6" y="18"/>
                    </a:cubicBezTo>
                    <a:cubicBezTo>
                      <a:pt x="1" y="19"/>
                      <a:pt x="6" y="16"/>
                      <a:pt x="5" y="15"/>
                    </a:cubicBezTo>
                    <a:cubicBezTo>
                      <a:pt x="7" y="11"/>
                      <a:pt x="4" y="7"/>
                      <a:pt x="3" y="4"/>
                    </a:cubicBezTo>
                    <a:cubicBezTo>
                      <a:pt x="5" y="4"/>
                      <a:pt x="6" y="3"/>
                      <a:pt x="7" y="3"/>
                    </a:cubicBezTo>
                    <a:cubicBezTo>
                      <a:pt x="10" y="3"/>
                      <a:pt x="10" y="2"/>
                      <a:pt x="10" y="0"/>
                    </a:cubicBezTo>
                    <a:cubicBezTo>
                      <a:pt x="25" y="12"/>
                      <a:pt x="40" y="25"/>
                      <a:pt x="55" y="38"/>
                    </a:cubicBezTo>
                    <a:cubicBezTo>
                      <a:pt x="51" y="40"/>
                      <a:pt x="52" y="45"/>
                      <a:pt x="50" y="49"/>
                    </a:cubicBezTo>
                    <a:cubicBezTo>
                      <a:pt x="49" y="50"/>
                      <a:pt x="49" y="50"/>
                      <a:pt x="48" y="50"/>
                    </a:cubicBezTo>
                    <a:cubicBezTo>
                      <a:pt x="43" y="50"/>
                      <a:pt x="37" y="52"/>
                      <a:pt x="33" y="47"/>
                    </a:cubicBezTo>
                    <a:cubicBezTo>
                      <a:pt x="32" y="46"/>
                      <a:pt x="32" y="47"/>
                      <a:pt x="31" y="48"/>
                    </a:cubicBezTo>
                    <a:cubicBezTo>
                      <a:pt x="26" y="52"/>
                      <a:pt x="24" y="49"/>
                      <a:pt x="21" y="45"/>
                    </a:cubicBezTo>
                    <a:cubicBezTo>
                      <a:pt x="21" y="45"/>
                      <a:pt x="21" y="44"/>
                      <a:pt x="21" y="43"/>
                    </a:cubicBezTo>
                    <a:cubicBezTo>
                      <a:pt x="21" y="42"/>
                      <a:pt x="23" y="41"/>
                      <a:pt x="22" y="39"/>
                    </a:cubicBezTo>
                    <a:cubicBezTo>
                      <a:pt x="20" y="38"/>
                      <a:pt x="18" y="38"/>
                      <a:pt x="17" y="37"/>
                    </a:cubicBezTo>
                    <a:cubicBezTo>
                      <a:pt x="15" y="35"/>
                      <a:pt x="12" y="35"/>
                      <a:pt x="12" y="32"/>
                    </a:cubicBezTo>
                    <a:cubicBezTo>
                      <a:pt x="13" y="29"/>
                      <a:pt x="15" y="27"/>
                      <a:pt x="11" y="27"/>
                    </a:cubicBezTo>
                    <a:cubicBezTo>
                      <a:pt x="7" y="27"/>
                      <a:pt x="4" y="28"/>
                      <a:pt x="1" y="26"/>
                    </a:cubicBezTo>
                    <a:close/>
                  </a:path>
                </a:pathLst>
              </a:custGeom>
              <a:solidFill>
                <a:srgbClr val="CECB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2" name="Freeform 218"/>
              <p:cNvSpPr/>
              <p:nvPr userDrawn="1"/>
            </p:nvSpPr>
            <p:spPr bwMode="auto">
              <a:xfrm>
                <a:off x="1943" y="2371"/>
                <a:ext cx="57" cy="37"/>
              </a:xfrm>
              <a:custGeom>
                <a:avLst/>
                <a:gdLst>
                  <a:gd name="T0" fmla="*/ 7 w 50"/>
                  <a:gd name="T1" fmla="*/ 7 h 32"/>
                  <a:gd name="T2" fmla="*/ 11 w 50"/>
                  <a:gd name="T3" fmla="*/ 11 h 32"/>
                  <a:gd name="T4" fmla="*/ 14 w 50"/>
                  <a:gd name="T5" fmla="*/ 8 h 32"/>
                  <a:gd name="T6" fmla="*/ 17 w 50"/>
                  <a:gd name="T7" fmla="*/ 6 h 32"/>
                  <a:gd name="T8" fmla="*/ 30 w 50"/>
                  <a:gd name="T9" fmla="*/ 11 h 32"/>
                  <a:gd name="T10" fmla="*/ 34 w 50"/>
                  <a:gd name="T11" fmla="*/ 12 h 32"/>
                  <a:gd name="T12" fmla="*/ 33 w 50"/>
                  <a:gd name="T13" fmla="*/ 2 h 32"/>
                  <a:gd name="T14" fmla="*/ 40 w 50"/>
                  <a:gd name="T15" fmla="*/ 1 h 32"/>
                  <a:gd name="T16" fmla="*/ 40 w 50"/>
                  <a:gd name="T17" fmla="*/ 1 h 32"/>
                  <a:gd name="T18" fmla="*/ 47 w 50"/>
                  <a:gd name="T19" fmla="*/ 4 h 32"/>
                  <a:gd name="T20" fmla="*/ 50 w 50"/>
                  <a:gd name="T21" fmla="*/ 3 h 32"/>
                  <a:gd name="T22" fmla="*/ 47 w 50"/>
                  <a:gd name="T23" fmla="*/ 8 h 32"/>
                  <a:gd name="T24" fmla="*/ 30 w 50"/>
                  <a:gd name="T25" fmla="*/ 30 h 32"/>
                  <a:gd name="T26" fmla="*/ 28 w 50"/>
                  <a:gd name="T27" fmla="*/ 31 h 32"/>
                  <a:gd name="T28" fmla="*/ 25 w 50"/>
                  <a:gd name="T29" fmla="*/ 28 h 32"/>
                  <a:gd name="T30" fmla="*/ 25 w 50"/>
                  <a:gd name="T31" fmla="*/ 27 h 32"/>
                  <a:gd name="T32" fmla="*/ 18 w 50"/>
                  <a:gd name="T33" fmla="*/ 24 h 32"/>
                  <a:gd name="T34" fmla="*/ 17 w 50"/>
                  <a:gd name="T35" fmla="*/ 24 h 32"/>
                  <a:gd name="T36" fmla="*/ 18 w 50"/>
                  <a:gd name="T37" fmla="*/ 24 h 32"/>
                  <a:gd name="T38" fmla="*/ 23 w 50"/>
                  <a:gd name="T39" fmla="*/ 27 h 32"/>
                  <a:gd name="T40" fmla="*/ 18 w 50"/>
                  <a:gd name="T41" fmla="*/ 29 h 32"/>
                  <a:gd name="T42" fmla="*/ 18 w 50"/>
                  <a:gd name="T43" fmla="*/ 29 h 32"/>
                  <a:gd name="T44" fmla="*/ 8 w 50"/>
                  <a:gd name="T45" fmla="*/ 30 h 32"/>
                  <a:gd name="T46" fmla="*/ 3 w 50"/>
                  <a:gd name="T47" fmla="*/ 28 h 32"/>
                  <a:gd name="T48" fmla="*/ 2 w 50"/>
                  <a:gd name="T49" fmla="*/ 25 h 32"/>
                  <a:gd name="T50" fmla="*/ 1 w 50"/>
                  <a:gd name="T51" fmla="*/ 19 h 32"/>
                  <a:gd name="T52" fmla="*/ 5 w 50"/>
                  <a:gd name="T53" fmla="*/ 10 h 32"/>
                  <a:gd name="T54" fmla="*/ 7 w 50"/>
                  <a:gd name="T55"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2">
                    <a:moveTo>
                      <a:pt x="7" y="7"/>
                    </a:moveTo>
                    <a:cubicBezTo>
                      <a:pt x="8" y="8"/>
                      <a:pt x="10" y="10"/>
                      <a:pt x="11" y="11"/>
                    </a:cubicBezTo>
                    <a:cubicBezTo>
                      <a:pt x="13" y="12"/>
                      <a:pt x="15" y="11"/>
                      <a:pt x="14" y="8"/>
                    </a:cubicBezTo>
                    <a:cubicBezTo>
                      <a:pt x="13" y="4"/>
                      <a:pt x="16" y="5"/>
                      <a:pt x="17" y="6"/>
                    </a:cubicBezTo>
                    <a:cubicBezTo>
                      <a:pt x="21" y="11"/>
                      <a:pt x="25" y="11"/>
                      <a:pt x="30" y="11"/>
                    </a:cubicBezTo>
                    <a:cubicBezTo>
                      <a:pt x="31" y="11"/>
                      <a:pt x="33" y="12"/>
                      <a:pt x="34" y="12"/>
                    </a:cubicBezTo>
                    <a:cubicBezTo>
                      <a:pt x="34" y="9"/>
                      <a:pt x="35" y="5"/>
                      <a:pt x="33" y="2"/>
                    </a:cubicBezTo>
                    <a:cubicBezTo>
                      <a:pt x="35" y="0"/>
                      <a:pt x="38" y="2"/>
                      <a:pt x="40" y="1"/>
                    </a:cubicBezTo>
                    <a:cubicBezTo>
                      <a:pt x="40" y="1"/>
                      <a:pt x="40" y="1"/>
                      <a:pt x="40" y="1"/>
                    </a:cubicBezTo>
                    <a:cubicBezTo>
                      <a:pt x="40" y="6"/>
                      <a:pt x="44" y="4"/>
                      <a:pt x="47" y="4"/>
                    </a:cubicBezTo>
                    <a:cubicBezTo>
                      <a:pt x="48" y="4"/>
                      <a:pt x="49" y="4"/>
                      <a:pt x="50" y="3"/>
                    </a:cubicBezTo>
                    <a:cubicBezTo>
                      <a:pt x="49" y="5"/>
                      <a:pt x="48" y="6"/>
                      <a:pt x="47" y="8"/>
                    </a:cubicBezTo>
                    <a:cubicBezTo>
                      <a:pt x="40" y="14"/>
                      <a:pt x="32" y="20"/>
                      <a:pt x="30" y="30"/>
                    </a:cubicBezTo>
                    <a:cubicBezTo>
                      <a:pt x="30" y="31"/>
                      <a:pt x="29" y="32"/>
                      <a:pt x="28" y="31"/>
                    </a:cubicBezTo>
                    <a:cubicBezTo>
                      <a:pt x="28" y="30"/>
                      <a:pt x="27" y="29"/>
                      <a:pt x="25" y="28"/>
                    </a:cubicBezTo>
                    <a:cubicBezTo>
                      <a:pt x="25" y="28"/>
                      <a:pt x="25" y="27"/>
                      <a:pt x="25" y="27"/>
                    </a:cubicBezTo>
                    <a:cubicBezTo>
                      <a:pt x="23" y="24"/>
                      <a:pt x="20" y="25"/>
                      <a:pt x="18" y="24"/>
                    </a:cubicBezTo>
                    <a:cubicBezTo>
                      <a:pt x="17" y="23"/>
                      <a:pt x="17" y="25"/>
                      <a:pt x="17" y="24"/>
                    </a:cubicBezTo>
                    <a:cubicBezTo>
                      <a:pt x="17" y="23"/>
                      <a:pt x="17" y="23"/>
                      <a:pt x="18" y="24"/>
                    </a:cubicBezTo>
                    <a:cubicBezTo>
                      <a:pt x="19" y="25"/>
                      <a:pt x="23" y="24"/>
                      <a:pt x="23" y="27"/>
                    </a:cubicBezTo>
                    <a:cubicBezTo>
                      <a:pt x="21" y="28"/>
                      <a:pt x="20" y="28"/>
                      <a:pt x="18" y="29"/>
                    </a:cubicBezTo>
                    <a:cubicBezTo>
                      <a:pt x="18" y="29"/>
                      <a:pt x="18" y="29"/>
                      <a:pt x="18" y="29"/>
                    </a:cubicBezTo>
                    <a:cubicBezTo>
                      <a:pt x="15" y="29"/>
                      <a:pt x="11" y="26"/>
                      <a:pt x="8" y="30"/>
                    </a:cubicBezTo>
                    <a:cubicBezTo>
                      <a:pt x="7" y="32"/>
                      <a:pt x="4" y="29"/>
                      <a:pt x="3" y="28"/>
                    </a:cubicBezTo>
                    <a:cubicBezTo>
                      <a:pt x="2" y="27"/>
                      <a:pt x="2" y="26"/>
                      <a:pt x="2" y="25"/>
                    </a:cubicBezTo>
                    <a:cubicBezTo>
                      <a:pt x="1" y="23"/>
                      <a:pt x="0" y="21"/>
                      <a:pt x="1" y="19"/>
                    </a:cubicBezTo>
                    <a:cubicBezTo>
                      <a:pt x="3" y="17"/>
                      <a:pt x="2" y="13"/>
                      <a:pt x="5" y="10"/>
                    </a:cubicBezTo>
                    <a:cubicBezTo>
                      <a:pt x="5" y="9"/>
                      <a:pt x="5" y="7"/>
                      <a:pt x="7" y="7"/>
                    </a:cubicBezTo>
                    <a:close/>
                  </a:path>
                </a:pathLst>
              </a:custGeom>
              <a:solidFill>
                <a:srgbClr val="C3C0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3" name="Freeform 219"/>
              <p:cNvSpPr/>
              <p:nvPr userDrawn="1"/>
            </p:nvSpPr>
            <p:spPr bwMode="auto">
              <a:xfrm>
                <a:off x="1909" y="2307"/>
                <a:ext cx="17" cy="11"/>
              </a:xfrm>
              <a:custGeom>
                <a:avLst/>
                <a:gdLst>
                  <a:gd name="T0" fmla="*/ 15 w 15"/>
                  <a:gd name="T1" fmla="*/ 10 h 10"/>
                  <a:gd name="T2" fmla="*/ 0 w 15"/>
                  <a:gd name="T3" fmla="*/ 2 h 10"/>
                  <a:gd name="T4" fmla="*/ 9 w 15"/>
                  <a:gd name="T5" fmla="*/ 4 h 10"/>
                  <a:gd name="T6" fmla="*/ 15 w 15"/>
                  <a:gd name="T7" fmla="*/ 10 h 10"/>
                </a:gdLst>
                <a:ahLst/>
                <a:cxnLst>
                  <a:cxn ang="0">
                    <a:pos x="T0" y="T1"/>
                  </a:cxn>
                  <a:cxn ang="0">
                    <a:pos x="T2" y="T3"/>
                  </a:cxn>
                  <a:cxn ang="0">
                    <a:pos x="T4" y="T5"/>
                  </a:cxn>
                  <a:cxn ang="0">
                    <a:pos x="T6" y="T7"/>
                  </a:cxn>
                </a:cxnLst>
                <a:rect l="0" t="0" r="r" b="b"/>
                <a:pathLst>
                  <a:path w="15" h="10">
                    <a:moveTo>
                      <a:pt x="15" y="10"/>
                    </a:moveTo>
                    <a:cubicBezTo>
                      <a:pt x="9" y="10"/>
                      <a:pt x="5" y="8"/>
                      <a:pt x="0" y="2"/>
                    </a:cubicBezTo>
                    <a:cubicBezTo>
                      <a:pt x="4" y="0"/>
                      <a:pt x="6" y="6"/>
                      <a:pt x="9" y="4"/>
                    </a:cubicBezTo>
                    <a:cubicBezTo>
                      <a:pt x="11" y="6"/>
                      <a:pt x="14" y="7"/>
                      <a:pt x="15" y="10"/>
                    </a:cubicBezTo>
                    <a:close/>
                  </a:path>
                </a:pathLst>
              </a:custGeom>
              <a:solidFill>
                <a:srgbClr val="BBB8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4" name="Freeform 220"/>
              <p:cNvSpPr/>
              <p:nvPr userDrawn="1"/>
            </p:nvSpPr>
            <p:spPr bwMode="auto">
              <a:xfrm>
                <a:off x="1989" y="2372"/>
                <a:ext cx="8" cy="6"/>
              </a:xfrm>
              <a:custGeom>
                <a:avLst/>
                <a:gdLst>
                  <a:gd name="T0" fmla="*/ 7 w 7"/>
                  <a:gd name="T1" fmla="*/ 3 h 5"/>
                  <a:gd name="T2" fmla="*/ 0 w 7"/>
                  <a:gd name="T3" fmla="*/ 0 h 5"/>
                  <a:gd name="T4" fmla="*/ 7 w 7"/>
                  <a:gd name="T5" fmla="*/ 3 h 5"/>
                </a:gdLst>
                <a:ahLst/>
                <a:cxnLst>
                  <a:cxn ang="0">
                    <a:pos x="T0" y="T1"/>
                  </a:cxn>
                  <a:cxn ang="0">
                    <a:pos x="T2" y="T3"/>
                  </a:cxn>
                  <a:cxn ang="0">
                    <a:pos x="T4" y="T5"/>
                  </a:cxn>
                </a:cxnLst>
                <a:rect l="0" t="0" r="r" b="b"/>
                <a:pathLst>
                  <a:path w="7" h="5">
                    <a:moveTo>
                      <a:pt x="7" y="3"/>
                    </a:moveTo>
                    <a:cubicBezTo>
                      <a:pt x="1" y="5"/>
                      <a:pt x="1" y="5"/>
                      <a:pt x="0" y="0"/>
                    </a:cubicBezTo>
                    <a:cubicBezTo>
                      <a:pt x="2" y="1"/>
                      <a:pt x="4" y="2"/>
                      <a:pt x="7" y="3"/>
                    </a:cubicBezTo>
                    <a:close/>
                  </a:path>
                </a:pathLst>
              </a:custGeom>
              <a:solidFill>
                <a:srgbClr val="CECB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5" name="Freeform 221"/>
              <p:cNvSpPr/>
              <p:nvPr userDrawn="1"/>
            </p:nvSpPr>
            <p:spPr bwMode="auto">
              <a:xfrm>
                <a:off x="2174" y="2414"/>
                <a:ext cx="36" cy="43"/>
              </a:xfrm>
              <a:custGeom>
                <a:avLst/>
                <a:gdLst>
                  <a:gd name="T0" fmla="*/ 24 w 31"/>
                  <a:gd name="T1" fmla="*/ 36 h 37"/>
                  <a:gd name="T2" fmla="*/ 27 w 31"/>
                  <a:gd name="T3" fmla="*/ 30 h 37"/>
                  <a:gd name="T4" fmla="*/ 13 w 31"/>
                  <a:gd name="T5" fmla="*/ 24 h 37"/>
                  <a:gd name="T6" fmla="*/ 11 w 31"/>
                  <a:gd name="T7" fmla="*/ 25 h 37"/>
                  <a:gd name="T8" fmla="*/ 0 w 31"/>
                  <a:gd name="T9" fmla="*/ 23 h 37"/>
                  <a:gd name="T10" fmla="*/ 11 w 31"/>
                  <a:gd name="T11" fmla="*/ 13 h 37"/>
                  <a:gd name="T12" fmla="*/ 10 w 31"/>
                  <a:gd name="T13" fmla="*/ 10 h 37"/>
                  <a:gd name="T14" fmla="*/ 9 w 31"/>
                  <a:gd name="T15" fmla="*/ 0 h 37"/>
                  <a:gd name="T16" fmla="*/ 10 w 31"/>
                  <a:gd name="T17" fmla="*/ 4 h 37"/>
                  <a:gd name="T18" fmla="*/ 11 w 31"/>
                  <a:gd name="T19" fmla="*/ 6 h 37"/>
                  <a:gd name="T20" fmla="*/ 13 w 31"/>
                  <a:gd name="T21" fmla="*/ 16 h 37"/>
                  <a:gd name="T22" fmla="*/ 23 w 31"/>
                  <a:gd name="T23" fmla="*/ 16 h 37"/>
                  <a:gd name="T24" fmla="*/ 27 w 31"/>
                  <a:gd name="T25" fmla="*/ 22 h 37"/>
                  <a:gd name="T26" fmla="*/ 28 w 31"/>
                  <a:gd name="T27" fmla="*/ 26 h 37"/>
                  <a:gd name="T28" fmla="*/ 31 w 31"/>
                  <a:gd name="T29" fmla="*/ 32 h 37"/>
                  <a:gd name="T30" fmla="*/ 31 w 31"/>
                  <a:gd name="T31" fmla="*/ 32 h 37"/>
                  <a:gd name="T32" fmla="*/ 24 w 31"/>
                  <a:gd name="T33"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7">
                    <a:moveTo>
                      <a:pt x="24" y="36"/>
                    </a:moveTo>
                    <a:cubicBezTo>
                      <a:pt x="20" y="32"/>
                      <a:pt x="26" y="33"/>
                      <a:pt x="27" y="30"/>
                    </a:cubicBezTo>
                    <a:cubicBezTo>
                      <a:pt x="22" y="29"/>
                      <a:pt x="19" y="24"/>
                      <a:pt x="13" y="24"/>
                    </a:cubicBezTo>
                    <a:cubicBezTo>
                      <a:pt x="12" y="23"/>
                      <a:pt x="11" y="24"/>
                      <a:pt x="11" y="25"/>
                    </a:cubicBezTo>
                    <a:cubicBezTo>
                      <a:pt x="8" y="24"/>
                      <a:pt x="4" y="23"/>
                      <a:pt x="0" y="23"/>
                    </a:cubicBezTo>
                    <a:cubicBezTo>
                      <a:pt x="8" y="23"/>
                      <a:pt x="7" y="15"/>
                      <a:pt x="11" y="13"/>
                    </a:cubicBezTo>
                    <a:cubicBezTo>
                      <a:pt x="12" y="12"/>
                      <a:pt x="11" y="11"/>
                      <a:pt x="10" y="10"/>
                    </a:cubicBezTo>
                    <a:cubicBezTo>
                      <a:pt x="5" y="6"/>
                      <a:pt x="5" y="6"/>
                      <a:pt x="9" y="0"/>
                    </a:cubicBezTo>
                    <a:cubicBezTo>
                      <a:pt x="9" y="2"/>
                      <a:pt x="10" y="3"/>
                      <a:pt x="10" y="4"/>
                    </a:cubicBezTo>
                    <a:cubicBezTo>
                      <a:pt x="10" y="5"/>
                      <a:pt x="10" y="5"/>
                      <a:pt x="11" y="6"/>
                    </a:cubicBezTo>
                    <a:cubicBezTo>
                      <a:pt x="16" y="8"/>
                      <a:pt x="15" y="11"/>
                      <a:pt x="13" y="16"/>
                    </a:cubicBezTo>
                    <a:cubicBezTo>
                      <a:pt x="16" y="17"/>
                      <a:pt x="19" y="17"/>
                      <a:pt x="23" y="16"/>
                    </a:cubicBezTo>
                    <a:cubicBezTo>
                      <a:pt x="27" y="16"/>
                      <a:pt x="28" y="18"/>
                      <a:pt x="27" y="22"/>
                    </a:cubicBezTo>
                    <a:cubicBezTo>
                      <a:pt x="26" y="24"/>
                      <a:pt x="25" y="26"/>
                      <a:pt x="28" y="26"/>
                    </a:cubicBezTo>
                    <a:cubicBezTo>
                      <a:pt x="31" y="27"/>
                      <a:pt x="30" y="30"/>
                      <a:pt x="31" y="32"/>
                    </a:cubicBezTo>
                    <a:cubicBezTo>
                      <a:pt x="31" y="32"/>
                      <a:pt x="31" y="32"/>
                      <a:pt x="31" y="32"/>
                    </a:cubicBezTo>
                    <a:cubicBezTo>
                      <a:pt x="30" y="35"/>
                      <a:pt x="28" y="37"/>
                      <a:pt x="24" y="36"/>
                    </a:cubicBezTo>
                    <a:close/>
                  </a:path>
                </a:pathLst>
              </a:custGeom>
              <a:solidFill>
                <a:srgbClr val="E4E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6" name="Freeform 222"/>
              <p:cNvSpPr/>
              <p:nvPr userDrawn="1"/>
            </p:nvSpPr>
            <p:spPr bwMode="auto">
              <a:xfrm>
                <a:off x="2080" y="2409"/>
                <a:ext cx="45" cy="18"/>
              </a:xfrm>
              <a:custGeom>
                <a:avLst/>
                <a:gdLst>
                  <a:gd name="T0" fmla="*/ 30 w 39"/>
                  <a:gd name="T1" fmla="*/ 14 h 15"/>
                  <a:gd name="T2" fmla="*/ 28 w 39"/>
                  <a:gd name="T3" fmla="*/ 13 h 15"/>
                  <a:gd name="T4" fmla="*/ 24 w 39"/>
                  <a:gd name="T5" fmla="*/ 12 h 15"/>
                  <a:gd name="T6" fmla="*/ 24 w 39"/>
                  <a:gd name="T7" fmla="*/ 12 h 15"/>
                  <a:gd name="T8" fmla="*/ 14 w 39"/>
                  <a:gd name="T9" fmla="*/ 7 h 15"/>
                  <a:gd name="T10" fmla="*/ 0 w 39"/>
                  <a:gd name="T11" fmla="*/ 4 h 15"/>
                  <a:gd name="T12" fmla="*/ 3 w 39"/>
                  <a:gd name="T13" fmla="*/ 0 h 15"/>
                  <a:gd name="T14" fmla="*/ 9 w 39"/>
                  <a:gd name="T15" fmla="*/ 1 h 15"/>
                  <a:gd name="T16" fmla="*/ 23 w 39"/>
                  <a:gd name="T17" fmla="*/ 4 h 15"/>
                  <a:gd name="T18" fmla="*/ 34 w 39"/>
                  <a:gd name="T19" fmla="*/ 10 h 15"/>
                  <a:gd name="T20" fmla="*/ 39 w 39"/>
                  <a:gd name="T21" fmla="*/ 13 h 15"/>
                  <a:gd name="T22" fmla="*/ 30 w 39"/>
                  <a:gd name="T2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5">
                    <a:moveTo>
                      <a:pt x="30" y="14"/>
                    </a:moveTo>
                    <a:cubicBezTo>
                      <a:pt x="30" y="14"/>
                      <a:pt x="29" y="13"/>
                      <a:pt x="28" y="13"/>
                    </a:cubicBezTo>
                    <a:cubicBezTo>
                      <a:pt x="27" y="13"/>
                      <a:pt x="25" y="13"/>
                      <a:pt x="24" y="12"/>
                    </a:cubicBezTo>
                    <a:cubicBezTo>
                      <a:pt x="24" y="12"/>
                      <a:pt x="24" y="12"/>
                      <a:pt x="24" y="12"/>
                    </a:cubicBezTo>
                    <a:cubicBezTo>
                      <a:pt x="20" y="10"/>
                      <a:pt x="17" y="9"/>
                      <a:pt x="14" y="7"/>
                    </a:cubicBezTo>
                    <a:cubicBezTo>
                      <a:pt x="9" y="5"/>
                      <a:pt x="5" y="3"/>
                      <a:pt x="0" y="4"/>
                    </a:cubicBezTo>
                    <a:cubicBezTo>
                      <a:pt x="0" y="2"/>
                      <a:pt x="3" y="2"/>
                      <a:pt x="3" y="0"/>
                    </a:cubicBezTo>
                    <a:cubicBezTo>
                      <a:pt x="5" y="0"/>
                      <a:pt x="7" y="0"/>
                      <a:pt x="9" y="1"/>
                    </a:cubicBezTo>
                    <a:cubicBezTo>
                      <a:pt x="13" y="3"/>
                      <a:pt x="18" y="4"/>
                      <a:pt x="23" y="4"/>
                    </a:cubicBezTo>
                    <a:cubicBezTo>
                      <a:pt x="26" y="4"/>
                      <a:pt x="33" y="2"/>
                      <a:pt x="34" y="10"/>
                    </a:cubicBezTo>
                    <a:cubicBezTo>
                      <a:pt x="34" y="11"/>
                      <a:pt x="37" y="12"/>
                      <a:pt x="39" y="13"/>
                    </a:cubicBezTo>
                    <a:cubicBezTo>
                      <a:pt x="36" y="15"/>
                      <a:pt x="33" y="13"/>
                      <a:pt x="30" y="14"/>
                    </a:cubicBezTo>
                    <a:close/>
                  </a:path>
                </a:pathLst>
              </a:custGeom>
              <a:solidFill>
                <a:srgbClr val="BA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7" name="Freeform 223"/>
              <p:cNvSpPr/>
              <p:nvPr userDrawn="1"/>
            </p:nvSpPr>
            <p:spPr bwMode="auto">
              <a:xfrm>
                <a:off x="2144" y="2417"/>
                <a:ext cx="20" cy="26"/>
              </a:xfrm>
              <a:custGeom>
                <a:avLst/>
                <a:gdLst>
                  <a:gd name="T0" fmla="*/ 7 w 17"/>
                  <a:gd name="T1" fmla="*/ 0 h 22"/>
                  <a:gd name="T2" fmla="*/ 13 w 17"/>
                  <a:gd name="T3" fmla="*/ 10 h 22"/>
                  <a:gd name="T4" fmla="*/ 12 w 17"/>
                  <a:gd name="T5" fmla="*/ 16 h 22"/>
                  <a:gd name="T6" fmla="*/ 11 w 17"/>
                  <a:gd name="T7" fmla="*/ 17 h 22"/>
                  <a:gd name="T8" fmla="*/ 1 w 17"/>
                  <a:gd name="T9" fmla="*/ 18 h 22"/>
                  <a:gd name="T10" fmla="*/ 0 w 17"/>
                  <a:gd name="T11" fmla="*/ 3 h 22"/>
                  <a:gd name="T12" fmla="*/ 0 w 17"/>
                  <a:gd name="T13" fmla="*/ 2 h 22"/>
                  <a:gd name="T14" fmla="*/ 1 w 17"/>
                  <a:gd name="T15" fmla="*/ 0 h 22"/>
                  <a:gd name="T16" fmla="*/ 3 w 17"/>
                  <a:gd name="T17" fmla="*/ 0 h 22"/>
                  <a:gd name="T18" fmla="*/ 7 w 17"/>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2">
                    <a:moveTo>
                      <a:pt x="7" y="0"/>
                    </a:moveTo>
                    <a:cubicBezTo>
                      <a:pt x="9" y="4"/>
                      <a:pt x="15" y="5"/>
                      <a:pt x="13" y="10"/>
                    </a:cubicBezTo>
                    <a:cubicBezTo>
                      <a:pt x="17" y="13"/>
                      <a:pt x="16" y="15"/>
                      <a:pt x="12" y="16"/>
                    </a:cubicBezTo>
                    <a:cubicBezTo>
                      <a:pt x="12" y="16"/>
                      <a:pt x="11" y="17"/>
                      <a:pt x="11" y="17"/>
                    </a:cubicBezTo>
                    <a:cubicBezTo>
                      <a:pt x="7" y="22"/>
                      <a:pt x="7" y="22"/>
                      <a:pt x="1" y="18"/>
                    </a:cubicBezTo>
                    <a:cubicBezTo>
                      <a:pt x="6" y="10"/>
                      <a:pt x="6" y="10"/>
                      <a:pt x="0" y="3"/>
                    </a:cubicBezTo>
                    <a:cubicBezTo>
                      <a:pt x="0" y="2"/>
                      <a:pt x="0" y="2"/>
                      <a:pt x="0" y="2"/>
                    </a:cubicBezTo>
                    <a:cubicBezTo>
                      <a:pt x="0" y="1"/>
                      <a:pt x="1" y="0"/>
                      <a:pt x="1" y="0"/>
                    </a:cubicBezTo>
                    <a:cubicBezTo>
                      <a:pt x="2" y="0"/>
                      <a:pt x="2" y="0"/>
                      <a:pt x="3" y="0"/>
                    </a:cubicBezTo>
                    <a:cubicBezTo>
                      <a:pt x="4" y="0"/>
                      <a:pt x="6" y="0"/>
                      <a:pt x="7" y="0"/>
                    </a:cubicBezTo>
                    <a:close/>
                  </a:path>
                </a:pathLst>
              </a:custGeom>
              <a:solidFill>
                <a:srgbClr val="CEC9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8" name="Freeform 224"/>
              <p:cNvSpPr/>
              <p:nvPr userDrawn="1"/>
            </p:nvSpPr>
            <p:spPr bwMode="auto">
              <a:xfrm>
                <a:off x="2122" y="2402"/>
                <a:ext cx="26" cy="19"/>
              </a:xfrm>
              <a:custGeom>
                <a:avLst/>
                <a:gdLst>
                  <a:gd name="T0" fmla="*/ 11 w 22"/>
                  <a:gd name="T1" fmla="*/ 3 h 16"/>
                  <a:gd name="T2" fmla="*/ 16 w 22"/>
                  <a:gd name="T3" fmla="*/ 7 h 16"/>
                  <a:gd name="T4" fmla="*/ 21 w 22"/>
                  <a:gd name="T5" fmla="*/ 9 h 16"/>
                  <a:gd name="T6" fmla="*/ 20 w 22"/>
                  <a:gd name="T7" fmla="*/ 13 h 16"/>
                  <a:gd name="T8" fmla="*/ 20 w 22"/>
                  <a:gd name="T9" fmla="*/ 13 h 16"/>
                  <a:gd name="T10" fmla="*/ 19 w 22"/>
                  <a:gd name="T11" fmla="*/ 16 h 16"/>
                  <a:gd name="T12" fmla="*/ 19 w 22"/>
                  <a:gd name="T13" fmla="*/ 16 h 16"/>
                  <a:gd name="T14" fmla="*/ 1 w 22"/>
                  <a:gd name="T15" fmla="*/ 13 h 16"/>
                  <a:gd name="T16" fmla="*/ 3 w 22"/>
                  <a:gd name="T17" fmla="*/ 7 h 16"/>
                  <a:gd name="T18" fmla="*/ 2 w 22"/>
                  <a:gd name="T19" fmla="*/ 3 h 16"/>
                  <a:gd name="T20" fmla="*/ 6 w 22"/>
                  <a:gd name="T21" fmla="*/ 1 h 16"/>
                  <a:gd name="T22" fmla="*/ 11 w 22"/>
                  <a:gd name="T2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6">
                    <a:moveTo>
                      <a:pt x="11" y="3"/>
                    </a:moveTo>
                    <a:cubicBezTo>
                      <a:pt x="13" y="4"/>
                      <a:pt x="19" y="0"/>
                      <a:pt x="16" y="7"/>
                    </a:cubicBezTo>
                    <a:cubicBezTo>
                      <a:pt x="16" y="10"/>
                      <a:pt x="19" y="9"/>
                      <a:pt x="21" y="9"/>
                    </a:cubicBezTo>
                    <a:cubicBezTo>
                      <a:pt x="22" y="11"/>
                      <a:pt x="21" y="12"/>
                      <a:pt x="20" y="13"/>
                    </a:cubicBezTo>
                    <a:cubicBezTo>
                      <a:pt x="20" y="13"/>
                      <a:pt x="20" y="13"/>
                      <a:pt x="20" y="13"/>
                    </a:cubicBezTo>
                    <a:cubicBezTo>
                      <a:pt x="20" y="14"/>
                      <a:pt x="19" y="15"/>
                      <a:pt x="19" y="16"/>
                    </a:cubicBezTo>
                    <a:cubicBezTo>
                      <a:pt x="19" y="16"/>
                      <a:pt x="19" y="16"/>
                      <a:pt x="19" y="16"/>
                    </a:cubicBezTo>
                    <a:cubicBezTo>
                      <a:pt x="13" y="14"/>
                      <a:pt x="8" y="12"/>
                      <a:pt x="1" y="13"/>
                    </a:cubicBezTo>
                    <a:cubicBezTo>
                      <a:pt x="2" y="10"/>
                      <a:pt x="7" y="10"/>
                      <a:pt x="3" y="7"/>
                    </a:cubicBezTo>
                    <a:cubicBezTo>
                      <a:pt x="1" y="6"/>
                      <a:pt x="0" y="5"/>
                      <a:pt x="2" y="3"/>
                    </a:cubicBezTo>
                    <a:cubicBezTo>
                      <a:pt x="3" y="2"/>
                      <a:pt x="4" y="1"/>
                      <a:pt x="6" y="1"/>
                    </a:cubicBezTo>
                    <a:cubicBezTo>
                      <a:pt x="7" y="2"/>
                      <a:pt x="9" y="2"/>
                      <a:pt x="11" y="3"/>
                    </a:cubicBezTo>
                    <a:close/>
                  </a:path>
                </a:pathLst>
              </a:custGeom>
              <a:solidFill>
                <a:srgbClr val="C0B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39" name="Freeform 226"/>
            <p:cNvSpPr/>
            <p:nvPr userDrawn="1"/>
          </p:nvSpPr>
          <p:spPr bwMode="auto">
            <a:xfrm>
              <a:off x="3271838" y="4269695"/>
              <a:ext cx="34925" cy="23813"/>
            </a:xfrm>
            <a:custGeom>
              <a:avLst/>
              <a:gdLst>
                <a:gd name="T0" fmla="*/ 19 w 19"/>
                <a:gd name="T1" fmla="*/ 11 h 13"/>
                <a:gd name="T2" fmla="*/ 5 w 19"/>
                <a:gd name="T3" fmla="*/ 9 h 13"/>
                <a:gd name="T4" fmla="*/ 0 w 19"/>
                <a:gd name="T5" fmla="*/ 3 h 13"/>
                <a:gd name="T6" fmla="*/ 11 w 19"/>
                <a:gd name="T7" fmla="*/ 0 h 13"/>
                <a:gd name="T8" fmla="*/ 12 w 19"/>
                <a:gd name="T9" fmla="*/ 7 h 13"/>
                <a:gd name="T10" fmla="*/ 16 w 19"/>
                <a:gd name="T11" fmla="*/ 8 h 13"/>
                <a:gd name="T12" fmla="*/ 19 w 19"/>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9" y="11"/>
                  </a:moveTo>
                  <a:cubicBezTo>
                    <a:pt x="14" y="13"/>
                    <a:pt x="9" y="10"/>
                    <a:pt x="5" y="9"/>
                  </a:cubicBezTo>
                  <a:cubicBezTo>
                    <a:pt x="7" y="4"/>
                    <a:pt x="0" y="6"/>
                    <a:pt x="0" y="3"/>
                  </a:cubicBezTo>
                  <a:cubicBezTo>
                    <a:pt x="3" y="2"/>
                    <a:pt x="8" y="2"/>
                    <a:pt x="11" y="0"/>
                  </a:cubicBezTo>
                  <a:cubicBezTo>
                    <a:pt x="10" y="2"/>
                    <a:pt x="12" y="5"/>
                    <a:pt x="12" y="7"/>
                  </a:cubicBezTo>
                  <a:cubicBezTo>
                    <a:pt x="13" y="9"/>
                    <a:pt x="14" y="9"/>
                    <a:pt x="16" y="8"/>
                  </a:cubicBezTo>
                  <a:cubicBezTo>
                    <a:pt x="18" y="6"/>
                    <a:pt x="18" y="7"/>
                    <a:pt x="19" y="11"/>
                  </a:cubicBezTo>
                  <a:close/>
                </a:path>
              </a:pathLst>
            </a:custGeom>
            <a:solidFill>
              <a:srgbClr val="BA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0" name="Freeform 227"/>
            <p:cNvSpPr/>
            <p:nvPr userDrawn="1"/>
          </p:nvSpPr>
          <p:spPr bwMode="auto">
            <a:xfrm>
              <a:off x="3324225" y="4349070"/>
              <a:ext cx="26988" cy="23813"/>
            </a:xfrm>
            <a:custGeom>
              <a:avLst/>
              <a:gdLst>
                <a:gd name="T0" fmla="*/ 15 w 15"/>
                <a:gd name="T1" fmla="*/ 7 h 13"/>
                <a:gd name="T2" fmla="*/ 13 w 15"/>
                <a:gd name="T3" fmla="*/ 8 h 13"/>
                <a:gd name="T4" fmla="*/ 12 w 15"/>
                <a:gd name="T5" fmla="*/ 11 h 13"/>
                <a:gd name="T6" fmla="*/ 2 w 15"/>
                <a:gd name="T7" fmla="*/ 8 h 13"/>
                <a:gd name="T8" fmla="*/ 2 w 15"/>
                <a:gd name="T9" fmla="*/ 8 h 13"/>
                <a:gd name="T10" fmla="*/ 3 w 15"/>
                <a:gd name="T11" fmla="*/ 1 h 13"/>
                <a:gd name="T12" fmla="*/ 9 w 15"/>
                <a:gd name="T13" fmla="*/ 0 h 13"/>
                <a:gd name="T14" fmla="*/ 9 w 15"/>
                <a:gd name="T15" fmla="*/ 0 h 13"/>
                <a:gd name="T16" fmla="*/ 15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5" y="7"/>
                  </a:moveTo>
                  <a:cubicBezTo>
                    <a:pt x="14" y="7"/>
                    <a:pt x="14" y="8"/>
                    <a:pt x="13" y="8"/>
                  </a:cubicBezTo>
                  <a:cubicBezTo>
                    <a:pt x="13" y="9"/>
                    <a:pt x="13" y="10"/>
                    <a:pt x="12" y="11"/>
                  </a:cubicBezTo>
                  <a:cubicBezTo>
                    <a:pt x="7" y="13"/>
                    <a:pt x="5" y="8"/>
                    <a:pt x="2" y="8"/>
                  </a:cubicBezTo>
                  <a:cubicBezTo>
                    <a:pt x="2" y="8"/>
                    <a:pt x="2" y="8"/>
                    <a:pt x="2" y="8"/>
                  </a:cubicBezTo>
                  <a:cubicBezTo>
                    <a:pt x="0" y="5"/>
                    <a:pt x="3" y="3"/>
                    <a:pt x="3" y="1"/>
                  </a:cubicBezTo>
                  <a:cubicBezTo>
                    <a:pt x="5" y="1"/>
                    <a:pt x="7" y="0"/>
                    <a:pt x="9" y="0"/>
                  </a:cubicBezTo>
                  <a:cubicBezTo>
                    <a:pt x="9" y="0"/>
                    <a:pt x="9" y="0"/>
                    <a:pt x="9" y="0"/>
                  </a:cubicBezTo>
                  <a:cubicBezTo>
                    <a:pt x="7" y="5"/>
                    <a:pt x="14" y="4"/>
                    <a:pt x="15" y="7"/>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1" name="Freeform 228"/>
            <p:cNvSpPr/>
            <p:nvPr userDrawn="1"/>
          </p:nvSpPr>
          <p:spPr bwMode="auto">
            <a:xfrm>
              <a:off x="3322638" y="4342720"/>
              <a:ext cx="4763" cy="4763"/>
            </a:xfrm>
            <a:custGeom>
              <a:avLst/>
              <a:gdLst>
                <a:gd name="T0" fmla="*/ 2 w 3"/>
                <a:gd name="T1" fmla="*/ 0 h 3"/>
                <a:gd name="T2" fmla="*/ 3 w 3"/>
                <a:gd name="T3" fmla="*/ 1 h 3"/>
                <a:gd name="T4" fmla="*/ 1 w 3"/>
                <a:gd name="T5" fmla="*/ 2 h 3"/>
                <a:gd name="T6" fmla="*/ 0 w 3"/>
                <a:gd name="T7" fmla="*/ 3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1"/>
                    <a:pt x="3" y="1"/>
                    <a:pt x="3" y="1"/>
                  </a:cubicBezTo>
                  <a:cubicBezTo>
                    <a:pt x="3" y="1"/>
                    <a:pt x="2" y="2"/>
                    <a:pt x="1" y="2"/>
                  </a:cubicBezTo>
                  <a:cubicBezTo>
                    <a:pt x="1" y="3"/>
                    <a:pt x="0" y="3"/>
                    <a:pt x="0" y="3"/>
                  </a:cubicBezTo>
                  <a:cubicBezTo>
                    <a:pt x="0" y="2"/>
                    <a:pt x="1" y="1"/>
                    <a:pt x="2" y="0"/>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2" name="Freeform 229"/>
            <p:cNvSpPr/>
            <p:nvPr userDrawn="1"/>
          </p:nvSpPr>
          <p:spPr bwMode="auto">
            <a:xfrm>
              <a:off x="3322638" y="4350658"/>
              <a:ext cx="4763" cy="3175"/>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1" y="0"/>
                    <a:pt x="2" y="0"/>
                    <a:pt x="3" y="1"/>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3" name="Freeform 230"/>
            <p:cNvSpPr/>
            <p:nvPr userDrawn="1"/>
          </p:nvSpPr>
          <p:spPr bwMode="auto">
            <a:xfrm>
              <a:off x="3317875" y="4347483"/>
              <a:ext cx="4763" cy="3175"/>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0" y="0"/>
                  </a:cubicBezTo>
                  <a:cubicBezTo>
                    <a:pt x="1" y="0"/>
                    <a:pt x="1" y="0"/>
                    <a:pt x="2" y="0"/>
                  </a:cubicBezTo>
                  <a:cubicBezTo>
                    <a:pt x="2" y="0"/>
                    <a:pt x="2" y="1"/>
                    <a:pt x="2" y="2"/>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4" name="Freeform 231"/>
            <p:cNvSpPr/>
            <p:nvPr userDrawn="1"/>
          </p:nvSpPr>
          <p:spPr bwMode="auto">
            <a:xfrm>
              <a:off x="3406775" y="4293508"/>
              <a:ext cx="12700" cy="14288"/>
            </a:xfrm>
            <a:custGeom>
              <a:avLst/>
              <a:gdLst>
                <a:gd name="T0" fmla="*/ 0 w 7"/>
                <a:gd name="T1" fmla="*/ 5 h 8"/>
                <a:gd name="T2" fmla="*/ 1 w 7"/>
                <a:gd name="T3" fmla="*/ 1 h 8"/>
                <a:gd name="T4" fmla="*/ 6 w 7"/>
                <a:gd name="T5" fmla="*/ 5 h 8"/>
                <a:gd name="T6" fmla="*/ 0 w 7"/>
                <a:gd name="T7" fmla="*/ 5 h 8"/>
              </a:gdLst>
              <a:ahLst/>
              <a:cxnLst>
                <a:cxn ang="0">
                  <a:pos x="T0" y="T1"/>
                </a:cxn>
                <a:cxn ang="0">
                  <a:pos x="T2" y="T3"/>
                </a:cxn>
                <a:cxn ang="0">
                  <a:pos x="T4" y="T5"/>
                </a:cxn>
                <a:cxn ang="0">
                  <a:pos x="T6" y="T7"/>
                </a:cxn>
              </a:cxnLst>
              <a:rect l="0" t="0" r="r" b="b"/>
              <a:pathLst>
                <a:path w="7" h="8">
                  <a:moveTo>
                    <a:pt x="0" y="5"/>
                  </a:moveTo>
                  <a:cubicBezTo>
                    <a:pt x="0" y="4"/>
                    <a:pt x="1" y="3"/>
                    <a:pt x="1" y="1"/>
                  </a:cubicBezTo>
                  <a:cubicBezTo>
                    <a:pt x="4" y="0"/>
                    <a:pt x="7" y="1"/>
                    <a:pt x="6" y="5"/>
                  </a:cubicBezTo>
                  <a:cubicBezTo>
                    <a:pt x="4" y="8"/>
                    <a:pt x="2" y="6"/>
                    <a:pt x="0" y="5"/>
                  </a:cubicBezTo>
                  <a:close/>
                </a:path>
              </a:pathLst>
            </a:custGeom>
            <a:solidFill>
              <a:srgbClr val="C5C1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5" name="Freeform 232"/>
            <p:cNvSpPr/>
            <p:nvPr userDrawn="1"/>
          </p:nvSpPr>
          <p:spPr bwMode="auto">
            <a:xfrm>
              <a:off x="3389313" y="4347483"/>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C5C1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6" name="Freeform 233"/>
            <p:cNvSpPr/>
            <p:nvPr userDrawn="1"/>
          </p:nvSpPr>
          <p:spPr bwMode="auto">
            <a:xfrm>
              <a:off x="3438525" y="4364945"/>
              <a:ext cx="1588" cy="1588"/>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1"/>
                    <a:pt x="0" y="1"/>
                  </a:cubicBezTo>
                  <a:cubicBezTo>
                    <a:pt x="0" y="0"/>
                    <a:pt x="0" y="0"/>
                    <a:pt x="1" y="1"/>
                  </a:cubicBezTo>
                  <a:close/>
                </a:path>
              </a:pathLst>
            </a:custGeom>
            <a:solidFill>
              <a:srgbClr val="E3E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7" name="Freeform 234"/>
            <p:cNvSpPr/>
            <p:nvPr userDrawn="1"/>
          </p:nvSpPr>
          <p:spPr bwMode="auto">
            <a:xfrm>
              <a:off x="3338513" y="4349070"/>
              <a:ext cx="15875" cy="12700"/>
            </a:xfrm>
            <a:custGeom>
              <a:avLst/>
              <a:gdLst>
                <a:gd name="T0" fmla="*/ 7 w 9"/>
                <a:gd name="T1" fmla="*/ 7 h 7"/>
                <a:gd name="T2" fmla="*/ 6 w 9"/>
                <a:gd name="T3" fmla="*/ 7 h 7"/>
                <a:gd name="T4" fmla="*/ 1 w 9"/>
                <a:gd name="T5" fmla="*/ 0 h 7"/>
                <a:gd name="T6" fmla="*/ 9 w 9"/>
                <a:gd name="T7" fmla="*/ 7 h 7"/>
                <a:gd name="T8" fmla="*/ 7 w 9"/>
                <a:gd name="T9" fmla="*/ 7 h 7"/>
              </a:gdLst>
              <a:ahLst/>
              <a:cxnLst>
                <a:cxn ang="0">
                  <a:pos x="T0" y="T1"/>
                </a:cxn>
                <a:cxn ang="0">
                  <a:pos x="T2" y="T3"/>
                </a:cxn>
                <a:cxn ang="0">
                  <a:pos x="T4" y="T5"/>
                </a:cxn>
                <a:cxn ang="0">
                  <a:pos x="T6" y="T7"/>
                </a:cxn>
                <a:cxn ang="0">
                  <a:pos x="T8" y="T9"/>
                </a:cxn>
              </a:cxnLst>
              <a:rect l="0" t="0" r="r" b="b"/>
              <a:pathLst>
                <a:path w="9" h="7">
                  <a:moveTo>
                    <a:pt x="7" y="7"/>
                  </a:moveTo>
                  <a:cubicBezTo>
                    <a:pt x="7" y="7"/>
                    <a:pt x="7" y="7"/>
                    <a:pt x="6" y="7"/>
                  </a:cubicBezTo>
                  <a:cubicBezTo>
                    <a:pt x="0" y="6"/>
                    <a:pt x="0" y="6"/>
                    <a:pt x="1" y="0"/>
                  </a:cubicBezTo>
                  <a:cubicBezTo>
                    <a:pt x="4" y="2"/>
                    <a:pt x="7" y="3"/>
                    <a:pt x="9" y="7"/>
                  </a:cubicBezTo>
                  <a:cubicBezTo>
                    <a:pt x="8" y="7"/>
                    <a:pt x="8" y="7"/>
                    <a:pt x="7" y="7"/>
                  </a:cubicBezTo>
                  <a:close/>
                </a:path>
              </a:pathLst>
            </a:custGeom>
            <a:solidFill>
              <a:srgbClr val="CCC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8" name="Freeform 235"/>
            <p:cNvSpPr/>
            <p:nvPr userDrawn="1"/>
          </p:nvSpPr>
          <p:spPr bwMode="auto">
            <a:xfrm>
              <a:off x="2949575" y="4118883"/>
              <a:ext cx="46038" cy="50800"/>
            </a:xfrm>
            <a:custGeom>
              <a:avLst/>
              <a:gdLst>
                <a:gd name="T0" fmla="*/ 24 w 25"/>
                <a:gd name="T1" fmla="*/ 2 h 28"/>
                <a:gd name="T2" fmla="*/ 25 w 25"/>
                <a:gd name="T3" fmla="*/ 11 h 28"/>
                <a:gd name="T4" fmla="*/ 20 w 25"/>
                <a:gd name="T5" fmla="*/ 19 h 28"/>
                <a:gd name="T6" fmla="*/ 15 w 25"/>
                <a:gd name="T7" fmla="*/ 28 h 28"/>
                <a:gd name="T8" fmla="*/ 13 w 25"/>
                <a:gd name="T9" fmla="*/ 27 h 28"/>
                <a:gd name="T10" fmla="*/ 8 w 25"/>
                <a:gd name="T11" fmla="*/ 23 h 28"/>
                <a:gd name="T12" fmla="*/ 3 w 25"/>
                <a:gd name="T13" fmla="*/ 18 h 28"/>
                <a:gd name="T14" fmla="*/ 3 w 25"/>
                <a:gd name="T15" fmla="*/ 13 h 28"/>
                <a:gd name="T16" fmla="*/ 4 w 25"/>
                <a:gd name="T17" fmla="*/ 12 h 28"/>
                <a:gd name="T18" fmla="*/ 7 w 25"/>
                <a:gd name="T19" fmla="*/ 13 h 28"/>
                <a:gd name="T20" fmla="*/ 15 w 25"/>
                <a:gd name="T21" fmla="*/ 7 h 28"/>
                <a:gd name="T22" fmla="*/ 24 w 25"/>
                <a:gd name="T2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8">
                  <a:moveTo>
                    <a:pt x="24" y="2"/>
                  </a:moveTo>
                  <a:cubicBezTo>
                    <a:pt x="24" y="5"/>
                    <a:pt x="24" y="8"/>
                    <a:pt x="25" y="11"/>
                  </a:cubicBezTo>
                  <a:cubicBezTo>
                    <a:pt x="24" y="14"/>
                    <a:pt x="22" y="17"/>
                    <a:pt x="20" y="19"/>
                  </a:cubicBezTo>
                  <a:cubicBezTo>
                    <a:pt x="18" y="22"/>
                    <a:pt x="14" y="24"/>
                    <a:pt x="15" y="28"/>
                  </a:cubicBezTo>
                  <a:cubicBezTo>
                    <a:pt x="15" y="28"/>
                    <a:pt x="14" y="27"/>
                    <a:pt x="13" y="27"/>
                  </a:cubicBezTo>
                  <a:cubicBezTo>
                    <a:pt x="11" y="25"/>
                    <a:pt x="10" y="23"/>
                    <a:pt x="8" y="23"/>
                  </a:cubicBezTo>
                  <a:cubicBezTo>
                    <a:pt x="6" y="22"/>
                    <a:pt x="4" y="20"/>
                    <a:pt x="3" y="18"/>
                  </a:cubicBezTo>
                  <a:cubicBezTo>
                    <a:pt x="0" y="16"/>
                    <a:pt x="0" y="15"/>
                    <a:pt x="3" y="13"/>
                  </a:cubicBezTo>
                  <a:cubicBezTo>
                    <a:pt x="3" y="13"/>
                    <a:pt x="4" y="12"/>
                    <a:pt x="4" y="12"/>
                  </a:cubicBezTo>
                  <a:cubicBezTo>
                    <a:pt x="5" y="13"/>
                    <a:pt x="6" y="13"/>
                    <a:pt x="7" y="13"/>
                  </a:cubicBezTo>
                  <a:cubicBezTo>
                    <a:pt x="14" y="18"/>
                    <a:pt x="14" y="11"/>
                    <a:pt x="15" y="7"/>
                  </a:cubicBezTo>
                  <a:cubicBezTo>
                    <a:pt x="16" y="1"/>
                    <a:pt x="19" y="0"/>
                    <a:pt x="24" y="2"/>
                  </a:cubicBezTo>
                  <a:close/>
                </a:path>
              </a:pathLst>
            </a:custGeom>
            <a:solidFill>
              <a:srgbClr val="D4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9" name="Freeform 236"/>
            <p:cNvSpPr/>
            <p:nvPr userDrawn="1"/>
          </p:nvSpPr>
          <p:spPr bwMode="auto">
            <a:xfrm>
              <a:off x="3041650" y="4160158"/>
              <a:ext cx="34925" cy="28575"/>
            </a:xfrm>
            <a:custGeom>
              <a:avLst/>
              <a:gdLst>
                <a:gd name="T0" fmla="*/ 11 w 19"/>
                <a:gd name="T1" fmla="*/ 4 h 15"/>
                <a:gd name="T2" fmla="*/ 13 w 19"/>
                <a:gd name="T3" fmla="*/ 15 h 15"/>
                <a:gd name="T4" fmla="*/ 11 w 19"/>
                <a:gd name="T5" fmla="*/ 13 h 15"/>
                <a:gd name="T6" fmla="*/ 0 w 19"/>
                <a:gd name="T7" fmla="*/ 3 h 15"/>
                <a:gd name="T8" fmla="*/ 11 w 19"/>
                <a:gd name="T9" fmla="*/ 4 h 15"/>
              </a:gdLst>
              <a:ahLst/>
              <a:cxnLst>
                <a:cxn ang="0">
                  <a:pos x="T0" y="T1"/>
                </a:cxn>
                <a:cxn ang="0">
                  <a:pos x="T2" y="T3"/>
                </a:cxn>
                <a:cxn ang="0">
                  <a:pos x="T4" y="T5"/>
                </a:cxn>
                <a:cxn ang="0">
                  <a:pos x="T6" y="T7"/>
                </a:cxn>
                <a:cxn ang="0">
                  <a:pos x="T8" y="T9"/>
                </a:cxn>
              </a:cxnLst>
              <a:rect l="0" t="0" r="r" b="b"/>
              <a:pathLst>
                <a:path w="19" h="15">
                  <a:moveTo>
                    <a:pt x="11" y="4"/>
                  </a:moveTo>
                  <a:cubicBezTo>
                    <a:pt x="18" y="8"/>
                    <a:pt x="19" y="10"/>
                    <a:pt x="13" y="15"/>
                  </a:cubicBezTo>
                  <a:cubicBezTo>
                    <a:pt x="12" y="14"/>
                    <a:pt x="12" y="13"/>
                    <a:pt x="11" y="13"/>
                  </a:cubicBezTo>
                  <a:cubicBezTo>
                    <a:pt x="3" y="14"/>
                    <a:pt x="1" y="9"/>
                    <a:pt x="0" y="3"/>
                  </a:cubicBezTo>
                  <a:cubicBezTo>
                    <a:pt x="4" y="0"/>
                    <a:pt x="8" y="3"/>
                    <a:pt x="11" y="4"/>
                  </a:cubicBezTo>
                  <a:close/>
                </a:path>
              </a:pathLst>
            </a:custGeom>
            <a:solidFill>
              <a:srgbClr val="D5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0" name="Freeform 237"/>
            <p:cNvSpPr/>
            <p:nvPr userDrawn="1"/>
          </p:nvSpPr>
          <p:spPr bwMode="auto">
            <a:xfrm>
              <a:off x="3019425" y="4176033"/>
              <a:ext cx="9525" cy="11113"/>
            </a:xfrm>
            <a:custGeom>
              <a:avLst/>
              <a:gdLst>
                <a:gd name="T0" fmla="*/ 0 w 5"/>
                <a:gd name="T1" fmla="*/ 1 h 6"/>
                <a:gd name="T2" fmla="*/ 5 w 5"/>
                <a:gd name="T3" fmla="*/ 3 h 6"/>
                <a:gd name="T4" fmla="*/ 4 w 5"/>
                <a:gd name="T5" fmla="*/ 4 h 6"/>
                <a:gd name="T6" fmla="*/ 0 w 5"/>
                <a:gd name="T7" fmla="*/ 1 h 6"/>
              </a:gdLst>
              <a:ahLst/>
              <a:cxnLst>
                <a:cxn ang="0">
                  <a:pos x="T0" y="T1"/>
                </a:cxn>
                <a:cxn ang="0">
                  <a:pos x="T2" y="T3"/>
                </a:cxn>
                <a:cxn ang="0">
                  <a:pos x="T4" y="T5"/>
                </a:cxn>
                <a:cxn ang="0">
                  <a:pos x="T6" y="T7"/>
                </a:cxn>
              </a:cxnLst>
              <a:rect l="0" t="0" r="r" b="b"/>
              <a:pathLst>
                <a:path w="5" h="6">
                  <a:moveTo>
                    <a:pt x="0" y="1"/>
                  </a:moveTo>
                  <a:cubicBezTo>
                    <a:pt x="2" y="1"/>
                    <a:pt x="4" y="0"/>
                    <a:pt x="5" y="3"/>
                  </a:cubicBezTo>
                  <a:cubicBezTo>
                    <a:pt x="5" y="3"/>
                    <a:pt x="5" y="4"/>
                    <a:pt x="4" y="4"/>
                  </a:cubicBezTo>
                  <a:cubicBezTo>
                    <a:pt x="1" y="6"/>
                    <a:pt x="1" y="3"/>
                    <a:pt x="0" y="1"/>
                  </a:cubicBezTo>
                  <a:close/>
                </a:path>
              </a:pathLst>
            </a:custGeom>
            <a:solidFill>
              <a:srgbClr val="C4C1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1" name="Freeform 238"/>
            <p:cNvSpPr/>
            <p:nvPr userDrawn="1"/>
          </p:nvSpPr>
          <p:spPr bwMode="auto">
            <a:xfrm>
              <a:off x="3013075" y="4118883"/>
              <a:ext cx="11113" cy="7938"/>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3" y="0"/>
                    <a:pt x="5" y="1"/>
                    <a:pt x="6" y="4"/>
                  </a:cubicBezTo>
                  <a:cubicBezTo>
                    <a:pt x="3" y="3"/>
                    <a:pt x="1" y="3"/>
                    <a:pt x="0" y="0"/>
                  </a:cubicBezTo>
                  <a:close/>
                </a:path>
              </a:pathLst>
            </a:custGeom>
            <a:solidFill>
              <a:srgbClr val="BEB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2" name="Freeform 239"/>
            <p:cNvSpPr/>
            <p:nvPr userDrawn="1"/>
          </p:nvSpPr>
          <p:spPr bwMode="auto">
            <a:xfrm>
              <a:off x="3005138" y="4207783"/>
              <a:ext cx="95250" cy="46038"/>
            </a:xfrm>
            <a:custGeom>
              <a:avLst/>
              <a:gdLst>
                <a:gd name="T0" fmla="*/ 50 w 52"/>
                <a:gd name="T1" fmla="*/ 18 h 25"/>
                <a:gd name="T2" fmla="*/ 49 w 52"/>
                <a:gd name="T3" fmla="*/ 22 h 25"/>
                <a:gd name="T4" fmla="*/ 47 w 52"/>
                <a:gd name="T5" fmla="*/ 23 h 25"/>
                <a:gd name="T6" fmla="*/ 43 w 52"/>
                <a:gd name="T7" fmla="*/ 25 h 25"/>
                <a:gd name="T8" fmla="*/ 18 w 52"/>
                <a:gd name="T9" fmla="*/ 15 h 25"/>
                <a:gd name="T10" fmla="*/ 8 w 52"/>
                <a:gd name="T11" fmla="*/ 7 h 25"/>
                <a:gd name="T12" fmla="*/ 7 w 52"/>
                <a:gd name="T13" fmla="*/ 6 h 25"/>
                <a:gd name="T14" fmla="*/ 6 w 52"/>
                <a:gd name="T15" fmla="*/ 5 h 25"/>
                <a:gd name="T16" fmla="*/ 6 w 52"/>
                <a:gd name="T17" fmla="*/ 6 h 25"/>
                <a:gd name="T18" fmla="*/ 6 w 52"/>
                <a:gd name="T19" fmla="*/ 7 h 25"/>
                <a:gd name="T20" fmla="*/ 0 w 52"/>
                <a:gd name="T21" fmla="*/ 1 h 25"/>
                <a:gd name="T22" fmla="*/ 4 w 52"/>
                <a:gd name="T23" fmla="*/ 0 h 25"/>
                <a:gd name="T24" fmla="*/ 8 w 52"/>
                <a:gd name="T25" fmla="*/ 1 h 25"/>
                <a:gd name="T26" fmla="*/ 20 w 52"/>
                <a:gd name="T27" fmla="*/ 5 h 25"/>
                <a:gd name="T28" fmla="*/ 45 w 52"/>
                <a:gd name="T29" fmla="*/ 10 h 25"/>
                <a:gd name="T30" fmla="*/ 52 w 52"/>
                <a:gd name="T31" fmla="*/ 12 h 25"/>
                <a:gd name="T32" fmla="*/ 50 w 52"/>
                <a:gd name="T33" fmla="*/ 17 h 25"/>
                <a:gd name="T34" fmla="*/ 50 w 52"/>
                <a:gd name="T3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5">
                  <a:moveTo>
                    <a:pt x="50" y="18"/>
                  </a:moveTo>
                  <a:cubicBezTo>
                    <a:pt x="49" y="19"/>
                    <a:pt x="49" y="21"/>
                    <a:pt x="49" y="22"/>
                  </a:cubicBezTo>
                  <a:cubicBezTo>
                    <a:pt x="49" y="23"/>
                    <a:pt x="48" y="24"/>
                    <a:pt x="47" y="23"/>
                  </a:cubicBezTo>
                  <a:cubicBezTo>
                    <a:pt x="46" y="23"/>
                    <a:pt x="44" y="24"/>
                    <a:pt x="43" y="25"/>
                  </a:cubicBezTo>
                  <a:cubicBezTo>
                    <a:pt x="34" y="23"/>
                    <a:pt x="24" y="25"/>
                    <a:pt x="18" y="15"/>
                  </a:cubicBezTo>
                  <a:cubicBezTo>
                    <a:pt x="16" y="10"/>
                    <a:pt x="13" y="7"/>
                    <a:pt x="8" y="7"/>
                  </a:cubicBezTo>
                  <a:cubicBezTo>
                    <a:pt x="7" y="6"/>
                    <a:pt x="7" y="6"/>
                    <a:pt x="7" y="6"/>
                  </a:cubicBezTo>
                  <a:cubicBezTo>
                    <a:pt x="6" y="5"/>
                    <a:pt x="6" y="5"/>
                    <a:pt x="6" y="5"/>
                  </a:cubicBezTo>
                  <a:cubicBezTo>
                    <a:pt x="6" y="6"/>
                    <a:pt x="6" y="6"/>
                    <a:pt x="6" y="6"/>
                  </a:cubicBezTo>
                  <a:cubicBezTo>
                    <a:pt x="6" y="6"/>
                    <a:pt x="6" y="7"/>
                    <a:pt x="6" y="7"/>
                  </a:cubicBezTo>
                  <a:cubicBezTo>
                    <a:pt x="1" y="8"/>
                    <a:pt x="0" y="5"/>
                    <a:pt x="0" y="1"/>
                  </a:cubicBezTo>
                  <a:cubicBezTo>
                    <a:pt x="1" y="1"/>
                    <a:pt x="2" y="1"/>
                    <a:pt x="4" y="0"/>
                  </a:cubicBezTo>
                  <a:cubicBezTo>
                    <a:pt x="5" y="1"/>
                    <a:pt x="6" y="1"/>
                    <a:pt x="8" y="1"/>
                  </a:cubicBezTo>
                  <a:cubicBezTo>
                    <a:pt x="11" y="4"/>
                    <a:pt x="16" y="4"/>
                    <a:pt x="20" y="5"/>
                  </a:cubicBezTo>
                  <a:cubicBezTo>
                    <a:pt x="29" y="5"/>
                    <a:pt x="38" y="6"/>
                    <a:pt x="45" y="10"/>
                  </a:cubicBezTo>
                  <a:cubicBezTo>
                    <a:pt x="48" y="10"/>
                    <a:pt x="50" y="10"/>
                    <a:pt x="52" y="12"/>
                  </a:cubicBezTo>
                  <a:cubicBezTo>
                    <a:pt x="51" y="14"/>
                    <a:pt x="50" y="15"/>
                    <a:pt x="50" y="17"/>
                  </a:cubicBezTo>
                  <a:cubicBezTo>
                    <a:pt x="50" y="17"/>
                    <a:pt x="50" y="18"/>
                    <a:pt x="50" y="18"/>
                  </a:cubicBezTo>
                  <a:close/>
                </a:path>
              </a:pathLst>
            </a:custGeom>
            <a:solidFill>
              <a:srgbClr val="CA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3" name="Freeform 240"/>
            <p:cNvSpPr/>
            <p:nvPr userDrawn="1"/>
          </p:nvSpPr>
          <p:spPr bwMode="auto">
            <a:xfrm>
              <a:off x="3009900" y="4236358"/>
              <a:ext cx="90488" cy="33338"/>
            </a:xfrm>
            <a:custGeom>
              <a:avLst/>
              <a:gdLst>
                <a:gd name="T0" fmla="*/ 45 w 49"/>
                <a:gd name="T1" fmla="*/ 8 h 18"/>
                <a:gd name="T2" fmla="*/ 46 w 49"/>
                <a:gd name="T3" fmla="*/ 7 h 18"/>
                <a:gd name="T4" fmla="*/ 43 w 49"/>
                <a:gd name="T5" fmla="*/ 11 h 18"/>
                <a:gd name="T6" fmla="*/ 48 w 49"/>
                <a:gd name="T7" fmla="*/ 16 h 18"/>
                <a:gd name="T8" fmla="*/ 41 w 49"/>
                <a:gd name="T9" fmla="*/ 15 h 18"/>
                <a:gd name="T10" fmla="*/ 40 w 49"/>
                <a:gd name="T11" fmla="*/ 15 h 18"/>
                <a:gd name="T12" fmla="*/ 37 w 49"/>
                <a:gd name="T13" fmla="*/ 15 h 18"/>
                <a:gd name="T14" fmla="*/ 25 w 49"/>
                <a:gd name="T15" fmla="*/ 12 h 18"/>
                <a:gd name="T16" fmla="*/ 21 w 49"/>
                <a:gd name="T17" fmla="*/ 13 h 18"/>
                <a:gd name="T18" fmla="*/ 14 w 49"/>
                <a:gd name="T19" fmla="*/ 10 h 18"/>
                <a:gd name="T20" fmla="*/ 18 w 49"/>
                <a:gd name="T21" fmla="*/ 8 h 18"/>
                <a:gd name="T22" fmla="*/ 14 w 49"/>
                <a:gd name="T23" fmla="*/ 10 h 18"/>
                <a:gd name="T24" fmla="*/ 8 w 49"/>
                <a:gd name="T25" fmla="*/ 14 h 18"/>
                <a:gd name="T26" fmla="*/ 2 w 49"/>
                <a:gd name="T27" fmla="*/ 18 h 18"/>
                <a:gd name="T28" fmla="*/ 1 w 49"/>
                <a:gd name="T29" fmla="*/ 14 h 18"/>
                <a:gd name="T30" fmla="*/ 2 w 49"/>
                <a:gd name="T31" fmla="*/ 12 h 18"/>
                <a:gd name="T32" fmla="*/ 6 w 49"/>
                <a:gd name="T33" fmla="*/ 3 h 18"/>
                <a:gd name="T34" fmla="*/ 7 w 49"/>
                <a:gd name="T35" fmla="*/ 0 h 18"/>
                <a:gd name="T36" fmla="*/ 15 w 49"/>
                <a:gd name="T37" fmla="*/ 0 h 18"/>
                <a:gd name="T38" fmla="*/ 41 w 49"/>
                <a:gd name="T39" fmla="*/ 7 h 18"/>
                <a:gd name="T40" fmla="*/ 45 w 49"/>
                <a:gd name="T4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8">
                  <a:moveTo>
                    <a:pt x="45" y="8"/>
                  </a:moveTo>
                  <a:cubicBezTo>
                    <a:pt x="45" y="8"/>
                    <a:pt x="46" y="8"/>
                    <a:pt x="46" y="7"/>
                  </a:cubicBezTo>
                  <a:cubicBezTo>
                    <a:pt x="48" y="11"/>
                    <a:pt x="43" y="9"/>
                    <a:pt x="43" y="11"/>
                  </a:cubicBezTo>
                  <a:cubicBezTo>
                    <a:pt x="44" y="13"/>
                    <a:pt x="49" y="12"/>
                    <a:pt x="48" y="16"/>
                  </a:cubicBezTo>
                  <a:cubicBezTo>
                    <a:pt x="45" y="17"/>
                    <a:pt x="43" y="15"/>
                    <a:pt x="41" y="15"/>
                  </a:cubicBezTo>
                  <a:cubicBezTo>
                    <a:pt x="41" y="15"/>
                    <a:pt x="40" y="15"/>
                    <a:pt x="40" y="15"/>
                  </a:cubicBezTo>
                  <a:cubicBezTo>
                    <a:pt x="39" y="15"/>
                    <a:pt x="38" y="15"/>
                    <a:pt x="37" y="15"/>
                  </a:cubicBezTo>
                  <a:cubicBezTo>
                    <a:pt x="33" y="14"/>
                    <a:pt x="30" y="11"/>
                    <a:pt x="25" y="12"/>
                  </a:cubicBezTo>
                  <a:cubicBezTo>
                    <a:pt x="24" y="13"/>
                    <a:pt x="22" y="13"/>
                    <a:pt x="21" y="13"/>
                  </a:cubicBezTo>
                  <a:cubicBezTo>
                    <a:pt x="19" y="11"/>
                    <a:pt x="15" y="14"/>
                    <a:pt x="14" y="10"/>
                  </a:cubicBezTo>
                  <a:cubicBezTo>
                    <a:pt x="15" y="9"/>
                    <a:pt x="17" y="9"/>
                    <a:pt x="18" y="8"/>
                  </a:cubicBezTo>
                  <a:cubicBezTo>
                    <a:pt x="17" y="9"/>
                    <a:pt x="15" y="8"/>
                    <a:pt x="14" y="10"/>
                  </a:cubicBezTo>
                  <a:cubicBezTo>
                    <a:pt x="12" y="11"/>
                    <a:pt x="12" y="15"/>
                    <a:pt x="8" y="14"/>
                  </a:cubicBezTo>
                  <a:cubicBezTo>
                    <a:pt x="6" y="15"/>
                    <a:pt x="5" y="18"/>
                    <a:pt x="2" y="18"/>
                  </a:cubicBezTo>
                  <a:cubicBezTo>
                    <a:pt x="0" y="18"/>
                    <a:pt x="1" y="16"/>
                    <a:pt x="1" y="14"/>
                  </a:cubicBezTo>
                  <a:cubicBezTo>
                    <a:pt x="1" y="14"/>
                    <a:pt x="2" y="13"/>
                    <a:pt x="2" y="12"/>
                  </a:cubicBezTo>
                  <a:cubicBezTo>
                    <a:pt x="7" y="10"/>
                    <a:pt x="7" y="7"/>
                    <a:pt x="6" y="3"/>
                  </a:cubicBezTo>
                  <a:cubicBezTo>
                    <a:pt x="7" y="2"/>
                    <a:pt x="7" y="1"/>
                    <a:pt x="7" y="0"/>
                  </a:cubicBezTo>
                  <a:cubicBezTo>
                    <a:pt x="10" y="0"/>
                    <a:pt x="13" y="0"/>
                    <a:pt x="15" y="0"/>
                  </a:cubicBezTo>
                  <a:cubicBezTo>
                    <a:pt x="22" y="6"/>
                    <a:pt x="31" y="7"/>
                    <a:pt x="41" y="7"/>
                  </a:cubicBezTo>
                  <a:cubicBezTo>
                    <a:pt x="42" y="8"/>
                    <a:pt x="43" y="7"/>
                    <a:pt x="45" y="8"/>
                  </a:cubicBezTo>
                  <a:close/>
                </a:path>
              </a:pathLst>
            </a:custGeom>
            <a:solidFill>
              <a:srgbClr val="C0BD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4" name="Freeform 241"/>
            <p:cNvSpPr/>
            <p:nvPr userDrawn="1"/>
          </p:nvSpPr>
          <p:spPr bwMode="auto">
            <a:xfrm>
              <a:off x="3009900" y="4225245"/>
              <a:ext cx="9525" cy="4763"/>
            </a:xfrm>
            <a:custGeom>
              <a:avLst/>
              <a:gdLst>
                <a:gd name="T0" fmla="*/ 5 w 5"/>
                <a:gd name="T1" fmla="*/ 3 h 3"/>
                <a:gd name="T2" fmla="*/ 0 w 5"/>
                <a:gd name="T3" fmla="*/ 1 h 3"/>
                <a:gd name="T4" fmla="*/ 5 w 5"/>
                <a:gd name="T5" fmla="*/ 3 h 3"/>
              </a:gdLst>
              <a:ahLst/>
              <a:cxnLst>
                <a:cxn ang="0">
                  <a:pos x="T0" y="T1"/>
                </a:cxn>
                <a:cxn ang="0">
                  <a:pos x="T2" y="T3"/>
                </a:cxn>
                <a:cxn ang="0">
                  <a:pos x="T4" y="T5"/>
                </a:cxn>
              </a:cxnLst>
              <a:rect l="0" t="0" r="r" b="b"/>
              <a:pathLst>
                <a:path w="5" h="3">
                  <a:moveTo>
                    <a:pt x="5" y="3"/>
                  </a:moveTo>
                  <a:cubicBezTo>
                    <a:pt x="3" y="3"/>
                    <a:pt x="1" y="3"/>
                    <a:pt x="0" y="1"/>
                  </a:cubicBezTo>
                  <a:cubicBezTo>
                    <a:pt x="2" y="0"/>
                    <a:pt x="4" y="1"/>
                    <a:pt x="5" y="3"/>
                  </a:cubicBezTo>
                  <a:close/>
                </a:path>
              </a:pathLst>
            </a:custGeom>
            <a:solidFill>
              <a:srgbClr val="C0BD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5" name="Freeform 242"/>
            <p:cNvSpPr/>
            <p:nvPr userDrawn="1"/>
          </p:nvSpPr>
          <p:spPr bwMode="auto">
            <a:xfrm>
              <a:off x="3014663" y="4215720"/>
              <a:ext cx="4763" cy="6350"/>
            </a:xfrm>
            <a:custGeom>
              <a:avLst/>
              <a:gdLst>
                <a:gd name="T0" fmla="*/ 2 w 3"/>
                <a:gd name="T1" fmla="*/ 1 h 3"/>
                <a:gd name="T2" fmla="*/ 3 w 3"/>
                <a:gd name="T3" fmla="*/ 3 h 3"/>
                <a:gd name="T4" fmla="*/ 1 w 3"/>
                <a:gd name="T5" fmla="*/ 3 h 3"/>
                <a:gd name="T6" fmla="*/ 0 w 3"/>
                <a:gd name="T7" fmla="*/ 1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2" y="1"/>
                    <a:pt x="2" y="2"/>
                    <a:pt x="3" y="3"/>
                  </a:cubicBezTo>
                  <a:cubicBezTo>
                    <a:pt x="2" y="3"/>
                    <a:pt x="2" y="3"/>
                    <a:pt x="1" y="3"/>
                  </a:cubicBezTo>
                  <a:cubicBezTo>
                    <a:pt x="1" y="3"/>
                    <a:pt x="1" y="2"/>
                    <a:pt x="0" y="1"/>
                  </a:cubicBezTo>
                  <a:cubicBezTo>
                    <a:pt x="1" y="1"/>
                    <a:pt x="1" y="0"/>
                    <a:pt x="2" y="1"/>
                  </a:cubicBezTo>
                  <a:close/>
                </a:path>
              </a:pathLst>
            </a:custGeom>
            <a:solidFill>
              <a:srgbClr val="C0BD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6" name="Freeform 243"/>
            <p:cNvSpPr/>
            <p:nvPr userDrawn="1"/>
          </p:nvSpPr>
          <p:spPr bwMode="auto">
            <a:xfrm>
              <a:off x="3051175" y="4203020"/>
              <a:ext cx="38100" cy="19050"/>
            </a:xfrm>
            <a:custGeom>
              <a:avLst/>
              <a:gdLst>
                <a:gd name="T0" fmla="*/ 4 w 21"/>
                <a:gd name="T1" fmla="*/ 3 h 10"/>
                <a:gd name="T2" fmla="*/ 13 w 21"/>
                <a:gd name="T3" fmla="*/ 1 h 10"/>
                <a:gd name="T4" fmla="*/ 20 w 21"/>
                <a:gd name="T5" fmla="*/ 5 h 10"/>
                <a:gd name="T6" fmla="*/ 15 w 21"/>
                <a:gd name="T7" fmla="*/ 9 h 10"/>
                <a:gd name="T8" fmla="*/ 0 w 21"/>
                <a:gd name="T9" fmla="*/ 5 h 10"/>
                <a:gd name="T10" fmla="*/ 0 w 21"/>
                <a:gd name="T11" fmla="*/ 4 h 10"/>
                <a:gd name="T12" fmla="*/ 4 w 21"/>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4" y="3"/>
                  </a:moveTo>
                  <a:cubicBezTo>
                    <a:pt x="7" y="1"/>
                    <a:pt x="10" y="3"/>
                    <a:pt x="13" y="1"/>
                  </a:cubicBezTo>
                  <a:cubicBezTo>
                    <a:pt x="16" y="0"/>
                    <a:pt x="20" y="2"/>
                    <a:pt x="20" y="5"/>
                  </a:cubicBezTo>
                  <a:cubicBezTo>
                    <a:pt x="21" y="8"/>
                    <a:pt x="18" y="8"/>
                    <a:pt x="15" y="9"/>
                  </a:cubicBezTo>
                  <a:cubicBezTo>
                    <a:pt x="10" y="10"/>
                    <a:pt x="5" y="9"/>
                    <a:pt x="0" y="5"/>
                  </a:cubicBezTo>
                  <a:cubicBezTo>
                    <a:pt x="0" y="5"/>
                    <a:pt x="0" y="4"/>
                    <a:pt x="0" y="4"/>
                  </a:cubicBezTo>
                  <a:cubicBezTo>
                    <a:pt x="1" y="4"/>
                    <a:pt x="3" y="3"/>
                    <a:pt x="4" y="3"/>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7" name="Freeform 244"/>
            <p:cNvSpPr/>
            <p:nvPr userDrawn="1"/>
          </p:nvSpPr>
          <p:spPr bwMode="auto">
            <a:xfrm>
              <a:off x="3048000" y="4207783"/>
              <a:ext cx="3175" cy="4763"/>
            </a:xfrm>
            <a:custGeom>
              <a:avLst/>
              <a:gdLst>
                <a:gd name="T0" fmla="*/ 0 w 2"/>
                <a:gd name="T1" fmla="*/ 0 h 2"/>
                <a:gd name="T2" fmla="*/ 2 w 2"/>
                <a:gd name="T3" fmla="*/ 1 h 2"/>
                <a:gd name="T4" fmla="*/ 2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1"/>
                    <a:pt x="2" y="1"/>
                  </a:cubicBezTo>
                  <a:cubicBezTo>
                    <a:pt x="2" y="1"/>
                    <a:pt x="2" y="1"/>
                    <a:pt x="2" y="1"/>
                  </a:cubicBezTo>
                  <a:cubicBezTo>
                    <a:pt x="1" y="2"/>
                    <a:pt x="1" y="2"/>
                    <a:pt x="0" y="1"/>
                  </a:cubicBezTo>
                  <a:cubicBezTo>
                    <a:pt x="0" y="1"/>
                    <a:pt x="0" y="0"/>
                    <a:pt x="0" y="0"/>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8" name="Freeform 245"/>
            <p:cNvSpPr/>
            <p:nvPr userDrawn="1"/>
          </p:nvSpPr>
          <p:spPr bwMode="auto">
            <a:xfrm>
              <a:off x="3041650" y="4206195"/>
              <a:ext cx="6350" cy="4763"/>
            </a:xfrm>
            <a:custGeom>
              <a:avLst/>
              <a:gdLst>
                <a:gd name="T0" fmla="*/ 1 w 3"/>
                <a:gd name="T1" fmla="*/ 1 h 2"/>
                <a:gd name="T2" fmla="*/ 0 w 3"/>
                <a:gd name="T3" fmla="*/ 0 h 2"/>
                <a:gd name="T4" fmla="*/ 3 w 3"/>
                <a:gd name="T5" fmla="*/ 1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1" y="0"/>
                    <a:pt x="0" y="0"/>
                  </a:cubicBezTo>
                  <a:cubicBezTo>
                    <a:pt x="1" y="0"/>
                    <a:pt x="2" y="0"/>
                    <a:pt x="3" y="1"/>
                  </a:cubicBezTo>
                  <a:cubicBezTo>
                    <a:pt x="3" y="1"/>
                    <a:pt x="3" y="1"/>
                    <a:pt x="3" y="1"/>
                  </a:cubicBezTo>
                  <a:cubicBezTo>
                    <a:pt x="3" y="2"/>
                    <a:pt x="2" y="2"/>
                    <a:pt x="1" y="1"/>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9" name="Freeform 246"/>
            <p:cNvSpPr/>
            <p:nvPr userDrawn="1"/>
          </p:nvSpPr>
          <p:spPr bwMode="auto">
            <a:xfrm>
              <a:off x="3038475" y="4204608"/>
              <a:ext cx="4763" cy="1588"/>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1" y="0"/>
                    <a:pt x="2" y="0"/>
                    <a:pt x="3" y="1"/>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0" name="Freeform 247"/>
            <p:cNvSpPr/>
            <p:nvPr userDrawn="1"/>
          </p:nvSpPr>
          <p:spPr bwMode="auto">
            <a:xfrm>
              <a:off x="3030538" y="4203020"/>
              <a:ext cx="3175" cy="158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0"/>
                    <a:pt x="2" y="0"/>
                    <a:pt x="2" y="1"/>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1" name="Freeform 248"/>
            <p:cNvSpPr/>
            <p:nvPr userDrawn="1"/>
          </p:nvSpPr>
          <p:spPr bwMode="auto">
            <a:xfrm>
              <a:off x="3027363" y="4201433"/>
              <a:ext cx="3175" cy="1588"/>
            </a:xfrm>
            <a:custGeom>
              <a:avLst/>
              <a:gdLst>
                <a:gd name="T0" fmla="*/ 1 w 2"/>
                <a:gd name="T1" fmla="*/ 1 h 1"/>
                <a:gd name="T2" fmla="*/ 0 w 2"/>
                <a:gd name="T3" fmla="*/ 0 h 1"/>
                <a:gd name="T4" fmla="*/ 2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0" y="0"/>
                    <a:pt x="0" y="0"/>
                  </a:cubicBezTo>
                  <a:cubicBezTo>
                    <a:pt x="1" y="0"/>
                    <a:pt x="1" y="0"/>
                    <a:pt x="2" y="1"/>
                  </a:cubicBezTo>
                  <a:cubicBezTo>
                    <a:pt x="1" y="1"/>
                    <a:pt x="1" y="1"/>
                    <a:pt x="1" y="1"/>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2" name="Freeform 249"/>
            <p:cNvSpPr/>
            <p:nvPr userDrawn="1"/>
          </p:nvSpPr>
          <p:spPr bwMode="auto">
            <a:xfrm>
              <a:off x="2947988" y="4117295"/>
              <a:ext cx="25400" cy="26988"/>
            </a:xfrm>
            <a:custGeom>
              <a:avLst/>
              <a:gdLst>
                <a:gd name="T0" fmla="*/ 0 w 14"/>
                <a:gd name="T1" fmla="*/ 3 h 15"/>
                <a:gd name="T2" fmla="*/ 2 w 14"/>
                <a:gd name="T3" fmla="*/ 1 h 15"/>
                <a:gd name="T4" fmla="*/ 13 w 14"/>
                <a:gd name="T5" fmla="*/ 8 h 15"/>
                <a:gd name="T6" fmla="*/ 9 w 14"/>
                <a:gd name="T7" fmla="*/ 15 h 15"/>
                <a:gd name="T8" fmla="*/ 4 w 14"/>
                <a:gd name="T9" fmla="*/ 14 h 15"/>
                <a:gd name="T10" fmla="*/ 4 w 14"/>
                <a:gd name="T11" fmla="*/ 14 h 15"/>
                <a:gd name="T12" fmla="*/ 3 w 14"/>
                <a:gd name="T13" fmla="*/ 12 h 15"/>
                <a:gd name="T14" fmla="*/ 0 w 14"/>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0" y="3"/>
                  </a:moveTo>
                  <a:cubicBezTo>
                    <a:pt x="1" y="2"/>
                    <a:pt x="1" y="2"/>
                    <a:pt x="2" y="1"/>
                  </a:cubicBezTo>
                  <a:cubicBezTo>
                    <a:pt x="7" y="0"/>
                    <a:pt x="10" y="4"/>
                    <a:pt x="13" y="8"/>
                  </a:cubicBezTo>
                  <a:cubicBezTo>
                    <a:pt x="14" y="11"/>
                    <a:pt x="13" y="14"/>
                    <a:pt x="9" y="15"/>
                  </a:cubicBezTo>
                  <a:cubicBezTo>
                    <a:pt x="7" y="15"/>
                    <a:pt x="6" y="14"/>
                    <a:pt x="4" y="14"/>
                  </a:cubicBezTo>
                  <a:cubicBezTo>
                    <a:pt x="4" y="14"/>
                    <a:pt x="4" y="14"/>
                    <a:pt x="4" y="14"/>
                  </a:cubicBezTo>
                  <a:cubicBezTo>
                    <a:pt x="4" y="13"/>
                    <a:pt x="3" y="12"/>
                    <a:pt x="3" y="12"/>
                  </a:cubicBezTo>
                  <a:cubicBezTo>
                    <a:pt x="2" y="9"/>
                    <a:pt x="1" y="6"/>
                    <a:pt x="0" y="3"/>
                  </a:cubicBezTo>
                  <a:close/>
                </a:path>
              </a:pathLst>
            </a:custGeom>
            <a:solidFill>
              <a:srgbClr val="E6E5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3" name="Freeform 250"/>
            <p:cNvSpPr/>
            <p:nvPr userDrawn="1"/>
          </p:nvSpPr>
          <p:spPr bwMode="auto">
            <a:xfrm>
              <a:off x="2917825" y="4126820"/>
              <a:ext cx="30163" cy="17463"/>
            </a:xfrm>
            <a:custGeom>
              <a:avLst/>
              <a:gdLst>
                <a:gd name="T0" fmla="*/ 3 w 17"/>
                <a:gd name="T1" fmla="*/ 1 h 10"/>
                <a:gd name="T2" fmla="*/ 6 w 17"/>
                <a:gd name="T3" fmla="*/ 0 h 10"/>
                <a:gd name="T4" fmla="*/ 17 w 17"/>
                <a:gd name="T5" fmla="*/ 8 h 10"/>
                <a:gd name="T6" fmla="*/ 13 w 17"/>
                <a:gd name="T7" fmla="*/ 9 h 10"/>
                <a:gd name="T8" fmla="*/ 1 w 17"/>
                <a:gd name="T9" fmla="*/ 7 h 10"/>
                <a:gd name="T10" fmla="*/ 1 w 17"/>
                <a:gd name="T11" fmla="*/ 7 h 10"/>
                <a:gd name="T12" fmla="*/ 3 w 17"/>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7" h="10">
                  <a:moveTo>
                    <a:pt x="3" y="1"/>
                  </a:moveTo>
                  <a:cubicBezTo>
                    <a:pt x="4" y="1"/>
                    <a:pt x="6" y="2"/>
                    <a:pt x="6" y="0"/>
                  </a:cubicBezTo>
                  <a:cubicBezTo>
                    <a:pt x="11" y="1"/>
                    <a:pt x="14" y="4"/>
                    <a:pt x="17" y="8"/>
                  </a:cubicBezTo>
                  <a:cubicBezTo>
                    <a:pt x="16" y="10"/>
                    <a:pt x="14" y="9"/>
                    <a:pt x="13" y="9"/>
                  </a:cubicBezTo>
                  <a:cubicBezTo>
                    <a:pt x="9" y="6"/>
                    <a:pt x="5" y="9"/>
                    <a:pt x="1" y="7"/>
                  </a:cubicBezTo>
                  <a:cubicBezTo>
                    <a:pt x="1" y="7"/>
                    <a:pt x="1" y="7"/>
                    <a:pt x="1" y="7"/>
                  </a:cubicBezTo>
                  <a:cubicBezTo>
                    <a:pt x="0" y="5"/>
                    <a:pt x="2" y="3"/>
                    <a:pt x="3" y="1"/>
                  </a:cubicBezTo>
                  <a:close/>
                </a:path>
              </a:pathLst>
            </a:custGeom>
            <a:solidFill>
              <a:srgbClr val="D7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4" name="Freeform 251"/>
            <p:cNvSpPr/>
            <p:nvPr userDrawn="1"/>
          </p:nvSpPr>
          <p:spPr bwMode="auto">
            <a:xfrm>
              <a:off x="2919413" y="4129995"/>
              <a:ext cx="22225" cy="14288"/>
            </a:xfrm>
            <a:custGeom>
              <a:avLst/>
              <a:gdLst>
                <a:gd name="T0" fmla="*/ 0 w 12"/>
                <a:gd name="T1" fmla="*/ 5 h 8"/>
                <a:gd name="T2" fmla="*/ 12 w 12"/>
                <a:gd name="T3" fmla="*/ 7 h 8"/>
                <a:gd name="T4" fmla="*/ 4 w 12"/>
                <a:gd name="T5" fmla="*/ 8 h 8"/>
                <a:gd name="T6" fmla="*/ 0 w 12"/>
                <a:gd name="T7" fmla="*/ 5 h 8"/>
              </a:gdLst>
              <a:ahLst/>
              <a:cxnLst>
                <a:cxn ang="0">
                  <a:pos x="T0" y="T1"/>
                </a:cxn>
                <a:cxn ang="0">
                  <a:pos x="T2" y="T3"/>
                </a:cxn>
                <a:cxn ang="0">
                  <a:pos x="T4" y="T5"/>
                </a:cxn>
                <a:cxn ang="0">
                  <a:pos x="T6" y="T7"/>
                </a:cxn>
              </a:cxnLst>
              <a:rect l="0" t="0" r="r" b="b"/>
              <a:pathLst>
                <a:path w="12" h="8">
                  <a:moveTo>
                    <a:pt x="0" y="5"/>
                  </a:moveTo>
                  <a:cubicBezTo>
                    <a:pt x="4" y="4"/>
                    <a:pt x="9" y="0"/>
                    <a:pt x="12" y="7"/>
                  </a:cubicBezTo>
                  <a:cubicBezTo>
                    <a:pt x="9" y="7"/>
                    <a:pt x="7" y="7"/>
                    <a:pt x="4" y="8"/>
                  </a:cubicBezTo>
                  <a:cubicBezTo>
                    <a:pt x="2" y="8"/>
                    <a:pt x="1" y="7"/>
                    <a:pt x="0" y="5"/>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5" name="Freeform 252"/>
            <p:cNvSpPr/>
            <p:nvPr userDrawn="1"/>
          </p:nvSpPr>
          <p:spPr bwMode="auto">
            <a:xfrm>
              <a:off x="2954338" y="4152220"/>
              <a:ext cx="11113" cy="7938"/>
            </a:xfrm>
            <a:custGeom>
              <a:avLst/>
              <a:gdLst>
                <a:gd name="T0" fmla="*/ 1 w 6"/>
                <a:gd name="T1" fmla="*/ 0 h 5"/>
                <a:gd name="T2" fmla="*/ 6 w 6"/>
                <a:gd name="T3" fmla="*/ 5 h 5"/>
                <a:gd name="T4" fmla="*/ 1 w 6"/>
                <a:gd name="T5" fmla="*/ 0 h 5"/>
              </a:gdLst>
              <a:ahLst/>
              <a:cxnLst>
                <a:cxn ang="0">
                  <a:pos x="T0" y="T1"/>
                </a:cxn>
                <a:cxn ang="0">
                  <a:pos x="T2" y="T3"/>
                </a:cxn>
                <a:cxn ang="0">
                  <a:pos x="T4" y="T5"/>
                </a:cxn>
              </a:cxnLst>
              <a:rect l="0" t="0" r="r" b="b"/>
              <a:pathLst>
                <a:path w="6" h="5">
                  <a:moveTo>
                    <a:pt x="1" y="0"/>
                  </a:moveTo>
                  <a:cubicBezTo>
                    <a:pt x="3" y="1"/>
                    <a:pt x="5" y="2"/>
                    <a:pt x="6" y="5"/>
                  </a:cubicBezTo>
                  <a:cubicBezTo>
                    <a:pt x="3" y="5"/>
                    <a:pt x="0" y="5"/>
                    <a:pt x="1"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6" name="Freeform 253"/>
            <p:cNvSpPr/>
            <p:nvPr userDrawn="1"/>
          </p:nvSpPr>
          <p:spPr bwMode="auto">
            <a:xfrm>
              <a:off x="2925763" y="4147458"/>
              <a:ext cx="4763" cy="4763"/>
            </a:xfrm>
            <a:custGeom>
              <a:avLst/>
              <a:gdLst>
                <a:gd name="T0" fmla="*/ 0 w 2"/>
                <a:gd name="T1" fmla="*/ 0 h 2"/>
                <a:gd name="T2" fmla="*/ 2 w 2"/>
                <a:gd name="T3" fmla="*/ 0 h 2"/>
                <a:gd name="T4" fmla="*/ 1 w 2"/>
                <a:gd name="T5" fmla="*/ 1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2" y="0"/>
                    <a:pt x="2" y="0"/>
                  </a:cubicBezTo>
                  <a:cubicBezTo>
                    <a:pt x="2" y="0"/>
                    <a:pt x="2" y="1"/>
                    <a:pt x="1" y="1"/>
                  </a:cubicBezTo>
                  <a:cubicBezTo>
                    <a:pt x="1" y="1"/>
                    <a:pt x="0" y="1"/>
                    <a:pt x="0" y="2"/>
                  </a:cubicBezTo>
                  <a:cubicBezTo>
                    <a:pt x="0" y="1"/>
                    <a:pt x="0" y="1"/>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7" name="Freeform 254"/>
            <p:cNvSpPr/>
            <p:nvPr userDrawn="1"/>
          </p:nvSpPr>
          <p:spPr bwMode="auto">
            <a:xfrm>
              <a:off x="3041650" y="4207783"/>
              <a:ext cx="46038" cy="19050"/>
            </a:xfrm>
            <a:custGeom>
              <a:avLst/>
              <a:gdLst>
                <a:gd name="T0" fmla="*/ 1 w 25"/>
                <a:gd name="T1" fmla="*/ 0 h 10"/>
                <a:gd name="T2" fmla="*/ 3 w 25"/>
                <a:gd name="T3" fmla="*/ 0 h 10"/>
                <a:gd name="T4" fmla="*/ 5 w 25"/>
                <a:gd name="T5" fmla="*/ 1 h 10"/>
                <a:gd name="T6" fmla="*/ 20 w 25"/>
                <a:gd name="T7" fmla="*/ 6 h 10"/>
                <a:gd name="T8" fmla="*/ 25 w 25"/>
                <a:gd name="T9" fmla="*/ 10 h 10"/>
                <a:gd name="T10" fmla="*/ 9 w 25"/>
                <a:gd name="T11" fmla="*/ 7 h 10"/>
                <a:gd name="T12" fmla="*/ 0 w 25"/>
                <a:gd name="T13" fmla="*/ 5 h 10"/>
                <a:gd name="T14" fmla="*/ 1 w 25"/>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0">
                  <a:moveTo>
                    <a:pt x="1" y="0"/>
                  </a:moveTo>
                  <a:cubicBezTo>
                    <a:pt x="2" y="0"/>
                    <a:pt x="2" y="0"/>
                    <a:pt x="3" y="0"/>
                  </a:cubicBezTo>
                  <a:cubicBezTo>
                    <a:pt x="4" y="0"/>
                    <a:pt x="4" y="1"/>
                    <a:pt x="5" y="1"/>
                  </a:cubicBezTo>
                  <a:cubicBezTo>
                    <a:pt x="10" y="3"/>
                    <a:pt x="15" y="4"/>
                    <a:pt x="20" y="6"/>
                  </a:cubicBezTo>
                  <a:cubicBezTo>
                    <a:pt x="22" y="7"/>
                    <a:pt x="25" y="7"/>
                    <a:pt x="25" y="10"/>
                  </a:cubicBezTo>
                  <a:cubicBezTo>
                    <a:pt x="20" y="9"/>
                    <a:pt x="14" y="8"/>
                    <a:pt x="9" y="7"/>
                  </a:cubicBezTo>
                  <a:cubicBezTo>
                    <a:pt x="6" y="7"/>
                    <a:pt x="3" y="7"/>
                    <a:pt x="0" y="5"/>
                  </a:cubicBezTo>
                  <a:cubicBezTo>
                    <a:pt x="2" y="3"/>
                    <a:pt x="2" y="2"/>
                    <a:pt x="1" y="0"/>
                  </a:cubicBezTo>
                  <a:close/>
                </a:path>
              </a:pathLst>
            </a:custGeom>
            <a:solidFill>
              <a:srgbClr val="EB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8" name="Freeform 255"/>
            <p:cNvSpPr/>
            <p:nvPr userDrawn="1"/>
          </p:nvSpPr>
          <p:spPr bwMode="auto">
            <a:xfrm>
              <a:off x="2901950" y="4255408"/>
              <a:ext cx="57150" cy="23813"/>
            </a:xfrm>
            <a:custGeom>
              <a:avLst/>
              <a:gdLst>
                <a:gd name="T0" fmla="*/ 3 w 31"/>
                <a:gd name="T1" fmla="*/ 13 h 13"/>
                <a:gd name="T2" fmla="*/ 0 w 31"/>
                <a:gd name="T3" fmla="*/ 7 h 13"/>
                <a:gd name="T4" fmla="*/ 15 w 31"/>
                <a:gd name="T5" fmla="*/ 4 h 13"/>
                <a:gd name="T6" fmla="*/ 20 w 31"/>
                <a:gd name="T7" fmla="*/ 0 h 13"/>
                <a:gd name="T8" fmla="*/ 22 w 31"/>
                <a:gd name="T9" fmla="*/ 2 h 13"/>
                <a:gd name="T10" fmla="*/ 23 w 31"/>
                <a:gd name="T11" fmla="*/ 3 h 13"/>
                <a:gd name="T12" fmla="*/ 22 w 31"/>
                <a:gd name="T13" fmla="*/ 4 h 13"/>
                <a:gd name="T14" fmla="*/ 23 w 31"/>
                <a:gd name="T15" fmla="*/ 4 h 13"/>
                <a:gd name="T16" fmla="*/ 25 w 31"/>
                <a:gd name="T17" fmla="*/ 3 h 13"/>
                <a:gd name="T18" fmla="*/ 27 w 31"/>
                <a:gd name="T19" fmla="*/ 3 h 13"/>
                <a:gd name="T20" fmla="*/ 29 w 31"/>
                <a:gd name="T21" fmla="*/ 3 h 13"/>
                <a:gd name="T22" fmla="*/ 31 w 31"/>
                <a:gd name="T23" fmla="*/ 5 h 13"/>
                <a:gd name="T24" fmla="*/ 31 w 31"/>
                <a:gd name="T25" fmla="*/ 6 h 13"/>
                <a:gd name="T26" fmla="*/ 17 w 31"/>
                <a:gd name="T27" fmla="*/ 13 h 13"/>
                <a:gd name="T28" fmla="*/ 14 w 31"/>
                <a:gd name="T29" fmla="*/ 12 h 13"/>
                <a:gd name="T30" fmla="*/ 17 w 31"/>
                <a:gd name="T31" fmla="*/ 9 h 13"/>
                <a:gd name="T32" fmla="*/ 17 w 31"/>
                <a:gd name="T33" fmla="*/ 9 h 13"/>
                <a:gd name="T34" fmla="*/ 3 w 31"/>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13">
                  <a:moveTo>
                    <a:pt x="3" y="13"/>
                  </a:moveTo>
                  <a:cubicBezTo>
                    <a:pt x="0" y="12"/>
                    <a:pt x="1" y="9"/>
                    <a:pt x="0" y="7"/>
                  </a:cubicBezTo>
                  <a:cubicBezTo>
                    <a:pt x="5" y="3"/>
                    <a:pt x="10" y="6"/>
                    <a:pt x="15" y="4"/>
                  </a:cubicBezTo>
                  <a:cubicBezTo>
                    <a:pt x="16" y="2"/>
                    <a:pt x="17" y="0"/>
                    <a:pt x="20" y="0"/>
                  </a:cubicBezTo>
                  <a:cubicBezTo>
                    <a:pt x="20" y="1"/>
                    <a:pt x="21" y="1"/>
                    <a:pt x="22" y="2"/>
                  </a:cubicBezTo>
                  <a:cubicBezTo>
                    <a:pt x="23" y="2"/>
                    <a:pt x="23" y="2"/>
                    <a:pt x="23" y="3"/>
                  </a:cubicBezTo>
                  <a:cubicBezTo>
                    <a:pt x="23" y="3"/>
                    <a:pt x="22" y="4"/>
                    <a:pt x="22" y="4"/>
                  </a:cubicBezTo>
                  <a:cubicBezTo>
                    <a:pt x="23" y="5"/>
                    <a:pt x="22" y="4"/>
                    <a:pt x="23" y="4"/>
                  </a:cubicBezTo>
                  <a:cubicBezTo>
                    <a:pt x="24" y="4"/>
                    <a:pt x="24" y="3"/>
                    <a:pt x="25" y="3"/>
                  </a:cubicBezTo>
                  <a:cubicBezTo>
                    <a:pt x="25" y="3"/>
                    <a:pt x="26" y="3"/>
                    <a:pt x="27" y="3"/>
                  </a:cubicBezTo>
                  <a:cubicBezTo>
                    <a:pt x="27" y="3"/>
                    <a:pt x="28" y="3"/>
                    <a:pt x="29" y="3"/>
                  </a:cubicBezTo>
                  <a:cubicBezTo>
                    <a:pt x="30" y="3"/>
                    <a:pt x="30" y="4"/>
                    <a:pt x="31" y="5"/>
                  </a:cubicBezTo>
                  <a:cubicBezTo>
                    <a:pt x="31" y="5"/>
                    <a:pt x="31" y="6"/>
                    <a:pt x="31" y="6"/>
                  </a:cubicBezTo>
                  <a:cubicBezTo>
                    <a:pt x="27" y="9"/>
                    <a:pt x="22" y="12"/>
                    <a:pt x="17" y="13"/>
                  </a:cubicBezTo>
                  <a:cubicBezTo>
                    <a:pt x="16" y="13"/>
                    <a:pt x="15" y="13"/>
                    <a:pt x="14" y="12"/>
                  </a:cubicBezTo>
                  <a:cubicBezTo>
                    <a:pt x="14" y="10"/>
                    <a:pt x="16" y="10"/>
                    <a:pt x="17" y="9"/>
                  </a:cubicBezTo>
                  <a:cubicBezTo>
                    <a:pt x="17" y="9"/>
                    <a:pt x="17" y="9"/>
                    <a:pt x="17" y="9"/>
                  </a:cubicBezTo>
                  <a:cubicBezTo>
                    <a:pt x="11" y="7"/>
                    <a:pt x="7" y="12"/>
                    <a:pt x="3" y="13"/>
                  </a:cubicBezTo>
                  <a:close/>
                </a:path>
              </a:pathLst>
            </a:custGeom>
            <a:solidFill>
              <a:srgbClr val="BAB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9" name="Freeform 256"/>
            <p:cNvSpPr/>
            <p:nvPr userDrawn="1"/>
          </p:nvSpPr>
          <p:spPr bwMode="auto">
            <a:xfrm>
              <a:off x="2916238" y="4228420"/>
              <a:ext cx="28575" cy="34925"/>
            </a:xfrm>
            <a:custGeom>
              <a:avLst/>
              <a:gdLst>
                <a:gd name="T0" fmla="*/ 13 w 16"/>
                <a:gd name="T1" fmla="*/ 15 h 19"/>
                <a:gd name="T2" fmla="*/ 8 w 16"/>
                <a:gd name="T3" fmla="*/ 19 h 19"/>
                <a:gd name="T4" fmla="*/ 1 w 16"/>
                <a:gd name="T5" fmla="*/ 15 h 19"/>
                <a:gd name="T6" fmla="*/ 3 w 16"/>
                <a:gd name="T7" fmla="*/ 8 h 19"/>
                <a:gd name="T8" fmla="*/ 11 w 16"/>
                <a:gd name="T9" fmla="*/ 1 h 19"/>
                <a:gd name="T10" fmla="*/ 13 w 16"/>
                <a:gd name="T11" fmla="*/ 3 h 19"/>
                <a:gd name="T12" fmla="*/ 13 w 16"/>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13" y="15"/>
                  </a:moveTo>
                  <a:cubicBezTo>
                    <a:pt x="11" y="17"/>
                    <a:pt x="10" y="18"/>
                    <a:pt x="8" y="19"/>
                  </a:cubicBezTo>
                  <a:cubicBezTo>
                    <a:pt x="7" y="16"/>
                    <a:pt x="7" y="9"/>
                    <a:pt x="1" y="15"/>
                  </a:cubicBezTo>
                  <a:cubicBezTo>
                    <a:pt x="0" y="12"/>
                    <a:pt x="3" y="11"/>
                    <a:pt x="3" y="8"/>
                  </a:cubicBezTo>
                  <a:cubicBezTo>
                    <a:pt x="3" y="2"/>
                    <a:pt x="9" y="4"/>
                    <a:pt x="11" y="1"/>
                  </a:cubicBezTo>
                  <a:cubicBezTo>
                    <a:pt x="13" y="0"/>
                    <a:pt x="13" y="3"/>
                    <a:pt x="13" y="3"/>
                  </a:cubicBezTo>
                  <a:cubicBezTo>
                    <a:pt x="16" y="7"/>
                    <a:pt x="11" y="11"/>
                    <a:pt x="13" y="15"/>
                  </a:cubicBezTo>
                  <a:close/>
                </a:path>
              </a:pathLst>
            </a:custGeom>
            <a:solidFill>
              <a:srgbClr val="C7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0" name="Freeform 257"/>
            <p:cNvSpPr/>
            <p:nvPr userDrawn="1"/>
          </p:nvSpPr>
          <p:spPr bwMode="auto">
            <a:xfrm>
              <a:off x="2944813" y="4223658"/>
              <a:ext cx="31750" cy="28575"/>
            </a:xfrm>
            <a:custGeom>
              <a:avLst/>
              <a:gdLst>
                <a:gd name="T0" fmla="*/ 4 w 17"/>
                <a:gd name="T1" fmla="*/ 12 h 16"/>
                <a:gd name="T2" fmla="*/ 3 w 17"/>
                <a:gd name="T3" fmla="*/ 7 h 16"/>
                <a:gd name="T4" fmla="*/ 4 w 17"/>
                <a:gd name="T5" fmla="*/ 7 h 16"/>
                <a:gd name="T6" fmla="*/ 17 w 17"/>
                <a:gd name="T7" fmla="*/ 12 h 16"/>
                <a:gd name="T8" fmla="*/ 5 w 17"/>
                <a:gd name="T9" fmla="*/ 13 h 16"/>
                <a:gd name="T10" fmla="*/ 4 w 17"/>
                <a:gd name="T11" fmla="*/ 12 h 16"/>
              </a:gdLst>
              <a:ahLst/>
              <a:cxnLst>
                <a:cxn ang="0">
                  <a:pos x="T0" y="T1"/>
                </a:cxn>
                <a:cxn ang="0">
                  <a:pos x="T2" y="T3"/>
                </a:cxn>
                <a:cxn ang="0">
                  <a:pos x="T4" y="T5"/>
                </a:cxn>
                <a:cxn ang="0">
                  <a:pos x="T6" y="T7"/>
                </a:cxn>
                <a:cxn ang="0">
                  <a:pos x="T8" y="T9"/>
                </a:cxn>
                <a:cxn ang="0">
                  <a:pos x="T10" y="T11"/>
                </a:cxn>
              </a:cxnLst>
              <a:rect l="0" t="0" r="r" b="b"/>
              <a:pathLst>
                <a:path w="17" h="16">
                  <a:moveTo>
                    <a:pt x="4" y="12"/>
                  </a:moveTo>
                  <a:cubicBezTo>
                    <a:pt x="3" y="11"/>
                    <a:pt x="0" y="10"/>
                    <a:pt x="3" y="7"/>
                  </a:cubicBezTo>
                  <a:cubicBezTo>
                    <a:pt x="3" y="7"/>
                    <a:pt x="3" y="7"/>
                    <a:pt x="4" y="7"/>
                  </a:cubicBezTo>
                  <a:cubicBezTo>
                    <a:pt x="13" y="0"/>
                    <a:pt x="16" y="1"/>
                    <a:pt x="17" y="12"/>
                  </a:cubicBezTo>
                  <a:cubicBezTo>
                    <a:pt x="14" y="16"/>
                    <a:pt x="9" y="15"/>
                    <a:pt x="5" y="13"/>
                  </a:cubicBezTo>
                  <a:cubicBezTo>
                    <a:pt x="5" y="13"/>
                    <a:pt x="5" y="12"/>
                    <a:pt x="4" y="12"/>
                  </a:cubicBezTo>
                  <a:close/>
                </a:path>
              </a:pathLst>
            </a:custGeom>
            <a:solidFill>
              <a:srgbClr val="C6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1" name="Freeform 258"/>
            <p:cNvSpPr/>
            <p:nvPr userDrawn="1"/>
          </p:nvSpPr>
          <p:spPr bwMode="auto">
            <a:xfrm>
              <a:off x="2943225" y="4245883"/>
              <a:ext cx="23813" cy="19050"/>
            </a:xfrm>
            <a:custGeom>
              <a:avLst/>
              <a:gdLst>
                <a:gd name="T0" fmla="*/ 3 w 13"/>
                <a:gd name="T1" fmla="*/ 11 h 11"/>
                <a:gd name="T2" fmla="*/ 1 w 13"/>
                <a:gd name="T3" fmla="*/ 11 h 11"/>
                <a:gd name="T4" fmla="*/ 0 w 13"/>
                <a:gd name="T5" fmla="*/ 10 h 11"/>
                <a:gd name="T6" fmla="*/ 1 w 13"/>
                <a:gd name="T7" fmla="*/ 9 h 11"/>
                <a:gd name="T8" fmla="*/ 0 w 13"/>
                <a:gd name="T9" fmla="*/ 8 h 11"/>
                <a:gd name="T10" fmla="*/ 3 w 13"/>
                <a:gd name="T11" fmla="*/ 4 h 11"/>
                <a:gd name="T12" fmla="*/ 5 w 13"/>
                <a:gd name="T13" fmla="*/ 0 h 11"/>
                <a:gd name="T14" fmla="*/ 5 w 13"/>
                <a:gd name="T15" fmla="*/ 0 h 11"/>
                <a:gd name="T16" fmla="*/ 9 w 13"/>
                <a:gd name="T17" fmla="*/ 9 h 11"/>
                <a:gd name="T18" fmla="*/ 6 w 13"/>
                <a:gd name="T19" fmla="*/ 9 h 11"/>
                <a:gd name="T20" fmla="*/ 5 w 13"/>
                <a:gd name="T21" fmla="*/ 10 h 11"/>
                <a:gd name="T22" fmla="*/ 3 w 13"/>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1">
                  <a:moveTo>
                    <a:pt x="3" y="11"/>
                  </a:moveTo>
                  <a:cubicBezTo>
                    <a:pt x="2" y="11"/>
                    <a:pt x="2" y="11"/>
                    <a:pt x="1" y="11"/>
                  </a:cubicBezTo>
                  <a:cubicBezTo>
                    <a:pt x="1" y="11"/>
                    <a:pt x="0" y="11"/>
                    <a:pt x="0" y="10"/>
                  </a:cubicBezTo>
                  <a:cubicBezTo>
                    <a:pt x="0" y="10"/>
                    <a:pt x="0" y="9"/>
                    <a:pt x="1" y="9"/>
                  </a:cubicBezTo>
                  <a:cubicBezTo>
                    <a:pt x="0" y="9"/>
                    <a:pt x="0" y="8"/>
                    <a:pt x="0" y="8"/>
                  </a:cubicBezTo>
                  <a:cubicBezTo>
                    <a:pt x="1" y="7"/>
                    <a:pt x="3" y="6"/>
                    <a:pt x="3" y="4"/>
                  </a:cubicBezTo>
                  <a:cubicBezTo>
                    <a:pt x="2" y="2"/>
                    <a:pt x="3" y="1"/>
                    <a:pt x="5" y="0"/>
                  </a:cubicBezTo>
                  <a:cubicBezTo>
                    <a:pt x="5" y="0"/>
                    <a:pt x="5" y="0"/>
                    <a:pt x="5" y="0"/>
                  </a:cubicBezTo>
                  <a:cubicBezTo>
                    <a:pt x="8" y="3"/>
                    <a:pt x="13" y="4"/>
                    <a:pt x="9" y="9"/>
                  </a:cubicBezTo>
                  <a:cubicBezTo>
                    <a:pt x="8" y="10"/>
                    <a:pt x="7" y="10"/>
                    <a:pt x="6" y="9"/>
                  </a:cubicBezTo>
                  <a:cubicBezTo>
                    <a:pt x="6" y="10"/>
                    <a:pt x="5" y="10"/>
                    <a:pt x="5" y="10"/>
                  </a:cubicBezTo>
                  <a:cubicBezTo>
                    <a:pt x="4" y="10"/>
                    <a:pt x="3" y="10"/>
                    <a:pt x="3" y="11"/>
                  </a:cubicBezTo>
                  <a:close/>
                </a:path>
              </a:pathLst>
            </a:custGeom>
            <a:solidFill>
              <a:srgbClr val="C6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2" name="Freeform 259"/>
            <p:cNvSpPr/>
            <p:nvPr userDrawn="1"/>
          </p:nvSpPr>
          <p:spPr bwMode="auto">
            <a:xfrm>
              <a:off x="2947988" y="4231595"/>
              <a:ext cx="6350" cy="4763"/>
            </a:xfrm>
            <a:custGeom>
              <a:avLst/>
              <a:gdLst>
                <a:gd name="T0" fmla="*/ 0 w 3"/>
                <a:gd name="T1" fmla="*/ 0 h 2"/>
                <a:gd name="T2" fmla="*/ 2 w 3"/>
                <a:gd name="T3" fmla="*/ 0 h 2"/>
                <a:gd name="T4" fmla="*/ 1 w 3"/>
                <a:gd name="T5" fmla="*/ 2 h 2"/>
                <a:gd name="T6" fmla="*/ 1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0"/>
                    <a:pt x="2" y="0"/>
                  </a:cubicBezTo>
                  <a:cubicBezTo>
                    <a:pt x="3" y="1"/>
                    <a:pt x="3" y="2"/>
                    <a:pt x="1" y="2"/>
                  </a:cubicBezTo>
                  <a:cubicBezTo>
                    <a:pt x="1" y="2"/>
                    <a:pt x="1" y="2"/>
                    <a:pt x="1" y="2"/>
                  </a:cubicBezTo>
                  <a:cubicBezTo>
                    <a:pt x="0" y="1"/>
                    <a:pt x="0" y="1"/>
                    <a:pt x="0" y="0"/>
                  </a:cubicBezTo>
                  <a:close/>
                </a:path>
              </a:pathLst>
            </a:custGeom>
            <a:solidFill>
              <a:srgbClr val="C6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3" name="Freeform 260"/>
            <p:cNvSpPr/>
            <p:nvPr userDrawn="1"/>
          </p:nvSpPr>
          <p:spPr bwMode="auto">
            <a:xfrm>
              <a:off x="2868613" y="4264933"/>
              <a:ext cx="1588" cy="1588"/>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1"/>
                    <a:pt x="1" y="1"/>
                    <a:pt x="0" y="0"/>
                  </a:cubicBezTo>
                  <a:cubicBezTo>
                    <a:pt x="0" y="0"/>
                    <a:pt x="1" y="0"/>
                    <a:pt x="1" y="0"/>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4" name="Freeform 261"/>
            <p:cNvSpPr/>
            <p:nvPr userDrawn="1"/>
          </p:nvSpPr>
          <p:spPr bwMode="auto">
            <a:xfrm>
              <a:off x="2863850" y="4263345"/>
              <a:ext cx="4763" cy="3175"/>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1" y="1"/>
                    <a:pt x="0" y="2"/>
                    <a:pt x="0" y="2"/>
                  </a:cubicBezTo>
                  <a:cubicBezTo>
                    <a:pt x="0" y="1"/>
                    <a:pt x="1" y="0"/>
                    <a:pt x="2" y="1"/>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5" name="Freeform 262"/>
            <p:cNvSpPr/>
            <p:nvPr userDrawn="1"/>
          </p:nvSpPr>
          <p:spPr bwMode="auto">
            <a:xfrm>
              <a:off x="2949575" y="4223658"/>
              <a:ext cx="74613" cy="53975"/>
            </a:xfrm>
            <a:custGeom>
              <a:avLst/>
              <a:gdLst>
                <a:gd name="T0" fmla="*/ 0 w 40"/>
                <a:gd name="T1" fmla="*/ 7 h 30"/>
                <a:gd name="T2" fmla="*/ 1 w 40"/>
                <a:gd name="T3" fmla="*/ 5 h 30"/>
                <a:gd name="T4" fmla="*/ 8 w 40"/>
                <a:gd name="T5" fmla="*/ 1 h 30"/>
                <a:gd name="T6" fmla="*/ 35 w 40"/>
                <a:gd name="T7" fmla="*/ 9 h 30"/>
                <a:gd name="T8" fmla="*/ 37 w 40"/>
                <a:gd name="T9" fmla="*/ 16 h 30"/>
                <a:gd name="T10" fmla="*/ 29 w 40"/>
                <a:gd name="T11" fmla="*/ 12 h 30"/>
                <a:gd name="T12" fmla="*/ 23 w 40"/>
                <a:gd name="T13" fmla="*/ 17 h 30"/>
                <a:gd name="T14" fmla="*/ 35 w 40"/>
                <a:gd name="T15" fmla="*/ 21 h 30"/>
                <a:gd name="T16" fmla="*/ 35 w 40"/>
                <a:gd name="T17" fmla="*/ 21 h 30"/>
                <a:gd name="T18" fmla="*/ 32 w 40"/>
                <a:gd name="T19" fmla="*/ 24 h 30"/>
                <a:gd name="T20" fmla="*/ 30 w 40"/>
                <a:gd name="T21" fmla="*/ 24 h 30"/>
                <a:gd name="T22" fmla="*/ 29 w 40"/>
                <a:gd name="T23" fmla="*/ 27 h 30"/>
                <a:gd name="T24" fmla="*/ 30 w 40"/>
                <a:gd name="T25" fmla="*/ 28 h 30"/>
                <a:gd name="T26" fmla="*/ 26 w 40"/>
                <a:gd name="T27" fmla="*/ 28 h 30"/>
                <a:gd name="T28" fmla="*/ 26 w 40"/>
                <a:gd name="T29" fmla="*/ 28 h 30"/>
                <a:gd name="T30" fmla="*/ 24 w 40"/>
                <a:gd name="T31" fmla="*/ 26 h 30"/>
                <a:gd name="T32" fmla="*/ 5 w 40"/>
                <a:gd name="T33" fmla="*/ 24 h 30"/>
                <a:gd name="T34" fmla="*/ 5 w 40"/>
                <a:gd name="T35" fmla="*/ 23 h 30"/>
                <a:gd name="T36" fmla="*/ 5 w 40"/>
                <a:gd name="T37" fmla="*/ 22 h 30"/>
                <a:gd name="T38" fmla="*/ 16 w 40"/>
                <a:gd name="T39" fmla="*/ 14 h 30"/>
                <a:gd name="T40" fmla="*/ 16 w 40"/>
                <a:gd name="T41" fmla="*/ 13 h 30"/>
                <a:gd name="T42" fmla="*/ 16 w 40"/>
                <a:gd name="T43" fmla="*/ 12 h 30"/>
                <a:gd name="T44" fmla="*/ 15 w 40"/>
                <a:gd name="T45" fmla="*/ 12 h 30"/>
                <a:gd name="T46" fmla="*/ 12 w 40"/>
                <a:gd name="T47" fmla="*/ 10 h 30"/>
                <a:gd name="T48" fmla="*/ 11 w 40"/>
                <a:gd name="T49" fmla="*/ 5 h 30"/>
                <a:gd name="T50" fmla="*/ 4 w 40"/>
                <a:gd name="T51" fmla="*/ 7 h 30"/>
                <a:gd name="T52" fmla="*/ 0 w 40"/>
                <a:gd name="T5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0">
                  <a:moveTo>
                    <a:pt x="0" y="7"/>
                  </a:moveTo>
                  <a:cubicBezTo>
                    <a:pt x="0" y="6"/>
                    <a:pt x="0" y="5"/>
                    <a:pt x="1" y="5"/>
                  </a:cubicBezTo>
                  <a:cubicBezTo>
                    <a:pt x="2" y="1"/>
                    <a:pt x="6" y="0"/>
                    <a:pt x="8" y="1"/>
                  </a:cubicBezTo>
                  <a:cubicBezTo>
                    <a:pt x="17" y="4"/>
                    <a:pt x="27" y="4"/>
                    <a:pt x="35" y="9"/>
                  </a:cubicBezTo>
                  <a:cubicBezTo>
                    <a:pt x="39" y="10"/>
                    <a:pt x="40" y="14"/>
                    <a:pt x="37" y="16"/>
                  </a:cubicBezTo>
                  <a:cubicBezTo>
                    <a:pt x="33" y="21"/>
                    <a:pt x="32" y="13"/>
                    <a:pt x="29" y="12"/>
                  </a:cubicBezTo>
                  <a:cubicBezTo>
                    <a:pt x="29" y="17"/>
                    <a:pt x="27" y="18"/>
                    <a:pt x="23" y="17"/>
                  </a:cubicBezTo>
                  <a:cubicBezTo>
                    <a:pt x="27" y="19"/>
                    <a:pt x="33" y="13"/>
                    <a:pt x="35" y="21"/>
                  </a:cubicBezTo>
                  <a:cubicBezTo>
                    <a:pt x="35" y="21"/>
                    <a:pt x="35" y="21"/>
                    <a:pt x="35" y="21"/>
                  </a:cubicBezTo>
                  <a:cubicBezTo>
                    <a:pt x="34" y="22"/>
                    <a:pt x="33" y="23"/>
                    <a:pt x="32" y="24"/>
                  </a:cubicBezTo>
                  <a:cubicBezTo>
                    <a:pt x="32" y="24"/>
                    <a:pt x="31" y="24"/>
                    <a:pt x="30" y="24"/>
                  </a:cubicBezTo>
                  <a:cubicBezTo>
                    <a:pt x="30" y="25"/>
                    <a:pt x="30" y="26"/>
                    <a:pt x="29" y="27"/>
                  </a:cubicBezTo>
                  <a:cubicBezTo>
                    <a:pt x="29" y="27"/>
                    <a:pt x="30" y="28"/>
                    <a:pt x="30" y="28"/>
                  </a:cubicBezTo>
                  <a:cubicBezTo>
                    <a:pt x="28" y="30"/>
                    <a:pt x="27" y="28"/>
                    <a:pt x="26" y="28"/>
                  </a:cubicBezTo>
                  <a:cubicBezTo>
                    <a:pt x="26" y="28"/>
                    <a:pt x="26" y="28"/>
                    <a:pt x="26" y="28"/>
                  </a:cubicBezTo>
                  <a:cubicBezTo>
                    <a:pt x="25" y="27"/>
                    <a:pt x="24" y="25"/>
                    <a:pt x="24" y="26"/>
                  </a:cubicBezTo>
                  <a:cubicBezTo>
                    <a:pt x="18" y="27"/>
                    <a:pt x="12" y="24"/>
                    <a:pt x="5" y="24"/>
                  </a:cubicBezTo>
                  <a:cubicBezTo>
                    <a:pt x="5" y="24"/>
                    <a:pt x="5" y="23"/>
                    <a:pt x="5" y="23"/>
                  </a:cubicBezTo>
                  <a:cubicBezTo>
                    <a:pt x="5" y="22"/>
                    <a:pt x="5" y="22"/>
                    <a:pt x="5" y="22"/>
                  </a:cubicBezTo>
                  <a:cubicBezTo>
                    <a:pt x="8" y="18"/>
                    <a:pt x="14" y="18"/>
                    <a:pt x="16" y="14"/>
                  </a:cubicBezTo>
                  <a:cubicBezTo>
                    <a:pt x="17" y="14"/>
                    <a:pt x="17" y="13"/>
                    <a:pt x="16" y="13"/>
                  </a:cubicBezTo>
                  <a:cubicBezTo>
                    <a:pt x="16" y="12"/>
                    <a:pt x="16" y="12"/>
                    <a:pt x="16" y="12"/>
                  </a:cubicBezTo>
                  <a:cubicBezTo>
                    <a:pt x="15" y="12"/>
                    <a:pt x="15" y="12"/>
                    <a:pt x="15" y="12"/>
                  </a:cubicBezTo>
                  <a:cubicBezTo>
                    <a:pt x="14" y="11"/>
                    <a:pt x="12" y="11"/>
                    <a:pt x="12" y="10"/>
                  </a:cubicBezTo>
                  <a:cubicBezTo>
                    <a:pt x="12" y="8"/>
                    <a:pt x="14" y="6"/>
                    <a:pt x="11" y="5"/>
                  </a:cubicBezTo>
                  <a:cubicBezTo>
                    <a:pt x="8" y="4"/>
                    <a:pt x="5" y="4"/>
                    <a:pt x="4" y="7"/>
                  </a:cubicBezTo>
                  <a:cubicBezTo>
                    <a:pt x="2" y="10"/>
                    <a:pt x="1" y="8"/>
                    <a:pt x="0" y="7"/>
                  </a:cubicBezTo>
                  <a:close/>
                </a:path>
              </a:pathLst>
            </a:custGeom>
            <a:solidFill>
              <a:srgbClr val="C0BD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6" name="Freeform 263"/>
            <p:cNvSpPr/>
            <p:nvPr userDrawn="1"/>
          </p:nvSpPr>
          <p:spPr bwMode="auto">
            <a:xfrm>
              <a:off x="2984500" y="4237945"/>
              <a:ext cx="46038" cy="23813"/>
            </a:xfrm>
            <a:custGeom>
              <a:avLst/>
              <a:gdLst>
                <a:gd name="T0" fmla="*/ 16 w 25"/>
                <a:gd name="T1" fmla="*/ 13 h 13"/>
                <a:gd name="T2" fmla="*/ 9 w 25"/>
                <a:gd name="T3" fmla="*/ 11 h 13"/>
                <a:gd name="T4" fmla="*/ 0 w 25"/>
                <a:gd name="T5" fmla="*/ 11 h 13"/>
                <a:gd name="T6" fmla="*/ 8 w 25"/>
                <a:gd name="T7" fmla="*/ 8 h 13"/>
                <a:gd name="T8" fmla="*/ 7 w 25"/>
                <a:gd name="T9" fmla="*/ 2 h 13"/>
                <a:gd name="T10" fmla="*/ 16 w 25"/>
                <a:gd name="T11" fmla="*/ 8 h 13"/>
                <a:gd name="T12" fmla="*/ 16 w 25"/>
                <a:gd name="T13" fmla="*/ 1 h 13"/>
                <a:gd name="T14" fmla="*/ 20 w 25"/>
                <a:gd name="T15" fmla="*/ 2 h 13"/>
                <a:gd name="T16" fmla="*/ 16 w 25"/>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3">
                  <a:moveTo>
                    <a:pt x="16" y="13"/>
                  </a:moveTo>
                  <a:cubicBezTo>
                    <a:pt x="14" y="11"/>
                    <a:pt x="12" y="10"/>
                    <a:pt x="9" y="11"/>
                  </a:cubicBezTo>
                  <a:cubicBezTo>
                    <a:pt x="6" y="11"/>
                    <a:pt x="3" y="11"/>
                    <a:pt x="0" y="11"/>
                  </a:cubicBezTo>
                  <a:cubicBezTo>
                    <a:pt x="1" y="7"/>
                    <a:pt x="5" y="8"/>
                    <a:pt x="8" y="8"/>
                  </a:cubicBezTo>
                  <a:cubicBezTo>
                    <a:pt x="9" y="5"/>
                    <a:pt x="6" y="4"/>
                    <a:pt x="7" y="2"/>
                  </a:cubicBezTo>
                  <a:cubicBezTo>
                    <a:pt x="9" y="0"/>
                    <a:pt x="13" y="3"/>
                    <a:pt x="16" y="8"/>
                  </a:cubicBezTo>
                  <a:cubicBezTo>
                    <a:pt x="19" y="6"/>
                    <a:pt x="18" y="3"/>
                    <a:pt x="16" y="1"/>
                  </a:cubicBezTo>
                  <a:cubicBezTo>
                    <a:pt x="18" y="1"/>
                    <a:pt x="19" y="1"/>
                    <a:pt x="20" y="2"/>
                  </a:cubicBezTo>
                  <a:cubicBezTo>
                    <a:pt x="25" y="9"/>
                    <a:pt x="25" y="9"/>
                    <a:pt x="16" y="13"/>
                  </a:cubicBezTo>
                  <a:close/>
                </a:path>
              </a:pathLst>
            </a:custGeom>
            <a:solidFill>
              <a:srgbClr val="C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7" name="Freeform 264"/>
            <p:cNvSpPr/>
            <p:nvPr userDrawn="1"/>
          </p:nvSpPr>
          <p:spPr bwMode="auto">
            <a:xfrm>
              <a:off x="2917825" y="4223658"/>
              <a:ext cx="1588" cy="1588"/>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0"/>
                    <a:pt x="1" y="0"/>
                    <a:pt x="0" y="1"/>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8" name="Freeform 265"/>
            <p:cNvSpPr/>
            <p:nvPr userDrawn="1"/>
          </p:nvSpPr>
          <p:spPr bwMode="auto">
            <a:xfrm>
              <a:off x="2917825" y="4122058"/>
              <a:ext cx="3175" cy="1588"/>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solidFill>
              <a:srgbClr val="D7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9" name="Freeform 266"/>
            <p:cNvSpPr/>
            <p:nvPr userDrawn="1"/>
          </p:nvSpPr>
          <p:spPr bwMode="auto">
            <a:xfrm>
              <a:off x="3055938" y="4252233"/>
              <a:ext cx="60325" cy="38100"/>
            </a:xfrm>
            <a:custGeom>
              <a:avLst/>
              <a:gdLst>
                <a:gd name="T0" fmla="*/ 0 w 33"/>
                <a:gd name="T1" fmla="*/ 3 h 21"/>
                <a:gd name="T2" fmla="*/ 14 w 33"/>
                <a:gd name="T3" fmla="*/ 5 h 21"/>
                <a:gd name="T4" fmla="*/ 16 w 33"/>
                <a:gd name="T5" fmla="*/ 6 h 21"/>
                <a:gd name="T6" fmla="*/ 16 w 33"/>
                <a:gd name="T7" fmla="*/ 6 h 21"/>
                <a:gd name="T8" fmla="*/ 18 w 33"/>
                <a:gd name="T9" fmla="*/ 13 h 21"/>
                <a:gd name="T10" fmla="*/ 18 w 33"/>
                <a:gd name="T11" fmla="*/ 13 h 21"/>
                <a:gd name="T12" fmla="*/ 22 w 33"/>
                <a:gd name="T13" fmla="*/ 16 h 21"/>
                <a:gd name="T14" fmla="*/ 24 w 33"/>
                <a:gd name="T15" fmla="*/ 10 h 21"/>
                <a:gd name="T16" fmla="*/ 33 w 33"/>
                <a:gd name="T17" fmla="*/ 16 h 21"/>
                <a:gd name="T18" fmla="*/ 15 w 33"/>
                <a:gd name="T19" fmla="*/ 20 h 21"/>
                <a:gd name="T20" fmla="*/ 11 w 33"/>
                <a:gd name="T21" fmla="*/ 19 h 21"/>
                <a:gd name="T22" fmla="*/ 4 w 33"/>
                <a:gd name="T23" fmla="*/ 7 h 21"/>
                <a:gd name="T24" fmla="*/ 0 w 33"/>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1">
                  <a:moveTo>
                    <a:pt x="0" y="3"/>
                  </a:moveTo>
                  <a:cubicBezTo>
                    <a:pt x="5" y="0"/>
                    <a:pt x="9" y="3"/>
                    <a:pt x="14" y="5"/>
                  </a:cubicBezTo>
                  <a:cubicBezTo>
                    <a:pt x="15" y="5"/>
                    <a:pt x="15" y="5"/>
                    <a:pt x="16" y="6"/>
                  </a:cubicBezTo>
                  <a:cubicBezTo>
                    <a:pt x="16" y="6"/>
                    <a:pt x="16" y="6"/>
                    <a:pt x="16" y="6"/>
                  </a:cubicBezTo>
                  <a:cubicBezTo>
                    <a:pt x="17" y="8"/>
                    <a:pt x="18" y="11"/>
                    <a:pt x="18" y="13"/>
                  </a:cubicBezTo>
                  <a:cubicBezTo>
                    <a:pt x="18" y="13"/>
                    <a:pt x="18" y="13"/>
                    <a:pt x="18" y="13"/>
                  </a:cubicBezTo>
                  <a:cubicBezTo>
                    <a:pt x="20" y="13"/>
                    <a:pt x="21" y="15"/>
                    <a:pt x="22" y="16"/>
                  </a:cubicBezTo>
                  <a:cubicBezTo>
                    <a:pt x="23" y="14"/>
                    <a:pt x="21" y="12"/>
                    <a:pt x="24" y="10"/>
                  </a:cubicBezTo>
                  <a:cubicBezTo>
                    <a:pt x="26" y="12"/>
                    <a:pt x="30" y="14"/>
                    <a:pt x="33" y="16"/>
                  </a:cubicBezTo>
                  <a:cubicBezTo>
                    <a:pt x="27" y="17"/>
                    <a:pt x="22" y="21"/>
                    <a:pt x="15" y="20"/>
                  </a:cubicBezTo>
                  <a:cubicBezTo>
                    <a:pt x="14" y="20"/>
                    <a:pt x="12" y="20"/>
                    <a:pt x="11" y="19"/>
                  </a:cubicBezTo>
                  <a:cubicBezTo>
                    <a:pt x="10" y="14"/>
                    <a:pt x="5" y="11"/>
                    <a:pt x="4" y="7"/>
                  </a:cubicBezTo>
                  <a:cubicBezTo>
                    <a:pt x="4" y="2"/>
                    <a:pt x="0" y="6"/>
                    <a:pt x="0" y="3"/>
                  </a:cubicBezTo>
                  <a:close/>
                </a:path>
              </a:pathLst>
            </a:custGeom>
            <a:solidFill>
              <a:srgbClr val="D0CE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0" name="Freeform 267"/>
            <p:cNvSpPr/>
            <p:nvPr userDrawn="1"/>
          </p:nvSpPr>
          <p:spPr bwMode="auto">
            <a:xfrm>
              <a:off x="3121025" y="4334783"/>
              <a:ext cx="14288" cy="9525"/>
            </a:xfrm>
            <a:custGeom>
              <a:avLst/>
              <a:gdLst>
                <a:gd name="T0" fmla="*/ 5 w 8"/>
                <a:gd name="T1" fmla="*/ 0 h 5"/>
                <a:gd name="T2" fmla="*/ 8 w 8"/>
                <a:gd name="T3" fmla="*/ 4 h 5"/>
                <a:gd name="T4" fmla="*/ 5 w 8"/>
                <a:gd name="T5" fmla="*/ 0 h 5"/>
              </a:gdLst>
              <a:ahLst/>
              <a:cxnLst>
                <a:cxn ang="0">
                  <a:pos x="T0" y="T1"/>
                </a:cxn>
                <a:cxn ang="0">
                  <a:pos x="T2" y="T3"/>
                </a:cxn>
                <a:cxn ang="0">
                  <a:pos x="T4" y="T5"/>
                </a:cxn>
              </a:cxnLst>
              <a:rect l="0" t="0" r="r" b="b"/>
              <a:pathLst>
                <a:path w="8" h="5">
                  <a:moveTo>
                    <a:pt x="5" y="0"/>
                  </a:moveTo>
                  <a:cubicBezTo>
                    <a:pt x="6" y="1"/>
                    <a:pt x="8" y="2"/>
                    <a:pt x="8" y="4"/>
                  </a:cubicBezTo>
                  <a:cubicBezTo>
                    <a:pt x="7" y="3"/>
                    <a:pt x="0" y="5"/>
                    <a:pt x="5"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1" name="Freeform 268"/>
            <p:cNvSpPr/>
            <p:nvPr userDrawn="1"/>
          </p:nvSpPr>
          <p:spPr bwMode="auto">
            <a:xfrm>
              <a:off x="3128963" y="4322083"/>
              <a:ext cx="7938" cy="12700"/>
            </a:xfrm>
            <a:custGeom>
              <a:avLst/>
              <a:gdLst>
                <a:gd name="T0" fmla="*/ 2 w 4"/>
                <a:gd name="T1" fmla="*/ 0 h 7"/>
                <a:gd name="T2" fmla="*/ 0 w 4"/>
                <a:gd name="T3" fmla="*/ 7 h 7"/>
                <a:gd name="T4" fmla="*/ 2 w 4"/>
                <a:gd name="T5" fmla="*/ 0 h 7"/>
              </a:gdLst>
              <a:ahLst/>
              <a:cxnLst>
                <a:cxn ang="0">
                  <a:pos x="T0" y="T1"/>
                </a:cxn>
                <a:cxn ang="0">
                  <a:pos x="T2" y="T3"/>
                </a:cxn>
                <a:cxn ang="0">
                  <a:pos x="T4" y="T5"/>
                </a:cxn>
              </a:cxnLst>
              <a:rect l="0" t="0" r="r" b="b"/>
              <a:pathLst>
                <a:path w="4" h="7">
                  <a:moveTo>
                    <a:pt x="2" y="0"/>
                  </a:moveTo>
                  <a:cubicBezTo>
                    <a:pt x="3" y="3"/>
                    <a:pt x="4" y="5"/>
                    <a:pt x="0" y="7"/>
                  </a:cubicBezTo>
                  <a:cubicBezTo>
                    <a:pt x="0" y="4"/>
                    <a:pt x="0" y="2"/>
                    <a:pt x="2"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2" name="Freeform 269"/>
            <p:cNvSpPr/>
            <p:nvPr userDrawn="1"/>
          </p:nvSpPr>
          <p:spPr bwMode="auto">
            <a:xfrm>
              <a:off x="3136900" y="4371295"/>
              <a:ext cx="6350" cy="6350"/>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1" y="2"/>
                    <a:pt x="1" y="1"/>
                    <a:pt x="0" y="0"/>
                  </a:cubicBezTo>
                  <a:cubicBezTo>
                    <a:pt x="3" y="0"/>
                    <a:pt x="3" y="1"/>
                    <a:pt x="2" y="3"/>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3" name="Freeform 270"/>
            <p:cNvSpPr/>
            <p:nvPr userDrawn="1"/>
          </p:nvSpPr>
          <p:spPr bwMode="auto">
            <a:xfrm>
              <a:off x="3135313" y="4283983"/>
              <a:ext cx="3175" cy="4763"/>
            </a:xfrm>
            <a:custGeom>
              <a:avLst/>
              <a:gdLst>
                <a:gd name="T0" fmla="*/ 0 w 2"/>
                <a:gd name="T1" fmla="*/ 1 h 3"/>
                <a:gd name="T2" fmla="*/ 2 w 2"/>
                <a:gd name="T3" fmla="*/ 0 h 3"/>
                <a:gd name="T4" fmla="*/ 0 w 2"/>
                <a:gd name="T5" fmla="*/ 3 h 3"/>
                <a:gd name="T6" fmla="*/ 0 w 2"/>
                <a:gd name="T7" fmla="*/ 1 h 3"/>
              </a:gdLst>
              <a:ahLst/>
              <a:cxnLst>
                <a:cxn ang="0">
                  <a:pos x="T0" y="T1"/>
                </a:cxn>
                <a:cxn ang="0">
                  <a:pos x="T2" y="T3"/>
                </a:cxn>
                <a:cxn ang="0">
                  <a:pos x="T4" y="T5"/>
                </a:cxn>
                <a:cxn ang="0">
                  <a:pos x="T6" y="T7"/>
                </a:cxn>
              </a:cxnLst>
              <a:rect l="0" t="0" r="r" b="b"/>
              <a:pathLst>
                <a:path w="2" h="3">
                  <a:moveTo>
                    <a:pt x="0" y="1"/>
                  </a:moveTo>
                  <a:cubicBezTo>
                    <a:pt x="1" y="1"/>
                    <a:pt x="1" y="1"/>
                    <a:pt x="2" y="0"/>
                  </a:cubicBezTo>
                  <a:cubicBezTo>
                    <a:pt x="2" y="2"/>
                    <a:pt x="1" y="3"/>
                    <a:pt x="0" y="3"/>
                  </a:cubicBezTo>
                  <a:cubicBezTo>
                    <a:pt x="0" y="3"/>
                    <a:pt x="0" y="2"/>
                    <a:pt x="0" y="1"/>
                  </a:cubicBezTo>
                  <a:close/>
                </a:path>
              </a:pathLst>
            </a:custGeom>
            <a:solidFill>
              <a:srgbClr val="656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4" name="Freeform 271"/>
            <p:cNvSpPr/>
            <p:nvPr userDrawn="1"/>
          </p:nvSpPr>
          <p:spPr bwMode="auto">
            <a:xfrm>
              <a:off x="3105150" y="4266520"/>
              <a:ext cx="23813" cy="11113"/>
            </a:xfrm>
            <a:custGeom>
              <a:avLst/>
              <a:gdLst>
                <a:gd name="T0" fmla="*/ 11 w 13"/>
                <a:gd name="T1" fmla="*/ 6 h 6"/>
                <a:gd name="T2" fmla="*/ 0 w 13"/>
                <a:gd name="T3" fmla="*/ 0 h 6"/>
                <a:gd name="T4" fmla="*/ 13 w 13"/>
                <a:gd name="T5" fmla="*/ 6 h 6"/>
                <a:gd name="T6" fmla="*/ 11 w 13"/>
                <a:gd name="T7" fmla="*/ 6 h 6"/>
              </a:gdLst>
              <a:ahLst/>
              <a:cxnLst>
                <a:cxn ang="0">
                  <a:pos x="T0" y="T1"/>
                </a:cxn>
                <a:cxn ang="0">
                  <a:pos x="T2" y="T3"/>
                </a:cxn>
                <a:cxn ang="0">
                  <a:pos x="T4" y="T5"/>
                </a:cxn>
                <a:cxn ang="0">
                  <a:pos x="T6" y="T7"/>
                </a:cxn>
              </a:cxnLst>
              <a:rect l="0" t="0" r="r" b="b"/>
              <a:pathLst>
                <a:path w="13" h="6">
                  <a:moveTo>
                    <a:pt x="11" y="6"/>
                  </a:moveTo>
                  <a:cubicBezTo>
                    <a:pt x="7" y="4"/>
                    <a:pt x="3" y="4"/>
                    <a:pt x="0" y="0"/>
                  </a:cubicBezTo>
                  <a:cubicBezTo>
                    <a:pt x="8" y="1"/>
                    <a:pt x="10" y="2"/>
                    <a:pt x="13" y="6"/>
                  </a:cubicBezTo>
                  <a:cubicBezTo>
                    <a:pt x="12" y="6"/>
                    <a:pt x="12" y="6"/>
                    <a:pt x="11" y="6"/>
                  </a:cubicBezTo>
                  <a:close/>
                </a:path>
              </a:pathLst>
            </a:custGeom>
            <a:solidFill>
              <a:srgbClr val="B6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5" name="Freeform 272"/>
            <p:cNvSpPr/>
            <p:nvPr userDrawn="1"/>
          </p:nvSpPr>
          <p:spPr bwMode="auto">
            <a:xfrm>
              <a:off x="3008313" y="4261758"/>
              <a:ext cx="17463" cy="11113"/>
            </a:xfrm>
            <a:custGeom>
              <a:avLst/>
              <a:gdLst>
                <a:gd name="T0" fmla="*/ 0 w 9"/>
                <a:gd name="T1" fmla="*/ 3 h 6"/>
                <a:gd name="T2" fmla="*/ 3 w 9"/>
                <a:gd name="T3" fmla="*/ 0 h 6"/>
                <a:gd name="T4" fmla="*/ 6 w 9"/>
                <a:gd name="T5" fmla="*/ 2 h 6"/>
                <a:gd name="T6" fmla="*/ 9 w 9"/>
                <a:gd name="T7" fmla="*/ 0 h 6"/>
                <a:gd name="T8" fmla="*/ 0 w 9"/>
                <a:gd name="T9" fmla="*/ 3 h 6"/>
              </a:gdLst>
              <a:ahLst/>
              <a:cxnLst>
                <a:cxn ang="0">
                  <a:pos x="T0" y="T1"/>
                </a:cxn>
                <a:cxn ang="0">
                  <a:pos x="T2" y="T3"/>
                </a:cxn>
                <a:cxn ang="0">
                  <a:pos x="T4" y="T5"/>
                </a:cxn>
                <a:cxn ang="0">
                  <a:pos x="T6" y="T7"/>
                </a:cxn>
                <a:cxn ang="0">
                  <a:pos x="T8" y="T9"/>
                </a:cxn>
              </a:cxnLst>
              <a:rect l="0" t="0" r="r" b="b"/>
              <a:pathLst>
                <a:path w="9" h="6">
                  <a:moveTo>
                    <a:pt x="0" y="3"/>
                  </a:moveTo>
                  <a:cubicBezTo>
                    <a:pt x="0" y="1"/>
                    <a:pt x="2" y="0"/>
                    <a:pt x="3" y="0"/>
                  </a:cubicBezTo>
                  <a:cubicBezTo>
                    <a:pt x="3" y="2"/>
                    <a:pt x="3" y="4"/>
                    <a:pt x="6" y="2"/>
                  </a:cubicBezTo>
                  <a:cubicBezTo>
                    <a:pt x="7" y="1"/>
                    <a:pt x="8" y="0"/>
                    <a:pt x="9" y="0"/>
                  </a:cubicBezTo>
                  <a:cubicBezTo>
                    <a:pt x="6" y="6"/>
                    <a:pt x="4" y="6"/>
                    <a:pt x="0" y="3"/>
                  </a:cubicBezTo>
                  <a:close/>
                </a:path>
              </a:pathLst>
            </a:custGeom>
            <a:solidFill>
              <a:srgbClr val="C4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6" name="Freeform 273"/>
            <p:cNvSpPr/>
            <p:nvPr userDrawn="1"/>
          </p:nvSpPr>
          <p:spPr bwMode="auto">
            <a:xfrm>
              <a:off x="2997200" y="4274458"/>
              <a:ext cx="9525" cy="7938"/>
            </a:xfrm>
            <a:custGeom>
              <a:avLst/>
              <a:gdLst>
                <a:gd name="T0" fmla="*/ 0 w 5"/>
                <a:gd name="T1" fmla="*/ 0 h 4"/>
                <a:gd name="T2" fmla="*/ 4 w 5"/>
                <a:gd name="T3" fmla="*/ 0 h 4"/>
                <a:gd name="T4" fmla="*/ 4 w 5"/>
                <a:gd name="T5" fmla="*/ 3 h 4"/>
                <a:gd name="T6" fmla="*/ 1 w 5"/>
                <a:gd name="T7" fmla="*/ 3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1" y="0"/>
                    <a:pt x="2" y="0"/>
                    <a:pt x="4" y="0"/>
                  </a:cubicBezTo>
                  <a:cubicBezTo>
                    <a:pt x="5" y="1"/>
                    <a:pt x="5" y="2"/>
                    <a:pt x="4" y="3"/>
                  </a:cubicBezTo>
                  <a:cubicBezTo>
                    <a:pt x="3" y="4"/>
                    <a:pt x="2" y="4"/>
                    <a:pt x="1" y="3"/>
                  </a:cubicBezTo>
                  <a:cubicBezTo>
                    <a:pt x="0" y="2"/>
                    <a:pt x="0" y="1"/>
                    <a:pt x="0" y="0"/>
                  </a:cubicBezTo>
                  <a:close/>
                </a:path>
              </a:pathLst>
            </a:custGeom>
            <a:solidFill>
              <a:srgbClr val="C4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7" name="Freeform 274"/>
            <p:cNvSpPr/>
            <p:nvPr userDrawn="1"/>
          </p:nvSpPr>
          <p:spPr bwMode="auto">
            <a:xfrm>
              <a:off x="3003550" y="4266520"/>
              <a:ext cx="1588" cy="6350"/>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2"/>
                    <a:pt x="1" y="1"/>
                    <a:pt x="1" y="0"/>
                  </a:cubicBezTo>
                  <a:cubicBezTo>
                    <a:pt x="1" y="1"/>
                    <a:pt x="1" y="2"/>
                    <a:pt x="0" y="3"/>
                  </a:cubicBezTo>
                  <a:close/>
                </a:path>
              </a:pathLst>
            </a:custGeom>
            <a:solidFill>
              <a:srgbClr val="C4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8" name="Freeform 275"/>
            <p:cNvSpPr/>
            <p:nvPr userDrawn="1"/>
          </p:nvSpPr>
          <p:spPr bwMode="auto">
            <a:xfrm>
              <a:off x="3327400" y="4361770"/>
              <a:ext cx="22225" cy="15875"/>
            </a:xfrm>
            <a:custGeom>
              <a:avLst/>
              <a:gdLst>
                <a:gd name="T0" fmla="*/ 0 w 12"/>
                <a:gd name="T1" fmla="*/ 1 h 8"/>
                <a:gd name="T2" fmla="*/ 5 w 12"/>
                <a:gd name="T3" fmla="*/ 2 h 8"/>
                <a:gd name="T4" fmla="*/ 10 w 12"/>
                <a:gd name="T5" fmla="*/ 3 h 8"/>
                <a:gd name="T6" fmla="*/ 12 w 12"/>
                <a:gd name="T7" fmla="*/ 8 h 8"/>
                <a:gd name="T8" fmla="*/ 12 w 12"/>
                <a:gd name="T9" fmla="*/ 8 h 8"/>
                <a:gd name="T10" fmla="*/ 8 w 12"/>
                <a:gd name="T11" fmla="*/ 8 h 8"/>
                <a:gd name="T12" fmla="*/ 8 w 12"/>
                <a:gd name="T13" fmla="*/ 8 h 8"/>
                <a:gd name="T14" fmla="*/ 1 w 12"/>
                <a:gd name="T15" fmla="*/ 4 h 8"/>
                <a:gd name="T16" fmla="*/ 0 w 12"/>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0" y="1"/>
                  </a:moveTo>
                  <a:cubicBezTo>
                    <a:pt x="2" y="0"/>
                    <a:pt x="4" y="0"/>
                    <a:pt x="5" y="2"/>
                  </a:cubicBezTo>
                  <a:cubicBezTo>
                    <a:pt x="7" y="3"/>
                    <a:pt x="8" y="4"/>
                    <a:pt x="10" y="3"/>
                  </a:cubicBezTo>
                  <a:cubicBezTo>
                    <a:pt x="12" y="4"/>
                    <a:pt x="12" y="6"/>
                    <a:pt x="12" y="8"/>
                  </a:cubicBezTo>
                  <a:cubicBezTo>
                    <a:pt x="12" y="8"/>
                    <a:pt x="12" y="8"/>
                    <a:pt x="12" y="8"/>
                  </a:cubicBezTo>
                  <a:cubicBezTo>
                    <a:pt x="10" y="8"/>
                    <a:pt x="9" y="8"/>
                    <a:pt x="8" y="8"/>
                  </a:cubicBezTo>
                  <a:cubicBezTo>
                    <a:pt x="8" y="8"/>
                    <a:pt x="8" y="8"/>
                    <a:pt x="8" y="8"/>
                  </a:cubicBezTo>
                  <a:cubicBezTo>
                    <a:pt x="5" y="7"/>
                    <a:pt x="3" y="5"/>
                    <a:pt x="1" y="4"/>
                  </a:cubicBezTo>
                  <a:cubicBezTo>
                    <a:pt x="0" y="3"/>
                    <a:pt x="0" y="2"/>
                    <a:pt x="0" y="1"/>
                  </a:cubicBezTo>
                  <a:close/>
                </a:path>
              </a:pathLst>
            </a:custGeom>
            <a:solidFill>
              <a:srgbClr val="B7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9" name="Freeform 276"/>
            <p:cNvSpPr/>
            <p:nvPr userDrawn="1"/>
          </p:nvSpPr>
          <p:spPr bwMode="auto">
            <a:xfrm>
              <a:off x="3313113" y="4383995"/>
              <a:ext cx="4763" cy="4763"/>
            </a:xfrm>
            <a:custGeom>
              <a:avLst/>
              <a:gdLst>
                <a:gd name="T0" fmla="*/ 2 w 3"/>
                <a:gd name="T1" fmla="*/ 2 h 2"/>
                <a:gd name="T2" fmla="*/ 0 w 3"/>
                <a:gd name="T3" fmla="*/ 1 h 2"/>
                <a:gd name="T4" fmla="*/ 2 w 3"/>
                <a:gd name="T5" fmla="*/ 0 h 2"/>
                <a:gd name="T6" fmla="*/ 3 w 3"/>
                <a:gd name="T7" fmla="*/ 1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1" y="2"/>
                    <a:pt x="1" y="1"/>
                    <a:pt x="0" y="1"/>
                  </a:cubicBezTo>
                  <a:cubicBezTo>
                    <a:pt x="0" y="1"/>
                    <a:pt x="1" y="0"/>
                    <a:pt x="2" y="0"/>
                  </a:cubicBezTo>
                  <a:cubicBezTo>
                    <a:pt x="2" y="0"/>
                    <a:pt x="3" y="1"/>
                    <a:pt x="3" y="1"/>
                  </a:cubicBezTo>
                  <a:cubicBezTo>
                    <a:pt x="2" y="2"/>
                    <a:pt x="2" y="2"/>
                    <a:pt x="2" y="2"/>
                  </a:cubicBezTo>
                  <a:close/>
                </a:path>
              </a:pathLst>
            </a:custGeom>
            <a:solidFill>
              <a:srgbClr val="BE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0" name="Freeform 277"/>
            <p:cNvSpPr/>
            <p:nvPr userDrawn="1"/>
          </p:nvSpPr>
          <p:spPr bwMode="auto">
            <a:xfrm>
              <a:off x="3279775" y="4360183"/>
              <a:ext cx="3175" cy="158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1" y="0"/>
                    <a:pt x="2" y="1"/>
                    <a:pt x="2" y="1"/>
                  </a:cubicBezTo>
                  <a:close/>
                </a:path>
              </a:pathLst>
            </a:custGeom>
            <a:solidFill>
              <a:srgbClr val="BE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1" name="Rectangle 278"/>
            <p:cNvSpPr>
              <a:spLocks noChangeArrowheads="1"/>
            </p:cNvSpPr>
            <p:nvPr userDrawn="1"/>
          </p:nvSpPr>
          <p:spPr bwMode="auto">
            <a:xfrm>
              <a:off x="3289300" y="4347483"/>
              <a:ext cx="1588" cy="1588"/>
            </a:xfrm>
            <a:prstGeom prst="rect">
              <a:avLst/>
            </a:prstGeom>
            <a:solidFill>
              <a:srgbClr val="BEB9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92" name="Freeform 279"/>
            <p:cNvSpPr/>
            <p:nvPr userDrawn="1"/>
          </p:nvSpPr>
          <p:spPr bwMode="auto">
            <a:xfrm>
              <a:off x="3344863" y="4310970"/>
              <a:ext cx="7938" cy="7938"/>
            </a:xfrm>
            <a:custGeom>
              <a:avLst/>
              <a:gdLst>
                <a:gd name="T0" fmla="*/ 0 w 4"/>
                <a:gd name="T1" fmla="*/ 0 h 4"/>
                <a:gd name="T2" fmla="*/ 4 w 4"/>
                <a:gd name="T3" fmla="*/ 1 h 4"/>
                <a:gd name="T4" fmla="*/ 0 w 4"/>
                <a:gd name="T5" fmla="*/ 0 h 4"/>
              </a:gdLst>
              <a:ahLst/>
              <a:cxnLst>
                <a:cxn ang="0">
                  <a:pos x="T0" y="T1"/>
                </a:cxn>
                <a:cxn ang="0">
                  <a:pos x="T2" y="T3"/>
                </a:cxn>
                <a:cxn ang="0">
                  <a:pos x="T4" y="T5"/>
                </a:cxn>
              </a:cxnLst>
              <a:rect l="0" t="0" r="r" b="b"/>
              <a:pathLst>
                <a:path w="4" h="4">
                  <a:moveTo>
                    <a:pt x="0" y="0"/>
                  </a:moveTo>
                  <a:cubicBezTo>
                    <a:pt x="1" y="0"/>
                    <a:pt x="3" y="0"/>
                    <a:pt x="4" y="1"/>
                  </a:cubicBezTo>
                  <a:cubicBezTo>
                    <a:pt x="2" y="4"/>
                    <a:pt x="1" y="2"/>
                    <a:pt x="0" y="0"/>
                  </a:cubicBezTo>
                  <a:close/>
                </a:path>
              </a:pathLst>
            </a:custGeom>
            <a:solidFill>
              <a:srgbClr val="C5C1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3" name="Freeform 280"/>
            <p:cNvSpPr/>
            <p:nvPr userDrawn="1"/>
          </p:nvSpPr>
          <p:spPr bwMode="auto">
            <a:xfrm>
              <a:off x="3316288" y="4383995"/>
              <a:ext cx="12700" cy="9525"/>
            </a:xfrm>
            <a:custGeom>
              <a:avLst/>
              <a:gdLst>
                <a:gd name="T0" fmla="*/ 0 w 7"/>
                <a:gd name="T1" fmla="*/ 2 h 5"/>
                <a:gd name="T2" fmla="*/ 0 w 7"/>
                <a:gd name="T3" fmla="*/ 0 h 5"/>
                <a:gd name="T4" fmla="*/ 7 w 7"/>
                <a:gd name="T5" fmla="*/ 3 h 5"/>
                <a:gd name="T6" fmla="*/ 1 w 7"/>
                <a:gd name="T7" fmla="*/ 5 h 5"/>
                <a:gd name="T8" fmla="*/ 0 w 7"/>
                <a:gd name="T9" fmla="*/ 2 h 5"/>
              </a:gdLst>
              <a:ahLst/>
              <a:cxnLst>
                <a:cxn ang="0">
                  <a:pos x="T0" y="T1"/>
                </a:cxn>
                <a:cxn ang="0">
                  <a:pos x="T2" y="T3"/>
                </a:cxn>
                <a:cxn ang="0">
                  <a:pos x="T4" y="T5"/>
                </a:cxn>
                <a:cxn ang="0">
                  <a:pos x="T6" y="T7"/>
                </a:cxn>
                <a:cxn ang="0">
                  <a:pos x="T8" y="T9"/>
                </a:cxn>
              </a:cxnLst>
              <a:rect l="0" t="0" r="r" b="b"/>
              <a:pathLst>
                <a:path w="7" h="5">
                  <a:moveTo>
                    <a:pt x="0" y="2"/>
                  </a:moveTo>
                  <a:cubicBezTo>
                    <a:pt x="0" y="1"/>
                    <a:pt x="0" y="1"/>
                    <a:pt x="0" y="0"/>
                  </a:cubicBezTo>
                  <a:cubicBezTo>
                    <a:pt x="2" y="1"/>
                    <a:pt x="4" y="2"/>
                    <a:pt x="7" y="3"/>
                  </a:cubicBezTo>
                  <a:cubicBezTo>
                    <a:pt x="5" y="5"/>
                    <a:pt x="3" y="5"/>
                    <a:pt x="1" y="5"/>
                  </a:cubicBezTo>
                  <a:cubicBezTo>
                    <a:pt x="1" y="4"/>
                    <a:pt x="1" y="3"/>
                    <a:pt x="0" y="2"/>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4" name="Freeform 281"/>
            <p:cNvSpPr/>
            <p:nvPr userDrawn="1"/>
          </p:nvSpPr>
          <p:spPr bwMode="auto">
            <a:xfrm>
              <a:off x="3344863" y="4364945"/>
              <a:ext cx="7938" cy="12700"/>
            </a:xfrm>
            <a:custGeom>
              <a:avLst/>
              <a:gdLst>
                <a:gd name="T0" fmla="*/ 2 w 4"/>
                <a:gd name="T1" fmla="*/ 7 h 7"/>
                <a:gd name="T2" fmla="*/ 0 w 4"/>
                <a:gd name="T3" fmla="*/ 2 h 7"/>
                <a:gd name="T4" fmla="*/ 1 w 4"/>
                <a:gd name="T5" fmla="*/ 0 h 7"/>
                <a:gd name="T6" fmla="*/ 4 w 4"/>
                <a:gd name="T7" fmla="*/ 7 h 7"/>
                <a:gd name="T8" fmla="*/ 2 w 4"/>
                <a:gd name="T9" fmla="*/ 7 h 7"/>
              </a:gdLst>
              <a:ahLst/>
              <a:cxnLst>
                <a:cxn ang="0">
                  <a:pos x="T0" y="T1"/>
                </a:cxn>
                <a:cxn ang="0">
                  <a:pos x="T2" y="T3"/>
                </a:cxn>
                <a:cxn ang="0">
                  <a:pos x="T4" y="T5"/>
                </a:cxn>
                <a:cxn ang="0">
                  <a:pos x="T6" y="T7"/>
                </a:cxn>
                <a:cxn ang="0">
                  <a:pos x="T8" y="T9"/>
                </a:cxn>
              </a:cxnLst>
              <a:rect l="0" t="0" r="r" b="b"/>
              <a:pathLst>
                <a:path w="4" h="7">
                  <a:moveTo>
                    <a:pt x="2" y="7"/>
                  </a:moveTo>
                  <a:cubicBezTo>
                    <a:pt x="1" y="6"/>
                    <a:pt x="1" y="4"/>
                    <a:pt x="0" y="2"/>
                  </a:cubicBezTo>
                  <a:cubicBezTo>
                    <a:pt x="0" y="1"/>
                    <a:pt x="1" y="1"/>
                    <a:pt x="1" y="0"/>
                  </a:cubicBezTo>
                  <a:cubicBezTo>
                    <a:pt x="2" y="2"/>
                    <a:pt x="3" y="4"/>
                    <a:pt x="4" y="7"/>
                  </a:cubicBezTo>
                  <a:cubicBezTo>
                    <a:pt x="3" y="7"/>
                    <a:pt x="2" y="7"/>
                    <a:pt x="2" y="7"/>
                  </a:cubicBezTo>
                  <a:close/>
                </a:path>
              </a:pathLst>
            </a:custGeom>
            <a:solidFill>
              <a:srgbClr val="CCC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5" name="Freeform 282"/>
            <p:cNvSpPr/>
            <p:nvPr userDrawn="1"/>
          </p:nvSpPr>
          <p:spPr bwMode="auto">
            <a:xfrm>
              <a:off x="3351213" y="4398283"/>
              <a:ext cx="4763" cy="3175"/>
            </a:xfrm>
            <a:custGeom>
              <a:avLst/>
              <a:gdLst>
                <a:gd name="T0" fmla="*/ 0 w 3"/>
                <a:gd name="T1" fmla="*/ 1 h 1"/>
                <a:gd name="T2" fmla="*/ 0 w 3"/>
                <a:gd name="T3" fmla="*/ 0 h 1"/>
                <a:gd name="T4" fmla="*/ 2 w 3"/>
                <a:gd name="T5" fmla="*/ 0 h 1"/>
                <a:gd name="T6" fmla="*/ 2 w 3"/>
                <a:gd name="T7" fmla="*/ 1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0" y="0"/>
                    <a:pt x="0" y="0"/>
                    <a:pt x="0" y="0"/>
                  </a:cubicBezTo>
                  <a:cubicBezTo>
                    <a:pt x="1" y="0"/>
                    <a:pt x="2" y="0"/>
                    <a:pt x="2" y="0"/>
                  </a:cubicBezTo>
                  <a:cubicBezTo>
                    <a:pt x="3" y="1"/>
                    <a:pt x="3" y="1"/>
                    <a:pt x="2" y="1"/>
                  </a:cubicBezTo>
                  <a:cubicBezTo>
                    <a:pt x="1" y="1"/>
                    <a:pt x="1" y="1"/>
                    <a:pt x="0" y="1"/>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6" name="Freeform 283"/>
            <p:cNvSpPr/>
            <p:nvPr userDrawn="1"/>
          </p:nvSpPr>
          <p:spPr bwMode="auto">
            <a:xfrm>
              <a:off x="3335338" y="4395108"/>
              <a:ext cx="4763" cy="6350"/>
            </a:xfrm>
            <a:custGeom>
              <a:avLst/>
              <a:gdLst>
                <a:gd name="T0" fmla="*/ 0 w 3"/>
                <a:gd name="T1" fmla="*/ 3 h 3"/>
                <a:gd name="T2" fmla="*/ 1 w 3"/>
                <a:gd name="T3" fmla="*/ 1 h 3"/>
                <a:gd name="T4" fmla="*/ 0 w 3"/>
                <a:gd name="T5" fmla="*/ 3 h 3"/>
              </a:gdLst>
              <a:ahLst/>
              <a:cxnLst>
                <a:cxn ang="0">
                  <a:pos x="T0" y="T1"/>
                </a:cxn>
                <a:cxn ang="0">
                  <a:pos x="T2" y="T3"/>
                </a:cxn>
                <a:cxn ang="0">
                  <a:pos x="T4" y="T5"/>
                </a:cxn>
              </a:cxnLst>
              <a:rect l="0" t="0" r="r" b="b"/>
              <a:pathLst>
                <a:path w="3" h="3">
                  <a:moveTo>
                    <a:pt x="0" y="3"/>
                  </a:moveTo>
                  <a:cubicBezTo>
                    <a:pt x="0" y="2"/>
                    <a:pt x="1" y="0"/>
                    <a:pt x="1" y="1"/>
                  </a:cubicBezTo>
                  <a:cubicBezTo>
                    <a:pt x="3" y="2"/>
                    <a:pt x="0" y="2"/>
                    <a:pt x="0" y="3"/>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7" name="Freeform 284"/>
            <p:cNvSpPr/>
            <p:nvPr userDrawn="1"/>
          </p:nvSpPr>
          <p:spPr bwMode="auto">
            <a:xfrm>
              <a:off x="3340100" y="4377645"/>
              <a:ext cx="1588"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0"/>
                    <a:pt x="1" y="0"/>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8" name="Freeform 285"/>
            <p:cNvSpPr/>
            <p:nvPr userDrawn="1"/>
          </p:nvSpPr>
          <p:spPr bwMode="auto">
            <a:xfrm>
              <a:off x="3332163" y="4382408"/>
              <a:ext cx="3175" cy="1588"/>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2" y="0"/>
                  </a:lnTo>
                  <a:lnTo>
                    <a:pt x="2" y="1"/>
                  </a:lnTo>
                  <a:lnTo>
                    <a:pt x="0" y="0"/>
                  </a:ln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9" name="Freeform 286"/>
            <p:cNvSpPr/>
            <p:nvPr userDrawn="1"/>
          </p:nvSpPr>
          <p:spPr bwMode="auto">
            <a:xfrm>
              <a:off x="3073400" y="4499883"/>
              <a:ext cx="1588" cy="1588"/>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0" y="0"/>
                  </a:cubicBezTo>
                  <a:cubicBezTo>
                    <a:pt x="1" y="0"/>
                    <a:pt x="1" y="0"/>
                    <a:pt x="0" y="1"/>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0" name="Freeform 287"/>
            <p:cNvSpPr/>
            <p:nvPr userDrawn="1"/>
          </p:nvSpPr>
          <p:spPr bwMode="auto">
            <a:xfrm>
              <a:off x="3071813" y="4501470"/>
              <a:ext cx="1588"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0"/>
                    <a:pt x="1" y="0"/>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1" name="Freeform 288"/>
            <p:cNvSpPr/>
            <p:nvPr userDrawn="1"/>
          </p:nvSpPr>
          <p:spPr bwMode="auto">
            <a:xfrm>
              <a:off x="2936875" y="4079195"/>
              <a:ext cx="7938" cy="3175"/>
            </a:xfrm>
            <a:custGeom>
              <a:avLst/>
              <a:gdLst>
                <a:gd name="T0" fmla="*/ 1 w 4"/>
                <a:gd name="T1" fmla="*/ 2 h 2"/>
                <a:gd name="T2" fmla="*/ 2 w 4"/>
                <a:gd name="T3" fmla="*/ 0 h 2"/>
                <a:gd name="T4" fmla="*/ 3 w 4"/>
                <a:gd name="T5" fmla="*/ 0 h 2"/>
                <a:gd name="T6" fmla="*/ 1 w 4"/>
                <a:gd name="T7" fmla="*/ 2 h 2"/>
              </a:gdLst>
              <a:ahLst/>
              <a:cxnLst>
                <a:cxn ang="0">
                  <a:pos x="T0" y="T1"/>
                </a:cxn>
                <a:cxn ang="0">
                  <a:pos x="T2" y="T3"/>
                </a:cxn>
                <a:cxn ang="0">
                  <a:pos x="T4" y="T5"/>
                </a:cxn>
                <a:cxn ang="0">
                  <a:pos x="T6" y="T7"/>
                </a:cxn>
              </a:cxnLst>
              <a:rect l="0" t="0" r="r" b="b"/>
              <a:pathLst>
                <a:path w="4" h="2">
                  <a:moveTo>
                    <a:pt x="1" y="2"/>
                  </a:moveTo>
                  <a:cubicBezTo>
                    <a:pt x="1" y="2"/>
                    <a:pt x="0" y="0"/>
                    <a:pt x="2" y="0"/>
                  </a:cubicBezTo>
                  <a:cubicBezTo>
                    <a:pt x="2" y="0"/>
                    <a:pt x="3" y="0"/>
                    <a:pt x="3" y="0"/>
                  </a:cubicBezTo>
                  <a:cubicBezTo>
                    <a:pt x="4" y="2"/>
                    <a:pt x="2" y="2"/>
                    <a:pt x="1" y="2"/>
                  </a:cubicBezTo>
                  <a:close/>
                </a:path>
              </a:pathLst>
            </a:custGeom>
            <a:solidFill>
              <a:srgbClr val="E5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2" name="Freeform 289"/>
            <p:cNvSpPr/>
            <p:nvPr userDrawn="1"/>
          </p:nvSpPr>
          <p:spPr bwMode="auto">
            <a:xfrm>
              <a:off x="2919413" y="4082370"/>
              <a:ext cx="74613" cy="73025"/>
            </a:xfrm>
            <a:custGeom>
              <a:avLst/>
              <a:gdLst>
                <a:gd name="T0" fmla="*/ 24 w 41"/>
                <a:gd name="T1" fmla="*/ 33 h 40"/>
                <a:gd name="T2" fmla="*/ 24 w 41"/>
                <a:gd name="T3" fmla="*/ 25 h 40"/>
                <a:gd name="T4" fmla="*/ 18 w 41"/>
                <a:gd name="T5" fmla="*/ 20 h 40"/>
                <a:gd name="T6" fmla="*/ 0 w 41"/>
                <a:gd name="T7" fmla="*/ 0 h 40"/>
                <a:gd name="T8" fmla="*/ 3 w 41"/>
                <a:gd name="T9" fmla="*/ 1 h 40"/>
                <a:gd name="T10" fmla="*/ 32 w 41"/>
                <a:gd name="T11" fmla="*/ 14 h 40"/>
                <a:gd name="T12" fmla="*/ 41 w 41"/>
                <a:gd name="T13" fmla="*/ 22 h 40"/>
                <a:gd name="T14" fmla="*/ 35 w 41"/>
                <a:gd name="T15" fmla="*/ 30 h 40"/>
                <a:gd name="T16" fmla="*/ 34 w 41"/>
                <a:gd name="T17" fmla="*/ 32 h 40"/>
                <a:gd name="T18" fmla="*/ 31 w 41"/>
                <a:gd name="T19" fmla="*/ 40 h 40"/>
                <a:gd name="T20" fmla="*/ 22 w 41"/>
                <a:gd name="T21" fmla="*/ 34 h 40"/>
                <a:gd name="T22" fmla="*/ 24 w 41"/>
                <a:gd name="T23"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0">
                  <a:moveTo>
                    <a:pt x="24" y="33"/>
                  </a:moveTo>
                  <a:cubicBezTo>
                    <a:pt x="29" y="28"/>
                    <a:pt x="29" y="28"/>
                    <a:pt x="24" y="25"/>
                  </a:cubicBezTo>
                  <a:cubicBezTo>
                    <a:pt x="22" y="23"/>
                    <a:pt x="20" y="21"/>
                    <a:pt x="18" y="20"/>
                  </a:cubicBezTo>
                  <a:cubicBezTo>
                    <a:pt x="11" y="14"/>
                    <a:pt x="4" y="8"/>
                    <a:pt x="0" y="0"/>
                  </a:cubicBezTo>
                  <a:cubicBezTo>
                    <a:pt x="1" y="1"/>
                    <a:pt x="2" y="1"/>
                    <a:pt x="3" y="1"/>
                  </a:cubicBezTo>
                  <a:cubicBezTo>
                    <a:pt x="13" y="6"/>
                    <a:pt x="21" y="12"/>
                    <a:pt x="32" y="14"/>
                  </a:cubicBezTo>
                  <a:cubicBezTo>
                    <a:pt x="36" y="16"/>
                    <a:pt x="39" y="19"/>
                    <a:pt x="41" y="22"/>
                  </a:cubicBezTo>
                  <a:cubicBezTo>
                    <a:pt x="37" y="23"/>
                    <a:pt x="31" y="22"/>
                    <a:pt x="35" y="30"/>
                  </a:cubicBezTo>
                  <a:cubicBezTo>
                    <a:pt x="36" y="30"/>
                    <a:pt x="35" y="31"/>
                    <a:pt x="34" y="32"/>
                  </a:cubicBezTo>
                  <a:cubicBezTo>
                    <a:pt x="29" y="33"/>
                    <a:pt x="31" y="36"/>
                    <a:pt x="31" y="40"/>
                  </a:cubicBezTo>
                  <a:cubicBezTo>
                    <a:pt x="28" y="38"/>
                    <a:pt x="25" y="36"/>
                    <a:pt x="22" y="34"/>
                  </a:cubicBezTo>
                  <a:cubicBezTo>
                    <a:pt x="22" y="33"/>
                    <a:pt x="23" y="33"/>
                    <a:pt x="24" y="33"/>
                  </a:cubicBezTo>
                  <a:close/>
                </a:path>
              </a:pathLst>
            </a:custGeom>
            <a:solidFill>
              <a:srgbClr val="DED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3" name="Freeform 290"/>
            <p:cNvSpPr/>
            <p:nvPr userDrawn="1"/>
          </p:nvSpPr>
          <p:spPr bwMode="auto">
            <a:xfrm>
              <a:off x="2922588" y="4117295"/>
              <a:ext cx="6350" cy="4763"/>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1" y="3"/>
                    <a:pt x="0" y="1"/>
                    <a:pt x="0" y="0"/>
                  </a:cubicBezTo>
                  <a:cubicBezTo>
                    <a:pt x="1" y="0"/>
                    <a:pt x="2" y="1"/>
                    <a:pt x="3" y="3"/>
                  </a:cubicBezTo>
                  <a:close/>
                </a:path>
              </a:pathLst>
            </a:custGeom>
            <a:solidFill>
              <a:srgbClr val="D7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4" name="Freeform 291"/>
            <p:cNvSpPr>
              <a:spLocks noEditPoints="1"/>
            </p:cNvSpPr>
            <p:nvPr userDrawn="1"/>
          </p:nvSpPr>
          <p:spPr bwMode="auto">
            <a:xfrm>
              <a:off x="3136900" y="4231595"/>
              <a:ext cx="93663" cy="146050"/>
            </a:xfrm>
            <a:custGeom>
              <a:avLst/>
              <a:gdLst>
                <a:gd name="T0" fmla="*/ 39 w 51"/>
                <a:gd name="T1" fmla="*/ 10 h 79"/>
                <a:gd name="T2" fmla="*/ 36 w 51"/>
                <a:gd name="T3" fmla="*/ 2 h 79"/>
                <a:gd name="T4" fmla="*/ 23 w 51"/>
                <a:gd name="T5" fmla="*/ 15 h 79"/>
                <a:gd name="T6" fmla="*/ 8 w 51"/>
                <a:gd name="T7" fmla="*/ 39 h 79"/>
                <a:gd name="T8" fmla="*/ 1 w 51"/>
                <a:gd name="T9" fmla="*/ 60 h 79"/>
                <a:gd name="T10" fmla="*/ 3 w 51"/>
                <a:gd name="T11" fmla="*/ 66 h 79"/>
                <a:gd name="T12" fmla="*/ 1 w 51"/>
                <a:gd name="T13" fmla="*/ 69 h 79"/>
                <a:gd name="T14" fmla="*/ 4 w 51"/>
                <a:gd name="T15" fmla="*/ 72 h 79"/>
                <a:gd name="T16" fmla="*/ 11 w 51"/>
                <a:gd name="T17" fmla="*/ 77 h 79"/>
                <a:gd name="T18" fmla="*/ 26 w 51"/>
                <a:gd name="T19" fmla="*/ 75 h 79"/>
                <a:gd name="T20" fmla="*/ 35 w 51"/>
                <a:gd name="T21" fmla="*/ 66 h 79"/>
                <a:gd name="T22" fmla="*/ 49 w 51"/>
                <a:gd name="T23" fmla="*/ 32 h 79"/>
                <a:gd name="T24" fmla="*/ 46 w 51"/>
                <a:gd name="T25" fmla="*/ 9 h 79"/>
                <a:gd name="T26" fmla="*/ 10 w 51"/>
                <a:gd name="T27" fmla="*/ 50 h 79"/>
                <a:gd name="T28" fmla="*/ 10 w 51"/>
                <a:gd name="T29" fmla="*/ 54 h 79"/>
                <a:gd name="T30" fmla="*/ 5 w 51"/>
                <a:gd name="T31" fmla="*/ 61 h 79"/>
                <a:gd name="T32" fmla="*/ 11 w 51"/>
                <a:gd name="T33" fmla="*/ 57 h 79"/>
                <a:gd name="T34" fmla="*/ 16 w 51"/>
                <a:gd name="T35" fmla="*/ 69 h 79"/>
                <a:gd name="T36" fmla="*/ 11 w 51"/>
                <a:gd name="T37" fmla="*/ 57 h 79"/>
                <a:gd name="T38" fmla="*/ 9 w 51"/>
                <a:gd name="T39" fmla="*/ 71 h 79"/>
                <a:gd name="T40" fmla="*/ 19 w 51"/>
                <a:gd name="T41" fmla="*/ 72 h 79"/>
                <a:gd name="T42" fmla="*/ 16 w 51"/>
                <a:gd name="T43" fmla="*/ 74 h 79"/>
                <a:gd name="T44" fmla="*/ 30 w 51"/>
                <a:gd name="T45" fmla="*/ 30 h 79"/>
                <a:gd name="T46" fmla="*/ 27 w 51"/>
                <a:gd name="T47" fmla="*/ 31 h 79"/>
                <a:gd name="T48" fmla="*/ 32 w 51"/>
                <a:gd name="T49" fmla="*/ 26 h 79"/>
                <a:gd name="T50" fmla="*/ 35 w 51"/>
                <a:gd name="T51" fmla="*/ 37 h 79"/>
                <a:gd name="T52" fmla="*/ 31 w 51"/>
                <a:gd name="T53" fmla="*/ 47 h 79"/>
                <a:gd name="T54" fmla="*/ 36 w 51"/>
                <a:gd name="T55" fmla="*/ 8 h 79"/>
                <a:gd name="T56" fmla="*/ 34 w 51"/>
                <a:gd name="T57" fmla="*/ 11 h 79"/>
                <a:gd name="T58" fmla="*/ 24 w 51"/>
                <a:gd name="T59" fmla="*/ 19 h 79"/>
                <a:gd name="T60" fmla="*/ 14 w 51"/>
                <a:gd name="T61" fmla="*/ 31 h 79"/>
                <a:gd name="T62" fmla="*/ 16 w 51"/>
                <a:gd name="T63" fmla="*/ 51 h 79"/>
                <a:gd name="T64" fmla="*/ 17 w 51"/>
                <a:gd name="T65" fmla="*/ 56 h 79"/>
                <a:gd name="T66" fmla="*/ 17 w 51"/>
                <a:gd name="T67" fmla="*/ 55 h 79"/>
                <a:gd name="T68" fmla="*/ 31 w 51"/>
                <a:gd name="T69" fmla="*/ 66 h 79"/>
                <a:gd name="T70" fmla="*/ 24 w 51"/>
                <a:gd name="T71" fmla="*/ 69 h 79"/>
                <a:gd name="T72" fmla="*/ 31 w 51"/>
                <a:gd name="T73" fmla="*/ 62 h 79"/>
                <a:gd name="T74" fmla="*/ 31 w 51"/>
                <a:gd name="T75" fmla="*/ 66 h 79"/>
                <a:gd name="T76" fmla="*/ 41 w 51"/>
                <a:gd name="T77" fmla="*/ 50 h 79"/>
                <a:gd name="T78" fmla="*/ 39 w 51"/>
                <a:gd name="T79"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79">
                  <a:moveTo>
                    <a:pt x="46" y="9"/>
                  </a:moveTo>
                  <a:cubicBezTo>
                    <a:pt x="44" y="8"/>
                    <a:pt x="41" y="8"/>
                    <a:pt x="39" y="10"/>
                  </a:cubicBezTo>
                  <a:cubicBezTo>
                    <a:pt x="39" y="7"/>
                    <a:pt x="39" y="5"/>
                    <a:pt x="39" y="3"/>
                  </a:cubicBezTo>
                  <a:cubicBezTo>
                    <a:pt x="39" y="1"/>
                    <a:pt x="37" y="0"/>
                    <a:pt x="36" y="2"/>
                  </a:cubicBezTo>
                  <a:cubicBezTo>
                    <a:pt x="34" y="5"/>
                    <a:pt x="31" y="8"/>
                    <a:pt x="29" y="12"/>
                  </a:cubicBezTo>
                  <a:cubicBezTo>
                    <a:pt x="27" y="12"/>
                    <a:pt x="25" y="14"/>
                    <a:pt x="23" y="15"/>
                  </a:cubicBezTo>
                  <a:cubicBezTo>
                    <a:pt x="15" y="19"/>
                    <a:pt x="11" y="27"/>
                    <a:pt x="9" y="35"/>
                  </a:cubicBezTo>
                  <a:cubicBezTo>
                    <a:pt x="9" y="36"/>
                    <a:pt x="9" y="38"/>
                    <a:pt x="8" y="39"/>
                  </a:cubicBezTo>
                  <a:cubicBezTo>
                    <a:pt x="5" y="45"/>
                    <a:pt x="1" y="53"/>
                    <a:pt x="1" y="60"/>
                  </a:cubicBezTo>
                  <a:cubicBezTo>
                    <a:pt x="1" y="60"/>
                    <a:pt x="1" y="60"/>
                    <a:pt x="1" y="60"/>
                  </a:cubicBezTo>
                  <a:cubicBezTo>
                    <a:pt x="1" y="60"/>
                    <a:pt x="1" y="60"/>
                    <a:pt x="1" y="60"/>
                  </a:cubicBezTo>
                  <a:cubicBezTo>
                    <a:pt x="1" y="62"/>
                    <a:pt x="2" y="64"/>
                    <a:pt x="3" y="66"/>
                  </a:cubicBezTo>
                  <a:cubicBezTo>
                    <a:pt x="3" y="67"/>
                    <a:pt x="3" y="69"/>
                    <a:pt x="3" y="70"/>
                  </a:cubicBezTo>
                  <a:cubicBezTo>
                    <a:pt x="3" y="69"/>
                    <a:pt x="2" y="69"/>
                    <a:pt x="1" y="69"/>
                  </a:cubicBezTo>
                  <a:cubicBezTo>
                    <a:pt x="1" y="70"/>
                    <a:pt x="0" y="70"/>
                    <a:pt x="1" y="71"/>
                  </a:cubicBezTo>
                  <a:cubicBezTo>
                    <a:pt x="1" y="72"/>
                    <a:pt x="2" y="73"/>
                    <a:pt x="4" y="72"/>
                  </a:cubicBezTo>
                  <a:cubicBezTo>
                    <a:pt x="4" y="72"/>
                    <a:pt x="4" y="72"/>
                    <a:pt x="4" y="72"/>
                  </a:cubicBezTo>
                  <a:cubicBezTo>
                    <a:pt x="6" y="74"/>
                    <a:pt x="8" y="76"/>
                    <a:pt x="11" y="77"/>
                  </a:cubicBezTo>
                  <a:cubicBezTo>
                    <a:pt x="16" y="79"/>
                    <a:pt x="20" y="77"/>
                    <a:pt x="25" y="74"/>
                  </a:cubicBezTo>
                  <a:cubicBezTo>
                    <a:pt x="25" y="75"/>
                    <a:pt x="26" y="75"/>
                    <a:pt x="26" y="75"/>
                  </a:cubicBezTo>
                  <a:cubicBezTo>
                    <a:pt x="30" y="75"/>
                    <a:pt x="33" y="71"/>
                    <a:pt x="35" y="66"/>
                  </a:cubicBezTo>
                  <a:cubicBezTo>
                    <a:pt x="35" y="66"/>
                    <a:pt x="35" y="66"/>
                    <a:pt x="35" y="66"/>
                  </a:cubicBezTo>
                  <a:cubicBezTo>
                    <a:pt x="42" y="59"/>
                    <a:pt x="45" y="50"/>
                    <a:pt x="46" y="41"/>
                  </a:cubicBezTo>
                  <a:cubicBezTo>
                    <a:pt x="47" y="37"/>
                    <a:pt x="49" y="34"/>
                    <a:pt x="49" y="32"/>
                  </a:cubicBezTo>
                  <a:cubicBezTo>
                    <a:pt x="50" y="29"/>
                    <a:pt x="49" y="26"/>
                    <a:pt x="48" y="24"/>
                  </a:cubicBezTo>
                  <a:cubicBezTo>
                    <a:pt x="50" y="18"/>
                    <a:pt x="51" y="11"/>
                    <a:pt x="46" y="9"/>
                  </a:cubicBezTo>
                  <a:close/>
                  <a:moveTo>
                    <a:pt x="9" y="45"/>
                  </a:moveTo>
                  <a:cubicBezTo>
                    <a:pt x="9" y="46"/>
                    <a:pt x="9" y="48"/>
                    <a:pt x="10" y="50"/>
                  </a:cubicBezTo>
                  <a:cubicBezTo>
                    <a:pt x="10" y="51"/>
                    <a:pt x="9" y="51"/>
                    <a:pt x="9" y="52"/>
                  </a:cubicBezTo>
                  <a:cubicBezTo>
                    <a:pt x="9" y="53"/>
                    <a:pt x="9" y="53"/>
                    <a:pt x="10" y="54"/>
                  </a:cubicBezTo>
                  <a:cubicBezTo>
                    <a:pt x="8" y="56"/>
                    <a:pt x="7" y="57"/>
                    <a:pt x="5" y="59"/>
                  </a:cubicBezTo>
                  <a:cubicBezTo>
                    <a:pt x="5" y="60"/>
                    <a:pt x="5" y="60"/>
                    <a:pt x="5" y="61"/>
                  </a:cubicBezTo>
                  <a:cubicBezTo>
                    <a:pt x="3" y="56"/>
                    <a:pt x="6" y="50"/>
                    <a:pt x="9" y="45"/>
                  </a:cubicBezTo>
                  <a:close/>
                  <a:moveTo>
                    <a:pt x="11" y="57"/>
                  </a:moveTo>
                  <a:cubicBezTo>
                    <a:pt x="12" y="59"/>
                    <a:pt x="13" y="59"/>
                    <a:pt x="14" y="60"/>
                  </a:cubicBezTo>
                  <a:cubicBezTo>
                    <a:pt x="14" y="63"/>
                    <a:pt x="15" y="66"/>
                    <a:pt x="16" y="69"/>
                  </a:cubicBezTo>
                  <a:cubicBezTo>
                    <a:pt x="13" y="70"/>
                    <a:pt x="9" y="69"/>
                    <a:pt x="7" y="65"/>
                  </a:cubicBezTo>
                  <a:cubicBezTo>
                    <a:pt x="7" y="62"/>
                    <a:pt x="9" y="60"/>
                    <a:pt x="11" y="57"/>
                  </a:cubicBezTo>
                  <a:close/>
                  <a:moveTo>
                    <a:pt x="16" y="74"/>
                  </a:moveTo>
                  <a:cubicBezTo>
                    <a:pt x="13" y="74"/>
                    <a:pt x="10" y="74"/>
                    <a:pt x="9" y="71"/>
                  </a:cubicBezTo>
                  <a:cubicBezTo>
                    <a:pt x="9" y="72"/>
                    <a:pt x="10" y="72"/>
                    <a:pt x="10" y="72"/>
                  </a:cubicBezTo>
                  <a:cubicBezTo>
                    <a:pt x="13" y="73"/>
                    <a:pt x="16" y="73"/>
                    <a:pt x="19" y="72"/>
                  </a:cubicBezTo>
                  <a:cubicBezTo>
                    <a:pt x="20" y="72"/>
                    <a:pt x="20" y="73"/>
                    <a:pt x="20" y="73"/>
                  </a:cubicBezTo>
                  <a:cubicBezTo>
                    <a:pt x="19" y="73"/>
                    <a:pt x="17" y="74"/>
                    <a:pt x="16" y="74"/>
                  </a:cubicBezTo>
                  <a:close/>
                  <a:moveTo>
                    <a:pt x="32" y="26"/>
                  </a:moveTo>
                  <a:cubicBezTo>
                    <a:pt x="31" y="27"/>
                    <a:pt x="31" y="29"/>
                    <a:pt x="30" y="30"/>
                  </a:cubicBezTo>
                  <a:cubicBezTo>
                    <a:pt x="29" y="32"/>
                    <a:pt x="27" y="33"/>
                    <a:pt x="26" y="35"/>
                  </a:cubicBezTo>
                  <a:cubicBezTo>
                    <a:pt x="26" y="34"/>
                    <a:pt x="27" y="32"/>
                    <a:pt x="27" y="31"/>
                  </a:cubicBezTo>
                  <a:cubicBezTo>
                    <a:pt x="28" y="30"/>
                    <a:pt x="28" y="30"/>
                    <a:pt x="28" y="29"/>
                  </a:cubicBezTo>
                  <a:cubicBezTo>
                    <a:pt x="29" y="28"/>
                    <a:pt x="31" y="27"/>
                    <a:pt x="32" y="26"/>
                  </a:cubicBezTo>
                  <a:close/>
                  <a:moveTo>
                    <a:pt x="31" y="47"/>
                  </a:moveTo>
                  <a:cubicBezTo>
                    <a:pt x="32" y="43"/>
                    <a:pt x="34" y="40"/>
                    <a:pt x="35" y="37"/>
                  </a:cubicBezTo>
                  <a:cubicBezTo>
                    <a:pt x="35" y="36"/>
                    <a:pt x="35" y="36"/>
                    <a:pt x="35" y="36"/>
                  </a:cubicBezTo>
                  <a:cubicBezTo>
                    <a:pt x="34" y="40"/>
                    <a:pt x="33" y="44"/>
                    <a:pt x="31" y="47"/>
                  </a:cubicBezTo>
                  <a:cubicBezTo>
                    <a:pt x="31" y="47"/>
                    <a:pt x="31" y="47"/>
                    <a:pt x="31" y="47"/>
                  </a:cubicBezTo>
                  <a:close/>
                  <a:moveTo>
                    <a:pt x="36" y="8"/>
                  </a:moveTo>
                  <a:cubicBezTo>
                    <a:pt x="36" y="9"/>
                    <a:pt x="36" y="10"/>
                    <a:pt x="36" y="11"/>
                  </a:cubicBezTo>
                  <a:cubicBezTo>
                    <a:pt x="35" y="11"/>
                    <a:pt x="34" y="11"/>
                    <a:pt x="34" y="11"/>
                  </a:cubicBezTo>
                  <a:cubicBezTo>
                    <a:pt x="34" y="10"/>
                    <a:pt x="35" y="9"/>
                    <a:pt x="36" y="8"/>
                  </a:cubicBezTo>
                  <a:close/>
                  <a:moveTo>
                    <a:pt x="24" y="19"/>
                  </a:moveTo>
                  <a:cubicBezTo>
                    <a:pt x="21" y="21"/>
                    <a:pt x="19" y="24"/>
                    <a:pt x="17" y="27"/>
                  </a:cubicBezTo>
                  <a:cubicBezTo>
                    <a:pt x="16" y="28"/>
                    <a:pt x="15" y="30"/>
                    <a:pt x="14" y="31"/>
                  </a:cubicBezTo>
                  <a:cubicBezTo>
                    <a:pt x="16" y="26"/>
                    <a:pt x="20" y="22"/>
                    <a:pt x="24" y="19"/>
                  </a:cubicBezTo>
                  <a:close/>
                  <a:moveTo>
                    <a:pt x="16" y="51"/>
                  </a:moveTo>
                  <a:cubicBezTo>
                    <a:pt x="17" y="51"/>
                    <a:pt x="17" y="51"/>
                    <a:pt x="17" y="51"/>
                  </a:cubicBezTo>
                  <a:cubicBezTo>
                    <a:pt x="17" y="53"/>
                    <a:pt x="17" y="55"/>
                    <a:pt x="17" y="56"/>
                  </a:cubicBezTo>
                  <a:cubicBezTo>
                    <a:pt x="17" y="56"/>
                    <a:pt x="17" y="56"/>
                    <a:pt x="17" y="56"/>
                  </a:cubicBezTo>
                  <a:cubicBezTo>
                    <a:pt x="17" y="56"/>
                    <a:pt x="17" y="56"/>
                    <a:pt x="17" y="55"/>
                  </a:cubicBezTo>
                  <a:cubicBezTo>
                    <a:pt x="16" y="54"/>
                    <a:pt x="16" y="53"/>
                    <a:pt x="16" y="51"/>
                  </a:cubicBezTo>
                  <a:close/>
                  <a:moveTo>
                    <a:pt x="31" y="66"/>
                  </a:moveTo>
                  <a:cubicBezTo>
                    <a:pt x="31" y="66"/>
                    <a:pt x="30" y="67"/>
                    <a:pt x="30" y="67"/>
                  </a:cubicBezTo>
                  <a:cubicBezTo>
                    <a:pt x="28" y="69"/>
                    <a:pt x="26" y="69"/>
                    <a:pt x="24" y="69"/>
                  </a:cubicBezTo>
                  <a:cubicBezTo>
                    <a:pt x="26" y="67"/>
                    <a:pt x="29" y="65"/>
                    <a:pt x="31" y="62"/>
                  </a:cubicBezTo>
                  <a:cubicBezTo>
                    <a:pt x="31" y="62"/>
                    <a:pt x="31" y="62"/>
                    <a:pt x="31" y="62"/>
                  </a:cubicBezTo>
                  <a:cubicBezTo>
                    <a:pt x="32" y="61"/>
                    <a:pt x="33" y="60"/>
                    <a:pt x="34" y="59"/>
                  </a:cubicBezTo>
                  <a:cubicBezTo>
                    <a:pt x="33" y="62"/>
                    <a:pt x="32" y="64"/>
                    <a:pt x="31" y="66"/>
                  </a:cubicBezTo>
                  <a:close/>
                  <a:moveTo>
                    <a:pt x="39" y="56"/>
                  </a:moveTo>
                  <a:cubicBezTo>
                    <a:pt x="39" y="54"/>
                    <a:pt x="40" y="52"/>
                    <a:pt x="41" y="50"/>
                  </a:cubicBezTo>
                  <a:cubicBezTo>
                    <a:pt x="41" y="49"/>
                    <a:pt x="42" y="48"/>
                    <a:pt x="42" y="47"/>
                  </a:cubicBezTo>
                  <a:cubicBezTo>
                    <a:pt x="42" y="50"/>
                    <a:pt x="40" y="53"/>
                    <a:pt x="39" y="56"/>
                  </a:cubicBezTo>
                  <a:close/>
                </a:path>
              </a:pathLst>
            </a:custGeom>
            <a:solidFill>
              <a:srgbClr val="2A2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5" name="Freeform 292"/>
            <p:cNvSpPr/>
            <p:nvPr userDrawn="1"/>
          </p:nvSpPr>
          <p:spPr bwMode="auto">
            <a:xfrm>
              <a:off x="3122613" y="4379233"/>
              <a:ext cx="9525" cy="6350"/>
            </a:xfrm>
            <a:custGeom>
              <a:avLst/>
              <a:gdLst>
                <a:gd name="T0" fmla="*/ 4 w 5"/>
                <a:gd name="T1" fmla="*/ 1 h 4"/>
                <a:gd name="T2" fmla="*/ 5 w 5"/>
                <a:gd name="T3" fmla="*/ 3 h 4"/>
                <a:gd name="T4" fmla="*/ 1 w 5"/>
                <a:gd name="T5" fmla="*/ 4 h 4"/>
                <a:gd name="T6" fmla="*/ 0 w 5"/>
                <a:gd name="T7" fmla="*/ 0 h 4"/>
                <a:gd name="T8" fmla="*/ 4 w 5"/>
                <a:gd name="T9" fmla="*/ 1 h 4"/>
              </a:gdLst>
              <a:ahLst/>
              <a:cxnLst>
                <a:cxn ang="0">
                  <a:pos x="T0" y="T1"/>
                </a:cxn>
                <a:cxn ang="0">
                  <a:pos x="T2" y="T3"/>
                </a:cxn>
                <a:cxn ang="0">
                  <a:pos x="T4" y="T5"/>
                </a:cxn>
                <a:cxn ang="0">
                  <a:pos x="T6" y="T7"/>
                </a:cxn>
                <a:cxn ang="0">
                  <a:pos x="T8" y="T9"/>
                </a:cxn>
              </a:cxnLst>
              <a:rect l="0" t="0" r="r" b="b"/>
              <a:pathLst>
                <a:path w="5" h="4">
                  <a:moveTo>
                    <a:pt x="4" y="1"/>
                  </a:moveTo>
                  <a:cubicBezTo>
                    <a:pt x="5" y="1"/>
                    <a:pt x="5" y="2"/>
                    <a:pt x="5" y="3"/>
                  </a:cubicBezTo>
                  <a:cubicBezTo>
                    <a:pt x="4" y="3"/>
                    <a:pt x="2" y="3"/>
                    <a:pt x="1" y="4"/>
                  </a:cubicBezTo>
                  <a:cubicBezTo>
                    <a:pt x="1" y="2"/>
                    <a:pt x="1" y="1"/>
                    <a:pt x="0" y="0"/>
                  </a:cubicBezTo>
                  <a:cubicBezTo>
                    <a:pt x="2" y="0"/>
                    <a:pt x="3" y="1"/>
                    <a:pt x="4" y="1"/>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6" name="Freeform 293"/>
            <p:cNvSpPr/>
            <p:nvPr userDrawn="1"/>
          </p:nvSpPr>
          <p:spPr bwMode="auto">
            <a:xfrm>
              <a:off x="3095625" y="4230008"/>
              <a:ext cx="9525" cy="9525"/>
            </a:xfrm>
            <a:custGeom>
              <a:avLst/>
              <a:gdLst>
                <a:gd name="T0" fmla="*/ 1 w 6"/>
                <a:gd name="T1" fmla="*/ 5 h 5"/>
                <a:gd name="T2" fmla="*/ 3 w 6"/>
                <a:gd name="T3" fmla="*/ 0 h 5"/>
                <a:gd name="T4" fmla="*/ 1 w 6"/>
                <a:gd name="T5" fmla="*/ 5 h 5"/>
              </a:gdLst>
              <a:ahLst/>
              <a:cxnLst>
                <a:cxn ang="0">
                  <a:pos x="T0" y="T1"/>
                </a:cxn>
                <a:cxn ang="0">
                  <a:pos x="T2" y="T3"/>
                </a:cxn>
                <a:cxn ang="0">
                  <a:pos x="T4" y="T5"/>
                </a:cxn>
              </a:cxnLst>
              <a:rect l="0" t="0" r="r" b="b"/>
              <a:pathLst>
                <a:path w="6" h="5">
                  <a:moveTo>
                    <a:pt x="1" y="5"/>
                  </a:moveTo>
                  <a:cubicBezTo>
                    <a:pt x="0" y="2"/>
                    <a:pt x="1" y="1"/>
                    <a:pt x="3" y="0"/>
                  </a:cubicBezTo>
                  <a:cubicBezTo>
                    <a:pt x="6" y="4"/>
                    <a:pt x="3" y="4"/>
                    <a:pt x="1" y="5"/>
                  </a:cubicBezTo>
                  <a:close/>
                </a:path>
              </a:pathLst>
            </a:custGeom>
            <a:solidFill>
              <a:srgbClr val="C3C0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7" name="Freeform 294"/>
            <p:cNvSpPr/>
            <p:nvPr userDrawn="1"/>
          </p:nvSpPr>
          <p:spPr bwMode="auto">
            <a:xfrm>
              <a:off x="3146425" y="4250645"/>
              <a:ext cx="1588" cy="1588"/>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0" y="1"/>
                  </a:lnTo>
                  <a:lnTo>
                    <a:pt x="0" y="0"/>
                  </a:lnTo>
                  <a:close/>
                </a:path>
              </a:pathLst>
            </a:custGeom>
            <a:solidFill>
              <a:srgbClr val="CECB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8" name="Freeform 295"/>
            <p:cNvSpPr/>
            <p:nvPr userDrawn="1"/>
          </p:nvSpPr>
          <p:spPr bwMode="auto">
            <a:xfrm>
              <a:off x="3403600" y="4301445"/>
              <a:ext cx="3175" cy="6350"/>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1" y="1"/>
                    <a:pt x="1" y="0"/>
                  </a:cubicBezTo>
                  <a:cubicBezTo>
                    <a:pt x="1" y="1"/>
                    <a:pt x="0" y="2"/>
                    <a:pt x="0" y="3"/>
                  </a:cubicBezTo>
                  <a:close/>
                </a:path>
              </a:pathLst>
            </a:custGeom>
            <a:solidFill>
              <a:srgbClr val="C5C1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9" name="Freeform 296"/>
            <p:cNvSpPr/>
            <p:nvPr userDrawn="1"/>
          </p:nvSpPr>
          <p:spPr bwMode="auto">
            <a:xfrm>
              <a:off x="2955925" y="4141108"/>
              <a:ext cx="7938" cy="3175"/>
            </a:xfrm>
            <a:custGeom>
              <a:avLst/>
              <a:gdLst>
                <a:gd name="T0" fmla="*/ 4 w 4"/>
                <a:gd name="T1" fmla="*/ 1 h 2"/>
                <a:gd name="T2" fmla="*/ 2 w 4"/>
                <a:gd name="T3" fmla="*/ 2 h 2"/>
                <a:gd name="T4" fmla="*/ 0 w 4"/>
                <a:gd name="T5" fmla="*/ 1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3" y="2"/>
                    <a:pt x="2" y="2"/>
                  </a:cubicBezTo>
                  <a:cubicBezTo>
                    <a:pt x="1" y="1"/>
                    <a:pt x="0" y="1"/>
                    <a:pt x="0" y="1"/>
                  </a:cubicBezTo>
                  <a:cubicBezTo>
                    <a:pt x="1" y="0"/>
                    <a:pt x="3" y="0"/>
                    <a:pt x="4" y="1"/>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0" name="Freeform 297"/>
            <p:cNvSpPr/>
            <p:nvPr userDrawn="1"/>
          </p:nvSpPr>
          <p:spPr bwMode="auto">
            <a:xfrm>
              <a:off x="3086100" y="4249058"/>
              <a:ext cx="6350" cy="1588"/>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2" y="1"/>
                    <a:pt x="1" y="1"/>
                    <a:pt x="0" y="0"/>
                  </a:cubicBezTo>
                  <a:cubicBezTo>
                    <a:pt x="1" y="0"/>
                    <a:pt x="2" y="0"/>
                    <a:pt x="4" y="1"/>
                  </a:cubicBezTo>
                  <a:close/>
                </a:path>
              </a:pathLst>
            </a:custGeom>
            <a:solidFill>
              <a:srgbClr val="C3C0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1" name="Freeform 298"/>
            <p:cNvSpPr/>
            <p:nvPr userDrawn="1"/>
          </p:nvSpPr>
          <p:spPr bwMode="auto">
            <a:xfrm>
              <a:off x="3013075" y="4214133"/>
              <a:ext cx="4763" cy="3175"/>
            </a:xfrm>
            <a:custGeom>
              <a:avLst/>
              <a:gdLst>
                <a:gd name="T0" fmla="*/ 3 w 3"/>
                <a:gd name="T1" fmla="*/ 2 h 2"/>
                <a:gd name="T2" fmla="*/ 1 w 3"/>
                <a:gd name="T3" fmla="*/ 2 h 2"/>
                <a:gd name="T4" fmla="*/ 0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3" y="2"/>
                    <a:pt x="2" y="2"/>
                    <a:pt x="1" y="2"/>
                  </a:cubicBezTo>
                  <a:cubicBezTo>
                    <a:pt x="1" y="2"/>
                    <a:pt x="1" y="2"/>
                    <a:pt x="0" y="1"/>
                  </a:cubicBezTo>
                  <a:cubicBezTo>
                    <a:pt x="2" y="0"/>
                    <a:pt x="2" y="1"/>
                    <a:pt x="3" y="2"/>
                  </a:cubicBezTo>
                  <a:close/>
                </a:path>
              </a:pathLst>
            </a:custGeom>
            <a:solidFill>
              <a:srgbClr val="C4BF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2" name="Freeform 299"/>
            <p:cNvSpPr/>
            <p:nvPr userDrawn="1"/>
          </p:nvSpPr>
          <p:spPr bwMode="auto">
            <a:xfrm>
              <a:off x="3036888" y="4249058"/>
              <a:ext cx="14288" cy="6350"/>
            </a:xfrm>
            <a:custGeom>
              <a:avLst/>
              <a:gdLst>
                <a:gd name="T0" fmla="*/ 0 w 8"/>
                <a:gd name="T1" fmla="*/ 3 h 4"/>
                <a:gd name="T2" fmla="*/ 1 w 8"/>
                <a:gd name="T3" fmla="*/ 0 h 4"/>
                <a:gd name="T4" fmla="*/ 8 w 8"/>
                <a:gd name="T5" fmla="*/ 2 h 4"/>
                <a:gd name="T6" fmla="*/ 0 w 8"/>
                <a:gd name="T7" fmla="*/ 3 h 4"/>
              </a:gdLst>
              <a:ahLst/>
              <a:cxnLst>
                <a:cxn ang="0">
                  <a:pos x="T0" y="T1"/>
                </a:cxn>
                <a:cxn ang="0">
                  <a:pos x="T2" y="T3"/>
                </a:cxn>
                <a:cxn ang="0">
                  <a:pos x="T4" y="T5"/>
                </a:cxn>
                <a:cxn ang="0">
                  <a:pos x="T6" y="T7"/>
                </a:cxn>
              </a:cxnLst>
              <a:rect l="0" t="0" r="r" b="b"/>
              <a:pathLst>
                <a:path w="8" h="4">
                  <a:moveTo>
                    <a:pt x="0" y="3"/>
                  </a:moveTo>
                  <a:cubicBezTo>
                    <a:pt x="0" y="2"/>
                    <a:pt x="0" y="0"/>
                    <a:pt x="1" y="0"/>
                  </a:cubicBezTo>
                  <a:cubicBezTo>
                    <a:pt x="4" y="0"/>
                    <a:pt x="6" y="0"/>
                    <a:pt x="8" y="2"/>
                  </a:cubicBezTo>
                  <a:cubicBezTo>
                    <a:pt x="6" y="4"/>
                    <a:pt x="3" y="3"/>
                    <a:pt x="0" y="3"/>
                  </a:cubicBezTo>
                  <a:close/>
                </a:path>
              </a:pathLst>
            </a:custGeom>
            <a:solidFill>
              <a:srgbClr val="D0CE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3" name="Freeform 300"/>
            <p:cNvSpPr/>
            <p:nvPr userDrawn="1"/>
          </p:nvSpPr>
          <p:spPr bwMode="auto">
            <a:xfrm>
              <a:off x="3081338" y="4261758"/>
              <a:ext cx="4763" cy="158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0" y="0"/>
                  </a:cubicBezTo>
                  <a:cubicBezTo>
                    <a:pt x="1" y="0"/>
                    <a:pt x="1" y="0"/>
                    <a:pt x="2" y="1"/>
                  </a:cubicBezTo>
                  <a:close/>
                </a:path>
              </a:pathLst>
            </a:custGeom>
            <a:solidFill>
              <a:srgbClr val="C3C0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4" name="Freeform 301"/>
            <p:cNvSpPr/>
            <p:nvPr userDrawn="1"/>
          </p:nvSpPr>
          <p:spPr bwMode="auto">
            <a:xfrm>
              <a:off x="2933700" y="4272870"/>
              <a:ext cx="1588" cy="1588"/>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0" y="1"/>
                    <a:pt x="0" y="0"/>
                  </a:cubicBezTo>
                  <a:close/>
                </a:path>
              </a:pathLst>
            </a:custGeom>
            <a:solidFill>
              <a:srgbClr val="C4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5" name="Freeform 302"/>
            <p:cNvSpPr/>
            <p:nvPr userDrawn="1"/>
          </p:nvSpPr>
          <p:spPr bwMode="auto">
            <a:xfrm>
              <a:off x="2954338" y="4261758"/>
              <a:ext cx="4763" cy="3175"/>
            </a:xfrm>
            <a:custGeom>
              <a:avLst/>
              <a:gdLst>
                <a:gd name="T0" fmla="*/ 0 w 3"/>
                <a:gd name="T1" fmla="*/ 0 h 2"/>
                <a:gd name="T2" fmla="*/ 2 w 3"/>
                <a:gd name="T3" fmla="*/ 0 h 2"/>
                <a:gd name="T4" fmla="*/ 3 w 3"/>
                <a:gd name="T5" fmla="*/ 1 h 2"/>
                <a:gd name="T6" fmla="*/ 3 w 3"/>
                <a:gd name="T7" fmla="*/ 2 h 2"/>
                <a:gd name="T8" fmla="*/ 3 w 3"/>
                <a:gd name="T9" fmla="*/ 2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cubicBezTo>
                    <a:pt x="1" y="0"/>
                    <a:pt x="2" y="0"/>
                    <a:pt x="2" y="0"/>
                  </a:cubicBezTo>
                  <a:cubicBezTo>
                    <a:pt x="3" y="0"/>
                    <a:pt x="3" y="0"/>
                    <a:pt x="3" y="1"/>
                  </a:cubicBezTo>
                  <a:cubicBezTo>
                    <a:pt x="3" y="1"/>
                    <a:pt x="3" y="2"/>
                    <a:pt x="3" y="2"/>
                  </a:cubicBezTo>
                  <a:cubicBezTo>
                    <a:pt x="3" y="2"/>
                    <a:pt x="3" y="2"/>
                    <a:pt x="3" y="2"/>
                  </a:cubicBezTo>
                  <a:cubicBezTo>
                    <a:pt x="2" y="1"/>
                    <a:pt x="1" y="1"/>
                    <a:pt x="0" y="0"/>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6" name="Freeform 303"/>
            <p:cNvSpPr/>
            <p:nvPr userDrawn="1"/>
          </p:nvSpPr>
          <p:spPr bwMode="auto">
            <a:xfrm>
              <a:off x="2947988" y="4261758"/>
              <a:ext cx="4763" cy="3175"/>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0"/>
                    <a:pt x="1" y="0"/>
                    <a:pt x="2" y="1"/>
                  </a:cubicBezTo>
                  <a:cubicBezTo>
                    <a:pt x="1" y="1"/>
                    <a:pt x="0" y="1"/>
                    <a:pt x="0" y="2"/>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7" name="Freeform 304"/>
            <p:cNvSpPr/>
            <p:nvPr userDrawn="1"/>
          </p:nvSpPr>
          <p:spPr bwMode="auto">
            <a:xfrm>
              <a:off x="2943225" y="4261758"/>
              <a:ext cx="1588" cy="317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2"/>
                    <a:pt x="1" y="2"/>
                  </a:cubicBezTo>
                  <a:cubicBezTo>
                    <a:pt x="0" y="2"/>
                    <a:pt x="0" y="1"/>
                    <a:pt x="1" y="0"/>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8" name="Freeform 305"/>
            <p:cNvSpPr/>
            <p:nvPr userDrawn="1"/>
          </p:nvSpPr>
          <p:spPr bwMode="auto">
            <a:xfrm>
              <a:off x="2952750" y="4241120"/>
              <a:ext cx="31750" cy="23813"/>
            </a:xfrm>
            <a:custGeom>
              <a:avLst/>
              <a:gdLst>
                <a:gd name="T0" fmla="*/ 4 w 18"/>
                <a:gd name="T1" fmla="*/ 13 h 13"/>
                <a:gd name="T2" fmla="*/ 3 w 18"/>
                <a:gd name="T3" fmla="*/ 11 h 13"/>
                <a:gd name="T4" fmla="*/ 0 w 18"/>
                <a:gd name="T5" fmla="*/ 2 h 13"/>
                <a:gd name="T6" fmla="*/ 14 w 18"/>
                <a:gd name="T7" fmla="*/ 2 h 13"/>
                <a:gd name="T8" fmla="*/ 14 w 18"/>
                <a:gd name="T9" fmla="*/ 2 h 13"/>
                <a:gd name="T10" fmla="*/ 18 w 18"/>
                <a:gd name="T11" fmla="*/ 4 h 13"/>
                <a:gd name="T12" fmla="*/ 4 w 1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4" y="13"/>
                  </a:moveTo>
                  <a:cubicBezTo>
                    <a:pt x="4" y="12"/>
                    <a:pt x="3" y="11"/>
                    <a:pt x="3" y="11"/>
                  </a:cubicBezTo>
                  <a:cubicBezTo>
                    <a:pt x="6" y="7"/>
                    <a:pt x="1" y="5"/>
                    <a:pt x="0" y="2"/>
                  </a:cubicBezTo>
                  <a:cubicBezTo>
                    <a:pt x="5" y="3"/>
                    <a:pt x="9" y="3"/>
                    <a:pt x="14" y="2"/>
                  </a:cubicBezTo>
                  <a:cubicBezTo>
                    <a:pt x="14" y="2"/>
                    <a:pt x="14" y="2"/>
                    <a:pt x="14" y="2"/>
                  </a:cubicBezTo>
                  <a:cubicBezTo>
                    <a:pt x="15" y="3"/>
                    <a:pt x="18" y="0"/>
                    <a:pt x="18" y="4"/>
                  </a:cubicBezTo>
                  <a:cubicBezTo>
                    <a:pt x="15" y="9"/>
                    <a:pt x="9" y="10"/>
                    <a:pt x="4" y="13"/>
                  </a:cubicBezTo>
                  <a:close/>
                </a:path>
              </a:pathLst>
            </a:custGeom>
            <a:solidFill>
              <a:srgbClr val="CECB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9" name="Freeform 306"/>
            <p:cNvSpPr/>
            <p:nvPr userDrawn="1"/>
          </p:nvSpPr>
          <p:spPr bwMode="auto">
            <a:xfrm>
              <a:off x="2978150" y="4239533"/>
              <a:ext cx="11113" cy="9525"/>
            </a:xfrm>
            <a:custGeom>
              <a:avLst/>
              <a:gdLst>
                <a:gd name="T0" fmla="*/ 4 w 6"/>
                <a:gd name="T1" fmla="*/ 5 h 5"/>
                <a:gd name="T2" fmla="*/ 0 w 6"/>
                <a:gd name="T3" fmla="*/ 3 h 5"/>
                <a:gd name="T4" fmla="*/ 5 w 6"/>
                <a:gd name="T5" fmla="*/ 1 h 5"/>
                <a:gd name="T6" fmla="*/ 4 w 6"/>
                <a:gd name="T7" fmla="*/ 5 h 5"/>
              </a:gdLst>
              <a:ahLst/>
              <a:cxnLst>
                <a:cxn ang="0">
                  <a:pos x="T0" y="T1"/>
                </a:cxn>
                <a:cxn ang="0">
                  <a:pos x="T2" y="T3"/>
                </a:cxn>
                <a:cxn ang="0">
                  <a:pos x="T4" y="T5"/>
                </a:cxn>
                <a:cxn ang="0">
                  <a:pos x="T6" y="T7"/>
                </a:cxn>
              </a:cxnLst>
              <a:rect l="0" t="0" r="r" b="b"/>
              <a:pathLst>
                <a:path w="6" h="5">
                  <a:moveTo>
                    <a:pt x="4" y="5"/>
                  </a:moveTo>
                  <a:cubicBezTo>
                    <a:pt x="3" y="4"/>
                    <a:pt x="1" y="4"/>
                    <a:pt x="0" y="3"/>
                  </a:cubicBezTo>
                  <a:cubicBezTo>
                    <a:pt x="1" y="3"/>
                    <a:pt x="3" y="0"/>
                    <a:pt x="5" y="1"/>
                  </a:cubicBezTo>
                  <a:cubicBezTo>
                    <a:pt x="6" y="2"/>
                    <a:pt x="6" y="4"/>
                    <a:pt x="4" y="5"/>
                  </a:cubicBezTo>
                  <a:close/>
                </a:path>
              </a:pathLst>
            </a:custGeom>
            <a:solidFill>
              <a:srgbClr val="C6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0" name="Freeform 307"/>
            <p:cNvSpPr/>
            <p:nvPr userDrawn="1"/>
          </p:nvSpPr>
          <p:spPr bwMode="auto">
            <a:xfrm>
              <a:off x="3087688" y="4276045"/>
              <a:ext cx="1588"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1" y="0"/>
                    <a:pt x="1" y="0"/>
                  </a:cubicBezTo>
                  <a:close/>
                </a:path>
              </a:pathLst>
            </a:custGeom>
            <a:solidFill>
              <a:srgbClr val="C3C0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1" name="Freeform 308"/>
            <p:cNvSpPr>
              <a:spLocks noEditPoints="1"/>
            </p:cNvSpPr>
            <p:nvPr userDrawn="1"/>
          </p:nvSpPr>
          <p:spPr bwMode="auto">
            <a:xfrm>
              <a:off x="2997200" y="4596720"/>
              <a:ext cx="41275" cy="68263"/>
            </a:xfrm>
            <a:custGeom>
              <a:avLst/>
              <a:gdLst>
                <a:gd name="T0" fmla="*/ 19 w 22"/>
                <a:gd name="T1" fmla="*/ 7 h 37"/>
                <a:gd name="T2" fmla="*/ 18 w 22"/>
                <a:gd name="T3" fmla="*/ 6 h 37"/>
                <a:gd name="T4" fmla="*/ 18 w 22"/>
                <a:gd name="T5" fmla="*/ 6 h 37"/>
                <a:gd name="T6" fmla="*/ 17 w 22"/>
                <a:gd name="T7" fmla="*/ 4 h 37"/>
                <a:gd name="T8" fmla="*/ 11 w 22"/>
                <a:gd name="T9" fmla="*/ 1 h 37"/>
                <a:gd name="T10" fmla="*/ 9 w 22"/>
                <a:gd name="T11" fmla="*/ 4 h 37"/>
                <a:gd name="T12" fmla="*/ 10 w 22"/>
                <a:gd name="T13" fmla="*/ 5 h 37"/>
                <a:gd name="T14" fmla="*/ 10 w 22"/>
                <a:gd name="T15" fmla="*/ 6 h 37"/>
                <a:gd name="T16" fmla="*/ 9 w 22"/>
                <a:gd name="T17" fmla="*/ 7 h 37"/>
                <a:gd name="T18" fmla="*/ 2 w 22"/>
                <a:gd name="T19" fmla="*/ 27 h 37"/>
                <a:gd name="T20" fmla="*/ 5 w 22"/>
                <a:gd name="T21" fmla="*/ 37 h 37"/>
                <a:gd name="T22" fmla="*/ 7 w 22"/>
                <a:gd name="T23" fmla="*/ 36 h 37"/>
                <a:gd name="T24" fmla="*/ 17 w 22"/>
                <a:gd name="T25" fmla="*/ 14 h 37"/>
                <a:gd name="T26" fmla="*/ 18 w 22"/>
                <a:gd name="T27" fmla="*/ 13 h 37"/>
                <a:gd name="T28" fmla="*/ 18 w 22"/>
                <a:gd name="T29" fmla="*/ 12 h 37"/>
                <a:gd name="T30" fmla="*/ 21 w 22"/>
                <a:gd name="T31" fmla="*/ 9 h 37"/>
                <a:gd name="T32" fmla="*/ 19 w 22"/>
                <a:gd name="T33" fmla="*/ 7 h 37"/>
                <a:gd name="T34" fmla="*/ 5 w 22"/>
                <a:gd name="T35" fmla="*/ 32 h 37"/>
                <a:gd name="T36" fmla="*/ 12 w 22"/>
                <a:gd name="T37" fmla="*/ 7 h 37"/>
                <a:gd name="T38" fmla="*/ 12 w 22"/>
                <a:gd name="T39" fmla="*/ 6 h 37"/>
                <a:gd name="T40" fmla="*/ 12 w 22"/>
                <a:gd name="T41" fmla="*/ 6 h 37"/>
                <a:gd name="T42" fmla="*/ 12 w 22"/>
                <a:gd name="T43" fmla="*/ 6 h 37"/>
                <a:gd name="T44" fmla="*/ 13 w 22"/>
                <a:gd name="T45" fmla="*/ 6 h 37"/>
                <a:gd name="T46" fmla="*/ 13 w 22"/>
                <a:gd name="T47" fmla="*/ 7 h 37"/>
                <a:gd name="T48" fmla="*/ 14 w 22"/>
                <a:gd name="T49" fmla="*/ 9 h 37"/>
                <a:gd name="T50" fmla="*/ 14 w 22"/>
                <a:gd name="T51" fmla="*/ 9 h 37"/>
                <a:gd name="T52" fmla="*/ 12 w 22"/>
                <a:gd name="T53" fmla="*/ 12 h 37"/>
                <a:gd name="T54" fmla="*/ 11 w 22"/>
                <a:gd name="T55" fmla="*/ 14 h 37"/>
                <a:gd name="T56" fmla="*/ 11 w 22"/>
                <a:gd name="T57" fmla="*/ 15 h 37"/>
                <a:gd name="T58" fmla="*/ 9 w 22"/>
                <a:gd name="T59" fmla="*/ 19 h 37"/>
                <a:gd name="T60" fmla="*/ 9 w 22"/>
                <a:gd name="T61" fmla="*/ 19 h 37"/>
                <a:gd name="T62" fmla="*/ 6 w 22"/>
                <a:gd name="T63" fmla="*/ 24 h 37"/>
                <a:gd name="T64" fmla="*/ 7 w 22"/>
                <a:gd name="T65" fmla="*/ 26 h 37"/>
                <a:gd name="T66" fmla="*/ 5 w 22"/>
                <a:gd name="T67"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7">
                  <a:moveTo>
                    <a:pt x="19" y="7"/>
                  </a:moveTo>
                  <a:cubicBezTo>
                    <a:pt x="19" y="6"/>
                    <a:pt x="19" y="6"/>
                    <a:pt x="18" y="6"/>
                  </a:cubicBezTo>
                  <a:cubicBezTo>
                    <a:pt x="18" y="6"/>
                    <a:pt x="18" y="6"/>
                    <a:pt x="18" y="6"/>
                  </a:cubicBezTo>
                  <a:cubicBezTo>
                    <a:pt x="18" y="5"/>
                    <a:pt x="18" y="4"/>
                    <a:pt x="17" y="4"/>
                  </a:cubicBezTo>
                  <a:cubicBezTo>
                    <a:pt x="15" y="3"/>
                    <a:pt x="13" y="2"/>
                    <a:pt x="11" y="1"/>
                  </a:cubicBezTo>
                  <a:cubicBezTo>
                    <a:pt x="9" y="0"/>
                    <a:pt x="7" y="3"/>
                    <a:pt x="9" y="4"/>
                  </a:cubicBezTo>
                  <a:cubicBezTo>
                    <a:pt x="9" y="4"/>
                    <a:pt x="9" y="4"/>
                    <a:pt x="10" y="5"/>
                  </a:cubicBezTo>
                  <a:cubicBezTo>
                    <a:pt x="9" y="5"/>
                    <a:pt x="9" y="6"/>
                    <a:pt x="10" y="6"/>
                  </a:cubicBezTo>
                  <a:cubicBezTo>
                    <a:pt x="10" y="6"/>
                    <a:pt x="9" y="6"/>
                    <a:pt x="9" y="7"/>
                  </a:cubicBezTo>
                  <a:cubicBezTo>
                    <a:pt x="7" y="14"/>
                    <a:pt x="4" y="20"/>
                    <a:pt x="2" y="27"/>
                  </a:cubicBezTo>
                  <a:cubicBezTo>
                    <a:pt x="1" y="31"/>
                    <a:pt x="0" y="35"/>
                    <a:pt x="5" y="37"/>
                  </a:cubicBezTo>
                  <a:cubicBezTo>
                    <a:pt x="6" y="37"/>
                    <a:pt x="7" y="37"/>
                    <a:pt x="7" y="36"/>
                  </a:cubicBezTo>
                  <a:cubicBezTo>
                    <a:pt x="9" y="28"/>
                    <a:pt x="12" y="20"/>
                    <a:pt x="17" y="14"/>
                  </a:cubicBezTo>
                  <a:cubicBezTo>
                    <a:pt x="17" y="13"/>
                    <a:pt x="18" y="13"/>
                    <a:pt x="18" y="13"/>
                  </a:cubicBezTo>
                  <a:cubicBezTo>
                    <a:pt x="18" y="13"/>
                    <a:pt x="18" y="12"/>
                    <a:pt x="18" y="12"/>
                  </a:cubicBezTo>
                  <a:cubicBezTo>
                    <a:pt x="19" y="11"/>
                    <a:pt x="20" y="10"/>
                    <a:pt x="21" y="9"/>
                  </a:cubicBezTo>
                  <a:cubicBezTo>
                    <a:pt x="22" y="8"/>
                    <a:pt x="21" y="6"/>
                    <a:pt x="19" y="7"/>
                  </a:cubicBezTo>
                  <a:close/>
                  <a:moveTo>
                    <a:pt x="5" y="32"/>
                  </a:moveTo>
                  <a:cubicBezTo>
                    <a:pt x="4" y="27"/>
                    <a:pt x="11" y="11"/>
                    <a:pt x="12" y="7"/>
                  </a:cubicBezTo>
                  <a:cubicBezTo>
                    <a:pt x="12" y="7"/>
                    <a:pt x="12" y="6"/>
                    <a:pt x="12" y="6"/>
                  </a:cubicBezTo>
                  <a:cubicBezTo>
                    <a:pt x="12" y="6"/>
                    <a:pt x="12" y="6"/>
                    <a:pt x="12" y="6"/>
                  </a:cubicBezTo>
                  <a:cubicBezTo>
                    <a:pt x="12" y="6"/>
                    <a:pt x="12" y="6"/>
                    <a:pt x="12" y="6"/>
                  </a:cubicBezTo>
                  <a:cubicBezTo>
                    <a:pt x="13" y="6"/>
                    <a:pt x="13" y="6"/>
                    <a:pt x="13" y="6"/>
                  </a:cubicBezTo>
                  <a:cubicBezTo>
                    <a:pt x="13" y="7"/>
                    <a:pt x="13" y="7"/>
                    <a:pt x="13" y="7"/>
                  </a:cubicBezTo>
                  <a:cubicBezTo>
                    <a:pt x="13" y="8"/>
                    <a:pt x="13" y="9"/>
                    <a:pt x="14" y="9"/>
                  </a:cubicBezTo>
                  <a:cubicBezTo>
                    <a:pt x="14" y="9"/>
                    <a:pt x="14" y="9"/>
                    <a:pt x="14" y="9"/>
                  </a:cubicBezTo>
                  <a:cubicBezTo>
                    <a:pt x="13" y="10"/>
                    <a:pt x="13" y="11"/>
                    <a:pt x="12" y="12"/>
                  </a:cubicBezTo>
                  <a:cubicBezTo>
                    <a:pt x="12" y="13"/>
                    <a:pt x="11" y="14"/>
                    <a:pt x="11" y="14"/>
                  </a:cubicBezTo>
                  <a:cubicBezTo>
                    <a:pt x="11" y="15"/>
                    <a:pt x="11" y="15"/>
                    <a:pt x="11" y="15"/>
                  </a:cubicBezTo>
                  <a:cubicBezTo>
                    <a:pt x="10" y="16"/>
                    <a:pt x="9" y="18"/>
                    <a:pt x="9" y="19"/>
                  </a:cubicBezTo>
                  <a:cubicBezTo>
                    <a:pt x="9" y="19"/>
                    <a:pt x="9" y="19"/>
                    <a:pt x="9" y="19"/>
                  </a:cubicBezTo>
                  <a:cubicBezTo>
                    <a:pt x="8" y="21"/>
                    <a:pt x="7" y="22"/>
                    <a:pt x="6" y="24"/>
                  </a:cubicBezTo>
                  <a:cubicBezTo>
                    <a:pt x="6" y="24"/>
                    <a:pt x="6" y="25"/>
                    <a:pt x="7" y="26"/>
                  </a:cubicBezTo>
                  <a:cubicBezTo>
                    <a:pt x="6" y="28"/>
                    <a:pt x="5" y="30"/>
                    <a:pt x="5" y="32"/>
                  </a:cubicBezTo>
                  <a:close/>
                </a:path>
              </a:pathLst>
            </a:custGeom>
            <a:solidFill>
              <a:srgbClr val="4B51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2" name="Freeform 309"/>
            <p:cNvSpPr/>
            <p:nvPr userDrawn="1"/>
          </p:nvSpPr>
          <p:spPr bwMode="auto">
            <a:xfrm>
              <a:off x="2971800" y="4663395"/>
              <a:ext cx="34925" cy="65088"/>
            </a:xfrm>
            <a:custGeom>
              <a:avLst/>
              <a:gdLst>
                <a:gd name="T0" fmla="*/ 18 w 19"/>
                <a:gd name="T1" fmla="*/ 4 h 36"/>
                <a:gd name="T2" fmla="*/ 16 w 19"/>
                <a:gd name="T3" fmla="*/ 2 h 36"/>
                <a:gd name="T4" fmla="*/ 15 w 19"/>
                <a:gd name="T5" fmla="*/ 1 h 36"/>
                <a:gd name="T6" fmla="*/ 13 w 19"/>
                <a:gd name="T7" fmla="*/ 4 h 36"/>
                <a:gd name="T8" fmla="*/ 14 w 19"/>
                <a:gd name="T9" fmla="*/ 5 h 36"/>
                <a:gd name="T10" fmla="*/ 14 w 19"/>
                <a:gd name="T11" fmla="*/ 5 h 36"/>
                <a:gd name="T12" fmla="*/ 13 w 19"/>
                <a:gd name="T13" fmla="*/ 5 h 36"/>
                <a:gd name="T14" fmla="*/ 12 w 19"/>
                <a:gd name="T15" fmla="*/ 7 h 36"/>
                <a:gd name="T16" fmla="*/ 11 w 19"/>
                <a:gd name="T17" fmla="*/ 8 h 36"/>
                <a:gd name="T18" fmla="*/ 6 w 19"/>
                <a:gd name="T19" fmla="*/ 18 h 36"/>
                <a:gd name="T20" fmla="*/ 6 w 19"/>
                <a:gd name="T21" fmla="*/ 20 h 36"/>
                <a:gd name="T22" fmla="*/ 1 w 19"/>
                <a:gd name="T23" fmla="*/ 30 h 36"/>
                <a:gd name="T24" fmla="*/ 1 w 19"/>
                <a:gd name="T25" fmla="*/ 31 h 36"/>
                <a:gd name="T26" fmla="*/ 2 w 19"/>
                <a:gd name="T27" fmla="*/ 32 h 36"/>
                <a:gd name="T28" fmla="*/ 2 w 19"/>
                <a:gd name="T29" fmla="*/ 33 h 36"/>
                <a:gd name="T30" fmla="*/ 5 w 19"/>
                <a:gd name="T31" fmla="*/ 34 h 36"/>
                <a:gd name="T32" fmla="*/ 6 w 19"/>
                <a:gd name="T33" fmla="*/ 35 h 36"/>
                <a:gd name="T34" fmla="*/ 9 w 19"/>
                <a:gd name="T35" fmla="*/ 34 h 36"/>
                <a:gd name="T36" fmla="*/ 10 w 19"/>
                <a:gd name="T37" fmla="*/ 23 h 36"/>
                <a:gd name="T38" fmla="*/ 17 w 19"/>
                <a:gd name="T39" fmla="*/ 7 h 36"/>
                <a:gd name="T40" fmla="*/ 19 w 19"/>
                <a:gd name="T41" fmla="*/ 5 h 36"/>
                <a:gd name="T42" fmla="*/ 18 w 19"/>
                <a:gd name="T43" fmla="*/ 4 h 36"/>
                <a:gd name="T44" fmla="*/ 18 w 19"/>
                <a:gd name="T4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6">
                  <a:moveTo>
                    <a:pt x="18" y="4"/>
                  </a:moveTo>
                  <a:cubicBezTo>
                    <a:pt x="19" y="2"/>
                    <a:pt x="17" y="1"/>
                    <a:pt x="16" y="2"/>
                  </a:cubicBezTo>
                  <a:cubicBezTo>
                    <a:pt x="16" y="1"/>
                    <a:pt x="15" y="1"/>
                    <a:pt x="15" y="1"/>
                  </a:cubicBezTo>
                  <a:cubicBezTo>
                    <a:pt x="14" y="0"/>
                    <a:pt x="12" y="2"/>
                    <a:pt x="13" y="4"/>
                  </a:cubicBezTo>
                  <a:cubicBezTo>
                    <a:pt x="13" y="4"/>
                    <a:pt x="14" y="4"/>
                    <a:pt x="14" y="5"/>
                  </a:cubicBezTo>
                  <a:cubicBezTo>
                    <a:pt x="14" y="5"/>
                    <a:pt x="14" y="5"/>
                    <a:pt x="14" y="5"/>
                  </a:cubicBezTo>
                  <a:cubicBezTo>
                    <a:pt x="13" y="4"/>
                    <a:pt x="13" y="4"/>
                    <a:pt x="13" y="5"/>
                  </a:cubicBezTo>
                  <a:cubicBezTo>
                    <a:pt x="12" y="6"/>
                    <a:pt x="12" y="6"/>
                    <a:pt x="12" y="7"/>
                  </a:cubicBezTo>
                  <a:cubicBezTo>
                    <a:pt x="11" y="7"/>
                    <a:pt x="11" y="7"/>
                    <a:pt x="11" y="8"/>
                  </a:cubicBezTo>
                  <a:cubicBezTo>
                    <a:pt x="9" y="11"/>
                    <a:pt x="8" y="14"/>
                    <a:pt x="6" y="18"/>
                  </a:cubicBezTo>
                  <a:cubicBezTo>
                    <a:pt x="5" y="19"/>
                    <a:pt x="6" y="19"/>
                    <a:pt x="6" y="20"/>
                  </a:cubicBezTo>
                  <a:cubicBezTo>
                    <a:pt x="5" y="23"/>
                    <a:pt x="3" y="26"/>
                    <a:pt x="1" y="30"/>
                  </a:cubicBezTo>
                  <a:cubicBezTo>
                    <a:pt x="0" y="30"/>
                    <a:pt x="0" y="31"/>
                    <a:pt x="1" y="31"/>
                  </a:cubicBezTo>
                  <a:cubicBezTo>
                    <a:pt x="1" y="32"/>
                    <a:pt x="2" y="32"/>
                    <a:pt x="2" y="32"/>
                  </a:cubicBezTo>
                  <a:cubicBezTo>
                    <a:pt x="2" y="32"/>
                    <a:pt x="2" y="33"/>
                    <a:pt x="2" y="33"/>
                  </a:cubicBezTo>
                  <a:cubicBezTo>
                    <a:pt x="1" y="34"/>
                    <a:pt x="4" y="35"/>
                    <a:pt x="5" y="34"/>
                  </a:cubicBezTo>
                  <a:cubicBezTo>
                    <a:pt x="5" y="34"/>
                    <a:pt x="6" y="35"/>
                    <a:pt x="6" y="35"/>
                  </a:cubicBezTo>
                  <a:cubicBezTo>
                    <a:pt x="7" y="36"/>
                    <a:pt x="9" y="36"/>
                    <a:pt x="9" y="34"/>
                  </a:cubicBezTo>
                  <a:cubicBezTo>
                    <a:pt x="9" y="30"/>
                    <a:pt x="9" y="27"/>
                    <a:pt x="10" y="23"/>
                  </a:cubicBezTo>
                  <a:cubicBezTo>
                    <a:pt x="12" y="18"/>
                    <a:pt x="14" y="12"/>
                    <a:pt x="17" y="7"/>
                  </a:cubicBezTo>
                  <a:cubicBezTo>
                    <a:pt x="18" y="7"/>
                    <a:pt x="19" y="6"/>
                    <a:pt x="19" y="5"/>
                  </a:cubicBezTo>
                  <a:cubicBezTo>
                    <a:pt x="18" y="4"/>
                    <a:pt x="18" y="4"/>
                    <a:pt x="18" y="4"/>
                  </a:cubicBezTo>
                  <a:cubicBezTo>
                    <a:pt x="18" y="4"/>
                    <a:pt x="18" y="4"/>
                    <a:pt x="18" y="4"/>
                  </a:cubicBezTo>
                  <a:close/>
                </a:path>
              </a:pathLst>
            </a:custGeom>
            <a:solidFill>
              <a:srgbClr val="4B51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3" name="Freeform 310"/>
            <p:cNvSpPr/>
            <p:nvPr userDrawn="1"/>
          </p:nvSpPr>
          <p:spPr bwMode="auto">
            <a:xfrm>
              <a:off x="3233738" y="4253820"/>
              <a:ext cx="449263" cy="161925"/>
            </a:xfrm>
            <a:custGeom>
              <a:avLst/>
              <a:gdLst>
                <a:gd name="T0" fmla="*/ 218 w 245"/>
                <a:gd name="T1" fmla="*/ 34 h 88"/>
                <a:gd name="T2" fmla="*/ 148 w 245"/>
                <a:gd name="T3" fmla="*/ 18 h 88"/>
                <a:gd name="T4" fmla="*/ 9 w 245"/>
                <a:gd name="T5" fmla="*/ 7 h 88"/>
                <a:gd name="T6" fmla="*/ 9 w 245"/>
                <a:gd name="T7" fmla="*/ 8 h 88"/>
                <a:gd name="T8" fmla="*/ 127 w 245"/>
                <a:gd name="T9" fmla="*/ 16 h 88"/>
                <a:gd name="T10" fmla="*/ 184 w 245"/>
                <a:gd name="T11" fmla="*/ 29 h 88"/>
                <a:gd name="T12" fmla="*/ 211 w 245"/>
                <a:gd name="T13" fmla="*/ 35 h 88"/>
                <a:gd name="T14" fmla="*/ 223 w 245"/>
                <a:gd name="T15" fmla="*/ 39 h 88"/>
                <a:gd name="T16" fmla="*/ 235 w 245"/>
                <a:gd name="T17" fmla="*/ 52 h 88"/>
                <a:gd name="T18" fmla="*/ 225 w 245"/>
                <a:gd name="T19" fmla="*/ 65 h 88"/>
                <a:gd name="T20" fmla="*/ 112 w 245"/>
                <a:gd name="T21" fmla="*/ 78 h 88"/>
                <a:gd name="T22" fmla="*/ 3 w 245"/>
                <a:gd name="T23" fmla="*/ 25 h 88"/>
                <a:gd name="T24" fmla="*/ 2 w 245"/>
                <a:gd name="T25" fmla="*/ 28 h 88"/>
                <a:gd name="T26" fmla="*/ 124 w 245"/>
                <a:gd name="T27" fmla="*/ 83 h 88"/>
                <a:gd name="T28" fmla="*/ 182 w 245"/>
                <a:gd name="T29" fmla="*/ 84 h 88"/>
                <a:gd name="T30" fmla="*/ 235 w 245"/>
                <a:gd name="T31" fmla="*/ 59 h 88"/>
                <a:gd name="T32" fmla="*/ 218 w 245"/>
                <a:gd name="T33"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88">
                  <a:moveTo>
                    <a:pt x="218" y="34"/>
                  </a:moveTo>
                  <a:cubicBezTo>
                    <a:pt x="195" y="28"/>
                    <a:pt x="171" y="23"/>
                    <a:pt x="148" y="18"/>
                  </a:cubicBezTo>
                  <a:cubicBezTo>
                    <a:pt x="103" y="8"/>
                    <a:pt x="54" y="0"/>
                    <a:pt x="9" y="7"/>
                  </a:cubicBezTo>
                  <a:cubicBezTo>
                    <a:pt x="8" y="7"/>
                    <a:pt x="8" y="8"/>
                    <a:pt x="9" y="8"/>
                  </a:cubicBezTo>
                  <a:cubicBezTo>
                    <a:pt x="49" y="7"/>
                    <a:pt x="88" y="9"/>
                    <a:pt x="127" y="16"/>
                  </a:cubicBezTo>
                  <a:cubicBezTo>
                    <a:pt x="146" y="19"/>
                    <a:pt x="165" y="24"/>
                    <a:pt x="184" y="29"/>
                  </a:cubicBezTo>
                  <a:cubicBezTo>
                    <a:pt x="193" y="31"/>
                    <a:pt x="202" y="33"/>
                    <a:pt x="211" y="35"/>
                  </a:cubicBezTo>
                  <a:cubicBezTo>
                    <a:pt x="215" y="36"/>
                    <a:pt x="219" y="37"/>
                    <a:pt x="223" y="39"/>
                  </a:cubicBezTo>
                  <a:cubicBezTo>
                    <a:pt x="230" y="40"/>
                    <a:pt x="234" y="44"/>
                    <a:pt x="235" y="52"/>
                  </a:cubicBezTo>
                  <a:cubicBezTo>
                    <a:pt x="234" y="58"/>
                    <a:pt x="229" y="62"/>
                    <a:pt x="225" y="65"/>
                  </a:cubicBezTo>
                  <a:cubicBezTo>
                    <a:pt x="193" y="88"/>
                    <a:pt x="148" y="87"/>
                    <a:pt x="112" y="78"/>
                  </a:cubicBezTo>
                  <a:cubicBezTo>
                    <a:pt x="73" y="68"/>
                    <a:pt x="37" y="46"/>
                    <a:pt x="3" y="25"/>
                  </a:cubicBezTo>
                  <a:cubicBezTo>
                    <a:pt x="2" y="25"/>
                    <a:pt x="0" y="27"/>
                    <a:pt x="2" y="28"/>
                  </a:cubicBezTo>
                  <a:cubicBezTo>
                    <a:pt x="40" y="51"/>
                    <a:pt x="79" y="74"/>
                    <a:pt x="124" y="83"/>
                  </a:cubicBezTo>
                  <a:cubicBezTo>
                    <a:pt x="143" y="87"/>
                    <a:pt x="163" y="88"/>
                    <a:pt x="182" y="84"/>
                  </a:cubicBezTo>
                  <a:cubicBezTo>
                    <a:pt x="200" y="81"/>
                    <a:pt x="223" y="74"/>
                    <a:pt x="235" y="59"/>
                  </a:cubicBezTo>
                  <a:cubicBezTo>
                    <a:pt x="245" y="45"/>
                    <a:pt x="229" y="37"/>
                    <a:pt x="218" y="34"/>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4" name="Freeform 311"/>
            <p:cNvSpPr/>
            <p:nvPr userDrawn="1"/>
          </p:nvSpPr>
          <p:spPr bwMode="auto">
            <a:xfrm>
              <a:off x="2814638" y="3963308"/>
              <a:ext cx="357188" cy="292100"/>
            </a:xfrm>
            <a:custGeom>
              <a:avLst/>
              <a:gdLst>
                <a:gd name="T0" fmla="*/ 194 w 195"/>
                <a:gd name="T1" fmla="*/ 138 h 160"/>
                <a:gd name="T2" fmla="*/ 88 w 195"/>
                <a:gd name="T3" fmla="*/ 41 h 160"/>
                <a:gd name="T4" fmla="*/ 31 w 195"/>
                <a:gd name="T5" fmla="*/ 5 h 160"/>
                <a:gd name="T6" fmla="*/ 3 w 195"/>
                <a:gd name="T7" fmla="*/ 24 h 160"/>
                <a:gd name="T8" fmla="*/ 21 w 195"/>
                <a:gd name="T9" fmla="*/ 80 h 160"/>
                <a:gd name="T10" fmla="*/ 71 w 195"/>
                <a:gd name="T11" fmla="*/ 120 h 160"/>
                <a:gd name="T12" fmla="*/ 188 w 195"/>
                <a:gd name="T13" fmla="*/ 159 h 160"/>
                <a:gd name="T14" fmla="*/ 188 w 195"/>
                <a:gd name="T15" fmla="*/ 157 h 160"/>
                <a:gd name="T16" fmla="*/ 83 w 195"/>
                <a:gd name="T17" fmla="*/ 125 h 160"/>
                <a:gd name="T18" fmla="*/ 5 w 195"/>
                <a:gd name="T19" fmla="*/ 30 h 160"/>
                <a:gd name="T20" fmla="*/ 28 w 195"/>
                <a:gd name="T21" fmla="*/ 6 h 160"/>
                <a:gd name="T22" fmla="*/ 55 w 195"/>
                <a:gd name="T23" fmla="*/ 22 h 160"/>
                <a:gd name="T24" fmla="*/ 105 w 195"/>
                <a:gd name="T25" fmla="*/ 58 h 160"/>
                <a:gd name="T26" fmla="*/ 193 w 195"/>
                <a:gd name="T27" fmla="*/ 140 h 160"/>
                <a:gd name="T28" fmla="*/ 194 w 195"/>
                <a:gd name="T29" fmla="*/ 1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60">
                  <a:moveTo>
                    <a:pt x="194" y="138"/>
                  </a:moveTo>
                  <a:cubicBezTo>
                    <a:pt x="160" y="104"/>
                    <a:pt x="126" y="71"/>
                    <a:pt x="88" y="41"/>
                  </a:cubicBezTo>
                  <a:cubicBezTo>
                    <a:pt x="71" y="28"/>
                    <a:pt x="52" y="13"/>
                    <a:pt x="31" y="5"/>
                  </a:cubicBezTo>
                  <a:cubicBezTo>
                    <a:pt x="16" y="0"/>
                    <a:pt x="6" y="10"/>
                    <a:pt x="3" y="24"/>
                  </a:cubicBezTo>
                  <a:cubicBezTo>
                    <a:pt x="0" y="44"/>
                    <a:pt x="10" y="65"/>
                    <a:pt x="21" y="80"/>
                  </a:cubicBezTo>
                  <a:cubicBezTo>
                    <a:pt x="34" y="97"/>
                    <a:pt x="52" y="109"/>
                    <a:pt x="71" y="120"/>
                  </a:cubicBezTo>
                  <a:cubicBezTo>
                    <a:pt x="106" y="142"/>
                    <a:pt x="146" y="160"/>
                    <a:pt x="188" y="159"/>
                  </a:cubicBezTo>
                  <a:cubicBezTo>
                    <a:pt x="190" y="159"/>
                    <a:pt x="190" y="157"/>
                    <a:pt x="188" y="157"/>
                  </a:cubicBezTo>
                  <a:cubicBezTo>
                    <a:pt x="150" y="157"/>
                    <a:pt x="115" y="143"/>
                    <a:pt x="83" y="125"/>
                  </a:cubicBezTo>
                  <a:cubicBezTo>
                    <a:pt x="46" y="104"/>
                    <a:pt x="5" y="76"/>
                    <a:pt x="5" y="30"/>
                  </a:cubicBezTo>
                  <a:cubicBezTo>
                    <a:pt x="4" y="16"/>
                    <a:pt x="13" y="3"/>
                    <a:pt x="28" y="6"/>
                  </a:cubicBezTo>
                  <a:cubicBezTo>
                    <a:pt x="38" y="8"/>
                    <a:pt x="47" y="16"/>
                    <a:pt x="55" y="22"/>
                  </a:cubicBezTo>
                  <a:cubicBezTo>
                    <a:pt x="72" y="33"/>
                    <a:pt x="89" y="45"/>
                    <a:pt x="105" y="58"/>
                  </a:cubicBezTo>
                  <a:cubicBezTo>
                    <a:pt x="136" y="84"/>
                    <a:pt x="164" y="112"/>
                    <a:pt x="193" y="140"/>
                  </a:cubicBezTo>
                  <a:cubicBezTo>
                    <a:pt x="194" y="141"/>
                    <a:pt x="195" y="139"/>
                    <a:pt x="194" y="138"/>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5" name="Freeform 312"/>
            <p:cNvSpPr/>
            <p:nvPr userDrawn="1"/>
          </p:nvSpPr>
          <p:spPr bwMode="auto">
            <a:xfrm>
              <a:off x="2932113" y="4150633"/>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6" name="Freeform 313"/>
            <p:cNvSpPr/>
            <p:nvPr userDrawn="1"/>
          </p:nvSpPr>
          <p:spPr bwMode="auto">
            <a:xfrm>
              <a:off x="2838450" y="4142695"/>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7" name="Freeform 314"/>
            <p:cNvSpPr/>
            <p:nvPr userDrawn="1"/>
          </p:nvSpPr>
          <p:spPr bwMode="auto">
            <a:xfrm>
              <a:off x="2787650" y="4134758"/>
              <a:ext cx="3175" cy="7938"/>
            </a:xfrm>
            <a:custGeom>
              <a:avLst/>
              <a:gdLst>
                <a:gd name="T0" fmla="*/ 2 w 2"/>
                <a:gd name="T1" fmla="*/ 0 h 4"/>
                <a:gd name="T2" fmla="*/ 1 w 2"/>
                <a:gd name="T3" fmla="*/ 2 h 4"/>
                <a:gd name="T4" fmla="*/ 2 w 2"/>
                <a:gd name="T5" fmla="*/ 3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1" y="1"/>
                    <a:pt x="1" y="2"/>
                    <a:pt x="1" y="2"/>
                  </a:cubicBezTo>
                  <a:cubicBezTo>
                    <a:pt x="0" y="3"/>
                    <a:pt x="2" y="4"/>
                    <a:pt x="2" y="3"/>
                  </a:cubicBezTo>
                  <a:cubicBezTo>
                    <a:pt x="2" y="2"/>
                    <a:pt x="2" y="1"/>
                    <a:pt x="2" y="0"/>
                  </a:cubicBezTo>
                  <a:cubicBezTo>
                    <a:pt x="2" y="0"/>
                    <a:pt x="2" y="0"/>
                    <a:pt x="2" y="0"/>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8" name="Freeform 315"/>
            <p:cNvSpPr/>
            <p:nvPr userDrawn="1"/>
          </p:nvSpPr>
          <p:spPr bwMode="auto">
            <a:xfrm>
              <a:off x="2841625" y="4001408"/>
              <a:ext cx="39688" cy="39688"/>
            </a:xfrm>
            <a:custGeom>
              <a:avLst/>
              <a:gdLst>
                <a:gd name="T0" fmla="*/ 20 w 21"/>
                <a:gd name="T1" fmla="*/ 11 h 22"/>
                <a:gd name="T2" fmla="*/ 16 w 21"/>
                <a:gd name="T3" fmla="*/ 6 h 22"/>
                <a:gd name="T4" fmla="*/ 10 w 21"/>
                <a:gd name="T5" fmla="*/ 1 h 22"/>
                <a:gd name="T6" fmla="*/ 8 w 21"/>
                <a:gd name="T7" fmla="*/ 3 h 22"/>
                <a:gd name="T8" fmla="*/ 9 w 21"/>
                <a:gd name="T9" fmla="*/ 5 h 22"/>
                <a:gd name="T10" fmla="*/ 9 w 21"/>
                <a:gd name="T11" fmla="*/ 5 h 22"/>
                <a:gd name="T12" fmla="*/ 6 w 21"/>
                <a:gd name="T13" fmla="*/ 8 h 22"/>
                <a:gd name="T14" fmla="*/ 4 w 21"/>
                <a:gd name="T15" fmla="*/ 11 h 22"/>
                <a:gd name="T16" fmla="*/ 1 w 21"/>
                <a:gd name="T17" fmla="*/ 15 h 22"/>
                <a:gd name="T18" fmla="*/ 7 w 21"/>
                <a:gd name="T19" fmla="*/ 20 h 22"/>
                <a:gd name="T20" fmla="*/ 11 w 21"/>
                <a:gd name="T21" fmla="*/ 21 h 22"/>
                <a:gd name="T22" fmla="*/ 13 w 21"/>
                <a:gd name="T23" fmla="*/ 20 h 22"/>
                <a:gd name="T24" fmla="*/ 18 w 21"/>
                <a:gd name="T25" fmla="*/ 19 h 22"/>
                <a:gd name="T26" fmla="*/ 20 w 21"/>
                <a:gd name="T27" fmla="*/ 13 h 22"/>
                <a:gd name="T28" fmla="*/ 20 w 21"/>
                <a:gd name="T2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2">
                  <a:moveTo>
                    <a:pt x="20" y="11"/>
                  </a:moveTo>
                  <a:cubicBezTo>
                    <a:pt x="20" y="8"/>
                    <a:pt x="18" y="7"/>
                    <a:pt x="16" y="6"/>
                  </a:cubicBezTo>
                  <a:cubicBezTo>
                    <a:pt x="15" y="4"/>
                    <a:pt x="13" y="2"/>
                    <a:pt x="10" y="1"/>
                  </a:cubicBezTo>
                  <a:cubicBezTo>
                    <a:pt x="9" y="0"/>
                    <a:pt x="7" y="2"/>
                    <a:pt x="8" y="3"/>
                  </a:cubicBezTo>
                  <a:cubicBezTo>
                    <a:pt x="9" y="4"/>
                    <a:pt x="9" y="5"/>
                    <a:pt x="9" y="5"/>
                  </a:cubicBezTo>
                  <a:cubicBezTo>
                    <a:pt x="9" y="5"/>
                    <a:pt x="9" y="5"/>
                    <a:pt x="9" y="5"/>
                  </a:cubicBezTo>
                  <a:cubicBezTo>
                    <a:pt x="8" y="5"/>
                    <a:pt x="7" y="6"/>
                    <a:pt x="6" y="8"/>
                  </a:cubicBezTo>
                  <a:cubicBezTo>
                    <a:pt x="5" y="9"/>
                    <a:pt x="5" y="10"/>
                    <a:pt x="4" y="11"/>
                  </a:cubicBezTo>
                  <a:cubicBezTo>
                    <a:pt x="2" y="12"/>
                    <a:pt x="0" y="13"/>
                    <a:pt x="1" y="15"/>
                  </a:cubicBezTo>
                  <a:cubicBezTo>
                    <a:pt x="1" y="19"/>
                    <a:pt x="4" y="20"/>
                    <a:pt x="7" y="20"/>
                  </a:cubicBezTo>
                  <a:cubicBezTo>
                    <a:pt x="8" y="21"/>
                    <a:pt x="10" y="22"/>
                    <a:pt x="11" y="21"/>
                  </a:cubicBezTo>
                  <a:cubicBezTo>
                    <a:pt x="12" y="21"/>
                    <a:pt x="13" y="20"/>
                    <a:pt x="13" y="20"/>
                  </a:cubicBezTo>
                  <a:cubicBezTo>
                    <a:pt x="15" y="21"/>
                    <a:pt x="17" y="21"/>
                    <a:pt x="18" y="19"/>
                  </a:cubicBezTo>
                  <a:cubicBezTo>
                    <a:pt x="20" y="17"/>
                    <a:pt x="21" y="15"/>
                    <a:pt x="20" y="13"/>
                  </a:cubicBezTo>
                  <a:cubicBezTo>
                    <a:pt x="20" y="12"/>
                    <a:pt x="20" y="11"/>
                    <a:pt x="20" y="11"/>
                  </a:cubicBezTo>
                  <a:close/>
                </a:path>
              </a:pathLst>
            </a:custGeom>
            <a:solidFill>
              <a:srgbClr val="B5B0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9" name="Freeform 316"/>
            <p:cNvSpPr/>
            <p:nvPr userDrawn="1"/>
          </p:nvSpPr>
          <p:spPr bwMode="auto">
            <a:xfrm>
              <a:off x="2874963" y="4231595"/>
              <a:ext cx="25400" cy="17463"/>
            </a:xfrm>
            <a:custGeom>
              <a:avLst/>
              <a:gdLst>
                <a:gd name="T0" fmla="*/ 14 w 14"/>
                <a:gd name="T1" fmla="*/ 3 h 9"/>
                <a:gd name="T2" fmla="*/ 12 w 14"/>
                <a:gd name="T3" fmla="*/ 3 h 9"/>
                <a:gd name="T4" fmla="*/ 12 w 14"/>
                <a:gd name="T5" fmla="*/ 2 h 9"/>
                <a:gd name="T6" fmla="*/ 6 w 14"/>
                <a:gd name="T7" fmla="*/ 1 h 9"/>
                <a:gd name="T8" fmla="*/ 1 w 14"/>
                <a:gd name="T9" fmla="*/ 1 h 9"/>
                <a:gd name="T10" fmla="*/ 1 w 14"/>
                <a:gd name="T11" fmla="*/ 3 h 9"/>
                <a:gd name="T12" fmla="*/ 5 w 14"/>
                <a:gd name="T13" fmla="*/ 5 h 9"/>
                <a:gd name="T14" fmla="*/ 5 w 14"/>
                <a:gd name="T15" fmla="*/ 5 h 9"/>
                <a:gd name="T16" fmla="*/ 5 w 14"/>
                <a:gd name="T17" fmla="*/ 6 h 9"/>
                <a:gd name="T18" fmla="*/ 9 w 14"/>
                <a:gd name="T19" fmla="*/ 9 h 9"/>
                <a:gd name="T20" fmla="*/ 10 w 14"/>
                <a:gd name="T21" fmla="*/ 7 h 9"/>
                <a:gd name="T22" fmla="*/ 12 w 14"/>
                <a:gd name="T23" fmla="*/ 6 h 9"/>
                <a:gd name="T24" fmla="*/ 14 w 14"/>
                <a:gd name="T25" fmla="*/ 5 h 9"/>
                <a:gd name="T26" fmla="*/ 14 w 14"/>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9">
                  <a:moveTo>
                    <a:pt x="14" y="3"/>
                  </a:moveTo>
                  <a:cubicBezTo>
                    <a:pt x="13" y="3"/>
                    <a:pt x="13" y="3"/>
                    <a:pt x="12" y="3"/>
                  </a:cubicBezTo>
                  <a:cubicBezTo>
                    <a:pt x="12" y="2"/>
                    <a:pt x="12" y="2"/>
                    <a:pt x="12" y="2"/>
                  </a:cubicBezTo>
                  <a:cubicBezTo>
                    <a:pt x="10" y="0"/>
                    <a:pt x="8" y="0"/>
                    <a:pt x="6" y="1"/>
                  </a:cubicBezTo>
                  <a:cubicBezTo>
                    <a:pt x="5" y="1"/>
                    <a:pt x="3" y="0"/>
                    <a:pt x="1" y="1"/>
                  </a:cubicBezTo>
                  <a:cubicBezTo>
                    <a:pt x="0" y="1"/>
                    <a:pt x="0" y="2"/>
                    <a:pt x="1" y="3"/>
                  </a:cubicBezTo>
                  <a:cubicBezTo>
                    <a:pt x="2" y="4"/>
                    <a:pt x="3" y="5"/>
                    <a:pt x="5" y="5"/>
                  </a:cubicBezTo>
                  <a:cubicBezTo>
                    <a:pt x="5" y="5"/>
                    <a:pt x="5" y="5"/>
                    <a:pt x="5" y="5"/>
                  </a:cubicBezTo>
                  <a:cubicBezTo>
                    <a:pt x="5" y="6"/>
                    <a:pt x="5" y="6"/>
                    <a:pt x="5" y="6"/>
                  </a:cubicBezTo>
                  <a:cubicBezTo>
                    <a:pt x="6" y="7"/>
                    <a:pt x="7" y="8"/>
                    <a:pt x="9" y="9"/>
                  </a:cubicBezTo>
                  <a:cubicBezTo>
                    <a:pt x="9" y="9"/>
                    <a:pt x="10" y="8"/>
                    <a:pt x="10" y="7"/>
                  </a:cubicBezTo>
                  <a:cubicBezTo>
                    <a:pt x="11" y="7"/>
                    <a:pt x="12" y="6"/>
                    <a:pt x="12" y="6"/>
                  </a:cubicBezTo>
                  <a:cubicBezTo>
                    <a:pt x="13" y="5"/>
                    <a:pt x="13" y="5"/>
                    <a:pt x="14" y="5"/>
                  </a:cubicBezTo>
                  <a:cubicBezTo>
                    <a:pt x="14" y="5"/>
                    <a:pt x="14" y="4"/>
                    <a:pt x="14" y="3"/>
                  </a:cubicBezTo>
                  <a:close/>
                </a:path>
              </a:pathLst>
            </a:custGeom>
            <a:solidFill>
              <a:srgbClr val="B5B0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0" name="Freeform 317"/>
            <p:cNvSpPr/>
            <p:nvPr userDrawn="1"/>
          </p:nvSpPr>
          <p:spPr bwMode="auto">
            <a:xfrm>
              <a:off x="3433763" y="4485595"/>
              <a:ext cx="26988" cy="19050"/>
            </a:xfrm>
            <a:custGeom>
              <a:avLst/>
              <a:gdLst>
                <a:gd name="T0" fmla="*/ 10 w 15"/>
                <a:gd name="T1" fmla="*/ 3 h 11"/>
                <a:gd name="T2" fmla="*/ 10 w 15"/>
                <a:gd name="T3" fmla="*/ 3 h 11"/>
                <a:gd name="T4" fmla="*/ 9 w 15"/>
                <a:gd name="T5" fmla="*/ 2 h 11"/>
                <a:gd name="T6" fmla="*/ 7 w 15"/>
                <a:gd name="T7" fmla="*/ 1 h 11"/>
                <a:gd name="T8" fmla="*/ 7 w 15"/>
                <a:gd name="T9" fmla="*/ 2 h 11"/>
                <a:gd name="T10" fmla="*/ 6 w 15"/>
                <a:gd name="T11" fmla="*/ 1 h 11"/>
                <a:gd name="T12" fmla="*/ 1 w 15"/>
                <a:gd name="T13" fmla="*/ 8 h 11"/>
                <a:gd name="T14" fmla="*/ 3 w 15"/>
                <a:gd name="T15" fmla="*/ 9 h 11"/>
                <a:gd name="T16" fmla="*/ 9 w 15"/>
                <a:gd name="T17" fmla="*/ 9 h 11"/>
                <a:gd name="T18" fmla="*/ 9 w 15"/>
                <a:gd name="T19" fmla="*/ 9 h 11"/>
                <a:gd name="T20" fmla="*/ 13 w 15"/>
                <a:gd name="T21" fmla="*/ 10 h 11"/>
                <a:gd name="T22" fmla="*/ 15 w 15"/>
                <a:gd name="T23" fmla="*/ 8 h 11"/>
                <a:gd name="T24" fmla="*/ 10 w 15"/>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1">
                  <a:moveTo>
                    <a:pt x="10" y="3"/>
                  </a:moveTo>
                  <a:cubicBezTo>
                    <a:pt x="10" y="3"/>
                    <a:pt x="10" y="3"/>
                    <a:pt x="10" y="3"/>
                  </a:cubicBezTo>
                  <a:cubicBezTo>
                    <a:pt x="10" y="3"/>
                    <a:pt x="10" y="2"/>
                    <a:pt x="9" y="2"/>
                  </a:cubicBezTo>
                  <a:cubicBezTo>
                    <a:pt x="10" y="1"/>
                    <a:pt x="8" y="0"/>
                    <a:pt x="7" y="1"/>
                  </a:cubicBezTo>
                  <a:cubicBezTo>
                    <a:pt x="7" y="1"/>
                    <a:pt x="7" y="1"/>
                    <a:pt x="7" y="2"/>
                  </a:cubicBezTo>
                  <a:cubicBezTo>
                    <a:pt x="6" y="2"/>
                    <a:pt x="6" y="1"/>
                    <a:pt x="6" y="1"/>
                  </a:cubicBezTo>
                  <a:cubicBezTo>
                    <a:pt x="2" y="1"/>
                    <a:pt x="0" y="5"/>
                    <a:pt x="1" y="8"/>
                  </a:cubicBezTo>
                  <a:cubicBezTo>
                    <a:pt x="1" y="9"/>
                    <a:pt x="2" y="9"/>
                    <a:pt x="3" y="9"/>
                  </a:cubicBezTo>
                  <a:cubicBezTo>
                    <a:pt x="4" y="11"/>
                    <a:pt x="7" y="11"/>
                    <a:pt x="9" y="9"/>
                  </a:cubicBezTo>
                  <a:cubicBezTo>
                    <a:pt x="9" y="9"/>
                    <a:pt x="9" y="9"/>
                    <a:pt x="9" y="9"/>
                  </a:cubicBezTo>
                  <a:cubicBezTo>
                    <a:pt x="10" y="10"/>
                    <a:pt x="12" y="10"/>
                    <a:pt x="13" y="10"/>
                  </a:cubicBezTo>
                  <a:cubicBezTo>
                    <a:pt x="14" y="10"/>
                    <a:pt x="15" y="9"/>
                    <a:pt x="15" y="8"/>
                  </a:cubicBezTo>
                  <a:cubicBezTo>
                    <a:pt x="14" y="6"/>
                    <a:pt x="12" y="4"/>
                    <a:pt x="10" y="3"/>
                  </a:cubicBezTo>
                  <a:close/>
                </a:path>
              </a:pathLst>
            </a:custGeom>
            <a:solidFill>
              <a:srgbClr val="B5B0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1" name="Freeform 318"/>
            <p:cNvSpPr/>
            <p:nvPr userDrawn="1"/>
          </p:nvSpPr>
          <p:spPr bwMode="auto">
            <a:xfrm>
              <a:off x="3116263" y="4382408"/>
              <a:ext cx="53975" cy="53975"/>
            </a:xfrm>
            <a:custGeom>
              <a:avLst/>
              <a:gdLst>
                <a:gd name="T0" fmla="*/ 25 w 29"/>
                <a:gd name="T1" fmla="*/ 2 h 29"/>
                <a:gd name="T2" fmla="*/ 25 w 29"/>
                <a:gd name="T3" fmla="*/ 2 h 29"/>
                <a:gd name="T4" fmla="*/ 22 w 29"/>
                <a:gd name="T5" fmla="*/ 2 h 29"/>
                <a:gd name="T6" fmla="*/ 21 w 29"/>
                <a:gd name="T7" fmla="*/ 3 h 29"/>
                <a:gd name="T8" fmla="*/ 20 w 29"/>
                <a:gd name="T9" fmla="*/ 4 h 29"/>
                <a:gd name="T10" fmla="*/ 20 w 29"/>
                <a:gd name="T11" fmla="*/ 4 h 29"/>
                <a:gd name="T12" fmla="*/ 12 w 29"/>
                <a:gd name="T13" fmla="*/ 3 h 29"/>
                <a:gd name="T14" fmla="*/ 12 w 29"/>
                <a:gd name="T15" fmla="*/ 4 h 29"/>
                <a:gd name="T16" fmla="*/ 18 w 29"/>
                <a:gd name="T17" fmla="*/ 6 h 29"/>
                <a:gd name="T18" fmla="*/ 17 w 29"/>
                <a:gd name="T19" fmla="*/ 7 h 29"/>
                <a:gd name="T20" fmla="*/ 16 w 29"/>
                <a:gd name="T21" fmla="*/ 8 h 29"/>
                <a:gd name="T22" fmla="*/ 15 w 29"/>
                <a:gd name="T23" fmla="*/ 10 h 29"/>
                <a:gd name="T24" fmla="*/ 11 w 29"/>
                <a:gd name="T25" fmla="*/ 12 h 29"/>
                <a:gd name="T26" fmla="*/ 11 w 29"/>
                <a:gd name="T27" fmla="*/ 14 h 29"/>
                <a:gd name="T28" fmla="*/ 9 w 29"/>
                <a:gd name="T29" fmla="*/ 16 h 29"/>
                <a:gd name="T30" fmla="*/ 9 w 29"/>
                <a:gd name="T31" fmla="*/ 16 h 29"/>
                <a:gd name="T32" fmla="*/ 1 w 29"/>
                <a:gd name="T33" fmla="*/ 26 h 29"/>
                <a:gd name="T34" fmla="*/ 3 w 29"/>
                <a:gd name="T35" fmla="*/ 28 h 29"/>
                <a:gd name="T36" fmla="*/ 3 w 29"/>
                <a:gd name="T37" fmla="*/ 28 h 29"/>
                <a:gd name="T38" fmla="*/ 6 w 29"/>
                <a:gd name="T39" fmla="*/ 28 h 29"/>
                <a:gd name="T40" fmla="*/ 8 w 29"/>
                <a:gd name="T41" fmla="*/ 25 h 29"/>
                <a:gd name="T42" fmla="*/ 8 w 29"/>
                <a:gd name="T43" fmla="*/ 25 h 29"/>
                <a:gd name="T44" fmla="*/ 8 w 29"/>
                <a:gd name="T45" fmla="*/ 24 h 29"/>
                <a:gd name="T46" fmla="*/ 11 w 29"/>
                <a:gd name="T47" fmla="*/ 21 h 29"/>
                <a:gd name="T48" fmla="*/ 18 w 29"/>
                <a:gd name="T49" fmla="*/ 13 h 29"/>
                <a:gd name="T50" fmla="*/ 18 w 29"/>
                <a:gd name="T51" fmla="*/ 13 h 29"/>
                <a:gd name="T52" fmla="*/ 25 w 29"/>
                <a:gd name="T53" fmla="*/ 8 h 29"/>
                <a:gd name="T54" fmla="*/ 26 w 29"/>
                <a:gd name="T55" fmla="*/ 7 h 29"/>
                <a:gd name="T56" fmla="*/ 26 w 29"/>
                <a:gd name="T57" fmla="*/ 6 h 29"/>
                <a:gd name="T58" fmla="*/ 28 w 29"/>
                <a:gd name="T59" fmla="*/ 4 h 29"/>
                <a:gd name="T60" fmla="*/ 25 w 29"/>
                <a:gd name="T6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29">
                  <a:moveTo>
                    <a:pt x="25" y="2"/>
                  </a:moveTo>
                  <a:cubicBezTo>
                    <a:pt x="25" y="2"/>
                    <a:pt x="25" y="2"/>
                    <a:pt x="25" y="2"/>
                  </a:cubicBezTo>
                  <a:cubicBezTo>
                    <a:pt x="24" y="1"/>
                    <a:pt x="23" y="1"/>
                    <a:pt x="22" y="2"/>
                  </a:cubicBezTo>
                  <a:cubicBezTo>
                    <a:pt x="22" y="2"/>
                    <a:pt x="22" y="3"/>
                    <a:pt x="21" y="3"/>
                  </a:cubicBezTo>
                  <a:cubicBezTo>
                    <a:pt x="21" y="3"/>
                    <a:pt x="20" y="3"/>
                    <a:pt x="20" y="4"/>
                  </a:cubicBezTo>
                  <a:cubicBezTo>
                    <a:pt x="20" y="4"/>
                    <a:pt x="20" y="4"/>
                    <a:pt x="20" y="4"/>
                  </a:cubicBezTo>
                  <a:cubicBezTo>
                    <a:pt x="17" y="3"/>
                    <a:pt x="15" y="3"/>
                    <a:pt x="12" y="3"/>
                  </a:cubicBezTo>
                  <a:cubicBezTo>
                    <a:pt x="11" y="3"/>
                    <a:pt x="11" y="4"/>
                    <a:pt x="12" y="4"/>
                  </a:cubicBezTo>
                  <a:cubicBezTo>
                    <a:pt x="14" y="5"/>
                    <a:pt x="16" y="5"/>
                    <a:pt x="18" y="6"/>
                  </a:cubicBezTo>
                  <a:cubicBezTo>
                    <a:pt x="18" y="6"/>
                    <a:pt x="18" y="7"/>
                    <a:pt x="17" y="7"/>
                  </a:cubicBezTo>
                  <a:cubicBezTo>
                    <a:pt x="17" y="7"/>
                    <a:pt x="16" y="8"/>
                    <a:pt x="16" y="8"/>
                  </a:cubicBezTo>
                  <a:cubicBezTo>
                    <a:pt x="16" y="9"/>
                    <a:pt x="15" y="9"/>
                    <a:pt x="15" y="10"/>
                  </a:cubicBezTo>
                  <a:cubicBezTo>
                    <a:pt x="14" y="10"/>
                    <a:pt x="13" y="11"/>
                    <a:pt x="11" y="12"/>
                  </a:cubicBezTo>
                  <a:cubicBezTo>
                    <a:pt x="10" y="12"/>
                    <a:pt x="10" y="14"/>
                    <a:pt x="11" y="14"/>
                  </a:cubicBezTo>
                  <a:cubicBezTo>
                    <a:pt x="10" y="15"/>
                    <a:pt x="10" y="15"/>
                    <a:pt x="9" y="16"/>
                  </a:cubicBezTo>
                  <a:cubicBezTo>
                    <a:pt x="9" y="16"/>
                    <a:pt x="9" y="16"/>
                    <a:pt x="9" y="16"/>
                  </a:cubicBezTo>
                  <a:cubicBezTo>
                    <a:pt x="7" y="19"/>
                    <a:pt x="4" y="22"/>
                    <a:pt x="1" y="26"/>
                  </a:cubicBezTo>
                  <a:cubicBezTo>
                    <a:pt x="0" y="27"/>
                    <a:pt x="2" y="29"/>
                    <a:pt x="3" y="28"/>
                  </a:cubicBezTo>
                  <a:cubicBezTo>
                    <a:pt x="3" y="28"/>
                    <a:pt x="3" y="28"/>
                    <a:pt x="3" y="28"/>
                  </a:cubicBezTo>
                  <a:cubicBezTo>
                    <a:pt x="4" y="28"/>
                    <a:pt x="5" y="29"/>
                    <a:pt x="6" y="28"/>
                  </a:cubicBezTo>
                  <a:cubicBezTo>
                    <a:pt x="6" y="27"/>
                    <a:pt x="7" y="26"/>
                    <a:pt x="8" y="25"/>
                  </a:cubicBezTo>
                  <a:cubicBezTo>
                    <a:pt x="8" y="25"/>
                    <a:pt x="8" y="25"/>
                    <a:pt x="8" y="25"/>
                  </a:cubicBezTo>
                  <a:cubicBezTo>
                    <a:pt x="8" y="25"/>
                    <a:pt x="8" y="24"/>
                    <a:pt x="8" y="24"/>
                  </a:cubicBezTo>
                  <a:cubicBezTo>
                    <a:pt x="9" y="23"/>
                    <a:pt x="10" y="22"/>
                    <a:pt x="11" y="21"/>
                  </a:cubicBezTo>
                  <a:cubicBezTo>
                    <a:pt x="13" y="19"/>
                    <a:pt x="16" y="16"/>
                    <a:pt x="18" y="13"/>
                  </a:cubicBezTo>
                  <a:cubicBezTo>
                    <a:pt x="18" y="13"/>
                    <a:pt x="18" y="13"/>
                    <a:pt x="18" y="13"/>
                  </a:cubicBezTo>
                  <a:cubicBezTo>
                    <a:pt x="20" y="11"/>
                    <a:pt x="23" y="10"/>
                    <a:pt x="25" y="8"/>
                  </a:cubicBezTo>
                  <a:cubicBezTo>
                    <a:pt x="25" y="7"/>
                    <a:pt x="25" y="7"/>
                    <a:pt x="26" y="7"/>
                  </a:cubicBezTo>
                  <a:cubicBezTo>
                    <a:pt x="26" y="7"/>
                    <a:pt x="26" y="6"/>
                    <a:pt x="26" y="6"/>
                  </a:cubicBezTo>
                  <a:cubicBezTo>
                    <a:pt x="27" y="5"/>
                    <a:pt x="27" y="5"/>
                    <a:pt x="28" y="4"/>
                  </a:cubicBezTo>
                  <a:cubicBezTo>
                    <a:pt x="29" y="2"/>
                    <a:pt x="27" y="0"/>
                    <a:pt x="25" y="2"/>
                  </a:cubicBezTo>
                  <a:close/>
                </a:path>
              </a:pathLst>
            </a:custGeom>
            <a:solidFill>
              <a:srgbClr val="2A2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2" name="Freeform 319"/>
            <p:cNvSpPr/>
            <p:nvPr userDrawn="1"/>
          </p:nvSpPr>
          <p:spPr bwMode="auto">
            <a:xfrm>
              <a:off x="3071813" y="4455433"/>
              <a:ext cx="38100" cy="61913"/>
            </a:xfrm>
            <a:custGeom>
              <a:avLst/>
              <a:gdLst>
                <a:gd name="T0" fmla="*/ 20 w 21"/>
                <a:gd name="T1" fmla="*/ 4 h 34"/>
                <a:gd name="T2" fmla="*/ 14 w 21"/>
                <a:gd name="T3" fmla="*/ 1 h 34"/>
                <a:gd name="T4" fmla="*/ 13 w 21"/>
                <a:gd name="T5" fmla="*/ 2 h 34"/>
                <a:gd name="T6" fmla="*/ 17 w 21"/>
                <a:gd name="T7" fmla="*/ 5 h 34"/>
                <a:gd name="T8" fmla="*/ 0 w 21"/>
                <a:gd name="T9" fmla="*/ 31 h 34"/>
                <a:gd name="T10" fmla="*/ 0 w 21"/>
                <a:gd name="T11" fmla="*/ 31 h 34"/>
                <a:gd name="T12" fmla="*/ 0 w 21"/>
                <a:gd name="T13" fmla="*/ 31 h 34"/>
                <a:gd name="T14" fmla="*/ 0 w 21"/>
                <a:gd name="T15" fmla="*/ 31 h 34"/>
                <a:gd name="T16" fmla="*/ 0 w 21"/>
                <a:gd name="T17" fmla="*/ 31 h 34"/>
                <a:gd name="T18" fmla="*/ 3 w 21"/>
                <a:gd name="T19" fmla="*/ 32 h 34"/>
                <a:gd name="T20" fmla="*/ 20 w 21"/>
                <a:gd name="T21" fmla="*/ 6 h 34"/>
                <a:gd name="T22" fmla="*/ 20 w 21"/>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20" y="4"/>
                  </a:moveTo>
                  <a:cubicBezTo>
                    <a:pt x="18" y="3"/>
                    <a:pt x="16" y="2"/>
                    <a:pt x="14" y="1"/>
                  </a:cubicBezTo>
                  <a:cubicBezTo>
                    <a:pt x="14" y="0"/>
                    <a:pt x="13" y="1"/>
                    <a:pt x="13" y="2"/>
                  </a:cubicBezTo>
                  <a:cubicBezTo>
                    <a:pt x="15" y="3"/>
                    <a:pt x="16" y="4"/>
                    <a:pt x="17" y="5"/>
                  </a:cubicBezTo>
                  <a:cubicBezTo>
                    <a:pt x="10" y="12"/>
                    <a:pt x="4" y="21"/>
                    <a:pt x="0" y="31"/>
                  </a:cubicBezTo>
                  <a:cubicBezTo>
                    <a:pt x="0" y="31"/>
                    <a:pt x="0" y="31"/>
                    <a:pt x="0" y="31"/>
                  </a:cubicBezTo>
                  <a:cubicBezTo>
                    <a:pt x="0" y="31"/>
                    <a:pt x="0" y="31"/>
                    <a:pt x="0" y="31"/>
                  </a:cubicBezTo>
                  <a:cubicBezTo>
                    <a:pt x="0" y="31"/>
                    <a:pt x="0" y="31"/>
                    <a:pt x="0" y="31"/>
                  </a:cubicBezTo>
                  <a:cubicBezTo>
                    <a:pt x="0" y="31"/>
                    <a:pt x="0" y="31"/>
                    <a:pt x="0" y="31"/>
                  </a:cubicBezTo>
                  <a:cubicBezTo>
                    <a:pt x="0" y="33"/>
                    <a:pt x="2" y="34"/>
                    <a:pt x="3" y="32"/>
                  </a:cubicBezTo>
                  <a:cubicBezTo>
                    <a:pt x="7" y="22"/>
                    <a:pt x="13" y="14"/>
                    <a:pt x="20" y="6"/>
                  </a:cubicBezTo>
                  <a:cubicBezTo>
                    <a:pt x="21" y="6"/>
                    <a:pt x="21" y="5"/>
                    <a:pt x="20" y="4"/>
                  </a:cubicBezTo>
                  <a:close/>
                </a:path>
              </a:pathLst>
            </a:custGeom>
            <a:solidFill>
              <a:srgbClr val="2A2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3" name="Freeform 320"/>
            <p:cNvSpPr/>
            <p:nvPr userDrawn="1"/>
          </p:nvSpPr>
          <p:spPr bwMode="auto">
            <a:xfrm>
              <a:off x="3033713" y="4530045"/>
              <a:ext cx="39688" cy="58738"/>
            </a:xfrm>
            <a:custGeom>
              <a:avLst/>
              <a:gdLst>
                <a:gd name="T0" fmla="*/ 20 w 21"/>
                <a:gd name="T1" fmla="*/ 4 h 32"/>
                <a:gd name="T2" fmla="*/ 12 w 21"/>
                <a:gd name="T3" fmla="*/ 2 h 32"/>
                <a:gd name="T4" fmla="*/ 12 w 21"/>
                <a:gd name="T5" fmla="*/ 3 h 32"/>
                <a:gd name="T6" fmla="*/ 17 w 21"/>
                <a:gd name="T7" fmla="*/ 5 h 32"/>
                <a:gd name="T8" fmla="*/ 15 w 21"/>
                <a:gd name="T9" fmla="*/ 8 h 32"/>
                <a:gd name="T10" fmla="*/ 13 w 21"/>
                <a:gd name="T11" fmla="*/ 8 h 32"/>
                <a:gd name="T12" fmla="*/ 5 w 21"/>
                <a:gd name="T13" fmla="*/ 24 h 32"/>
                <a:gd name="T14" fmla="*/ 1 w 21"/>
                <a:gd name="T15" fmla="*/ 29 h 32"/>
                <a:gd name="T16" fmla="*/ 3 w 21"/>
                <a:gd name="T17" fmla="*/ 31 h 32"/>
                <a:gd name="T18" fmla="*/ 5 w 21"/>
                <a:gd name="T19" fmla="*/ 31 h 32"/>
                <a:gd name="T20" fmla="*/ 5 w 21"/>
                <a:gd name="T21" fmla="*/ 30 h 32"/>
                <a:gd name="T22" fmla="*/ 7 w 21"/>
                <a:gd name="T23" fmla="*/ 30 h 32"/>
                <a:gd name="T24" fmla="*/ 20 w 21"/>
                <a:gd name="T25" fmla="*/ 8 h 32"/>
                <a:gd name="T26" fmla="*/ 20 w 21"/>
                <a:gd name="T27" fmla="*/ 7 h 32"/>
                <a:gd name="T28" fmla="*/ 21 w 21"/>
                <a:gd name="T29" fmla="*/ 6 h 32"/>
                <a:gd name="T30" fmla="*/ 20 w 21"/>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2">
                  <a:moveTo>
                    <a:pt x="20" y="4"/>
                  </a:moveTo>
                  <a:cubicBezTo>
                    <a:pt x="16" y="2"/>
                    <a:pt x="15" y="0"/>
                    <a:pt x="12" y="2"/>
                  </a:cubicBezTo>
                  <a:cubicBezTo>
                    <a:pt x="11" y="3"/>
                    <a:pt x="11" y="4"/>
                    <a:pt x="12" y="3"/>
                  </a:cubicBezTo>
                  <a:cubicBezTo>
                    <a:pt x="14" y="3"/>
                    <a:pt x="15" y="4"/>
                    <a:pt x="17" y="5"/>
                  </a:cubicBezTo>
                  <a:cubicBezTo>
                    <a:pt x="16" y="6"/>
                    <a:pt x="16" y="7"/>
                    <a:pt x="15" y="8"/>
                  </a:cubicBezTo>
                  <a:cubicBezTo>
                    <a:pt x="15" y="7"/>
                    <a:pt x="14" y="7"/>
                    <a:pt x="13" y="8"/>
                  </a:cubicBezTo>
                  <a:cubicBezTo>
                    <a:pt x="10" y="13"/>
                    <a:pt x="8" y="18"/>
                    <a:pt x="5" y="24"/>
                  </a:cubicBezTo>
                  <a:cubicBezTo>
                    <a:pt x="4" y="26"/>
                    <a:pt x="2" y="27"/>
                    <a:pt x="1" y="29"/>
                  </a:cubicBezTo>
                  <a:cubicBezTo>
                    <a:pt x="0" y="31"/>
                    <a:pt x="2" y="32"/>
                    <a:pt x="3" y="31"/>
                  </a:cubicBezTo>
                  <a:cubicBezTo>
                    <a:pt x="4" y="32"/>
                    <a:pt x="5" y="31"/>
                    <a:pt x="5" y="31"/>
                  </a:cubicBezTo>
                  <a:cubicBezTo>
                    <a:pt x="5" y="30"/>
                    <a:pt x="5" y="30"/>
                    <a:pt x="5" y="30"/>
                  </a:cubicBezTo>
                  <a:cubicBezTo>
                    <a:pt x="6" y="31"/>
                    <a:pt x="7" y="31"/>
                    <a:pt x="7" y="30"/>
                  </a:cubicBezTo>
                  <a:cubicBezTo>
                    <a:pt x="12" y="23"/>
                    <a:pt x="16" y="15"/>
                    <a:pt x="20" y="8"/>
                  </a:cubicBezTo>
                  <a:cubicBezTo>
                    <a:pt x="20" y="8"/>
                    <a:pt x="20" y="7"/>
                    <a:pt x="20" y="7"/>
                  </a:cubicBezTo>
                  <a:cubicBezTo>
                    <a:pt x="20" y="6"/>
                    <a:pt x="20" y="6"/>
                    <a:pt x="21" y="6"/>
                  </a:cubicBezTo>
                  <a:cubicBezTo>
                    <a:pt x="21" y="5"/>
                    <a:pt x="21" y="4"/>
                    <a:pt x="20" y="4"/>
                  </a:cubicBezTo>
                  <a:close/>
                </a:path>
              </a:pathLst>
            </a:custGeom>
            <a:solidFill>
              <a:srgbClr val="2A2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4" name="Freeform 321"/>
            <p:cNvSpPr/>
            <p:nvPr userDrawn="1"/>
          </p:nvSpPr>
          <p:spPr bwMode="auto">
            <a:xfrm>
              <a:off x="2878138" y="4228420"/>
              <a:ext cx="28575" cy="20638"/>
            </a:xfrm>
            <a:custGeom>
              <a:avLst/>
              <a:gdLst>
                <a:gd name="T0" fmla="*/ 14 w 15"/>
                <a:gd name="T1" fmla="*/ 2 h 11"/>
                <a:gd name="T2" fmla="*/ 10 w 15"/>
                <a:gd name="T3" fmla="*/ 2 h 11"/>
                <a:gd name="T4" fmla="*/ 8 w 15"/>
                <a:gd name="T5" fmla="*/ 1 h 11"/>
                <a:gd name="T6" fmla="*/ 6 w 15"/>
                <a:gd name="T7" fmla="*/ 1 h 11"/>
                <a:gd name="T8" fmla="*/ 4 w 15"/>
                <a:gd name="T9" fmla="*/ 2 h 11"/>
                <a:gd name="T10" fmla="*/ 0 w 15"/>
                <a:gd name="T11" fmla="*/ 6 h 11"/>
                <a:gd name="T12" fmla="*/ 2 w 15"/>
                <a:gd name="T13" fmla="*/ 9 h 11"/>
                <a:gd name="T14" fmla="*/ 3 w 15"/>
                <a:gd name="T15" fmla="*/ 10 h 11"/>
                <a:gd name="T16" fmla="*/ 5 w 15"/>
                <a:gd name="T17" fmla="*/ 10 h 11"/>
                <a:gd name="T18" fmla="*/ 8 w 15"/>
                <a:gd name="T19" fmla="*/ 10 h 11"/>
                <a:gd name="T20" fmla="*/ 14 w 15"/>
                <a:gd name="T21" fmla="*/ 7 h 11"/>
                <a:gd name="T22" fmla="*/ 14 w 15"/>
                <a:gd name="T23" fmla="*/ 7 h 11"/>
                <a:gd name="T24" fmla="*/ 15 w 15"/>
                <a:gd name="T25" fmla="*/ 6 h 11"/>
                <a:gd name="T26" fmla="*/ 15 w 15"/>
                <a:gd name="T27" fmla="*/ 4 h 11"/>
                <a:gd name="T28" fmla="*/ 14 w 15"/>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1">
                  <a:moveTo>
                    <a:pt x="14" y="2"/>
                  </a:moveTo>
                  <a:cubicBezTo>
                    <a:pt x="12" y="1"/>
                    <a:pt x="11" y="1"/>
                    <a:pt x="10" y="2"/>
                  </a:cubicBezTo>
                  <a:cubicBezTo>
                    <a:pt x="9" y="1"/>
                    <a:pt x="8" y="1"/>
                    <a:pt x="8" y="1"/>
                  </a:cubicBezTo>
                  <a:cubicBezTo>
                    <a:pt x="7" y="0"/>
                    <a:pt x="6" y="0"/>
                    <a:pt x="6" y="1"/>
                  </a:cubicBezTo>
                  <a:cubicBezTo>
                    <a:pt x="5" y="1"/>
                    <a:pt x="5" y="1"/>
                    <a:pt x="4" y="2"/>
                  </a:cubicBezTo>
                  <a:cubicBezTo>
                    <a:pt x="3" y="3"/>
                    <a:pt x="1" y="4"/>
                    <a:pt x="0" y="6"/>
                  </a:cubicBezTo>
                  <a:cubicBezTo>
                    <a:pt x="0" y="7"/>
                    <a:pt x="1" y="8"/>
                    <a:pt x="2" y="9"/>
                  </a:cubicBezTo>
                  <a:cubicBezTo>
                    <a:pt x="2" y="9"/>
                    <a:pt x="2" y="10"/>
                    <a:pt x="3" y="10"/>
                  </a:cubicBezTo>
                  <a:cubicBezTo>
                    <a:pt x="4" y="10"/>
                    <a:pt x="5" y="10"/>
                    <a:pt x="5" y="10"/>
                  </a:cubicBezTo>
                  <a:cubicBezTo>
                    <a:pt x="6" y="10"/>
                    <a:pt x="7" y="10"/>
                    <a:pt x="8" y="10"/>
                  </a:cubicBezTo>
                  <a:cubicBezTo>
                    <a:pt x="11" y="11"/>
                    <a:pt x="13" y="10"/>
                    <a:pt x="14" y="7"/>
                  </a:cubicBezTo>
                  <a:cubicBezTo>
                    <a:pt x="14" y="7"/>
                    <a:pt x="14" y="7"/>
                    <a:pt x="14" y="7"/>
                  </a:cubicBezTo>
                  <a:cubicBezTo>
                    <a:pt x="15" y="7"/>
                    <a:pt x="15" y="6"/>
                    <a:pt x="15" y="6"/>
                  </a:cubicBezTo>
                  <a:cubicBezTo>
                    <a:pt x="15" y="5"/>
                    <a:pt x="15" y="4"/>
                    <a:pt x="15" y="4"/>
                  </a:cubicBezTo>
                  <a:cubicBezTo>
                    <a:pt x="15" y="3"/>
                    <a:pt x="15" y="2"/>
                    <a:pt x="14"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5" name="Freeform 322"/>
            <p:cNvSpPr/>
            <p:nvPr userDrawn="1"/>
          </p:nvSpPr>
          <p:spPr bwMode="auto">
            <a:xfrm>
              <a:off x="3433763" y="4496708"/>
              <a:ext cx="20638" cy="23813"/>
            </a:xfrm>
            <a:custGeom>
              <a:avLst/>
              <a:gdLst>
                <a:gd name="T0" fmla="*/ 7 w 11"/>
                <a:gd name="T1" fmla="*/ 3 h 13"/>
                <a:gd name="T2" fmla="*/ 5 w 11"/>
                <a:gd name="T3" fmla="*/ 3 h 13"/>
                <a:gd name="T4" fmla="*/ 5 w 11"/>
                <a:gd name="T5" fmla="*/ 2 h 13"/>
                <a:gd name="T6" fmla="*/ 5 w 11"/>
                <a:gd name="T7" fmla="*/ 2 h 13"/>
                <a:gd name="T8" fmla="*/ 2 w 11"/>
                <a:gd name="T9" fmla="*/ 1 h 13"/>
                <a:gd name="T10" fmla="*/ 1 w 11"/>
                <a:gd name="T11" fmla="*/ 3 h 13"/>
                <a:gd name="T12" fmla="*/ 1 w 11"/>
                <a:gd name="T13" fmla="*/ 3 h 13"/>
                <a:gd name="T14" fmla="*/ 1 w 11"/>
                <a:gd name="T15" fmla="*/ 4 h 13"/>
                <a:gd name="T16" fmla="*/ 1 w 11"/>
                <a:gd name="T17" fmla="*/ 6 h 13"/>
                <a:gd name="T18" fmla="*/ 1 w 11"/>
                <a:gd name="T19" fmla="*/ 11 h 13"/>
                <a:gd name="T20" fmla="*/ 3 w 11"/>
                <a:gd name="T21" fmla="*/ 11 h 13"/>
                <a:gd name="T22" fmla="*/ 4 w 11"/>
                <a:gd name="T23" fmla="*/ 10 h 13"/>
                <a:gd name="T24" fmla="*/ 4 w 11"/>
                <a:gd name="T25" fmla="*/ 11 h 13"/>
                <a:gd name="T26" fmla="*/ 4 w 11"/>
                <a:gd name="T27" fmla="*/ 11 h 13"/>
                <a:gd name="T28" fmla="*/ 8 w 11"/>
                <a:gd name="T29" fmla="*/ 13 h 13"/>
                <a:gd name="T30" fmla="*/ 11 w 11"/>
                <a:gd name="T31" fmla="*/ 10 h 13"/>
                <a:gd name="T32" fmla="*/ 10 w 11"/>
                <a:gd name="T33" fmla="*/ 9 h 13"/>
                <a:gd name="T34" fmla="*/ 10 w 11"/>
                <a:gd name="T35" fmla="*/ 7 h 13"/>
                <a:gd name="T36" fmla="*/ 7 w 11"/>
                <a:gd name="T3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7" y="3"/>
                  </a:moveTo>
                  <a:cubicBezTo>
                    <a:pt x="6" y="2"/>
                    <a:pt x="6" y="2"/>
                    <a:pt x="5" y="3"/>
                  </a:cubicBezTo>
                  <a:cubicBezTo>
                    <a:pt x="5" y="3"/>
                    <a:pt x="5" y="2"/>
                    <a:pt x="5" y="2"/>
                  </a:cubicBezTo>
                  <a:cubicBezTo>
                    <a:pt x="5" y="2"/>
                    <a:pt x="5" y="2"/>
                    <a:pt x="5" y="2"/>
                  </a:cubicBezTo>
                  <a:cubicBezTo>
                    <a:pt x="5" y="1"/>
                    <a:pt x="3" y="0"/>
                    <a:pt x="2" y="1"/>
                  </a:cubicBezTo>
                  <a:cubicBezTo>
                    <a:pt x="2" y="2"/>
                    <a:pt x="2" y="3"/>
                    <a:pt x="1" y="3"/>
                  </a:cubicBezTo>
                  <a:cubicBezTo>
                    <a:pt x="1" y="3"/>
                    <a:pt x="1" y="3"/>
                    <a:pt x="1" y="3"/>
                  </a:cubicBezTo>
                  <a:cubicBezTo>
                    <a:pt x="1" y="4"/>
                    <a:pt x="1" y="4"/>
                    <a:pt x="1" y="4"/>
                  </a:cubicBezTo>
                  <a:cubicBezTo>
                    <a:pt x="0" y="4"/>
                    <a:pt x="0" y="6"/>
                    <a:pt x="1" y="6"/>
                  </a:cubicBezTo>
                  <a:cubicBezTo>
                    <a:pt x="0" y="8"/>
                    <a:pt x="0" y="9"/>
                    <a:pt x="1" y="11"/>
                  </a:cubicBezTo>
                  <a:cubicBezTo>
                    <a:pt x="1" y="11"/>
                    <a:pt x="2" y="12"/>
                    <a:pt x="3" y="11"/>
                  </a:cubicBezTo>
                  <a:cubicBezTo>
                    <a:pt x="3" y="11"/>
                    <a:pt x="4" y="11"/>
                    <a:pt x="4" y="10"/>
                  </a:cubicBezTo>
                  <a:cubicBezTo>
                    <a:pt x="4" y="10"/>
                    <a:pt x="4" y="10"/>
                    <a:pt x="4" y="11"/>
                  </a:cubicBezTo>
                  <a:cubicBezTo>
                    <a:pt x="4" y="11"/>
                    <a:pt x="4" y="11"/>
                    <a:pt x="4" y="11"/>
                  </a:cubicBezTo>
                  <a:cubicBezTo>
                    <a:pt x="4" y="12"/>
                    <a:pt x="6" y="13"/>
                    <a:pt x="8" y="13"/>
                  </a:cubicBezTo>
                  <a:cubicBezTo>
                    <a:pt x="10" y="13"/>
                    <a:pt x="11" y="12"/>
                    <a:pt x="11" y="10"/>
                  </a:cubicBezTo>
                  <a:cubicBezTo>
                    <a:pt x="11" y="10"/>
                    <a:pt x="10" y="9"/>
                    <a:pt x="10" y="9"/>
                  </a:cubicBezTo>
                  <a:cubicBezTo>
                    <a:pt x="10" y="8"/>
                    <a:pt x="10" y="8"/>
                    <a:pt x="10" y="7"/>
                  </a:cubicBezTo>
                  <a:cubicBezTo>
                    <a:pt x="11" y="5"/>
                    <a:pt x="10" y="3"/>
                    <a:pt x="7" y="3"/>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542" name="组合 10541"/>
          <p:cNvGrpSpPr/>
          <p:nvPr userDrawn="1"/>
        </p:nvGrpSpPr>
        <p:grpSpPr>
          <a:xfrm>
            <a:off x="6791845" y="312861"/>
            <a:ext cx="1339850" cy="1179513"/>
            <a:chOff x="7634288" y="650195"/>
            <a:chExt cx="1339850" cy="1179513"/>
          </a:xfrm>
        </p:grpSpPr>
        <p:sp>
          <p:nvSpPr>
            <p:cNvPr id="10236" name="Freeform 323"/>
            <p:cNvSpPr/>
            <p:nvPr userDrawn="1"/>
          </p:nvSpPr>
          <p:spPr bwMode="auto">
            <a:xfrm>
              <a:off x="7729538" y="1510620"/>
              <a:ext cx="66675" cy="61913"/>
            </a:xfrm>
            <a:custGeom>
              <a:avLst/>
              <a:gdLst>
                <a:gd name="T0" fmla="*/ 22 w 36"/>
                <a:gd name="T1" fmla="*/ 3 h 34"/>
                <a:gd name="T2" fmla="*/ 2 w 36"/>
                <a:gd name="T3" fmla="*/ 16 h 34"/>
                <a:gd name="T4" fmla="*/ 2 w 36"/>
                <a:gd name="T5" fmla="*/ 17 h 34"/>
                <a:gd name="T6" fmla="*/ 0 w 36"/>
                <a:gd name="T7" fmla="*/ 23 h 34"/>
                <a:gd name="T8" fmla="*/ 0 w 36"/>
                <a:gd name="T9" fmla="*/ 24 h 34"/>
                <a:gd name="T10" fmla="*/ 1 w 36"/>
                <a:gd name="T11" fmla="*/ 24 h 34"/>
                <a:gd name="T12" fmla="*/ 1 w 36"/>
                <a:gd name="T13" fmla="*/ 25 h 34"/>
                <a:gd name="T14" fmla="*/ 1 w 36"/>
                <a:gd name="T15" fmla="*/ 25 h 34"/>
                <a:gd name="T16" fmla="*/ 3 w 36"/>
                <a:gd name="T17" fmla="*/ 28 h 34"/>
                <a:gd name="T18" fmla="*/ 14 w 36"/>
                <a:gd name="T19" fmla="*/ 33 h 34"/>
                <a:gd name="T20" fmla="*/ 27 w 36"/>
                <a:gd name="T21" fmla="*/ 26 h 34"/>
                <a:gd name="T22" fmla="*/ 28 w 36"/>
                <a:gd name="T23" fmla="*/ 24 h 34"/>
                <a:gd name="T24" fmla="*/ 30 w 36"/>
                <a:gd name="T25" fmla="*/ 23 h 34"/>
                <a:gd name="T26" fmla="*/ 22 w 36"/>
                <a:gd name="T2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4">
                  <a:moveTo>
                    <a:pt x="22" y="3"/>
                  </a:moveTo>
                  <a:cubicBezTo>
                    <a:pt x="13" y="0"/>
                    <a:pt x="4" y="6"/>
                    <a:pt x="2" y="16"/>
                  </a:cubicBezTo>
                  <a:cubicBezTo>
                    <a:pt x="2" y="16"/>
                    <a:pt x="2" y="16"/>
                    <a:pt x="2" y="17"/>
                  </a:cubicBezTo>
                  <a:cubicBezTo>
                    <a:pt x="0" y="19"/>
                    <a:pt x="0" y="21"/>
                    <a:pt x="0" y="23"/>
                  </a:cubicBezTo>
                  <a:cubicBezTo>
                    <a:pt x="0" y="23"/>
                    <a:pt x="0" y="24"/>
                    <a:pt x="0" y="24"/>
                  </a:cubicBezTo>
                  <a:cubicBezTo>
                    <a:pt x="1" y="24"/>
                    <a:pt x="1" y="24"/>
                    <a:pt x="1" y="24"/>
                  </a:cubicBezTo>
                  <a:cubicBezTo>
                    <a:pt x="1" y="24"/>
                    <a:pt x="1" y="25"/>
                    <a:pt x="1" y="25"/>
                  </a:cubicBezTo>
                  <a:cubicBezTo>
                    <a:pt x="1" y="25"/>
                    <a:pt x="1" y="25"/>
                    <a:pt x="1" y="25"/>
                  </a:cubicBezTo>
                  <a:cubicBezTo>
                    <a:pt x="1" y="26"/>
                    <a:pt x="2" y="27"/>
                    <a:pt x="3" y="28"/>
                  </a:cubicBezTo>
                  <a:cubicBezTo>
                    <a:pt x="6" y="31"/>
                    <a:pt x="10" y="33"/>
                    <a:pt x="14" y="33"/>
                  </a:cubicBezTo>
                  <a:cubicBezTo>
                    <a:pt x="20" y="34"/>
                    <a:pt x="24" y="30"/>
                    <a:pt x="27" y="26"/>
                  </a:cubicBezTo>
                  <a:cubicBezTo>
                    <a:pt x="28" y="25"/>
                    <a:pt x="28" y="25"/>
                    <a:pt x="28" y="24"/>
                  </a:cubicBezTo>
                  <a:cubicBezTo>
                    <a:pt x="29" y="24"/>
                    <a:pt x="29" y="23"/>
                    <a:pt x="30" y="23"/>
                  </a:cubicBezTo>
                  <a:cubicBezTo>
                    <a:pt x="36" y="16"/>
                    <a:pt x="30" y="6"/>
                    <a:pt x="22" y="3"/>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7" name="Freeform 324"/>
            <p:cNvSpPr>
              <a:spLocks noEditPoints="1"/>
            </p:cNvSpPr>
            <p:nvPr userDrawn="1"/>
          </p:nvSpPr>
          <p:spPr bwMode="auto">
            <a:xfrm>
              <a:off x="7756525" y="1518558"/>
              <a:ext cx="79375" cy="53975"/>
            </a:xfrm>
            <a:custGeom>
              <a:avLst/>
              <a:gdLst>
                <a:gd name="T0" fmla="*/ 43 w 43"/>
                <a:gd name="T1" fmla="*/ 16 h 30"/>
                <a:gd name="T2" fmla="*/ 34 w 43"/>
                <a:gd name="T3" fmla="*/ 9 h 30"/>
                <a:gd name="T4" fmla="*/ 32 w 43"/>
                <a:gd name="T5" fmla="*/ 8 h 30"/>
                <a:gd name="T6" fmla="*/ 36 w 43"/>
                <a:gd name="T7" fmla="*/ 4 h 30"/>
                <a:gd name="T8" fmla="*/ 36 w 43"/>
                <a:gd name="T9" fmla="*/ 2 h 30"/>
                <a:gd name="T10" fmla="*/ 26 w 43"/>
                <a:gd name="T11" fmla="*/ 5 h 30"/>
                <a:gd name="T12" fmla="*/ 11 w 43"/>
                <a:gd name="T13" fmla="*/ 5 h 30"/>
                <a:gd name="T14" fmla="*/ 9 w 43"/>
                <a:gd name="T15" fmla="*/ 10 h 30"/>
                <a:gd name="T16" fmla="*/ 1 w 43"/>
                <a:gd name="T17" fmla="*/ 17 h 30"/>
                <a:gd name="T18" fmla="*/ 12 w 43"/>
                <a:gd name="T19" fmla="*/ 26 h 30"/>
                <a:gd name="T20" fmla="*/ 23 w 43"/>
                <a:gd name="T21" fmla="*/ 30 h 30"/>
                <a:gd name="T22" fmla="*/ 29 w 43"/>
                <a:gd name="T23" fmla="*/ 27 h 30"/>
                <a:gd name="T24" fmla="*/ 34 w 43"/>
                <a:gd name="T25" fmla="*/ 24 h 30"/>
                <a:gd name="T26" fmla="*/ 43 w 43"/>
                <a:gd name="T27" fmla="*/ 17 h 30"/>
                <a:gd name="T28" fmla="*/ 43 w 43"/>
                <a:gd name="T29" fmla="*/ 16 h 30"/>
                <a:gd name="T30" fmla="*/ 24 w 43"/>
                <a:gd name="T31" fmla="*/ 25 h 30"/>
                <a:gd name="T32" fmla="*/ 21 w 43"/>
                <a:gd name="T33" fmla="*/ 25 h 30"/>
                <a:gd name="T34" fmla="*/ 23 w 43"/>
                <a:gd name="T35" fmla="*/ 23 h 30"/>
                <a:gd name="T36" fmla="*/ 24 w 43"/>
                <a:gd name="T37" fmla="*/ 23 h 30"/>
                <a:gd name="T38" fmla="*/ 24 w 43"/>
                <a:gd name="T39" fmla="*/ 23 h 30"/>
                <a:gd name="T40" fmla="*/ 25 w 43"/>
                <a:gd name="T41" fmla="*/ 24 h 30"/>
                <a:gd name="T42" fmla="*/ 26 w 43"/>
                <a:gd name="T43" fmla="*/ 24 h 30"/>
                <a:gd name="T44" fmla="*/ 24 w 43"/>
                <a:gd name="T45" fmla="*/ 25 h 30"/>
                <a:gd name="T46" fmla="*/ 21 w 43"/>
                <a:gd name="T47" fmla="*/ 7 h 30"/>
                <a:gd name="T48" fmla="*/ 23 w 43"/>
                <a:gd name="T49" fmla="*/ 8 h 30"/>
                <a:gd name="T50" fmla="*/ 23 w 43"/>
                <a:gd name="T51" fmla="*/ 8 h 30"/>
                <a:gd name="T52" fmla="*/ 22 w 43"/>
                <a:gd name="T53" fmla="*/ 8 h 30"/>
                <a:gd name="T54" fmla="*/ 21 w 43"/>
                <a:gd name="T55" fmla="*/ 8 h 30"/>
                <a:gd name="T56" fmla="*/ 21 w 43"/>
                <a:gd name="T57" fmla="*/ 8 h 30"/>
                <a:gd name="T58" fmla="*/ 15 w 43"/>
                <a:gd name="T59" fmla="*/ 9 h 30"/>
                <a:gd name="T60" fmla="*/ 15 w 43"/>
                <a:gd name="T61" fmla="*/ 9 h 30"/>
                <a:gd name="T62" fmla="*/ 21 w 43"/>
                <a:gd name="T63" fmla="*/ 7 h 30"/>
                <a:gd name="T64" fmla="*/ 33 w 43"/>
                <a:gd name="T65" fmla="*/ 4 h 30"/>
                <a:gd name="T66" fmla="*/ 30 w 43"/>
                <a:gd name="T67" fmla="*/ 6 h 30"/>
                <a:gd name="T68" fmla="*/ 29 w 43"/>
                <a:gd name="T69" fmla="*/ 6 h 30"/>
                <a:gd name="T70" fmla="*/ 33 w 43"/>
                <a:gd name="T71" fmla="*/ 4 h 30"/>
                <a:gd name="T72" fmla="*/ 3 w 43"/>
                <a:gd name="T73" fmla="*/ 16 h 30"/>
                <a:gd name="T74" fmla="*/ 8 w 43"/>
                <a:gd name="T75" fmla="*/ 12 h 30"/>
                <a:gd name="T76" fmla="*/ 7 w 43"/>
                <a:gd name="T77" fmla="*/ 14 h 30"/>
                <a:gd name="T78" fmla="*/ 7 w 43"/>
                <a:gd name="T79" fmla="*/ 16 h 30"/>
                <a:gd name="T80" fmla="*/ 8 w 43"/>
                <a:gd name="T81" fmla="*/ 16 h 30"/>
                <a:gd name="T82" fmla="*/ 7 w 43"/>
                <a:gd name="T83" fmla="*/ 19 h 30"/>
                <a:gd name="T84" fmla="*/ 7 w 43"/>
                <a:gd name="T85" fmla="*/ 19 h 30"/>
                <a:gd name="T86" fmla="*/ 8 w 43"/>
                <a:gd name="T87" fmla="*/ 21 h 30"/>
                <a:gd name="T88" fmla="*/ 8 w 43"/>
                <a:gd name="T89" fmla="*/ 21 h 30"/>
                <a:gd name="T90" fmla="*/ 10 w 43"/>
                <a:gd name="T91" fmla="*/ 24 h 30"/>
                <a:gd name="T92" fmla="*/ 3 w 43"/>
                <a:gd name="T93" fmla="*/ 16 h 30"/>
                <a:gd name="T94" fmla="*/ 39 w 43"/>
                <a:gd name="T95" fmla="*/ 17 h 30"/>
                <a:gd name="T96" fmla="*/ 39 w 43"/>
                <a:gd name="T97" fmla="*/ 17 h 30"/>
                <a:gd name="T98" fmla="*/ 36 w 43"/>
                <a:gd name="T99" fmla="*/ 14 h 30"/>
                <a:gd name="T100" fmla="*/ 36 w 43"/>
                <a:gd name="T101" fmla="*/ 13 h 30"/>
                <a:gd name="T102" fmla="*/ 39 w 43"/>
                <a:gd name="T10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30">
                  <a:moveTo>
                    <a:pt x="43" y="16"/>
                  </a:moveTo>
                  <a:cubicBezTo>
                    <a:pt x="41" y="11"/>
                    <a:pt x="38" y="9"/>
                    <a:pt x="34" y="9"/>
                  </a:cubicBezTo>
                  <a:cubicBezTo>
                    <a:pt x="34" y="9"/>
                    <a:pt x="33" y="8"/>
                    <a:pt x="32" y="8"/>
                  </a:cubicBezTo>
                  <a:cubicBezTo>
                    <a:pt x="34" y="6"/>
                    <a:pt x="35" y="5"/>
                    <a:pt x="36" y="4"/>
                  </a:cubicBezTo>
                  <a:cubicBezTo>
                    <a:pt x="37" y="4"/>
                    <a:pt x="37" y="3"/>
                    <a:pt x="36" y="2"/>
                  </a:cubicBezTo>
                  <a:cubicBezTo>
                    <a:pt x="31" y="1"/>
                    <a:pt x="29" y="2"/>
                    <a:pt x="26" y="5"/>
                  </a:cubicBezTo>
                  <a:cubicBezTo>
                    <a:pt x="21" y="1"/>
                    <a:pt x="15" y="0"/>
                    <a:pt x="11" y="5"/>
                  </a:cubicBezTo>
                  <a:cubicBezTo>
                    <a:pt x="9" y="7"/>
                    <a:pt x="9" y="8"/>
                    <a:pt x="9" y="10"/>
                  </a:cubicBezTo>
                  <a:cubicBezTo>
                    <a:pt x="5" y="10"/>
                    <a:pt x="0" y="12"/>
                    <a:pt x="1" y="17"/>
                  </a:cubicBezTo>
                  <a:cubicBezTo>
                    <a:pt x="2" y="23"/>
                    <a:pt x="7" y="26"/>
                    <a:pt x="12" y="26"/>
                  </a:cubicBezTo>
                  <a:cubicBezTo>
                    <a:pt x="15" y="29"/>
                    <a:pt x="20" y="30"/>
                    <a:pt x="23" y="30"/>
                  </a:cubicBezTo>
                  <a:cubicBezTo>
                    <a:pt x="25" y="30"/>
                    <a:pt x="27" y="29"/>
                    <a:pt x="29" y="27"/>
                  </a:cubicBezTo>
                  <a:cubicBezTo>
                    <a:pt x="31" y="27"/>
                    <a:pt x="33" y="26"/>
                    <a:pt x="34" y="24"/>
                  </a:cubicBezTo>
                  <a:cubicBezTo>
                    <a:pt x="38" y="22"/>
                    <a:pt x="41" y="19"/>
                    <a:pt x="43" y="17"/>
                  </a:cubicBezTo>
                  <a:cubicBezTo>
                    <a:pt x="43" y="17"/>
                    <a:pt x="43" y="16"/>
                    <a:pt x="43" y="16"/>
                  </a:cubicBezTo>
                  <a:close/>
                  <a:moveTo>
                    <a:pt x="24" y="25"/>
                  </a:moveTo>
                  <a:cubicBezTo>
                    <a:pt x="23" y="25"/>
                    <a:pt x="22" y="25"/>
                    <a:pt x="21" y="25"/>
                  </a:cubicBezTo>
                  <a:cubicBezTo>
                    <a:pt x="22" y="24"/>
                    <a:pt x="22" y="23"/>
                    <a:pt x="23" y="23"/>
                  </a:cubicBezTo>
                  <a:cubicBezTo>
                    <a:pt x="23" y="23"/>
                    <a:pt x="23" y="23"/>
                    <a:pt x="24" y="23"/>
                  </a:cubicBezTo>
                  <a:cubicBezTo>
                    <a:pt x="24" y="23"/>
                    <a:pt x="24" y="23"/>
                    <a:pt x="24" y="23"/>
                  </a:cubicBezTo>
                  <a:cubicBezTo>
                    <a:pt x="24" y="23"/>
                    <a:pt x="25" y="23"/>
                    <a:pt x="25" y="24"/>
                  </a:cubicBezTo>
                  <a:cubicBezTo>
                    <a:pt x="25" y="24"/>
                    <a:pt x="25" y="24"/>
                    <a:pt x="26" y="24"/>
                  </a:cubicBezTo>
                  <a:cubicBezTo>
                    <a:pt x="25" y="25"/>
                    <a:pt x="25" y="25"/>
                    <a:pt x="24" y="25"/>
                  </a:cubicBezTo>
                  <a:close/>
                  <a:moveTo>
                    <a:pt x="21" y="7"/>
                  </a:moveTo>
                  <a:cubicBezTo>
                    <a:pt x="22" y="7"/>
                    <a:pt x="23" y="7"/>
                    <a:pt x="23" y="8"/>
                  </a:cubicBezTo>
                  <a:cubicBezTo>
                    <a:pt x="23" y="8"/>
                    <a:pt x="23" y="8"/>
                    <a:pt x="23" y="8"/>
                  </a:cubicBezTo>
                  <a:cubicBezTo>
                    <a:pt x="23" y="8"/>
                    <a:pt x="23" y="8"/>
                    <a:pt x="22" y="8"/>
                  </a:cubicBezTo>
                  <a:cubicBezTo>
                    <a:pt x="22" y="8"/>
                    <a:pt x="22" y="7"/>
                    <a:pt x="21" y="8"/>
                  </a:cubicBezTo>
                  <a:cubicBezTo>
                    <a:pt x="21" y="8"/>
                    <a:pt x="21" y="8"/>
                    <a:pt x="21" y="8"/>
                  </a:cubicBezTo>
                  <a:cubicBezTo>
                    <a:pt x="19" y="8"/>
                    <a:pt x="17" y="8"/>
                    <a:pt x="15" y="9"/>
                  </a:cubicBezTo>
                  <a:cubicBezTo>
                    <a:pt x="15" y="9"/>
                    <a:pt x="15" y="9"/>
                    <a:pt x="15" y="9"/>
                  </a:cubicBezTo>
                  <a:cubicBezTo>
                    <a:pt x="17" y="8"/>
                    <a:pt x="19" y="7"/>
                    <a:pt x="21" y="7"/>
                  </a:cubicBezTo>
                  <a:close/>
                  <a:moveTo>
                    <a:pt x="33" y="4"/>
                  </a:moveTo>
                  <a:cubicBezTo>
                    <a:pt x="32" y="5"/>
                    <a:pt x="31" y="6"/>
                    <a:pt x="30" y="6"/>
                  </a:cubicBezTo>
                  <a:cubicBezTo>
                    <a:pt x="30" y="6"/>
                    <a:pt x="29" y="6"/>
                    <a:pt x="29" y="6"/>
                  </a:cubicBezTo>
                  <a:cubicBezTo>
                    <a:pt x="30" y="5"/>
                    <a:pt x="31" y="4"/>
                    <a:pt x="33" y="4"/>
                  </a:cubicBezTo>
                  <a:close/>
                  <a:moveTo>
                    <a:pt x="3" y="16"/>
                  </a:moveTo>
                  <a:cubicBezTo>
                    <a:pt x="3" y="14"/>
                    <a:pt x="6" y="13"/>
                    <a:pt x="8" y="12"/>
                  </a:cubicBezTo>
                  <a:cubicBezTo>
                    <a:pt x="7" y="13"/>
                    <a:pt x="7" y="13"/>
                    <a:pt x="7" y="14"/>
                  </a:cubicBezTo>
                  <a:cubicBezTo>
                    <a:pt x="6" y="15"/>
                    <a:pt x="7" y="15"/>
                    <a:pt x="7" y="16"/>
                  </a:cubicBezTo>
                  <a:cubicBezTo>
                    <a:pt x="7" y="16"/>
                    <a:pt x="8" y="16"/>
                    <a:pt x="8" y="16"/>
                  </a:cubicBezTo>
                  <a:cubicBezTo>
                    <a:pt x="7" y="17"/>
                    <a:pt x="7" y="18"/>
                    <a:pt x="7" y="19"/>
                  </a:cubicBezTo>
                  <a:cubicBezTo>
                    <a:pt x="7" y="19"/>
                    <a:pt x="7" y="19"/>
                    <a:pt x="7" y="19"/>
                  </a:cubicBezTo>
                  <a:cubicBezTo>
                    <a:pt x="7" y="20"/>
                    <a:pt x="7" y="20"/>
                    <a:pt x="8" y="21"/>
                  </a:cubicBezTo>
                  <a:cubicBezTo>
                    <a:pt x="8" y="21"/>
                    <a:pt x="8" y="21"/>
                    <a:pt x="8" y="21"/>
                  </a:cubicBezTo>
                  <a:cubicBezTo>
                    <a:pt x="9" y="22"/>
                    <a:pt x="9" y="23"/>
                    <a:pt x="10" y="24"/>
                  </a:cubicBezTo>
                  <a:cubicBezTo>
                    <a:pt x="6" y="23"/>
                    <a:pt x="3" y="20"/>
                    <a:pt x="3" y="16"/>
                  </a:cubicBezTo>
                  <a:close/>
                  <a:moveTo>
                    <a:pt x="39" y="17"/>
                  </a:moveTo>
                  <a:cubicBezTo>
                    <a:pt x="39" y="17"/>
                    <a:pt x="39" y="17"/>
                    <a:pt x="39" y="17"/>
                  </a:cubicBezTo>
                  <a:cubicBezTo>
                    <a:pt x="38" y="16"/>
                    <a:pt x="37" y="15"/>
                    <a:pt x="36" y="14"/>
                  </a:cubicBezTo>
                  <a:cubicBezTo>
                    <a:pt x="36" y="14"/>
                    <a:pt x="36" y="13"/>
                    <a:pt x="36" y="13"/>
                  </a:cubicBezTo>
                  <a:cubicBezTo>
                    <a:pt x="38" y="13"/>
                    <a:pt x="42" y="14"/>
                    <a:pt x="39" y="17"/>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8" name="Freeform 325"/>
            <p:cNvSpPr/>
            <p:nvPr userDrawn="1"/>
          </p:nvSpPr>
          <p:spPr bwMode="auto">
            <a:xfrm>
              <a:off x="8050213" y="1170895"/>
              <a:ext cx="292100" cy="179388"/>
            </a:xfrm>
            <a:custGeom>
              <a:avLst/>
              <a:gdLst>
                <a:gd name="T0" fmla="*/ 128 w 160"/>
                <a:gd name="T1" fmla="*/ 20 h 98"/>
                <a:gd name="T2" fmla="*/ 130 w 160"/>
                <a:gd name="T3" fmla="*/ 19 h 98"/>
                <a:gd name="T4" fmla="*/ 142 w 160"/>
                <a:gd name="T5" fmla="*/ 10 h 98"/>
                <a:gd name="T6" fmla="*/ 147 w 160"/>
                <a:gd name="T7" fmla="*/ 2 h 98"/>
                <a:gd name="T8" fmla="*/ 149 w 160"/>
                <a:gd name="T9" fmla="*/ 0 h 98"/>
                <a:gd name="T10" fmla="*/ 153 w 160"/>
                <a:gd name="T11" fmla="*/ 2 h 98"/>
                <a:gd name="T12" fmla="*/ 153 w 160"/>
                <a:gd name="T13" fmla="*/ 4 h 98"/>
                <a:gd name="T14" fmla="*/ 156 w 160"/>
                <a:gd name="T15" fmla="*/ 6 h 98"/>
                <a:gd name="T16" fmla="*/ 158 w 160"/>
                <a:gd name="T17" fmla="*/ 7 h 98"/>
                <a:gd name="T18" fmla="*/ 160 w 160"/>
                <a:gd name="T19" fmla="*/ 9 h 98"/>
                <a:gd name="T20" fmla="*/ 159 w 160"/>
                <a:gd name="T21" fmla="*/ 12 h 98"/>
                <a:gd name="T22" fmla="*/ 142 w 160"/>
                <a:gd name="T23" fmla="*/ 25 h 98"/>
                <a:gd name="T24" fmla="*/ 136 w 160"/>
                <a:gd name="T25" fmla="*/ 38 h 98"/>
                <a:gd name="T26" fmla="*/ 140 w 160"/>
                <a:gd name="T27" fmla="*/ 45 h 98"/>
                <a:gd name="T28" fmla="*/ 141 w 160"/>
                <a:gd name="T29" fmla="*/ 49 h 98"/>
                <a:gd name="T30" fmla="*/ 116 w 160"/>
                <a:gd name="T31" fmla="*/ 63 h 98"/>
                <a:gd name="T32" fmla="*/ 99 w 160"/>
                <a:gd name="T33" fmla="*/ 67 h 98"/>
                <a:gd name="T34" fmla="*/ 87 w 160"/>
                <a:gd name="T35" fmla="*/ 71 h 98"/>
                <a:gd name="T36" fmla="*/ 79 w 160"/>
                <a:gd name="T37" fmla="*/ 74 h 98"/>
                <a:gd name="T38" fmla="*/ 63 w 160"/>
                <a:gd name="T39" fmla="*/ 79 h 98"/>
                <a:gd name="T40" fmla="*/ 48 w 160"/>
                <a:gd name="T41" fmla="*/ 84 h 98"/>
                <a:gd name="T42" fmla="*/ 38 w 160"/>
                <a:gd name="T43" fmla="*/ 86 h 98"/>
                <a:gd name="T44" fmla="*/ 27 w 160"/>
                <a:gd name="T45" fmla="*/ 90 h 98"/>
                <a:gd name="T46" fmla="*/ 15 w 160"/>
                <a:gd name="T47" fmla="*/ 94 h 98"/>
                <a:gd name="T48" fmla="*/ 1 w 160"/>
                <a:gd name="T49" fmla="*/ 96 h 98"/>
                <a:gd name="T50" fmla="*/ 1 w 160"/>
                <a:gd name="T51" fmla="*/ 93 h 98"/>
                <a:gd name="T52" fmla="*/ 18 w 160"/>
                <a:gd name="T53" fmla="*/ 86 h 98"/>
                <a:gd name="T54" fmla="*/ 31 w 160"/>
                <a:gd name="T55" fmla="*/ 81 h 98"/>
                <a:gd name="T56" fmla="*/ 53 w 160"/>
                <a:gd name="T57" fmla="*/ 74 h 98"/>
                <a:gd name="T58" fmla="*/ 60 w 160"/>
                <a:gd name="T59" fmla="*/ 71 h 98"/>
                <a:gd name="T60" fmla="*/ 74 w 160"/>
                <a:gd name="T61" fmla="*/ 68 h 98"/>
                <a:gd name="T62" fmla="*/ 80 w 160"/>
                <a:gd name="T63" fmla="*/ 65 h 98"/>
                <a:gd name="T64" fmla="*/ 103 w 160"/>
                <a:gd name="T65" fmla="*/ 58 h 98"/>
                <a:gd name="T66" fmla="*/ 105 w 160"/>
                <a:gd name="T67" fmla="*/ 58 h 98"/>
                <a:gd name="T68" fmla="*/ 113 w 160"/>
                <a:gd name="T69" fmla="*/ 57 h 98"/>
                <a:gd name="T70" fmla="*/ 117 w 160"/>
                <a:gd name="T71" fmla="*/ 55 h 98"/>
                <a:gd name="T72" fmla="*/ 122 w 160"/>
                <a:gd name="T73" fmla="*/ 46 h 98"/>
                <a:gd name="T74" fmla="*/ 118 w 160"/>
                <a:gd name="T75" fmla="*/ 34 h 98"/>
                <a:gd name="T76" fmla="*/ 118 w 160"/>
                <a:gd name="T77" fmla="*/ 34 h 98"/>
                <a:gd name="T78" fmla="*/ 120 w 160"/>
                <a:gd name="T79" fmla="*/ 31 h 98"/>
                <a:gd name="T80" fmla="*/ 120 w 160"/>
                <a:gd name="T81" fmla="*/ 31 h 98"/>
                <a:gd name="T82" fmla="*/ 128 w 160"/>
                <a:gd name="T83"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98">
                  <a:moveTo>
                    <a:pt x="128" y="20"/>
                  </a:moveTo>
                  <a:cubicBezTo>
                    <a:pt x="129" y="20"/>
                    <a:pt x="129" y="19"/>
                    <a:pt x="130" y="19"/>
                  </a:cubicBezTo>
                  <a:cubicBezTo>
                    <a:pt x="134" y="16"/>
                    <a:pt x="143" y="19"/>
                    <a:pt x="142" y="10"/>
                  </a:cubicBezTo>
                  <a:cubicBezTo>
                    <a:pt x="143" y="6"/>
                    <a:pt x="145" y="4"/>
                    <a:pt x="147" y="2"/>
                  </a:cubicBezTo>
                  <a:cubicBezTo>
                    <a:pt x="148" y="1"/>
                    <a:pt x="148" y="0"/>
                    <a:pt x="149" y="0"/>
                  </a:cubicBezTo>
                  <a:cubicBezTo>
                    <a:pt x="151" y="0"/>
                    <a:pt x="152" y="1"/>
                    <a:pt x="153" y="2"/>
                  </a:cubicBezTo>
                  <a:cubicBezTo>
                    <a:pt x="153" y="3"/>
                    <a:pt x="153" y="3"/>
                    <a:pt x="153" y="4"/>
                  </a:cubicBezTo>
                  <a:cubicBezTo>
                    <a:pt x="154" y="5"/>
                    <a:pt x="155" y="6"/>
                    <a:pt x="156" y="6"/>
                  </a:cubicBezTo>
                  <a:cubicBezTo>
                    <a:pt x="157" y="6"/>
                    <a:pt x="157" y="7"/>
                    <a:pt x="158" y="7"/>
                  </a:cubicBezTo>
                  <a:cubicBezTo>
                    <a:pt x="159" y="8"/>
                    <a:pt x="160" y="8"/>
                    <a:pt x="160" y="9"/>
                  </a:cubicBezTo>
                  <a:cubicBezTo>
                    <a:pt x="160" y="10"/>
                    <a:pt x="159" y="11"/>
                    <a:pt x="159" y="12"/>
                  </a:cubicBezTo>
                  <a:cubicBezTo>
                    <a:pt x="155" y="19"/>
                    <a:pt x="148" y="22"/>
                    <a:pt x="142" y="25"/>
                  </a:cubicBezTo>
                  <a:cubicBezTo>
                    <a:pt x="135" y="28"/>
                    <a:pt x="133" y="32"/>
                    <a:pt x="136" y="38"/>
                  </a:cubicBezTo>
                  <a:cubicBezTo>
                    <a:pt x="137" y="41"/>
                    <a:pt x="138" y="43"/>
                    <a:pt x="140" y="45"/>
                  </a:cubicBezTo>
                  <a:cubicBezTo>
                    <a:pt x="141" y="46"/>
                    <a:pt x="141" y="48"/>
                    <a:pt x="141" y="49"/>
                  </a:cubicBezTo>
                  <a:cubicBezTo>
                    <a:pt x="136" y="59"/>
                    <a:pt x="125" y="59"/>
                    <a:pt x="116" y="63"/>
                  </a:cubicBezTo>
                  <a:cubicBezTo>
                    <a:pt x="111" y="65"/>
                    <a:pt x="105" y="65"/>
                    <a:pt x="99" y="67"/>
                  </a:cubicBezTo>
                  <a:cubicBezTo>
                    <a:pt x="95" y="68"/>
                    <a:pt x="91" y="69"/>
                    <a:pt x="87" y="71"/>
                  </a:cubicBezTo>
                  <a:cubicBezTo>
                    <a:pt x="85" y="72"/>
                    <a:pt x="82" y="73"/>
                    <a:pt x="79" y="74"/>
                  </a:cubicBezTo>
                  <a:cubicBezTo>
                    <a:pt x="74" y="77"/>
                    <a:pt x="68" y="77"/>
                    <a:pt x="63" y="79"/>
                  </a:cubicBezTo>
                  <a:cubicBezTo>
                    <a:pt x="58" y="81"/>
                    <a:pt x="53" y="83"/>
                    <a:pt x="48" y="84"/>
                  </a:cubicBezTo>
                  <a:cubicBezTo>
                    <a:pt x="45" y="84"/>
                    <a:pt x="41" y="85"/>
                    <a:pt x="38" y="86"/>
                  </a:cubicBezTo>
                  <a:cubicBezTo>
                    <a:pt x="34" y="88"/>
                    <a:pt x="31" y="89"/>
                    <a:pt x="27" y="90"/>
                  </a:cubicBezTo>
                  <a:cubicBezTo>
                    <a:pt x="23" y="90"/>
                    <a:pt x="19" y="92"/>
                    <a:pt x="15" y="94"/>
                  </a:cubicBezTo>
                  <a:cubicBezTo>
                    <a:pt x="10" y="95"/>
                    <a:pt x="6" y="98"/>
                    <a:pt x="1" y="96"/>
                  </a:cubicBezTo>
                  <a:cubicBezTo>
                    <a:pt x="0" y="95"/>
                    <a:pt x="0" y="94"/>
                    <a:pt x="1" y="93"/>
                  </a:cubicBezTo>
                  <a:cubicBezTo>
                    <a:pt x="6" y="90"/>
                    <a:pt x="11" y="87"/>
                    <a:pt x="18" y="86"/>
                  </a:cubicBezTo>
                  <a:cubicBezTo>
                    <a:pt x="22" y="85"/>
                    <a:pt x="26" y="83"/>
                    <a:pt x="31" y="81"/>
                  </a:cubicBezTo>
                  <a:cubicBezTo>
                    <a:pt x="39" y="81"/>
                    <a:pt x="45" y="74"/>
                    <a:pt x="53" y="74"/>
                  </a:cubicBezTo>
                  <a:cubicBezTo>
                    <a:pt x="56" y="73"/>
                    <a:pt x="58" y="72"/>
                    <a:pt x="60" y="71"/>
                  </a:cubicBezTo>
                  <a:cubicBezTo>
                    <a:pt x="65" y="72"/>
                    <a:pt x="69" y="67"/>
                    <a:pt x="74" y="68"/>
                  </a:cubicBezTo>
                  <a:cubicBezTo>
                    <a:pt x="76" y="67"/>
                    <a:pt x="78" y="66"/>
                    <a:pt x="80" y="65"/>
                  </a:cubicBezTo>
                  <a:cubicBezTo>
                    <a:pt x="89" y="66"/>
                    <a:pt x="95" y="59"/>
                    <a:pt x="103" y="58"/>
                  </a:cubicBezTo>
                  <a:cubicBezTo>
                    <a:pt x="104" y="58"/>
                    <a:pt x="104" y="58"/>
                    <a:pt x="105" y="58"/>
                  </a:cubicBezTo>
                  <a:cubicBezTo>
                    <a:pt x="108" y="59"/>
                    <a:pt x="110" y="56"/>
                    <a:pt x="113" y="57"/>
                  </a:cubicBezTo>
                  <a:cubicBezTo>
                    <a:pt x="114" y="56"/>
                    <a:pt x="116" y="56"/>
                    <a:pt x="117" y="55"/>
                  </a:cubicBezTo>
                  <a:cubicBezTo>
                    <a:pt x="124" y="55"/>
                    <a:pt x="125" y="51"/>
                    <a:pt x="122" y="46"/>
                  </a:cubicBezTo>
                  <a:cubicBezTo>
                    <a:pt x="121" y="42"/>
                    <a:pt x="116" y="39"/>
                    <a:pt x="118" y="34"/>
                  </a:cubicBezTo>
                  <a:cubicBezTo>
                    <a:pt x="118" y="34"/>
                    <a:pt x="118" y="34"/>
                    <a:pt x="118" y="34"/>
                  </a:cubicBezTo>
                  <a:cubicBezTo>
                    <a:pt x="119" y="33"/>
                    <a:pt x="119" y="32"/>
                    <a:pt x="120" y="31"/>
                  </a:cubicBezTo>
                  <a:cubicBezTo>
                    <a:pt x="120" y="31"/>
                    <a:pt x="120" y="31"/>
                    <a:pt x="120" y="31"/>
                  </a:cubicBezTo>
                  <a:cubicBezTo>
                    <a:pt x="119" y="25"/>
                    <a:pt x="118" y="19"/>
                    <a:pt x="128" y="20"/>
                  </a:cubicBezTo>
                  <a:close/>
                </a:path>
              </a:pathLst>
            </a:custGeom>
            <a:solidFill>
              <a:srgbClr val="E5E6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9" name="Freeform 326"/>
            <p:cNvSpPr/>
            <p:nvPr userDrawn="1"/>
          </p:nvSpPr>
          <p:spPr bwMode="auto">
            <a:xfrm>
              <a:off x="8656638" y="681945"/>
              <a:ext cx="74613" cy="98425"/>
            </a:xfrm>
            <a:custGeom>
              <a:avLst/>
              <a:gdLst>
                <a:gd name="T0" fmla="*/ 23 w 41"/>
                <a:gd name="T1" fmla="*/ 17 h 54"/>
                <a:gd name="T2" fmla="*/ 26 w 41"/>
                <a:gd name="T3" fmla="*/ 9 h 54"/>
                <a:gd name="T4" fmla="*/ 39 w 41"/>
                <a:gd name="T5" fmla="*/ 5 h 54"/>
                <a:gd name="T6" fmla="*/ 36 w 41"/>
                <a:gd name="T7" fmla="*/ 11 h 54"/>
                <a:gd name="T8" fmla="*/ 33 w 41"/>
                <a:gd name="T9" fmla="*/ 10 h 54"/>
                <a:gd name="T10" fmla="*/ 34 w 41"/>
                <a:gd name="T11" fmla="*/ 11 h 54"/>
                <a:gd name="T12" fmla="*/ 33 w 41"/>
                <a:gd name="T13" fmla="*/ 20 h 54"/>
                <a:gd name="T14" fmla="*/ 31 w 41"/>
                <a:gd name="T15" fmla="*/ 23 h 54"/>
                <a:gd name="T16" fmla="*/ 28 w 41"/>
                <a:gd name="T17" fmla="*/ 27 h 54"/>
                <a:gd name="T18" fmla="*/ 27 w 41"/>
                <a:gd name="T19" fmla="*/ 30 h 54"/>
                <a:gd name="T20" fmla="*/ 26 w 41"/>
                <a:gd name="T21" fmla="*/ 32 h 54"/>
                <a:gd name="T22" fmla="*/ 24 w 41"/>
                <a:gd name="T23" fmla="*/ 34 h 54"/>
                <a:gd name="T24" fmla="*/ 23 w 41"/>
                <a:gd name="T25" fmla="*/ 35 h 54"/>
                <a:gd name="T26" fmla="*/ 21 w 41"/>
                <a:gd name="T27" fmla="*/ 37 h 54"/>
                <a:gd name="T28" fmla="*/ 19 w 41"/>
                <a:gd name="T29" fmla="*/ 40 h 54"/>
                <a:gd name="T30" fmla="*/ 17 w 41"/>
                <a:gd name="T31" fmla="*/ 42 h 54"/>
                <a:gd name="T32" fmla="*/ 16 w 41"/>
                <a:gd name="T33" fmla="*/ 42 h 54"/>
                <a:gd name="T34" fmla="*/ 15 w 41"/>
                <a:gd name="T35" fmla="*/ 43 h 54"/>
                <a:gd name="T36" fmla="*/ 15 w 41"/>
                <a:gd name="T37" fmla="*/ 44 h 54"/>
                <a:gd name="T38" fmla="*/ 13 w 41"/>
                <a:gd name="T39" fmla="*/ 46 h 54"/>
                <a:gd name="T40" fmla="*/ 12 w 41"/>
                <a:gd name="T41" fmla="*/ 48 h 54"/>
                <a:gd name="T42" fmla="*/ 10 w 41"/>
                <a:gd name="T43" fmla="*/ 50 h 54"/>
                <a:gd name="T44" fmla="*/ 8 w 41"/>
                <a:gd name="T45" fmla="*/ 52 h 54"/>
                <a:gd name="T46" fmla="*/ 6 w 41"/>
                <a:gd name="T47" fmla="*/ 53 h 54"/>
                <a:gd name="T48" fmla="*/ 4 w 41"/>
                <a:gd name="T49" fmla="*/ 54 h 54"/>
                <a:gd name="T50" fmla="*/ 3 w 41"/>
                <a:gd name="T51" fmla="*/ 53 h 54"/>
                <a:gd name="T52" fmla="*/ 0 w 41"/>
                <a:gd name="T53" fmla="*/ 42 h 54"/>
                <a:gd name="T54" fmla="*/ 3 w 41"/>
                <a:gd name="T55" fmla="*/ 35 h 54"/>
                <a:gd name="T56" fmla="*/ 15 w 41"/>
                <a:gd name="T57" fmla="*/ 28 h 54"/>
                <a:gd name="T58" fmla="*/ 17 w 41"/>
                <a:gd name="T59" fmla="*/ 27 h 54"/>
                <a:gd name="T60" fmla="*/ 20 w 41"/>
                <a:gd name="T61" fmla="*/ 21 h 54"/>
                <a:gd name="T62" fmla="*/ 23 w 41"/>
                <a:gd name="T63"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54">
                  <a:moveTo>
                    <a:pt x="23" y="17"/>
                  </a:moveTo>
                  <a:cubicBezTo>
                    <a:pt x="24" y="14"/>
                    <a:pt x="25" y="12"/>
                    <a:pt x="26" y="9"/>
                  </a:cubicBezTo>
                  <a:cubicBezTo>
                    <a:pt x="29" y="0"/>
                    <a:pt x="29" y="0"/>
                    <a:pt x="39" y="5"/>
                  </a:cubicBezTo>
                  <a:cubicBezTo>
                    <a:pt x="41" y="9"/>
                    <a:pt x="38" y="10"/>
                    <a:pt x="36" y="11"/>
                  </a:cubicBezTo>
                  <a:cubicBezTo>
                    <a:pt x="35" y="11"/>
                    <a:pt x="34" y="11"/>
                    <a:pt x="33" y="10"/>
                  </a:cubicBezTo>
                  <a:cubicBezTo>
                    <a:pt x="34" y="11"/>
                    <a:pt x="34" y="10"/>
                    <a:pt x="34" y="11"/>
                  </a:cubicBezTo>
                  <a:cubicBezTo>
                    <a:pt x="35" y="14"/>
                    <a:pt x="34" y="17"/>
                    <a:pt x="33" y="20"/>
                  </a:cubicBezTo>
                  <a:cubicBezTo>
                    <a:pt x="32" y="21"/>
                    <a:pt x="32" y="22"/>
                    <a:pt x="31" y="23"/>
                  </a:cubicBezTo>
                  <a:cubicBezTo>
                    <a:pt x="30" y="24"/>
                    <a:pt x="29" y="26"/>
                    <a:pt x="28" y="27"/>
                  </a:cubicBezTo>
                  <a:cubicBezTo>
                    <a:pt x="28" y="28"/>
                    <a:pt x="27" y="29"/>
                    <a:pt x="27" y="30"/>
                  </a:cubicBezTo>
                  <a:cubicBezTo>
                    <a:pt x="27" y="30"/>
                    <a:pt x="26" y="31"/>
                    <a:pt x="26" y="32"/>
                  </a:cubicBezTo>
                  <a:cubicBezTo>
                    <a:pt x="25" y="32"/>
                    <a:pt x="25" y="33"/>
                    <a:pt x="24" y="34"/>
                  </a:cubicBezTo>
                  <a:cubicBezTo>
                    <a:pt x="24" y="34"/>
                    <a:pt x="23" y="35"/>
                    <a:pt x="23" y="35"/>
                  </a:cubicBezTo>
                  <a:cubicBezTo>
                    <a:pt x="22" y="36"/>
                    <a:pt x="22" y="37"/>
                    <a:pt x="21" y="37"/>
                  </a:cubicBezTo>
                  <a:cubicBezTo>
                    <a:pt x="20" y="38"/>
                    <a:pt x="19" y="39"/>
                    <a:pt x="19" y="40"/>
                  </a:cubicBezTo>
                  <a:cubicBezTo>
                    <a:pt x="18" y="41"/>
                    <a:pt x="17" y="41"/>
                    <a:pt x="17" y="42"/>
                  </a:cubicBezTo>
                  <a:cubicBezTo>
                    <a:pt x="16" y="42"/>
                    <a:pt x="16" y="42"/>
                    <a:pt x="16" y="42"/>
                  </a:cubicBezTo>
                  <a:cubicBezTo>
                    <a:pt x="16" y="42"/>
                    <a:pt x="15" y="43"/>
                    <a:pt x="15" y="43"/>
                  </a:cubicBezTo>
                  <a:cubicBezTo>
                    <a:pt x="15" y="44"/>
                    <a:pt x="15" y="44"/>
                    <a:pt x="15" y="44"/>
                  </a:cubicBezTo>
                  <a:cubicBezTo>
                    <a:pt x="14" y="45"/>
                    <a:pt x="14" y="45"/>
                    <a:pt x="13" y="46"/>
                  </a:cubicBezTo>
                  <a:cubicBezTo>
                    <a:pt x="13" y="47"/>
                    <a:pt x="12" y="47"/>
                    <a:pt x="12" y="48"/>
                  </a:cubicBezTo>
                  <a:cubicBezTo>
                    <a:pt x="11" y="49"/>
                    <a:pt x="11" y="49"/>
                    <a:pt x="10" y="50"/>
                  </a:cubicBezTo>
                  <a:cubicBezTo>
                    <a:pt x="10" y="51"/>
                    <a:pt x="9" y="51"/>
                    <a:pt x="8" y="52"/>
                  </a:cubicBezTo>
                  <a:cubicBezTo>
                    <a:pt x="8" y="52"/>
                    <a:pt x="7" y="53"/>
                    <a:pt x="6" y="53"/>
                  </a:cubicBezTo>
                  <a:cubicBezTo>
                    <a:pt x="6" y="54"/>
                    <a:pt x="5" y="54"/>
                    <a:pt x="4" y="54"/>
                  </a:cubicBezTo>
                  <a:cubicBezTo>
                    <a:pt x="4" y="54"/>
                    <a:pt x="3" y="54"/>
                    <a:pt x="3" y="53"/>
                  </a:cubicBezTo>
                  <a:cubicBezTo>
                    <a:pt x="1" y="50"/>
                    <a:pt x="0" y="46"/>
                    <a:pt x="0" y="42"/>
                  </a:cubicBezTo>
                  <a:cubicBezTo>
                    <a:pt x="1" y="40"/>
                    <a:pt x="2" y="38"/>
                    <a:pt x="3" y="35"/>
                  </a:cubicBezTo>
                  <a:cubicBezTo>
                    <a:pt x="8" y="34"/>
                    <a:pt x="11" y="30"/>
                    <a:pt x="15" y="28"/>
                  </a:cubicBezTo>
                  <a:cubicBezTo>
                    <a:pt x="17" y="29"/>
                    <a:pt x="17" y="28"/>
                    <a:pt x="17" y="27"/>
                  </a:cubicBezTo>
                  <a:cubicBezTo>
                    <a:pt x="17" y="24"/>
                    <a:pt x="18" y="22"/>
                    <a:pt x="20" y="21"/>
                  </a:cubicBezTo>
                  <a:cubicBezTo>
                    <a:pt x="23" y="21"/>
                    <a:pt x="23" y="19"/>
                    <a:pt x="23" y="17"/>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0" name="Freeform 327"/>
            <p:cNvSpPr/>
            <p:nvPr userDrawn="1"/>
          </p:nvSpPr>
          <p:spPr bwMode="auto">
            <a:xfrm>
              <a:off x="7634288" y="1474108"/>
              <a:ext cx="34925" cy="46038"/>
            </a:xfrm>
            <a:custGeom>
              <a:avLst/>
              <a:gdLst>
                <a:gd name="T0" fmla="*/ 10 w 19"/>
                <a:gd name="T1" fmla="*/ 23 h 25"/>
                <a:gd name="T2" fmla="*/ 0 w 19"/>
                <a:gd name="T3" fmla="*/ 17 h 25"/>
                <a:gd name="T4" fmla="*/ 2 w 19"/>
                <a:gd name="T5" fmla="*/ 17 h 25"/>
                <a:gd name="T6" fmla="*/ 3 w 19"/>
                <a:gd name="T7" fmla="*/ 13 h 25"/>
                <a:gd name="T8" fmla="*/ 5 w 19"/>
                <a:gd name="T9" fmla="*/ 13 h 25"/>
                <a:gd name="T10" fmla="*/ 7 w 19"/>
                <a:gd name="T11" fmla="*/ 10 h 25"/>
                <a:gd name="T12" fmla="*/ 12 w 19"/>
                <a:gd name="T13" fmla="*/ 5 h 25"/>
                <a:gd name="T14" fmla="*/ 13 w 19"/>
                <a:gd name="T15" fmla="*/ 2 h 25"/>
                <a:gd name="T16" fmla="*/ 18 w 19"/>
                <a:gd name="T17" fmla="*/ 0 h 25"/>
                <a:gd name="T18" fmla="*/ 19 w 19"/>
                <a:gd name="T19" fmla="*/ 1 h 25"/>
                <a:gd name="T20" fmla="*/ 19 w 19"/>
                <a:gd name="T21" fmla="*/ 2 h 25"/>
                <a:gd name="T22" fmla="*/ 19 w 19"/>
                <a:gd name="T23" fmla="*/ 2 h 25"/>
                <a:gd name="T24" fmla="*/ 17 w 19"/>
                <a:gd name="T25" fmla="*/ 5 h 25"/>
                <a:gd name="T26" fmla="*/ 15 w 19"/>
                <a:gd name="T27" fmla="*/ 6 h 25"/>
                <a:gd name="T28" fmla="*/ 14 w 19"/>
                <a:gd name="T29" fmla="*/ 9 h 25"/>
                <a:gd name="T30" fmla="*/ 12 w 19"/>
                <a:gd name="T31" fmla="*/ 10 h 25"/>
                <a:gd name="T32" fmla="*/ 11 w 19"/>
                <a:gd name="T33" fmla="*/ 13 h 25"/>
                <a:gd name="T34" fmla="*/ 11 w 19"/>
                <a:gd name="T35" fmla="*/ 13 h 25"/>
                <a:gd name="T36" fmla="*/ 9 w 19"/>
                <a:gd name="T37" fmla="*/ 16 h 25"/>
                <a:gd name="T38" fmla="*/ 10 w 19"/>
                <a:gd name="T3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5">
                  <a:moveTo>
                    <a:pt x="10" y="23"/>
                  </a:moveTo>
                  <a:cubicBezTo>
                    <a:pt x="4" y="25"/>
                    <a:pt x="2" y="21"/>
                    <a:pt x="0" y="17"/>
                  </a:cubicBezTo>
                  <a:cubicBezTo>
                    <a:pt x="0" y="17"/>
                    <a:pt x="1" y="17"/>
                    <a:pt x="2" y="17"/>
                  </a:cubicBezTo>
                  <a:cubicBezTo>
                    <a:pt x="2" y="15"/>
                    <a:pt x="3" y="15"/>
                    <a:pt x="3" y="13"/>
                  </a:cubicBezTo>
                  <a:cubicBezTo>
                    <a:pt x="4" y="13"/>
                    <a:pt x="5" y="13"/>
                    <a:pt x="5" y="13"/>
                  </a:cubicBezTo>
                  <a:cubicBezTo>
                    <a:pt x="6" y="12"/>
                    <a:pt x="6" y="11"/>
                    <a:pt x="7" y="10"/>
                  </a:cubicBezTo>
                  <a:cubicBezTo>
                    <a:pt x="9" y="9"/>
                    <a:pt x="10" y="6"/>
                    <a:pt x="12" y="5"/>
                  </a:cubicBezTo>
                  <a:cubicBezTo>
                    <a:pt x="13" y="4"/>
                    <a:pt x="13" y="3"/>
                    <a:pt x="13" y="2"/>
                  </a:cubicBezTo>
                  <a:cubicBezTo>
                    <a:pt x="15" y="1"/>
                    <a:pt x="16" y="0"/>
                    <a:pt x="18" y="0"/>
                  </a:cubicBezTo>
                  <a:cubicBezTo>
                    <a:pt x="19" y="0"/>
                    <a:pt x="19" y="0"/>
                    <a:pt x="19" y="1"/>
                  </a:cubicBezTo>
                  <a:cubicBezTo>
                    <a:pt x="19" y="1"/>
                    <a:pt x="19" y="2"/>
                    <a:pt x="19" y="2"/>
                  </a:cubicBezTo>
                  <a:cubicBezTo>
                    <a:pt x="19" y="2"/>
                    <a:pt x="19" y="2"/>
                    <a:pt x="19" y="2"/>
                  </a:cubicBezTo>
                  <a:cubicBezTo>
                    <a:pt x="18" y="3"/>
                    <a:pt x="18" y="4"/>
                    <a:pt x="17" y="5"/>
                  </a:cubicBezTo>
                  <a:cubicBezTo>
                    <a:pt x="17" y="5"/>
                    <a:pt x="16" y="6"/>
                    <a:pt x="15" y="6"/>
                  </a:cubicBezTo>
                  <a:cubicBezTo>
                    <a:pt x="15" y="7"/>
                    <a:pt x="14" y="8"/>
                    <a:pt x="14" y="9"/>
                  </a:cubicBezTo>
                  <a:cubicBezTo>
                    <a:pt x="13" y="9"/>
                    <a:pt x="12" y="10"/>
                    <a:pt x="12" y="10"/>
                  </a:cubicBezTo>
                  <a:cubicBezTo>
                    <a:pt x="11" y="11"/>
                    <a:pt x="11" y="12"/>
                    <a:pt x="11" y="13"/>
                  </a:cubicBezTo>
                  <a:cubicBezTo>
                    <a:pt x="11" y="13"/>
                    <a:pt x="11" y="13"/>
                    <a:pt x="11" y="13"/>
                  </a:cubicBezTo>
                  <a:cubicBezTo>
                    <a:pt x="10" y="14"/>
                    <a:pt x="10" y="15"/>
                    <a:pt x="9" y="16"/>
                  </a:cubicBezTo>
                  <a:cubicBezTo>
                    <a:pt x="9" y="18"/>
                    <a:pt x="9" y="21"/>
                    <a:pt x="10" y="23"/>
                  </a:cubicBezTo>
                  <a:close/>
                </a:path>
              </a:pathLst>
            </a:custGeom>
            <a:solidFill>
              <a:srgbClr val="EFF0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1" name="Freeform 328"/>
            <p:cNvSpPr/>
            <p:nvPr userDrawn="1"/>
          </p:nvSpPr>
          <p:spPr bwMode="auto">
            <a:xfrm>
              <a:off x="8624888" y="713695"/>
              <a:ext cx="22225" cy="20638"/>
            </a:xfrm>
            <a:custGeom>
              <a:avLst/>
              <a:gdLst>
                <a:gd name="T0" fmla="*/ 4 w 12"/>
                <a:gd name="T1" fmla="*/ 9 h 11"/>
                <a:gd name="T2" fmla="*/ 2 w 12"/>
                <a:gd name="T3" fmla="*/ 3 h 11"/>
                <a:gd name="T4" fmla="*/ 9 w 12"/>
                <a:gd name="T5" fmla="*/ 1 h 11"/>
                <a:gd name="T6" fmla="*/ 11 w 12"/>
                <a:gd name="T7" fmla="*/ 6 h 11"/>
                <a:gd name="T8" fmla="*/ 4 w 12"/>
                <a:gd name="T9" fmla="*/ 9 h 11"/>
              </a:gdLst>
              <a:ahLst/>
              <a:cxnLst>
                <a:cxn ang="0">
                  <a:pos x="T0" y="T1"/>
                </a:cxn>
                <a:cxn ang="0">
                  <a:pos x="T2" y="T3"/>
                </a:cxn>
                <a:cxn ang="0">
                  <a:pos x="T4" y="T5"/>
                </a:cxn>
                <a:cxn ang="0">
                  <a:pos x="T6" y="T7"/>
                </a:cxn>
                <a:cxn ang="0">
                  <a:pos x="T8" y="T9"/>
                </a:cxn>
              </a:cxnLst>
              <a:rect l="0" t="0" r="r" b="b"/>
              <a:pathLst>
                <a:path w="12" h="11">
                  <a:moveTo>
                    <a:pt x="4" y="9"/>
                  </a:moveTo>
                  <a:cubicBezTo>
                    <a:pt x="0" y="8"/>
                    <a:pt x="1" y="5"/>
                    <a:pt x="2" y="3"/>
                  </a:cubicBezTo>
                  <a:cubicBezTo>
                    <a:pt x="4" y="1"/>
                    <a:pt x="6" y="0"/>
                    <a:pt x="9" y="1"/>
                  </a:cubicBezTo>
                  <a:cubicBezTo>
                    <a:pt x="11" y="2"/>
                    <a:pt x="12" y="4"/>
                    <a:pt x="11" y="6"/>
                  </a:cubicBezTo>
                  <a:cubicBezTo>
                    <a:pt x="10" y="9"/>
                    <a:pt x="7" y="11"/>
                    <a:pt x="4" y="9"/>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2" name="Freeform 329"/>
            <p:cNvSpPr/>
            <p:nvPr userDrawn="1"/>
          </p:nvSpPr>
          <p:spPr bwMode="auto">
            <a:xfrm>
              <a:off x="8509000" y="983570"/>
              <a:ext cx="19050" cy="36513"/>
            </a:xfrm>
            <a:custGeom>
              <a:avLst/>
              <a:gdLst>
                <a:gd name="T0" fmla="*/ 10 w 10"/>
                <a:gd name="T1" fmla="*/ 0 h 20"/>
                <a:gd name="T2" fmla="*/ 0 w 10"/>
                <a:gd name="T3" fmla="*/ 20 h 20"/>
                <a:gd name="T4" fmla="*/ 10 w 10"/>
                <a:gd name="T5" fmla="*/ 0 h 20"/>
              </a:gdLst>
              <a:ahLst/>
              <a:cxnLst>
                <a:cxn ang="0">
                  <a:pos x="T0" y="T1"/>
                </a:cxn>
                <a:cxn ang="0">
                  <a:pos x="T2" y="T3"/>
                </a:cxn>
                <a:cxn ang="0">
                  <a:pos x="T4" y="T5"/>
                </a:cxn>
              </a:cxnLst>
              <a:rect l="0" t="0" r="r" b="b"/>
              <a:pathLst>
                <a:path w="10" h="20">
                  <a:moveTo>
                    <a:pt x="10" y="0"/>
                  </a:moveTo>
                  <a:cubicBezTo>
                    <a:pt x="7" y="7"/>
                    <a:pt x="3" y="13"/>
                    <a:pt x="0" y="20"/>
                  </a:cubicBezTo>
                  <a:cubicBezTo>
                    <a:pt x="0" y="12"/>
                    <a:pt x="0" y="4"/>
                    <a:pt x="10"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3" name="Freeform 330"/>
            <p:cNvSpPr/>
            <p:nvPr userDrawn="1"/>
          </p:nvSpPr>
          <p:spPr bwMode="auto">
            <a:xfrm>
              <a:off x="7896225" y="1385208"/>
              <a:ext cx="34925" cy="23813"/>
            </a:xfrm>
            <a:custGeom>
              <a:avLst/>
              <a:gdLst>
                <a:gd name="T0" fmla="*/ 17 w 19"/>
                <a:gd name="T1" fmla="*/ 0 h 13"/>
                <a:gd name="T2" fmla="*/ 18 w 19"/>
                <a:gd name="T3" fmla="*/ 1 h 13"/>
                <a:gd name="T4" fmla="*/ 17 w 19"/>
                <a:gd name="T5" fmla="*/ 6 h 13"/>
                <a:gd name="T6" fmla="*/ 1 w 19"/>
                <a:gd name="T7" fmla="*/ 11 h 13"/>
                <a:gd name="T8" fmla="*/ 3 w 19"/>
                <a:gd name="T9" fmla="*/ 6 h 13"/>
                <a:gd name="T10" fmla="*/ 4 w 19"/>
                <a:gd name="T11" fmla="*/ 5 h 13"/>
                <a:gd name="T12" fmla="*/ 17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7" y="0"/>
                  </a:moveTo>
                  <a:cubicBezTo>
                    <a:pt x="17" y="0"/>
                    <a:pt x="18" y="1"/>
                    <a:pt x="18" y="1"/>
                  </a:cubicBezTo>
                  <a:cubicBezTo>
                    <a:pt x="19" y="3"/>
                    <a:pt x="18" y="5"/>
                    <a:pt x="17" y="6"/>
                  </a:cubicBezTo>
                  <a:cubicBezTo>
                    <a:pt x="12" y="10"/>
                    <a:pt x="8" y="13"/>
                    <a:pt x="1" y="11"/>
                  </a:cubicBezTo>
                  <a:cubicBezTo>
                    <a:pt x="0" y="9"/>
                    <a:pt x="1" y="7"/>
                    <a:pt x="3" y="6"/>
                  </a:cubicBezTo>
                  <a:cubicBezTo>
                    <a:pt x="3" y="6"/>
                    <a:pt x="4" y="5"/>
                    <a:pt x="4" y="5"/>
                  </a:cubicBezTo>
                  <a:cubicBezTo>
                    <a:pt x="9" y="4"/>
                    <a:pt x="13" y="2"/>
                    <a:pt x="17" y="0"/>
                  </a:cubicBezTo>
                  <a:close/>
                </a:path>
              </a:pathLst>
            </a:custGeom>
            <a:solidFill>
              <a:srgbClr val="496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4" name="Freeform 331"/>
            <p:cNvSpPr/>
            <p:nvPr userDrawn="1"/>
          </p:nvSpPr>
          <p:spPr bwMode="auto">
            <a:xfrm>
              <a:off x="7977188" y="1351870"/>
              <a:ext cx="46038" cy="22225"/>
            </a:xfrm>
            <a:custGeom>
              <a:avLst/>
              <a:gdLst>
                <a:gd name="T0" fmla="*/ 22 w 25"/>
                <a:gd name="T1" fmla="*/ 0 h 12"/>
                <a:gd name="T2" fmla="*/ 25 w 25"/>
                <a:gd name="T3" fmla="*/ 1 h 12"/>
                <a:gd name="T4" fmla="*/ 20 w 25"/>
                <a:gd name="T5" fmla="*/ 6 h 12"/>
                <a:gd name="T6" fmla="*/ 3 w 25"/>
                <a:gd name="T7" fmla="*/ 12 h 12"/>
                <a:gd name="T8" fmla="*/ 0 w 25"/>
                <a:gd name="T9" fmla="*/ 9 h 12"/>
                <a:gd name="T10" fmla="*/ 11 w 25"/>
                <a:gd name="T11" fmla="*/ 4 h 12"/>
                <a:gd name="T12" fmla="*/ 22 w 2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5" h="12">
                  <a:moveTo>
                    <a:pt x="22" y="0"/>
                  </a:moveTo>
                  <a:cubicBezTo>
                    <a:pt x="23" y="0"/>
                    <a:pt x="24" y="0"/>
                    <a:pt x="25" y="1"/>
                  </a:cubicBezTo>
                  <a:cubicBezTo>
                    <a:pt x="25" y="3"/>
                    <a:pt x="23" y="5"/>
                    <a:pt x="20" y="6"/>
                  </a:cubicBezTo>
                  <a:cubicBezTo>
                    <a:pt x="15" y="9"/>
                    <a:pt x="9" y="12"/>
                    <a:pt x="3" y="12"/>
                  </a:cubicBezTo>
                  <a:cubicBezTo>
                    <a:pt x="1" y="12"/>
                    <a:pt x="0" y="11"/>
                    <a:pt x="0" y="9"/>
                  </a:cubicBezTo>
                  <a:cubicBezTo>
                    <a:pt x="4" y="7"/>
                    <a:pt x="8" y="6"/>
                    <a:pt x="11" y="4"/>
                  </a:cubicBezTo>
                  <a:cubicBezTo>
                    <a:pt x="15" y="3"/>
                    <a:pt x="18" y="1"/>
                    <a:pt x="22" y="0"/>
                  </a:cubicBezTo>
                  <a:close/>
                </a:path>
              </a:pathLst>
            </a:custGeom>
            <a:solidFill>
              <a:srgbClr val="906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5" name="Freeform 332"/>
            <p:cNvSpPr/>
            <p:nvPr userDrawn="1"/>
          </p:nvSpPr>
          <p:spPr bwMode="auto">
            <a:xfrm>
              <a:off x="8642350" y="778783"/>
              <a:ext cx="20638" cy="23813"/>
            </a:xfrm>
            <a:custGeom>
              <a:avLst/>
              <a:gdLst>
                <a:gd name="T0" fmla="*/ 0 w 11"/>
                <a:gd name="T1" fmla="*/ 12 h 13"/>
                <a:gd name="T2" fmla="*/ 10 w 11"/>
                <a:gd name="T3" fmla="*/ 0 h 13"/>
                <a:gd name="T4" fmla="*/ 10 w 11"/>
                <a:gd name="T5" fmla="*/ 0 h 13"/>
                <a:gd name="T6" fmla="*/ 11 w 11"/>
                <a:gd name="T7" fmla="*/ 1 h 13"/>
                <a:gd name="T8" fmla="*/ 11 w 11"/>
                <a:gd name="T9" fmla="*/ 4 h 13"/>
                <a:gd name="T10" fmla="*/ 9 w 11"/>
                <a:gd name="T11" fmla="*/ 7 h 13"/>
                <a:gd name="T12" fmla="*/ 6 w 11"/>
                <a:gd name="T13" fmla="*/ 11 h 13"/>
                <a:gd name="T14" fmla="*/ 1 w 11"/>
                <a:gd name="T15" fmla="*/ 13 h 13"/>
                <a:gd name="T16" fmla="*/ 0 w 11"/>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12"/>
                  </a:moveTo>
                  <a:cubicBezTo>
                    <a:pt x="0" y="6"/>
                    <a:pt x="4" y="2"/>
                    <a:pt x="10" y="0"/>
                  </a:cubicBezTo>
                  <a:cubicBezTo>
                    <a:pt x="10" y="0"/>
                    <a:pt x="10" y="0"/>
                    <a:pt x="10" y="0"/>
                  </a:cubicBezTo>
                  <a:cubicBezTo>
                    <a:pt x="10" y="1"/>
                    <a:pt x="11" y="1"/>
                    <a:pt x="11" y="1"/>
                  </a:cubicBezTo>
                  <a:cubicBezTo>
                    <a:pt x="11" y="2"/>
                    <a:pt x="11" y="3"/>
                    <a:pt x="11" y="4"/>
                  </a:cubicBezTo>
                  <a:cubicBezTo>
                    <a:pt x="10" y="5"/>
                    <a:pt x="10" y="6"/>
                    <a:pt x="9" y="7"/>
                  </a:cubicBezTo>
                  <a:cubicBezTo>
                    <a:pt x="8" y="9"/>
                    <a:pt x="7" y="10"/>
                    <a:pt x="6" y="11"/>
                  </a:cubicBezTo>
                  <a:cubicBezTo>
                    <a:pt x="5" y="12"/>
                    <a:pt x="3" y="13"/>
                    <a:pt x="1" y="13"/>
                  </a:cubicBezTo>
                  <a:cubicBezTo>
                    <a:pt x="0" y="13"/>
                    <a:pt x="0" y="12"/>
                    <a:pt x="0" y="12"/>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6" name="Freeform 333"/>
            <p:cNvSpPr/>
            <p:nvPr userDrawn="1"/>
          </p:nvSpPr>
          <p:spPr bwMode="auto">
            <a:xfrm>
              <a:off x="8628063" y="801008"/>
              <a:ext cx="19050" cy="25400"/>
            </a:xfrm>
            <a:custGeom>
              <a:avLst/>
              <a:gdLst>
                <a:gd name="T0" fmla="*/ 0 w 10"/>
                <a:gd name="T1" fmla="*/ 14 h 14"/>
                <a:gd name="T2" fmla="*/ 8 w 10"/>
                <a:gd name="T3" fmla="*/ 0 h 14"/>
                <a:gd name="T4" fmla="*/ 10 w 10"/>
                <a:gd name="T5" fmla="*/ 4 h 14"/>
                <a:gd name="T6" fmla="*/ 9 w 10"/>
                <a:gd name="T7" fmla="*/ 8 h 14"/>
                <a:gd name="T8" fmla="*/ 5 w 10"/>
                <a:gd name="T9" fmla="*/ 13 h 14"/>
                <a:gd name="T10" fmla="*/ 0 w 10"/>
                <a:gd name="T11" fmla="*/ 14 h 14"/>
              </a:gdLst>
              <a:ahLst/>
              <a:cxnLst>
                <a:cxn ang="0">
                  <a:pos x="T0" y="T1"/>
                </a:cxn>
                <a:cxn ang="0">
                  <a:pos x="T2" y="T3"/>
                </a:cxn>
                <a:cxn ang="0">
                  <a:pos x="T4" y="T5"/>
                </a:cxn>
                <a:cxn ang="0">
                  <a:pos x="T6" y="T7"/>
                </a:cxn>
                <a:cxn ang="0">
                  <a:pos x="T8" y="T9"/>
                </a:cxn>
                <a:cxn ang="0">
                  <a:pos x="T10" y="T11"/>
                </a:cxn>
              </a:cxnLst>
              <a:rect l="0" t="0" r="r" b="b"/>
              <a:pathLst>
                <a:path w="10" h="14">
                  <a:moveTo>
                    <a:pt x="0" y="14"/>
                  </a:moveTo>
                  <a:cubicBezTo>
                    <a:pt x="0" y="8"/>
                    <a:pt x="4" y="4"/>
                    <a:pt x="8" y="0"/>
                  </a:cubicBezTo>
                  <a:cubicBezTo>
                    <a:pt x="9" y="1"/>
                    <a:pt x="10" y="2"/>
                    <a:pt x="10" y="4"/>
                  </a:cubicBezTo>
                  <a:cubicBezTo>
                    <a:pt x="10" y="5"/>
                    <a:pt x="10" y="7"/>
                    <a:pt x="9" y="8"/>
                  </a:cubicBezTo>
                  <a:cubicBezTo>
                    <a:pt x="8" y="10"/>
                    <a:pt x="6" y="12"/>
                    <a:pt x="5" y="13"/>
                  </a:cubicBezTo>
                  <a:cubicBezTo>
                    <a:pt x="3" y="14"/>
                    <a:pt x="2" y="14"/>
                    <a:pt x="0" y="14"/>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7" name="Freeform 334"/>
            <p:cNvSpPr/>
            <p:nvPr userDrawn="1"/>
          </p:nvSpPr>
          <p:spPr bwMode="auto">
            <a:xfrm>
              <a:off x="8482013" y="1043895"/>
              <a:ext cx="15875" cy="20638"/>
            </a:xfrm>
            <a:custGeom>
              <a:avLst/>
              <a:gdLst>
                <a:gd name="T0" fmla="*/ 2 w 9"/>
                <a:gd name="T1" fmla="*/ 10 h 11"/>
                <a:gd name="T2" fmla="*/ 8 w 9"/>
                <a:gd name="T3" fmla="*/ 0 h 11"/>
                <a:gd name="T4" fmla="*/ 9 w 9"/>
                <a:gd name="T5" fmla="*/ 2 h 11"/>
                <a:gd name="T6" fmla="*/ 8 w 9"/>
                <a:gd name="T7" fmla="*/ 7 h 11"/>
                <a:gd name="T8" fmla="*/ 2 w 9"/>
                <a:gd name="T9" fmla="*/ 10 h 11"/>
              </a:gdLst>
              <a:ahLst/>
              <a:cxnLst>
                <a:cxn ang="0">
                  <a:pos x="T0" y="T1"/>
                </a:cxn>
                <a:cxn ang="0">
                  <a:pos x="T2" y="T3"/>
                </a:cxn>
                <a:cxn ang="0">
                  <a:pos x="T4" y="T5"/>
                </a:cxn>
                <a:cxn ang="0">
                  <a:pos x="T6" y="T7"/>
                </a:cxn>
                <a:cxn ang="0">
                  <a:pos x="T8" y="T9"/>
                </a:cxn>
              </a:cxnLst>
              <a:rect l="0" t="0" r="r" b="b"/>
              <a:pathLst>
                <a:path w="9" h="11">
                  <a:moveTo>
                    <a:pt x="2" y="10"/>
                  </a:moveTo>
                  <a:cubicBezTo>
                    <a:pt x="0" y="4"/>
                    <a:pt x="3" y="2"/>
                    <a:pt x="8" y="0"/>
                  </a:cubicBezTo>
                  <a:cubicBezTo>
                    <a:pt x="9" y="1"/>
                    <a:pt x="9" y="1"/>
                    <a:pt x="9" y="2"/>
                  </a:cubicBezTo>
                  <a:cubicBezTo>
                    <a:pt x="9" y="4"/>
                    <a:pt x="8" y="5"/>
                    <a:pt x="8" y="7"/>
                  </a:cubicBezTo>
                  <a:cubicBezTo>
                    <a:pt x="6" y="8"/>
                    <a:pt x="5" y="11"/>
                    <a:pt x="2" y="1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8" name="Freeform 335"/>
            <p:cNvSpPr/>
            <p:nvPr userDrawn="1"/>
          </p:nvSpPr>
          <p:spPr bwMode="auto">
            <a:xfrm>
              <a:off x="8528050" y="961345"/>
              <a:ext cx="11113" cy="12700"/>
            </a:xfrm>
            <a:custGeom>
              <a:avLst/>
              <a:gdLst>
                <a:gd name="T0" fmla="*/ 5 w 6"/>
                <a:gd name="T1" fmla="*/ 0 h 7"/>
                <a:gd name="T2" fmla="*/ 0 w 6"/>
                <a:gd name="T3" fmla="*/ 7 h 7"/>
                <a:gd name="T4" fmla="*/ 5 w 6"/>
                <a:gd name="T5" fmla="*/ 0 h 7"/>
              </a:gdLst>
              <a:ahLst/>
              <a:cxnLst>
                <a:cxn ang="0">
                  <a:pos x="T0" y="T1"/>
                </a:cxn>
                <a:cxn ang="0">
                  <a:pos x="T2" y="T3"/>
                </a:cxn>
                <a:cxn ang="0">
                  <a:pos x="T4" y="T5"/>
                </a:cxn>
              </a:cxnLst>
              <a:rect l="0" t="0" r="r" b="b"/>
              <a:pathLst>
                <a:path w="6" h="7">
                  <a:moveTo>
                    <a:pt x="5" y="0"/>
                  </a:moveTo>
                  <a:cubicBezTo>
                    <a:pt x="6" y="5"/>
                    <a:pt x="3" y="6"/>
                    <a:pt x="0" y="7"/>
                  </a:cubicBezTo>
                  <a:cubicBezTo>
                    <a:pt x="0" y="4"/>
                    <a:pt x="2" y="1"/>
                    <a:pt x="5"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9" name="Freeform 336"/>
            <p:cNvSpPr/>
            <p:nvPr userDrawn="1"/>
          </p:nvSpPr>
          <p:spPr bwMode="auto">
            <a:xfrm>
              <a:off x="8537575" y="948645"/>
              <a:ext cx="6350" cy="12700"/>
            </a:xfrm>
            <a:custGeom>
              <a:avLst/>
              <a:gdLst>
                <a:gd name="T0" fmla="*/ 4 w 4"/>
                <a:gd name="T1" fmla="*/ 0 h 7"/>
                <a:gd name="T2" fmla="*/ 0 w 4"/>
                <a:gd name="T3" fmla="*/ 7 h 7"/>
                <a:gd name="T4" fmla="*/ 4 w 4"/>
                <a:gd name="T5" fmla="*/ 0 h 7"/>
              </a:gdLst>
              <a:ahLst/>
              <a:cxnLst>
                <a:cxn ang="0">
                  <a:pos x="T0" y="T1"/>
                </a:cxn>
                <a:cxn ang="0">
                  <a:pos x="T2" y="T3"/>
                </a:cxn>
                <a:cxn ang="0">
                  <a:pos x="T4" y="T5"/>
                </a:cxn>
              </a:cxnLst>
              <a:rect l="0" t="0" r="r" b="b"/>
              <a:pathLst>
                <a:path w="4" h="7">
                  <a:moveTo>
                    <a:pt x="4" y="0"/>
                  </a:moveTo>
                  <a:cubicBezTo>
                    <a:pt x="4" y="3"/>
                    <a:pt x="3" y="6"/>
                    <a:pt x="0" y="7"/>
                  </a:cubicBezTo>
                  <a:cubicBezTo>
                    <a:pt x="0" y="4"/>
                    <a:pt x="1" y="1"/>
                    <a:pt x="4"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0" name="Freeform 337"/>
            <p:cNvSpPr/>
            <p:nvPr userDrawn="1"/>
          </p:nvSpPr>
          <p:spPr bwMode="auto">
            <a:xfrm>
              <a:off x="7670800" y="1485220"/>
              <a:ext cx="12700" cy="11113"/>
            </a:xfrm>
            <a:custGeom>
              <a:avLst/>
              <a:gdLst>
                <a:gd name="T0" fmla="*/ 0 w 7"/>
                <a:gd name="T1" fmla="*/ 5 h 6"/>
                <a:gd name="T2" fmla="*/ 5 w 7"/>
                <a:gd name="T3" fmla="*/ 0 h 6"/>
                <a:gd name="T4" fmla="*/ 6 w 7"/>
                <a:gd name="T5" fmla="*/ 1 h 6"/>
                <a:gd name="T6" fmla="*/ 7 w 7"/>
                <a:gd name="T7" fmla="*/ 2 h 6"/>
                <a:gd name="T8" fmla="*/ 7 w 7"/>
                <a:gd name="T9" fmla="*/ 3 h 6"/>
                <a:gd name="T10" fmla="*/ 5 w 7"/>
                <a:gd name="T11" fmla="*/ 5 h 6"/>
                <a:gd name="T12" fmla="*/ 2 w 7"/>
                <a:gd name="T13" fmla="*/ 6 h 6"/>
                <a:gd name="T14" fmla="*/ 0 w 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0" y="5"/>
                  </a:moveTo>
                  <a:cubicBezTo>
                    <a:pt x="1" y="3"/>
                    <a:pt x="3" y="2"/>
                    <a:pt x="5" y="0"/>
                  </a:cubicBezTo>
                  <a:cubicBezTo>
                    <a:pt x="6" y="1"/>
                    <a:pt x="6" y="1"/>
                    <a:pt x="6" y="1"/>
                  </a:cubicBezTo>
                  <a:cubicBezTo>
                    <a:pt x="7" y="1"/>
                    <a:pt x="7" y="1"/>
                    <a:pt x="7" y="2"/>
                  </a:cubicBezTo>
                  <a:cubicBezTo>
                    <a:pt x="7" y="3"/>
                    <a:pt x="7" y="3"/>
                    <a:pt x="7" y="3"/>
                  </a:cubicBezTo>
                  <a:cubicBezTo>
                    <a:pt x="7" y="4"/>
                    <a:pt x="6" y="5"/>
                    <a:pt x="5" y="5"/>
                  </a:cubicBezTo>
                  <a:cubicBezTo>
                    <a:pt x="4" y="6"/>
                    <a:pt x="3" y="6"/>
                    <a:pt x="2" y="6"/>
                  </a:cubicBezTo>
                  <a:cubicBezTo>
                    <a:pt x="1" y="6"/>
                    <a:pt x="0" y="6"/>
                    <a:pt x="0" y="5"/>
                  </a:cubicBezTo>
                  <a:close/>
                </a:path>
              </a:pathLst>
            </a:custGeom>
            <a:solidFill>
              <a:srgbClr val="EE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1" name="Freeform 338"/>
            <p:cNvSpPr/>
            <p:nvPr userDrawn="1"/>
          </p:nvSpPr>
          <p:spPr bwMode="auto">
            <a:xfrm>
              <a:off x="7959725" y="1747158"/>
              <a:ext cx="9525" cy="9525"/>
            </a:xfrm>
            <a:custGeom>
              <a:avLst/>
              <a:gdLst>
                <a:gd name="T0" fmla="*/ 1 w 5"/>
                <a:gd name="T1" fmla="*/ 5 h 5"/>
                <a:gd name="T2" fmla="*/ 0 w 5"/>
                <a:gd name="T3" fmla="*/ 3 h 5"/>
                <a:gd name="T4" fmla="*/ 5 w 5"/>
                <a:gd name="T5" fmla="*/ 3 h 5"/>
                <a:gd name="T6" fmla="*/ 5 w 5"/>
                <a:gd name="T7" fmla="*/ 4 h 5"/>
                <a:gd name="T8" fmla="*/ 1 w 5"/>
                <a:gd name="T9" fmla="*/ 5 h 5"/>
              </a:gdLst>
              <a:ahLst/>
              <a:cxnLst>
                <a:cxn ang="0">
                  <a:pos x="T0" y="T1"/>
                </a:cxn>
                <a:cxn ang="0">
                  <a:pos x="T2" y="T3"/>
                </a:cxn>
                <a:cxn ang="0">
                  <a:pos x="T4" y="T5"/>
                </a:cxn>
                <a:cxn ang="0">
                  <a:pos x="T6" y="T7"/>
                </a:cxn>
                <a:cxn ang="0">
                  <a:pos x="T8" y="T9"/>
                </a:cxn>
              </a:cxnLst>
              <a:rect l="0" t="0" r="r" b="b"/>
              <a:pathLst>
                <a:path w="5" h="5">
                  <a:moveTo>
                    <a:pt x="1" y="5"/>
                  </a:moveTo>
                  <a:cubicBezTo>
                    <a:pt x="1" y="5"/>
                    <a:pt x="1" y="4"/>
                    <a:pt x="0" y="3"/>
                  </a:cubicBezTo>
                  <a:cubicBezTo>
                    <a:pt x="2" y="1"/>
                    <a:pt x="4" y="0"/>
                    <a:pt x="5" y="3"/>
                  </a:cubicBezTo>
                  <a:cubicBezTo>
                    <a:pt x="5" y="4"/>
                    <a:pt x="5" y="4"/>
                    <a:pt x="5" y="4"/>
                  </a:cubicBezTo>
                  <a:cubicBezTo>
                    <a:pt x="4" y="4"/>
                    <a:pt x="3" y="5"/>
                    <a:pt x="1" y="5"/>
                  </a:cubicBezTo>
                  <a:close/>
                </a:path>
              </a:pathLst>
            </a:cu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2" name="Freeform 339"/>
            <p:cNvSpPr/>
            <p:nvPr userDrawn="1"/>
          </p:nvSpPr>
          <p:spPr bwMode="auto">
            <a:xfrm>
              <a:off x="7664450" y="1494745"/>
              <a:ext cx="7938" cy="9525"/>
            </a:xfrm>
            <a:custGeom>
              <a:avLst/>
              <a:gdLst>
                <a:gd name="T0" fmla="*/ 0 w 5"/>
                <a:gd name="T1" fmla="*/ 5 h 5"/>
                <a:gd name="T2" fmla="*/ 4 w 5"/>
                <a:gd name="T3" fmla="*/ 0 h 5"/>
                <a:gd name="T4" fmla="*/ 4 w 5"/>
                <a:gd name="T5" fmla="*/ 1 h 5"/>
                <a:gd name="T6" fmla="*/ 3 w 5"/>
                <a:gd name="T7" fmla="*/ 5 h 5"/>
                <a:gd name="T8" fmla="*/ 2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cubicBezTo>
                    <a:pt x="1" y="3"/>
                    <a:pt x="2" y="1"/>
                    <a:pt x="4" y="0"/>
                  </a:cubicBezTo>
                  <a:cubicBezTo>
                    <a:pt x="4" y="1"/>
                    <a:pt x="4" y="1"/>
                    <a:pt x="4" y="1"/>
                  </a:cubicBezTo>
                  <a:cubicBezTo>
                    <a:pt x="5" y="2"/>
                    <a:pt x="5" y="4"/>
                    <a:pt x="3" y="5"/>
                  </a:cubicBezTo>
                  <a:cubicBezTo>
                    <a:pt x="3" y="5"/>
                    <a:pt x="2" y="5"/>
                    <a:pt x="2" y="5"/>
                  </a:cubicBezTo>
                  <a:cubicBezTo>
                    <a:pt x="1" y="5"/>
                    <a:pt x="1" y="5"/>
                    <a:pt x="0" y="5"/>
                  </a:cubicBezTo>
                  <a:close/>
                </a:path>
              </a:pathLst>
            </a:custGeom>
            <a:solidFill>
              <a:srgbClr val="EE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3" name="Freeform 340"/>
            <p:cNvSpPr/>
            <p:nvPr userDrawn="1"/>
          </p:nvSpPr>
          <p:spPr bwMode="auto">
            <a:xfrm>
              <a:off x="8543925" y="940708"/>
              <a:ext cx="7938" cy="7938"/>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2"/>
                    <a:pt x="2" y="3"/>
                    <a:pt x="0" y="4"/>
                  </a:cubicBezTo>
                  <a:cubicBezTo>
                    <a:pt x="1" y="2"/>
                    <a:pt x="2" y="1"/>
                    <a:pt x="4"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4" name="Freeform 341"/>
            <p:cNvSpPr/>
            <p:nvPr userDrawn="1"/>
          </p:nvSpPr>
          <p:spPr bwMode="auto">
            <a:xfrm>
              <a:off x="8405813" y="839108"/>
              <a:ext cx="3175" cy="3175"/>
            </a:xfrm>
            <a:custGeom>
              <a:avLst/>
              <a:gdLst>
                <a:gd name="T0" fmla="*/ 1 w 2"/>
                <a:gd name="T1" fmla="*/ 0 h 2"/>
                <a:gd name="T2" fmla="*/ 2 w 2"/>
                <a:gd name="T3" fmla="*/ 1 h 2"/>
                <a:gd name="T4" fmla="*/ 1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2" y="1"/>
                    <a:pt x="2" y="1"/>
                  </a:cubicBezTo>
                  <a:cubicBezTo>
                    <a:pt x="1" y="1"/>
                    <a:pt x="1" y="2"/>
                    <a:pt x="1" y="2"/>
                  </a:cubicBezTo>
                  <a:cubicBezTo>
                    <a:pt x="1" y="2"/>
                    <a:pt x="0" y="1"/>
                    <a:pt x="0" y="1"/>
                  </a:cubicBezTo>
                  <a:cubicBezTo>
                    <a:pt x="0" y="1"/>
                    <a:pt x="1" y="1"/>
                    <a:pt x="1"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5" name="Freeform 342"/>
            <p:cNvSpPr/>
            <p:nvPr userDrawn="1"/>
          </p:nvSpPr>
          <p:spPr bwMode="auto">
            <a:xfrm>
              <a:off x="8161338" y="1150258"/>
              <a:ext cx="4763" cy="3175"/>
            </a:xfrm>
            <a:custGeom>
              <a:avLst/>
              <a:gdLst>
                <a:gd name="T0" fmla="*/ 0 w 2"/>
                <a:gd name="T1" fmla="*/ 0 h 2"/>
                <a:gd name="T2" fmla="*/ 1 w 2"/>
                <a:gd name="T3" fmla="*/ 2 h 2"/>
                <a:gd name="T4" fmla="*/ 0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2" y="0"/>
                    <a:pt x="2" y="1"/>
                    <a:pt x="1" y="2"/>
                  </a:cubicBezTo>
                  <a:cubicBezTo>
                    <a:pt x="1" y="2"/>
                    <a:pt x="0" y="2"/>
                    <a:pt x="0" y="1"/>
                  </a:cubicBezTo>
                  <a:cubicBezTo>
                    <a:pt x="0" y="1"/>
                    <a:pt x="0" y="0"/>
                    <a:pt x="0"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6" name="Freeform 343"/>
            <p:cNvSpPr/>
            <p:nvPr userDrawn="1"/>
          </p:nvSpPr>
          <p:spPr bwMode="auto">
            <a:xfrm>
              <a:off x="8528050" y="977220"/>
              <a:ext cx="1588" cy="6350"/>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7" name="Freeform 344"/>
            <p:cNvSpPr/>
            <p:nvPr userDrawn="1"/>
          </p:nvSpPr>
          <p:spPr bwMode="auto">
            <a:xfrm>
              <a:off x="8736013" y="675595"/>
              <a:ext cx="4763" cy="6350"/>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1" y="1"/>
                    <a:pt x="2"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8" name="Freeform 345"/>
            <p:cNvSpPr/>
            <p:nvPr userDrawn="1"/>
          </p:nvSpPr>
          <p:spPr bwMode="auto">
            <a:xfrm>
              <a:off x="8672513" y="796245"/>
              <a:ext cx="160338" cy="246063"/>
            </a:xfrm>
            <a:custGeom>
              <a:avLst/>
              <a:gdLst>
                <a:gd name="T0" fmla="*/ 44 w 88"/>
                <a:gd name="T1" fmla="*/ 92 h 134"/>
                <a:gd name="T2" fmla="*/ 33 w 88"/>
                <a:gd name="T3" fmla="*/ 104 h 134"/>
                <a:gd name="T4" fmla="*/ 8 w 88"/>
                <a:gd name="T5" fmla="*/ 132 h 134"/>
                <a:gd name="T6" fmla="*/ 5 w 88"/>
                <a:gd name="T7" fmla="*/ 134 h 134"/>
                <a:gd name="T8" fmla="*/ 0 w 88"/>
                <a:gd name="T9" fmla="*/ 128 h 134"/>
                <a:gd name="T10" fmla="*/ 2 w 88"/>
                <a:gd name="T11" fmla="*/ 126 h 134"/>
                <a:gd name="T12" fmla="*/ 7 w 88"/>
                <a:gd name="T13" fmla="*/ 123 h 134"/>
                <a:gd name="T14" fmla="*/ 18 w 88"/>
                <a:gd name="T15" fmla="*/ 108 h 134"/>
                <a:gd name="T16" fmla="*/ 27 w 88"/>
                <a:gd name="T17" fmla="*/ 91 h 134"/>
                <a:gd name="T18" fmla="*/ 29 w 88"/>
                <a:gd name="T19" fmla="*/ 88 h 134"/>
                <a:gd name="T20" fmla="*/ 31 w 88"/>
                <a:gd name="T21" fmla="*/ 86 h 134"/>
                <a:gd name="T22" fmla="*/ 34 w 88"/>
                <a:gd name="T23" fmla="*/ 84 h 134"/>
                <a:gd name="T24" fmla="*/ 40 w 88"/>
                <a:gd name="T25" fmla="*/ 72 h 134"/>
                <a:gd name="T26" fmla="*/ 41 w 88"/>
                <a:gd name="T27" fmla="*/ 69 h 134"/>
                <a:gd name="T28" fmla="*/ 46 w 88"/>
                <a:gd name="T29" fmla="*/ 61 h 134"/>
                <a:gd name="T30" fmla="*/ 54 w 88"/>
                <a:gd name="T31" fmla="*/ 44 h 134"/>
                <a:gd name="T32" fmla="*/ 61 w 88"/>
                <a:gd name="T33" fmla="*/ 40 h 134"/>
                <a:gd name="T34" fmla="*/ 65 w 88"/>
                <a:gd name="T35" fmla="*/ 41 h 134"/>
                <a:gd name="T36" fmla="*/ 67 w 88"/>
                <a:gd name="T37" fmla="*/ 43 h 134"/>
                <a:gd name="T38" fmla="*/ 65 w 88"/>
                <a:gd name="T39" fmla="*/ 41 h 134"/>
                <a:gd name="T40" fmla="*/ 62 w 88"/>
                <a:gd name="T41" fmla="*/ 39 h 134"/>
                <a:gd name="T42" fmla="*/ 63 w 88"/>
                <a:gd name="T43" fmla="*/ 35 h 134"/>
                <a:gd name="T44" fmla="*/ 62 w 88"/>
                <a:gd name="T45" fmla="*/ 32 h 134"/>
                <a:gd name="T46" fmla="*/ 64 w 88"/>
                <a:gd name="T47" fmla="*/ 25 h 134"/>
                <a:gd name="T48" fmla="*/ 75 w 88"/>
                <a:gd name="T49" fmla="*/ 9 h 134"/>
                <a:gd name="T50" fmla="*/ 76 w 88"/>
                <a:gd name="T51" fmla="*/ 7 h 134"/>
                <a:gd name="T52" fmla="*/ 77 w 88"/>
                <a:gd name="T53" fmla="*/ 6 h 134"/>
                <a:gd name="T54" fmla="*/ 79 w 88"/>
                <a:gd name="T55" fmla="*/ 3 h 134"/>
                <a:gd name="T56" fmla="*/ 81 w 88"/>
                <a:gd name="T57" fmla="*/ 1 h 134"/>
                <a:gd name="T58" fmla="*/ 85 w 88"/>
                <a:gd name="T59" fmla="*/ 0 h 134"/>
                <a:gd name="T60" fmla="*/ 87 w 88"/>
                <a:gd name="T61" fmla="*/ 3 h 134"/>
                <a:gd name="T62" fmla="*/ 88 w 88"/>
                <a:gd name="T63" fmla="*/ 6 h 134"/>
                <a:gd name="T64" fmla="*/ 87 w 88"/>
                <a:gd name="T65" fmla="*/ 10 h 134"/>
                <a:gd name="T66" fmla="*/ 86 w 88"/>
                <a:gd name="T67" fmla="*/ 12 h 134"/>
                <a:gd name="T68" fmla="*/ 87 w 88"/>
                <a:gd name="T69" fmla="*/ 19 h 134"/>
                <a:gd name="T70" fmla="*/ 87 w 88"/>
                <a:gd name="T71" fmla="*/ 22 h 134"/>
                <a:gd name="T72" fmla="*/ 85 w 88"/>
                <a:gd name="T73" fmla="*/ 31 h 134"/>
                <a:gd name="T74" fmla="*/ 63 w 88"/>
                <a:gd name="T75" fmla="*/ 71 h 134"/>
                <a:gd name="T76" fmla="*/ 63 w 88"/>
                <a:gd name="T77" fmla="*/ 71 h 134"/>
                <a:gd name="T78" fmla="*/ 62 w 88"/>
                <a:gd name="T79" fmla="*/ 74 h 134"/>
                <a:gd name="T80" fmla="*/ 62 w 88"/>
                <a:gd name="T81" fmla="*/ 74 h 134"/>
                <a:gd name="T82" fmla="*/ 46 w 88"/>
                <a:gd name="T83" fmla="*/ 91 h 134"/>
                <a:gd name="T84" fmla="*/ 45 w 88"/>
                <a:gd name="T85" fmla="*/ 91 h 134"/>
                <a:gd name="T86" fmla="*/ 44 w 88"/>
                <a:gd name="T87" fmla="*/ 9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134">
                  <a:moveTo>
                    <a:pt x="44" y="92"/>
                  </a:moveTo>
                  <a:cubicBezTo>
                    <a:pt x="39" y="95"/>
                    <a:pt x="35" y="99"/>
                    <a:pt x="33" y="104"/>
                  </a:cubicBezTo>
                  <a:cubicBezTo>
                    <a:pt x="27" y="115"/>
                    <a:pt x="16" y="123"/>
                    <a:pt x="8" y="132"/>
                  </a:cubicBezTo>
                  <a:cubicBezTo>
                    <a:pt x="8" y="133"/>
                    <a:pt x="6" y="133"/>
                    <a:pt x="5" y="134"/>
                  </a:cubicBezTo>
                  <a:cubicBezTo>
                    <a:pt x="1" y="134"/>
                    <a:pt x="0" y="132"/>
                    <a:pt x="0" y="128"/>
                  </a:cubicBezTo>
                  <a:cubicBezTo>
                    <a:pt x="1" y="127"/>
                    <a:pt x="1" y="127"/>
                    <a:pt x="2" y="126"/>
                  </a:cubicBezTo>
                  <a:cubicBezTo>
                    <a:pt x="4" y="125"/>
                    <a:pt x="5" y="124"/>
                    <a:pt x="7" y="123"/>
                  </a:cubicBezTo>
                  <a:cubicBezTo>
                    <a:pt x="11" y="119"/>
                    <a:pt x="13" y="112"/>
                    <a:pt x="18" y="108"/>
                  </a:cubicBezTo>
                  <a:cubicBezTo>
                    <a:pt x="24" y="104"/>
                    <a:pt x="26" y="98"/>
                    <a:pt x="27" y="91"/>
                  </a:cubicBezTo>
                  <a:cubicBezTo>
                    <a:pt x="28" y="90"/>
                    <a:pt x="28" y="89"/>
                    <a:pt x="29" y="88"/>
                  </a:cubicBezTo>
                  <a:cubicBezTo>
                    <a:pt x="30" y="87"/>
                    <a:pt x="30" y="86"/>
                    <a:pt x="31" y="86"/>
                  </a:cubicBezTo>
                  <a:cubicBezTo>
                    <a:pt x="32" y="85"/>
                    <a:pt x="33" y="84"/>
                    <a:pt x="34" y="84"/>
                  </a:cubicBezTo>
                  <a:cubicBezTo>
                    <a:pt x="40" y="82"/>
                    <a:pt x="39" y="76"/>
                    <a:pt x="40" y="72"/>
                  </a:cubicBezTo>
                  <a:cubicBezTo>
                    <a:pt x="40" y="71"/>
                    <a:pt x="40" y="70"/>
                    <a:pt x="41" y="69"/>
                  </a:cubicBezTo>
                  <a:cubicBezTo>
                    <a:pt x="42" y="66"/>
                    <a:pt x="44" y="64"/>
                    <a:pt x="46" y="61"/>
                  </a:cubicBezTo>
                  <a:cubicBezTo>
                    <a:pt x="49" y="56"/>
                    <a:pt x="48" y="49"/>
                    <a:pt x="54" y="44"/>
                  </a:cubicBezTo>
                  <a:cubicBezTo>
                    <a:pt x="56" y="43"/>
                    <a:pt x="58" y="41"/>
                    <a:pt x="61" y="40"/>
                  </a:cubicBezTo>
                  <a:cubicBezTo>
                    <a:pt x="63" y="40"/>
                    <a:pt x="64" y="41"/>
                    <a:pt x="65" y="41"/>
                  </a:cubicBezTo>
                  <a:cubicBezTo>
                    <a:pt x="66" y="42"/>
                    <a:pt x="67" y="42"/>
                    <a:pt x="67" y="43"/>
                  </a:cubicBezTo>
                  <a:cubicBezTo>
                    <a:pt x="67" y="42"/>
                    <a:pt x="66" y="42"/>
                    <a:pt x="65" y="41"/>
                  </a:cubicBezTo>
                  <a:cubicBezTo>
                    <a:pt x="64" y="41"/>
                    <a:pt x="63" y="41"/>
                    <a:pt x="62" y="39"/>
                  </a:cubicBezTo>
                  <a:cubicBezTo>
                    <a:pt x="61" y="37"/>
                    <a:pt x="67" y="37"/>
                    <a:pt x="63" y="35"/>
                  </a:cubicBezTo>
                  <a:cubicBezTo>
                    <a:pt x="62" y="34"/>
                    <a:pt x="62" y="33"/>
                    <a:pt x="62" y="32"/>
                  </a:cubicBezTo>
                  <a:cubicBezTo>
                    <a:pt x="63" y="30"/>
                    <a:pt x="64" y="28"/>
                    <a:pt x="64" y="25"/>
                  </a:cubicBezTo>
                  <a:cubicBezTo>
                    <a:pt x="67" y="19"/>
                    <a:pt x="70" y="14"/>
                    <a:pt x="75" y="9"/>
                  </a:cubicBezTo>
                  <a:cubicBezTo>
                    <a:pt x="75" y="8"/>
                    <a:pt x="76" y="7"/>
                    <a:pt x="76" y="7"/>
                  </a:cubicBezTo>
                  <a:cubicBezTo>
                    <a:pt x="77" y="6"/>
                    <a:pt x="77" y="6"/>
                    <a:pt x="77" y="6"/>
                  </a:cubicBezTo>
                  <a:cubicBezTo>
                    <a:pt x="78" y="5"/>
                    <a:pt x="78" y="4"/>
                    <a:pt x="79" y="3"/>
                  </a:cubicBezTo>
                  <a:cubicBezTo>
                    <a:pt x="79" y="2"/>
                    <a:pt x="80" y="2"/>
                    <a:pt x="81" y="1"/>
                  </a:cubicBezTo>
                  <a:cubicBezTo>
                    <a:pt x="82" y="0"/>
                    <a:pt x="83" y="0"/>
                    <a:pt x="85" y="0"/>
                  </a:cubicBezTo>
                  <a:cubicBezTo>
                    <a:pt x="86" y="1"/>
                    <a:pt x="87" y="2"/>
                    <a:pt x="87" y="3"/>
                  </a:cubicBezTo>
                  <a:cubicBezTo>
                    <a:pt x="88" y="4"/>
                    <a:pt x="88" y="5"/>
                    <a:pt x="88" y="6"/>
                  </a:cubicBezTo>
                  <a:cubicBezTo>
                    <a:pt x="88" y="7"/>
                    <a:pt x="88" y="9"/>
                    <a:pt x="87" y="10"/>
                  </a:cubicBezTo>
                  <a:cubicBezTo>
                    <a:pt x="87" y="11"/>
                    <a:pt x="87" y="12"/>
                    <a:pt x="86" y="12"/>
                  </a:cubicBezTo>
                  <a:cubicBezTo>
                    <a:pt x="86" y="15"/>
                    <a:pt x="87" y="17"/>
                    <a:pt x="87" y="19"/>
                  </a:cubicBezTo>
                  <a:cubicBezTo>
                    <a:pt x="87" y="20"/>
                    <a:pt x="87" y="21"/>
                    <a:pt x="87" y="22"/>
                  </a:cubicBezTo>
                  <a:cubicBezTo>
                    <a:pt x="86" y="25"/>
                    <a:pt x="86" y="28"/>
                    <a:pt x="85" y="31"/>
                  </a:cubicBezTo>
                  <a:cubicBezTo>
                    <a:pt x="76" y="43"/>
                    <a:pt x="74" y="59"/>
                    <a:pt x="63" y="71"/>
                  </a:cubicBezTo>
                  <a:cubicBezTo>
                    <a:pt x="63" y="71"/>
                    <a:pt x="63" y="71"/>
                    <a:pt x="63" y="71"/>
                  </a:cubicBezTo>
                  <a:cubicBezTo>
                    <a:pt x="63" y="72"/>
                    <a:pt x="62" y="73"/>
                    <a:pt x="62" y="74"/>
                  </a:cubicBezTo>
                  <a:cubicBezTo>
                    <a:pt x="62" y="74"/>
                    <a:pt x="62" y="74"/>
                    <a:pt x="62" y="74"/>
                  </a:cubicBezTo>
                  <a:cubicBezTo>
                    <a:pt x="60" y="83"/>
                    <a:pt x="52" y="86"/>
                    <a:pt x="46" y="91"/>
                  </a:cubicBezTo>
                  <a:cubicBezTo>
                    <a:pt x="45" y="91"/>
                    <a:pt x="45" y="91"/>
                    <a:pt x="45" y="91"/>
                  </a:cubicBezTo>
                  <a:lnTo>
                    <a:pt x="44" y="92"/>
                  </a:lnTo>
                  <a:close/>
                </a:path>
              </a:pathLst>
            </a:custGeom>
            <a:solidFill>
              <a:srgbClr val="E2E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9" name="Freeform 346"/>
            <p:cNvSpPr/>
            <p:nvPr userDrawn="1"/>
          </p:nvSpPr>
          <p:spPr bwMode="auto">
            <a:xfrm>
              <a:off x="8058150" y="1340758"/>
              <a:ext cx="317500" cy="384175"/>
            </a:xfrm>
            <a:custGeom>
              <a:avLst/>
              <a:gdLst>
                <a:gd name="T0" fmla="*/ 82 w 174"/>
                <a:gd name="T1" fmla="*/ 139 h 210"/>
                <a:gd name="T2" fmla="*/ 49 w 174"/>
                <a:gd name="T3" fmla="*/ 173 h 210"/>
                <a:gd name="T4" fmla="*/ 35 w 174"/>
                <a:gd name="T5" fmla="*/ 186 h 210"/>
                <a:gd name="T6" fmla="*/ 30 w 174"/>
                <a:gd name="T7" fmla="*/ 191 h 210"/>
                <a:gd name="T8" fmla="*/ 30 w 174"/>
                <a:gd name="T9" fmla="*/ 191 h 210"/>
                <a:gd name="T10" fmla="*/ 24 w 174"/>
                <a:gd name="T11" fmla="*/ 196 h 210"/>
                <a:gd name="T12" fmla="*/ 24 w 174"/>
                <a:gd name="T13" fmla="*/ 196 h 210"/>
                <a:gd name="T14" fmla="*/ 16 w 174"/>
                <a:gd name="T15" fmla="*/ 201 h 210"/>
                <a:gd name="T16" fmla="*/ 16 w 174"/>
                <a:gd name="T17" fmla="*/ 201 h 210"/>
                <a:gd name="T18" fmla="*/ 10 w 174"/>
                <a:gd name="T19" fmla="*/ 205 h 210"/>
                <a:gd name="T20" fmla="*/ 0 w 174"/>
                <a:gd name="T21" fmla="*/ 207 h 210"/>
                <a:gd name="T22" fmla="*/ 0 w 174"/>
                <a:gd name="T23" fmla="*/ 206 h 210"/>
                <a:gd name="T24" fmla="*/ 36 w 174"/>
                <a:gd name="T25" fmla="*/ 171 h 210"/>
                <a:gd name="T26" fmla="*/ 73 w 174"/>
                <a:gd name="T27" fmla="*/ 138 h 210"/>
                <a:gd name="T28" fmla="*/ 116 w 174"/>
                <a:gd name="T29" fmla="*/ 79 h 210"/>
                <a:gd name="T30" fmla="*/ 127 w 174"/>
                <a:gd name="T31" fmla="*/ 62 h 210"/>
                <a:gd name="T32" fmla="*/ 127 w 174"/>
                <a:gd name="T33" fmla="*/ 58 h 210"/>
                <a:gd name="T34" fmla="*/ 127 w 174"/>
                <a:gd name="T35" fmla="*/ 58 h 210"/>
                <a:gd name="T36" fmla="*/ 117 w 174"/>
                <a:gd name="T37" fmla="*/ 62 h 210"/>
                <a:gd name="T38" fmla="*/ 111 w 174"/>
                <a:gd name="T39" fmla="*/ 53 h 210"/>
                <a:gd name="T40" fmla="*/ 117 w 174"/>
                <a:gd name="T41" fmla="*/ 45 h 210"/>
                <a:gd name="T42" fmla="*/ 119 w 174"/>
                <a:gd name="T43" fmla="*/ 43 h 210"/>
                <a:gd name="T44" fmla="*/ 120 w 174"/>
                <a:gd name="T45" fmla="*/ 42 h 210"/>
                <a:gd name="T46" fmla="*/ 123 w 174"/>
                <a:gd name="T47" fmla="*/ 41 h 210"/>
                <a:gd name="T48" fmla="*/ 131 w 174"/>
                <a:gd name="T49" fmla="*/ 41 h 210"/>
                <a:gd name="T50" fmla="*/ 135 w 174"/>
                <a:gd name="T51" fmla="*/ 48 h 210"/>
                <a:gd name="T52" fmla="*/ 140 w 174"/>
                <a:gd name="T53" fmla="*/ 43 h 210"/>
                <a:gd name="T54" fmla="*/ 148 w 174"/>
                <a:gd name="T55" fmla="*/ 28 h 210"/>
                <a:gd name="T56" fmla="*/ 155 w 174"/>
                <a:gd name="T57" fmla="*/ 15 h 210"/>
                <a:gd name="T58" fmla="*/ 163 w 174"/>
                <a:gd name="T59" fmla="*/ 3 h 210"/>
                <a:gd name="T60" fmla="*/ 168 w 174"/>
                <a:gd name="T61" fmla="*/ 1 h 210"/>
                <a:gd name="T62" fmla="*/ 174 w 174"/>
                <a:gd name="T63" fmla="*/ 9 h 210"/>
                <a:gd name="T64" fmla="*/ 118 w 174"/>
                <a:gd name="T65" fmla="*/ 89 h 210"/>
                <a:gd name="T66" fmla="*/ 82 w 174"/>
                <a:gd name="T67" fmla="*/ 13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210">
                  <a:moveTo>
                    <a:pt x="82" y="139"/>
                  </a:moveTo>
                  <a:cubicBezTo>
                    <a:pt x="73" y="152"/>
                    <a:pt x="60" y="162"/>
                    <a:pt x="49" y="173"/>
                  </a:cubicBezTo>
                  <a:cubicBezTo>
                    <a:pt x="44" y="177"/>
                    <a:pt x="39" y="180"/>
                    <a:pt x="35" y="186"/>
                  </a:cubicBezTo>
                  <a:cubicBezTo>
                    <a:pt x="34" y="188"/>
                    <a:pt x="31" y="188"/>
                    <a:pt x="30" y="191"/>
                  </a:cubicBezTo>
                  <a:cubicBezTo>
                    <a:pt x="30" y="191"/>
                    <a:pt x="30" y="191"/>
                    <a:pt x="30" y="191"/>
                  </a:cubicBezTo>
                  <a:cubicBezTo>
                    <a:pt x="29" y="193"/>
                    <a:pt x="25" y="193"/>
                    <a:pt x="24" y="196"/>
                  </a:cubicBezTo>
                  <a:cubicBezTo>
                    <a:pt x="24" y="196"/>
                    <a:pt x="24" y="196"/>
                    <a:pt x="24" y="196"/>
                  </a:cubicBezTo>
                  <a:cubicBezTo>
                    <a:pt x="23" y="199"/>
                    <a:pt x="18" y="198"/>
                    <a:pt x="16" y="201"/>
                  </a:cubicBezTo>
                  <a:cubicBezTo>
                    <a:pt x="16" y="201"/>
                    <a:pt x="16" y="201"/>
                    <a:pt x="16" y="201"/>
                  </a:cubicBezTo>
                  <a:cubicBezTo>
                    <a:pt x="15" y="204"/>
                    <a:pt x="12" y="204"/>
                    <a:pt x="10" y="205"/>
                  </a:cubicBezTo>
                  <a:cubicBezTo>
                    <a:pt x="7" y="206"/>
                    <a:pt x="4" y="210"/>
                    <a:pt x="0" y="207"/>
                  </a:cubicBezTo>
                  <a:cubicBezTo>
                    <a:pt x="0" y="206"/>
                    <a:pt x="0" y="206"/>
                    <a:pt x="0" y="206"/>
                  </a:cubicBezTo>
                  <a:cubicBezTo>
                    <a:pt x="13" y="195"/>
                    <a:pt x="21" y="180"/>
                    <a:pt x="36" y="171"/>
                  </a:cubicBezTo>
                  <a:cubicBezTo>
                    <a:pt x="50" y="163"/>
                    <a:pt x="61" y="150"/>
                    <a:pt x="73" y="138"/>
                  </a:cubicBezTo>
                  <a:cubicBezTo>
                    <a:pt x="88" y="119"/>
                    <a:pt x="100" y="98"/>
                    <a:pt x="116" y="79"/>
                  </a:cubicBezTo>
                  <a:cubicBezTo>
                    <a:pt x="118" y="72"/>
                    <a:pt x="119" y="64"/>
                    <a:pt x="127" y="62"/>
                  </a:cubicBezTo>
                  <a:cubicBezTo>
                    <a:pt x="129" y="61"/>
                    <a:pt x="129" y="58"/>
                    <a:pt x="127" y="58"/>
                  </a:cubicBezTo>
                  <a:cubicBezTo>
                    <a:pt x="127" y="58"/>
                    <a:pt x="127" y="58"/>
                    <a:pt x="127" y="58"/>
                  </a:cubicBezTo>
                  <a:cubicBezTo>
                    <a:pt x="127" y="66"/>
                    <a:pt x="121" y="63"/>
                    <a:pt x="117" y="62"/>
                  </a:cubicBezTo>
                  <a:cubicBezTo>
                    <a:pt x="113" y="61"/>
                    <a:pt x="110" y="58"/>
                    <a:pt x="111" y="53"/>
                  </a:cubicBezTo>
                  <a:cubicBezTo>
                    <a:pt x="112" y="50"/>
                    <a:pt x="114" y="48"/>
                    <a:pt x="117" y="45"/>
                  </a:cubicBezTo>
                  <a:cubicBezTo>
                    <a:pt x="117" y="45"/>
                    <a:pt x="118" y="44"/>
                    <a:pt x="119" y="43"/>
                  </a:cubicBezTo>
                  <a:cubicBezTo>
                    <a:pt x="119" y="43"/>
                    <a:pt x="120" y="42"/>
                    <a:pt x="120" y="42"/>
                  </a:cubicBezTo>
                  <a:cubicBezTo>
                    <a:pt x="121" y="42"/>
                    <a:pt x="122" y="41"/>
                    <a:pt x="123" y="41"/>
                  </a:cubicBezTo>
                  <a:cubicBezTo>
                    <a:pt x="126" y="41"/>
                    <a:pt x="129" y="40"/>
                    <a:pt x="131" y="41"/>
                  </a:cubicBezTo>
                  <a:cubicBezTo>
                    <a:pt x="133" y="43"/>
                    <a:pt x="132" y="48"/>
                    <a:pt x="135" y="48"/>
                  </a:cubicBezTo>
                  <a:cubicBezTo>
                    <a:pt x="138" y="49"/>
                    <a:pt x="139" y="45"/>
                    <a:pt x="140" y="43"/>
                  </a:cubicBezTo>
                  <a:cubicBezTo>
                    <a:pt x="144" y="38"/>
                    <a:pt x="147" y="33"/>
                    <a:pt x="148" y="28"/>
                  </a:cubicBezTo>
                  <a:cubicBezTo>
                    <a:pt x="150" y="23"/>
                    <a:pt x="153" y="20"/>
                    <a:pt x="155" y="15"/>
                  </a:cubicBezTo>
                  <a:cubicBezTo>
                    <a:pt x="157" y="11"/>
                    <a:pt x="160" y="7"/>
                    <a:pt x="163" y="3"/>
                  </a:cubicBezTo>
                  <a:cubicBezTo>
                    <a:pt x="164" y="2"/>
                    <a:pt x="165" y="0"/>
                    <a:pt x="168" y="1"/>
                  </a:cubicBezTo>
                  <a:cubicBezTo>
                    <a:pt x="171" y="3"/>
                    <a:pt x="173" y="5"/>
                    <a:pt x="174" y="9"/>
                  </a:cubicBezTo>
                  <a:cubicBezTo>
                    <a:pt x="157" y="37"/>
                    <a:pt x="140" y="64"/>
                    <a:pt x="118" y="89"/>
                  </a:cubicBezTo>
                  <a:cubicBezTo>
                    <a:pt x="105" y="105"/>
                    <a:pt x="95" y="123"/>
                    <a:pt x="82" y="139"/>
                  </a:cubicBezTo>
                  <a:close/>
                </a:path>
              </a:pathLst>
            </a:custGeom>
            <a:solidFill>
              <a:srgbClr val="B8B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0" name="Freeform 347"/>
            <p:cNvSpPr/>
            <p:nvPr userDrawn="1"/>
          </p:nvSpPr>
          <p:spPr bwMode="auto">
            <a:xfrm>
              <a:off x="8207375" y="1355045"/>
              <a:ext cx="180975" cy="239713"/>
            </a:xfrm>
            <a:custGeom>
              <a:avLst/>
              <a:gdLst>
                <a:gd name="T0" fmla="*/ 0 w 99"/>
                <a:gd name="T1" fmla="*/ 131 h 131"/>
                <a:gd name="T2" fmla="*/ 30 w 99"/>
                <a:gd name="T3" fmla="*/ 86 h 131"/>
                <a:gd name="T4" fmla="*/ 63 w 99"/>
                <a:gd name="T5" fmla="*/ 42 h 131"/>
                <a:gd name="T6" fmla="*/ 79 w 99"/>
                <a:gd name="T7" fmla="*/ 17 h 131"/>
                <a:gd name="T8" fmla="*/ 91 w 99"/>
                <a:gd name="T9" fmla="*/ 1 h 131"/>
                <a:gd name="T10" fmla="*/ 99 w 99"/>
                <a:gd name="T11" fmla="*/ 7 h 131"/>
                <a:gd name="T12" fmla="*/ 67 w 99"/>
                <a:gd name="T13" fmla="*/ 44 h 131"/>
                <a:gd name="T14" fmla="*/ 47 w 99"/>
                <a:gd name="T15" fmla="*/ 72 h 131"/>
                <a:gd name="T16" fmla="*/ 11 w 99"/>
                <a:gd name="T17" fmla="*/ 120 h 131"/>
                <a:gd name="T18" fmla="*/ 0 w 99"/>
                <a:gd name="T1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1">
                  <a:moveTo>
                    <a:pt x="0" y="131"/>
                  </a:moveTo>
                  <a:cubicBezTo>
                    <a:pt x="9" y="115"/>
                    <a:pt x="19" y="100"/>
                    <a:pt x="30" y="86"/>
                  </a:cubicBezTo>
                  <a:cubicBezTo>
                    <a:pt x="41" y="72"/>
                    <a:pt x="53" y="58"/>
                    <a:pt x="63" y="42"/>
                  </a:cubicBezTo>
                  <a:cubicBezTo>
                    <a:pt x="68" y="34"/>
                    <a:pt x="74" y="26"/>
                    <a:pt x="79" y="17"/>
                  </a:cubicBezTo>
                  <a:cubicBezTo>
                    <a:pt x="83" y="11"/>
                    <a:pt x="87" y="6"/>
                    <a:pt x="91" y="1"/>
                  </a:cubicBezTo>
                  <a:cubicBezTo>
                    <a:pt x="96" y="0"/>
                    <a:pt x="98" y="2"/>
                    <a:pt x="99" y="7"/>
                  </a:cubicBezTo>
                  <a:cubicBezTo>
                    <a:pt x="86" y="17"/>
                    <a:pt x="75" y="29"/>
                    <a:pt x="67" y="44"/>
                  </a:cubicBezTo>
                  <a:cubicBezTo>
                    <a:pt x="61" y="54"/>
                    <a:pt x="55" y="63"/>
                    <a:pt x="47" y="72"/>
                  </a:cubicBezTo>
                  <a:cubicBezTo>
                    <a:pt x="35" y="87"/>
                    <a:pt x="21" y="103"/>
                    <a:pt x="11" y="120"/>
                  </a:cubicBezTo>
                  <a:cubicBezTo>
                    <a:pt x="8" y="124"/>
                    <a:pt x="5" y="128"/>
                    <a:pt x="0" y="131"/>
                  </a:cubicBezTo>
                  <a:close/>
                </a:path>
              </a:pathLst>
            </a:custGeom>
            <a:solidFill>
              <a:srgbClr val="BBB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1" name="Freeform 348"/>
            <p:cNvSpPr/>
            <p:nvPr userDrawn="1"/>
          </p:nvSpPr>
          <p:spPr bwMode="auto">
            <a:xfrm>
              <a:off x="8850313" y="1712233"/>
              <a:ext cx="123825" cy="96838"/>
            </a:xfrm>
            <a:custGeom>
              <a:avLst/>
              <a:gdLst>
                <a:gd name="T0" fmla="*/ 4 w 68"/>
                <a:gd name="T1" fmla="*/ 12 h 53"/>
                <a:gd name="T2" fmla="*/ 0 w 68"/>
                <a:gd name="T3" fmla="*/ 8 h 53"/>
                <a:gd name="T4" fmla="*/ 3 w 68"/>
                <a:gd name="T5" fmla="*/ 0 h 53"/>
                <a:gd name="T6" fmla="*/ 29 w 68"/>
                <a:gd name="T7" fmla="*/ 14 h 53"/>
                <a:gd name="T8" fmla="*/ 43 w 68"/>
                <a:gd name="T9" fmla="*/ 31 h 53"/>
                <a:gd name="T10" fmla="*/ 53 w 68"/>
                <a:gd name="T11" fmla="*/ 37 h 53"/>
                <a:gd name="T12" fmla="*/ 68 w 68"/>
                <a:gd name="T13" fmla="*/ 50 h 53"/>
                <a:gd name="T14" fmla="*/ 67 w 68"/>
                <a:gd name="T15" fmla="*/ 53 h 53"/>
                <a:gd name="T16" fmla="*/ 62 w 68"/>
                <a:gd name="T17" fmla="*/ 53 h 53"/>
                <a:gd name="T18" fmla="*/ 58 w 68"/>
                <a:gd name="T19" fmla="*/ 51 h 53"/>
                <a:gd name="T20" fmla="*/ 54 w 68"/>
                <a:gd name="T21" fmla="*/ 49 h 53"/>
                <a:gd name="T22" fmla="*/ 48 w 68"/>
                <a:gd name="T23" fmla="*/ 45 h 53"/>
                <a:gd name="T24" fmla="*/ 43 w 68"/>
                <a:gd name="T25" fmla="*/ 43 h 53"/>
                <a:gd name="T26" fmla="*/ 38 w 68"/>
                <a:gd name="T27" fmla="*/ 40 h 53"/>
                <a:gd name="T28" fmla="*/ 36 w 68"/>
                <a:gd name="T29" fmla="*/ 38 h 53"/>
                <a:gd name="T30" fmla="*/ 33 w 68"/>
                <a:gd name="T31" fmla="*/ 34 h 53"/>
                <a:gd name="T32" fmla="*/ 31 w 68"/>
                <a:gd name="T33" fmla="*/ 32 h 53"/>
                <a:gd name="T34" fmla="*/ 26 w 68"/>
                <a:gd name="T35" fmla="*/ 28 h 53"/>
                <a:gd name="T36" fmla="*/ 23 w 68"/>
                <a:gd name="T37" fmla="*/ 26 h 53"/>
                <a:gd name="T38" fmla="*/ 21 w 68"/>
                <a:gd name="T39" fmla="*/ 25 h 53"/>
                <a:gd name="T40" fmla="*/ 19 w 68"/>
                <a:gd name="T41" fmla="*/ 22 h 53"/>
                <a:gd name="T42" fmla="*/ 16 w 68"/>
                <a:gd name="T43" fmla="*/ 17 h 53"/>
                <a:gd name="T44" fmla="*/ 4 w 68"/>
                <a:gd name="T45"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53">
                  <a:moveTo>
                    <a:pt x="4" y="12"/>
                  </a:moveTo>
                  <a:cubicBezTo>
                    <a:pt x="2" y="11"/>
                    <a:pt x="1" y="10"/>
                    <a:pt x="0" y="8"/>
                  </a:cubicBezTo>
                  <a:cubicBezTo>
                    <a:pt x="0" y="5"/>
                    <a:pt x="1" y="2"/>
                    <a:pt x="3" y="0"/>
                  </a:cubicBezTo>
                  <a:cubicBezTo>
                    <a:pt x="14" y="0"/>
                    <a:pt x="22" y="6"/>
                    <a:pt x="29" y="14"/>
                  </a:cubicBezTo>
                  <a:cubicBezTo>
                    <a:pt x="38" y="16"/>
                    <a:pt x="37" y="26"/>
                    <a:pt x="43" y="31"/>
                  </a:cubicBezTo>
                  <a:cubicBezTo>
                    <a:pt x="46" y="34"/>
                    <a:pt x="49" y="37"/>
                    <a:pt x="53" y="37"/>
                  </a:cubicBezTo>
                  <a:cubicBezTo>
                    <a:pt x="57" y="42"/>
                    <a:pt x="66" y="42"/>
                    <a:pt x="68" y="50"/>
                  </a:cubicBezTo>
                  <a:cubicBezTo>
                    <a:pt x="68" y="51"/>
                    <a:pt x="68" y="52"/>
                    <a:pt x="67" y="53"/>
                  </a:cubicBezTo>
                  <a:cubicBezTo>
                    <a:pt x="65" y="53"/>
                    <a:pt x="64" y="53"/>
                    <a:pt x="62" y="53"/>
                  </a:cubicBezTo>
                  <a:cubicBezTo>
                    <a:pt x="61" y="53"/>
                    <a:pt x="59" y="52"/>
                    <a:pt x="58" y="51"/>
                  </a:cubicBezTo>
                  <a:cubicBezTo>
                    <a:pt x="56" y="51"/>
                    <a:pt x="55" y="50"/>
                    <a:pt x="54" y="49"/>
                  </a:cubicBezTo>
                  <a:cubicBezTo>
                    <a:pt x="52" y="47"/>
                    <a:pt x="50" y="45"/>
                    <a:pt x="48" y="45"/>
                  </a:cubicBezTo>
                  <a:cubicBezTo>
                    <a:pt x="46" y="44"/>
                    <a:pt x="44" y="44"/>
                    <a:pt x="43" y="43"/>
                  </a:cubicBezTo>
                  <a:cubicBezTo>
                    <a:pt x="41" y="42"/>
                    <a:pt x="40" y="41"/>
                    <a:pt x="38" y="40"/>
                  </a:cubicBezTo>
                  <a:cubicBezTo>
                    <a:pt x="38" y="39"/>
                    <a:pt x="37" y="38"/>
                    <a:pt x="36" y="38"/>
                  </a:cubicBezTo>
                  <a:cubicBezTo>
                    <a:pt x="35" y="36"/>
                    <a:pt x="34" y="35"/>
                    <a:pt x="33" y="34"/>
                  </a:cubicBezTo>
                  <a:cubicBezTo>
                    <a:pt x="32" y="33"/>
                    <a:pt x="32" y="33"/>
                    <a:pt x="31" y="32"/>
                  </a:cubicBezTo>
                  <a:cubicBezTo>
                    <a:pt x="29" y="31"/>
                    <a:pt x="28" y="29"/>
                    <a:pt x="26" y="28"/>
                  </a:cubicBezTo>
                  <a:cubicBezTo>
                    <a:pt x="25" y="27"/>
                    <a:pt x="24" y="27"/>
                    <a:pt x="23" y="26"/>
                  </a:cubicBezTo>
                  <a:cubicBezTo>
                    <a:pt x="22" y="26"/>
                    <a:pt x="22" y="25"/>
                    <a:pt x="21" y="25"/>
                  </a:cubicBezTo>
                  <a:cubicBezTo>
                    <a:pt x="20" y="24"/>
                    <a:pt x="20" y="23"/>
                    <a:pt x="19" y="22"/>
                  </a:cubicBezTo>
                  <a:cubicBezTo>
                    <a:pt x="18" y="20"/>
                    <a:pt x="17" y="19"/>
                    <a:pt x="16" y="17"/>
                  </a:cubicBezTo>
                  <a:cubicBezTo>
                    <a:pt x="14" y="12"/>
                    <a:pt x="8" y="14"/>
                    <a:pt x="4" y="12"/>
                  </a:cubicBezTo>
                  <a:close/>
                </a:path>
              </a:pathLst>
            </a:custGeom>
            <a:solidFill>
              <a:srgbClr val="FEFF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2" name="Freeform 349"/>
            <p:cNvSpPr/>
            <p:nvPr userDrawn="1"/>
          </p:nvSpPr>
          <p:spPr bwMode="auto">
            <a:xfrm>
              <a:off x="8353425" y="1297895"/>
              <a:ext cx="68263" cy="80963"/>
            </a:xfrm>
            <a:custGeom>
              <a:avLst/>
              <a:gdLst>
                <a:gd name="T0" fmla="*/ 19 w 37"/>
                <a:gd name="T1" fmla="*/ 38 h 44"/>
                <a:gd name="T2" fmla="*/ 11 w 37"/>
                <a:gd name="T3" fmla="*/ 32 h 44"/>
                <a:gd name="T4" fmla="*/ 5 w 37"/>
                <a:gd name="T5" fmla="*/ 24 h 44"/>
                <a:gd name="T6" fmla="*/ 2 w 37"/>
                <a:gd name="T7" fmla="*/ 21 h 44"/>
                <a:gd name="T8" fmla="*/ 1 w 37"/>
                <a:gd name="T9" fmla="*/ 14 h 44"/>
                <a:gd name="T10" fmla="*/ 1 w 37"/>
                <a:gd name="T11" fmla="*/ 4 h 44"/>
                <a:gd name="T12" fmla="*/ 6 w 37"/>
                <a:gd name="T13" fmla="*/ 0 h 44"/>
                <a:gd name="T14" fmla="*/ 16 w 37"/>
                <a:gd name="T15" fmla="*/ 11 h 44"/>
                <a:gd name="T16" fmla="*/ 17 w 37"/>
                <a:gd name="T17" fmla="*/ 20 h 44"/>
                <a:gd name="T18" fmla="*/ 17 w 37"/>
                <a:gd name="T19" fmla="*/ 21 h 44"/>
                <a:gd name="T20" fmla="*/ 18 w 37"/>
                <a:gd name="T21" fmla="*/ 21 h 44"/>
                <a:gd name="T22" fmla="*/ 23 w 37"/>
                <a:gd name="T23" fmla="*/ 20 h 44"/>
                <a:gd name="T24" fmla="*/ 29 w 37"/>
                <a:gd name="T25" fmla="*/ 27 h 44"/>
                <a:gd name="T26" fmla="*/ 36 w 37"/>
                <a:gd name="T27" fmla="*/ 41 h 44"/>
                <a:gd name="T28" fmla="*/ 30 w 37"/>
                <a:gd name="T29" fmla="*/ 42 h 44"/>
                <a:gd name="T30" fmla="*/ 19 w 37"/>
                <a:gd name="T31"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4">
                  <a:moveTo>
                    <a:pt x="19" y="38"/>
                  </a:moveTo>
                  <a:cubicBezTo>
                    <a:pt x="16" y="36"/>
                    <a:pt x="13" y="34"/>
                    <a:pt x="11" y="32"/>
                  </a:cubicBezTo>
                  <a:cubicBezTo>
                    <a:pt x="9" y="29"/>
                    <a:pt x="7" y="26"/>
                    <a:pt x="5" y="24"/>
                  </a:cubicBezTo>
                  <a:cubicBezTo>
                    <a:pt x="4" y="23"/>
                    <a:pt x="3" y="22"/>
                    <a:pt x="2" y="21"/>
                  </a:cubicBezTo>
                  <a:cubicBezTo>
                    <a:pt x="2" y="19"/>
                    <a:pt x="3" y="16"/>
                    <a:pt x="1" y="14"/>
                  </a:cubicBezTo>
                  <a:cubicBezTo>
                    <a:pt x="0" y="11"/>
                    <a:pt x="1" y="7"/>
                    <a:pt x="1" y="4"/>
                  </a:cubicBezTo>
                  <a:cubicBezTo>
                    <a:pt x="2" y="2"/>
                    <a:pt x="4" y="0"/>
                    <a:pt x="6" y="0"/>
                  </a:cubicBezTo>
                  <a:cubicBezTo>
                    <a:pt x="12" y="1"/>
                    <a:pt x="10" y="9"/>
                    <a:pt x="16" y="11"/>
                  </a:cubicBezTo>
                  <a:cubicBezTo>
                    <a:pt x="18" y="14"/>
                    <a:pt x="17" y="17"/>
                    <a:pt x="17" y="20"/>
                  </a:cubicBezTo>
                  <a:cubicBezTo>
                    <a:pt x="17" y="20"/>
                    <a:pt x="17" y="21"/>
                    <a:pt x="17" y="21"/>
                  </a:cubicBezTo>
                  <a:cubicBezTo>
                    <a:pt x="17" y="21"/>
                    <a:pt x="18" y="21"/>
                    <a:pt x="18" y="21"/>
                  </a:cubicBezTo>
                  <a:cubicBezTo>
                    <a:pt x="19" y="20"/>
                    <a:pt x="21" y="19"/>
                    <a:pt x="23" y="20"/>
                  </a:cubicBezTo>
                  <a:cubicBezTo>
                    <a:pt x="26" y="22"/>
                    <a:pt x="27" y="25"/>
                    <a:pt x="29" y="27"/>
                  </a:cubicBezTo>
                  <a:cubicBezTo>
                    <a:pt x="33" y="31"/>
                    <a:pt x="37" y="35"/>
                    <a:pt x="36" y="41"/>
                  </a:cubicBezTo>
                  <a:cubicBezTo>
                    <a:pt x="35" y="44"/>
                    <a:pt x="33" y="42"/>
                    <a:pt x="30" y="42"/>
                  </a:cubicBezTo>
                  <a:cubicBezTo>
                    <a:pt x="27" y="40"/>
                    <a:pt x="24" y="36"/>
                    <a:pt x="19" y="38"/>
                  </a:cubicBezTo>
                  <a:close/>
                </a:path>
              </a:pathLst>
            </a:custGeom>
            <a:solidFill>
              <a:srgbClr val="3D4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3" name="Freeform 350"/>
            <p:cNvSpPr/>
            <p:nvPr userDrawn="1"/>
          </p:nvSpPr>
          <p:spPr bwMode="auto">
            <a:xfrm>
              <a:off x="7943850" y="1713820"/>
              <a:ext cx="133350" cy="38100"/>
            </a:xfrm>
            <a:custGeom>
              <a:avLst/>
              <a:gdLst>
                <a:gd name="T0" fmla="*/ 62 w 73"/>
                <a:gd name="T1" fmla="*/ 2 h 21"/>
                <a:gd name="T2" fmla="*/ 72 w 73"/>
                <a:gd name="T3" fmla="*/ 0 h 21"/>
                <a:gd name="T4" fmla="*/ 72 w 73"/>
                <a:gd name="T5" fmla="*/ 2 h 21"/>
                <a:gd name="T6" fmla="*/ 68 w 73"/>
                <a:gd name="T7" fmla="*/ 4 h 21"/>
                <a:gd name="T8" fmla="*/ 45 w 73"/>
                <a:gd name="T9" fmla="*/ 14 h 21"/>
                <a:gd name="T10" fmla="*/ 40 w 73"/>
                <a:gd name="T11" fmla="*/ 16 h 21"/>
                <a:gd name="T12" fmla="*/ 28 w 73"/>
                <a:gd name="T13" fmla="*/ 18 h 21"/>
                <a:gd name="T14" fmla="*/ 26 w 73"/>
                <a:gd name="T15" fmla="*/ 19 h 21"/>
                <a:gd name="T16" fmla="*/ 14 w 73"/>
                <a:gd name="T17" fmla="*/ 21 h 21"/>
                <a:gd name="T18" fmla="*/ 9 w 73"/>
                <a:gd name="T19" fmla="*/ 21 h 21"/>
                <a:gd name="T20" fmla="*/ 9 w 73"/>
                <a:gd name="T21" fmla="*/ 21 h 21"/>
                <a:gd name="T22" fmla="*/ 6 w 73"/>
                <a:gd name="T23" fmla="*/ 20 h 21"/>
                <a:gd name="T24" fmla="*/ 6 w 73"/>
                <a:gd name="T25" fmla="*/ 20 h 21"/>
                <a:gd name="T26" fmla="*/ 3 w 73"/>
                <a:gd name="T27" fmla="*/ 19 h 21"/>
                <a:gd name="T28" fmla="*/ 3 w 73"/>
                <a:gd name="T29" fmla="*/ 19 h 21"/>
                <a:gd name="T30" fmla="*/ 1 w 73"/>
                <a:gd name="T31" fmla="*/ 14 h 21"/>
                <a:gd name="T32" fmla="*/ 0 w 73"/>
                <a:gd name="T33" fmla="*/ 12 h 21"/>
                <a:gd name="T34" fmla="*/ 1 w 73"/>
                <a:gd name="T35" fmla="*/ 7 h 21"/>
                <a:gd name="T36" fmla="*/ 1 w 73"/>
                <a:gd name="T37" fmla="*/ 7 h 21"/>
                <a:gd name="T38" fmla="*/ 4 w 73"/>
                <a:gd name="T39" fmla="*/ 6 h 21"/>
                <a:gd name="T40" fmla="*/ 6 w 73"/>
                <a:gd name="T41" fmla="*/ 8 h 21"/>
                <a:gd name="T42" fmla="*/ 22 w 73"/>
                <a:gd name="T43" fmla="*/ 12 h 21"/>
                <a:gd name="T44" fmla="*/ 36 w 73"/>
                <a:gd name="T45" fmla="*/ 8 h 21"/>
                <a:gd name="T46" fmla="*/ 57 w 73"/>
                <a:gd name="T47" fmla="*/ 1 h 21"/>
                <a:gd name="T48" fmla="*/ 62 w 73"/>
                <a:gd name="T4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21">
                  <a:moveTo>
                    <a:pt x="62" y="2"/>
                  </a:moveTo>
                  <a:cubicBezTo>
                    <a:pt x="66" y="4"/>
                    <a:pt x="69" y="1"/>
                    <a:pt x="72" y="0"/>
                  </a:cubicBezTo>
                  <a:cubicBezTo>
                    <a:pt x="73" y="1"/>
                    <a:pt x="73" y="2"/>
                    <a:pt x="72" y="2"/>
                  </a:cubicBezTo>
                  <a:cubicBezTo>
                    <a:pt x="71" y="3"/>
                    <a:pt x="70" y="4"/>
                    <a:pt x="68" y="4"/>
                  </a:cubicBezTo>
                  <a:cubicBezTo>
                    <a:pt x="61" y="9"/>
                    <a:pt x="53" y="12"/>
                    <a:pt x="45" y="14"/>
                  </a:cubicBezTo>
                  <a:cubicBezTo>
                    <a:pt x="43" y="15"/>
                    <a:pt x="42" y="15"/>
                    <a:pt x="40" y="16"/>
                  </a:cubicBezTo>
                  <a:cubicBezTo>
                    <a:pt x="36" y="14"/>
                    <a:pt x="32" y="17"/>
                    <a:pt x="28" y="18"/>
                  </a:cubicBezTo>
                  <a:cubicBezTo>
                    <a:pt x="28" y="18"/>
                    <a:pt x="27" y="19"/>
                    <a:pt x="26" y="19"/>
                  </a:cubicBezTo>
                  <a:cubicBezTo>
                    <a:pt x="22" y="17"/>
                    <a:pt x="18" y="21"/>
                    <a:pt x="14" y="21"/>
                  </a:cubicBezTo>
                  <a:cubicBezTo>
                    <a:pt x="13" y="20"/>
                    <a:pt x="11" y="20"/>
                    <a:pt x="9" y="21"/>
                  </a:cubicBezTo>
                  <a:cubicBezTo>
                    <a:pt x="9" y="21"/>
                    <a:pt x="9" y="21"/>
                    <a:pt x="9" y="21"/>
                  </a:cubicBezTo>
                  <a:cubicBezTo>
                    <a:pt x="8" y="21"/>
                    <a:pt x="7" y="20"/>
                    <a:pt x="6" y="20"/>
                  </a:cubicBezTo>
                  <a:cubicBezTo>
                    <a:pt x="6" y="20"/>
                    <a:pt x="6" y="20"/>
                    <a:pt x="6" y="20"/>
                  </a:cubicBezTo>
                  <a:cubicBezTo>
                    <a:pt x="5" y="19"/>
                    <a:pt x="4" y="19"/>
                    <a:pt x="3" y="19"/>
                  </a:cubicBezTo>
                  <a:cubicBezTo>
                    <a:pt x="3" y="19"/>
                    <a:pt x="3" y="19"/>
                    <a:pt x="3" y="19"/>
                  </a:cubicBezTo>
                  <a:cubicBezTo>
                    <a:pt x="1" y="18"/>
                    <a:pt x="1" y="16"/>
                    <a:pt x="1" y="14"/>
                  </a:cubicBezTo>
                  <a:cubicBezTo>
                    <a:pt x="1" y="14"/>
                    <a:pt x="1" y="13"/>
                    <a:pt x="0" y="12"/>
                  </a:cubicBezTo>
                  <a:cubicBezTo>
                    <a:pt x="1" y="10"/>
                    <a:pt x="0" y="9"/>
                    <a:pt x="1" y="7"/>
                  </a:cubicBezTo>
                  <a:cubicBezTo>
                    <a:pt x="1" y="7"/>
                    <a:pt x="1" y="7"/>
                    <a:pt x="1" y="7"/>
                  </a:cubicBezTo>
                  <a:cubicBezTo>
                    <a:pt x="1" y="6"/>
                    <a:pt x="2" y="5"/>
                    <a:pt x="4" y="6"/>
                  </a:cubicBezTo>
                  <a:cubicBezTo>
                    <a:pt x="5" y="6"/>
                    <a:pt x="5" y="7"/>
                    <a:pt x="6" y="8"/>
                  </a:cubicBezTo>
                  <a:cubicBezTo>
                    <a:pt x="10" y="13"/>
                    <a:pt x="16" y="14"/>
                    <a:pt x="22" y="12"/>
                  </a:cubicBezTo>
                  <a:cubicBezTo>
                    <a:pt x="27" y="11"/>
                    <a:pt x="31" y="9"/>
                    <a:pt x="36" y="8"/>
                  </a:cubicBezTo>
                  <a:cubicBezTo>
                    <a:pt x="43" y="7"/>
                    <a:pt x="49" y="3"/>
                    <a:pt x="57" y="1"/>
                  </a:cubicBezTo>
                  <a:cubicBezTo>
                    <a:pt x="59" y="1"/>
                    <a:pt x="61" y="1"/>
                    <a:pt x="62" y="2"/>
                  </a:cubicBezTo>
                  <a:close/>
                </a:path>
              </a:pathLst>
            </a:custGeom>
            <a:solidFill>
              <a:srgbClr val="C5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4" name="Freeform 351"/>
            <p:cNvSpPr/>
            <p:nvPr userDrawn="1"/>
          </p:nvSpPr>
          <p:spPr bwMode="auto">
            <a:xfrm>
              <a:off x="8591550" y="1488395"/>
              <a:ext cx="50800" cy="44450"/>
            </a:xfrm>
            <a:custGeom>
              <a:avLst/>
              <a:gdLst>
                <a:gd name="T0" fmla="*/ 13 w 28"/>
                <a:gd name="T1" fmla="*/ 23 h 24"/>
                <a:gd name="T2" fmla="*/ 11 w 28"/>
                <a:gd name="T3" fmla="*/ 24 h 24"/>
                <a:gd name="T4" fmla="*/ 9 w 28"/>
                <a:gd name="T5" fmla="*/ 22 h 24"/>
                <a:gd name="T6" fmla="*/ 4 w 28"/>
                <a:gd name="T7" fmla="*/ 14 h 24"/>
                <a:gd name="T8" fmla="*/ 2 w 28"/>
                <a:gd name="T9" fmla="*/ 15 h 24"/>
                <a:gd name="T10" fmla="*/ 0 w 28"/>
                <a:gd name="T11" fmla="*/ 14 h 24"/>
                <a:gd name="T12" fmla="*/ 0 w 28"/>
                <a:gd name="T13" fmla="*/ 12 h 24"/>
                <a:gd name="T14" fmla="*/ 16 w 28"/>
                <a:gd name="T15" fmla="*/ 0 h 24"/>
                <a:gd name="T16" fmla="*/ 19 w 28"/>
                <a:gd name="T17" fmla="*/ 0 h 24"/>
                <a:gd name="T18" fmla="*/ 22 w 28"/>
                <a:gd name="T19" fmla="*/ 2 h 24"/>
                <a:gd name="T20" fmla="*/ 23 w 28"/>
                <a:gd name="T21" fmla="*/ 4 h 24"/>
                <a:gd name="T22" fmla="*/ 26 w 28"/>
                <a:gd name="T23" fmla="*/ 5 h 24"/>
                <a:gd name="T24" fmla="*/ 27 w 28"/>
                <a:gd name="T25" fmla="*/ 7 h 24"/>
                <a:gd name="T26" fmla="*/ 28 w 28"/>
                <a:gd name="T27" fmla="*/ 10 h 24"/>
                <a:gd name="T28" fmla="*/ 24 w 28"/>
                <a:gd name="T29" fmla="*/ 13 h 24"/>
                <a:gd name="T30" fmla="*/ 13 w 28"/>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4">
                  <a:moveTo>
                    <a:pt x="13" y="23"/>
                  </a:moveTo>
                  <a:cubicBezTo>
                    <a:pt x="12" y="23"/>
                    <a:pt x="11" y="24"/>
                    <a:pt x="11" y="24"/>
                  </a:cubicBezTo>
                  <a:cubicBezTo>
                    <a:pt x="10" y="23"/>
                    <a:pt x="10" y="23"/>
                    <a:pt x="9" y="22"/>
                  </a:cubicBezTo>
                  <a:cubicBezTo>
                    <a:pt x="6" y="20"/>
                    <a:pt x="7" y="16"/>
                    <a:pt x="4" y="14"/>
                  </a:cubicBezTo>
                  <a:cubicBezTo>
                    <a:pt x="3" y="14"/>
                    <a:pt x="3" y="15"/>
                    <a:pt x="2" y="15"/>
                  </a:cubicBezTo>
                  <a:cubicBezTo>
                    <a:pt x="1" y="15"/>
                    <a:pt x="0" y="14"/>
                    <a:pt x="0" y="14"/>
                  </a:cubicBezTo>
                  <a:cubicBezTo>
                    <a:pt x="0" y="13"/>
                    <a:pt x="0" y="13"/>
                    <a:pt x="0" y="12"/>
                  </a:cubicBezTo>
                  <a:cubicBezTo>
                    <a:pt x="4" y="7"/>
                    <a:pt x="10" y="4"/>
                    <a:pt x="16" y="0"/>
                  </a:cubicBezTo>
                  <a:cubicBezTo>
                    <a:pt x="17" y="0"/>
                    <a:pt x="18" y="0"/>
                    <a:pt x="19" y="0"/>
                  </a:cubicBezTo>
                  <a:cubicBezTo>
                    <a:pt x="20" y="0"/>
                    <a:pt x="21" y="1"/>
                    <a:pt x="22" y="2"/>
                  </a:cubicBezTo>
                  <a:cubicBezTo>
                    <a:pt x="22" y="2"/>
                    <a:pt x="22" y="3"/>
                    <a:pt x="23" y="4"/>
                  </a:cubicBezTo>
                  <a:cubicBezTo>
                    <a:pt x="24" y="4"/>
                    <a:pt x="25" y="5"/>
                    <a:pt x="26" y="5"/>
                  </a:cubicBezTo>
                  <a:cubicBezTo>
                    <a:pt x="26" y="6"/>
                    <a:pt x="26" y="7"/>
                    <a:pt x="27" y="7"/>
                  </a:cubicBezTo>
                  <a:cubicBezTo>
                    <a:pt x="28" y="8"/>
                    <a:pt x="28" y="9"/>
                    <a:pt x="28" y="10"/>
                  </a:cubicBezTo>
                  <a:cubicBezTo>
                    <a:pt x="27" y="11"/>
                    <a:pt x="25" y="12"/>
                    <a:pt x="24" y="13"/>
                  </a:cubicBezTo>
                  <a:cubicBezTo>
                    <a:pt x="17" y="13"/>
                    <a:pt x="14" y="17"/>
                    <a:pt x="13" y="23"/>
                  </a:cubicBezTo>
                  <a:close/>
                </a:path>
              </a:pathLst>
            </a:custGeom>
            <a:solidFill>
              <a:srgbClr val="D4DA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5" name="Freeform 352"/>
            <p:cNvSpPr/>
            <p:nvPr userDrawn="1"/>
          </p:nvSpPr>
          <p:spPr bwMode="auto">
            <a:xfrm>
              <a:off x="8408988" y="1375683"/>
              <a:ext cx="38100" cy="26988"/>
            </a:xfrm>
            <a:custGeom>
              <a:avLst/>
              <a:gdLst>
                <a:gd name="T0" fmla="*/ 0 w 21"/>
                <a:gd name="T1" fmla="*/ 0 h 15"/>
                <a:gd name="T2" fmla="*/ 6 w 21"/>
                <a:gd name="T3" fmla="*/ 0 h 15"/>
                <a:gd name="T4" fmla="*/ 21 w 21"/>
                <a:gd name="T5" fmla="*/ 12 h 15"/>
                <a:gd name="T6" fmla="*/ 14 w 21"/>
                <a:gd name="T7" fmla="*/ 14 h 15"/>
                <a:gd name="T8" fmla="*/ 0 w 21"/>
                <a:gd name="T9" fmla="*/ 0 h 15"/>
              </a:gdLst>
              <a:ahLst/>
              <a:cxnLst>
                <a:cxn ang="0">
                  <a:pos x="T0" y="T1"/>
                </a:cxn>
                <a:cxn ang="0">
                  <a:pos x="T2" y="T3"/>
                </a:cxn>
                <a:cxn ang="0">
                  <a:pos x="T4" y="T5"/>
                </a:cxn>
                <a:cxn ang="0">
                  <a:pos x="T6" y="T7"/>
                </a:cxn>
                <a:cxn ang="0">
                  <a:pos x="T8" y="T9"/>
                </a:cxn>
              </a:cxnLst>
              <a:rect l="0" t="0" r="r" b="b"/>
              <a:pathLst>
                <a:path w="21" h="15">
                  <a:moveTo>
                    <a:pt x="0" y="0"/>
                  </a:moveTo>
                  <a:cubicBezTo>
                    <a:pt x="2" y="0"/>
                    <a:pt x="4" y="0"/>
                    <a:pt x="6" y="0"/>
                  </a:cubicBezTo>
                  <a:cubicBezTo>
                    <a:pt x="13" y="1"/>
                    <a:pt x="19" y="4"/>
                    <a:pt x="21" y="12"/>
                  </a:cubicBezTo>
                  <a:cubicBezTo>
                    <a:pt x="19" y="13"/>
                    <a:pt x="17" y="15"/>
                    <a:pt x="14" y="14"/>
                  </a:cubicBezTo>
                  <a:cubicBezTo>
                    <a:pt x="6" y="13"/>
                    <a:pt x="4" y="6"/>
                    <a:pt x="0" y="0"/>
                  </a:cubicBezTo>
                  <a:close/>
                </a:path>
              </a:pathLst>
            </a:custGeom>
            <a:solidFill>
              <a:srgbClr val="AAB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6" name="Freeform 353"/>
            <p:cNvSpPr/>
            <p:nvPr userDrawn="1"/>
          </p:nvSpPr>
          <p:spPr bwMode="auto">
            <a:xfrm>
              <a:off x="8628063" y="1196295"/>
              <a:ext cx="88900" cy="39688"/>
            </a:xfrm>
            <a:custGeom>
              <a:avLst/>
              <a:gdLst>
                <a:gd name="T0" fmla="*/ 7 w 48"/>
                <a:gd name="T1" fmla="*/ 22 h 22"/>
                <a:gd name="T2" fmla="*/ 0 w 48"/>
                <a:gd name="T3" fmla="*/ 20 h 22"/>
                <a:gd name="T4" fmla="*/ 46 w 48"/>
                <a:gd name="T5" fmla="*/ 0 h 22"/>
                <a:gd name="T6" fmla="*/ 48 w 48"/>
                <a:gd name="T7" fmla="*/ 1 h 22"/>
                <a:gd name="T8" fmla="*/ 47 w 48"/>
                <a:gd name="T9" fmla="*/ 2 h 22"/>
                <a:gd name="T10" fmla="*/ 17 w 48"/>
                <a:gd name="T11" fmla="*/ 15 h 22"/>
                <a:gd name="T12" fmla="*/ 9 w 48"/>
                <a:gd name="T13" fmla="*/ 21 h 22"/>
                <a:gd name="T14" fmla="*/ 8 w 48"/>
                <a:gd name="T15" fmla="*/ 21 h 22"/>
                <a:gd name="T16" fmla="*/ 7 w 4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2">
                  <a:moveTo>
                    <a:pt x="7" y="22"/>
                  </a:moveTo>
                  <a:cubicBezTo>
                    <a:pt x="5" y="21"/>
                    <a:pt x="3" y="21"/>
                    <a:pt x="0" y="20"/>
                  </a:cubicBezTo>
                  <a:cubicBezTo>
                    <a:pt x="16" y="13"/>
                    <a:pt x="31" y="7"/>
                    <a:pt x="46" y="0"/>
                  </a:cubicBezTo>
                  <a:cubicBezTo>
                    <a:pt x="47" y="0"/>
                    <a:pt x="48" y="1"/>
                    <a:pt x="48" y="1"/>
                  </a:cubicBezTo>
                  <a:cubicBezTo>
                    <a:pt x="48" y="2"/>
                    <a:pt x="48" y="2"/>
                    <a:pt x="47" y="2"/>
                  </a:cubicBezTo>
                  <a:cubicBezTo>
                    <a:pt x="37" y="6"/>
                    <a:pt x="27" y="11"/>
                    <a:pt x="17" y="15"/>
                  </a:cubicBezTo>
                  <a:cubicBezTo>
                    <a:pt x="14" y="16"/>
                    <a:pt x="10" y="17"/>
                    <a:pt x="9" y="21"/>
                  </a:cubicBezTo>
                  <a:cubicBezTo>
                    <a:pt x="8" y="21"/>
                    <a:pt x="8" y="21"/>
                    <a:pt x="8" y="21"/>
                  </a:cubicBezTo>
                  <a:lnTo>
                    <a:pt x="7" y="22"/>
                  </a:lnTo>
                  <a:close/>
                </a:path>
              </a:pathLst>
            </a:custGeom>
            <a:solidFill>
              <a:srgbClr val="DDC9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7" name="Freeform 354"/>
            <p:cNvSpPr/>
            <p:nvPr userDrawn="1"/>
          </p:nvSpPr>
          <p:spPr bwMode="auto">
            <a:xfrm>
              <a:off x="8816975" y="1677308"/>
              <a:ext cx="31750" cy="33338"/>
            </a:xfrm>
            <a:custGeom>
              <a:avLst/>
              <a:gdLst>
                <a:gd name="T0" fmla="*/ 0 w 17"/>
                <a:gd name="T1" fmla="*/ 2 h 18"/>
                <a:gd name="T2" fmla="*/ 14 w 17"/>
                <a:gd name="T3" fmla="*/ 11 h 18"/>
                <a:gd name="T4" fmla="*/ 17 w 17"/>
                <a:gd name="T5" fmla="*/ 17 h 18"/>
                <a:gd name="T6" fmla="*/ 17 w 17"/>
                <a:gd name="T7" fmla="*/ 18 h 18"/>
                <a:gd name="T8" fmla="*/ 0 w 17"/>
                <a:gd name="T9" fmla="*/ 2 h 18"/>
              </a:gdLst>
              <a:ahLst/>
              <a:cxnLst>
                <a:cxn ang="0">
                  <a:pos x="T0" y="T1"/>
                </a:cxn>
                <a:cxn ang="0">
                  <a:pos x="T2" y="T3"/>
                </a:cxn>
                <a:cxn ang="0">
                  <a:pos x="T4" y="T5"/>
                </a:cxn>
                <a:cxn ang="0">
                  <a:pos x="T6" y="T7"/>
                </a:cxn>
                <a:cxn ang="0">
                  <a:pos x="T8" y="T9"/>
                </a:cxn>
              </a:cxnLst>
              <a:rect l="0" t="0" r="r" b="b"/>
              <a:pathLst>
                <a:path w="17" h="18">
                  <a:moveTo>
                    <a:pt x="0" y="2"/>
                  </a:moveTo>
                  <a:cubicBezTo>
                    <a:pt x="8" y="0"/>
                    <a:pt x="13" y="3"/>
                    <a:pt x="14" y="11"/>
                  </a:cubicBezTo>
                  <a:cubicBezTo>
                    <a:pt x="15" y="13"/>
                    <a:pt x="16" y="15"/>
                    <a:pt x="17" y="17"/>
                  </a:cubicBezTo>
                  <a:cubicBezTo>
                    <a:pt x="17" y="18"/>
                    <a:pt x="17" y="18"/>
                    <a:pt x="17" y="18"/>
                  </a:cubicBezTo>
                  <a:cubicBezTo>
                    <a:pt x="7" y="17"/>
                    <a:pt x="1" y="12"/>
                    <a:pt x="0" y="2"/>
                  </a:cubicBezTo>
                  <a:close/>
                </a:path>
              </a:pathLst>
            </a:custGeom>
            <a:solidFill>
              <a:srgbClr val="FEFF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8" name="Freeform 355"/>
            <p:cNvSpPr/>
            <p:nvPr userDrawn="1"/>
          </p:nvSpPr>
          <p:spPr bwMode="auto">
            <a:xfrm>
              <a:off x="8469313" y="1388383"/>
              <a:ext cx="44450" cy="20638"/>
            </a:xfrm>
            <a:custGeom>
              <a:avLst/>
              <a:gdLst>
                <a:gd name="T0" fmla="*/ 11 w 24"/>
                <a:gd name="T1" fmla="*/ 10 h 11"/>
                <a:gd name="T2" fmla="*/ 9 w 24"/>
                <a:gd name="T3" fmla="*/ 10 h 11"/>
                <a:gd name="T4" fmla="*/ 6 w 24"/>
                <a:gd name="T5" fmla="*/ 9 h 11"/>
                <a:gd name="T6" fmla="*/ 5 w 24"/>
                <a:gd name="T7" fmla="*/ 9 h 11"/>
                <a:gd name="T8" fmla="*/ 2 w 24"/>
                <a:gd name="T9" fmla="*/ 8 h 11"/>
                <a:gd name="T10" fmla="*/ 1 w 24"/>
                <a:gd name="T11" fmla="*/ 7 h 11"/>
                <a:gd name="T12" fmla="*/ 0 w 24"/>
                <a:gd name="T13" fmla="*/ 4 h 11"/>
                <a:gd name="T14" fmla="*/ 8 w 24"/>
                <a:gd name="T15" fmla="*/ 0 h 11"/>
                <a:gd name="T16" fmla="*/ 11 w 24"/>
                <a:gd name="T17" fmla="*/ 1 h 11"/>
                <a:gd name="T18" fmla="*/ 16 w 24"/>
                <a:gd name="T19" fmla="*/ 0 h 11"/>
                <a:gd name="T20" fmla="*/ 24 w 24"/>
                <a:gd name="T21" fmla="*/ 5 h 11"/>
                <a:gd name="T22" fmla="*/ 11 w 24"/>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1">
                  <a:moveTo>
                    <a:pt x="11" y="10"/>
                  </a:moveTo>
                  <a:cubicBezTo>
                    <a:pt x="10" y="10"/>
                    <a:pt x="9" y="10"/>
                    <a:pt x="9" y="10"/>
                  </a:cubicBezTo>
                  <a:cubicBezTo>
                    <a:pt x="7" y="11"/>
                    <a:pt x="6" y="10"/>
                    <a:pt x="6" y="9"/>
                  </a:cubicBezTo>
                  <a:cubicBezTo>
                    <a:pt x="5" y="9"/>
                    <a:pt x="5" y="9"/>
                    <a:pt x="5" y="9"/>
                  </a:cubicBezTo>
                  <a:cubicBezTo>
                    <a:pt x="4" y="9"/>
                    <a:pt x="3" y="9"/>
                    <a:pt x="2" y="8"/>
                  </a:cubicBezTo>
                  <a:cubicBezTo>
                    <a:pt x="2" y="7"/>
                    <a:pt x="2" y="7"/>
                    <a:pt x="1" y="7"/>
                  </a:cubicBezTo>
                  <a:cubicBezTo>
                    <a:pt x="0" y="6"/>
                    <a:pt x="0" y="5"/>
                    <a:pt x="0" y="4"/>
                  </a:cubicBezTo>
                  <a:cubicBezTo>
                    <a:pt x="2" y="1"/>
                    <a:pt x="5" y="0"/>
                    <a:pt x="8" y="0"/>
                  </a:cubicBezTo>
                  <a:cubicBezTo>
                    <a:pt x="9" y="0"/>
                    <a:pt x="10" y="0"/>
                    <a:pt x="11" y="1"/>
                  </a:cubicBezTo>
                  <a:cubicBezTo>
                    <a:pt x="13" y="1"/>
                    <a:pt x="14" y="0"/>
                    <a:pt x="16" y="0"/>
                  </a:cubicBezTo>
                  <a:cubicBezTo>
                    <a:pt x="19" y="0"/>
                    <a:pt x="23" y="0"/>
                    <a:pt x="24" y="5"/>
                  </a:cubicBezTo>
                  <a:cubicBezTo>
                    <a:pt x="21" y="10"/>
                    <a:pt x="15" y="9"/>
                    <a:pt x="11" y="1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9" name="Freeform 356"/>
            <p:cNvSpPr/>
            <p:nvPr userDrawn="1"/>
          </p:nvSpPr>
          <p:spPr bwMode="auto">
            <a:xfrm>
              <a:off x="8489950" y="1386795"/>
              <a:ext cx="39688" cy="25400"/>
            </a:xfrm>
            <a:custGeom>
              <a:avLst/>
              <a:gdLst>
                <a:gd name="T0" fmla="*/ 0 w 22"/>
                <a:gd name="T1" fmla="*/ 11 h 14"/>
                <a:gd name="T2" fmla="*/ 12 w 22"/>
                <a:gd name="T3" fmla="*/ 4 h 14"/>
                <a:gd name="T4" fmla="*/ 13 w 22"/>
                <a:gd name="T5" fmla="*/ 1 h 14"/>
                <a:gd name="T6" fmla="*/ 17 w 22"/>
                <a:gd name="T7" fmla="*/ 0 h 14"/>
                <a:gd name="T8" fmla="*/ 20 w 22"/>
                <a:gd name="T9" fmla="*/ 1 h 14"/>
                <a:gd name="T10" fmla="*/ 22 w 22"/>
                <a:gd name="T11" fmla="*/ 7 h 14"/>
                <a:gd name="T12" fmla="*/ 20 w 22"/>
                <a:gd name="T13" fmla="*/ 10 h 14"/>
                <a:gd name="T14" fmla="*/ 11 w 22"/>
                <a:gd name="T15" fmla="*/ 14 h 14"/>
                <a:gd name="T16" fmla="*/ 7 w 22"/>
                <a:gd name="T17" fmla="*/ 13 h 14"/>
                <a:gd name="T18" fmla="*/ 0 w 22"/>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4">
                  <a:moveTo>
                    <a:pt x="0" y="11"/>
                  </a:moveTo>
                  <a:cubicBezTo>
                    <a:pt x="4" y="9"/>
                    <a:pt x="9" y="9"/>
                    <a:pt x="12" y="4"/>
                  </a:cubicBezTo>
                  <a:cubicBezTo>
                    <a:pt x="12" y="3"/>
                    <a:pt x="13" y="2"/>
                    <a:pt x="13" y="1"/>
                  </a:cubicBezTo>
                  <a:cubicBezTo>
                    <a:pt x="14" y="0"/>
                    <a:pt x="15" y="0"/>
                    <a:pt x="17" y="0"/>
                  </a:cubicBezTo>
                  <a:cubicBezTo>
                    <a:pt x="18" y="0"/>
                    <a:pt x="19" y="0"/>
                    <a:pt x="20" y="1"/>
                  </a:cubicBezTo>
                  <a:cubicBezTo>
                    <a:pt x="21" y="3"/>
                    <a:pt x="22" y="5"/>
                    <a:pt x="22" y="7"/>
                  </a:cubicBezTo>
                  <a:cubicBezTo>
                    <a:pt x="21" y="8"/>
                    <a:pt x="21" y="9"/>
                    <a:pt x="20" y="10"/>
                  </a:cubicBezTo>
                  <a:cubicBezTo>
                    <a:pt x="17" y="12"/>
                    <a:pt x="14" y="13"/>
                    <a:pt x="11" y="14"/>
                  </a:cubicBezTo>
                  <a:cubicBezTo>
                    <a:pt x="9" y="14"/>
                    <a:pt x="8" y="13"/>
                    <a:pt x="7" y="13"/>
                  </a:cubicBezTo>
                  <a:cubicBezTo>
                    <a:pt x="5" y="11"/>
                    <a:pt x="2" y="14"/>
                    <a:pt x="0" y="11"/>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0" name="Freeform 357"/>
            <p:cNvSpPr/>
            <p:nvPr userDrawn="1"/>
          </p:nvSpPr>
          <p:spPr bwMode="auto">
            <a:xfrm>
              <a:off x="8764588" y="650195"/>
              <a:ext cx="31750" cy="23813"/>
            </a:xfrm>
            <a:custGeom>
              <a:avLst/>
              <a:gdLst>
                <a:gd name="T0" fmla="*/ 0 w 18"/>
                <a:gd name="T1" fmla="*/ 11 h 13"/>
                <a:gd name="T2" fmla="*/ 6 w 18"/>
                <a:gd name="T3" fmla="*/ 4 h 13"/>
                <a:gd name="T4" fmla="*/ 13 w 18"/>
                <a:gd name="T5" fmla="*/ 1 h 13"/>
                <a:gd name="T6" fmla="*/ 18 w 18"/>
                <a:gd name="T7" fmla="*/ 2 h 13"/>
                <a:gd name="T8" fmla="*/ 16 w 18"/>
                <a:gd name="T9" fmla="*/ 6 h 13"/>
                <a:gd name="T10" fmla="*/ 6 w 18"/>
                <a:gd name="T11" fmla="*/ 12 h 13"/>
                <a:gd name="T12" fmla="*/ 0 w 18"/>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0" y="11"/>
                  </a:moveTo>
                  <a:cubicBezTo>
                    <a:pt x="1" y="8"/>
                    <a:pt x="5" y="7"/>
                    <a:pt x="6" y="4"/>
                  </a:cubicBezTo>
                  <a:cubicBezTo>
                    <a:pt x="9" y="3"/>
                    <a:pt x="11" y="2"/>
                    <a:pt x="13" y="1"/>
                  </a:cubicBezTo>
                  <a:cubicBezTo>
                    <a:pt x="15" y="1"/>
                    <a:pt x="17" y="0"/>
                    <a:pt x="18" y="2"/>
                  </a:cubicBezTo>
                  <a:cubicBezTo>
                    <a:pt x="18" y="4"/>
                    <a:pt x="18" y="5"/>
                    <a:pt x="16" y="6"/>
                  </a:cubicBezTo>
                  <a:cubicBezTo>
                    <a:pt x="13" y="9"/>
                    <a:pt x="10" y="11"/>
                    <a:pt x="6" y="12"/>
                  </a:cubicBezTo>
                  <a:cubicBezTo>
                    <a:pt x="4" y="13"/>
                    <a:pt x="1" y="13"/>
                    <a:pt x="0" y="11"/>
                  </a:cubicBezTo>
                  <a:close/>
                </a:path>
              </a:pathLst>
            </a:custGeom>
            <a:solidFill>
              <a:srgbClr val="564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1" name="Freeform 358"/>
            <p:cNvSpPr/>
            <p:nvPr userDrawn="1"/>
          </p:nvSpPr>
          <p:spPr bwMode="auto">
            <a:xfrm>
              <a:off x="8829675" y="670833"/>
              <a:ext cx="19050" cy="28575"/>
            </a:xfrm>
            <a:custGeom>
              <a:avLst/>
              <a:gdLst>
                <a:gd name="T0" fmla="*/ 5 w 10"/>
                <a:gd name="T1" fmla="*/ 16 h 16"/>
                <a:gd name="T2" fmla="*/ 1 w 10"/>
                <a:gd name="T3" fmla="*/ 13 h 16"/>
                <a:gd name="T4" fmla="*/ 0 w 10"/>
                <a:gd name="T5" fmla="*/ 12 h 16"/>
                <a:gd name="T6" fmla="*/ 0 w 10"/>
                <a:gd name="T7" fmla="*/ 2 h 16"/>
                <a:gd name="T8" fmla="*/ 1 w 10"/>
                <a:gd name="T9" fmla="*/ 0 h 16"/>
                <a:gd name="T10" fmla="*/ 5 w 10"/>
                <a:gd name="T11" fmla="*/ 16 h 16"/>
              </a:gdLst>
              <a:ahLst/>
              <a:cxnLst>
                <a:cxn ang="0">
                  <a:pos x="T0" y="T1"/>
                </a:cxn>
                <a:cxn ang="0">
                  <a:pos x="T2" y="T3"/>
                </a:cxn>
                <a:cxn ang="0">
                  <a:pos x="T4" y="T5"/>
                </a:cxn>
                <a:cxn ang="0">
                  <a:pos x="T6" y="T7"/>
                </a:cxn>
                <a:cxn ang="0">
                  <a:pos x="T8" y="T9"/>
                </a:cxn>
                <a:cxn ang="0">
                  <a:pos x="T10" y="T11"/>
                </a:cxn>
              </a:cxnLst>
              <a:rect l="0" t="0" r="r" b="b"/>
              <a:pathLst>
                <a:path w="10" h="16">
                  <a:moveTo>
                    <a:pt x="5" y="16"/>
                  </a:moveTo>
                  <a:cubicBezTo>
                    <a:pt x="3" y="15"/>
                    <a:pt x="2" y="14"/>
                    <a:pt x="1" y="13"/>
                  </a:cubicBezTo>
                  <a:cubicBezTo>
                    <a:pt x="1" y="13"/>
                    <a:pt x="0" y="12"/>
                    <a:pt x="0" y="12"/>
                  </a:cubicBezTo>
                  <a:cubicBezTo>
                    <a:pt x="0" y="8"/>
                    <a:pt x="0" y="5"/>
                    <a:pt x="0" y="2"/>
                  </a:cubicBezTo>
                  <a:cubicBezTo>
                    <a:pt x="0" y="1"/>
                    <a:pt x="0" y="1"/>
                    <a:pt x="1" y="0"/>
                  </a:cubicBezTo>
                  <a:cubicBezTo>
                    <a:pt x="10" y="4"/>
                    <a:pt x="6" y="10"/>
                    <a:pt x="5" y="16"/>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2" name="Freeform 359"/>
            <p:cNvSpPr/>
            <p:nvPr userDrawn="1"/>
          </p:nvSpPr>
          <p:spPr bwMode="auto">
            <a:xfrm>
              <a:off x="8809038" y="658133"/>
              <a:ext cx="23813" cy="38100"/>
            </a:xfrm>
            <a:custGeom>
              <a:avLst/>
              <a:gdLst>
                <a:gd name="T0" fmla="*/ 12 w 13"/>
                <a:gd name="T1" fmla="*/ 20 h 21"/>
                <a:gd name="T2" fmla="*/ 10 w 13"/>
                <a:gd name="T3" fmla="*/ 21 h 21"/>
                <a:gd name="T4" fmla="*/ 8 w 13"/>
                <a:gd name="T5" fmla="*/ 20 h 21"/>
                <a:gd name="T6" fmla="*/ 2 w 13"/>
                <a:gd name="T7" fmla="*/ 9 h 21"/>
                <a:gd name="T8" fmla="*/ 1 w 13"/>
                <a:gd name="T9" fmla="*/ 2 h 21"/>
                <a:gd name="T10" fmla="*/ 4 w 13"/>
                <a:gd name="T11" fmla="*/ 1 h 21"/>
                <a:gd name="T12" fmla="*/ 4 w 13"/>
                <a:gd name="T13" fmla="*/ 3 h 21"/>
                <a:gd name="T14" fmla="*/ 9 w 13"/>
                <a:gd name="T15" fmla="*/ 7 h 21"/>
                <a:gd name="T16" fmla="*/ 12 w 13"/>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1">
                  <a:moveTo>
                    <a:pt x="12" y="20"/>
                  </a:moveTo>
                  <a:cubicBezTo>
                    <a:pt x="11" y="20"/>
                    <a:pt x="11" y="20"/>
                    <a:pt x="10" y="21"/>
                  </a:cubicBezTo>
                  <a:cubicBezTo>
                    <a:pt x="9" y="21"/>
                    <a:pt x="9" y="20"/>
                    <a:pt x="8" y="20"/>
                  </a:cubicBezTo>
                  <a:cubicBezTo>
                    <a:pt x="4" y="17"/>
                    <a:pt x="3" y="13"/>
                    <a:pt x="2" y="9"/>
                  </a:cubicBezTo>
                  <a:cubicBezTo>
                    <a:pt x="1" y="7"/>
                    <a:pt x="0" y="5"/>
                    <a:pt x="1" y="2"/>
                  </a:cubicBezTo>
                  <a:cubicBezTo>
                    <a:pt x="1" y="1"/>
                    <a:pt x="2" y="0"/>
                    <a:pt x="4" y="1"/>
                  </a:cubicBezTo>
                  <a:cubicBezTo>
                    <a:pt x="4" y="1"/>
                    <a:pt x="4" y="2"/>
                    <a:pt x="4" y="3"/>
                  </a:cubicBezTo>
                  <a:cubicBezTo>
                    <a:pt x="6" y="4"/>
                    <a:pt x="7" y="5"/>
                    <a:pt x="9" y="7"/>
                  </a:cubicBezTo>
                  <a:cubicBezTo>
                    <a:pt x="10" y="11"/>
                    <a:pt x="13" y="15"/>
                    <a:pt x="12" y="20"/>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3" name="Freeform 360"/>
            <p:cNvSpPr/>
            <p:nvPr userDrawn="1"/>
          </p:nvSpPr>
          <p:spPr bwMode="auto">
            <a:xfrm>
              <a:off x="8531225" y="1285195"/>
              <a:ext cx="14288" cy="23813"/>
            </a:xfrm>
            <a:custGeom>
              <a:avLst/>
              <a:gdLst>
                <a:gd name="T0" fmla="*/ 7 w 8"/>
                <a:gd name="T1" fmla="*/ 0 h 13"/>
                <a:gd name="T2" fmla="*/ 8 w 8"/>
                <a:gd name="T3" fmla="*/ 12 h 13"/>
                <a:gd name="T4" fmla="*/ 6 w 8"/>
                <a:gd name="T5" fmla="*/ 13 h 13"/>
                <a:gd name="T6" fmla="*/ 1 w 8"/>
                <a:gd name="T7" fmla="*/ 2 h 13"/>
                <a:gd name="T8" fmla="*/ 3 w 8"/>
                <a:gd name="T9" fmla="*/ 1 h 13"/>
                <a:gd name="T10" fmla="*/ 7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7" y="0"/>
                  </a:moveTo>
                  <a:cubicBezTo>
                    <a:pt x="7" y="4"/>
                    <a:pt x="5" y="8"/>
                    <a:pt x="8" y="12"/>
                  </a:cubicBezTo>
                  <a:cubicBezTo>
                    <a:pt x="7" y="13"/>
                    <a:pt x="7" y="13"/>
                    <a:pt x="6" y="13"/>
                  </a:cubicBezTo>
                  <a:cubicBezTo>
                    <a:pt x="2" y="11"/>
                    <a:pt x="0" y="7"/>
                    <a:pt x="1" y="2"/>
                  </a:cubicBezTo>
                  <a:cubicBezTo>
                    <a:pt x="2" y="2"/>
                    <a:pt x="2" y="2"/>
                    <a:pt x="3" y="1"/>
                  </a:cubicBezTo>
                  <a:cubicBezTo>
                    <a:pt x="5" y="1"/>
                    <a:pt x="6" y="0"/>
                    <a:pt x="7" y="0"/>
                  </a:cubicBezTo>
                  <a:close/>
                </a:path>
              </a:pathLst>
            </a:custGeom>
            <a:solidFill>
              <a:srgbClr val="EF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4" name="Freeform 361"/>
            <p:cNvSpPr/>
            <p:nvPr userDrawn="1"/>
          </p:nvSpPr>
          <p:spPr bwMode="auto">
            <a:xfrm>
              <a:off x="8496300" y="1415370"/>
              <a:ext cx="14288" cy="12700"/>
            </a:xfrm>
            <a:custGeom>
              <a:avLst/>
              <a:gdLst>
                <a:gd name="T0" fmla="*/ 5 w 8"/>
                <a:gd name="T1" fmla="*/ 6 h 7"/>
                <a:gd name="T2" fmla="*/ 2 w 8"/>
                <a:gd name="T3" fmla="*/ 0 h 7"/>
                <a:gd name="T4" fmla="*/ 4 w 8"/>
                <a:gd name="T5" fmla="*/ 0 h 7"/>
                <a:gd name="T6" fmla="*/ 8 w 8"/>
                <a:gd name="T7" fmla="*/ 3 h 7"/>
                <a:gd name="T8" fmla="*/ 7 w 8"/>
                <a:gd name="T9" fmla="*/ 6 h 7"/>
                <a:gd name="T10" fmla="*/ 6 w 8"/>
                <a:gd name="T11" fmla="*/ 7 h 7"/>
                <a:gd name="T12" fmla="*/ 5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5" y="6"/>
                  </a:moveTo>
                  <a:cubicBezTo>
                    <a:pt x="3" y="4"/>
                    <a:pt x="0" y="3"/>
                    <a:pt x="2" y="0"/>
                  </a:cubicBezTo>
                  <a:cubicBezTo>
                    <a:pt x="3" y="0"/>
                    <a:pt x="3" y="0"/>
                    <a:pt x="4" y="0"/>
                  </a:cubicBezTo>
                  <a:cubicBezTo>
                    <a:pt x="6" y="0"/>
                    <a:pt x="7" y="1"/>
                    <a:pt x="8" y="3"/>
                  </a:cubicBezTo>
                  <a:cubicBezTo>
                    <a:pt x="8" y="4"/>
                    <a:pt x="8" y="5"/>
                    <a:pt x="7" y="6"/>
                  </a:cubicBezTo>
                  <a:cubicBezTo>
                    <a:pt x="7" y="6"/>
                    <a:pt x="6" y="7"/>
                    <a:pt x="6" y="7"/>
                  </a:cubicBezTo>
                  <a:cubicBezTo>
                    <a:pt x="5" y="7"/>
                    <a:pt x="5" y="6"/>
                    <a:pt x="5" y="6"/>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5" name="Freeform 362"/>
            <p:cNvSpPr/>
            <p:nvPr userDrawn="1"/>
          </p:nvSpPr>
          <p:spPr bwMode="auto">
            <a:xfrm>
              <a:off x="8434388" y="1393145"/>
              <a:ext cx="19050" cy="11113"/>
            </a:xfrm>
            <a:custGeom>
              <a:avLst/>
              <a:gdLst>
                <a:gd name="T0" fmla="*/ 0 w 10"/>
                <a:gd name="T1" fmla="*/ 4 h 6"/>
                <a:gd name="T2" fmla="*/ 7 w 10"/>
                <a:gd name="T3" fmla="*/ 1 h 6"/>
                <a:gd name="T4" fmla="*/ 10 w 10"/>
                <a:gd name="T5" fmla="*/ 1 h 6"/>
                <a:gd name="T6" fmla="*/ 10 w 10"/>
                <a:gd name="T7" fmla="*/ 2 h 6"/>
                <a:gd name="T8" fmla="*/ 10 w 10"/>
                <a:gd name="T9" fmla="*/ 3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3" y="3"/>
                    <a:pt x="5" y="2"/>
                    <a:pt x="7" y="1"/>
                  </a:cubicBezTo>
                  <a:cubicBezTo>
                    <a:pt x="8" y="0"/>
                    <a:pt x="9" y="0"/>
                    <a:pt x="10" y="1"/>
                  </a:cubicBezTo>
                  <a:cubicBezTo>
                    <a:pt x="10" y="1"/>
                    <a:pt x="10" y="1"/>
                    <a:pt x="10" y="2"/>
                  </a:cubicBezTo>
                  <a:cubicBezTo>
                    <a:pt x="10" y="2"/>
                    <a:pt x="10" y="3"/>
                    <a:pt x="10" y="3"/>
                  </a:cubicBezTo>
                  <a:cubicBezTo>
                    <a:pt x="7" y="3"/>
                    <a:pt x="4" y="6"/>
                    <a:pt x="0" y="4"/>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6" name="Freeform 363"/>
            <p:cNvSpPr/>
            <p:nvPr userDrawn="1"/>
          </p:nvSpPr>
          <p:spPr bwMode="auto">
            <a:xfrm>
              <a:off x="8453438" y="1391558"/>
              <a:ext cx="14288" cy="9525"/>
            </a:xfrm>
            <a:custGeom>
              <a:avLst/>
              <a:gdLst>
                <a:gd name="T0" fmla="*/ 7 w 8"/>
                <a:gd name="T1" fmla="*/ 4 h 5"/>
                <a:gd name="T2" fmla="*/ 0 w 8"/>
                <a:gd name="T3" fmla="*/ 4 h 5"/>
                <a:gd name="T4" fmla="*/ 0 w 8"/>
                <a:gd name="T5" fmla="*/ 4 h 5"/>
                <a:gd name="T6" fmla="*/ 2 w 8"/>
                <a:gd name="T7" fmla="*/ 1 h 5"/>
                <a:gd name="T8" fmla="*/ 7 w 8"/>
                <a:gd name="T9" fmla="*/ 1 h 5"/>
                <a:gd name="T10" fmla="*/ 7 w 8"/>
                <a:gd name="T11" fmla="*/ 4 h 5"/>
              </a:gdLst>
              <a:ahLst/>
              <a:cxnLst>
                <a:cxn ang="0">
                  <a:pos x="T0" y="T1"/>
                </a:cxn>
                <a:cxn ang="0">
                  <a:pos x="T2" y="T3"/>
                </a:cxn>
                <a:cxn ang="0">
                  <a:pos x="T4" y="T5"/>
                </a:cxn>
                <a:cxn ang="0">
                  <a:pos x="T6" y="T7"/>
                </a:cxn>
                <a:cxn ang="0">
                  <a:pos x="T8" y="T9"/>
                </a:cxn>
                <a:cxn ang="0">
                  <a:pos x="T10" y="T11"/>
                </a:cxn>
              </a:cxnLst>
              <a:rect l="0" t="0" r="r" b="b"/>
              <a:pathLst>
                <a:path w="8" h="5">
                  <a:moveTo>
                    <a:pt x="7" y="4"/>
                  </a:moveTo>
                  <a:cubicBezTo>
                    <a:pt x="5" y="4"/>
                    <a:pt x="2" y="5"/>
                    <a:pt x="0" y="4"/>
                  </a:cubicBezTo>
                  <a:cubicBezTo>
                    <a:pt x="0" y="4"/>
                    <a:pt x="0" y="4"/>
                    <a:pt x="0" y="4"/>
                  </a:cubicBezTo>
                  <a:cubicBezTo>
                    <a:pt x="0" y="3"/>
                    <a:pt x="1" y="2"/>
                    <a:pt x="2" y="1"/>
                  </a:cubicBezTo>
                  <a:cubicBezTo>
                    <a:pt x="4" y="0"/>
                    <a:pt x="5" y="0"/>
                    <a:pt x="7" y="1"/>
                  </a:cubicBezTo>
                  <a:cubicBezTo>
                    <a:pt x="8" y="2"/>
                    <a:pt x="8" y="3"/>
                    <a:pt x="7" y="4"/>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7" name="Freeform 364"/>
            <p:cNvSpPr/>
            <p:nvPr userDrawn="1"/>
          </p:nvSpPr>
          <p:spPr bwMode="auto">
            <a:xfrm>
              <a:off x="8502650" y="1426483"/>
              <a:ext cx="11113" cy="14288"/>
            </a:xfrm>
            <a:custGeom>
              <a:avLst/>
              <a:gdLst>
                <a:gd name="T0" fmla="*/ 5 w 6"/>
                <a:gd name="T1" fmla="*/ 7 h 8"/>
                <a:gd name="T2" fmla="*/ 3 w 6"/>
                <a:gd name="T3" fmla="*/ 8 h 8"/>
                <a:gd name="T4" fmla="*/ 2 w 6"/>
                <a:gd name="T5" fmla="*/ 0 h 8"/>
                <a:gd name="T6" fmla="*/ 3 w 6"/>
                <a:gd name="T7" fmla="*/ 0 h 8"/>
                <a:gd name="T8" fmla="*/ 5 w 6"/>
                <a:gd name="T9" fmla="*/ 7 h 8"/>
              </a:gdLst>
              <a:ahLst/>
              <a:cxnLst>
                <a:cxn ang="0">
                  <a:pos x="T0" y="T1"/>
                </a:cxn>
                <a:cxn ang="0">
                  <a:pos x="T2" y="T3"/>
                </a:cxn>
                <a:cxn ang="0">
                  <a:pos x="T4" y="T5"/>
                </a:cxn>
                <a:cxn ang="0">
                  <a:pos x="T6" y="T7"/>
                </a:cxn>
                <a:cxn ang="0">
                  <a:pos x="T8" y="T9"/>
                </a:cxn>
              </a:cxnLst>
              <a:rect l="0" t="0" r="r" b="b"/>
              <a:pathLst>
                <a:path w="6" h="8">
                  <a:moveTo>
                    <a:pt x="5" y="7"/>
                  </a:moveTo>
                  <a:cubicBezTo>
                    <a:pt x="4" y="7"/>
                    <a:pt x="4" y="7"/>
                    <a:pt x="3" y="8"/>
                  </a:cubicBezTo>
                  <a:cubicBezTo>
                    <a:pt x="1" y="5"/>
                    <a:pt x="0" y="3"/>
                    <a:pt x="2" y="0"/>
                  </a:cubicBezTo>
                  <a:cubicBezTo>
                    <a:pt x="2" y="0"/>
                    <a:pt x="2" y="0"/>
                    <a:pt x="3" y="0"/>
                  </a:cubicBezTo>
                  <a:cubicBezTo>
                    <a:pt x="5" y="2"/>
                    <a:pt x="6" y="4"/>
                    <a:pt x="5" y="7"/>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8" name="Freeform 365"/>
            <p:cNvSpPr/>
            <p:nvPr userDrawn="1"/>
          </p:nvSpPr>
          <p:spPr bwMode="auto">
            <a:xfrm>
              <a:off x="8816975" y="662895"/>
              <a:ext cx="9525" cy="7938"/>
            </a:xfrm>
            <a:custGeom>
              <a:avLst/>
              <a:gdLst>
                <a:gd name="T0" fmla="*/ 2 w 5"/>
                <a:gd name="T1" fmla="*/ 4 h 4"/>
                <a:gd name="T2" fmla="*/ 0 w 5"/>
                <a:gd name="T3" fmla="*/ 0 h 4"/>
                <a:gd name="T4" fmla="*/ 4 w 5"/>
                <a:gd name="T5" fmla="*/ 1 h 4"/>
                <a:gd name="T6" fmla="*/ 5 w 5"/>
                <a:gd name="T7" fmla="*/ 2 h 4"/>
                <a:gd name="T8" fmla="*/ 4 w 5"/>
                <a:gd name="T9" fmla="*/ 4 h 4"/>
                <a:gd name="T10" fmla="*/ 2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2" y="4"/>
                  </a:moveTo>
                  <a:cubicBezTo>
                    <a:pt x="2" y="2"/>
                    <a:pt x="1" y="1"/>
                    <a:pt x="0" y="0"/>
                  </a:cubicBezTo>
                  <a:cubicBezTo>
                    <a:pt x="1" y="0"/>
                    <a:pt x="3" y="0"/>
                    <a:pt x="4" y="1"/>
                  </a:cubicBezTo>
                  <a:cubicBezTo>
                    <a:pt x="4" y="1"/>
                    <a:pt x="5" y="2"/>
                    <a:pt x="5" y="2"/>
                  </a:cubicBezTo>
                  <a:cubicBezTo>
                    <a:pt x="5" y="3"/>
                    <a:pt x="5" y="3"/>
                    <a:pt x="4" y="4"/>
                  </a:cubicBezTo>
                  <a:cubicBezTo>
                    <a:pt x="4" y="4"/>
                    <a:pt x="3" y="4"/>
                    <a:pt x="2" y="4"/>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9" name="Freeform 366"/>
            <p:cNvSpPr/>
            <p:nvPr userDrawn="1"/>
          </p:nvSpPr>
          <p:spPr bwMode="auto">
            <a:xfrm>
              <a:off x="8501063" y="1410608"/>
              <a:ext cx="4763" cy="4763"/>
            </a:xfrm>
            <a:custGeom>
              <a:avLst/>
              <a:gdLst>
                <a:gd name="T0" fmla="*/ 0 w 3"/>
                <a:gd name="T1" fmla="*/ 3 h 3"/>
                <a:gd name="T2" fmla="*/ 1 w 3"/>
                <a:gd name="T3" fmla="*/ 0 h 3"/>
                <a:gd name="T4" fmla="*/ 3 w 3"/>
                <a:gd name="T5" fmla="*/ 0 h 3"/>
                <a:gd name="T6" fmla="*/ 2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2"/>
                    <a:pt x="1" y="1"/>
                    <a:pt x="1" y="0"/>
                  </a:cubicBezTo>
                  <a:cubicBezTo>
                    <a:pt x="2" y="0"/>
                    <a:pt x="2" y="0"/>
                    <a:pt x="3" y="0"/>
                  </a:cubicBezTo>
                  <a:cubicBezTo>
                    <a:pt x="3" y="1"/>
                    <a:pt x="2" y="2"/>
                    <a:pt x="2" y="3"/>
                  </a:cubicBezTo>
                  <a:cubicBezTo>
                    <a:pt x="1" y="3"/>
                    <a:pt x="1" y="3"/>
                    <a:pt x="0" y="3"/>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0" name="Freeform 367"/>
            <p:cNvSpPr/>
            <p:nvPr userDrawn="1"/>
          </p:nvSpPr>
          <p:spPr bwMode="auto">
            <a:xfrm>
              <a:off x="8466138" y="1396320"/>
              <a:ext cx="4763" cy="4763"/>
            </a:xfrm>
            <a:custGeom>
              <a:avLst/>
              <a:gdLst>
                <a:gd name="T0" fmla="*/ 2 w 3"/>
                <a:gd name="T1" fmla="*/ 0 h 3"/>
                <a:gd name="T2" fmla="*/ 3 w 3"/>
                <a:gd name="T3" fmla="*/ 3 h 3"/>
                <a:gd name="T4" fmla="*/ 0 w 3"/>
                <a:gd name="T5" fmla="*/ 2 h 3"/>
                <a:gd name="T6" fmla="*/ 0 w 3"/>
                <a:gd name="T7" fmla="*/ 1 h 3"/>
                <a:gd name="T8" fmla="*/ 1 w 3"/>
                <a:gd name="T9" fmla="*/ 0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3" y="1"/>
                    <a:pt x="3" y="2"/>
                    <a:pt x="3" y="3"/>
                  </a:cubicBezTo>
                  <a:cubicBezTo>
                    <a:pt x="2" y="2"/>
                    <a:pt x="1" y="2"/>
                    <a:pt x="0" y="2"/>
                  </a:cubicBezTo>
                  <a:cubicBezTo>
                    <a:pt x="0" y="1"/>
                    <a:pt x="0" y="1"/>
                    <a:pt x="0" y="1"/>
                  </a:cubicBezTo>
                  <a:cubicBezTo>
                    <a:pt x="1" y="0"/>
                    <a:pt x="1" y="0"/>
                    <a:pt x="1" y="0"/>
                  </a:cubicBezTo>
                  <a:lnTo>
                    <a:pt x="2" y="0"/>
                  </a:ln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1" name="Freeform 368"/>
            <p:cNvSpPr/>
            <p:nvPr userDrawn="1"/>
          </p:nvSpPr>
          <p:spPr bwMode="auto">
            <a:xfrm>
              <a:off x="8472488" y="1401083"/>
              <a:ext cx="6350" cy="4763"/>
            </a:xfrm>
            <a:custGeom>
              <a:avLst/>
              <a:gdLst>
                <a:gd name="T0" fmla="*/ 0 w 3"/>
                <a:gd name="T1" fmla="*/ 1 h 3"/>
                <a:gd name="T2" fmla="*/ 3 w 3"/>
                <a:gd name="T3" fmla="*/ 2 h 3"/>
                <a:gd name="T4" fmla="*/ 0 w 3"/>
                <a:gd name="T5" fmla="*/ 1 h 3"/>
              </a:gdLst>
              <a:ahLst/>
              <a:cxnLst>
                <a:cxn ang="0">
                  <a:pos x="T0" y="T1"/>
                </a:cxn>
                <a:cxn ang="0">
                  <a:pos x="T2" y="T3"/>
                </a:cxn>
                <a:cxn ang="0">
                  <a:pos x="T4" y="T5"/>
                </a:cxn>
              </a:cxnLst>
              <a:rect l="0" t="0" r="r" b="b"/>
              <a:pathLst>
                <a:path w="3" h="3">
                  <a:moveTo>
                    <a:pt x="0" y="1"/>
                  </a:moveTo>
                  <a:cubicBezTo>
                    <a:pt x="2" y="0"/>
                    <a:pt x="3" y="1"/>
                    <a:pt x="3" y="2"/>
                  </a:cubicBezTo>
                  <a:cubicBezTo>
                    <a:pt x="2" y="3"/>
                    <a:pt x="1" y="2"/>
                    <a:pt x="0" y="1"/>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2" name="Freeform 369"/>
            <p:cNvSpPr/>
            <p:nvPr userDrawn="1"/>
          </p:nvSpPr>
          <p:spPr bwMode="auto">
            <a:xfrm>
              <a:off x="8480425" y="1404258"/>
              <a:ext cx="4763" cy="4763"/>
            </a:xfrm>
            <a:custGeom>
              <a:avLst/>
              <a:gdLst>
                <a:gd name="T0" fmla="*/ 0 w 3"/>
                <a:gd name="T1" fmla="*/ 0 h 2"/>
                <a:gd name="T2" fmla="*/ 3 w 3"/>
                <a:gd name="T3" fmla="*/ 1 h 2"/>
                <a:gd name="T4" fmla="*/ 0 w 3"/>
                <a:gd name="T5" fmla="*/ 0 h 2"/>
              </a:gdLst>
              <a:ahLst/>
              <a:cxnLst>
                <a:cxn ang="0">
                  <a:pos x="T0" y="T1"/>
                </a:cxn>
                <a:cxn ang="0">
                  <a:pos x="T2" y="T3"/>
                </a:cxn>
                <a:cxn ang="0">
                  <a:pos x="T4" y="T5"/>
                </a:cxn>
              </a:cxnLst>
              <a:rect l="0" t="0" r="r" b="b"/>
              <a:pathLst>
                <a:path w="3" h="2">
                  <a:moveTo>
                    <a:pt x="0" y="0"/>
                  </a:moveTo>
                  <a:cubicBezTo>
                    <a:pt x="1" y="0"/>
                    <a:pt x="2" y="0"/>
                    <a:pt x="3" y="1"/>
                  </a:cubicBezTo>
                  <a:cubicBezTo>
                    <a:pt x="1" y="2"/>
                    <a:pt x="0" y="2"/>
                    <a:pt x="0" y="0"/>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3" name="Freeform 370"/>
            <p:cNvSpPr/>
            <p:nvPr userDrawn="1"/>
          </p:nvSpPr>
          <p:spPr bwMode="auto">
            <a:xfrm>
              <a:off x="8824913" y="666070"/>
              <a:ext cx="6350" cy="7938"/>
            </a:xfrm>
            <a:custGeom>
              <a:avLst/>
              <a:gdLst>
                <a:gd name="T0" fmla="*/ 3 w 4"/>
                <a:gd name="T1" fmla="*/ 0 h 4"/>
                <a:gd name="T2" fmla="*/ 4 w 4"/>
                <a:gd name="T3" fmla="*/ 2 h 4"/>
                <a:gd name="T4" fmla="*/ 0 w 4"/>
                <a:gd name="T5" fmla="*/ 1 h 4"/>
                <a:gd name="T6" fmla="*/ 3 w 4"/>
                <a:gd name="T7" fmla="*/ 0 h 4"/>
              </a:gdLst>
              <a:ahLst/>
              <a:cxnLst>
                <a:cxn ang="0">
                  <a:pos x="T0" y="T1"/>
                </a:cxn>
                <a:cxn ang="0">
                  <a:pos x="T2" y="T3"/>
                </a:cxn>
                <a:cxn ang="0">
                  <a:pos x="T4" y="T5"/>
                </a:cxn>
                <a:cxn ang="0">
                  <a:pos x="T6" y="T7"/>
                </a:cxn>
              </a:cxnLst>
              <a:rect l="0" t="0" r="r" b="b"/>
              <a:pathLst>
                <a:path w="4" h="4">
                  <a:moveTo>
                    <a:pt x="3" y="0"/>
                  </a:moveTo>
                  <a:cubicBezTo>
                    <a:pt x="3" y="1"/>
                    <a:pt x="3" y="2"/>
                    <a:pt x="4" y="2"/>
                  </a:cubicBezTo>
                  <a:cubicBezTo>
                    <a:pt x="2" y="4"/>
                    <a:pt x="1" y="4"/>
                    <a:pt x="0" y="1"/>
                  </a:cubicBezTo>
                  <a:cubicBezTo>
                    <a:pt x="1" y="0"/>
                    <a:pt x="2" y="0"/>
                    <a:pt x="3"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4" name="Freeform 371"/>
            <p:cNvSpPr/>
            <p:nvPr userDrawn="1"/>
          </p:nvSpPr>
          <p:spPr bwMode="auto">
            <a:xfrm>
              <a:off x="8004175" y="1466170"/>
              <a:ext cx="209550" cy="195263"/>
            </a:xfrm>
            <a:custGeom>
              <a:avLst/>
              <a:gdLst>
                <a:gd name="T0" fmla="*/ 1 w 114"/>
                <a:gd name="T1" fmla="*/ 93 h 106"/>
                <a:gd name="T2" fmla="*/ 2 w 114"/>
                <a:gd name="T3" fmla="*/ 89 h 106"/>
                <a:gd name="T4" fmla="*/ 6 w 114"/>
                <a:gd name="T5" fmla="*/ 87 h 106"/>
                <a:gd name="T6" fmla="*/ 20 w 114"/>
                <a:gd name="T7" fmla="*/ 82 h 106"/>
                <a:gd name="T8" fmla="*/ 24 w 114"/>
                <a:gd name="T9" fmla="*/ 80 h 106"/>
                <a:gd name="T10" fmla="*/ 54 w 114"/>
                <a:gd name="T11" fmla="*/ 45 h 106"/>
                <a:gd name="T12" fmla="*/ 55 w 114"/>
                <a:gd name="T13" fmla="*/ 44 h 106"/>
                <a:gd name="T14" fmla="*/ 87 w 114"/>
                <a:gd name="T15" fmla="*/ 13 h 106"/>
                <a:gd name="T16" fmla="*/ 101 w 114"/>
                <a:gd name="T17" fmla="*/ 0 h 106"/>
                <a:gd name="T18" fmla="*/ 109 w 114"/>
                <a:gd name="T19" fmla="*/ 1 h 106"/>
                <a:gd name="T20" fmla="*/ 113 w 114"/>
                <a:gd name="T21" fmla="*/ 10 h 106"/>
                <a:gd name="T22" fmla="*/ 107 w 114"/>
                <a:gd name="T23" fmla="*/ 13 h 106"/>
                <a:gd name="T24" fmla="*/ 88 w 114"/>
                <a:gd name="T25" fmla="*/ 21 h 106"/>
                <a:gd name="T26" fmla="*/ 86 w 114"/>
                <a:gd name="T27" fmla="*/ 23 h 106"/>
                <a:gd name="T28" fmla="*/ 78 w 114"/>
                <a:gd name="T29" fmla="*/ 32 h 106"/>
                <a:gd name="T30" fmla="*/ 78 w 114"/>
                <a:gd name="T31" fmla="*/ 35 h 106"/>
                <a:gd name="T32" fmla="*/ 80 w 114"/>
                <a:gd name="T33" fmla="*/ 42 h 106"/>
                <a:gd name="T34" fmla="*/ 72 w 114"/>
                <a:gd name="T35" fmla="*/ 53 h 106"/>
                <a:gd name="T36" fmla="*/ 71 w 114"/>
                <a:gd name="T37" fmla="*/ 53 h 106"/>
                <a:gd name="T38" fmla="*/ 73 w 114"/>
                <a:gd name="T39" fmla="*/ 53 h 106"/>
                <a:gd name="T40" fmla="*/ 82 w 114"/>
                <a:gd name="T41" fmla="*/ 60 h 106"/>
                <a:gd name="T42" fmla="*/ 74 w 114"/>
                <a:gd name="T43" fmla="*/ 71 h 106"/>
                <a:gd name="T44" fmla="*/ 60 w 114"/>
                <a:gd name="T45" fmla="*/ 67 h 106"/>
                <a:gd name="T46" fmla="*/ 52 w 114"/>
                <a:gd name="T47" fmla="*/ 69 h 106"/>
                <a:gd name="T48" fmla="*/ 40 w 114"/>
                <a:gd name="T49" fmla="*/ 69 h 106"/>
                <a:gd name="T50" fmla="*/ 43 w 114"/>
                <a:gd name="T51" fmla="*/ 76 h 106"/>
                <a:gd name="T52" fmla="*/ 18 w 114"/>
                <a:gd name="T53" fmla="*/ 99 h 106"/>
                <a:gd name="T54" fmla="*/ 15 w 114"/>
                <a:gd name="T55" fmla="*/ 100 h 106"/>
                <a:gd name="T56" fmla="*/ 11 w 114"/>
                <a:gd name="T57" fmla="*/ 103 h 106"/>
                <a:gd name="T58" fmla="*/ 3 w 114"/>
                <a:gd name="T59" fmla="*/ 105 h 106"/>
                <a:gd name="T60" fmla="*/ 1 w 114"/>
                <a:gd name="T61"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06">
                  <a:moveTo>
                    <a:pt x="1" y="93"/>
                  </a:moveTo>
                  <a:cubicBezTo>
                    <a:pt x="1" y="92"/>
                    <a:pt x="2" y="90"/>
                    <a:pt x="2" y="89"/>
                  </a:cubicBezTo>
                  <a:cubicBezTo>
                    <a:pt x="3" y="89"/>
                    <a:pt x="5" y="88"/>
                    <a:pt x="6" y="87"/>
                  </a:cubicBezTo>
                  <a:cubicBezTo>
                    <a:pt x="11" y="86"/>
                    <a:pt x="14" y="81"/>
                    <a:pt x="20" y="82"/>
                  </a:cubicBezTo>
                  <a:cubicBezTo>
                    <a:pt x="22" y="83"/>
                    <a:pt x="24" y="82"/>
                    <a:pt x="24" y="80"/>
                  </a:cubicBezTo>
                  <a:cubicBezTo>
                    <a:pt x="28" y="63"/>
                    <a:pt x="45" y="58"/>
                    <a:pt x="54" y="45"/>
                  </a:cubicBezTo>
                  <a:cubicBezTo>
                    <a:pt x="55" y="44"/>
                    <a:pt x="54" y="46"/>
                    <a:pt x="55" y="44"/>
                  </a:cubicBezTo>
                  <a:cubicBezTo>
                    <a:pt x="64" y="32"/>
                    <a:pt x="74" y="21"/>
                    <a:pt x="87" y="13"/>
                  </a:cubicBezTo>
                  <a:cubicBezTo>
                    <a:pt x="91" y="8"/>
                    <a:pt x="94" y="2"/>
                    <a:pt x="101" y="0"/>
                  </a:cubicBezTo>
                  <a:cubicBezTo>
                    <a:pt x="104" y="0"/>
                    <a:pt x="106" y="0"/>
                    <a:pt x="109" y="1"/>
                  </a:cubicBezTo>
                  <a:cubicBezTo>
                    <a:pt x="113" y="3"/>
                    <a:pt x="114" y="6"/>
                    <a:pt x="113" y="10"/>
                  </a:cubicBezTo>
                  <a:cubicBezTo>
                    <a:pt x="113" y="15"/>
                    <a:pt x="109" y="12"/>
                    <a:pt x="107" y="13"/>
                  </a:cubicBezTo>
                  <a:cubicBezTo>
                    <a:pt x="100" y="14"/>
                    <a:pt x="94" y="17"/>
                    <a:pt x="88" y="21"/>
                  </a:cubicBezTo>
                  <a:cubicBezTo>
                    <a:pt x="87" y="22"/>
                    <a:pt x="87" y="23"/>
                    <a:pt x="86" y="23"/>
                  </a:cubicBezTo>
                  <a:cubicBezTo>
                    <a:pt x="84" y="27"/>
                    <a:pt x="79" y="28"/>
                    <a:pt x="78" y="32"/>
                  </a:cubicBezTo>
                  <a:cubicBezTo>
                    <a:pt x="78" y="33"/>
                    <a:pt x="78" y="34"/>
                    <a:pt x="78" y="35"/>
                  </a:cubicBezTo>
                  <a:cubicBezTo>
                    <a:pt x="78" y="37"/>
                    <a:pt x="80" y="39"/>
                    <a:pt x="80" y="42"/>
                  </a:cubicBezTo>
                  <a:cubicBezTo>
                    <a:pt x="80" y="48"/>
                    <a:pt x="76" y="50"/>
                    <a:pt x="72" y="53"/>
                  </a:cubicBezTo>
                  <a:cubicBezTo>
                    <a:pt x="72" y="53"/>
                    <a:pt x="71" y="53"/>
                    <a:pt x="71" y="53"/>
                  </a:cubicBezTo>
                  <a:cubicBezTo>
                    <a:pt x="72" y="55"/>
                    <a:pt x="73" y="53"/>
                    <a:pt x="73" y="53"/>
                  </a:cubicBezTo>
                  <a:cubicBezTo>
                    <a:pt x="79" y="52"/>
                    <a:pt x="81" y="56"/>
                    <a:pt x="82" y="60"/>
                  </a:cubicBezTo>
                  <a:cubicBezTo>
                    <a:pt x="82" y="66"/>
                    <a:pt x="79" y="69"/>
                    <a:pt x="74" y="71"/>
                  </a:cubicBezTo>
                  <a:cubicBezTo>
                    <a:pt x="69" y="71"/>
                    <a:pt x="64" y="71"/>
                    <a:pt x="60" y="67"/>
                  </a:cubicBezTo>
                  <a:cubicBezTo>
                    <a:pt x="57" y="63"/>
                    <a:pt x="54" y="64"/>
                    <a:pt x="52" y="69"/>
                  </a:cubicBezTo>
                  <a:cubicBezTo>
                    <a:pt x="48" y="72"/>
                    <a:pt x="44" y="69"/>
                    <a:pt x="40" y="69"/>
                  </a:cubicBezTo>
                  <a:cubicBezTo>
                    <a:pt x="43" y="71"/>
                    <a:pt x="43" y="73"/>
                    <a:pt x="43" y="76"/>
                  </a:cubicBezTo>
                  <a:cubicBezTo>
                    <a:pt x="37" y="87"/>
                    <a:pt x="27" y="91"/>
                    <a:pt x="18" y="99"/>
                  </a:cubicBezTo>
                  <a:cubicBezTo>
                    <a:pt x="17" y="100"/>
                    <a:pt x="16" y="100"/>
                    <a:pt x="15" y="100"/>
                  </a:cubicBezTo>
                  <a:cubicBezTo>
                    <a:pt x="13" y="100"/>
                    <a:pt x="12" y="101"/>
                    <a:pt x="11" y="103"/>
                  </a:cubicBezTo>
                  <a:cubicBezTo>
                    <a:pt x="8" y="105"/>
                    <a:pt x="6" y="106"/>
                    <a:pt x="3" y="105"/>
                  </a:cubicBezTo>
                  <a:cubicBezTo>
                    <a:pt x="0" y="101"/>
                    <a:pt x="0" y="97"/>
                    <a:pt x="1" y="93"/>
                  </a:cubicBezTo>
                  <a:close/>
                </a:path>
              </a:pathLst>
            </a:custGeom>
            <a:solidFill>
              <a:srgbClr val="C5C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5" name="Freeform 372"/>
            <p:cNvSpPr/>
            <p:nvPr userDrawn="1"/>
          </p:nvSpPr>
          <p:spPr bwMode="auto">
            <a:xfrm>
              <a:off x="8154988" y="1328058"/>
              <a:ext cx="120650" cy="76200"/>
            </a:xfrm>
            <a:custGeom>
              <a:avLst/>
              <a:gdLst>
                <a:gd name="T0" fmla="*/ 66 w 66"/>
                <a:gd name="T1" fmla="*/ 15 h 42"/>
                <a:gd name="T2" fmla="*/ 57 w 66"/>
                <a:gd name="T3" fmla="*/ 24 h 42"/>
                <a:gd name="T4" fmla="*/ 45 w 66"/>
                <a:gd name="T5" fmla="*/ 34 h 42"/>
                <a:gd name="T6" fmla="*/ 26 w 66"/>
                <a:gd name="T7" fmla="*/ 40 h 42"/>
                <a:gd name="T8" fmla="*/ 20 w 66"/>
                <a:gd name="T9" fmla="*/ 39 h 42"/>
                <a:gd name="T10" fmla="*/ 17 w 66"/>
                <a:gd name="T11" fmla="*/ 39 h 42"/>
                <a:gd name="T12" fmla="*/ 0 w 66"/>
                <a:gd name="T13" fmla="*/ 29 h 42"/>
                <a:gd name="T14" fmla="*/ 5 w 66"/>
                <a:gd name="T15" fmla="*/ 24 h 42"/>
                <a:gd name="T16" fmla="*/ 27 w 66"/>
                <a:gd name="T17" fmla="*/ 7 h 42"/>
                <a:gd name="T18" fmla="*/ 50 w 66"/>
                <a:gd name="T19" fmla="*/ 5 h 42"/>
                <a:gd name="T20" fmla="*/ 53 w 66"/>
                <a:gd name="T21" fmla="*/ 15 h 42"/>
                <a:gd name="T22" fmla="*/ 66 w 66"/>
                <a:gd name="T23"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42">
                  <a:moveTo>
                    <a:pt x="66" y="15"/>
                  </a:moveTo>
                  <a:cubicBezTo>
                    <a:pt x="65" y="19"/>
                    <a:pt x="61" y="21"/>
                    <a:pt x="57" y="24"/>
                  </a:cubicBezTo>
                  <a:cubicBezTo>
                    <a:pt x="53" y="27"/>
                    <a:pt x="49" y="31"/>
                    <a:pt x="45" y="34"/>
                  </a:cubicBezTo>
                  <a:cubicBezTo>
                    <a:pt x="39" y="37"/>
                    <a:pt x="33" y="40"/>
                    <a:pt x="26" y="40"/>
                  </a:cubicBezTo>
                  <a:cubicBezTo>
                    <a:pt x="24" y="40"/>
                    <a:pt x="22" y="39"/>
                    <a:pt x="20" y="39"/>
                  </a:cubicBezTo>
                  <a:cubicBezTo>
                    <a:pt x="19" y="39"/>
                    <a:pt x="18" y="39"/>
                    <a:pt x="17" y="39"/>
                  </a:cubicBezTo>
                  <a:cubicBezTo>
                    <a:pt x="6" y="42"/>
                    <a:pt x="3" y="40"/>
                    <a:pt x="0" y="29"/>
                  </a:cubicBezTo>
                  <a:cubicBezTo>
                    <a:pt x="2" y="27"/>
                    <a:pt x="3" y="26"/>
                    <a:pt x="5" y="24"/>
                  </a:cubicBezTo>
                  <a:cubicBezTo>
                    <a:pt x="12" y="17"/>
                    <a:pt x="20" y="12"/>
                    <a:pt x="27" y="7"/>
                  </a:cubicBezTo>
                  <a:cubicBezTo>
                    <a:pt x="35" y="2"/>
                    <a:pt x="42" y="0"/>
                    <a:pt x="50" y="5"/>
                  </a:cubicBezTo>
                  <a:cubicBezTo>
                    <a:pt x="53" y="8"/>
                    <a:pt x="51" y="12"/>
                    <a:pt x="53" y="15"/>
                  </a:cubicBezTo>
                  <a:cubicBezTo>
                    <a:pt x="57" y="16"/>
                    <a:pt x="62" y="12"/>
                    <a:pt x="66" y="15"/>
                  </a:cubicBezTo>
                  <a:close/>
                </a:path>
              </a:pathLst>
            </a:custGeom>
            <a:solidFill>
              <a:srgbClr val="CCC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6" name="Freeform 373"/>
            <p:cNvSpPr/>
            <p:nvPr userDrawn="1"/>
          </p:nvSpPr>
          <p:spPr bwMode="auto">
            <a:xfrm>
              <a:off x="8077200" y="1372508"/>
              <a:ext cx="180975" cy="134938"/>
            </a:xfrm>
            <a:custGeom>
              <a:avLst/>
              <a:gdLst>
                <a:gd name="T0" fmla="*/ 67 w 99"/>
                <a:gd name="T1" fmla="*/ 13 h 74"/>
                <a:gd name="T2" fmla="*/ 81 w 99"/>
                <a:gd name="T3" fmla="*/ 5 h 74"/>
                <a:gd name="T4" fmla="*/ 82 w 99"/>
                <a:gd name="T5" fmla="*/ 12 h 74"/>
                <a:gd name="T6" fmla="*/ 99 w 99"/>
                <a:gd name="T7" fmla="*/ 0 h 74"/>
                <a:gd name="T8" fmla="*/ 74 w 99"/>
                <a:gd name="T9" fmla="*/ 22 h 74"/>
                <a:gd name="T10" fmla="*/ 31 w 99"/>
                <a:gd name="T11" fmla="*/ 55 h 74"/>
                <a:gd name="T12" fmla="*/ 20 w 99"/>
                <a:gd name="T13" fmla="*/ 61 h 74"/>
                <a:gd name="T14" fmla="*/ 12 w 99"/>
                <a:gd name="T15" fmla="*/ 67 h 74"/>
                <a:gd name="T16" fmla="*/ 12 w 99"/>
                <a:gd name="T17" fmla="*/ 67 h 74"/>
                <a:gd name="T18" fmla="*/ 5 w 99"/>
                <a:gd name="T19" fmla="*/ 73 h 74"/>
                <a:gd name="T20" fmla="*/ 2 w 99"/>
                <a:gd name="T21" fmla="*/ 74 h 74"/>
                <a:gd name="T22" fmla="*/ 1 w 99"/>
                <a:gd name="T23" fmla="*/ 73 h 74"/>
                <a:gd name="T24" fmla="*/ 0 w 99"/>
                <a:gd name="T25" fmla="*/ 69 h 74"/>
                <a:gd name="T26" fmla="*/ 8 w 99"/>
                <a:gd name="T27" fmla="*/ 60 h 74"/>
                <a:gd name="T28" fmla="*/ 11 w 99"/>
                <a:gd name="T29" fmla="*/ 52 h 74"/>
                <a:gd name="T30" fmla="*/ 21 w 99"/>
                <a:gd name="T31" fmla="*/ 42 h 74"/>
                <a:gd name="T32" fmla="*/ 38 w 99"/>
                <a:gd name="T33" fmla="*/ 39 h 74"/>
                <a:gd name="T34" fmla="*/ 59 w 99"/>
                <a:gd name="T35" fmla="*/ 24 h 74"/>
                <a:gd name="T36" fmla="*/ 60 w 99"/>
                <a:gd name="T37" fmla="*/ 24 h 74"/>
                <a:gd name="T38" fmla="*/ 59 w 99"/>
                <a:gd name="T39" fmla="*/ 23 h 74"/>
                <a:gd name="T40" fmla="*/ 56 w 99"/>
                <a:gd name="T41" fmla="*/ 24 h 74"/>
                <a:gd name="T42" fmla="*/ 50 w 99"/>
                <a:gd name="T43" fmla="*/ 19 h 74"/>
                <a:gd name="T44" fmla="*/ 61 w 99"/>
                <a:gd name="T45" fmla="*/ 13 h 74"/>
                <a:gd name="T46" fmla="*/ 61 w 99"/>
                <a:gd name="T47" fmla="*/ 13 h 74"/>
                <a:gd name="T48" fmla="*/ 67 w 99"/>
                <a:gd name="T4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74">
                  <a:moveTo>
                    <a:pt x="67" y="13"/>
                  </a:moveTo>
                  <a:cubicBezTo>
                    <a:pt x="76" y="19"/>
                    <a:pt x="75" y="7"/>
                    <a:pt x="81" y="5"/>
                  </a:cubicBezTo>
                  <a:cubicBezTo>
                    <a:pt x="84" y="7"/>
                    <a:pt x="77" y="10"/>
                    <a:pt x="82" y="12"/>
                  </a:cubicBezTo>
                  <a:cubicBezTo>
                    <a:pt x="88" y="9"/>
                    <a:pt x="92" y="2"/>
                    <a:pt x="99" y="0"/>
                  </a:cubicBezTo>
                  <a:cubicBezTo>
                    <a:pt x="92" y="9"/>
                    <a:pt x="83" y="15"/>
                    <a:pt x="74" y="22"/>
                  </a:cubicBezTo>
                  <a:cubicBezTo>
                    <a:pt x="60" y="33"/>
                    <a:pt x="46" y="44"/>
                    <a:pt x="31" y="55"/>
                  </a:cubicBezTo>
                  <a:cubicBezTo>
                    <a:pt x="28" y="57"/>
                    <a:pt x="24" y="59"/>
                    <a:pt x="20" y="61"/>
                  </a:cubicBezTo>
                  <a:cubicBezTo>
                    <a:pt x="19" y="64"/>
                    <a:pt x="14" y="63"/>
                    <a:pt x="12" y="67"/>
                  </a:cubicBezTo>
                  <a:cubicBezTo>
                    <a:pt x="12" y="67"/>
                    <a:pt x="12" y="67"/>
                    <a:pt x="12" y="67"/>
                  </a:cubicBezTo>
                  <a:cubicBezTo>
                    <a:pt x="11" y="70"/>
                    <a:pt x="6" y="69"/>
                    <a:pt x="5" y="73"/>
                  </a:cubicBezTo>
                  <a:cubicBezTo>
                    <a:pt x="4" y="73"/>
                    <a:pt x="3" y="73"/>
                    <a:pt x="2" y="74"/>
                  </a:cubicBezTo>
                  <a:cubicBezTo>
                    <a:pt x="2" y="73"/>
                    <a:pt x="2" y="73"/>
                    <a:pt x="1" y="73"/>
                  </a:cubicBezTo>
                  <a:cubicBezTo>
                    <a:pt x="1" y="72"/>
                    <a:pt x="0" y="71"/>
                    <a:pt x="0" y="69"/>
                  </a:cubicBezTo>
                  <a:cubicBezTo>
                    <a:pt x="2" y="65"/>
                    <a:pt x="5" y="62"/>
                    <a:pt x="8" y="60"/>
                  </a:cubicBezTo>
                  <a:cubicBezTo>
                    <a:pt x="11" y="58"/>
                    <a:pt x="13" y="56"/>
                    <a:pt x="11" y="52"/>
                  </a:cubicBezTo>
                  <a:cubicBezTo>
                    <a:pt x="9" y="44"/>
                    <a:pt x="14" y="38"/>
                    <a:pt x="21" y="42"/>
                  </a:cubicBezTo>
                  <a:cubicBezTo>
                    <a:pt x="28" y="45"/>
                    <a:pt x="32" y="42"/>
                    <a:pt x="38" y="39"/>
                  </a:cubicBezTo>
                  <a:cubicBezTo>
                    <a:pt x="45" y="34"/>
                    <a:pt x="51" y="28"/>
                    <a:pt x="59" y="24"/>
                  </a:cubicBezTo>
                  <a:cubicBezTo>
                    <a:pt x="60" y="24"/>
                    <a:pt x="59" y="25"/>
                    <a:pt x="60" y="24"/>
                  </a:cubicBezTo>
                  <a:cubicBezTo>
                    <a:pt x="61" y="22"/>
                    <a:pt x="59" y="24"/>
                    <a:pt x="59" y="23"/>
                  </a:cubicBezTo>
                  <a:cubicBezTo>
                    <a:pt x="58" y="24"/>
                    <a:pt x="57" y="24"/>
                    <a:pt x="56" y="24"/>
                  </a:cubicBezTo>
                  <a:cubicBezTo>
                    <a:pt x="53" y="24"/>
                    <a:pt x="48" y="25"/>
                    <a:pt x="50" y="19"/>
                  </a:cubicBezTo>
                  <a:cubicBezTo>
                    <a:pt x="54" y="18"/>
                    <a:pt x="56" y="13"/>
                    <a:pt x="61" y="13"/>
                  </a:cubicBezTo>
                  <a:cubicBezTo>
                    <a:pt x="61" y="13"/>
                    <a:pt x="61" y="13"/>
                    <a:pt x="61" y="13"/>
                  </a:cubicBezTo>
                  <a:cubicBezTo>
                    <a:pt x="63" y="14"/>
                    <a:pt x="65" y="13"/>
                    <a:pt x="67" y="13"/>
                  </a:cubicBezTo>
                  <a:close/>
                </a:path>
              </a:pathLst>
            </a:custGeom>
            <a:solidFill>
              <a:srgbClr val="D9D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7" name="Freeform 374"/>
            <p:cNvSpPr/>
            <p:nvPr userDrawn="1"/>
          </p:nvSpPr>
          <p:spPr bwMode="auto">
            <a:xfrm>
              <a:off x="8162925" y="1374095"/>
              <a:ext cx="134938" cy="115888"/>
            </a:xfrm>
            <a:custGeom>
              <a:avLst/>
              <a:gdLst>
                <a:gd name="T0" fmla="*/ 16 w 73"/>
                <a:gd name="T1" fmla="*/ 52 h 64"/>
                <a:gd name="T2" fmla="*/ 0 w 73"/>
                <a:gd name="T3" fmla="*/ 64 h 64"/>
                <a:gd name="T4" fmla="*/ 7 w 73"/>
                <a:gd name="T5" fmla="*/ 52 h 64"/>
                <a:gd name="T6" fmla="*/ 69 w 73"/>
                <a:gd name="T7" fmla="*/ 2 h 64"/>
                <a:gd name="T8" fmla="*/ 73 w 73"/>
                <a:gd name="T9" fmla="*/ 0 h 64"/>
                <a:gd name="T10" fmla="*/ 66 w 73"/>
                <a:gd name="T11" fmla="*/ 18 h 64"/>
                <a:gd name="T12" fmla="*/ 39 w 73"/>
                <a:gd name="T13" fmla="*/ 38 h 64"/>
                <a:gd name="T14" fmla="*/ 19 w 73"/>
                <a:gd name="T15" fmla="*/ 52 h 64"/>
                <a:gd name="T16" fmla="*/ 16 w 73"/>
                <a:gd name="T17"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64">
                  <a:moveTo>
                    <a:pt x="16" y="52"/>
                  </a:moveTo>
                  <a:cubicBezTo>
                    <a:pt x="9" y="54"/>
                    <a:pt x="6" y="61"/>
                    <a:pt x="0" y="64"/>
                  </a:cubicBezTo>
                  <a:cubicBezTo>
                    <a:pt x="1" y="59"/>
                    <a:pt x="3" y="55"/>
                    <a:pt x="7" y="52"/>
                  </a:cubicBezTo>
                  <a:cubicBezTo>
                    <a:pt x="27" y="34"/>
                    <a:pt x="47" y="18"/>
                    <a:pt x="69" y="2"/>
                  </a:cubicBezTo>
                  <a:cubicBezTo>
                    <a:pt x="70" y="1"/>
                    <a:pt x="72" y="1"/>
                    <a:pt x="73" y="0"/>
                  </a:cubicBezTo>
                  <a:cubicBezTo>
                    <a:pt x="73" y="7"/>
                    <a:pt x="71" y="13"/>
                    <a:pt x="66" y="18"/>
                  </a:cubicBezTo>
                  <a:cubicBezTo>
                    <a:pt x="57" y="24"/>
                    <a:pt x="47" y="29"/>
                    <a:pt x="39" y="38"/>
                  </a:cubicBezTo>
                  <a:cubicBezTo>
                    <a:pt x="34" y="44"/>
                    <a:pt x="27" y="49"/>
                    <a:pt x="19" y="52"/>
                  </a:cubicBezTo>
                  <a:cubicBezTo>
                    <a:pt x="18" y="53"/>
                    <a:pt x="17" y="53"/>
                    <a:pt x="16" y="52"/>
                  </a:cubicBezTo>
                  <a:close/>
                </a:path>
              </a:pathLst>
            </a:custGeom>
            <a:solidFill>
              <a:srgbClr val="DCD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8" name="Freeform 375"/>
            <p:cNvSpPr/>
            <p:nvPr userDrawn="1"/>
          </p:nvSpPr>
          <p:spPr bwMode="auto">
            <a:xfrm>
              <a:off x="8229600" y="1250270"/>
              <a:ext cx="117475" cy="58738"/>
            </a:xfrm>
            <a:custGeom>
              <a:avLst/>
              <a:gdLst>
                <a:gd name="T0" fmla="*/ 0 w 64"/>
                <a:gd name="T1" fmla="*/ 21 h 32"/>
                <a:gd name="T2" fmla="*/ 10 w 64"/>
                <a:gd name="T3" fmla="*/ 18 h 32"/>
                <a:gd name="T4" fmla="*/ 39 w 64"/>
                <a:gd name="T5" fmla="*/ 7 h 32"/>
                <a:gd name="T6" fmla="*/ 41 w 64"/>
                <a:gd name="T7" fmla="*/ 2 h 32"/>
                <a:gd name="T8" fmla="*/ 46 w 64"/>
                <a:gd name="T9" fmla="*/ 4 h 32"/>
                <a:gd name="T10" fmla="*/ 56 w 64"/>
                <a:gd name="T11" fmla="*/ 8 h 32"/>
                <a:gd name="T12" fmla="*/ 62 w 64"/>
                <a:gd name="T13" fmla="*/ 22 h 32"/>
                <a:gd name="T14" fmla="*/ 62 w 64"/>
                <a:gd name="T15" fmla="*/ 25 h 32"/>
                <a:gd name="T16" fmla="*/ 59 w 64"/>
                <a:gd name="T17" fmla="*/ 30 h 32"/>
                <a:gd name="T18" fmla="*/ 58 w 64"/>
                <a:gd name="T19" fmla="*/ 31 h 32"/>
                <a:gd name="T20" fmla="*/ 56 w 64"/>
                <a:gd name="T21" fmla="*/ 32 h 32"/>
                <a:gd name="T22" fmla="*/ 53 w 64"/>
                <a:gd name="T23" fmla="*/ 30 h 32"/>
                <a:gd name="T24" fmla="*/ 47 w 64"/>
                <a:gd name="T25" fmla="*/ 24 h 32"/>
                <a:gd name="T26" fmla="*/ 25 w 64"/>
                <a:gd name="T27" fmla="*/ 23 h 32"/>
                <a:gd name="T28" fmla="*/ 2 w 64"/>
                <a:gd name="T29" fmla="*/ 25 h 32"/>
                <a:gd name="T30" fmla="*/ 0 w 64"/>
                <a:gd name="T31" fmla="*/ 23 h 32"/>
                <a:gd name="T32" fmla="*/ 0 w 64"/>
                <a:gd name="T33"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32">
                  <a:moveTo>
                    <a:pt x="0" y="21"/>
                  </a:moveTo>
                  <a:cubicBezTo>
                    <a:pt x="3" y="19"/>
                    <a:pt x="6" y="18"/>
                    <a:pt x="10" y="18"/>
                  </a:cubicBezTo>
                  <a:cubicBezTo>
                    <a:pt x="21" y="17"/>
                    <a:pt x="29" y="10"/>
                    <a:pt x="39" y="7"/>
                  </a:cubicBezTo>
                  <a:cubicBezTo>
                    <a:pt x="42" y="6"/>
                    <a:pt x="41" y="4"/>
                    <a:pt x="41" y="2"/>
                  </a:cubicBezTo>
                  <a:cubicBezTo>
                    <a:pt x="43" y="0"/>
                    <a:pt x="46" y="2"/>
                    <a:pt x="46" y="4"/>
                  </a:cubicBezTo>
                  <a:cubicBezTo>
                    <a:pt x="47" y="11"/>
                    <a:pt x="52" y="7"/>
                    <a:pt x="56" y="8"/>
                  </a:cubicBezTo>
                  <a:cubicBezTo>
                    <a:pt x="64" y="10"/>
                    <a:pt x="59" y="18"/>
                    <a:pt x="62" y="22"/>
                  </a:cubicBezTo>
                  <a:cubicBezTo>
                    <a:pt x="62" y="23"/>
                    <a:pt x="62" y="24"/>
                    <a:pt x="62" y="25"/>
                  </a:cubicBezTo>
                  <a:cubicBezTo>
                    <a:pt x="62" y="27"/>
                    <a:pt x="60" y="29"/>
                    <a:pt x="59" y="30"/>
                  </a:cubicBezTo>
                  <a:cubicBezTo>
                    <a:pt x="59" y="30"/>
                    <a:pt x="58" y="31"/>
                    <a:pt x="58" y="31"/>
                  </a:cubicBezTo>
                  <a:cubicBezTo>
                    <a:pt x="57" y="31"/>
                    <a:pt x="56" y="31"/>
                    <a:pt x="56" y="32"/>
                  </a:cubicBezTo>
                  <a:cubicBezTo>
                    <a:pt x="55" y="31"/>
                    <a:pt x="54" y="31"/>
                    <a:pt x="53" y="30"/>
                  </a:cubicBezTo>
                  <a:cubicBezTo>
                    <a:pt x="50" y="29"/>
                    <a:pt x="48" y="27"/>
                    <a:pt x="47" y="24"/>
                  </a:cubicBezTo>
                  <a:cubicBezTo>
                    <a:pt x="40" y="15"/>
                    <a:pt x="32" y="23"/>
                    <a:pt x="25" y="23"/>
                  </a:cubicBezTo>
                  <a:cubicBezTo>
                    <a:pt x="17" y="24"/>
                    <a:pt x="10" y="27"/>
                    <a:pt x="2" y="25"/>
                  </a:cubicBezTo>
                  <a:cubicBezTo>
                    <a:pt x="1" y="25"/>
                    <a:pt x="1" y="24"/>
                    <a:pt x="0" y="23"/>
                  </a:cubicBezTo>
                  <a:cubicBezTo>
                    <a:pt x="0" y="22"/>
                    <a:pt x="0" y="22"/>
                    <a:pt x="0" y="21"/>
                  </a:cubicBezTo>
                  <a:close/>
                </a:path>
              </a:pathLst>
            </a:custGeom>
            <a:solidFill>
              <a:srgbClr val="838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9" name="Freeform 376"/>
            <p:cNvSpPr/>
            <p:nvPr userDrawn="1"/>
          </p:nvSpPr>
          <p:spPr bwMode="auto">
            <a:xfrm>
              <a:off x="8015288" y="1547133"/>
              <a:ext cx="88900" cy="85725"/>
            </a:xfrm>
            <a:custGeom>
              <a:avLst/>
              <a:gdLst>
                <a:gd name="T0" fmla="*/ 49 w 49"/>
                <a:gd name="T1" fmla="*/ 0 h 47"/>
                <a:gd name="T2" fmla="*/ 30 w 49"/>
                <a:gd name="T3" fmla="*/ 21 h 47"/>
                <a:gd name="T4" fmla="*/ 24 w 49"/>
                <a:gd name="T5" fmla="*/ 29 h 47"/>
                <a:gd name="T6" fmla="*/ 19 w 49"/>
                <a:gd name="T7" fmla="*/ 41 h 47"/>
                <a:gd name="T8" fmla="*/ 13 w 49"/>
                <a:gd name="T9" fmla="*/ 41 h 47"/>
                <a:gd name="T10" fmla="*/ 10 w 49"/>
                <a:gd name="T11" fmla="*/ 40 h 47"/>
                <a:gd name="T12" fmla="*/ 0 w 49"/>
                <a:gd name="T13" fmla="*/ 43 h 47"/>
                <a:gd name="T14" fmla="*/ 21 w 49"/>
                <a:gd name="T15" fmla="*/ 24 h 47"/>
                <a:gd name="T16" fmla="*/ 49 w 4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7">
                  <a:moveTo>
                    <a:pt x="49" y="0"/>
                  </a:moveTo>
                  <a:cubicBezTo>
                    <a:pt x="44" y="9"/>
                    <a:pt x="38" y="16"/>
                    <a:pt x="30" y="21"/>
                  </a:cubicBezTo>
                  <a:cubicBezTo>
                    <a:pt x="26" y="23"/>
                    <a:pt x="24" y="24"/>
                    <a:pt x="24" y="29"/>
                  </a:cubicBezTo>
                  <a:cubicBezTo>
                    <a:pt x="25" y="33"/>
                    <a:pt x="21" y="37"/>
                    <a:pt x="19" y="41"/>
                  </a:cubicBezTo>
                  <a:cubicBezTo>
                    <a:pt x="18" y="45"/>
                    <a:pt x="15" y="47"/>
                    <a:pt x="13" y="41"/>
                  </a:cubicBezTo>
                  <a:cubicBezTo>
                    <a:pt x="12" y="39"/>
                    <a:pt x="10" y="39"/>
                    <a:pt x="10" y="40"/>
                  </a:cubicBezTo>
                  <a:cubicBezTo>
                    <a:pt x="9" y="47"/>
                    <a:pt x="3" y="42"/>
                    <a:pt x="0" y="43"/>
                  </a:cubicBezTo>
                  <a:cubicBezTo>
                    <a:pt x="5" y="34"/>
                    <a:pt x="14" y="30"/>
                    <a:pt x="21" y="24"/>
                  </a:cubicBezTo>
                  <a:cubicBezTo>
                    <a:pt x="30" y="15"/>
                    <a:pt x="38" y="7"/>
                    <a:pt x="49" y="0"/>
                  </a:cubicBezTo>
                  <a:close/>
                </a:path>
              </a:pathLst>
            </a:custGeom>
            <a:solidFill>
              <a:srgbClr val="D0CD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0" name="Freeform 377"/>
            <p:cNvSpPr/>
            <p:nvPr userDrawn="1"/>
          </p:nvSpPr>
          <p:spPr bwMode="auto">
            <a:xfrm>
              <a:off x="7888288" y="1540783"/>
              <a:ext cx="142875" cy="49213"/>
            </a:xfrm>
            <a:custGeom>
              <a:avLst/>
              <a:gdLst>
                <a:gd name="T0" fmla="*/ 78 w 78"/>
                <a:gd name="T1" fmla="*/ 1 h 27"/>
                <a:gd name="T2" fmla="*/ 60 w 78"/>
                <a:gd name="T3" fmla="*/ 10 h 27"/>
                <a:gd name="T4" fmla="*/ 29 w 78"/>
                <a:gd name="T5" fmla="*/ 18 h 27"/>
                <a:gd name="T6" fmla="*/ 2 w 78"/>
                <a:gd name="T7" fmla="*/ 27 h 27"/>
                <a:gd name="T8" fmla="*/ 1 w 78"/>
                <a:gd name="T9" fmla="*/ 24 h 27"/>
                <a:gd name="T10" fmla="*/ 9 w 78"/>
                <a:gd name="T11" fmla="*/ 14 h 27"/>
                <a:gd name="T12" fmla="*/ 31 w 78"/>
                <a:gd name="T13" fmla="*/ 10 h 27"/>
                <a:gd name="T14" fmla="*/ 56 w 78"/>
                <a:gd name="T15" fmla="*/ 5 h 27"/>
                <a:gd name="T16" fmla="*/ 66 w 78"/>
                <a:gd name="T17" fmla="*/ 2 h 27"/>
                <a:gd name="T18" fmla="*/ 72 w 78"/>
                <a:gd name="T19" fmla="*/ 0 h 27"/>
                <a:gd name="T20" fmla="*/ 78 w 78"/>
                <a:gd name="T2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27">
                  <a:moveTo>
                    <a:pt x="78" y="1"/>
                  </a:moveTo>
                  <a:cubicBezTo>
                    <a:pt x="74" y="7"/>
                    <a:pt x="66" y="8"/>
                    <a:pt x="60" y="10"/>
                  </a:cubicBezTo>
                  <a:cubicBezTo>
                    <a:pt x="50" y="13"/>
                    <a:pt x="39" y="16"/>
                    <a:pt x="29" y="18"/>
                  </a:cubicBezTo>
                  <a:cubicBezTo>
                    <a:pt x="19" y="20"/>
                    <a:pt x="11" y="24"/>
                    <a:pt x="2" y="27"/>
                  </a:cubicBezTo>
                  <a:cubicBezTo>
                    <a:pt x="1" y="26"/>
                    <a:pt x="0" y="25"/>
                    <a:pt x="1" y="24"/>
                  </a:cubicBezTo>
                  <a:cubicBezTo>
                    <a:pt x="2" y="20"/>
                    <a:pt x="5" y="17"/>
                    <a:pt x="9" y="14"/>
                  </a:cubicBezTo>
                  <a:cubicBezTo>
                    <a:pt x="15" y="9"/>
                    <a:pt x="23" y="9"/>
                    <a:pt x="31" y="10"/>
                  </a:cubicBezTo>
                  <a:cubicBezTo>
                    <a:pt x="40" y="11"/>
                    <a:pt x="48" y="7"/>
                    <a:pt x="56" y="5"/>
                  </a:cubicBezTo>
                  <a:cubicBezTo>
                    <a:pt x="59" y="5"/>
                    <a:pt x="62" y="4"/>
                    <a:pt x="66" y="2"/>
                  </a:cubicBezTo>
                  <a:cubicBezTo>
                    <a:pt x="68" y="1"/>
                    <a:pt x="70" y="1"/>
                    <a:pt x="72" y="0"/>
                  </a:cubicBezTo>
                  <a:cubicBezTo>
                    <a:pt x="74" y="0"/>
                    <a:pt x="76" y="0"/>
                    <a:pt x="78" y="1"/>
                  </a:cubicBezTo>
                  <a:close/>
                </a:path>
              </a:pathLst>
            </a:custGeom>
            <a:solidFill>
              <a:srgbClr val="DEE1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1" name="Freeform 378"/>
            <p:cNvSpPr/>
            <p:nvPr userDrawn="1"/>
          </p:nvSpPr>
          <p:spPr bwMode="auto">
            <a:xfrm>
              <a:off x="8243888" y="1305833"/>
              <a:ext cx="87313" cy="60325"/>
            </a:xfrm>
            <a:custGeom>
              <a:avLst/>
              <a:gdLst>
                <a:gd name="T0" fmla="*/ 47 w 48"/>
                <a:gd name="T1" fmla="*/ 0 h 33"/>
                <a:gd name="T2" fmla="*/ 48 w 48"/>
                <a:gd name="T3" fmla="*/ 2 h 33"/>
                <a:gd name="T4" fmla="*/ 44 w 48"/>
                <a:gd name="T5" fmla="*/ 4 h 33"/>
                <a:gd name="T6" fmla="*/ 21 w 48"/>
                <a:gd name="T7" fmla="*/ 17 h 33"/>
                <a:gd name="T8" fmla="*/ 17 w 48"/>
                <a:gd name="T9" fmla="*/ 27 h 33"/>
                <a:gd name="T10" fmla="*/ 17 w 48"/>
                <a:gd name="T11" fmla="*/ 27 h 33"/>
                <a:gd name="T12" fmla="*/ 0 w 48"/>
                <a:gd name="T13" fmla="*/ 33 h 33"/>
                <a:gd name="T14" fmla="*/ 1 w 48"/>
                <a:gd name="T15" fmla="*/ 19 h 33"/>
                <a:gd name="T16" fmla="*/ 5 w 48"/>
                <a:gd name="T17" fmla="*/ 12 h 33"/>
                <a:gd name="T18" fmla="*/ 47 w 4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3">
                  <a:moveTo>
                    <a:pt x="47" y="0"/>
                  </a:moveTo>
                  <a:cubicBezTo>
                    <a:pt x="47" y="0"/>
                    <a:pt x="47" y="1"/>
                    <a:pt x="48" y="2"/>
                  </a:cubicBezTo>
                  <a:cubicBezTo>
                    <a:pt x="46" y="2"/>
                    <a:pt x="45" y="3"/>
                    <a:pt x="44" y="4"/>
                  </a:cubicBezTo>
                  <a:cubicBezTo>
                    <a:pt x="36" y="8"/>
                    <a:pt x="29" y="14"/>
                    <a:pt x="21" y="17"/>
                  </a:cubicBezTo>
                  <a:cubicBezTo>
                    <a:pt x="15" y="19"/>
                    <a:pt x="17" y="23"/>
                    <a:pt x="17" y="27"/>
                  </a:cubicBezTo>
                  <a:cubicBezTo>
                    <a:pt x="17" y="27"/>
                    <a:pt x="17" y="27"/>
                    <a:pt x="17" y="27"/>
                  </a:cubicBezTo>
                  <a:cubicBezTo>
                    <a:pt x="12" y="29"/>
                    <a:pt x="6" y="29"/>
                    <a:pt x="0" y="33"/>
                  </a:cubicBezTo>
                  <a:cubicBezTo>
                    <a:pt x="0" y="27"/>
                    <a:pt x="1" y="23"/>
                    <a:pt x="1" y="19"/>
                  </a:cubicBezTo>
                  <a:cubicBezTo>
                    <a:pt x="2" y="16"/>
                    <a:pt x="3" y="14"/>
                    <a:pt x="5" y="12"/>
                  </a:cubicBezTo>
                  <a:cubicBezTo>
                    <a:pt x="19" y="7"/>
                    <a:pt x="32" y="0"/>
                    <a:pt x="47" y="0"/>
                  </a:cubicBezTo>
                  <a:close/>
                </a:path>
              </a:pathLst>
            </a:custGeom>
            <a:solidFill>
              <a:srgbClr val="B2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2" name="Freeform 379"/>
            <p:cNvSpPr/>
            <p:nvPr userDrawn="1"/>
          </p:nvSpPr>
          <p:spPr bwMode="auto">
            <a:xfrm>
              <a:off x="8264525" y="1313770"/>
              <a:ext cx="60325" cy="41275"/>
            </a:xfrm>
            <a:custGeom>
              <a:avLst/>
              <a:gdLst>
                <a:gd name="T0" fmla="*/ 6 w 33"/>
                <a:gd name="T1" fmla="*/ 23 h 23"/>
                <a:gd name="T2" fmla="*/ 0 w 33"/>
                <a:gd name="T3" fmla="*/ 17 h 23"/>
                <a:gd name="T4" fmla="*/ 5 w 33"/>
                <a:gd name="T5" fmla="*/ 11 h 23"/>
                <a:gd name="T6" fmla="*/ 33 w 33"/>
                <a:gd name="T7" fmla="*/ 0 h 23"/>
                <a:gd name="T8" fmla="*/ 6 w 33"/>
                <a:gd name="T9" fmla="*/ 23 h 23"/>
              </a:gdLst>
              <a:ahLst/>
              <a:cxnLst>
                <a:cxn ang="0">
                  <a:pos x="T0" y="T1"/>
                </a:cxn>
                <a:cxn ang="0">
                  <a:pos x="T2" y="T3"/>
                </a:cxn>
                <a:cxn ang="0">
                  <a:pos x="T4" y="T5"/>
                </a:cxn>
                <a:cxn ang="0">
                  <a:pos x="T6" y="T7"/>
                </a:cxn>
                <a:cxn ang="0">
                  <a:pos x="T8" y="T9"/>
                </a:cxn>
              </a:cxnLst>
              <a:rect l="0" t="0" r="r" b="b"/>
              <a:pathLst>
                <a:path w="33" h="23">
                  <a:moveTo>
                    <a:pt x="6" y="23"/>
                  </a:moveTo>
                  <a:cubicBezTo>
                    <a:pt x="4" y="21"/>
                    <a:pt x="0" y="22"/>
                    <a:pt x="0" y="17"/>
                  </a:cubicBezTo>
                  <a:cubicBezTo>
                    <a:pt x="1" y="14"/>
                    <a:pt x="2" y="12"/>
                    <a:pt x="5" y="11"/>
                  </a:cubicBezTo>
                  <a:cubicBezTo>
                    <a:pt x="15" y="9"/>
                    <a:pt x="23" y="2"/>
                    <a:pt x="33" y="0"/>
                  </a:cubicBezTo>
                  <a:cubicBezTo>
                    <a:pt x="25" y="9"/>
                    <a:pt x="16" y="16"/>
                    <a:pt x="6" y="23"/>
                  </a:cubicBezTo>
                  <a:close/>
                </a:path>
              </a:pathLst>
            </a:custGeom>
            <a:solidFill>
              <a:srgbClr val="C4C4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3" name="Freeform 380"/>
            <p:cNvSpPr/>
            <p:nvPr userDrawn="1"/>
          </p:nvSpPr>
          <p:spPr bwMode="auto">
            <a:xfrm>
              <a:off x="8321675" y="1324883"/>
              <a:ext cx="39688" cy="47625"/>
            </a:xfrm>
            <a:custGeom>
              <a:avLst/>
              <a:gdLst>
                <a:gd name="T0" fmla="*/ 20 w 22"/>
                <a:gd name="T1" fmla="*/ 1 h 26"/>
                <a:gd name="T2" fmla="*/ 22 w 22"/>
                <a:gd name="T3" fmla="*/ 5 h 26"/>
                <a:gd name="T4" fmla="*/ 20 w 22"/>
                <a:gd name="T5" fmla="*/ 14 h 26"/>
                <a:gd name="T6" fmla="*/ 12 w 22"/>
                <a:gd name="T7" fmla="*/ 25 h 26"/>
                <a:gd name="T8" fmla="*/ 2 w 22"/>
                <a:gd name="T9" fmla="*/ 19 h 26"/>
                <a:gd name="T10" fmla="*/ 0 w 22"/>
                <a:gd name="T11" fmla="*/ 16 h 26"/>
                <a:gd name="T12" fmla="*/ 17 w 22"/>
                <a:gd name="T13" fmla="*/ 2 h 26"/>
                <a:gd name="T14" fmla="*/ 20 w 22"/>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20" y="1"/>
                  </a:moveTo>
                  <a:cubicBezTo>
                    <a:pt x="22" y="2"/>
                    <a:pt x="22" y="3"/>
                    <a:pt x="22" y="5"/>
                  </a:cubicBezTo>
                  <a:cubicBezTo>
                    <a:pt x="21" y="8"/>
                    <a:pt x="17" y="11"/>
                    <a:pt x="20" y="14"/>
                  </a:cubicBezTo>
                  <a:cubicBezTo>
                    <a:pt x="17" y="18"/>
                    <a:pt x="16" y="23"/>
                    <a:pt x="12" y="25"/>
                  </a:cubicBezTo>
                  <a:cubicBezTo>
                    <a:pt x="7" y="26"/>
                    <a:pt x="5" y="22"/>
                    <a:pt x="2" y="19"/>
                  </a:cubicBezTo>
                  <a:cubicBezTo>
                    <a:pt x="1" y="18"/>
                    <a:pt x="1" y="17"/>
                    <a:pt x="0" y="16"/>
                  </a:cubicBezTo>
                  <a:cubicBezTo>
                    <a:pt x="5" y="10"/>
                    <a:pt x="12" y="7"/>
                    <a:pt x="17" y="2"/>
                  </a:cubicBezTo>
                  <a:cubicBezTo>
                    <a:pt x="18" y="1"/>
                    <a:pt x="19" y="0"/>
                    <a:pt x="20" y="1"/>
                  </a:cubicBezTo>
                  <a:close/>
                </a:path>
              </a:pathLst>
            </a:custGeom>
            <a:solidFill>
              <a:srgbClr val="C0BA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4" name="Freeform 381"/>
            <p:cNvSpPr/>
            <p:nvPr userDrawn="1"/>
          </p:nvSpPr>
          <p:spPr bwMode="auto">
            <a:xfrm>
              <a:off x="8286750" y="1364570"/>
              <a:ext cx="39688" cy="38100"/>
            </a:xfrm>
            <a:custGeom>
              <a:avLst/>
              <a:gdLst>
                <a:gd name="T0" fmla="*/ 0 w 22"/>
                <a:gd name="T1" fmla="*/ 21 h 21"/>
                <a:gd name="T2" fmla="*/ 6 w 22"/>
                <a:gd name="T3" fmla="*/ 5 h 21"/>
                <a:gd name="T4" fmla="*/ 12 w 22"/>
                <a:gd name="T5" fmla="*/ 0 h 21"/>
                <a:gd name="T6" fmla="*/ 13 w 22"/>
                <a:gd name="T7" fmla="*/ 0 h 21"/>
                <a:gd name="T8" fmla="*/ 21 w 22"/>
                <a:gd name="T9" fmla="*/ 1 h 21"/>
                <a:gd name="T10" fmla="*/ 22 w 22"/>
                <a:gd name="T11" fmla="*/ 4 h 21"/>
                <a:gd name="T12" fmla="*/ 3 w 22"/>
                <a:gd name="T13" fmla="*/ 21 h 21"/>
                <a:gd name="T14" fmla="*/ 0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0" y="21"/>
                  </a:moveTo>
                  <a:cubicBezTo>
                    <a:pt x="1" y="15"/>
                    <a:pt x="2" y="9"/>
                    <a:pt x="6" y="5"/>
                  </a:cubicBezTo>
                  <a:cubicBezTo>
                    <a:pt x="8" y="3"/>
                    <a:pt x="9" y="1"/>
                    <a:pt x="12" y="0"/>
                  </a:cubicBezTo>
                  <a:cubicBezTo>
                    <a:pt x="12" y="0"/>
                    <a:pt x="13" y="0"/>
                    <a:pt x="13" y="0"/>
                  </a:cubicBezTo>
                  <a:cubicBezTo>
                    <a:pt x="16" y="0"/>
                    <a:pt x="18" y="0"/>
                    <a:pt x="21" y="1"/>
                  </a:cubicBezTo>
                  <a:cubicBezTo>
                    <a:pt x="21" y="2"/>
                    <a:pt x="22" y="3"/>
                    <a:pt x="22" y="4"/>
                  </a:cubicBezTo>
                  <a:cubicBezTo>
                    <a:pt x="19" y="13"/>
                    <a:pt x="10" y="17"/>
                    <a:pt x="3" y="21"/>
                  </a:cubicBezTo>
                  <a:cubicBezTo>
                    <a:pt x="2" y="21"/>
                    <a:pt x="1" y="21"/>
                    <a:pt x="0" y="21"/>
                  </a:cubicBezTo>
                  <a:close/>
                </a:path>
              </a:pathLst>
            </a:custGeom>
            <a:solidFill>
              <a:srgbClr val="C0BA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5" name="Freeform 382"/>
            <p:cNvSpPr/>
            <p:nvPr userDrawn="1"/>
          </p:nvSpPr>
          <p:spPr bwMode="auto">
            <a:xfrm>
              <a:off x="8340725" y="1302658"/>
              <a:ext cx="20638" cy="25400"/>
            </a:xfrm>
            <a:custGeom>
              <a:avLst/>
              <a:gdLst>
                <a:gd name="T0" fmla="*/ 9 w 11"/>
                <a:gd name="T1" fmla="*/ 13 h 14"/>
                <a:gd name="T2" fmla="*/ 6 w 11"/>
                <a:gd name="T3" fmla="*/ 14 h 14"/>
                <a:gd name="T4" fmla="*/ 0 w 11"/>
                <a:gd name="T5" fmla="*/ 7 h 14"/>
                <a:gd name="T6" fmla="*/ 1 w 11"/>
                <a:gd name="T7" fmla="*/ 4 h 14"/>
                <a:gd name="T8" fmla="*/ 3 w 11"/>
                <a:gd name="T9" fmla="*/ 2 h 14"/>
                <a:gd name="T10" fmla="*/ 7 w 11"/>
                <a:gd name="T11" fmla="*/ 0 h 14"/>
                <a:gd name="T12" fmla="*/ 10 w 11"/>
                <a:gd name="T13" fmla="*/ 3 h 14"/>
                <a:gd name="T14" fmla="*/ 9 w 11"/>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9" y="13"/>
                  </a:moveTo>
                  <a:cubicBezTo>
                    <a:pt x="8" y="13"/>
                    <a:pt x="7" y="14"/>
                    <a:pt x="6" y="14"/>
                  </a:cubicBezTo>
                  <a:cubicBezTo>
                    <a:pt x="4" y="12"/>
                    <a:pt x="2" y="9"/>
                    <a:pt x="0" y="7"/>
                  </a:cubicBezTo>
                  <a:cubicBezTo>
                    <a:pt x="0" y="6"/>
                    <a:pt x="1" y="5"/>
                    <a:pt x="1" y="4"/>
                  </a:cubicBezTo>
                  <a:cubicBezTo>
                    <a:pt x="2" y="3"/>
                    <a:pt x="3" y="3"/>
                    <a:pt x="3" y="2"/>
                  </a:cubicBezTo>
                  <a:cubicBezTo>
                    <a:pt x="5" y="1"/>
                    <a:pt x="6" y="1"/>
                    <a:pt x="7" y="0"/>
                  </a:cubicBezTo>
                  <a:cubicBezTo>
                    <a:pt x="9" y="0"/>
                    <a:pt x="10" y="1"/>
                    <a:pt x="10" y="3"/>
                  </a:cubicBezTo>
                  <a:cubicBezTo>
                    <a:pt x="11" y="6"/>
                    <a:pt x="9" y="9"/>
                    <a:pt x="9" y="13"/>
                  </a:cubicBezTo>
                  <a:close/>
                </a:path>
              </a:pathLst>
            </a:custGeom>
            <a:solidFill>
              <a:srgbClr val="7F84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6" name="Freeform 383"/>
            <p:cNvSpPr/>
            <p:nvPr userDrawn="1"/>
          </p:nvSpPr>
          <p:spPr bwMode="auto">
            <a:xfrm>
              <a:off x="8018463" y="1524908"/>
              <a:ext cx="28575" cy="19050"/>
            </a:xfrm>
            <a:custGeom>
              <a:avLst/>
              <a:gdLst>
                <a:gd name="T0" fmla="*/ 7 w 15"/>
                <a:gd name="T1" fmla="*/ 9 h 10"/>
                <a:gd name="T2" fmla="*/ 2 w 15"/>
                <a:gd name="T3" fmla="*/ 10 h 10"/>
                <a:gd name="T4" fmla="*/ 13 w 15"/>
                <a:gd name="T5" fmla="*/ 2 h 10"/>
                <a:gd name="T6" fmla="*/ 15 w 15"/>
                <a:gd name="T7" fmla="*/ 3 h 10"/>
                <a:gd name="T8" fmla="*/ 7 w 15"/>
                <a:gd name="T9" fmla="*/ 9 h 10"/>
              </a:gdLst>
              <a:ahLst/>
              <a:cxnLst>
                <a:cxn ang="0">
                  <a:pos x="T0" y="T1"/>
                </a:cxn>
                <a:cxn ang="0">
                  <a:pos x="T2" y="T3"/>
                </a:cxn>
                <a:cxn ang="0">
                  <a:pos x="T4" y="T5"/>
                </a:cxn>
                <a:cxn ang="0">
                  <a:pos x="T6" y="T7"/>
                </a:cxn>
                <a:cxn ang="0">
                  <a:pos x="T8" y="T9"/>
                </a:cxn>
              </a:cxnLst>
              <a:rect l="0" t="0" r="r" b="b"/>
              <a:pathLst>
                <a:path w="15" h="10">
                  <a:moveTo>
                    <a:pt x="7" y="9"/>
                  </a:moveTo>
                  <a:cubicBezTo>
                    <a:pt x="5" y="9"/>
                    <a:pt x="4" y="10"/>
                    <a:pt x="2" y="10"/>
                  </a:cubicBezTo>
                  <a:cubicBezTo>
                    <a:pt x="0" y="0"/>
                    <a:pt x="7" y="2"/>
                    <a:pt x="13" y="2"/>
                  </a:cubicBezTo>
                  <a:cubicBezTo>
                    <a:pt x="14" y="2"/>
                    <a:pt x="14" y="3"/>
                    <a:pt x="15" y="3"/>
                  </a:cubicBezTo>
                  <a:cubicBezTo>
                    <a:pt x="13" y="7"/>
                    <a:pt x="10" y="7"/>
                    <a:pt x="7" y="9"/>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7" name="Freeform 384"/>
            <p:cNvSpPr/>
            <p:nvPr userDrawn="1"/>
          </p:nvSpPr>
          <p:spPr bwMode="auto">
            <a:xfrm>
              <a:off x="8058150" y="1504270"/>
              <a:ext cx="22225" cy="15875"/>
            </a:xfrm>
            <a:custGeom>
              <a:avLst/>
              <a:gdLst>
                <a:gd name="T0" fmla="*/ 13 w 13"/>
                <a:gd name="T1" fmla="*/ 2 h 9"/>
                <a:gd name="T2" fmla="*/ 1 w 13"/>
                <a:gd name="T3" fmla="*/ 9 h 9"/>
                <a:gd name="T4" fmla="*/ 0 w 13"/>
                <a:gd name="T5" fmla="*/ 7 h 9"/>
                <a:gd name="T6" fmla="*/ 13 w 13"/>
                <a:gd name="T7" fmla="*/ 1 h 9"/>
                <a:gd name="T8" fmla="*/ 13 w 13"/>
                <a:gd name="T9" fmla="*/ 2 h 9"/>
              </a:gdLst>
              <a:ahLst/>
              <a:cxnLst>
                <a:cxn ang="0">
                  <a:pos x="T0" y="T1"/>
                </a:cxn>
                <a:cxn ang="0">
                  <a:pos x="T2" y="T3"/>
                </a:cxn>
                <a:cxn ang="0">
                  <a:pos x="T4" y="T5"/>
                </a:cxn>
                <a:cxn ang="0">
                  <a:pos x="T6" y="T7"/>
                </a:cxn>
                <a:cxn ang="0">
                  <a:pos x="T8" y="T9"/>
                </a:cxn>
              </a:cxnLst>
              <a:rect l="0" t="0" r="r" b="b"/>
              <a:pathLst>
                <a:path w="13" h="9">
                  <a:moveTo>
                    <a:pt x="13" y="2"/>
                  </a:moveTo>
                  <a:cubicBezTo>
                    <a:pt x="11" y="7"/>
                    <a:pt x="5" y="7"/>
                    <a:pt x="1" y="9"/>
                  </a:cubicBezTo>
                  <a:cubicBezTo>
                    <a:pt x="1" y="9"/>
                    <a:pt x="1" y="8"/>
                    <a:pt x="0" y="7"/>
                  </a:cubicBezTo>
                  <a:cubicBezTo>
                    <a:pt x="3" y="1"/>
                    <a:pt x="8" y="0"/>
                    <a:pt x="13" y="1"/>
                  </a:cubicBezTo>
                  <a:lnTo>
                    <a:pt x="13" y="2"/>
                  </a:ln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8" name="Freeform 385"/>
            <p:cNvSpPr/>
            <p:nvPr userDrawn="1"/>
          </p:nvSpPr>
          <p:spPr bwMode="auto">
            <a:xfrm>
              <a:off x="8307388" y="1353458"/>
              <a:ext cx="17463" cy="12700"/>
            </a:xfrm>
            <a:custGeom>
              <a:avLst/>
              <a:gdLst>
                <a:gd name="T0" fmla="*/ 0 w 9"/>
                <a:gd name="T1" fmla="*/ 6 h 7"/>
                <a:gd name="T2" fmla="*/ 7 w 9"/>
                <a:gd name="T3" fmla="*/ 0 h 7"/>
                <a:gd name="T4" fmla="*/ 8 w 9"/>
                <a:gd name="T5" fmla="*/ 1 h 7"/>
                <a:gd name="T6" fmla="*/ 0 w 9"/>
                <a:gd name="T7" fmla="*/ 7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cubicBezTo>
                    <a:pt x="1" y="3"/>
                    <a:pt x="4" y="2"/>
                    <a:pt x="7" y="0"/>
                  </a:cubicBezTo>
                  <a:cubicBezTo>
                    <a:pt x="8" y="1"/>
                    <a:pt x="8" y="1"/>
                    <a:pt x="8" y="1"/>
                  </a:cubicBezTo>
                  <a:cubicBezTo>
                    <a:pt x="9" y="7"/>
                    <a:pt x="4" y="6"/>
                    <a:pt x="0" y="7"/>
                  </a:cubicBezTo>
                  <a:lnTo>
                    <a:pt x="0" y="6"/>
                  </a:lnTo>
                  <a:close/>
                </a:path>
              </a:pathLst>
            </a:custGeom>
            <a:solidFill>
              <a:srgbClr val="C0BA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9" name="Freeform 386"/>
            <p:cNvSpPr/>
            <p:nvPr userDrawn="1"/>
          </p:nvSpPr>
          <p:spPr bwMode="auto">
            <a:xfrm>
              <a:off x="8042275" y="1518558"/>
              <a:ext cx="17463" cy="12700"/>
            </a:xfrm>
            <a:custGeom>
              <a:avLst/>
              <a:gdLst>
                <a:gd name="T0" fmla="*/ 9 w 9"/>
                <a:gd name="T1" fmla="*/ 1 h 7"/>
                <a:gd name="T2" fmla="*/ 2 w 9"/>
                <a:gd name="T3" fmla="*/ 7 h 7"/>
                <a:gd name="T4" fmla="*/ 1 w 9"/>
                <a:gd name="T5" fmla="*/ 7 h 7"/>
                <a:gd name="T6" fmla="*/ 4 w 9"/>
                <a:gd name="T7" fmla="*/ 1 h 7"/>
                <a:gd name="T8" fmla="*/ 9 w 9"/>
                <a:gd name="T9" fmla="*/ 1 h 7"/>
              </a:gdLst>
              <a:ahLst/>
              <a:cxnLst>
                <a:cxn ang="0">
                  <a:pos x="T0" y="T1"/>
                </a:cxn>
                <a:cxn ang="0">
                  <a:pos x="T2" y="T3"/>
                </a:cxn>
                <a:cxn ang="0">
                  <a:pos x="T4" y="T5"/>
                </a:cxn>
                <a:cxn ang="0">
                  <a:pos x="T6" y="T7"/>
                </a:cxn>
                <a:cxn ang="0">
                  <a:pos x="T8" y="T9"/>
                </a:cxn>
              </a:cxnLst>
              <a:rect l="0" t="0" r="r" b="b"/>
              <a:pathLst>
                <a:path w="9" h="7">
                  <a:moveTo>
                    <a:pt x="9" y="1"/>
                  </a:moveTo>
                  <a:cubicBezTo>
                    <a:pt x="8" y="5"/>
                    <a:pt x="4" y="5"/>
                    <a:pt x="2" y="7"/>
                  </a:cubicBezTo>
                  <a:cubicBezTo>
                    <a:pt x="1" y="7"/>
                    <a:pt x="1" y="7"/>
                    <a:pt x="1" y="7"/>
                  </a:cubicBezTo>
                  <a:cubicBezTo>
                    <a:pt x="0" y="4"/>
                    <a:pt x="2" y="2"/>
                    <a:pt x="4" y="1"/>
                  </a:cubicBezTo>
                  <a:cubicBezTo>
                    <a:pt x="6" y="0"/>
                    <a:pt x="7" y="0"/>
                    <a:pt x="9" y="1"/>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0" name="Freeform 387"/>
            <p:cNvSpPr/>
            <p:nvPr userDrawn="1"/>
          </p:nvSpPr>
          <p:spPr bwMode="auto">
            <a:xfrm>
              <a:off x="8086725" y="1494745"/>
              <a:ext cx="12700" cy="11113"/>
            </a:xfrm>
            <a:custGeom>
              <a:avLst/>
              <a:gdLst>
                <a:gd name="T0" fmla="*/ 0 w 7"/>
                <a:gd name="T1" fmla="*/ 6 h 6"/>
                <a:gd name="T2" fmla="*/ 7 w 7"/>
                <a:gd name="T3" fmla="*/ 0 h 6"/>
                <a:gd name="T4" fmla="*/ 0 w 7"/>
                <a:gd name="T5" fmla="*/ 6 h 6"/>
              </a:gdLst>
              <a:ahLst/>
              <a:cxnLst>
                <a:cxn ang="0">
                  <a:pos x="T0" y="T1"/>
                </a:cxn>
                <a:cxn ang="0">
                  <a:pos x="T2" y="T3"/>
                </a:cxn>
                <a:cxn ang="0">
                  <a:pos x="T4" y="T5"/>
                </a:cxn>
              </a:cxnLst>
              <a:rect l="0" t="0" r="r" b="b"/>
              <a:pathLst>
                <a:path w="7" h="6">
                  <a:moveTo>
                    <a:pt x="0" y="6"/>
                  </a:moveTo>
                  <a:cubicBezTo>
                    <a:pt x="1" y="1"/>
                    <a:pt x="5" y="1"/>
                    <a:pt x="7" y="0"/>
                  </a:cubicBezTo>
                  <a:cubicBezTo>
                    <a:pt x="6" y="4"/>
                    <a:pt x="3" y="4"/>
                    <a:pt x="0" y="6"/>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1" name="Freeform 388"/>
            <p:cNvSpPr/>
            <p:nvPr userDrawn="1"/>
          </p:nvSpPr>
          <p:spPr bwMode="auto">
            <a:xfrm>
              <a:off x="8099425" y="1483633"/>
              <a:ext cx="14288" cy="11113"/>
            </a:xfrm>
            <a:custGeom>
              <a:avLst/>
              <a:gdLst>
                <a:gd name="T0" fmla="*/ 0 w 8"/>
                <a:gd name="T1" fmla="*/ 6 h 6"/>
                <a:gd name="T2" fmla="*/ 8 w 8"/>
                <a:gd name="T3" fmla="*/ 0 h 6"/>
                <a:gd name="T4" fmla="*/ 0 w 8"/>
                <a:gd name="T5" fmla="*/ 6 h 6"/>
              </a:gdLst>
              <a:ahLst/>
              <a:cxnLst>
                <a:cxn ang="0">
                  <a:pos x="T0" y="T1"/>
                </a:cxn>
                <a:cxn ang="0">
                  <a:pos x="T2" y="T3"/>
                </a:cxn>
                <a:cxn ang="0">
                  <a:pos x="T4" y="T5"/>
                </a:cxn>
              </a:cxnLst>
              <a:rect l="0" t="0" r="r" b="b"/>
              <a:pathLst>
                <a:path w="8" h="6">
                  <a:moveTo>
                    <a:pt x="0" y="6"/>
                  </a:moveTo>
                  <a:cubicBezTo>
                    <a:pt x="1" y="2"/>
                    <a:pt x="5" y="1"/>
                    <a:pt x="8" y="0"/>
                  </a:cubicBezTo>
                  <a:cubicBezTo>
                    <a:pt x="7" y="4"/>
                    <a:pt x="3" y="4"/>
                    <a:pt x="0" y="6"/>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2" name="Freeform 389"/>
            <p:cNvSpPr/>
            <p:nvPr userDrawn="1"/>
          </p:nvSpPr>
          <p:spPr bwMode="auto">
            <a:xfrm>
              <a:off x="8335963" y="1304245"/>
              <a:ext cx="11113" cy="11113"/>
            </a:xfrm>
            <a:custGeom>
              <a:avLst/>
              <a:gdLst>
                <a:gd name="T0" fmla="*/ 6 w 6"/>
                <a:gd name="T1" fmla="*/ 4 h 6"/>
                <a:gd name="T2" fmla="*/ 3 w 6"/>
                <a:gd name="T3" fmla="*/ 6 h 6"/>
                <a:gd name="T4" fmla="*/ 0 w 6"/>
                <a:gd name="T5" fmla="*/ 2 h 6"/>
                <a:gd name="T6" fmla="*/ 0 w 6"/>
                <a:gd name="T7" fmla="*/ 2 h 6"/>
                <a:gd name="T8" fmla="*/ 5 w 6"/>
                <a:gd name="T9" fmla="*/ 2 h 6"/>
                <a:gd name="T10" fmla="*/ 6 w 6"/>
                <a:gd name="T11" fmla="*/ 4 h 6"/>
              </a:gdLst>
              <a:ahLst/>
              <a:cxnLst>
                <a:cxn ang="0">
                  <a:pos x="T0" y="T1"/>
                </a:cxn>
                <a:cxn ang="0">
                  <a:pos x="T2" y="T3"/>
                </a:cxn>
                <a:cxn ang="0">
                  <a:pos x="T4" y="T5"/>
                </a:cxn>
                <a:cxn ang="0">
                  <a:pos x="T6" y="T7"/>
                </a:cxn>
                <a:cxn ang="0">
                  <a:pos x="T8" y="T9"/>
                </a:cxn>
                <a:cxn ang="0">
                  <a:pos x="T10" y="T11"/>
                </a:cxn>
              </a:cxnLst>
              <a:rect l="0" t="0" r="r" b="b"/>
              <a:pathLst>
                <a:path w="6" h="6">
                  <a:moveTo>
                    <a:pt x="6" y="4"/>
                  </a:moveTo>
                  <a:cubicBezTo>
                    <a:pt x="5" y="5"/>
                    <a:pt x="4" y="5"/>
                    <a:pt x="3" y="6"/>
                  </a:cubicBezTo>
                  <a:cubicBezTo>
                    <a:pt x="1" y="5"/>
                    <a:pt x="0" y="4"/>
                    <a:pt x="0" y="2"/>
                  </a:cubicBezTo>
                  <a:cubicBezTo>
                    <a:pt x="0" y="2"/>
                    <a:pt x="0" y="2"/>
                    <a:pt x="0" y="2"/>
                  </a:cubicBezTo>
                  <a:cubicBezTo>
                    <a:pt x="1" y="0"/>
                    <a:pt x="3" y="0"/>
                    <a:pt x="5" y="2"/>
                  </a:cubicBezTo>
                  <a:cubicBezTo>
                    <a:pt x="6" y="2"/>
                    <a:pt x="6" y="3"/>
                    <a:pt x="6" y="4"/>
                  </a:cubicBezTo>
                  <a:close/>
                </a:path>
              </a:pathLst>
            </a:custGeom>
            <a:solidFill>
              <a:srgbClr val="838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3" name="Freeform 390"/>
            <p:cNvSpPr/>
            <p:nvPr userDrawn="1"/>
          </p:nvSpPr>
          <p:spPr bwMode="auto">
            <a:xfrm>
              <a:off x="7947025" y="1637620"/>
              <a:ext cx="66675" cy="93663"/>
            </a:xfrm>
            <a:custGeom>
              <a:avLst/>
              <a:gdLst>
                <a:gd name="T0" fmla="*/ 32 w 36"/>
                <a:gd name="T1" fmla="*/ 0 h 51"/>
                <a:gd name="T2" fmla="*/ 34 w 36"/>
                <a:gd name="T3" fmla="*/ 11 h 51"/>
                <a:gd name="T4" fmla="*/ 32 w 36"/>
                <a:gd name="T5" fmla="*/ 17 h 51"/>
                <a:gd name="T6" fmla="*/ 18 w 36"/>
                <a:gd name="T7" fmla="*/ 36 h 51"/>
                <a:gd name="T8" fmla="*/ 14 w 36"/>
                <a:gd name="T9" fmla="*/ 41 h 51"/>
                <a:gd name="T10" fmla="*/ 12 w 36"/>
                <a:gd name="T11" fmla="*/ 42 h 51"/>
                <a:gd name="T12" fmla="*/ 10 w 36"/>
                <a:gd name="T13" fmla="*/ 42 h 51"/>
                <a:gd name="T14" fmla="*/ 10 w 36"/>
                <a:gd name="T15" fmla="*/ 44 h 51"/>
                <a:gd name="T16" fmla="*/ 9 w 36"/>
                <a:gd name="T17" fmla="*/ 47 h 51"/>
                <a:gd name="T18" fmla="*/ 4 w 36"/>
                <a:gd name="T19" fmla="*/ 50 h 51"/>
                <a:gd name="T20" fmla="*/ 2 w 36"/>
                <a:gd name="T21" fmla="*/ 50 h 51"/>
                <a:gd name="T22" fmla="*/ 1 w 36"/>
                <a:gd name="T23" fmla="*/ 48 h 51"/>
                <a:gd name="T24" fmla="*/ 0 w 36"/>
                <a:gd name="T25" fmla="*/ 47 h 51"/>
                <a:gd name="T26" fmla="*/ 0 w 36"/>
                <a:gd name="T27" fmla="*/ 46 h 51"/>
                <a:gd name="T28" fmla="*/ 0 w 36"/>
                <a:gd name="T29" fmla="*/ 46 h 51"/>
                <a:gd name="T30" fmla="*/ 1 w 36"/>
                <a:gd name="T31" fmla="*/ 43 h 51"/>
                <a:gd name="T32" fmla="*/ 1 w 36"/>
                <a:gd name="T33" fmla="*/ 42 h 51"/>
                <a:gd name="T34" fmla="*/ 2 w 36"/>
                <a:gd name="T35" fmla="*/ 40 h 51"/>
                <a:gd name="T36" fmla="*/ 2 w 36"/>
                <a:gd name="T37" fmla="*/ 39 h 51"/>
                <a:gd name="T38" fmla="*/ 4 w 36"/>
                <a:gd name="T39" fmla="*/ 37 h 51"/>
                <a:gd name="T40" fmla="*/ 4 w 36"/>
                <a:gd name="T41" fmla="*/ 36 h 51"/>
                <a:gd name="T42" fmla="*/ 5 w 36"/>
                <a:gd name="T43" fmla="*/ 33 h 51"/>
                <a:gd name="T44" fmla="*/ 5 w 36"/>
                <a:gd name="T45" fmla="*/ 33 h 51"/>
                <a:gd name="T46" fmla="*/ 6 w 36"/>
                <a:gd name="T47" fmla="*/ 32 h 51"/>
                <a:gd name="T48" fmla="*/ 7 w 36"/>
                <a:gd name="T49" fmla="*/ 31 h 51"/>
                <a:gd name="T50" fmla="*/ 8 w 36"/>
                <a:gd name="T51" fmla="*/ 31 h 51"/>
                <a:gd name="T52" fmla="*/ 8 w 36"/>
                <a:gd name="T53" fmla="*/ 29 h 51"/>
                <a:gd name="T54" fmla="*/ 8 w 36"/>
                <a:gd name="T55" fmla="*/ 28 h 51"/>
                <a:gd name="T56" fmla="*/ 9 w 36"/>
                <a:gd name="T57" fmla="*/ 26 h 51"/>
                <a:gd name="T58" fmla="*/ 11 w 36"/>
                <a:gd name="T59" fmla="*/ 23 h 51"/>
                <a:gd name="T60" fmla="*/ 11 w 36"/>
                <a:gd name="T61" fmla="*/ 23 h 51"/>
                <a:gd name="T62" fmla="*/ 14 w 36"/>
                <a:gd name="T63" fmla="*/ 19 h 51"/>
                <a:gd name="T64" fmla="*/ 14 w 36"/>
                <a:gd name="T65" fmla="*/ 19 h 51"/>
                <a:gd name="T66" fmla="*/ 16 w 36"/>
                <a:gd name="T67" fmla="*/ 16 h 51"/>
                <a:gd name="T68" fmla="*/ 29 w 36"/>
                <a:gd name="T69" fmla="*/ 0 h 51"/>
                <a:gd name="T70" fmla="*/ 32 w 36"/>
                <a:gd name="T7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51">
                  <a:moveTo>
                    <a:pt x="32" y="0"/>
                  </a:moveTo>
                  <a:cubicBezTo>
                    <a:pt x="34" y="3"/>
                    <a:pt x="35" y="7"/>
                    <a:pt x="34" y="11"/>
                  </a:cubicBezTo>
                  <a:cubicBezTo>
                    <a:pt x="36" y="14"/>
                    <a:pt x="34" y="16"/>
                    <a:pt x="32" y="17"/>
                  </a:cubicBezTo>
                  <a:cubicBezTo>
                    <a:pt x="23" y="20"/>
                    <a:pt x="22" y="29"/>
                    <a:pt x="18" y="36"/>
                  </a:cubicBezTo>
                  <a:cubicBezTo>
                    <a:pt x="17" y="38"/>
                    <a:pt x="16" y="39"/>
                    <a:pt x="14" y="41"/>
                  </a:cubicBezTo>
                  <a:cubicBezTo>
                    <a:pt x="13" y="41"/>
                    <a:pt x="13" y="42"/>
                    <a:pt x="12" y="42"/>
                  </a:cubicBezTo>
                  <a:cubicBezTo>
                    <a:pt x="11" y="43"/>
                    <a:pt x="10" y="40"/>
                    <a:pt x="10" y="42"/>
                  </a:cubicBezTo>
                  <a:cubicBezTo>
                    <a:pt x="10" y="43"/>
                    <a:pt x="10" y="44"/>
                    <a:pt x="10" y="44"/>
                  </a:cubicBezTo>
                  <a:cubicBezTo>
                    <a:pt x="10" y="45"/>
                    <a:pt x="9" y="46"/>
                    <a:pt x="9" y="47"/>
                  </a:cubicBezTo>
                  <a:cubicBezTo>
                    <a:pt x="7" y="48"/>
                    <a:pt x="6" y="49"/>
                    <a:pt x="4" y="50"/>
                  </a:cubicBezTo>
                  <a:cubicBezTo>
                    <a:pt x="4" y="51"/>
                    <a:pt x="3" y="51"/>
                    <a:pt x="2" y="50"/>
                  </a:cubicBezTo>
                  <a:cubicBezTo>
                    <a:pt x="2" y="49"/>
                    <a:pt x="1" y="49"/>
                    <a:pt x="1" y="48"/>
                  </a:cubicBezTo>
                  <a:cubicBezTo>
                    <a:pt x="0" y="47"/>
                    <a:pt x="0" y="47"/>
                    <a:pt x="0" y="47"/>
                  </a:cubicBezTo>
                  <a:cubicBezTo>
                    <a:pt x="0" y="46"/>
                    <a:pt x="0" y="46"/>
                    <a:pt x="0" y="46"/>
                  </a:cubicBezTo>
                  <a:cubicBezTo>
                    <a:pt x="0" y="46"/>
                    <a:pt x="0" y="46"/>
                    <a:pt x="0" y="46"/>
                  </a:cubicBezTo>
                  <a:cubicBezTo>
                    <a:pt x="0" y="45"/>
                    <a:pt x="1" y="44"/>
                    <a:pt x="1" y="43"/>
                  </a:cubicBezTo>
                  <a:cubicBezTo>
                    <a:pt x="1" y="42"/>
                    <a:pt x="1" y="42"/>
                    <a:pt x="1" y="42"/>
                  </a:cubicBezTo>
                  <a:cubicBezTo>
                    <a:pt x="2" y="42"/>
                    <a:pt x="2" y="41"/>
                    <a:pt x="2" y="40"/>
                  </a:cubicBezTo>
                  <a:cubicBezTo>
                    <a:pt x="2" y="39"/>
                    <a:pt x="2" y="39"/>
                    <a:pt x="2" y="39"/>
                  </a:cubicBezTo>
                  <a:cubicBezTo>
                    <a:pt x="3" y="39"/>
                    <a:pt x="3" y="38"/>
                    <a:pt x="4" y="37"/>
                  </a:cubicBezTo>
                  <a:cubicBezTo>
                    <a:pt x="4" y="36"/>
                    <a:pt x="4" y="36"/>
                    <a:pt x="4" y="36"/>
                  </a:cubicBezTo>
                  <a:cubicBezTo>
                    <a:pt x="4" y="35"/>
                    <a:pt x="5" y="35"/>
                    <a:pt x="5" y="33"/>
                  </a:cubicBezTo>
                  <a:cubicBezTo>
                    <a:pt x="5" y="33"/>
                    <a:pt x="5" y="33"/>
                    <a:pt x="5" y="33"/>
                  </a:cubicBezTo>
                  <a:cubicBezTo>
                    <a:pt x="5" y="33"/>
                    <a:pt x="6" y="32"/>
                    <a:pt x="6" y="32"/>
                  </a:cubicBezTo>
                  <a:cubicBezTo>
                    <a:pt x="7" y="31"/>
                    <a:pt x="7" y="31"/>
                    <a:pt x="7" y="31"/>
                  </a:cubicBezTo>
                  <a:cubicBezTo>
                    <a:pt x="7" y="31"/>
                    <a:pt x="8" y="31"/>
                    <a:pt x="8" y="31"/>
                  </a:cubicBezTo>
                  <a:cubicBezTo>
                    <a:pt x="8" y="30"/>
                    <a:pt x="8" y="29"/>
                    <a:pt x="8" y="29"/>
                  </a:cubicBezTo>
                  <a:cubicBezTo>
                    <a:pt x="8" y="29"/>
                    <a:pt x="8" y="28"/>
                    <a:pt x="8" y="28"/>
                  </a:cubicBezTo>
                  <a:cubicBezTo>
                    <a:pt x="9" y="27"/>
                    <a:pt x="9" y="26"/>
                    <a:pt x="9" y="26"/>
                  </a:cubicBezTo>
                  <a:cubicBezTo>
                    <a:pt x="10" y="25"/>
                    <a:pt x="11" y="24"/>
                    <a:pt x="11" y="23"/>
                  </a:cubicBezTo>
                  <a:cubicBezTo>
                    <a:pt x="11" y="23"/>
                    <a:pt x="11" y="23"/>
                    <a:pt x="11" y="23"/>
                  </a:cubicBezTo>
                  <a:cubicBezTo>
                    <a:pt x="12" y="22"/>
                    <a:pt x="14" y="21"/>
                    <a:pt x="14" y="19"/>
                  </a:cubicBezTo>
                  <a:cubicBezTo>
                    <a:pt x="14" y="19"/>
                    <a:pt x="14" y="19"/>
                    <a:pt x="14" y="19"/>
                  </a:cubicBezTo>
                  <a:cubicBezTo>
                    <a:pt x="15" y="18"/>
                    <a:pt x="15" y="17"/>
                    <a:pt x="16" y="16"/>
                  </a:cubicBezTo>
                  <a:cubicBezTo>
                    <a:pt x="21" y="12"/>
                    <a:pt x="26" y="7"/>
                    <a:pt x="29" y="0"/>
                  </a:cubicBezTo>
                  <a:cubicBezTo>
                    <a:pt x="30" y="0"/>
                    <a:pt x="31" y="0"/>
                    <a:pt x="32" y="0"/>
                  </a:cubicBezTo>
                  <a:close/>
                </a:path>
              </a:pathLst>
            </a:custGeom>
            <a:solidFill>
              <a:srgbClr val="CFCB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4" name="Freeform 391"/>
            <p:cNvSpPr/>
            <p:nvPr userDrawn="1"/>
          </p:nvSpPr>
          <p:spPr bwMode="auto">
            <a:xfrm>
              <a:off x="7954963" y="1750333"/>
              <a:ext cx="4763" cy="1588"/>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1"/>
                    <a:pt x="3" y="1"/>
                  </a:cubicBezTo>
                  <a:cubicBezTo>
                    <a:pt x="2" y="1"/>
                    <a:pt x="1" y="0"/>
                    <a:pt x="0" y="0"/>
                  </a:cubicBezTo>
                  <a:close/>
                </a:path>
              </a:pathLst>
            </a:cu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5" name="Freeform 392"/>
            <p:cNvSpPr/>
            <p:nvPr userDrawn="1"/>
          </p:nvSpPr>
          <p:spPr bwMode="auto">
            <a:xfrm>
              <a:off x="7945438" y="1721758"/>
              <a:ext cx="3175" cy="4763"/>
            </a:xfrm>
            <a:custGeom>
              <a:avLst/>
              <a:gdLst>
                <a:gd name="T0" fmla="*/ 1 w 2"/>
                <a:gd name="T1" fmla="*/ 0 h 3"/>
                <a:gd name="T2" fmla="*/ 2 w 2"/>
                <a:gd name="T3" fmla="*/ 2 h 3"/>
                <a:gd name="T4" fmla="*/ 0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1" y="1"/>
                    <a:pt x="2" y="2"/>
                  </a:cubicBezTo>
                  <a:cubicBezTo>
                    <a:pt x="1" y="2"/>
                    <a:pt x="0" y="3"/>
                    <a:pt x="0" y="3"/>
                  </a:cubicBezTo>
                  <a:cubicBezTo>
                    <a:pt x="0" y="2"/>
                    <a:pt x="0" y="1"/>
                    <a:pt x="1" y="0"/>
                  </a:cubicBezTo>
                  <a:close/>
                </a:path>
              </a:pathLst>
            </a:cu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6" name="Freeform 393"/>
            <p:cNvSpPr/>
            <p:nvPr userDrawn="1"/>
          </p:nvSpPr>
          <p:spPr bwMode="auto">
            <a:xfrm>
              <a:off x="7947025" y="1715408"/>
              <a:ext cx="1588" cy="6350"/>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7" name="Freeform 394"/>
            <p:cNvSpPr/>
            <p:nvPr userDrawn="1"/>
          </p:nvSpPr>
          <p:spPr bwMode="auto">
            <a:xfrm>
              <a:off x="8328025" y="1153433"/>
              <a:ext cx="41275" cy="31750"/>
            </a:xfrm>
            <a:custGeom>
              <a:avLst/>
              <a:gdLst>
                <a:gd name="T0" fmla="*/ 6 w 22"/>
                <a:gd name="T1" fmla="*/ 17 h 17"/>
                <a:gd name="T2" fmla="*/ 4 w 22"/>
                <a:gd name="T3" fmla="*/ 17 h 17"/>
                <a:gd name="T4" fmla="*/ 11 w 22"/>
                <a:gd name="T5" fmla="*/ 4 h 17"/>
                <a:gd name="T6" fmla="*/ 11 w 22"/>
                <a:gd name="T7" fmla="*/ 4 h 17"/>
                <a:gd name="T8" fmla="*/ 13 w 22"/>
                <a:gd name="T9" fmla="*/ 1 h 17"/>
                <a:gd name="T10" fmla="*/ 15 w 22"/>
                <a:gd name="T11" fmla="*/ 0 h 17"/>
                <a:gd name="T12" fmla="*/ 19 w 22"/>
                <a:gd name="T13" fmla="*/ 3 h 17"/>
                <a:gd name="T14" fmla="*/ 22 w 22"/>
                <a:gd name="T15" fmla="*/ 5 h 17"/>
                <a:gd name="T16" fmla="*/ 22 w 22"/>
                <a:gd name="T17" fmla="*/ 5 h 17"/>
                <a:gd name="T18" fmla="*/ 12 w 22"/>
                <a:gd name="T19" fmla="*/ 14 h 17"/>
                <a:gd name="T20" fmla="*/ 6 w 22"/>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7">
                  <a:moveTo>
                    <a:pt x="6" y="17"/>
                  </a:moveTo>
                  <a:cubicBezTo>
                    <a:pt x="5" y="17"/>
                    <a:pt x="4" y="17"/>
                    <a:pt x="4" y="17"/>
                  </a:cubicBezTo>
                  <a:cubicBezTo>
                    <a:pt x="0" y="9"/>
                    <a:pt x="8" y="8"/>
                    <a:pt x="11" y="4"/>
                  </a:cubicBezTo>
                  <a:cubicBezTo>
                    <a:pt x="11" y="4"/>
                    <a:pt x="11" y="4"/>
                    <a:pt x="11" y="4"/>
                  </a:cubicBezTo>
                  <a:cubicBezTo>
                    <a:pt x="12" y="3"/>
                    <a:pt x="12" y="2"/>
                    <a:pt x="13" y="1"/>
                  </a:cubicBezTo>
                  <a:cubicBezTo>
                    <a:pt x="13" y="1"/>
                    <a:pt x="14" y="0"/>
                    <a:pt x="15" y="0"/>
                  </a:cubicBezTo>
                  <a:cubicBezTo>
                    <a:pt x="16" y="1"/>
                    <a:pt x="17" y="3"/>
                    <a:pt x="19" y="3"/>
                  </a:cubicBezTo>
                  <a:cubicBezTo>
                    <a:pt x="20" y="4"/>
                    <a:pt x="21" y="4"/>
                    <a:pt x="22" y="5"/>
                  </a:cubicBezTo>
                  <a:cubicBezTo>
                    <a:pt x="22" y="5"/>
                    <a:pt x="22" y="5"/>
                    <a:pt x="22" y="5"/>
                  </a:cubicBezTo>
                  <a:cubicBezTo>
                    <a:pt x="20" y="10"/>
                    <a:pt x="14" y="10"/>
                    <a:pt x="12" y="14"/>
                  </a:cubicBezTo>
                  <a:cubicBezTo>
                    <a:pt x="10" y="15"/>
                    <a:pt x="9" y="17"/>
                    <a:pt x="6" y="17"/>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8" name="Freeform 395"/>
            <p:cNvSpPr/>
            <p:nvPr userDrawn="1"/>
          </p:nvSpPr>
          <p:spPr bwMode="auto">
            <a:xfrm>
              <a:off x="8286750" y="1186770"/>
              <a:ext cx="61913" cy="85725"/>
            </a:xfrm>
            <a:custGeom>
              <a:avLst/>
              <a:gdLst>
                <a:gd name="T0" fmla="*/ 25 w 34"/>
                <a:gd name="T1" fmla="*/ 44 h 47"/>
                <a:gd name="T2" fmla="*/ 15 w 34"/>
                <a:gd name="T3" fmla="*/ 41 h 47"/>
                <a:gd name="T4" fmla="*/ 10 w 34"/>
                <a:gd name="T5" fmla="*/ 37 h 47"/>
                <a:gd name="T6" fmla="*/ 10 w 34"/>
                <a:gd name="T7" fmla="*/ 37 h 47"/>
                <a:gd name="T8" fmla="*/ 5 w 34"/>
                <a:gd name="T9" fmla="*/ 31 h 47"/>
                <a:gd name="T10" fmla="*/ 13 w 34"/>
                <a:gd name="T11" fmla="*/ 13 h 47"/>
                <a:gd name="T12" fmla="*/ 30 w 34"/>
                <a:gd name="T13" fmla="*/ 0 h 47"/>
                <a:gd name="T14" fmla="*/ 33 w 34"/>
                <a:gd name="T15" fmla="*/ 4 h 47"/>
                <a:gd name="T16" fmla="*/ 31 w 34"/>
                <a:gd name="T17" fmla="*/ 10 h 47"/>
                <a:gd name="T18" fmla="*/ 28 w 34"/>
                <a:gd name="T19" fmla="*/ 14 h 47"/>
                <a:gd name="T20" fmla="*/ 22 w 34"/>
                <a:gd name="T21" fmla="*/ 16 h 47"/>
                <a:gd name="T22" fmla="*/ 16 w 34"/>
                <a:gd name="T23" fmla="*/ 18 h 47"/>
                <a:gd name="T24" fmla="*/ 14 w 34"/>
                <a:gd name="T25" fmla="*/ 28 h 47"/>
                <a:gd name="T26" fmla="*/ 25 w 34"/>
                <a:gd name="T27" fmla="*/ 43 h 47"/>
                <a:gd name="T28" fmla="*/ 25 w 34"/>
                <a:gd name="T2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7">
                  <a:moveTo>
                    <a:pt x="25" y="44"/>
                  </a:moveTo>
                  <a:cubicBezTo>
                    <a:pt x="21" y="46"/>
                    <a:pt x="17" y="47"/>
                    <a:pt x="15" y="41"/>
                  </a:cubicBezTo>
                  <a:cubicBezTo>
                    <a:pt x="14" y="39"/>
                    <a:pt x="12" y="37"/>
                    <a:pt x="10" y="37"/>
                  </a:cubicBezTo>
                  <a:cubicBezTo>
                    <a:pt x="10" y="37"/>
                    <a:pt x="10" y="37"/>
                    <a:pt x="10" y="37"/>
                  </a:cubicBezTo>
                  <a:cubicBezTo>
                    <a:pt x="7" y="36"/>
                    <a:pt x="7" y="33"/>
                    <a:pt x="5" y="31"/>
                  </a:cubicBezTo>
                  <a:cubicBezTo>
                    <a:pt x="0" y="19"/>
                    <a:pt x="1" y="16"/>
                    <a:pt x="13" y="13"/>
                  </a:cubicBezTo>
                  <a:cubicBezTo>
                    <a:pt x="21" y="11"/>
                    <a:pt x="24" y="4"/>
                    <a:pt x="30" y="0"/>
                  </a:cubicBezTo>
                  <a:cubicBezTo>
                    <a:pt x="32" y="1"/>
                    <a:pt x="33" y="2"/>
                    <a:pt x="33" y="4"/>
                  </a:cubicBezTo>
                  <a:cubicBezTo>
                    <a:pt x="34" y="6"/>
                    <a:pt x="33" y="8"/>
                    <a:pt x="31" y="10"/>
                  </a:cubicBezTo>
                  <a:cubicBezTo>
                    <a:pt x="30" y="11"/>
                    <a:pt x="29" y="13"/>
                    <a:pt x="28" y="14"/>
                  </a:cubicBezTo>
                  <a:cubicBezTo>
                    <a:pt x="26" y="15"/>
                    <a:pt x="24" y="16"/>
                    <a:pt x="22" y="16"/>
                  </a:cubicBezTo>
                  <a:cubicBezTo>
                    <a:pt x="20" y="16"/>
                    <a:pt x="18" y="17"/>
                    <a:pt x="16" y="18"/>
                  </a:cubicBezTo>
                  <a:cubicBezTo>
                    <a:pt x="12" y="21"/>
                    <a:pt x="10" y="25"/>
                    <a:pt x="14" y="28"/>
                  </a:cubicBezTo>
                  <a:cubicBezTo>
                    <a:pt x="20" y="32"/>
                    <a:pt x="22" y="38"/>
                    <a:pt x="25" y="43"/>
                  </a:cubicBezTo>
                  <a:cubicBezTo>
                    <a:pt x="25" y="43"/>
                    <a:pt x="25" y="44"/>
                    <a:pt x="25" y="44"/>
                  </a:cubicBezTo>
                  <a:close/>
                </a:path>
              </a:pathLst>
            </a:custGeom>
            <a:solidFill>
              <a:srgbClr val="313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9" name="Freeform 396"/>
            <p:cNvSpPr/>
            <p:nvPr userDrawn="1"/>
          </p:nvSpPr>
          <p:spPr bwMode="auto">
            <a:xfrm>
              <a:off x="8339138" y="1162958"/>
              <a:ext cx="38100" cy="33338"/>
            </a:xfrm>
            <a:custGeom>
              <a:avLst/>
              <a:gdLst>
                <a:gd name="T0" fmla="*/ 3 w 21"/>
                <a:gd name="T1" fmla="*/ 18 h 18"/>
                <a:gd name="T2" fmla="*/ 1 w 21"/>
                <a:gd name="T3" fmla="*/ 13 h 18"/>
                <a:gd name="T4" fmla="*/ 0 w 21"/>
                <a:gd name="T5" fmla="*/ 12 h 18"/>
                <a:gd name="T6" fmla="*/ 3 w 21"/>
                <a:gd name="T7" fmla="*/ 7 h 18"/>
                <a:gd name="T8" fmla="*/ 19 w 21"/>
                <a:gd name="T9" fmla="*/ 5 h 18"/>
                <a:gd name="T10" fmla="*/ 15 w 21"/>
                <a:gd name="T11" fmla="*/ 11 h 18"/>
                <a:gd name="T12" fmla="*/ 3 w 21"/>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1" h="18">
                  <a:moveTo>
                    <a:pt x="3" y="18"/>
                  </a:moveTo>
                  <a:cubicBezTo>
                    <a:pt x="2" y="16"/>
                    <a:pt x="2" y="15"/>
                    <a:pt x="1" y="13"/>
                  </a:cubicBezTo>
                  <a:cubicBezTo>
                    <a:pt x="1" y="13"/>
                    <a:pt x="0" y="12"/>
                    <a:pt x="0" y="12"/>
                  </a:cubicBezTo>
                  <a:cubicBezTo>
                    <a:pt x="1" y="10"/>
                    <a:pt x="2" y="9"/>
                    <a:pt x="3" y="7"/>
                  </a:cubicBezTo>
                  <a:cubicBezTo>
                    <a:pt x="8" y="5"/>
                    <a:pt x="13" y="0"/>
                    <a:pt x="19" y="5"/>
                  </a:cubicBezTo>
                  <a:cubicBezTo>
                    <a:pt x="21" y="9"/>
                    <a:pt x="18" y="11"/>
                    <a:pt x="15" y="11"/>
                  </a:cubicBezTo>
                  <a:cubicBezTo>
                    <a:pt x="10" y="11"/>
                    <a:pt x="7" y="16"/>
                    <a:pt x="3" y="18"/>
                  </a:cubicBezTo>
                  <a:close/>
                </a:path>
              </a:pathLst>
            </a:custGeom>
            <a:solidFill>
              <a:srgbClr val="2F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0" name="Freeform 397"/>
            <p:cNvSpPr/>
            <p:nvPr userDrawn="1"/>
          </p:nvSpPr>
          <p:spPr bwMode="auto">
            <a:xfrm>
              <a:off x="8159750" y="1302658"/>
              <a:ext cx="34925" cy="19050"/>
            </a:xfrm>
            <a:custGeom>
              <a:avLst/>
              <a:gdLst>
                <a:gd name="T0" fmla="*/ 2 w 19"/>
                <a:gd name="T1" fmla="*/ 4 h 11"/>
                <a:gd name="T2" fmla="*/ 18 w 19"/>
                <a:gd name="T3" fmla="*/ 0 h 11"/>
                <a:gd name="T4" fmla="*/ 18 w 19"/>
                <a:gd name="T5" fmla="*/ 3 h 11"/>
                <a:gd name="T6" fmla="*/ 1 w 19"/>
                <a:gd name="T7" fmla="*/ 9 h 11"/>
                <a:gd name="T8" fmla="*/ 2 w 19"/>
                <a:gd name="T9" fmla="*/ 4 h 11"/>
              </a:gdLst>
              <a:ahLst/>
              <a:cxnLst>
                <a:cxn ang="0">
                  <a:pos x="T0" y="T1"/>
                </a:cxn>
                <a:cxn ang="0">
                  <a:pos x="T2" y="T3"/>
                </a:cxn>
                <a:cxn ang="0">
                  <a:pos x="T4" y="T5"/>
                </a:cxn>
                <a:cxn ang="0">
                  <a:pos x="T6" y="T7"/>
                </a:cxn>
                <a:cxn ang="0">
                  <a:pos x="T8" y="T9"/>
                </a:cxn>
              </a:cxnLst>
              <a:rect l="0" t="0" r="r" b="b"/>
              <a:pathLst>
                <a:path w="19" h="11">
                  <a:moveTo>
                    <a:pt x="2" y="4"/>
                  </a:moveTo>
                  <a:cubicBezTo>
                    <a:pt x="7" y="1"/>
                    <a:pt x="13" y="2"/>
                    <a:pt x="18" y="0"/>
                  </a:cubicBezTo>
                  <a:cubicBezTo>
                    <a:pt x="19" y="1"/>
                    <a:pt x="19" y="2"/>
                    <a:pt x="18" y="3"/>
                  </a:cubicBezTo>
                  <a:cubicBezTo>
                    <a:pt x="14" y="8"/>
                    <a:pt x="8" y="11"/>
                    <a:pt x="1" y="9"/>
                  </a:cubicBezTo>
                  <a:cubicBezTo>
                    <a:pt x="0" y="7"/>
                    <a:pt x="0" y="6"/>
                    <a:pt x="2" y="4"/>
                  </a:cubicBezTo>
                  <a:close/>
                </a:path>
              </a:pathLst>
            </a:custGeom>
            <a:solidFill>
              <a:srgbClr val="596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1" name="Freeform 398"/>
            <p:cNvSpPr/>
            <p:nvPr userDrawn="1"/>
          </p:nvSpPr>
          <p:spPr bwMode="auto">
            <a:xfrm>
              <a:off x="8075613" y="1329645"/>
              <a:ext cx="25400" cy="19050"/>
            </a:xfrm>
            <a:custGeom>
              <a:avLst/>
              <a:gdLst>
                <a:gd name="T0" fmla="*/ 0 w 14"/>
                <a:gd name="T1" fmla="*/ 4 h 10"/>
                <a:gd name="T2" fmla="*/ 12 w 14"/>
                <a:gd name="T3" fmla="*/ 1 h 10"/>
                <a:gd name="T4" fmla="*/ 13 w 14"/>
                <a:gd name="T5" fmla="*/ 4 h 10"/>
                <a:gd name="T6" fmla="*/ 1 w 14"/>
                <a:gd name="T7" fmla="*/ 7 h 10"/>
                <a:gd name="T8" fmla="*/ 0 w 14"/>
                <a:gd name="T9" fmla="*/ 4 h 10"/>
              </a:gdLst>
              <a:ahLst/>
              <a:cxnLst>
                <a:cxn ang="0">
                  <a:pos x="T0" y="T1"/>
                </a:cxn>
                <a:cxn ang="0">
                  <a:pos x="T2" y="T3"/>
                </a:cxn>
                <a:cxn ang="0">
                  <a:pos x="T4" y="T5"/>
                </a:cxn>
                <a:cxn ang="0">
                  <a:pos x="T6" y="T7"/>
                </a:cxn>
                <a:cxn ang="0">
                  <a:pos x="T8" y="T9"/>
                </a:cxn>
              </a:cxnLst>
              <a:rect l="0" t="0" r="r" b="b"/>
              <a:pathLst>
                <a:path w="14" h="10">
                  <a:moveTo>
                    <a:pt x="0" y="4"/>
                  </a:moveTo>
                  <a:cubicBezTo>
                    <a:pt x="4" y="2"/>
                    <a:pt x="8" y="0"/>
                    <a:pt x="12" y="1"/>
                  </a:cubicBezTo>
                  <a:cubicBezTo>
                    <a:pt x="13" y="1"/>
                    <a:pt x="14" y="3"/>
                    <a:pt x="13" y="4"/>
                  </a:cubicBezTo>
                  <a:cubicBezTo>
                    <a:pt x="10" y="8"/>
                    <a:pt x="6" y="10"/>
                    <a:pt x="1" y="7"/>
                  </a:cubicBezTo>
                  <a:cubicBezTo>
                    <a:pt x="0" y="6"/>
                    <a:pt x="0" y="5"/>
                    <a:pt x="0" y="4"/>
                  </a:cubicBezTo>
                  <a:close/>
                </a:path>
              </a:pathLst>
            </a:custGeom>
            <a:solidFill>
              <a:srgbClr val="697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2" name="Freeform 399"/>
            <p:cNvSpPr/>
            <p:nvPr userDrawn="1"/>
          </p:nvSpPr>
          <p:spPr bwMode="auto">
            <a:xfrm>
              <a:off x="8042275" y="1337583"/>
              <a:ext cx="34925" cy="17463"/>
            </a:xfrm>
            <a:custGeom>
              <a:avLst/>
              <a:gdLst>
                <a:gd name="T0" fmla="*/ 18 w 19"/>
                <a:gd name="T1" fmla="*/ 0 h 10"/>
                <a:gd name="T2" fmla="*/ 19 w 19"/>
                <a:gd name="T3" fmla="*/ 2 h 10"/>
                <a:gd name="T4" fmla="*/ 2 w 19"/>
                <a:gd name="T5" fmla="*/ 9 h 10"/>
                <a:gd name="T6" fmla="*/ 6 w 19"/>
                <a:gd name="T7" fmla="*/ 4 h 10"/>
                <a:gd name="T8" fmla="*/ 18 w 19"/>
                <a:gd name="T9" fmla="*/ 0 h 10"/>
              </a:gdLst>
              <a:ahLst/>
              <a:cxnLst>
                <a:cxn ang="0">
                  <a:pos x="T0" y="T1"/>
                </a:cxn>
                <a:cxn ang="0">
                  <a:pos x="T2" y="T3"/>
                </a:cxn>
                <a:cxn ang="0">
                  <a:pos x="T4" y="T5"/>
                </a:cxn>
                <a:cxn ang="0">
                  <a:pos x="T6" y="T7"/>
                </a:cxn>
                <a:cxn ang="0">
                  <a:pos x="T8" y="T9"/>
                </a:cxn>
              </a:cxnLst>
              <a:rect l="0" t="0" r="r" b="b"/>
              <a:pathLst>
                <a:path w="19" h="10">
                  <a:moveTo>
                    <a:pt x="18" y="0"/>
                  </a:moveTo>
                  <a:cubicBezTo>
                    <a:pt x="19" y="0"/>
                    <a:pt x="19" y="1"/>
                    <a:pt x="19" y="2"/>
                  </a:cubicBezTo>
                  <a:cubicBezTo>
                    <a:pt x="16" y="8"/>
                    <a:pt x="10" y="10"/>
                    <a:pt x="2" y="9"/>
                  </a:cubicBezTo>
                  <a:cubicBezTo>
                    <a:pt x="0" y="5"/>
                    <a:pt x="2" y="5"/>
                    <a:pt x="6" y="4"/>
                  </a:cubicBezTo>
                  <a:cubicBezTo>
                    <a:pt x="10" y="3"/>
                    <a:pt x="14" y="1"/>
                    <a:pt x="18" y="0"/>
                  </a:cubicBezTo>
                  <a:close/>
                </a:path>
              </a:pathLst>
            </a:custGeom>
            <a:solidFill>
              <a:srgbClr val="4C48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3" name="Freeform 400"/>
            <p:cNvSpPr/>
            <p:nvPr userDrawn="1"/>
          </p:nvSpPr>
          <p:spPr bwMode="auto">
            <a:xfrm>
              <a:off x="8113713" y="1318533"/>
              <a:ext cx="22225" cy="15875"/>
            </a:xfrm>
            <a:custGeom>
              <a:avLst/>
              <a:gdLst>
                <a:gd name="T0" fmla="*/ 2 w 12"/>
                <a:gd name="T1" fmla="*/ 3 h 9"/>
                <a:gd name="T2" fmla="*/ 12 w 12"/>
                <a:gd name="T3" fmla="*/ 1 h 9"/>
                <a:gd name="T4" fmla="*/ 11 w 12"/>
                <a:gd name="T5" fmla="*/ 5 h 9"/>
                <a:gd name="T6" fmla="*/ 6 w 12"/>
                <a:gd name="T7" fmla="*/ 8 h 9"/>
                <a:gd name="T8" fmla="*/ 3 w 12"/>
                <a:gd name="T9" fmla="*/ 9 h 9"/>
                <a:gd name="T10" fmla="*/ 0 w 12"/>
                <a:gd name="T11" fmla="*/ 7 h 9"/>
                <a:gd name="T12" fmla="*/ 2 w 12"/>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2" y="3"/>
                  </a:moveTo>
                  <a:cubicBezTo>
                    <a:pt x="5" y="1"/>
                    <a:pt x="8" y="0"/>
                    <a:pt x="12" y="1"/>
                  </a:cubicBezTo>
                  <a:cubicBezTo>
                    <a:pt x="12" y="2"/>
                    <a:pt x="12" y="4"/>
                    <a:pt x="11" y="5"/>
                  </a:cubicBezTo>
                  <a:cubicBezTo>
                    <a:pt x="9" y="7"/>
                    <a:pt x="8" y="8"/>
                    <a:pt x="6" y="8"/>
                  </a:cubicBezTo>
                  <a:cubicBezTo>
                    <a:pt x="5" y="9"/>
                    <a:pt x="4" y="9"/>
                    <a:pt x="3" y="9"/>
                  </a:cubicBezTo>
                  <a:cubicBezTo>
                    <a:pt x="2" y="8"/>
                    <a:pt x="1" y="8"/>
                    <a:pt x="0" y="7"/>
                  </a:cubicBezTo>
                  <a:cubicBezTo>
                    <a:pt x="0" y="5"/>
                    <a:pt x="1" y="4"/>
                    <a:pt x="2" y="3"/>
                  </a:cubicBezTo>
                  <a:close/>
                </a:path>
              </a:pathLst>
            </a:custGeom>
            <a:solidFill>
              <a:srgbClr val="63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4" name="Freeform 401"/>
            <p:cNvSpPr/>
            <p:nvPr userDrawn="1"/>
          </p:nvSpPr>
          <p:spPr bwMode="auto">
            <a:xfrm>
              <a:off x="8132763" y="1309008"/>
              <a:ext cx="30163" cy="20638"/>
            </a:xfrm>
            <a:custGeom>
              <a:avLst/>
              <a:gdLst>
                <a:gd name="T0" fmla="*/ 0 w 17"/>
                <a:gd name="T1" fmla="*/ 9 h 11"/>
                <a:gd name="T2" fmla="*/ 2 w 17"/>
                <a:gd name="T3" fmla="*/ 6 h 11"/>
                <a:gd name="T4" fmla="*/ 17 w 17"/>
                <a:gd name="T5" fmla="*/ 0 h 11"/>
                <a:gd name="T6" fmla="*/ 15 w 17"/>
                <a:gd name="T7" fmla="*/ 3 h 11"/>
                <a:gd name="T8" fmla="*/ 0 w 17"/>
                <a:gd name="T9" fmla="*/ 9 h 11"/>
              </a:gdLst>
              <a:ahLst/>
              <a:cxnLst>
                <a:cxn ang="0">
                  <a:pos x="T0" y="T1"/>
                </a:cxn>
                <a:cxn ang="0">
                  <a:pos x="T2" y="T3"/>
                </a:cxn>
                <a:cxn ang="0">
                  <a:pos x="T4" y="T5"/>
                </a:cxn>
                <a:cxn ang="0">
                  <a:pos x="T6" y="T7"/>
                </a:cxn>
                <a:cxn ang="0">
                  <a:pos x="T8" y="T9"/>
                </a:cxn>
              </a:cxnLst>
              <a:rect l="0" t="0" r="r" b="b"/>
              <a:pathLst>
                <a:path w="17" h="11">
                  <a:moveTo>
                    <a:pt x="0" y="9"/>
                  </a:moveTo>
                  <a:cubicBezTo>
                    <a:pt x="1" y="8"/>
                    <a:pt x="1" y="7"/>
                    <a:pt x="2" y="6"/>
                  </a:cubicBezTo>
                  <a:cubicBezTo>
                    <a:pt x="7" y="4"/>
                    <a:pt x="12" y="1"/>
                    <a:pt x="17" y="0"/>
                  </a:cubicBezTo>
                  <a:cubicBezTo>
                    <a:pt x="16" y="1"/>
                    <a:pt x="16" y="2"/>
                    <a:pt x="15" y="3"/>
                  </a:cubicBezTo>
                  <a:cubicBezTo>
                    <a:pt x="12" y="9"/>
                    <a:pt x="7" y="11"/>
                    <a:pt x="0" y="9"/>
                  </a:cubicBezTo>
                  <a:close/>
                </a:path>
              </a:pathLst>
            </a:custGeom>
            <a:solidFill>
              <a:srgbClr val="6554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5" name="Freeform 402"/>
            <p:cNvSpPr/>
            <p:nvPr userDrawn="1"/>
          </p:nvSpPr>
          <p:spPr bwMode="auto">
            <a:xfrm>
              <a:off x="8029575" y="1342345"/>
              <a:ext cx="23813" cy="19050"/>
            </a:xfrm>
            <a:custGeom>
              <a:avLst/>
              <a:gdLst>
                <a:gd name="T0" fmla="*/ 13 w 13"/>
                <a:gd name="T1" fmla="*/ 1 h 10"/>
                <a:gd name="T2" fmla="*/ 9 w 13"/>
                <a:gd name="T3" fmla="*/ 6 h 10"/>
                <a:gd name="T4" fmla="*/ 2 w 13"/>
                <a:gd name="T5" fmla="*/ 8 h 10"/>
                <a:gd name="T6" fmla="*/ 3 w 13"/>
                <a:gd name="T7" fmla="*/ 4 h 10"/>
                <a:gd name="T8" fmla="*/ 11 w 13"/>
                <a:gd name="T9" fmla="*/ 0 h 10"/>
                <a:gd name="T10" fmla="*/ 13 w 13"/>
                <a:gd name="T11" fmla="*/ 1 h 10"/>
              </a:gdLst>
              <a:ahLst/>
              <a:cxnLst>
                <a:cxn ang="0">
                  <a:pos x="T0" y="T1"/>
                </a:cxn>
                <a:cxn ang="0">
                  <a:pos x="T2" y="T3"/>
                </a:cxn>
                <a:cxn ang="0">
                  <a:pos x="T4" y="T5"/>
                </a:cxn>
                <a:cxn ang="0">
                  <a:pos x="T6" y="T7"/>
                </a:cxn>
                <a:cxn ang="0">
                  <a:pos x="T8" y="T9"/>
                </a:cxn>
                <a:cxn ang="0">
                  <a:pos x="T10" y="T11"/>
                </a:cxn>
              </a:cxnLst>
              <a:rect l="0" t="0" r="r" b="b"/>
              <a:pathLst>
                <a:path w="13" h="10">
                  <a:moveTo>
                    <a:pt x="13" y="1"/>
                  </a:moveTo>
                  <a:cubicBezTo>
                    <a:pt x="11" y="3"/>
                    <a:pt x="9" y="3"/>
                    <a:pt x="9" y="6"/>
                  </a:cubicBezTo>
                  <a:cubicBezTo>
                    <a:pt x="7" y="9"/>
                    <a:pt x="5" y="10"/>
                    <a:pt x="2" y="8"/>
                  </a:cubicBezTo>
                  <a:cubicBezTo>
                    <a:pt x="0" y="6"/>
                    <a:pt x="2" y="5"/>
                    <a:pt x="3" y="4"/>
                  </a:cubicBezTo>
                  <a:cubicBezTo>
                    <a:pt x="5" y="2"/>
                    <a:pt x="8" y="1"/>
                    <a:pt x="11" y="0"/>
                  </a:cubicBezTo>
                  <a:cubicBezTo>
                    <a:pt x="12" y="1"/>
                    <a:pt x="12" y="1"/>
                    <a:pt x="13" y="1"/>
                  </a:cubicBezTo>
                  <a:close/>
                </a:path>
              </a:pathLst>
            </a:custGeom>
            <a:solidFill>
              <a:srgbClr val="756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6" name="Freeform 403"/>
            <p:cNvSpPr/>
            <p:nvPr userDrawn="1"/>
          </p:nvSpPr>
          <p:spPr bwMode="auto">
            <a:xfrm>
              <a:off x="8097838" y="1324883"/>
              <a:ext cx="20638" cy="14288"/>
            </a:xfrm>
            <a:custGeom>
              <a:avLst/>
              <a:gdLst>
                <a:gd name="T0" fmla="*/ 11 w 11"/>
                <a:gd name="T1" fmla="*/ 0 h 8"/>
                <a:gd name="T2" fmla="*/ 10 w 11"/>
                <a:gd name="T3" fmla="*/ 3 h 8"/>
                <a:gd name="T4" fmla="*/ 1 w 11"/>
                <a:gd name="T5" fmla="*/ 6 h 8"/>
                <a:gd name="T6" fmla="*/ 0 w 11"/>
                <a:gd name="T7" fmla="*/ 4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11" y="1"/>
                    <a:pt x="10" y="2"/>
                    <a:pt x="10" y="3"/>
                  </a:cubicBezTo>
                  <a:cubicBezTo>
                    <a:pt x="8" y="6"/>
                    <a:pt x="5" y="8"/>
                    <a:pt x="1" y="6"/>
                  </a:cubicBezTo>
                  <a:cubicBezTo>
                    <a:pt x="1" y="5"/>
                    <a:pt x="0" y="4"/>
                    <a:pt x="0" y="4"/>
                  </a:cubicBezTo>
                  <a:cubicBezTo>
                    <a:pt x="4" y="2"/>
                    <a:pt x="7" y="1"/>
                    <a:pt x="11" y="0"/>
                  </a:cubicBezTo>
                  <a:close/>
                </a:path>
              </a:pathLst>
            </a:custGeom>
            <a:solidFill>
              <a:srgbClr val="60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7" name="Freeform 404"/>
            <p:cNvSpPr/>
            <p:nvPr userDrawn="1"/>
          </p:nvSpPr>
          <p:spPr bwMode="auto">
            <a:xfrm>
              <a:off x="8208963" y="1286783"/>
              <a:ext cx="20638" cy="14288"/>
            </a:xfrm>
            <a:custGeom>
              <a:avLst/>
              <a:gdLst>
                <a:gd name="T0" fmla="*/ 0 w 11"/>
                <a:gd name="T1" fmla="*/ 4 h 7"/>
                <a:gd name="T2" fmla="*/ 11 w 11"/>
                <a:gd name="T3" fmla="*/ 1 h 7"/>
                <a:gd name="T4" fmla="*/ 11 w 11"/>
                <a:gd name="T5" fmla="*/ 2 h 7"/>
                <a:gd name="T6" fmla="*/ 2 w 11"/>
                <a:gd name="T7" fmla="*/ 7 h 7"/>
                <a:gd name="T8" fmla="*/ 0 w 11"/>
                <a:gd name="T9" fmla="*/ 4 h 7"/>
              </a:gdLst>
              <a:ahLst/>
              <a:cxnLst>
                <a:cxn ang="0">
                  <a:pos x="T0" y="T1"/>
                </a:cxn>
                <a:cxn ang="0">
                  <a:pos x="T2" y="T3"/>
                </a:cxn>
                <a:cxn ang="0">
                  <a:pos x="T4" y="T5"/>
                </a:cxn>
                <a:cxn ang="0">
                  <a:pos x="T6" y="T7"/>
                </a:cxn>
                <a:cxn ang="0">
                  <a:pos x="T8" y="T9"/>
                </a:cxn>
              </a:cxnLst>
              <a:rect l="0" t="0" r="r" b="b"/>
              <a:pathLst>
                <a:path w="11" h="7">
                  <a:moveTo>
                    <a:pt x="0" y="4"/>
                  </a:moveTo>
                  <a:cubicBezTo>
                    <a:pt x="3" y="2"/>
                    <a:pt x="7" y="0"/>
                    <a:pt x="11" y="1"/>
                  </a:cubicBezTo>
                  <a:cubicBezTo>
                    <a:pt x="11" y="2"/>
                    <a:pt x="11" y="2"/>
                    <a:pt x="11" y="2"/>
                  </a:cubicBezTo>
                  <a:cubicBezTo>
                    <a:pt x="9" y="6"/>
                    <a:pt x="6" y="7"/>
                    <a:pt x="2" y="7"/>
                  </a:cubicBezTo>
                  <a:cubicBezTo>
                    <a:pt x="0" y="7"/>
                    <a:pt x="0" y="6"/>
                    <a:pt x="0" y="4"/>
                  </a:cubicBezTo>
                  <a:close/>
                </a:path>
              </a:pathLst>
            </a:custGeom>
            <a:solidFill>
              <a:srgbClr val="838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8" name="Freeform 405"/>
            <p:cNvSpPr/>
            <p:nvPr userDrawn="1"/>
          </p:nvSpPr>
          <p:spPr bwMode="auto">
            <a:xfrm>
              <a:off x="8310563" y="1172483"/>
              <a:ext cx="11113" cy="14288"/>
            </a:xfrm>
            <a:custGeom>
              <a:avLst/>
              <a:gdLst>
                <a:gd name="T0" fmla="*/ 0 w 6"/>
                <a:gd name="T1" fmla="*/ 3 h 8"/>
                <a:gd name="T2" fmla="*/ 6 w 6"/>
                <a:gd name="T3" fmla="*/ 0 h 8"/>
                <a:gd name="T4" fmla="*/ 1 w 6"/>
                <a:gd name="T5" fmla="*/ 8 h 8"/>
                <a:gd name="T6" fmla="*/ 0 w 6"/>
                <a:gd name="T7" fmla="*/ 3 h 8"/>
              </a:gdLst>
              <a:ahLst/>
              <a:cxnLst>
                <a:cxn ang="0">
                  <a:pos x="T0" y="T1"/>
                </a:cxn>
                <a:cxn ang="0">
                  <a:pos x="T2" y="T3"/>
                </a:cxn>
                <a:cxn ang="0">
                  <a:pos x="T4" y="T5"/>
                </a:cxn>
                <a:cxn ang="0">
                  <a:pos x="T6" y="T7"/>
                </a:cxn>
              </a:cxnLst>
              <a:rect l="0" t="0" r="r" b="b"/>
              <a:pathLst>
                <a:path w="6" h="8">
                  <a:moveTo>
                    <a:pt x="0" y="3"/>
                  </a:moveTo>
                  <a:cubicBezTo>
                    <a:pt x="2" y="2"/>
                    <a:pt x="4" y="1"/>
                    <a:pt x="6" y="0"/>
                  </a:cubicBezTo>
                  <a:cubicBezTo>
                    <a:pt x="6" y="4"/>
                    <a:pt x="5" y="6"/>
                    <a:pt x="1" y="8"/>
                  </a:cubicBezTo>
                  <a:cubicBezTo>
                    <a:pt x="1" y="6"/>
                    <a:pt x="0" y="5"/>
                    <a:pt x="0" y="3"/>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9" name="Freeform 406"/>
            <p:cNvSpPr/>
            <p:nvPr userDrawn="1"/>
          </p:nvSpPr>
          <p:spPr bwMode="auto">
            <a:xfrm>
              <a:off x="8193088" y="1294720"/>
              <a:ext cx="15875" cy="11113"/>
            </a:xfrm>
            <a:custGeom>
              <a:avLst/>
              <a:gdLst>
                <a:gd name="T0" fmla="*/ 9 w 9"/>
                <a:gd name="T1" fmla="*/ 0 h 6"/>
                <a:gd name="T2" fmla="*/ 9 w 9"/>
                <a:gd name="T3" fmla="*/ 2 h 6"/>
                <a:gd name="T4" fmla="*/ 2 w 9"/>
                <a:gd name="T5" fmla="*/ 6 h 6"/>
                <a:gd name="T6" fmla="*/ 1 w 9"/>
                <a:gd name="T7" fmla="*/ 6 h 6"/>
                <a:gd name="T8" fmla="*/ 0 w 9"/>
                <a:gd name="T9" fmla="*/ 4 h 6"/>
                <a:gd name="T10" fmla="*/ 9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9" y="0"/>
                  </a:moveTo>
                  <a:cubicBezTo>
                    <a:pt x="9" y="1"/>
                    <a:pt x="9" y="2"/>
                    <a:pt x="9" y="2"/>
                  </a:cubicBezTo>
                  <a:cubicBezTo>
                    <a:pt x="8" y="5"/>
                    <a:pt x="6" y="6"/>
                    <a:pt x="2" y="6"/>
                  </a:cubicBezTo>
                  <a:cubicBezTo>
                    <a:pt x="2" y="6"/>
                    <a:pt x="1" y="6"/>
                    <a:pt x="1" y="6"/>
                  </a:cubicBezTo>
                  <a:cubicBezTo>
                    <a:pt x="0" y="5"/>
                    <a:pt x="0" y="4"/>
                    <a:pt x="0" y="4"/>
                  </a:cubicBezTo>
                  <a:cubicBezTo>
                    <a:pt x="3" y="2"/>
                    <a:pt x="6" y="1"/>
                    <a:pt x="9" y="0"/>
                  </a:cubicBezTo>
                  <a:close/>
                </a:path>
              </a:pathLst>
            </a:custGeom>
            <a:solidFill>
              <a:srgbClr val="876C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0" name="Freeform 407"/>
            <p:cNvSpPr/>
            <p:nvPr userDrawn="1"/>
          </p:nvSpPr>
          <p:spPr bwMode="auto">
            <a:xfrm>
              <a:off x="8294688" y="1243920"/>
              <a:ext cx="9525" cy="11113"/>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1"/>
                    <a:pt x="4" y="3"/>
                    <a:pt x="5" y="6"/>
                  </a:cubicBezTo>
                  <a:cubicBezTo>
                    <a:pt x="2" y="5"/>
                    <a:pt x="0" y="3"/>
                    <a:pt x="0" y="0"/>
                  </a:cubicBezTo>
                  <a:close/>
                </a:path>
              </a:pathLst>
            </a:custGeom>
            <a:solidFill>
              <a:srgbClr val="838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1" name="Freeform 408"/>
            <p:cNvSpPr/>
            <p:nvPr userDrawn="1"/>
          </p:nvSpPr>
          <p:spPr bwMode="auto">
            <a:xfrm>
              <a:off x="8324850" y="1178833"/>
              <a:ext cx="6350" cy="7938"/>
            </a:xfrm>
            <a:custGeom>
              <a:avLst/>
              <a:gdLst>
                <a:gd name="T0" fmla="*/ 2 w 4"/>
                <a:gd name="T1" fmla="*/ 0 h 4"/>
                <a:gd name="T2" fmla="*/ 4 w 4"/>
                <a:gd name="T3" fmla="*/ 4 h 4"/>
                <a:gd name="T4" fmla="*/ 2 w 4"/>
                <a:gd name="T5" fmla="*/ 0 h 4"/>
              </a:gdLst>
              <a:ahLst/>
              <a:cxnLst>
                <a:cxn ang="0">
                  <a:pos x="T0" y="T1"/>
                </a:cxn>
                <a:cxn ang="0">
                  <a:pos x="T2" y="T3"/>
                </a:cxn>
                <a:cxn ang="0">
                  <a:pos x="T4" y="T5"/>
                </a:cxn>
              </a:cxnLst>
              <a:rect l="0" t="0" r="r" b="b"/>
              <a:pathLst>
                <a:path w="4" h="4">
                  <a:moveTo>
                    <a:pt x="2" y="0"/>
                  </a:moveTo>
                  <a:cubicBezTo>
                    <a:pt x="3" y="1"/>
                    <a:pt x="3" y="3"/>
                    <a:pt x="4" y="4"/>
                  </a:cubicBezTo>
                  <a:cubicBezTo>
                    <a:pt x="1" y="4"/>
                    <a:pt x="0" y="2"/>
                    <a:pt x="2" y="0"/>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2" name="Freeform 409"/>
            <p:cNvSpPr/>
            <p:nvPr userDrawn="1"/>
          </p:nvSpPr>
          <p:spPr bwMode="auto">
            <a:xfrm>
              <a:off x="8324850" y="1170895"/>
              <a:ext cx="4763" cy="7938"/>
            </a:xfrm>
            <a:custGeom>
              <a:avLst/>
              <a:gdLst>
                <a:gd name="T0" fmla="*/ 2 w 3"/>
                <a:gd name="T1" fmla="*/ 0 h 5"/>
                <a:gd name="T2" fmla="*/ 2 w 3"/>
                <a:gd name="T3" fmla="*/ 5 h 5"/>
                <a:gd name="T4" fmla="*/ 0 w 3"/>
                <a:gd name="T5" fmla="*/ 1 h 5"/>
                <a:gd name="T6" fmla="*/ 2 w 3"/>
                <a:gd name="T7" fmla="*/ 0 h 5"/>
              </a:gdLst>
              <a:ahLst/>
              <a:cxnLst>
                <a:cxn ang="0">
                  <a:pos x="T0" y="T1"/>
                </a:cxn>
                <a:cxn ang="0">
                  <a:pos x="T2" y="T3"/>
                </a:cxn>
                <a:cxn ang="0">
                  <a:pos x="T4" y="T5"/>
                </a:cxn>
                <a:cxn ang="0">
                  <a:pos x="T6" y="T7"/>
                </a:cxn>
              </a:cxnLst>
              <a:rect l="0" t="0" r="r" b="b"/>
              <a:pathLst>
                <a:path w="3" h="5">
                  <a:moveTo>
                    <a:pt x="2" y="0"/>
                  </a:moveTo>
                  <a:cubicBezTo>
                    <a:pt x="3" y="1"/>
                    <a:pt x="3" y="3"/>
                    <a:pt x="2" y="5"/>
                  </a:cubicBezTo>
                  <a:cubicBezTo>
                    <a:pt x="2" y="3"/>
                    <a:pt x="1" y="2"/>
                    <a:pt x="0" y="1"/>
                  </a:cubicBezTo>
                  <a:cubicBezTo>
                    <a:pt x="1" y="0"/>
                    <a:pt x="2" y="0"/>
                    <a:pt x="2" y="0"/>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3" name="Freeform 410"/>
            <p:cNvSpPr/>
            <p:nvPr userDrawn="1"/>
          </p:nvSpPr>
          <p:spPr bwMode="auto">
            <a:xfrm>
              <a:off x="8688388" y="1377270"/>
              <a:ext cx="9525" cy="11113"/>
            </a:xfrm>
            <a:custGeom>
              <a:avLst/>
              <a:gdLst>
                <a:gd name="T0" fmla="*/ 0 w 5"/>
                <a:gd name="T1" fmla="*/ 4 h 6"/>
                <a:gd name="T2" fmla="*/ 5 w 5"/>
                <a:gd name="T3" fmla="*/ 2 h 6"/>
                <a:gd name="T4" fmla="*/ 5 w 5"/>
                <a:gd name="T5" fmla="*/ 4 h 6"/>
                <a:gd name="T6" fmla="*/ 1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3"/>
                    <a:pt x="2" y="0"/>
                    <a:pt x="5" y="2"/>
                  </a:cubicBezTo>
                  <a:cubicBezTo>
                    <a:pt x="5" y="2"/>
                    <a:pt x="5" y="3"/>
                    <a:pt x="5" y="4"/>
                  </a:cubicBezTo>
                  <a:cubicBezTo>
                    <a:pt x="4" y="6"/>
                    <a:pt x="3" y="6"/>
                    <a:pt x="1" y="6"/>
                  </a:cubicBezTo>
                  <a:cubicBezTo>
                    <a:pt x="1" y="5"/>
                    <a:pt x="0" y="4"/>
                    <a:pt x="0" y="4"/>
                  </a:cubicBezTo>
                  <a:close/>
                </a:path>
              </a:pathLst>
            </a:custGeom>
            <a:solidFill>
              <a:srgbClr val="C1B9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4" name="Freeform 411"/>
            <p:cNvSpPr/>
            <p:nvPr userDrawn="1"/>
          </p:nvSpPr>
          <p:spPr bwMode="auto">
            <a:xfrm>
              <a:off x="7740650" y="1396320"/>
              <a:ext cx="160338" cy="69850"/>
            </a:xfrm>
            <a:custGeom>
              <a:avLst/>
              <a:gdLst>
                <a:gd name="T0" fmla="*/ 88 w 88"/>
                <a:gd name="T1" fmla="*/ 0 h 39"/>
                <a:gd name="T2" fmla="*/ 86 w 88"/>
                <a:gd name="T3" fmla="*/ 3 h 39"/>
                <a:gd name="T4" fmla="*/ 78 w 88"/>
                <a:gd name="T5" fmla="*/ 10 h 39"/>
                <a:gd name="T6" fmla="*/ 10 w 88"/>
                <a:gd name="T7" fmla="*/ 38 h 39"/>
                <a:gd name="T8" fmla="*/ 3 w 88"/>
                <a:gd name="T9" fmla="*/ 39 h 39"/>
                <a:gd name="T10" fmla="*/ 0 w 88"/>
                <a:gd name="T11" fmla="*/ 36 h 39"/>
                <a:gd name="T12" fmla="*/ 88 w 88"/>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88" h="39">
                  <a:moveTo>
                    <a:pt x="88" y="0"/>
                  </a:moveTo>
                  <a:cubicBezTo>
                    <a:pt x="87" y="1"/>
                    <a:pt x="86" y="2"/>
                    <a:pt x="86" y="3"/>
                  </a:cubicBezTo>
                  <a:cubicBezTo>
                    <a:pt x="84" y="7"/>
                    <a:pt x="81" y="8"/>
                    <a:pt x="78" y="10"/>
                  </a:cubicBezTo>
                  <a:cubicBezTo>
                    <a:pt x="55" y="19"/>
                    <a:pt x="33" y="29"/>
                    <a:pt x="10" y="38"/>
                  </a:cubicBezTo>
                  <a:cubicBezTo>
                    <a:pt x="8" y="39"/>
                    <a:pt x="6" y="39"/>
                    <a:pt x="3" y="39"/>
                  </a:cubicBezTo>
                  <a:cubicBezTo>
                    <a:pt x="2" y="39"/>
                    <a:pt x="1" y="38"/>
                    <a:pt x="0" y="36"/>
                  </a:cubicBezTo>
                  <a:cubicBezTo>
                    <a:pt x="29" y="24"/>
                    <a:pt x="58" y="11"/>
                    <a:pt x="88" y="0"/>
                  </a:cubicBezTo>
                  <a:close/>
                </a:path>
              </a:pathLst>
            </a:custGeom>
            <a:solidFill>
              <a:srgbClr val="5939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5" name="Freeform 412"/>
            <p:cNvSpPr/>
            <p:nvPr userDrawn="1"/>
          </p:nvSpPr>
          <p:spPr bwMode="auto">
            <a:xfrm>
              <a:off x="7693025" y="1461408"/>
              <a:ext cx="49213" cy="25400"/>
            </a:xfrm>
            <a:custGeom>
              <a:avLst/>
              <a:gdLst>
                <a:gd name="T0" fmla="*/ 26 w 27"/>
                <a:gd name="T1" fmla="*/ 0 h 14"/>
                <a:gd name="T2" fmla="*/ 27 w 27"/>
                <a:gd name="T3" fmla="*/ 2 h 14"/>
                <a:gd name="T4" fmla="*/ 3 w 27"/>
                <a:gd name="T5" fmla="*/ 14 h 14"/>
                <a:gd name="T6" fmla="*/ 0 w 27"/>
                <a:gd name="T7" fmla="*/ 11 h 14"/>
                <a:gd name="T8" fmla="*/ 26 w 27"/>
                <a:gd name="T9" fmla="*/ 0 h 14"/>
              </a:gdLst>
              <a:ahLst/>
              <a:cxnLst>
                <a:cxn ang="0">
                  <a:pos x="T0" y="T1"/>
                </a:cxn>
                <a:cxn ang="0">
                  <a:pos x="T2" y="T3"/>
                </a:cxn>
                <a:cxn ang="0">
                  <a:pos x="T4" y="T5"/>
                </a:cxn>
                <a:cxn ang="0">
                  <a:pos x="T6" y="T7"/>
                </a:cxn>
                <a:cxn ang="0">
                  <a:pos x="T8" y="T9"/>
                </a:cxn>
              </a:cxnLst>
              <a:rect l="0" t="0" r="r" b="b"/>
              <a:pathLst>
                <a:path w="27" h="14">
                  <a:moveTo>
                    <a:pt x="26" y="0"/>
                  </a:moveTo>
                  <a:cubicBezTo>
                    <a:pt x="27" y="1"/>
                    <a:pt x="27" y="2"/>
                    <a:pt x="27" y="2"/>
                  </a:cubicBezTo>
                  <a:cubicBezTo>
                    <a:pt x="21" y="11"/>
                    <a:pt x="12" y="12"/>
                    <a:pt x="3" y="14"/>
                  </a:cubicBezTo>
                  <a:cubicBezTo>
                    <a:pt x="1" y="14"/>
                    <a:pt x="0" y="13"/>
                    <a:pt x="0" y="11"/>
                  </a:cubicBezTo>
                  <a:cubicBezTo>
                    <a:pt x="9" y="6"/>
                    <a:pt x="17" y="3"/>
                    <a:pt x="26" y="0"/>
                  </a:cubicBezTo>
                  <a:close/>
                </a:path>
              </a:pathLst>
            </a:custGeom>
            <a:solidFill>
              <a:srgbClr val="443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6" name="Freeform 413"/>
            <p:cNvSpPr/>
            <p:nvPr userDrawn="1"/>
          </p:nvSpPr>
          <p:spPr bwMode="auto">
            <a:xfrm>
              <a:off x="7681913" y="1482045"/>
              <a:ext cx="12700" cy="14288"/>
            </a:xfrm>
            <a:custGeom>
              <a:avLst/>
              <a:gdLst>
                <a:gd name="T0" fmla="*/ 6 w 7"/>
                <a:gd name="T1" fmla="*/ 0 h 8"/>
                <a:gd name="T2" fmla="*/ 7 w 7"/>
                <a:gd name="T3" fmla="*/ 2 h 8"/>
                <a:gd name="T4" fmla="*/ 6 w 7"/>
                <a:gd name="T5" fmla="*/ 7 h 8"/>
                <a:gd name="T6" fmla="*/ 1 w 7"/>
                <a:gd name="T7" fmla="*/ 7 h 8"/>
                <a:gd name="T8" fmla="*/ 0 w 7"/>
                <a:gd name="T9" fmla="*/ 4 h 8"/>
                <a:gd name="T10" fmla="*/ 0 w 7"/>
                <a:gd name="T11" fmla="*/ 3 h 8"/>
                <a:gd name="T12" fmla="*/ 6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0"/>
                  </a:moveTo>
                  <a:cubicBezTo>
                    <a:pt x="7" y="1"/>
                    <a:pt x="7" y="2"/>
                    <a:pt x="7" y="2"/>
                  </a:cubicBezTo>
                  <a:cubicBezTo>
                    <a:pt x="7" y="4"/>
                    <a:pt x="7" y="5"/>
                    <a:pt x="6" y="7"/>
                  </a:cubicBezTo>
                  <a:cubicBezTo>
                    <a:pt x="4" y="8"/>
                    <a:pt x="3" y="8"/>
                    <a:pt x="1" y="7"/>
                  </a:cubicBezTo>
                  <a:cubicBezTo>
                    <a:pt x="0" y="6"/>
                    <a:pt x="0" y="5"/>
                    <a:pt x="0" y="4"/>
                  </a:cubicBezTo>
                  <a:cubicBezTo>
                    <a:pt x="0" y="4"/>
                    <a:pt x="0" y="3"/>
                    <a:pt x="0" y="3"/>
                  </a:cubicBezTo>
                  <a:cubicBezTo>
                    <a:pt x="2" y="2"/>
                    <a:pt x="4" y="1"/>
                    <a:pt x="6" y="0"/>
                  </a:cubicBezTo>
                  <a:close/>
                </a:path>
              </a:pathLst>
            </a:custGeom>
            <a:solidFill>
              <a:srgbClr val="69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7" name="Freeform 414"/>
            <p:cNvSpPr/>
            <p:nvPr userDrawn="1"/>
          </p:nvSpPr>
          <p:spPr bwMode="auto">
            <a:xfrm>
              <a:off x="8659813" y="669245"/>
              <a:ext cx="115888" cy="123825"/>
            </a:xfrm>
            <a:custGeom>
              <a:avLst/>
              <a:gdLst>
                <a:gd name="T0" fmla="*/ 57 w 63"/>
                <a:gd name="T1" fmla="*/ 1 h 68"/>
                <a:gd name="T2" fmla="*/ 63 w 63"/>
                <a:gd name="T3" fmla="*/ 1 h 68"/>
                <a:gd name="T4" fmla="*/ 37 w 63"/>
                <a:gd name="T5" fmla="*/ 31 h 68"/>
                <a:gd name="T6" fmla="*/ 35 w 63"/>
                <a:gd name="T7" fmla="*/ 33 h 68"/>
                <a:gd name="T8" fmla="*/ 32 w 63"/>
                <a:gd name="T9" fmla="*/ 36 h 68"/>
                <a:gd name="T10" fmla="*/ 27 w 63"/>
                <a:gd name="T11" fmla="*/ 44 h 68"/>
                <a:gd name="T12" fmla="*/ 14 w 63"/>
                <a:gd name="T13" fmla="*/ 59 h 68"/>
                <a:gd name="T14" fmla="*/ 3 w 63"/>
                <a:gd name="T15" fmla="*/ 68 h 68"/>
                <a:gd name="T16" fmla="*/ 0 w 63"/>
                <a:gd name="T17" fmla="*/ 67 h 68"/>
                <a:gd name="T18" fmla="*/ 2 w 63"/>
                <a:gd name="T19" fmla="*/ 63 h 68"/>
                <a:gd name="T20" fmla="*/ 2 w 63"/>
                <a:gd name="T21" fmla="*/ 63 h 68"/>
                <a:gd name="T22" fmla="*/ 5 w 63"/>
                <a:gd name="T23" fmla="*/ 59 h 68"/>
                <a:gd name="T24" fmla="*/ 5 w 63"/>
                <a:gd name="T25" fmla="*/ 58 h 68"/>
                <a:gd name="T26" fmla="*/ 7 w 63"/>
                <a:gd name="T27" fmla="*/ 55 h 68"/>
                <a:gd name="T28" fmla="*/ 9 w 63"/>
                <a:gd name="T29" fmla="*/ 54 h 68"/>
                <a:gd name="T30" fmla="*/ 12 w 63"/>
                <a:gd name="T31" fmla="*/ 51 h 68"/>
                <a:gd name="T32" fmla="*/ 12 w 63"/>
                <a:gd name="T33" fmla="*/ 50 h 68"/>
                <a:gd name="T34" fmla="*/ 15 w 63"/>
                <a:gd name="T35" fmla="*/ 47 h 68"/>
                <a:gd name="T36" fmla="*/ 15 w 63"/>
                <a:gd name="T37" fmla="*/ 47 h 68"/>
                <a:gd name="T38" fmla="*/ 19 w 63"/>
                <a:gd name="T39" fmla="*/ 43 h 68"/>
                <a:gd name="T40" fmla="*/ 19 w 63"/>
                <a:gd name="T41" fmla="*/ 43 h 68"/>
                <a:gd name="T42" fmla="*/ 21 w 63"/>
                <a:gd name="T43" fmla="*/ 39 h 68"/>
                <a:gd name="T44" fmla="*/ 22 w 63"/>
                <a:gd name="T45" fmla="*/ 38 h 68"/>
                <a:gd name="T46" fmla="*/ 24 w 63"/>
                <a:gd name="T47" fmla="*/ 36 h 68"/>
                <a:gd name="T48" fmla="*/ 24 w 63"/>
                <a:gd name="T49" fmla="*/ 36 h 68"/>
                <a:gd name="T50" fmla="*/ 29 w 63"/>
                <a:gd name="T51" fmla="*/ 29 h 68"/>
                <a:gd name="T52" fmla="*/ 29 w 63"/>
                <a:gd name="T53" fmla="*/ 29 h 68"/>
                <a:gd name="T54" fmla="*/ 41 w 63"/>
                <a:gd name="T55" fmla="*/ 16 h 68"/>
                <a:gd name="T56" fmla="*/ 44 w 63"/>
                <a:gd name="T57" fmla="*/ 12 h 68"/>
                <a:gd name="T58" fmla="*/ 46 w 63"/>
                <a:gd name="T59" fmla="*/ 10 h 68"/>
                <a:gd name="T60" fmla="*/ 48 w 63"/>
                <a:gd name="T61" fmla="*/ 9 h 68"/>
                <a:gd name="T62" fmla="*/ 50 w 63"/>
                <a:gd name="T63" fmla="*/ 7 h 68"/>
                <a:gd name="T64" fmla="*/ 51 w 63"/>
                <a:gd name="T65" fmla="*/ 6 h 68"/>
                <a:gd name="T66" fmla="*/ 55 w 63"/>
                <a:gd name="T67" fmla="*/ 2 h 68"/>
                <a:gd name="T68" fmla="*/ 57 w 63"/>
                <a:gd name="T69"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68">
                  <a:moveTo>
                    <a:pt x="57" y="1"/>
                  </a:moveTo>
                  <a:cubicBezTo>
                    <a:pt x="59" y="0"/>
                    <a:pt x="61" y="0"/>
                    <a:pt x="63" y="1"/>
                  </a:cubicBezTo>
                  <a:cubicBezTo>
                    <a:pt x="57" y="13"/>
                    <a:pt x="44" y="20"/>
                    <a:pt x="37" y="31"/>
                  </a:cubicBezTo>
                  <a:cubicBezTo>
                    <a:pt x="36" y="32"/>
                    <a:pt x="36" y="32"/>
                    <a:pt x="35" y="33"/>
                  </a:cubicBezTo>
                  <a:cubicBezTo>
                    <a:pt x="34" y="34"/>
                    <a:pt x="33" y="35"/>
                    <a:pt x="32" y="36"/>
                  </a:cubicBezTo>
                  <a:cubicBezTo>
                    <a:pt x="30" y="39"/>
                    <a:pt x="28" y="41"/>
                    <a:pt x="27" y="44"/>
                  </a:cubicBezTo>
                  <a:cubicBezTo>
                    <a:pt x="22" y="49"/>
                    <a:pt x="18" y="54"/>
                    <a:pt x="14" y="59"/>
                  </a:cubicBezTo>
                  <a:cubicBezTo>
                    <a:pt x="10" y="63"/>
                    <a:pt x="8" y="67"/>
                    <a:pt x="3" y="68"/>
                  </a:cubicBezTo>
                  <a:cubicBezTo>
                    <a:pt x="2" y="68"/>
                    <a:pt x="1" y="68"/>
                    <a:pt x="0" y="67"/>
                  </a:cubicBezTo>
                  <a:cubicBezTo>
                    <a:pt x="0" y="65"/>
                    <a:pt x="1" y="64"/>
                    <a:pt x="2" y="63"/>
                  </a:cubicBezTo>
                  <a:cubicBezTo>
                    <a:pt x="2" y="63"/>
                    <a:pt x="2" y="63"/>
                    <a:pt x="2" y="63"/>
                  </a:cubicBezTo>
                  <a:cubicBezTo>
                    <a:pt x="2" y="61"/>
                    <a:pt x="5" y="61"/>
                    <a:pt x="5" y="59"/>
                  </a:cubicBezTo>
                  <a:cubicBezTo>
                    <a:pt x="5" y="58"/>
                    <a:pt x="5" y="58"/>
                    <a:pt x="5" y="58"/>
                  </a:cubicBezTo>
                  <a:cubicBezTo>
                    <a:pt x="6" y="57"/>
                    <a:pt x="6" y="56"/>
                    <a:pt x="7" y="55"/>
                  </a:cubicBezTo>
                  <a:cubicBezTo>
                    <a:pt x="8" y="55"/>
                    <a:pt x="9" y="55"/>
                    <a:pt x="9" y="54"/>
                  </a:cubicBezTo>
                  <a:cubicBezTo>
                    <a:pt x="9" y="53"/>
                    <a:pt x="11" y="53"/>
                    <a:pt x="12" y="51"/>
                  </a:cubicBezTo>
                  <a:cubicBezTo>
                    <a:pt x="12" y="50"/>
                    <a:pt x="12" y="50"/>
                    <a:pt x="12" y="50"/>
                  </a:cubicBezTo>
                  <a:cubicBezTo>
                    <a:pt x="12" y="49"/>
                    <a:pt x="15" y="49"/>
                    <a:pt x="15" y="47"/>
                  </a:cubicBezTo>
                  <a:cubicBezTo>
                    <a:pt x="15" y="47"/>
                    <a:pt x="15" y="47"/>
                    <a:pt x="15" y="47"/>
                  </a:cubicBezTo>
                  <a:cubicBezTo>
                    <a:pt x="16" y="45"/>
                    <a:pt x="18" y="45"/>
                    <a:pt x="19" y="43"/>
                  </a:cubicBezTo>
                  <a:cubicBezTo>
                    <a:pt x="19" y="43"/>
                    <a:pt x="19" y="43"/>
                    <a:pt x="19" y="43"/>
                  </a:cubicBezTo>
                  <a:cubicBezTo>
                    <a:pt x="19" y="41"/>
                    <a:pt x="20" y="40"/>
                    <a:pt x="21" y="39"/>
                  </a:cubicBezTo>
                  <a:cubicBezTo>
                    <a:pt x="22" y="39"/>
                    <a:pt x="22" y="39"/>
                    <a:pt x="22" y="38"/>
                  </a:cubicBezTo>
                  <a:cubicBezTo>
                    <a:pt x="23" y="37"/>
                    <a:pt x="23" y="36"/>
                    <a:pt x="24" y="36"/>
                  </a:cubicBezTo>
                  <a:cubicBezTo>
                    <a:pt x="24" y="36"/>
                    <a:pt x="24" y="36"/>
                    <a:pt x="24" y="36"/>
                  </a:cubicBezTo>
                  <a:cubicBezTo>
                    <a:pt x="25" y="33"/>
                    <a:pt x="27" y="31"/>
                    <a:pt x="29" y="29"/>
                  </a:cubicBezTo>
                  <a:cubicBezTo>
                    <a:pt x="29" y="29"/>
                    <a:pt x="29" y="29"/>
                    <a:pt x="29" y="29"/>
                  </a:cubicBezTo>
                  <a:cubicBezTo>
                    <a:pt x="34" y="25"/>
                    <a:pt x="36" y="19"/>
                    <a:pt x="41" y="16"/>
                  </a:cubicBezTo>
                  <a:cubicBezTo>
                    <a:pt x="41" y="14"/>
                    <a:pt x="44" y="14"/>
                    <a:pt x="44" y="12"/>
                  </a:cubicBezTo>
                  <a:cubicBezTo>
                    <a:pt x="45" y="11"/>
                    <a:pt x="45" y="11"/>
                    <a:pt x="46" y="10"/>
                  </a:cubicBezTo>
                  <a:cubicBezTo>
                    <a:pt x="46" y="10"/>
                    <a:pt x="47" y="10"/>
                    <a:pt x="48" y="9"/>
                  </a:cubicBezTo>
                  <a:cubicBezTo>
                    <a:pt x="49" y="9"/>
                    <a:pt x="49" y="8"/>
                    <a:pt x="50" y="7"/>
                  </a:cubicBezTo>
                  <a:cubicBezTo>
                    <a:pt x="50" y="6"/>
                    <a:pt x="50" y="6"/>
                    <a:pt x="51" y="6"/>
                  </a:cubicBezTo>
                  <a:cubicBezTo>
                    <a:pt x="53" y="4"/>
                    <a:pt x="55" y="4"/>
                    <a:pt x="55" y="2"/>
                  </a:cubicBezTo>
                  <a:cubicBezTo>
                    <a:pt x="56" y="1"/>
                    <a:pt x="56" y="1"/>
                    <a:pt x="57" y="1"/>
                  </a:cubicBezTo>
                  <a:close/>
                </a:path>
              </a:pathLst>
            </a:custGeom>
            <a:solidFill>
              <a:srgbClr val="4C48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8" name="Freeform 415"/>
            <p:cNvSpPr/>
            <p:nvPr userDrawn="1"/>
          </p:nvSpPr>
          <p:spPr bwMode="auto">
            <a:xfrm>
              <a:off x="8520113" y="991508"/>
              <a:ext cx="19050" cy="26988"/>
            </a:xfrm>
            <a:custGeom>
              <a:avLst/>
              <a:gdLst>
                <a:gd name="T0" fmla="*/ 0 w 10"/>
                <a:gd name="T1" fmla="*/ 13 h 15"/>
                <a:gd name="T2" fmla="*/ 8 w 10"/>
                <a:gd name="T3" fmla="*/ 0 h 15"/>
                <a:gd name="T4" fmla="*/ 9 w 10"/>
                <a:gd name="T5" fmla="*/ 1 h 15"/>
                <a:gd name="T6" fmla="*/ 10 w 10"/>
                <a:gd name="T7" fmla="*/ 3 h 15"/>
                <a:gd name="T8" fmla="*/ 5 w 10"/>
                <a:gd name="T9" fmla="*/ 14 h 15"/>
                <a:gd name="T10" fmla="*/ 2 w 10"/>
                <a:gd name="T11" fmla="*/ 14 h 15"/>
                <a:gd name="T12" fmla="*/ 0 w 10"/>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0" y="13"/>
                  </a:moveTo>
                  <a:cubicBezTo>
                    <a:pt x="3" y="9"/>
                    <a:pt x="4" y="4"/>
                    <a:pt x="8" y="0"/>
                  </a:cubicBezTo>
                  <a:cubicBezTo>
                    <a:pt x="8" y="0"/>
                    <a:pt x="9" y="0"/>
                    <a:pt x="9" y="1"/>
                  </a:cubicBezTo>
                  <a:cubicBezTo>
                    <a:pt x="10" y="1"/>
                    <a:pt x="10" y="2"/>
                    <a:pt x="10" y="3"/>
                  </a:cubicBezTo>
                  <a:cubicBezTo>
                    <a:pt x="10" y="8"/>
                    <a:pt x="9" y="12"/>
                    <a:pt x="5" y="14"/>
                  </a:cubicBezTo>
                  <a:cubicBezTo>
                    <a:pt x="4" y="15"/>
                    <a:pt x="3" y="15"/>
                    <a:pt x="2" y="14"/>
                  </a:cubicBezTo>
                  <a:cubicBezTo>
                    <a:pt x="1" y="14"/>
                    <a:pt x="1" y="13"/>
                    <a:pt x="0" y="13"/>
                  </a:cubicBezTo>
                  <a:close/>
                </a:path>
              </a:pathLst>
            </a:custGeom>
            <a:solidFill>
              <a:srgbClr val="6562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9" name="Freeform 416"/>
            <p:cNvSpPr/>
            <p:nvPr userDrawn="1"/>
          </p:nvSpPr>
          <p:spPr bwMode="auto">
            <a:xfrm>
              <a:off x="8534400" y="967695"/>
              <a:ext cx="19050" cy="23813"/>
            </a:xfrm>
            <a:custGeom>
              <a:avLst/>
              <a:gdLst>
                <a:gd name="T0" fmla="*/ 0 w 10"/>
                <a:gd name="T1" fmla="*/ 13 h 13"/>
                <a:gd name="T2" fmla="*/ 7 w 10"/>
                <a:gd name="T3" fmla="*/ 0 h 13"/>
                <a:gd name="T4" fmla="*/ 9 w 10"/>
                <a:gd name="T5" fmla="*/ 2 h 13"/>
                <a:gd name="T6" fmla="*/ 6 w 10"/>
                <a:gd name="T7" fmla="*/ 11 h 13"/>
                <a:gd name="T8" fmla="*/ 4 w 10"/>
                <a:gd name="T9" fmla="*/ 13 h 13"/>
                <a:gd name="T10" fmla="*/ 1 w 10"/>
                <a:gd name="T11" fmla="*/ 13 h 13"/>
                <a:gd name="T12" fmla="*/ 0 w 1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0" y="13"/>
                  </a:moveTo>
                  <a:cubicBezTo>
                    <a:pt x="2" y="8"/>
                    <a:pt x="4" y="4"/>
                    <a:pt x="7" y="0"/>
                  </a:cubicBezTo>
                  <a:cubicBezTo>
                    <a:pt x="8" y="0"/>
                    <a:pt x="9" y="1"/>
                    <a:pt x="9" y="2"/>
                  </a:cubicBezTo>
                  <a:cubicBezTo>
                    <a:pt x="10" y="6"/>
                    <a:pt x="9" y="9"/>
                    <a:pt x="6" y="11"/>
                  </a:cubicBezTo>
                  <a:cubicBezTo>
                    <a:pt x="5" y="12"/>
                    <a:pt x="5" y="13"/>
                    <a:pt x="4" y="13"/>
                  </a:cubicBezTo>
                  <a:cubicBezTo>
                    <a:pt x="3" y="13"/>
                    <a:pt x="2" y="13"/>
                    <a:pt x="1" y="13"/>
                  </a:cubicBezTo>
                  <a:lnTo>
                    <a:pt x="0" y="13"/>
                  </a:lnTo>
                  <a:close/>
                </a:path>
              </a:pathLst>
            </a:custGeom>
            <a:solidFill>
              <a:srgbClr val="655C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0" name="Freeform 417"/>
            <p:cNvSpPr/>
            <p:nvPr userDrawn="1"/>
          </p:nvSpPr>
          <p:spPr bwMode="auto">
            <a:xfrm>
              <a:off x="8550275" y="943883"/>
              <a:ext cx="17463" cy="19050"/>
            </a:xfrm>
            <a:custGeom>
              <a:avLst/>
              <a:gdLst>
                <a:gd name="T0" fmla="*/ 0 w 10"/>
                <a:gd name="T1" fmla="*/ 10 h 11"/>
                <a:gd name="T2" fmla="*/ 6 w 10"/>
                <a:gd name="T3" fmla="*/ 0 h 11"/>
                <a:gd name="T4" fmla="*/ 10 w 10"/>
                <a:gd name="T5" fmla="*/ 2 h 11"/>
                <a:gd name="T6" fmla="*/ 5 w 10"/>
                <a:gd name="T7" fmla="*/ 11 h 11"/>
                <a:gd name="T8" fmla="*/ 1 w 10"/>
                <a:gd name="T9" fmla="*/ 11 h 11"/>
                <a:gd name="T10" fmla="*/ 0 w 10"/>
                <a:gd name="T11" fmla="*/ 10 h 11"/>
              </a:gdLst>
              <a:ahLst/>
              <a:cxnLst>
                <a:cxn ang="0">
                  <a:pos x="T0" y="T1"/>
                </a:cxn>
                <a:cxn ang="0">
                  <a:pos x="T2" y="T3"/>
                </a:cxn>
                <a:cxn ang="0">
                  <a:pos x="T4" y="T5"/>
                </a:cxn>
                <a:cxn ang="0">
                  <a:pos x="T6" y="T7"/>
                </a:cxn>
                <a:cxn ang="0">
                  <a:pos x="T8" y="T9"/>
                </a:cxn>
                <a:cxn ang="0">
                  <a:pos x="T10" y="T11"/>
                </a:cxn>
              </a:cxnLst>
              <a:rect l="0" t="0" r="r" b="b"/>
              <a:pathLst>
                <a:path w="10" h="11">
                  <a:moveTo>
                    <a:pt x="0" y="10"/>
                  </a:moveTo>
                  <a:cubicBezTo>
                    <a:pt x="1" y="6"/>
                    <a:pt x="4" y="3"/>
                    <a:pt x="6" y="0"/>
                  </a:cubicBezTo>
                  <a:cubicBezTo>
                    <a:pt x="8" y="0"/>
                    <a:pt x="10" y="0"/>
                    <a:pt x="10" y="2"/>
                  </a:cubicBezTo>
                  <a:cubicBezTo>
                    <a:pt x="10" y="6"/>
                    <a:pt x="8" y="9"/>
                    <a:pt x="5" y="11"/>
                  </a:cubicBezTo>
                  <a:cubicBezTo>
                    <a:pt x="4" y="11"/>
                    <a:pt x="3" y="11"/>
                    <a:pt x="1" y="11"/>
                  </a:cubicBezTo>
                  <a:cubicBezTo>
                    <a:pt x="1" y="11"/>
                    <a:pt x="1" y="10"/>
                    <a:pt x="0" y="10"/>
                  </a:cubicBezTo>
                  <a:close/>
                </a:path>
              </a:pathLst>
            </a:custGeom>
            <a:solidFill>
              <a:srgbClr val="6D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1" name="Freeform 418"/>
            <p:cNvSpPr/>
            <p:nvPr userDrawn="1"/>
          </p:nvSpPr>
          <p:spPr bwMode="auto">
            <a:xfrm>
              <a:off x="8502650" y="1028020"/>
              <a:ext cx="17463" cy="20638"/>
            </a:xfrm>
            <a:custGeom>
              <a:avLst/>
              <a:gdLst>
                <a:gd name="T0" fmla="*/ 0 w 10"/>
                <a:gd name="T1" fmla="*/ 10 h 12"/>
                <a:gd name="T2" fmla="*/ 0 w 10"/>
                <a:gd name="T3" fmla="*/ 8 h 12"/>
                <a:gd name="T4" fmla="*/ 4 w 10"/>
                <a:gd name="T5" fmla="*/ 1 h 12"/>
                <a:gd name="T6" fmla="*/ 6 w 10"/>
                <a:gd name="T7" fmla="*/ 0 h 12"/>
                <a:gd name="T8" fmla="*/ 10 w 10"/>
                <a:gd name="T9" fmla="*/ 2 h 12"/>
                <a:gd name="T10" fmla="*/ 4 w 10"/>
                <a:gd name="T11" fmla="*/ 12 h 12"/>
                <a:gd name="T12" fmla="*/ 1 w 10"/>
                <a:gd name="T13" fmla="*/ 12 h 12"/>
                <a:gd name="T14" fmla="*/ 0 w 10"/>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0" y="10"/>
                  </a:moveTo>
                  <a:cubicBezTo>
                    <a:pt x="0" y="10"/>
                    <a:pt x="0" y="9"/>
                    <a:pt x="0" y="8"/>
                  </a:cubicBezTo>
                  <a:cubicBezTo>
                    <a:pt x="2" y="6"/>
                    <a:pt x="3" y="4"/>
                    <a:pt x="4" y="1"/>
                  </a:cubicBezTo>
                  <a:cubicBezTo>
                    <a:pt x="5" y="1"/>
                    <a:pt x="5" y="1"/>
                    <a:pt x="6" y="0"/>
                  </a:cubicBezTo>
                  <a:cubicBezTo>
                    <a:pt x="8" y="0"/>
                    <a:pt x="9" y="1"/>
                    <a:pt x="10" y="2"/>
                  </a:cubicBezTo>
                  <a:cubicBezTo>
                    <a:pt x="10" y="7"/>
                    <a:pt x="8" y="10"/>
                    <a:pt x="4" y="12"/>
                  </a:cubicBezTo>
                  <a:cubicBezTo>
                    <a:pt x="3" y="12"/>
                    <a:pt x="2" y="12"/>
                    <a:pt x="1" y="12"/>
                  </a:cubicBezTo>
                  <a:cubicBezTo>
                    <a:pt x="1" y="11"/>
                    <a:pt x="0" y="11"/>
                    <a:pt x="0" y="10"/>
                  </a:cubicBezTo>
                  <a:close/>
                </a:path>
              </a:pathLst>
            </a:custGeom>
            <a:solidFill>
              <a:srgbClr val="7871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2" name="Freeform 419"/>
            <p:cNvSpPr/>
            <p:nvPr userDrawn="1"/>
          </p:nvSpPr>
          <p:spPr bwMode="auto">
            <a:xfrm>
              <a:off x="8567738" y="910545"/>
              <a:ext cx="19050" cy="22225"/>
            </a:xfrm>
            <a:custGeom>
              <a:avLst/>
              <a:gdLst>
                <a:gd name="T0" fmla="*/ 0 w 10"/>
                <a:gd name="T1" fmla="*/ 8 h 12"/>
                <a:gd name="T2" fmla="*/ 7 w 10"/>
                <a:gd name="T3" fmla="*/ 0 h 12"/>
                <a:gd name="T4" fmla="*/ 8 w 10"/>
                <a:gd name="T5" fmla="*/ 1 h 12"/>
                <a:gd name="T6" fmla="*/ 9 w 10"/>
                <a:gd name="T7" fmla="*/ 3 h 12"/>
                <a:gd name="T8" fmla="*/ 9 w 10"/>
                <a:gd name="T9" fmla="*/ 6 h 12"/>
                <a:gd name="T10" fmla="*/ 7 w 10"/>
                <a:gd name="T11" fmla="*/ 10 h 12"/>
                <a:gd name="T12" fmla="*/ 7 w 10"/>
                <a:gd name="T13" fmla="*/ 11 h 12"/>
                <a:gd name="T14" fmla="*/ 5 w 10"/>
                <a:gd name="T15" fmla="*/ 12 h 12"/>
                <a:gd name="T16" fmla="*/ 4 w 10"/>
                <a:gd name="T17" fmla="*/ 12 h 12"/>
                <a:gd name="T18" fmla="*/ 2 w 10"/>
                <a:gd name="T19" fmla="*/ 11 h 12"/>
                <a:gd name="T20" fmla="*/ 1 w 10"/>
                <a:gd name="T21" fmla="*/ 10 h 12"/>
                <a:gd name="T22" fmla="*/ 0 w 10"/>
                <a:gd name="T2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2">
                  <a:moveTo>
                    <a:pt x="0" y="8"/>
                  </a:moveTo>
                  <a:cubicBezTo>
                    <a:pt x="3" y="6"/>
                    <a:pt x="5" y="3"/>
                    <a:pt x="7" y="0"/>
                  </a:cubicBezTo>
                  <a:cubicBezTo>
                    <a:pt x="7" y="0"/>
                    <a:pt x="8" y="0"/>
                    <a:pt x="8" y="1"/>
                  </a:cubicBezTo>
                  <a:cubicBezTo>
                    <a:pt x="9" y="1"/>
                    <a:pt x="9" y="2"/>
                    <a:pt x="9" y="3"/>
                  </a:cubicBezTo>
                  <a:cubicBezTo>
                    <a:pt x="10" y="4"/>
                    <a:pt x="10" y="5"/>
                    <a:pt x="9" y="6"/>
                  </a:cubicBezTo>
                  <a:cubicBezTo>
                    <a:pt x="9" y="7"/>
                    <a:pt x="8" y="9"/>
                    <a:pt x="7" y="10"/>
                  </a:cubicBezTo>
                  <a:cubicBezTo>
                    <a:pt x="7" y="11"/>
                    <a:pt x="7" y="11"/>
                    <a:pt x="7" y="11"/>
                  </a:cubicBezTo>
                  <a:cubicBezTo>
                    <a:pt x="6" y="12"/>
                    <a:pt x="6" y="12"/>
                    <a:pt x="5" y="12"/>
                  </a:cubicBezTo>
                  <a:cubicBezTo>
                    <a:pt x="5" y="12"/>
                    <a:pt x="4" y="12"/>
                    <a:pt x="4" y="12"/>
                  </a:cubicBezTo>
                  <a:cubicBezTo>
                    <a:pt x="3" y="12"/>
                    <a:pt x="2" y="12"/>
                    <a:pt x="2" y="11"/>
                  </a:cubicBezTo>
                  <a:cubicBezTo>
                    <a:pt x="1" y="11"/>
                    <a:pt x="1" y="11"/>
                    <a:pt x="1" y="10"/>
                  </a:cubicBezTo>
                  <a:cubicBezTo>
                    <a:pt x="1" y="10"/>
                    <a:pt x="1" y="9"/>
                    <a:pt x="0" y="8"/>
                  </a:cubicBezTo>
                  <a:close/>
                </a:path>
              </a:pathLst>
            </a:custGeom>
            <a:solidFill>
              <a:srgbClr val="6463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3" name="Freeform 420"/>
            <p:cNvSpPr/>
            <p:nvPr userDrawn="1"/>
          </p:nvSpPr>
          <p:spPr bwMode="auto">
            <a:xfrm>
              <a:off x="8561388" y="928008"/>
              <a:ext cx="12700" cy="17463"/>
            </a:xfrm>
            <a:custGeom>
              <a:avLst/>
              <a:gdLst>
                <a:gd name="T0" fmla="*/ 3 w 7"/>
                <a:gd name="T1" fmla="*/ 9 h 9"/>
                <a:gd name="T2" fmla="*/ 0 w 7"/>
                <a:gd name="T3" fmla="*/ 8 h 9"/>
                <a:gd name="T4" fmla="*/ 5 w 7"/>
                <a:gd name="T5" fmla="*/ 0 h 9"/>
                <a:gd name="T6" fmla="*/ 6 w 7"/>
                <a:gd name="T7" fmla="*/ 1 h 9"/>
                <a:gd name="T8" fmla="*/ 7 w 7"/>
                <a:gd name="T9" fmla="*/ 3 h 9"/>
                <a:gd name="T10" fmla="*/ 3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3" y="9"/>
                  </a:moveTo>
                  <a:cubicBezTo>
                    <a:pt x="2" y="8"/>
                    <a:pt x="1" y="8"/>
                    <a:pt x="0" y="8"/>
                  </a:cubicBezTo>
                  <a:cubicBezTo>
                    <a:pt x="2" y="5"/>
                    <a:pt x="3" y="3"/>
                    <a:pt x="5" y="0"/>
                  </a:cubicBezTo>
                  <a:cubicBezTo>
                    <a:pt x="6" y="1"/>
                    <a:pt x="6" y="1"/>
                    <a:pt x="6" y="1"/>
                  </a:cubicBezTo>
                  <a:cubicBezTo>
                    <a:pt x="6" y="2"/>
                    <a:pt x="7" y="3"/>
                    <a:pt x="7" y="3"/>
                  </a:cubicBezTo>
                  <a:cubicBezTo>
                    <a:pt x="7" y="6"/>
                    <a:pt x="7" y="9"/>
                    <a:pt x="3" y="9"/>
                  </a:cubicBezTo>
                  <a:close/>
                </a:path>
              </a:pathLst>
            </a:custGeom>
            <a:solidFill>
              <a:srgbClr val="575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4" name="Freeform 421"/>
            <p:cNvSpPr/>
            <p:nvPr userDrawn="1"/>
          </p:nvSpPr>
          <p:spPr bwMode="auto">
            <a:xfrm>
              <a:off x="8513763" y="1015320"/>
              <a:ext cx="12700" cy="15875"/>
            </a:xfrm>
            <a:custGeom>
              <a:avLst/>
              <a:gdLst>
                <a:gd name="T0" fmla="*/ 3 w 7"/>
                <a:gd name="T1" fmla="*/ 8 h 9"/>
                <a:gd name="T2" fmla="*/ 0 w 7"/>
                <a:gd name="T3" fmla="*/ 7 h 9"/>
                <a:gd name="T4" fmla="*/ 4 w 7"/>
                <a:gd name="T5" fmla="*/ 0 h 9"/>
                <a:gd name="T6" fmla="*/ 5 w 7"/>
                <a:gd name="T7" fmla="*/ 1 h 9"/>
                <a:gd name="T8" fmla="*/ 7 w 7"/>
                <a:gd name="T9" fmla="*/ 3 h 9"/>
                <a:gd name="T10" fmla="*/ 7 w 7"/>
                <a:gd name="T11" fmla="*/ 6 h 9"/>
                <a:gd name="T12" fmla="*/ 3 w 7"/>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3" y="8"/>
                  </a:moveTo>
                  <a:cubicBezTo>
                    <a:pt x="2" y="8"/>
                    <a:pt x="1" y="8"/>
                    <a:pt x="0" y="7"/>
                  </a:cubicBezTo>
                  <a:cubicBezTo>
                    <a:pt x="1" y="5"/>
                    <a:pt x="3" y="3"/>
                    <a:pt x="4" y="0"/>
                  </a:cubicBezTo>
                  <a:cubicBezTo>
                    <a:pt x="5" y="1"/>
                    <a:pt x="5" y="1"/>
                    <a:pt x="5" y="1"/>
                  </a:cubicBezTo>
                  <a:cubicBezTo>
                    <a:pt x="6" y="1"/>
                    <a:pt x="7" y="2"/>
                    <a:pt x="7" y="3"/>
                  </a:cubicBezTo>
                  <a:cubicBezTo>
                    <a:pt x="7" y="4"/>
                    <a:pt x="7" y="5"/>
                    <a:pt x="7" y="6"/>
                  </a:cubicBezTo>
                  <a:cubicBezTo>
                    <a:pt x="6" y="7"/>
                    <a:pt x="5" y="9"/>
                    <a:pt x="3" y="8"/>
                  </a:cubicBezTo>
                  <a:close/>
                </a:path>
              </a:pathLst>
            </a:custGeom>
            <a:solidFill>
              <a:srgbClr val="605A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5" name="Freeform 422"/>
            <p:cNvSpPr/>
            <p:nvPr userDrawn="1"/>
          </p:nvSpPr>
          <p:spPr bwMode="auto">
            <a:xfrm>
              <a:off x="8548688" y="961345"/>
              <a:ext cx="4763" cy="11113"/>
            </a:xfrm>
            <a:custGeom>
              <a:avLst/>
              <a:gdLst>
                <a:gd name="T0" fmla="*/ 1 w 3"/>
                <a:gd name="T1" fmla="*/ 6 h 6"/>
                <a:gd name="T2" fmla="*/ 0 w 3"/>
                <a:gd name="T3" fmla="*/ 3 h 6"/>
                <a:gd name="T4" fmla="*/ 1 w 3"/>
                <a:gd name="T5" fmla="*/ 0 h 6"/>
                <a:gd name="T6" fmla="*/ 2 w 3"/>
                <a:gd name="T7" fmla="*/ 1 h 6"/>
                <a:gd name="T8" fmla="*/ 3 w 3"/>
                <a:gd name="T9" fmla="*/ 2 h 6"/>
                <a:gd name="T10" fmla="*/ 1 w 3"/>
                <a:gd name="T11" fmla="*/ 6 h 6"/>
              </a:gdLst>
              <a:ahLst/>
              <a:cxnLst>
                <a:cxn ang="0">
                  <a:pos x="T0" y="T1"/>
                </a:cxn>
                <a:cxn ang="0">
                  <a:pos x="T2" y="T3"/>
                </a:cxn>
                <a:cxn ang="0">
                  <a:pos x="T4" y="T5"/>
                </a:cxn>
                <a:cxn ang="0">
                  <a:pos x="T6" y="T7"/>
                </a:cxn>
                <a:cxn ang="0">
                  <a:pos x="T8" y="T9"/>
                </a:cxn>
                <a:cxn ang="0">
                  <a:pos x="T10" y="T11"/>
                </a:cxn>
              </a:cxnLst>
              <a:rect l="0" t="0" r="r" b="b"/>
              <a:pathLst>
                <a:path w="3" h="6">
                  <a:moveTo>
                    <a:pt x="1" y="6"/>
                  </a:moveTo>
                  <a:cubicBezTo>
                    <a:pt x="1" y="5"/>
                    <a:pt x="0" y="4"/>
                    <a:pt x="0" y="3"/>
                  </a:cubicBezTo>
                  <a:cubicBezTo>
                    <a:pt x="0" y="2"/>
                    <a:pt x="1" y="1"/>
                    <a:pt x="1" y="0"/>
                  </a:cubicBezTo>
                  <a:cubicBezTo>
                    <a:pt x="1" y="0"/>
                    <a:pt x="1" y="1"/>
                    <a:pt x="2" y="1"/>
                  </a:cubicBezTo>
                  <a:cubicBezTo>
                    <a:pt x="2" y="1"/>
                    <a:pt x="3" y="2"/>
                    <a:pt x="3" y="2"/>
                  </a:cubicBezTo>
                  <a:cubicBezTo>
                    <a:pt x="3" y="4"/>
                    <a:pt x="3" y="5"/>
                    <a:pt x="1" y="6"/>
                  </a:cubicBezTo>
                  <a:close/>
                </a:path>
              </a:pathLst>
            </a:custGeom>
            <a:solidFill>
              <a:srgbClr val="393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6" name="Freeform 423"/>
            <p:cNvSpPr/>
            <p:nvPr userDrawn="1"/>
          </p:nvSpPr>
          <p:spPr bwMode="auto">
            <a:xfrm>
              <a:off x="8734425" y="689883"/>
              <a:ext cx="6350" cy="7938"/>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3" y="2"/>
                    <a:pt x="2" y="3"/>
                    <a:pt x="0" y="4"/>
                  </a:cubicBezTo>
                  <a:cubicBezTo>
                    <a:pt x="0" y="2"/>
                    <a:pt x="1" y="0"/>
                    <a:pt x="3" y="0"/>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7" name="Freeform 424"/>
            <p:cNvSpPr/>
            <p:nvPr userDrawn="1"/>
          </p:nvSpPr>
          <p:spPr bwMode="auto">
            <a:xfrm>
              <a:off x="8753475" y="672420"/>
              <a:ext cx="6350" cy="635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2"/>
                    <a:pt x="2" y="3"/>
                    <a:pt x="0" y="4"/>
                  </a:cubicBezTo>
                  <a:cubicBezTo>
                    <a:pt x="1" y="2"/>
                    <a:pt x="2" y="0"/>
                    <a:pt x="4" y="0"/>
                  </a:cubicBezTo>
                  <a:close/>
                </a:path>
              </a:pathLst>
            </a:custGeom>
            <a:solidFill>
              <a:srgbClr val="564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8" name="Freeform 425"/>
            <p:cNvSpPr/>
            <p:nvPr userDrawn="1"/>
          </p:nvSpPr>
          <p:spPr bwMode="auto">
            <a:xfrm>
              <a:off x="8745538" y="681945"/>
              <a:ext cx="6350" cy="4763"/>
            </a:xfrm>
            <a:custGeom>
              <a:avLst/>
              <a:gdLst>
                <a:gd name="T0" fmla="*/ 3 w 3"/>
                <a:gd name="T1" fmla="*/ 0 h 3"/>
                <a:gd name="T2" fmla="*/ 1 w 3"/>
                <a:gd name="T3" fmla="*/ 3 h 3"/>
                <a:gd name="T4" fmla="*/ 1 w 3"/>
                <a:gd name="T5" fmla="*/ 1 h 3"/>
                <a:gd name="T6" fmla="*/ 3 w 3"/>
                <a:gd name="T7" fmla="*/ 0 h 3"/>
              </a:gdLst>
              <a:ahLst/>
              <a:cxnLst>
                <a:cxn ang="0">
                  <a:pos x="T0" y="T1"/>
                </a:cxn>
                <a:cxn ang="0">
                  <a:pos x="T2" y="T3"/>
                </a:cxn>
                <a:cxn ang="0">
                  <a:pos x="T4" y="T5"/>
                </a:cxn>
                <a:cxn ang="0">
                  <a:pos x="T6" y="T7"/>
                </a:cxn>
              </a:cxnLst>
              <a:rect l="0" t="0" r="r" b="b"/>
              <a:pathLst>
                <a:path w="3" h="3">
                  <a:moveTo>
                    <a:pt x="3" y="0"/>
                  </a:moveTo>
                  <a:cubicBezTo>
                    <a:pt x="2" y="1"/>
                    <a:pt x="2" y="2"/>
                    <a:pt x="1" y="3"/>
                  </a:cubicBezTo>
                  <a:cubicBezTo>
                    <a:pt x="1" y="2"/>
                    <a:pt x="0" y="2"/>
                    <a:pt x="1" y="1"/>
                  </a:cubicBezTo>
                  <a:cubicBezTo>
                    <a:pt x="1" y="0"/>
                    <a:pt x="2" y="0"/>
                    <a:pt x="3" y="0"/>
                  </a:cubicBezTo>
                  <a:close/>
                </a:path>
              </a:pathLst>
            </a:custGeom>
            <a:solidFill>
              <a:srgbClr val="564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539" name="组合 10538"/>
            <p:cNvGrpSpPr/>
            <p:nvPr userDrawn="1"/>
          </p:nvGrpSpPr>
          <p:grpSpPr>
            <a:xfrm>
              <a:off x="7661275" y="651783"/>
              <a:ext cx="1309688" cy="1177925"/>
              <a:chOff x="7661275" y="187326"/>
              <a:chExt cx="1309688" cy="1177925"/>
            </a:xfrm>
          </p:grpSpPr>
          <p:grpSp>
            <p:nvGrpSpPr>
              <p:cNvPr id="1122" name="Group 627"/>
              <p:cNvGrpSpPr/>
              <p:nvPr userDrawn="1"/>
            </p:nvGrpSpPr>
            <p:grpSpPr bwMode="auto">
              <a:xfrm>
                <a:off x="7661275" y="187326"/>
                <a:ext cx="1309688" cy="1177925"/>
                <a:chOff x="4826" y="118"/>
                <a:chExt cx="825" cy="742"/>
              </a:xfrm>
            </p:grpSpPr>
            <p:sp>
              <p:nvSpPr>
                <p:cNvPr id="9939" name="Freeform 427"/>
                <p:cNvSpPr/>
                <p:nvPr userDrawn="1"/>
              </p:nvSpPr>
              <p:spPr bwMode="auto">
                <a:xfrm>
                  <a:off x="5508" y="138"/>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2"/>
                      </a:cubicBezTo>
                      <a:cubicBezTo>
                        <a:pt x="2" y="2"/>
                        <a:pt x="1" y="2"/>
                        <a:pt x="0" y="2"/>
                      </a:cubicBezTo>
                      <a:cubicBezTo>
                        <a:pt x="0" y="1"/>
                        <a:pt x="1" y="0"/>
                        <a:pt x="2" y="0"/>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0" name="Freeform 428"/>
                <p:cNvSpPr/>
                <p:nvPr userDrawn="1"/>
              </p:nvSpPr>
              <p:spPr bwMode="auto">
                <a:xfrm>
                  <a:off x="4875" y="660"/>
                  <a:ext cx="104" cy="49"/>
                </a:xfrm>
                <a:custGeom>
                  <a:avLst/>
                  <a:gdLst>
                    <a:gd name="T0" fmla="*/ 83 w 90"/>
                    <a:gd name="T1" fmla="*/ 40 h 42"/>
                    <a:gd name="T2" fmla="*/ 77 w 90"/>
                    <a:gd name="T3" fmla="*/ 42 h 42"/>
                    <a:gd name="T4" fmla="*/ 54 w 90"/>
                    <a:gd name="T5" fmla="*/ 42 h 42"/>
                    <a:gd name="T6" fmla="*/ 51 w 90"/>
                    <a:gd name="T7" fmla="*/ 40 h 42"/>
                    <a:gd name="T8" fmla="*/ 4 w 90"/>
                    <a:gd name="T9" fmla="*/ 34 h 42"/>
                    <a:gd name="T10" fmla="*/ 1 w 90"/>
                    <a:gd name="T11" fmla="*/ 33 h 42"/>
                    <a:gd name="T12" fmla="*/ 0 w 90"/>
                    <a:gd name="T13" fmla="*/ 30 h 42"/>
                    <a:gd name="T14" fmla="*/ 0 w 90"/>
                    <a:gd name="T15" fmla="*/ 28 h 42"/>
                    <a:gd name="T16" fmla="*/ 2 w 90"/>
                    <a:gd name="T17" fmla="*/ 27 h 42"/>
                    <a:gd name="T18" fmla="*/ 8 w 90"/>
                    <a:gd name="T19" fmla="*/ 27 h 42"/>
                    <a:gd name="T20" fmla="*/ 21 w 90"/>
                    <a:gd name="T21" fmla="*/ 29 h 42"/>
                    <a:gd name="T22" fmla="*/ 34 w 90"/>
                    <a:gd name="T23" fmla="*/ 32 h 42"/>
                    <a:gd name="T24" fmla="*/ 35 w 90"/>
                    <a:gd name="T25" fmla="*/ 32 h 42"/>
                    <a:gd name="T26" fmla="*/ 35 w 90"/>
                    <a:gd name="T27" fmla="*/ 31 h 42"/>
                    <a:gd name="T28" fmla="*/ 32 w 90"/>
                    <a:gd name="T29" fmla="*/ 32 h 42"/>
                    <a:gd name="T30" fmla="*/ 21 w 90"/>
                    <a:gd name="T31" fmla="*/ 29 h 42"/>
                    <a:gd name="T32" fmla="*/ 13 w 90"/>
                    <a:gd name="T33" fmla="*/ 26 h 42"/>
                    <a:gd name="T34" fmla="*/ 12 w 90"/>
                    <a:gd name="T35" fmla="*/ 18 h 42"/>
                    <a:gd name="T36" fmla="*/ 12 w 90"/>
                    <a:gd name="T37" fmla="*/ 15 h 42"/>
                    <a:gd name="T38" fmla="*/ 16 w 90"/>
                    <a:gd name="T39" fmla="*/ 10 h 42"/>
                    <a:gd name="T40" fmla="*/ 30 w 90"/>
                    <a:gd name="T41" fmla="*/ 3 h 42"/>
                    <a:gd name="T42" fmla="*/ 41 w 90"/>
                    <a:gd name="T43" fmla="*/ 4 h 42"/>
                    <a:gd name="T44" fmla="*/ 51 w 90"/>
                    <a:gd name="T45" fmla="*/ 11 h 42"/>
                    <a:gd name="T46" fmla="*/ 42 w 90"/>
                    <a:gd name="T47" fmla="*/ 14 h 42"/>
                    <a:gd name="T48" fmla="*/ 39 w 90"/>
                    <a:gd name="T49" fmla="*/ 14 h 42"/>
                    <a:gd name="T50" fmla="*/ 42 w 90"/>
                    <a:gd name="T51" fmla="*/ 22 h 42"/>
                    <a:gd name="T52" fmla="*/ 48 w 90"/>
                    <a:gd name="T53" fmla="*/ 30 h 42"/>
                    <a:gd name="T54" fmla="*/ 83 w 90"/>
                    <a:gd name="T55" fmla="*/ 30 h 42"/>
                    <a:gd name="T56" fmla="*/ 86 w 90"/>
                    <a:gd name="T57" fmla="*/ 30 h 42"/>
                    <a:gd name="T58" fmla="*/ 90 w 90"/>
                    <a:gd name="T59" fmla="*/ 32 h 42"/>
                    <a:gd name="T60" fmla="*/ 83 w 90"/>
                    <a:gd name="T6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42">
                      <a:moveTo>
                        <a:pt x="83" y="40"/>
                      </a:moveTo>
                      <a:cubicBezTo>
                        <a:pt x="81" y="41"/>
                        <a:pt x="79" y="42"/>
                        <a:pt x="77" y="42"/>
                      </a:cubicBezTo>
                      <a:cubicBezTo>
                        <a:pt x="69" y="41"/>
                        <a:pt x="61" y="36"/>
                        <a:pt x="54" y="42"/>
                      </a:cubicBezTo>
                      <a:cubicBezTo>
                        <a:pt x="53" y="41"/>
                        <a:pt x="52" y="40"/>
                        <a:pt x="51" y="40"/>
                      </a:cubicBezTo>
                      <a:cubicBezTo>
                        <a:pt x="35" y="38"/>
                        <a:pt x="20" y="36"/>
                        <a:pt x="4" y="34"/>
                      </a:cubicBezTo>
                      <a:cubicBezTo>
                        <a:pt x="3" y="34"/>
                        <a:pt x="2" y="33"/>
                        <a:pt x="1" y="33"/>
                      </a:cubicBezTo>
                      <a:cubicBezTo>
                        <a:pt x="1" y="32"/>
                        <a:pt x="0" y="31"/>
                        <a:pt x="0" y="30"/>
                      </a:cubicBezTo>
                      <a:cubicBezTo>
                        <a:pt x="0" y="29"/>
                        <a:pt x="0" y="29"/>
                        <a:pt x="0" y="28"/>
                      </a:cubicBezTo>
                      <a:cubicBezTo>
                        <a:pt x="1" y="28"/>
                        <a:pt x="1" y="27"/>
                        <a:pt x="2" y="27"/>
                      </a:cubicBezTo>
                      <a:cubicBezTo>
                        <a:pt x="4" y="27"/>
                        <a:pt x="6" y="27"/>
                        <a:pt x="8" y="27"/>
                      </a:cubicBezTo>
                      <a:cubicBezTo>
                        <a:pt x="12" y="28"/>
                        <a:pt x="17" y="29"/>
                        <a:pt x="21" y="29"/>
                      </a:cubicBezTo>
                      <a:cubicBezTo>
                        <a:pt x="26" y="29"/>
                        <a:pt x="30" y="32"/>
                        <a:pt x="34" y="32"/>
                      </a:cubicBezTo>
                      <a:cubicBezTo>
                        <a:pt x="34" y="32"/>
                        <a:pt x="35" y="32"/>
                        <a:pt x="35" y="32"/>
                      </a:cubicBezTo>
                      <a:cubicBezTo>
                        <a:pt x="35" y="32"/>
                        <a:pt x="35" y="31"/>
                        <a:pt x="35" y="31"/>
                      </a:cubicBezTo>
                      <a:cubicBezTo>
                        <a:pt x="34" y="31"/>
                        <a:pt x="33" y="32"/>
                        <a:pt x="32" y="32"/>
                      </a:cubicBezTo>
                      <a:cubicBezTo>
                        <a:pt x="28" y="31"/>
                        <a:pt x="25" y="29"/>
                        <a:pt x="21" y="29"/>
                      </a:cubicBezTo>
                      <a:cubicBezTo>
                        <a:pt x="18" y="28"/>
                        <a:pt x="15" y="30"/>
                        <a:pt x="13" y="26"/>
                      </a:cubicBezTo>
                      <a:cubicBezTo>
                        <a:pt x="20" y="22"/>
                        <a:pt x="12" y="21"/>
                        <a:pt x="12" y="18"/>
                      </a:cubicBezTo>
                      <a:cubicBezTo>
                        <a:pt x="11" y="17"/>
                        <a:pt x="12" y="16"/>
                        <a:pt x="12" y="15"/>
                      </a:cubicBezTo>
                      <a:cubicBezTo>
                        <a:pt x="14" y="13"/>
                        <a:pt x="16" y="12"/>
                        <a:pt x="16" y="10"/>
                      </a:cubicBezTo>
                      <a:cubicBezTo>
                        <a:pt x="18" y="1"/>
                        <a:pt x="23" y="0"/>
                        <a:pt x="30" y="3"/>
                      </a:cubicBezTo>
                      <a:cubicBezTo>
                        <a:pt x="34" y="4"/>
                        <a:pt x="37" y="4"/>
                        <a:pt x="41" y="4"/>
                      </a:cubicBezTo>
                      <a:cubicBezTo>
                        <a:pt x="47" y="3"/>
                        <a:pt x="51" y="5"/>
                        <a:pt x="51" y="11"/>
                      </a:cubicBezTo>
                      <a:cubicBezTo>
                        <a:pt x="50" y="17"/>
                        <a:pt x="45" y="14"/>
                        <a:pt x="42" y="14"/>
                      </a:cubicBezTo>
                      <a:cubicBezTo>
                        <a:pt x="41" y="14"/>
                        <a:pt x="39" y="14"/>
                        <a:pt x="39" y="14"/>
                      </a:cubicBezTo>
                      <a:cubicBezTo>
                        <a:pt x="44" y="15"/>
                        <a:pt x="49" y="15"/>
                        <a:pt x="42" y="22"/>
                      </a:cubicBezTo>
                      <a:cubicBezTo>
                        <a:pt x="38" y="28"/>
                        <a:pt x="48" y="26"/>
                        <a:pt x="48" y="30"/>
                      </a:cubicBezTo>
                      <a:cubicBezTo>
                        <a:pt x="59" y="33"/>
                        <a:pt x="71" y="32"/>
                        <a:pt x="83" y="30"/>
                      </a:cubicBezTo>
                      <a:cubicBezTo>
                        <a:pt x="84" y="30"/>
                        <a:pt x="85" y="30"/>
                        <a:pt x="86" y="30"/>
                      </a:cubicBezTo>
                      <a:cubicBezTo>
                        <a:pt x="88" y="30"/>
                        <a:pt x="89" y="30"/>
                        <a:pt x="90" y="32"/>
                      </a:cubicBezTo>
                      <a:cubicBezTo>
                        <a:pt x="89" y="36"/>
                        <a:pt x="86" y="38"/>
                        <a:pt x="83" y="40"/>
                      </a:cubicBezTo>
                      <a:close/>
                    </a:path>
                  </a:pathLst>
                </a:custGeom>
                <a:solidFill>
                  <a:srgbClr val="C2BF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1" name="Freeform 429"/>
                <p:cNvSpPr/>
                <p:nvPr userDrawn="1"/>
              </p:nvSpPr>
              <p:spPr bwMode="auto">
                <a:xfrm>
                  <a:off x="4994" y="574"/>
                  <a:ext cx="23" cy="11"/>
                </a:xfrm>
                <a:custGeom>
                  <a:avLst/>
                  <a:gdLst>
                    <a:gd name="T0" fmla="*/ 0 w 20"/>
                    <a:gd name="T1" fmla="*/ 9 h 10"/>
                    <a:gd name="T2" fmla="*/ 1 w 20"/>
                    <a:gd name="T3" fmla="*/ 6 h 10"/>
                    <a:gd name="T4" fmla="*/ 19 w 20"/>
                    <a:gd name="T5" fmla="*/ 0 h 10"/>
                    <a:gd name="T6" fmla="*/ 20 w 20"/>
                    <a:gd name="T7" fmla="*/ 1 h 10"/>
                    <a:gd name="T8" fmla="*/ 18 w 20"/>
                    <a:gd name="T9" fmla="*/ 4 h 10"/>
                    <a:gd name="T10" fmla="*/ 4 w 20"/>
                    <a:gd name="T11" fmla="*/ 10 h 10"/>
                    <a:gd name="T12" fmla="*/ 0 w 2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9"/>
                      </a:moveTo>
                      <a:cubicBezTo>
                        <a:pt x="1" y="8"/>
                        <a:pt x="1" y="7"/>
                        <a:pt x="1" y="6"/>
                      </a:cubicBezTo>
                      <a:cubicBezTo>
                        <a:pt x="7" y="4"/>
                        <a:pt x="13" y="2"/>
                        <a:pt x="19" y="0"/>
                      </a:cubicBezTo>
                      <a:cubicBezTo>
                        <a:pt x="19" y="0"/>
                        <a:pt x="20" y="1"/>
                        <a:pt x="20" y="1"/>
                      </a:cubicBezTo>
                      <a:cubicBezTo>
                        <a:pt x="20" y="2"/>
                        <a:pt x="19" y="3"/>
                        <a:pt x="18" y="4"/>
                      </a:cubicBezTo>
                      <a:cubicBezTo>
                        <a:pt x="14" y="7"/>
                        <a:pt x="9" y="10"/>
                        <a:pt x="4" y="10"/>
                      </a:cubicBezTo>
                      <a:cubicBezTo>
                        <a:pt x="2" y="10"/>
                        <a:pt x="1" y="10"/>
                        <a:pt x="0" y="9"/>
                      </a:cubicBezTo>
                      <a:close/>
                    </a:path>
                  </a:pathLst>
                </a:custGeom>
                <a:solidFill>
                  <a:srgbClr val="4D3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2" name="Freeform 430"/>
                <p:cNvSpPr/>
                <p:nvPr userDrawn="1"/>
              </p:nvSpPr>
              <p:spPr bwMode="auto">
                <a:xfrm>
                  <a:off x="5016" y="569"/>
                  <a:ext cx="10" cy="8"/>
                </a:xfrm>
                <a:custGeom>
                  <a:avLst/>
                  <a:gdLst>
                    <a:gd name="T0" fmla="*/ 0 w 9"/>
                    <a:gd name="T1" fmla="*/ 5 h 7"/>
                    <a:gd name="T2" fmla="*/ 0 w 9"/>
                    <a:gd name="T3" fmla="*/ 4 h 7"/>
                    <a:gd name="T4" fmla="*/ 8 w 9"/>
                    <a:gd name="T5" fmla="*/ 0 h 7"/>
                    <a:gd name="T6" fmla="*/ 9 w 9"/>
                    <a:gd name="T7" fmla="*/ 2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cubicBezTo>
                        <a:pt x="0" y="5"/>
                        <a:pt x="0" y="4"/>
                        <a:pt x="0" y="4"/>
                      </a:cubicBezTo>
                      <a:cubicBezTo>
                        <a:pt x="3" y="3"/>
                        <a:pt x="6" y="1"/>
                        <a:pt x="8" y="0"/>
                      </a:cubicBezTo>
                      <a:cubicBezTo>
                        <a:pt x="9" y="1"/>
                        <a:pt x="9" y="1"/>
                        <a:pt x="9" y="2"/>
                      </a:cubicBezTo>
                      <a:cubicBezTo>
                        <a:pt x="7" y="6"/>
                        <a:pt x="4" y="7"/>
                        <a:pt x="0" y="5"/>
                      </a:cubicBezTo>
                      <a:close/>
                    </a:path>
                  </a:pathLst>
                </a:custGeom>
                <a:solidFill>
                  <a:srgbClr val="6F49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3" name="Freeform 431"/>
                <p:cNvSpPr/>
                <p:nvPr userDrawn="1"/>
              </p:nvSpPr>
              <p:spPr bwMode="auto">
                <a:xfrm>
                  <a:off x="5046" y="558"/>
                  <a:ext cx="16" cy="9"/>
                </a:xfrm>
                <a:custGeom>
                  <a:avLst/>
                  <a:gdLst>
                    <a:gd name="T0" fmla="*/ 14 w 14"/>
                    <a:gd name="T1" fmla="*/ 0 h 8"/>
                    <a:gd name="T2" fmla="*/ 12 w 14"/>
                    <a:gd name="T3" fmla="*/ 3 h 8"/>
                    <a:gd name="T4" fmla="*/ 8 w 14"/>
                    <a:gd name="T5" fmla="*/ 7 h 8"/>
                    <a:gd name="T6" fmla="*/ 4 w 14"/>
                    <a:gd name="T7" fmla="*/ 8 h 8"/>
                    <a:gd name="T8" fmla="*/ 1 w 14"/>
                    <a:gd name="T9" fmla="*/ 7 h 8"/>
                    <a:gd name="T10" fmla="*/ 1 w 14"/>
                    <a:gd name="T11" fmla="*/ 5 h 8"/>
                    <a:gd name="T12" fmla="*/ 7 w 14"/>
                    <a:gd name="T13" fmla="*/ 2 h 8"/>
                    <a:gd name="T14" fmla="*/ 14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4" y="0"/>
                      </a:moveTo>
                      <a:cubicBezTo>
                        <a:pt x="13" y="1"/>
                        <a:pt x="13" y="2"/>
                        <a:pt x="12" y="3"/>
                      </a:cubicBezTo>
                      <a:cubicBezTo>
                        <a:pt x="12" y="5"/>
                        <a:pt x="10" y="6"/>
                        <a:pt x="8" y="7"/>
                      </a:cubicBezTo>
                      <a:cubicBezTo>
                        <a:pt x="7" y="7"/>
                        <a:pt x="6" y="8"/>
                        <a:pt x="4" y="8"/>
                      </a:cubicBezTo>
                      <a:cubicBezTo>
                        <a:pt x="3" y="8"/>
                        <a:pt x="2" y="8"/>
                        <a:pt x="1" y="7"/>
                      </a:cubicBezTo>
                      <a:cubicBezTo>
                        <a:pt x="0" y="6"/>
                        <a:pt x="0" y="6"/>
                        <a:pt x="1" y="5"/>
                      </a:cubicBezTo>
                      <a:cubicBezTo>
                        <a:pt x="3" y="4"/>
                        <a:pt x="5" y="3"/>
                        <a:pt x="7" y="2"/>
                      </a:cubicBezTo>
                      <a:cubicBezTo>
                        <a:pt x="10" y="1"/>
                        <a:pt x="12" y="0"/>
                        <a:pt x="14" y="0"/>
                      </a:cubicBezTo>
                      <a:close/>
                    </a:path>
                  </a:pathLst>
                </a:custGeom>
                <a:solidFill>
                  <a:srgbClr val="4C48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4" name="Freeform 432"/>
                <p:cNvSpPr/>
                <p:nvPr userDrawn="1"/>
              </p:nvSpPr>
              <p:spPr bwMode="auto">
                <a:xfrm>
                  <a:off x="5335" y="389"/>
                  <a:ext cx="13" cy="22"/>
                </a:xfrm>
                <a:custGeom>
                  <a:avLst/>
                  <a:gdLst>
                    <a:gd name="T0" fmla="*/ 6 w 11"/>
                    <a:gd name="T1" fmla="*/ 1 h 19"/>
                    <a:gd name="T2" fmla="*/ 8 w 11"/>
                    <a:gd name="T3" fmla="*/ 0 h 19"/>
                    <a:gd name="T4" fmla="*/ 9 w 11"/>
                    <a:gd name="T5" fmla="*/ 0 h 19"/>
                    <a:gd name="T6" fmla="*/ 11 w 11"/>
                    <a:gd name="T7" fmla="*/ 3 h 19"/>
                    <a:gd name="T8" fmla="*/ 7 w 11"/>
                    <a:gd name="T9" fmla="*/ 16 h 19"/>
                    <a:gd name="T10" fmla="*/ 6 w 11"/>
                    <a:gd name="T11" fmla="*/ 17 h 19"/>
                    <a:gd name="T12" fmla="*/ 3 w 11"/>
                    <a:gd name="T13" fmla="*/ 19 h 19"/>
                    <a:gd name="T14" fmla="*/ 1 w 11"/>
                    <a:gd name="T15" fmla="*/ 19 h 19"/>
                    <a:gd name="T16" fmla="*/ 0 w 11"/>
                    <a:gd name="T17" fmla="*/ 18 h 19"/>
                    <a:gd name="T18" fmla="*/ 5 w 11"/>
                    <a:gd name="T19" fmla="*/ 4 h 19"/>
                    <a:gd name="T20" fmla="*/ 6 w 11"/>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9">
                      <a:moveTo>
                        <a:pt x="6" y="1"/>
                      </a:moveTo>
                      <a:cubicBezTo>
                        <a:pt x="7" y="0"/>
                        <a:pt x="7" y="0"/>
                        <a:pt x="8" y="0"/>
                      </a:cubicBezTo>
                      <a:cubicBezTo>
                        <a:pt x="8" y="0"/>
                        <a:pt x="9" y="0"/>
                        <a:pt x="9" y="0"/>
                      </a:cubicBezTo>
                      <a:cubicBezTo>
                        <a:pt x="10" y="1"/>
                        <a:pt x="10" y="2"/>
                        <a:pt x="11" y="3"/>
                      </a:cubicBezTo>
                      <a:cubicBezTo>
                        <a:pt x="11" y="8"/>
                        <a:pt x="9" y="12"/>
                        <a:pt x="7" y="16"/>
                      </a:cubicBezTo>
                      <a:cubicBezTo>
                        <a:pt x="6" y="16"/>
                        <a:pt x="6" y="17"/>
                        <a:pt x="6" y="17"/>
                      </a:cubicBezTo>
                      <a:cubicBezTo>
                        <a:pt x="5" y="18"/>
                        <a:pt x="4" y="18"/>
                        <a:pt x="3" y="19"/>
                      </a:cubicBezTo>
                      <a:cubicBezTo>
                        <a:pt x="2" y="19"/>
                        <a:pt x="2" y="19"/>
                        <a:pt x="1" y="19"/>
                      </a:cubicBezTo>
                      <a:cubicBezTo>
                        <a:pt x="1" y="18"/>
                        <a:pt x="0" y="18"/>
                        <a:pt x="0" y="18"/>
                      </a:cubicBezTo>
                      <a:cubicBezTo>
                        <a:pt x="0" y="13"/>
                        <a:pt x="4" y="9"/>
                        <a:pt x="5" y="4"/>
                      </a:cubicBezTo>
                      <a:cubicBezTo>
                        <a:pt x="6" y="3"/>
                        <a:pt x="6" y="2"/>
                        <a:pt x="6" y="1"/>
                      </a:cubicBezTo>
                      <a:close/>
                    </a:path>
                  </a:pathLst>
                </a:custGeom>
                <a:solidFill>
                  <a:srgbClr val="6767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5" name="Freeform 433"/>
                <p:cNvSpPr/>
                <p:nvPr userDrawn="1"/>
              </p:nvSpPr>
              <p:spPr bwMode="auto">
                <a:xfrm>
                  <a:off x="5323" y="418"/>
                  <a:ext cx="10" cy="16"/>
                </a:xfrm>
                <a:custGeom>
                  <a:avLst/>
                  <a:gdLst>
                    <a:gd name="T0" fmla="*/ 0 w 8"/>
                    <a:gd name="T1" fmla="*/ 11 h 14"/>
                    <a:gd name="T2" fmla="*/ 2 w 8"/>
                    <a:gd name="T3" fmla="*/ 4 h 14"/>
                    <a:gd name="T4" fmla="*/ 4 w 8"/>
                    <a:gd name="T5" fmla="*/ 1 h 14"/>
                    <a:gd name="T6" fmla="*/ 6 w 8"/>
                    <a:gd name="T7" fmla="*/ 0 h 14"/>
                    <a:gd name="T8" fmla="*/ 8 w 8"/>
                    <a:gd name="T9" fmla="*/ 3 h 14"/>
                    <a:gd name="T10" fmla="*/ 0 w 8"/>
                    <a:gd name="T11" fmla="*/ 11 h 14"/>
                  </a:gdLst>
                  <a:ahLst/>
                  <a:cxnLst>
                    <a:cxn ang="0">
                      <a:pos x="T0" y="T1"/>
                    </a:cxn>
                    <a:cxn ang="0">
                      <a:pos x="T2" y="T3"/>
                    </a:cxn>
                    <a:cxn ang="0">
                      <a:pos x="T4" y="T5"/>
                    </a:cxn>
                    <a:cxn ang="0">
                      <a:pos x="T6" y="T7"/>
                    </a:cxn>
                    <a:cxn ang="0">
                      <a:pos x="T8" y="T9"/>
                    </a:cxn>
                    <a:cxn ang="0">
                      <a:pos x="T10" y="T11"/>
                    </a:cxn>
                  </a:cxnLst>
                  <a:rect l="0" t="0" r="r" b="b"/>
                  <a:pathLst>
                    <a:path w="8" h="14">
                      <a:moveTo>
                        <a:pt x="0" y="11"/>
                      </a:moveTo>
                      <a:cubicBezTo>
                        <a:pt x="1" y="8"/>
                        <a:pt x="2" y="6"/>
                        <a:pt x="2" y="4"/>
                      </a:cubicBezTo>
                      <a:cubicBezTo>
                        <a:pt x="3" y="4"/>
                        <a:pt x="4" y="3"/>
                        <a:pt x="4" y="1"/>
                      </a:cubicBezTo>
                      <a:cubicBezTo>
                        <a:pt x="5" y="1"/>
                        <a:pt x="5" y="1"/>
                        <a:pt x="6" y="0"/>
                      </a:cubicBezTo>
                      <a:cubicBezTo>
                        <a:pt x="7" y="1"/>
                        <a:pt x="8" y="2"/>
                        <a:pt x="8" y="3"/>
                      </a:cubicBezTo>
                      <a:cubicBezTo>
                        <a:pt x="8" y="8"/>
                        <a:pt x="8" y="14"/>
                        <a:pt x="0" y="11"/>
                      </a:cubicBezTo>
                      <a:close/>
                    </a:path>
                  </a:pathLst>
                </a:custGeom>
                <a:solidFill>
                  <a:srgbClr val="6660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6" name="Freeform 434"/>
                <p:cNvSpPr/>
                <p:nvPr userDrawn="1"/>
              </p:nvSpPr>
              <p:spPr bwMode="auto">
                <a:xfrm>
                  <a:off x="5330" y="417"/>
                  <a:ext cx="4" cy="3"/>
                </a:xfrm>
                <a:custGeom>
                  <a:avLst/>
                  <a:gdLst>
                    <a:gd name="T0" fmla="*/ 1 w 3"/>
                    <a:gd name="T1" fmla="*/ 3 h 3"/>
                    <a:gd name="T2" fmla="*/ 0 w 3"/>
                    <a:gd name="T3" fmla="*/ 1 h 3"/>
                    <a:gd name="T4" fmla="*/ 1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0" y="3"/>
                        <a:pt x="0" y="2"/>
                        <a:pt x="0" y="1"/>
                      </a:cubicBezTo>
                      <a:cubicBezTo>
                        <a:pt x="0" y="1"/>
                        <a:pt x="0" y="0"/>
                        <a:pt x="1" y="0"/>
                      </a:cubicBezTo>
                      <a:cubicBezTo>
                        <a:pt x="1" y="0"/>
                        <a:pt x="2" y="0"/>
                        <a:pt x="2" y="0"/>
                      </a:cubicBezTo>
                      <a:cubicBezTo>
                        <a:pt x="3" y="2"/>
                        <a:pt x="3" y="3"/>
                        <a:pt x="1" y="3"/>
                      </a:cubicBezTo>
                      <a:close/>
                    </a:path>
                  </a:pathLst>
                </a:custGeom>
                <a:solidFill>
                  <a:srgbClr val="514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7" name="Freeform 435"/>
                <p:cNvSpPr/>
                <p:nvPr userDrawn="1"/>
              </p:nvSpPr>
              <p:spPr bwMode="auto">
                <a:xfrm>
                  <a:off x="5331" y="413"/>
                  <a:ext cx="4" cy="4"/>
                </a:xfrm>
                <a:custGeom>
                  <a:avLst/>
                  <a:gdLst>
                    <a:gd name="T0" fmla="*/ 0 w 3"/>
                    <a:gd name="T1" fmla="*/ 3 h 3"/>
                    <a:gd name="T2" fmla="*/ 1 w 3"/>
                    <a:gd name="T3" fmla="*/ 0 h 3"/>
                    <a:gd name="T4" fmla="*/ 3 w 3"/>
                    <a:gd name="T5" fmla="*/ 0 h 3"/>
                    <a:gd name="T6" fmla="*/ 1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0" y="2"/>
                        <a:pt x="0" y="1"/>
                        <a:pt x="1" y="0"/>
                      </a:cubicBezTo>
                      <a:cubicBezTo>
                        <a:pt x="2" y="0"/>
                        <a:pt x="2" y="0"/>
                        <a:pt x="3" y="0"/>
                      </a:cubicBezTo>
                      <a:cubicBezTo>
                        <a:pt x="3" y="2"/>
                        <a:pt x="3" y="3"/>
                        <a:pt x="1" y="3"/>
                      </a:cubicBezTo>
                      <a:lnTo>
                        <a:pt x="0" y="3"/>
                      </a:lnTo>
                      <a:close/>
                    </a:path>
                  </a:pathLst>
                </a:custGeom>
                <a:solidFill>
                  <a:srgbClr val="564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8" name="Freeform 436"/>
                <p:cNvSpPr/>
                <p:nvPr userDrawn="1"/>
              </p:nvSpPr>
              <p:spPr bwMode="auto">
                <a:xfrm>
                  <a:off x="5333" y="410"/>
                  <a:ext cx="4" cy="3"/>
                </a:xfrm>
                <a:custGeom>
                  <a:avLst/>
                  <a:gdLst>
                    <a:gd name="T0" fmla="*/ 0 w 4"/>
                    <a:gd name="T1" fmla="*/ 3 h 3"/>
                    <a:gd name="T2" fmla="*/ 2 w 4"/>
                    <a:gd name="T3" fmla="*/ 0 h 3"/>
                    <a:gd name="T4" fmla="*/ 2 w 4"/>
                    <a:gd name="T5" fmla="*/ 0 h 3"/>
                    <a:gd name="T6" fmla="*/ 1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cubicBezTo>
                        <a:pt x="0" y="2"/>
                        <a:pt x="1" y="1"/>
                        <a:pt x="2" y="0"/>
                      </a:cubicBezTo>
                      <a:cubicBezTo>
                        <a:pt x="2" y="0"/>
                        <a:pt x="2" y="0"/>
                        <a:pt x="2" y="0"/>
                      </a:cubicBezTo>
                      <a:cubicBezTo>
                        <a:pt x="4" y="2"/>
                        <a:pt x="3" y="3"/>
                        <a:pt x="1" y="3"/>
                      </a:cubicBezTo>
                      <a:lnTo>
                        <a:pt x="0" y="3"/>
                      </a:lnTo>
                      <a:close/>
                    </a:path>
                  </a:pathLst>
                </a:custGeom>
                <a:solidFill>
                  <a:srgbClr val="5A4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9" name="Freeform 437"/>
                <p:cNvSpPr/>
                <p:nvPr userDrawn="1"/>
              </p:nvSpPr>
              <p:spPr bwMode="auto">
                <a:xfrm>
                  <a:off x="4845" y="584"/>
                  <a:ext cx="153" cy="66"/>
                </a:xfrm>
                <a:custGeom>
                  <a:avLst/>
                  <a:gdLst>
                    <a:gd name="T0" fmla="*/ 129 w 133"/>
                    <a:gd name="T1" fmla="*/ 0 h 57"/>
                    <a:gd name="T2" fmla="*/ 131 w 133"/>
                    <a:gd name="T3" fmla="*/ 0 h 57"/>
                    <a:gd name="T4" fmla="*/ 131 w 133"/>
                    <a:gd name="T5" fmla="*/ 4 h 57"/>
                    <a:gd name="T6" fmla="*/ 76 w 133"/>
                    <a:gd name="T7" fmla="*/ 32 h 57"/>
                    <a:gd name="T8" fmla="*/ 55 w 133"/>
                    <a:gd name="T9" fmla="*/ 40 h 57"/>
                    <a:gd name="T10" fmla="*/ 44 w 133"/>
                    <a:gd name="T11" fmla="*/ 45 h 57"/>
                    <a:gd name="T12" fmla="*/ 39 w 133"/>
                    <a:gd name="T13" fmla="*/ 47 h 57"/>
                    <a:gd name="T14" fmla="*/ 25 w 133"/>
                    <a:gd name="T15" fmla="*/ 53 h 57"/>
                    <a:gd name="T16" fmla="*/ 22 w 133"/>
                    <a:gd name="T17" fmla="*/ 55 h 57"/>
                    <a:gd name="T18" fmla="*/ 20 w 133"/>
                    <a:gd name="T19" fmla="*/ 56 h 57"/>
                    <a:gd name="T20" fmla="*/ 19 w 133"/>
                    <a:gd name="T21" fmla="*/ 56 h 57"/>
                    <a:gd name="T22" fmla="*/ 11 w 133"/>
                    <a:gd name="T23" fmla="*/ 54 h 57"/>
                    <a:gd name="T24" fmla="*/ 11 w 133"/>
                    <a:gd name="T25" fmla="*/ 52 h 57"/>
                    <a:gd name="T26" fmla="*/ 10 w 133"/>
                    <a:gd name="T27" fmla="*/ 52 h 57"/>
                    <a:gd name="T28" fmla="*/ 0 w 133"/>
                    <a:gd name="T29" fmla="*/ 54 h 57"/>
                    <a:gd name="T30" fmla="*/ 2 w 133"/>
                    <a:gd name="T31" fmla="*/ 51 h 57"/>
                    <a:gd name="T32" fmla="*/ 28 w 133"/>
                    <a:gd name="T33" fmla="*/ 40 h 57"/>
                    <a:gd name="T34" fmla="*/ 83 w 133"/>
                    <a:gd name="T35" fmla="*/ 17 h 57"/>
                    <a:gd name="T36" fmla="*/ 113 w 133"/>
                    <a:gd name="T37" fmla="*/ 5 h 57"/>
                    <a:gd name="T38" fmla="*/ 129 w 133"/>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57">
                      <a:moveTo>
                        <a:pt x="129" y="0"/>
                      </a:moveTo>
                      <a:cubicBezTo>
                        <a:pt x="130" y="0"/>
                        <a:pt x="131" y="0"/>
                        <a:pt x="131" y="0"/>
                      </a:cubicBezTo>
                      <a:cubicBezTo>
                        <a:pt x="132" y="1"/>
                        <a:pt x="133" y="3"/>
                        <a:pt x="131" y="4"/>
                      </a:cubicBezTo>
                      <a:cubicBezTo>
                        <a:pt x="115" y="18"/>
                        <a:pt x="95" y="23"/>
                        <a:pt x="76" y="32"/>
                      </a:cubicBezTo>
                      <a:cubicBezTo>
                        <a:pt x="69" y="35"/>
                        <a:pt x="62" y="37"/>
                        <a:pt x="55" y="40"/>
                      </a:cubicBezTo>
                      <a:cubicBezTo>
                        <a:pt x="51" y="42"/>
                        <a:pt x="48" y="43"/>
                        <a:pt x="44" y="45"/>
                      </a:cubicBezTo>
                      <a:cubicBezTo>
                        <a:pt x="43" y="45"/>
                        <a:pt x="41" y="46"/>
                        <a:pt x="39" y="47"/>
                      </a:cubicBezTo>
                      <a:cubicBezTo>
                        <a:pt x="34" y="49"/>
                        <a:pt x="29" y="50"/>
                        <a:pt x="25" y="53"/>
                      </a:cubicBezTo>
                      <a:cubicBezTo>
                        <a:pt x="24" y="54"/>
                        <a:pt x="23" y="55"/>
                        <a:pt x="22" y="55"/>
                      </a:cubicBezTo>
                      <a:cubicBezTo>
                        <a:pt x="22" y="55"/>
                        <a:pt x="21" y="55"/>
                        <a:pt x="20" y="56"/>
                      </a:cubicBezTo>
                      <a:cubicBezTo>
                        <a:pt x="20" y="56"/>
                        <a:pt x="19" y="56"/>
                        <a:pt x="19" y="56"/>
                      </a:cubicBezTo>
                      <a:cubicBezTo>
                        <a:pt x="16" y="56"/>
                        <a:pt x="13" y="57"/>
                        <a:pt x="11" y="54"/>
                      </a:cubicBezTo>
                      <a:cubicBezTo>
                        <a:pt x="10" y="53"/>
                        <a:pt x="11" y="53"/>
                        <a:pt x="11" y="52"/>
                      </a:cubicBezTo>
                      <a:cubicBezTo>
                        <a:pt x="11" y="50"/>
                        <a:pt x="11" y="52"/>
                        <a:pt x="10" y="52"/>
                      </a:cubicBezTo>
                      <a:cubicBezTo>
                        <a:pt x="7" y="54"/>
                        <a:pt x="4" y="56"/>
                        <a:pt x="0" y="54"/>
                      </a:cubicBezTo>
                      <a:cubicBezTo>
                        <a:pt x="1" y="53"/>
                        <a:pt x="1" y="52"/>
                        <a:pt x="2" y="51"/>
                      </a:cubicBezTo>
                      <a:cubicBezTo>
                        <a:pt x="11" y="48"/>
                        <a:pt x="20" y="44"/>
                        <a:pt x="28" y="40"/>
                      </a:cubicBezTo>
                      <a:cubicBezTo>
                        <a:pt x="47" y="33"/>
                        <a:pt x="65" y="25"/>
                        <a:pt x="83" y="17"/>
                      </a:cubicBezTo>
                      <a:cubicBezTo>
                        <a:pt x="93" y="13"/>
                        <a:pt x="103" y="9"/>
                        <a:pt x="113" y="5"/>
                      </a:cubicBezTo>
                      <a:cubicBezTo>
                        <a:pt x="119" y="6"/>
                        <a:pt x="124" y="3"/>
                        <a:pt x="129" y="0"/>
                      </a:cubicBezTo>
                      <a:close/>
                    </a:path>
                  </a:pathLst>
                </a:custGeom>
                <a:solidFill>
                  <a:srgbClr val="C0C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0" name="Freeform 438"/>
                <p:cNvSpPr/>
                <p:nvPr userDrawn="1"/>
              </p:nvSpPr>
              <p:spPr bwMode="auto">
                <a:xfrm>
                  <a:off x="5016" y="563"/>
                  <a:ext cx="32" cy="17"/>
                </a:xfrm>
                <a:custGeom>
                  <a:avLst/>
                  <a:gdLst>
                    <a:gd name="T0" fmla="*/ 27 w 28"/>
                    <a:gd name="T1" fmla="*/ 0 h 14"/>
                    <a:gd name="T2" fmla="*/ 28 w 28"/>
                    <a:gd name="T3" fmla="*/ 1 h 14"/>
                    <a:gd name="T4" fmla="*/ 3 w 28"/>
                    <a:gd name="T5" fmla="*/ 14 h 14"/>
                    <a:gd name="T6" fmla="*/ 1 w 28"/>
                    <a:gd name="T7" fmla="*/ 11 h 14"/>
                    <a:gd name="T8" fmla="*/ 0 w 28"/>
                    <a:gd name="T9" fmla="*/ 10 h 14"/>
                    <a:gd name="T10" fmla="*/ 9 w 28"/>
                    <a:gd name="T11" fmla="*/ 7 h 14"/>
                    <a:gd name="T12" fmla="*/ 27 w 2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8" h="14">
                      <a:moveTo>
                        <a:pt x="27" y="0"/>
                      </a:moveTo>
                      <a:cubicBezTo>
                        <a:pt x="27" y="0"/>
                        <a:pt x="27" y="1"/>
                        <a:pt x="28" y="1"/>
                      </a:cubicBezTo>
                      <a:cubicBezTo>
                        <a:pt x="22" y="10"/>
                        <a:pt x="13" y="12"/>
                        <a:pt x="3" y="14"/>
                      </a:cubicBezTo>
                      <a:cubicBezTo>
                        <a:pt x="2" y="14"/>
                        <a:pt x="1" y="13"/>
                        <a:pt x="1" y="11"/>
                      </a:cubicBezTo>
                      <a:cubicBezTo>
                        <a:pt x="0" y="10"/>
                        <a:pt x="0" y="10"/>
                        <a:pt x="0" y="10"/>
                      </a:cubicBezTo>
                      <a:cubicBezTo>
                        <a:pt x="3" y="9"/>
                        <a:pt x="6" y="8"/>
                        <a:pt x="9" y="7"/>
                      </a:cubicBezTo>
                      <a:cubicBezTo>
                        <a:pt x="15" y="4"/>
                        <a:pt x="21" y="2"/>
                        <a:pt x="27" y="0"/>
                      </a:cubicBezTo>
                      <a:close/>
                    </a:path>
                  </a:pathLst>
                </a:custGeom>
                <a:solidFill>
                  <a:srgbClr val="587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1" name="Freeform 439"/>
                <p:cNvSpPr/>
                <p:nvPr userDrawn="1"/>
              </p:nvSpPr>
              <p:spPr bwMode="auto">
                <a:xfrm>
                  <a:off x="5344" y="366"/>
                  <a:ext cx="14" cy="23"/>
                </a:xfrm>
                <a:custGeom>
                  <a:avLst/>
                  <a:gdLst>
                    <a:gd name="T0" fmla="*/ 6 w 12"/>
                    <a:gd name="T1" fmla="*/ 4 h 20"/>
                    <a:gd name="T2" fmla="*/ 8 w 12"/>
                    <a:gd name="T3" fmla="*/ 1 h 20"/>
                    <a:gd name="T4" fmla="*/ 10 w 12"/>
                    <a:gd name="T5" fmla="*/ 0 h 20"/>
                    <a:gd name="T6" fmla="*/ 11 w 12"/>
                    <a:gd name="T7" fmla="*/ 1 h 20"/>
                    <a:gd name="T8" fmla="*/ 12 w 12"/>
                    <a:gd name="T9" fmla="*/ 4 h 20"/>
                    <a:gd name="T10" fmla="*/ 4 w 12"/>
                    <a:gd name="T11" fmla="*/ 20 h 20"/>
                    <a:gd name="T12" fmla="*/ 1 w 12"/>
                    <a:gd name="T13" fmla="*/ 20 h 20"/>
                    <a:gd name="T14" fmla="*/ 0 w 12"/>
                    <a:gd name="T15" fmla="*/ 20 h 20"/>
                    <a:gd name="T16" fmla="*/ 0 w 12"/>
                    <a:gd name="T17" fmla="*/ 18 h 20"/>
                    <a:gd name="T18" fmla="*/ 1 w 12"/>
                    <a:gd name="T19" fmla="*/ 15 h 20"/>
                    <a:gd name="T20" fmla="*/ 6 w 12"/>
                    <a:gd name="T2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0">
                      <a:moveTo>
                        <a:pt x="6" y="4"/>
                      </a:moveTo>
                      <a:cubicBezTo>
                        <a:pt x="7" y="4"/>
                        <a:pt x="8" y="3"/>
                        <a:pt x="8" y="1"/>
                      </a:cubicBezTo>
                      <a:cubicBezTo>
                        <a:pt x="9" y="1"/>
                        <a:pt x="9" y="1"/>
                        <a:pt x="10" y="0"/>
                      </a:cubicBezTo>
                      <a:cubicBezTo>
                        <a:pt x="11" y="1"/>
                        <a:pt x="11" y="1"/>
                        <a:pt x="11" y="1"/>
                      </a:cubicBezTo>
                      <a:cubicBezTo>
                        <a:pt x="11" y="2"/>
                        <a:pt x="12" y="3"/>
                        <a:pt x="12" y="4"/>
                      </a:cubicBezTo>
                      <a:cubicBezTo>
                        <a:pt x="12" y="10"/>
                        <a:pt x="10" y="16"/>
                        <a:pt x="4" y="20"/>
                      </a:cubicBezTo>
                      <a:cubicBezTo>
                        <a:pt x="3" y="20"/>
                        <a:pt x="2" y="20"/>
                        <a:pt x="1" y="20"/>
                      </a:cubicBezTo>
                      <a:cubicBezTo>
                        <a:pt x="0" y="20"/>
                        <a:pt x="0" y="20"/>
                        <a:pt x="0" y="20"/>
                      </a:cubicBezTo>
                      <a:cubicBezTo>
                        <a:pt x="0" y="19"/>
                        <a:pt x="0" y="18"/>
                        <a:pt x="0" y="18"/>
                      </a:cubicBezTo>
                      <a:cubicBezTo>
                        <a:pt x="0" y="17"/>
                        <a:pt x="1" y="16"/>
                        <a:pt x="1" y="15"/>
                      </a:cubicBezTo>
                      <a:cubicBezTo>
                        <a:pt x="4" y="12"/>
                        <a:pt x="5" y="8"/>
                        <a:pt x="6" y="4"/>
                      </a:cubicBezTo>
                      <a:close/>
                    </a:path>
                  </a:pathLst>
                </a:custGeom>
                <a:solidFill>
                  <a:srgbClr val="6963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2" name="Freeform 440"/>
                <p:cNvSpPr/>
                <p:nvPr userDrawn="1"/>
              </p:nvSpPr>
              <p:spPr bwMode="auto">
                <a:xfrm>
                  <a:off x="4862" y="686"/>
                  <a:ext cx="15" cy="9"/>
                </a:xfrm>
                <a:custGeom>
                  <a:avLst/>
                  <a:gdLst>
                    <a:gd name="T0" fmla="*/ 11 w 13"/>
                    <a:gd name="T1" fmla="*/ 8 h 8"/>
                    <a:gd name="T2" fmla="*/ 5 w 13"/>
                    <a:gd name="T3" fmla="*/ 6 h 8"/>
                    <a:gd name="T4" fmla="*/ 2 w 13"/>
                    <a:gd name="T5" fmla="*/ 5 h 8"/>
                    <a:gd name="T6" fmla="*/ 2 w 13"/>
                    <a:gd name="T7" fmla="*/ 5 h 8"/>
                    <a:gd name="T8" fmla="*/ 1 w 13"/>
                    <a:gd name="T9" fmla="*/ 4 h 8"/>
                    <a:gd name="T10" fmla="*/ 1 w 13"/>
                    <a:gd name="T11" fmla="*/ 3 h 8"/>
                    <a:gd name="T12" fmla="*/ 3 w 13"/>
                    <a:gd name="T13" fmla="*/ 1 h 8"/>
                    <a:gd name="T14" fmla="*/ 5 w 13"/>
                    <a:gd name="T15" fmla="*/ 0 h 8"/>
                    <a:gd name="T16" fmla="*/ 12 w 13"/>
                    <a:gd name="T17" fmla="*/ 3 h 8"/>
                    <a:gd name="T18" fmla="*/ 10 w 13"/>
                    <a:gd name="T19" fmla="*/ 6 h 8"/>
                    <a:gd name="T20" fmla="*/ 11 w 13"/>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11" y="8"/>
                      </a:moveTo>
                      <a:cubicBezTo>
                        <a:pt x="9" y="7"/>
                        <a:pt x="7" y="7"/>
                        <a:pt x="5" y="6"/>
                      </a:cubicBezTo>
                      <a:cubicBezTo>
                        <a:pt x="4" y="6"/>
                        <a:pt x="3" y="6"/>
                        <a:pt x="2" y="5"/>
                      </a:cubicBezTo>
                      <a:cubicBezTo>
                        <a:pt x="2" y="5"/>
                        <a:pt x="2" y="5"/>
                        <a:pt x="2" y="5"/>
                      </a:cubicBezTo>
                      <a:cubicBezTo>
                        <a:pt x="1" y="5"/>
                        <a:pt x="1" y="5"/>
                        <a:pt x="1" y="4"/>
                      </a:cubicBezTo>
                      <a:cubicBezTo>
                        <a:pt x="1" y="4"/>
                        <a:pt x="0" y="3"/>
                        <a:pt x="1" y="3"/>
                      </a:cubicBezTo>
                      <a:cubicBezTo>
                        <a:pt x="1" y="2"/>
                        <a:pt x="2" y="2"/>
                        <a:pt x="3" y="1"/>
                      </a:cubicBezTo>
                      <a:cubicBezTo>
                        <a:pt x="3" y="0"/>
                        <a:pt x="4" y="0"/>
                        <a:pt x="5" y="0"/>
                      </a:cubicBezTo>
                      <a:cubicBezTo>
                        <a:pt x="8" y="0"/>
                        <a:pt x="10" y="0"/>
                        <a:pt x="12" y="3"/>
                      </a:cubicBezTo>
                      <a:cubicBezTo>
                        <a:pt x="13" y="4"/>
                        <a:pt x="12" y="5"/>
                        <a:pt x="10" y="6"/>
                      </a:cubicBezTo>
                      <a:cubicBezTo>
                        <a:pt x="10" y="7"/>
                        <a:pt x="11" y="7"/>
                        <a:pt x="11" y="8"/>
                      </a:cubicBezTo>
                      <a:close/>
                    </a:path>
                  </a:pathLst>
                </a:custGeom>
                <a:solidFill>
                  <a:srgbClr val="686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3" name="Freeform 441"/>
                <p:cNvSpPr/>
                <p:nvPr userDrawn="1"/>
              </p:nvSpPr>
              <p:spPr bwMode="auto">
                <a:xfrm>
                  <a:off x="4864" y="691"/>
                  <a:ext cx="4" cy="3"/>
                </a:xfrm>
                <a:custGeom>
                  <a:avLst/>
                  <a:gdLst>
                    <a:gd name="T0" fmla="*/ 0 w 3"/>
                    <a:gd name="T1" fmla="*/ 0 h 2"/>
                    <a:gd name="T2" fmla="*/ 3 w 3"/>
                    <a:gd name="T3" fmla="*/ 1 h 2"/>
                    <a:gd name="T4" fmla="*/ 1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1"/>
                        <a:pt x="2" y="1"/>
                        <a:pt x="3" y="1"/>
                      </a:cubicBezTo>
                      <a:cubicBezTo>
                        <a:pt x="3" y="1"/>
                        <a:pt x="2" y="2"/>
                        <a:pt x="1" y="2"/>
                      </a:cubicBezTo>
                      <a:cubicBezTo>
                        <a:pt x="1" y="1"/>
                        <a:pt x="1" y="1"/>
                        <a:pt x="0" y="0"/>
                      </a:cubicBezTo>
                      <a:close/>
                    </a:path>
                  </a:pathLst>
                </a:custGeom>
                <a:solidFill>
                  <a:srgbClr val="6568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4" name="Freeform 442"/>
                <p:cNvSpPr/>
                <p:nvPr userDrawn="1"/>
              </p:nvSpPr>
              <p:spPr bwMode="auto">
                <a:xfrm>
                  <a:off x="4826" y="653"/>
                  <a:ext cx="27" cy="34"/>
                </a:xfrm>
                <a:custGeom>
                  <a:avLst/>
                  <a:gdLst>
                    <a:gd name="T0" fmla="*/ 0 w 23"/>
                    <a:gd name="T1" fmla="*/ 4 h 29"/>
                    <a:gd name="T2" fmla="*/ 2 w 23"/>
                    <a:gd name="T3" fmla="*/ 1 h 29"/>
                    <a:gd name="T4" fmla="*/ 4 w 23"/>
                    <a:gd name="T5" fmla="*/ 0 h 29"/>
                    <a:gd name="T6" fmla="*/ 6 w 23"/>
                    <a:gd name="T7" fmla="*/ 2 h 29"/>
                    <a:gd name="T8" fmla="*/ 23 w 23"/>
                    <a:gd name="T9" fmla="*/ 24 h 29"/>
                    <a:gd name="T10" fmla="*/ 22 w 23"/>
                    <a:gd name="T11" fmla="*/ 27 h 29"/>
                    <a:gd name="T12" fmla="*/ 21 w 23"/>
                    <a:gd name="T13" fmla="*/ 28 h 29"/>
                    <a:gd name="T14" fmla="*/ 19 w 23"/>
                    <a:gd name="T15" fmla="*/ 29 h 29"/>
                    <a:gd name="T16" fmla="*/ 15 w 23"/>
                    <a:gd name="T17" fmla="*/ 26 h 29"/>
                    <a:gd name="T18" fmla="*/ 7 w 23"/>
                    <a:gd name="T19" fmla="*/ 18 h 29"/>
                    <a:gd name="T20" fmla="*/ 2 w 23"/>
                    <a:gd name="T21" fmla="*/ 13 h 29"/>
                    <a:gd name="T22" fmla="*/ 0 w 23"/>
                    <a:gd name="T23" fmla="*/ 7 h 29"/>
                    <a:gd name="T24" fmla="*/ 0 w 23"/>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9">
                      <a:moveTo>
                        <a:pt x="0" y="4"/>
                      </a:moveTo>
                      <a:cubicBezTo>
                        <a:pt x="1" y="3"/>
                        <a:pt x="1" y="2"/>
                        <a:pt x="2" y="1"/>
                      </a:cubicBezTo>
                      <a:cubicBezTo>
                        <a:pt x="3" y="0"/>
                        <a:pt x="3" y="0"/>
                        <a:pt x="4" y="0"/>
                      </a:cubicBezTo>
                      <a:cubicBezTo>
                        <a:pt x="5" y="0"/>
                        <a:pt x="6" y="1"/>
                        <a:pt x="6" y="2"/>
                      </a:cubicBezTo>
                      <a:cubicBezTo>
                        <a:pt x="8" y="12"/>
                        <a:pt x="17" y="17"/>
                        <a:pt x="23" y="24"/>
                      </a:cubicBezTo>
                      <a:cubicBezTo>
                        <a:pt x="23" y="25"/>
                        <a:pt x="23" y="26"/>
                        <a:pt x="22" y="27"/>
                      </a:cubicBezTo>
                      <a:cubicBezTo>
                        <a:pt x="22" y="28"/>
                        <a:pt x="21" y="28"/>
                        <a:pt x="21" y="28"/>
                      </a:cubicBezTo>
                      <a:cubicBezTo>
                        <a:pt x="20" y="28"/>
                        <a:pt x="20" y="28"/>
                        <a:pt x="19" y="29"/>
                      </a:cubicBezTo>
                      <a:cubicBezTo>
                        <a:pt x="18" y="27"/>
                        <a:pt x="17" y="26"/>
                        <a:pt x="15" y="26"/>
                      </a:cubicBezTo>
                      <a:cubicBezTo>
                        <a:pt x="12" y="23"/>
                        <a:pt x="10" y="21"/>
                        <a:pt x="7" y="18"/>
                      </a:cubicBezTo>
                      <a:cubicBezTo>
                        <a:pt x="6" y="16"/>
                        <a:pt x="5" y="14"/>
                        <a:pt x="2" y="13"/>
                      </a:cubicBezTo>
                      <a:cubicBezTo>
                        <a:pt x="1" y="11"/>
                        <a:pt x="0" y="9"/>
                        <a:pt x="0" y="7"/>
                      </a:cubicBezTo>
                      <a:cubicBezTo>
                        <a:pt x="0" y="6"/>
                        <a:pt x="0" y="5"/>
                        <a:pt x="0" y="4"/>
                      </a:cubicBezTo>
                      <a:close/>
                    </a:path>
                  </a:pathLst>
                </a:custGeom>
                <a:solidFill>
                  <a:srgbClr val="69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5" name="Freeform 443"/>
                <p:cNvSpPr/>
                <p:nvPr userDrawn="1"/>
              </p:nvSpPr>
              <p:spPr bwMode="auto">
                <a:xfrm>
                  <a:off x="4851" y="682"/>
                  <a:ext cx="13" cy="11"/>
                </a:xfrm>
                <a:custGeom>
                  <a:avLst/>
                  <a:gdLst>
                    <a:gd name="T0" fmla="*/ 11 w 12"/>
                    <a:gd name="T1" fmla="*/ 5 h 9"/>
                    <a:gd name="T2" fmla="*/ 12 w 12"/>
                    <a:gd name="T3" fmla="*/ 8 h 9"/>
                    <a:gd name="T4" fmla="*/ 10 w 12"/>
                    <a:gd name="T5" fmla="*/ 9 h 9"/>
                    <a:gd name="T6" fmla="*/ 1 w 12"/>
                    <a:gd name="T7" fmla="*/ 5 h 9"/>
                    <a:gd name="T8" fmla="*/ 0 w 12"/>
                    <a:gd name="T9" fmla="*/ 3 h 9"/>
                    <a:gd name="T10" fmla="*/ 0 w 12"/>
                    <a:gd name="T11" fmla="*/ 2 h 9"/>
                    <a:gd name="T12" fmla="*/ 3 w 12"/>
                    <a:gd name="T13" fmla="*/ 1 h 9"/>
                    <a:gd name="T14" fmla="*/ 10 w 12"/>
                    <a:gd name="T15" fmla="*/ 3 h 9"/>
                    <a:gd name="T16" fmla="*/ 11 w 12"/>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5"/>
                      </a:moveTo>
                      <a:cubicBezTo>
                        <a:pt x="12" y="6"/>
                        <a:pt x="12" y="7"/>
                        <a:pt x="12" y="8"/>
                      </a:cubicBezTo>
                      <a:cubicBezTo>
                        <a:pt x="11" y="9"/>
                        <a:pt x="11" y="9"/>
                        <a:pt x="10" y="9"/>
                      </a:cubicBezTo>
                      <a:cubicBezTo>
                        <a:pt x="7" y="8"/>
                        <a:pt x="4" y="7"/>
                        <a:pt x="1" y="5"/>
                      </a:cubicBezTo>
                      <a:cubicBezTo>
                        <a:pt x="1" y="5"/>
                        <a:pt x="0" y="4"/>
                        <a:pt x="0" y="3"/>
                      </a:cubicBezTo>
                      <a:cubicBezTo>
                        <a:pt x="0" y="2"/>
                        <a:pt x="0" y="2"/>
                        <a:pt x="0" y="2"/>
                      </a:cubicBezTo>
                      <a:cubicBezTo>
                        <a:pt x="1" y="2"/>
                        <a:pt x="2" y="1"/>
                        <a:pt x="3" y="1"/>
                      </a:cubicBezTo>
                      <a:cubicBezTo>
                        <a:pt x="6" y="0"/>
                        <a:pt x="8" y="1"/>
                        <a:pt x="10" y="3"/>
                      </a:cubicBezTo>
                      <a:cubicBezTo>
                        <a:pt x="11" y="3"/>
                        <a:pt x="11" y="4"/>
                        <a:pt x="11" y="5"/>
                      </a:cubicBezTo>
                      <a:close/>
                    </a:path>
                  </a:pathLst>
                </a:custGeom>
                <a:solidFill>
                  <a:srgbClr val="6568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6" name="Freeform 444"/>
                <p:cNvSpPr/>
                <p:nvPr userDrawn="1"/>
              </p:nvSpPr>
              <p:spPr bwMode="auto">
                <a:xfrm>
                  <a:off x="4831" y="648"/>
                  <a:ext cx="8" cy="9"/>
                </a:xfrm>
                <a:custGeom>
                  <a:avLst/>
                  <a:gdLst>
                    <a:gd name="T0" fmla="*/ 1 w 7"/>
                    <a:gd name="T1" fmla="*/ 8 h 8"/>
                    <a:gd name="T2" fmla="*/ 0 w 7"/>
                    <a:gd name="T3" fmla="*/ 5 h 8"/>
                    <a:gd name="T4" fmla="*/ 1 w 7"/>
                    <a:gd name="T5" fmla="*/ 2 h 8"/>
                    <a:gd name="T6" fmla="*/ 5 w 7"/>
                    <a:gd name="T7" fmla="*/ 0 h 8"/>
                    <a:gd name="T8" fmla="*/ 7 w 7"/>
                    <a:gd name="T9" fmla="*/ 1 h 8"/>
                    <a:gd name="T10" fmla="*/ 7 w 7"/>
                    <a:gd name="T11" fmla="*/ 2 h 8"/>
                    <a:gd name="T12" fmla="*/ 1 w 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1" y="8"/>
                      </a:moveTo>
                      <a:cubicBezTo>
                        <a:pt x="1" y="7"/>
                        <a:pt x="0" y="6"/>
                        <a:pt x="0" y="5"/>
                      </a:cubicBezTo>
                      <a:cubicBezTo>
                        <a:pt x="0" y="4"/>
                        <a:pt x="1" y="3"/>
                        <a:pt x="1" y="2"/>
                      </a:cubicBezTo>
                      <a:cubicBezTo>
                        <a:pt x="3" y="1"/>
                        <a:pt x="4" y="0"/>
                        <a:pt x="5" y="0"/>
                      </a:cubicBezTo>
                      <a:cubicBezTo>
                        <a:pt x="6" y="0"/>
                        <a:pt x="7" y="1"/>
                        <a:pt x="7" y="1"/>
                      </a:cubicBezTo>
                      <a:cubicBezTo>
                        <a:pt x="7" y="2"/>
                        <a:pt x="7" y="2"/>
                        <a:pt x="7" y="2"/>
                      </a:cubicBezTo>
                      <a:cubicBezTo>
                        <a:pt x="6" y="5"/>
                        <a:pt x="5" y="7"/>
                        <a:pt x="1" y="8"/>
                      </a:cubicBezTo>
                      <a:close/>
                    </a:path>
                  </a:pathLst>
                </a:custGeom>
                <a:solidFill>
                  <a:srgbClr val="42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7" name="Freeform 445"/>
                <p:cNvSpPr/>
                <p:nvPr userDrawn="1"/>
              </p:nvSpPr>
              <p:spPr bwMode="auto">
                <a:xfrm>
                  <a:off x="4837" y="645"/>
                  <a:ext cx="4" cy="5"/>
                </a:xfrm>
                <a:custGeom>
                  <a:avLst/>
                  <a:gdLst>
                    <a:gd name="T0" fmla="*/ 1 w 4"/>
                    <a:gd name="T1" fmla="*/ 4 h 4"/>
                    <a:gd name="T2" fmla="*/ 0 w 4"/>
                    <a:gd name="T3" fmla="*/ 2 h 4"/>
                    <a:gd name="T4" fmla="*/ 2 w 4"/>
                    <a:gd name="T5" fmla="*/ 0 h 4"/>
                    <a:gd name="T6" fmla="*/ 4 w 4"/>
                    <a:gd name="T7" fmla="*/ 2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1" y="3"/>
                        <a:pt x="1" y="2"/>
                        <a:pt x="0" y="2"/>
                      </a:cubicBezTo>
                      <a:cubicBezTo>
                        <a:pt x="1" y="1"/>
                        <a:pt x="1" y="0"/>
                        <a:pt x="2" y="0"/>
                      </a:cubicBezTo>
                      <a:cubicBezTo>
                        <a:pt x="3" y="1"/>
                        <a:pt x="3" y="2"/>
                        <a:pt x="4" y="2"/>
                      </a:cubicBezTo>
                      <a:cubicBezTo>
                        <a:pt x="3" y="4"/>
                        <a:pt x="2" y="4"/>
                        <a:pt x="1" y="4"/>
                      </a:cubicBezTo>
                      <a:close/>
                    </a:path>
                  </a:pathLst>
                </a:custGeom>
                <a:solidFill>
                  <a:srgbClr val="3F3B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8" name="Freeform 446"/>
                <p:cNvSpPr/>
                <p:nvPr userDrawn="1"/>
              </p:nvSpPr>
              <p:spPr bwMode="auto">
                <a:xfrm>
                  <a:off x="5429" y="217"/>
                  <a:ext cx="22" cy="27"/>
                </a:xfrm>
                <a:custGeom>
                  <a:avLst/>
                  <a:gdLst>
                    <a:gd name="T0" fmla="*/ 13 w 19"/>
                    <a:gd name="T1" fmla="*/ 3 h 23"/>
                    <a:gd name="T2" fmla="*/ 15 w 19"/>
                    <a:gd name="T3" fmla="*/ 2 h 23"/>
                    <a:gd name="T4" fmla="*/ 19 w 19"/>
                    <a:gd name="T5" fmla="*/ 2 h 23"/>
                    <a:gd name="T6" fmla="*/ 15 w 19"/>
                    <a:gd name="T7" fmla="*/ 11 h 23"/>
                    <a:gd name="T8" fmla="*/ 13 w 19"/>
                    <a:gd name="T9" fmla="*/ 13 h 23"/>
                    <a:gd name="T10" fmla="*/ 8 w 19"/>
                    <a:gd name="T11" fmla="*/ 19 h 23"/>
                    <a:gd name="T12" fmla="*/ 4 w 19"/>
                    <a:gd name="T13" fmla="*/ 23 h 23"/>
                    <a:gd name="T14" fmla="*/ 1 w 19"/>
                    <a:gd name="T15" fmla="*/ 22 h 23"/>
                    <a:gd name="T16" fmla="*/ 0 w 19"/>
                    <a:gd name="T17" fmla="*/ 21 h 23"/>
                    <a:gd name="T18" fmla="*/ 0 w 19"/>
                    <a:gd name="T19" fmla="*/ 19 h 23"/>
                    <a:gd name="T20" fmla="*/ 3 w 19"/>
                    <a:gd name="T21" fmla="*/ 15 h 23"/>
                    <a:gd name="T22" fmla="*/ 6 w 19"/>
                    <a:gd name="T23" fmla="*/ 11 h 23"/>
                    <a:gd name="T24" fmla="*/ 10 w 19"/>
                    <a:gd name="T25" fmla="*/ 7 h 23"/>
                    <a:gd name="T26" fmla="*/ 13 w 19"/>
                    <a:gd name="T2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3">
                      <a:moveTo>
                        <a:pt x="13" y="3"/>
                      </a:moveTo>
                      <a:cubicBezTo>
                        <a:pt x="14" y="2"/>
                        <a:pt x="14" y="2"/>
                        <a:pt x="15" y="2"/>
                      </a:cubicBezTo>
                      <a:cubicBezTo>
                        <a:pt x="17" y="0"/>
                        <a:pt x="18" y="1"/>
                        <a:pt x="19" y="2"/>
                      </a:cubicBezTo>
                      <a:cubicBezTo>
                        <a:pt x="19" y="6"/>
                        <a:pt x="17" y="8"/>
                        <a:pt x="15" y="11"/>
                      </a:cubicBezTo>
                      <a:cubicBezTo>
                        <a:pt x="14" y="12"/>
                        <a:pt x="14" y="12"/>
                        <a:pt x="13" y="13"/>
                      </a:cubicBezTo>
                      <a:cubicBezTo>
                        <a:pt x="11" y="15"/>
                        <a:pt x="10" y="17"/>
                        <a:pt x="8" y="19"/>
                      </a:cubicBezTo>
                      <a:cubicBezTo>
                        <a:pt x="7" y="20"/>
                        <a:pt x="6" y="22"/>
                        <a:pt x="4" y="23"/>
                      </a:cubicBezTo>
                      <a:cubicBezTo>
                        <a:pt x="3" y="23"/>
                        <a:pt x="2" y="22"/>
                        <a:pt x="1" y="22"/>
                      </a:cubicBezTo>
                      <a:cubicBezTo>
                        <a:pt x="1" y="22"/>
                        <a:pt x="0" y="21"/>
                        <a:pt x="0" y="21"/>
                      </a:cubicBezTo>
                      <a:cubicBezTo>
                        <a:pt x="0" y="20"/>
                        <a:pt x="0" y="20"/>
                        <a:pt x="0" y="19"/>
                      </a:cubicBezTo>
                      <a:cubicBezTo>
                        <a:pt x="2" y="18"/>
                        <a:pt x="3" y="17"/>
                        <a:pt x="3" y="15"/>
                      </a:cubicBezTo>
                      <a:cubicBezTo>
                        <a:pt x="5" y="14"/>
                        <a:pt x="6" y="13"/>
                        <a:pt x="6" y="11"/>
                      </a:cubicBezTo>
                      <a:cubicBezTo>
                        <a:pt x="8" y="10"/>
                        <a:pt x="9" y="9"/>
                        <a:pt x="10" y="7"/>
                      </a:cubicBezTo>
                      <a:cubicBezTo>
                        <a:pt x="11" y="6"/>
                        <a:pt x="13" y="5"/>
                        <a:pt x="13" y="3"/>
                      </a:cubicBezTo>
                      <a:close/>
                    </a:path>
                  </a:pathLst>
                </a:custGeom>
                <a:solidFill>
                  <a:srgbClr val="4F4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9" name="Freeform 447"/>
                <p:cNvSpPr/>
                <p:nvPr userDrawn="1"/>
              </p:nvSpPr>
              <p:spPr bwMode="auto">
                <a:xfrm>
                  <a:off x="5351" y="394"/>
                  <a:ext cx="114" cy="108"/>
                </a:xfrm>
                <a:custGeom>
                  <a:avLst/>
                  <a:gdLst>
                    <a:gd name="T0" fmla="*/ 22 w 99"/>
                    <a:gd name="T1" fmla="*/ 89 h 94"/>
                    <a:gd name="T2" fmla="*/ 7 w 99"/>
                    <a:gd name="T3" fmla="*/ 94 h 94"/>
                    <a:gd name="T4" fmla="*/ 5 w 99"/>
                    <a:gd name="T5" fmla="*/ 93 h 94"/>
                    <a:gd name="T6" fmla="*/ 1 w 99"/>
                    <a:gd name="T7" fmla="*/ 88 h 94"/>
                    <a:gd name="T8" fmla="*/ 0 w 99"/>
                    <a:gd name="T9" fmla="*/ 84 h 94"/>
                    <a:gd name="T10" fmla="*/ 11 w 99"/>
                    <a:gd name="T11" fmla="*/ 66 h 94"/>
                    <a:gd name="T12" fmla="*/ 48 w 99"/>
                    <a:gd name="T13" fmla="*/ 34 h 94"/>
                    <a:gd name="T14" fmla="*/ 91 w 99"/>
                    <a:gd name="T15" fmla="*/ 3 h 94"/>
                    <a:gd name="T16" fmla="*/ 98 w 99"/>
                    <a:gd name="T17" fmla="*/ 4 h 94"/>
                    <a:gd name="T18" fmla="*/ 98 w 99"/>
                    <a:gd name="T19" fmla="*/ 9 h 94"/>
                    <a:gd name="T20" fmla="*/ 96 w 99"/>
                    <a:gd name="T21" fmla="*/ 12 h 94"/>
                    <a:gd name="T22" fmla="*/ 91 w 99"/>
                    <a:gd name="T23" fmla="*/ 16 h 94"/>
                    <a:gd name="T24" fmla="*/ 58 w 99"/>
                    <a:gd name="T25" fmla="*/ 47 h 94"/>
                    <a:gd name="T26" fmla="*/ 54 w 99"/>
                    <a:gd name="T27" fmla="*/ 55 h 94"/>
                    <a:gd name="T28" fmla="*/ 62 w 99"/>
                    <a:gd name="T29" fmla="*/ 57 h 94"/>
                    <a:gd name="T30" fmla="*/ 65 w 99"/>
                    <a:gd name="T31" fmla="*/ 58 h 94"/>
                    <a:gd name="T32" fmla="*/ 78 w 99"/>
                    <a:gd name="T33" fmla="*/ 63 h 94"/>
                    <a:gd name="T34" fmla="*/ 22 w 99"/>
                    <a:gd name="T35"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94">
                      <a:moveTo>
                        <a:pt x="22" y="89"/>
                      </a:moveTo>
                      <a:cubicBezTo>
                        <a:pt x="17" y="91"/>
                        <a:pt x="12" y="93"/>
                        <a:pt x="7" y="94"/>
                      </a:cubicBezTo>
                      <a:cubicBezTo>
                        <a:pt x="6" y="94"/>
                        <a:pt x="5" y="94"/>
                        <a:pt x="5" y="93"/>
                      </a:cubicBezTo>
                      <a:cubicBezTo>
                        <a:pt x="3" y="91"/>
                        <a:pt x="2" y="90"/>
                        <a:pt x="1" y="88"/>
                      </a:cubicBezTo>
                      <a:cubicBezTo>
                        <a:pt x="0" y="87"/>
                        <a:pt x="0" y="86"/>
                        <a:pt x="0" y="84"/>
                      </a:cubicBezTo>
                      <a:cubicBezTo>
                        <a:pt x="0" y="76"/>
                        <a:pt x="4" y="70"/>
                        <a:pt x="11" y="66"/>
                      </a:cubicBezTo>
                      <a:cubicBezTo>
                        <a:pt x="25" y="57"/>
                        <a:pt x="38" y="47"/>
                        <a:pt x="48" y="34"/>
                      </a:cubicBezTo>
                      <a:cubicBezTo>
                        <a:pt x="63" y="24"/>
                        <a:pt x="75" y="12"/>
                        <a:pt x="91" y="3"/>
                      </a:cubicBezTo>
                      <a:cubicBezTo>
                        <a:pt x="94" y="1"/>
                        <a:pt x="96" y="0"/>
                        <a:pt x="98" y="4"/>
                      </a:cubicBezTo>
                      <a:cubicBezTo>
                        <a:pt x="99" y="6"/>
                        <a:pt x="98" y="7"/>
                        <a:pt x="98" y="9"/>
                      </a:cubicBezTo>
                      <a:cubicBezTo>
                        <a:pt x="97" y="10"/>
                        <a:pt x="96" y="11"/>
                        <a:pt x="96" y="12"/>
                      </a:cubicBezTo>
                      <a:cubicBezTo>
                        <a:pt x="94" y="13"/>
                        <a:pt x="92" y="15"/>
                        <a:pt x="91" y="16"/>
                      </a:cubicBezTo>
                      <a:cubicBezTo>
                        <a:pt x="79" y="26"/>
                        <a:pt x="66" y="34"/>
                        <a:pt x="58" y="47"/>
                      </a:cubicBezTo>
                      <a:cubicBezTo>
                        <a:pt x="56" y="50"/>
                        <a:pt x="52" y="51"/>
                        <a:pt x="54" y="55"/>
                      </a:cubicBezTo>
                      <a:cubicBezTo>
                        <a:pt x="55" y="58"/>
                        <a:pt x="59" y="57"/>
                        <a:pt x="62" y="57"/>
                      </a:cubicBezTo>
                      <a:cubicBezTo>
                        <a:pt x="63" y="58"/>
                        <a:pt x="64" y="58"/>
                        <a:pt x="65" y="58"/>
                      </a:cubicBezTo>
                      <a:cubicBezTo>
                        <a:pt x="69" y="62"/>
                        <a:pt x="76" y="56"/>
                        <a:pt x="78" y="63"/>
                      </a:cubicBezTo>
                      <a:cubicBezTo>
                        <a:pt x="61" y="75"/>
                        <a:pt x="42" y="82"/>
                        <a:pt x="22" y="89"/>
                      </a:cubicBezTo>
                      <a:close/>
                    </a:path>
                  </a:pathLst>
                </a:custGeom>
                <a:solidFill>
                  <a:srgbClr val="A5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0" name="Freeform 448"/>
                <p:cNvSpPr/>
                <p:nvPr userDrawn="1"/>
              </p:nvSpPr>
              <p:spPr bwMode="auto">
                <a:xfrm>
                  <a:off x="5356" y="330"/>
                  <a:ext cx="68" cy="124"/>
                </a:xfrm>
                <a:custGeom>
                  <a:avLst/>
                  <a:gdLst>
                    <a:gd name="T0" fmla="*/ 11 w 59"/>
                    <a:gd name="T1" fmla="*/ 101 h 107"/>
                    <a:gd name="T2" fmla="*/ 1 w 59"/>
                    <a:gd name="T3" fmla="*/ 107 h 107"/>
                    <a:gd name="T4" fmla="*/ 0 w 59"/>
                    <a:gd name="T5" fmla="*/ 106 h 107"/>
                    <a:gd name="T6" fmla="*/ 0 w 59"/>
                    <a:gd name="T7" fmla="*/ 105 h 107"/>
                    <a:gd name="T8" fmla="*/ 1 w 59"/>
                    <a:gd name="T9" fmla="*/ 102 h 107"/>
                    <a:gd name="T10" fmla="*/ 6 w 59"/>
                    <a:gd name="T11" fmla="*/ 93 h 107"/>
                    <a:gd name="T12" fmla="*/ 10 w 59"/>
                    <a:gd name="T13" fmla="*/ 78 h 107"/>
                    <a:gd name="T14" fmla="*/ 11 w 59"/>
                    <a:gd name="T15" fmla="*/ 76 h 107"/>
                    <a:gd name="T16" fmla="*/ 21 w 59"/>
                    <a:gd name="T17" fmla="*/ 69 h 107"/>
                    <a:gd name="T18" fmla="*/ 22 w 59"/>
                    <a:gd name="T19" fmla="*/ 67 h 107"/>
                    <a:gd name="T20" fmla="*/ 14 w 59"/>
                    <a:gd name="T21" fmla="*/ 63 h 107"/>
                    <a:gd name="T22" fmla="*/ 14 w 59"/>
                    <a:gd name="T23" fmla="*/ 56 h 107"/>
                    <a:gd name="T24" fmla="*/ 34 w 59"/>
                    <a:gd name="T25" fmla="*/ 40 h 107"/>
                    <a:gd name="T26" fmla="*/ 34 w 59"/>
                    <a:gd name="T27" fmla="*/ 30 h 107"/>
                    <a:gd name="T28" fmla="*/ 25 w 59"/>
                    <a:gd name="T29" fmla="*/ 19 h 107"/>
                    <a:gd name="T30" fmla="*/ 37 w 59"/>
                    <a:gd name="T31" fmla="*/ 6 h 107"/>
                    <a:gd name="T32" fmla="*/ 49 w 59"/>
                    <a:gd name="T33" fmla="*/ 5 h 107"/>
                    <a:gd name="T34" fmla="*/ 59 w 59"/>
                    <a:gd name="T35" fmla="*/ 12 h 107"/>
                    <a:gd name="T36" fmla="*/ 45 w 59"/>
                    <a:gd name="T37" fmla="*/ 47 h 107"/>
                    <a:gd name="T38" fmla="*/ 42 w 59"/>
                    <a:gd name="T39" fmla="*/ 56 h 107"/>
                    <a:gd name="T40" fmla="*/ 40 w 59"/>
                    <a:gd name="T41" fmla="*/ 58 h 107"/>
                    <a:gd name="T42" fmla="*/ 26 w 59"/>
                    <a:gd name="T43" fmla="*/ 79 h 107"/>
                    <a:gd name="T44" fmla="*/ 11 w 59"/>
                    <a:gd name="T4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107">
                      <a:moveTo>
                        <a:pt x="11" y="101"/>
                      </a:moveTo>
                      <a:cubicBezTo>
                        <a:pt x="9" y="104"/>
                        <a:pt x="5" y="106"/>
                        <a:pt x="1" y="107"/>
                      </a:cubicBezTo>
                      <a:cubicBezTo>
                        <a:pt x="0" y="107"/>
                        <a:pt x="0" y="107"/>
                        <a:pt x="0" y="106"/>
                      </a:cubicBezTo>
                      <a:cubicBezTo>
                        <a:pt x="0" y="106"/>
                        <a:pt x="0" y="105"/>
                        <a:pt x="0" y="105"/>
                      </a:cubicBezTo>
                      <a:cubicBezTo>
                        <a:pt x="0" y="104"/>
                        <a:pt x="0" y="103"/>
                        <a:pt x="1" y="102"/>
                      </a:cubicBezTo>
                      <a:cubicBezTo>
                        <a:pt x="4" y="100"/>
                        <a:pt x="5" y="97"/>
                        <a:pt x="6" y="93"/>
                      </a:cubicBezTo>
                      <a:cubicBezTo>
                        <a:pt x="8" y="88"/>
                        <a:pt x="8" y="83"/>
                        <a:pt x="10" y="78"/>
                      </a:cubicBezTo>
                      <a:cubicBezTo>
                        <a:pt x="10" y="77"/>
                        <a:pt x="11" y="77"/>
                        <a:pt x="11" y="76"/>
                      </a:cubicBezTo>
                      <a:cubicBezTo>
                        <a:pt x="14" y="73"/>
                        <a:pt x="18" y="72"/>
                        <a:pt x="21" y="69"/>
                      </a:cubicBezTo>
                      <a:cubicBezTo>
                        <a:pt x="21" y="69"/>
                        <a:pt x="22" y="68"/>
                        <a:pt x="22" y="67"/>
                      </a:cubicBezTo>
                      <a:cubicBezTo>
                        <a:pt x="21" y="63"/>
                        <a:pt x="17" y="65"/>
                        <a:pt x="14" y="63"/>
                      </a:cubicBezTo>
                      <a:cubicBezTo>
                        <a:pt x="12" y="60"/>
                        <a:pt x="11" y="56"/>
                        <a:pt x="14" y="56"/>
                      </a:cubicBezTo>
                      <a:cubicBezTo>
                        <a:pt x="23" y="54"/>
                        <a:pt x="20" y="36"/>
                        <a:pt x="34" y="40"/>
                      </a:cubicBezTo>
                      <a:cubicBezTo>
                        <a:pt x="35" y="40"/>
                        <a:pt x="35" y="34"/>
                        <a:pt x="34" y="30"/>
                      </a:cubicBezTo>
                      <a:cubicBezTo>
                        <a:pt x="32" y="26"/>
                        <a:pt x="28" y="23"/>
                        <a:pt x="25" y="19"/>
                      </a:cubicBezTo>
                      <a:cubicBezTo>
                        <a:pt x="26" y="12"/>
                        <a:pt x="30" y="8"/>
                        <a:pt x="37" y="6"/>
                      </a:cubicBezTo>
                      <a:cubicBezTo>
                        <a:pt x="41" y="6"/>
                        <a:pt x="44" y="12"/>
                        <a:pt x="49" y="5"/>
                      </a:cubicBezTo>
                      <a:cubicBezTo>
                        <a:pt x="52" y="0"/>
                        <a:pt x="58" y="4"/>
                        <a:pt x="59" y="12"/>
                      </a:cubicBezTo>
                      <a:cubicBezTo>
                        <a:pt x="51" y="22"/>
                        <a:pt x="48" y="35"/>
                        <a:pt x="45" y="47"/>
                      </a:cubicBezTo>
                      <a:cubicBezTo>
                        <a:pt x="45" y="50"/>
                        <a:pt x="44" y="53"/>
                        <a:pt x="42" y="56"/>
                      </a:cubicBezTo>
                      <a:cubicBezTo>
                        <a:pt x="41" y="57"/>
                        <a:pt x="41" y="58"/>
                        <a:pt x="40" y="58"/>
                      </a:cubicBezTo>
                      <a:cubicBezTo>
                        <a:pt x="34" y="64"/>
                        <a:pt x="32" y="73"/>
                        <a:pt x="26" y="79"/>
                      </a:cubicBezTo>
                      <a:cubicBezTo>
                        <a:pt x="19" y="85"/>
                        <a:pt x="16" y="94"/>
                        <a:pt x="11" y="101"/>
                      </a:cubicBezTo>
                      <a:close/>
                    </a:path>
                  </a:pathLst>
                </a:custGeom>
                <a:solidFill>
                  <a:srgbClr val="83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1" name="Freeform 449"/>
                <p:cNvSpPr/>
                <p:nvPr userDrawn="1"/>
              </p:nvSpPr>
              <p:spPr bwMode="auto">
                <a:xfrm>
                  <a:off x="5420" y="347"/>
                  <a:ext cx="49" cy="55"/>
                </a:xfrm>
                <a:custGeom>
                  <a:avLst/>
                  <a:gdLst>
                    <a:gd name="T0" fmla="*/ 39 w 42"/>
                    <a:gd name="T1" fmla="*/ 8 h 48"/>
                    <a:gd name="T2" fmla="*/ 42 w 42"/>
                    <a:gd name="T3" fmla="*/ 15 h 48"/>
                    <a:gd name="T4" fmla="*/ 40 w 42"/>
                    <a:gd name="T5" fmla="*/ 17 h 48"/>
                    <a:gd name="T6" fmla="*/ 22 w 42"/>
                    <a:gd name="T7" fmla="*/ 39 h 48"/>
                    <a:gd name="T8" fmla="*/ 16 w 42"/>
                    <a:gd name="T9" fmla="*/ 43 h 48"/>
                    <a:gd name="T10" fmla="*/ 14 w 42"/>
                    <a:gd name="T11" fmla="*/ 44 h 48"/>
                    <a:gd name="T12" fmla="*/ 8 w 42"/>
                    <a:gd name="T13" fmla="*/ 47 h 48"/>
                    <a:gd name="T14" fmla="*/ 8 w 42"/>
                    <a:gd name="T15" fmla="*/ 41 h 48"/>
                    <a:gd name="T16" fmla="*/ 4 w 42"/>
                    <a:gd name="T17" fmla="*/ 34 h 48"/>
                    <a:gd name="T18" fmla="*/ 12 w 42"/>
                    <a:gd name="T19" fmla="*/ 18 h 48"/>
                    <a:gd name="T20" fmla="*/ 14 w 42"/>
                    <a:gd name="T21" fmla="*/ 15 h 48"/>
                    <a:gd name="T22" fmla="*/ 16 w 42"/>
                    <a:gd name="T23" fmla="*/ 13 h 48"/>
                    <a:gd name="T24" fmla="*/ 22 w 42"/>
                    <a:gd name="T25" fmla="*/ 8 h 48"/>
                    <a:gd name="T26" fmla="*/ 34 w 42"/>
                    <a:gd name="T27" fmla="*/ 7 h 48"/>
                    <a:gd name="T28" fmla="*/ 31 w 42"/>
                    <a:gd name="T29" fmla="*/ 14 h 48"/>
                    <a:gd name="T30" fmla="*/ 34 w 42"/>
                    <a:gd name="T31" fmla="*/ 7 h 48"/>
                    <a:gd name="T32" fmla="*/ 39 w 42"/>
                    <a:gd name="T3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8">
                      <a:moveTo>
                        <a:pt x="39" y="8"/>
                      </a:moveTo>
                      <a:cubicBezTo>
                        <a:pt x="37" y="12"/>
                        <a:pt x="41" y="13"/>
                        <a:pt x="42" y="15"/>
                      </a:cubicBezTo>
                      <a:cubicBezTo>
                        <a:pt x="42" y="16"/>
                        <a:pt x="41" y="17"/>
                        <a:pt x="40" y="17"/>
                      </a:cubicBezTo>
                      <a:cubicBezTo>
                        <a:pt x="33" y="23"/>
                        <a:pt x="26" y="30"/>
                        <a:pt x="22" y="39"/>
                      </a:cubicBezTo>
                      <a:cubicBezTo>
                        <a:pt x="20" y="41"/>
                        <a:pt x="17" y="41"/>
                        <a:pt x="16" y="43"/>
                      </a:cubicBezTo>
                      <a:cubicBezTo>
                        <a:pt x="15" y="44"/>
                        <a:pt x="14" y="44"/>
                        <a:pt x="14" y="44"/>
                      </a:cubicBezTo>
                      <a:cubicBezTo>
                        <a:pt x="12" y="46"/>
                        <a:pt x="10" y="48"/>
                        <a:pt x="8" y="47"/>
                      </a:cubicBezTo>
                      <a:cubicBezTo>
                        <a:pt x="5" y="46"/>
                        <a:pt x="7" y="43"/>
                        <a:pt x="8" y="41"/>
                      </a:cubicBezTo>
                      <a:cubicBezTo>
                        <a:pt x="11" y="36"/>
                        <a:pt x="8" y="35"/>
                        <a:pt x="4" y="34"/>
                      </a:cubicBezTo>
                      <a:cubicBezTo>
                        <a:pt x="0" y="25"/>
                        <a:pt x="10" y="23"/>
                        <a:pt x="12" y="18"/>
                      </a:cubicBezTo>
                      <a:cubicBezTo>
                        <a:pt x="13" y="17"/>
                        <a:pt x="14" y="16"/>
                        <a:pt x="14" y="15"/>
                      </a:cubicBezTo>
                      <a:cubicBezTo>
                        <a:pt x="15" y="15"/>
                        <a:pt x="16" y="14"/>
                        <a:pt x="16" y="13"/>
                      </a:cubicBezTo>
                      <a:cubicBezTo>
                        <a:pt x="18" y="11"/>
                        <a:pt x="20" y="9"/>
                        <a:pt x="22" y="8"/>
                      </a:cubicBezTo>
                      <a:cubicBezTo>
                        <a:pt x="26" y="6"/>
                        <a:pt x="30" y="0"/>
                        <a:pt x="34" y="7"/>
                      </a:cubicBezTo>
                      <a:cubicBezTo>
                        <a:pt x="33" y="10"/>
                        <a:pt x="31" y="12"/>
                        <a:pt x="31" y="14"/>
                      </a:cubicBezTo>
                      <a:cubicBezTo>
                        <a:pt x="31" y="12"/>
                        <a:pt x="33" y="9"/>
                        <a:pt x="34" y="7"/>
                      </a:cubicBezTo>
                      <a:cubicBezTo>
                        <a:pt x="37" y="5"/>
                        <a:pt x="39" y="5"/>
                        <a:pt x="39" y="8"/>
                      </a:cubicBezTo>
                      <a:close/>
                    </a:path>
                  </a:pathLst>
                </a:custGeom>
                <a:solidFill>
                  <a:srgbClr val="D8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2" name="Freeform 450"/>
                <p:cNvSpPr/>
                <p:nvPr userDrawn="1"/>
              </p:nvSpPr>
              <p:spPr bwMode="auto">
                <a:xfrm>
                  <a:off x="5299" y="446"/>
                  <a:ext cx="58" cy="40"/>
                </a:xfrm>
                <a:custGeom>
                  <a:avLst/>
                  <a:gdLst>
                    <a:gd name="T0" fmla="*/ 49 w 50"/>
                    <a:gd name="T1" fmla="*/ 5 h 35"/>
                    <a:gd name="T2" fmla="*/ 50 w 50"/>
                    <a:gd name="T3" fmla="*/ 7 h 35"/>
                    <a:gd name="T4" fmla="*/ 18 w 50"/>
                    <a:gd name="T5" fmla="*/ 28 h 35"/>
                    <a:gd name="T6" fmla="*/ 16 w 50"/>
                    <a:gd name="T7" fmla="*/ 35 h 35"/>
                    <a:gd name="T8" fmla="*/ 0 w 50"/>
                    <a:gd name="T9" fmla="*/ 15 h 35"/>
                    <a:gd name="T10" fmla="*/ 2 w 50"/>
                    <a:gd name="T11" fmla="*/ 14 h 35"/>
                    <a:gd name="T12" fmla="*/ 2 w 50"/>
                    <a:gd name="T13" fmla="*/ 14 h 35"/>
                    <a:gd name="T14" fmla="*/ 5 w 50"/>
                    <a:gd name="T15" fmla="*/ 9 h 35"/>
                    <a:gd name="T16" fmla="*/ 8 w 50"/>
                    <a:gd name="T17" fmla="*/ 5 h 35"/>
                    <a:gd name="T18" fmla="*/ 10 w 50"/>
                    <a:gd name="T19" fmla="*/ 4 h 35"/>
                    <a:gd name="T20" fmla="*/ 12 w 50"/>
                    <a:gd name="T21" fmla="*/ 2 h 35"/>
                    <a:gd name="T22" fmla="*/ 11 w 50"/>
                    <a:gd name="T23" fmla="*/ 0 h 35"/>
                    <a:gd name="T24" fmla="*/ 13 w 50"/>
                    <a:gd name="T25" fmla="*/ 0 h 35"/>
                    <a:gd name="T26" fmla="*/ 16 w 50"/>
                    <a:gd name="T27" fmla="*/ 1 h 35"/>
                    <a:gd name="T28" fmla="*/ 24 w 50"/>
                    <a:gd name="T29" fmla="*/ 7 h 35"/>
                    <a:gd name="T30" fmla="*/ 27 w 50"/>
                    <a:gd name="T31" fmla="*/ 7 h 35"/>
                    <a:gd name="T32" fmla="*/ 30 w 50"/>
                    <a:gd name="T33" fmla="*/ 6 h 35"/>
                    <a:gd name="T34" fmla="*/ 49 w 50"/>
                    <a:gd name="T3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5">
                      <a:moveTo>
                        <a:pt x="49" y="5"/>
                      </a:moveTo>
                      <a:cubicBezTo>
                        <a:pt x="49" y="6"/>
                        <a:pt x="50" y="7"/>
                        <a:pt x="50" y="7"/>
                      </a:cubicBezTo>
                      <a:cubicBezTo>
                        <a:pt x="40" y="16"/>
                        <a:pt x="28" y="21"/>
                        <a:pt x="18" y="28"/>
                      </a:cubicBezTo>
                      <a:cubicBezTo>
                        <a:pt x="17" y="30"/>
                        <a:pt x="20" y="33"/>
                        <a:pt x="16" y="35"/>
                      </a:cubicBezTo>
                      <a:cubicBezTo>
                        <a:pt x="9" y="29"/>
                        <a:pt x="2" y="25"/>
                        <a:pt x="0" y="15"/>
                      </a:cubicBezTo>
                      <a:cubicBezTo>
                        <a:pt x="0" y="15"/>
                        <a:pt x="1" y="14"/>
                        <a:pt x="2" y="14"/>
                      </a:cubicBezTo>
                      <a:cubicBezTo>
                        <a:pt x="2" y="14"/>
                        <a:pt x="2" y="14"/>
                        <a:pt x="2" y="14"/>
                      </a:cubicBezTo>
                      <a:cubicBezTo>
                        <a:pt x="1" y="12"/>
                        <a:pt x="5" y="11"/>
                        <a:pt x="5" y="9"/>
                      </a:cubicBezTo>
                      <a:cubicBezTo>
                        <a:pt x="6" y="8"/>
                        <a:pt x="8" y="7"/>
                        <a:pt x="8" y="5"/>
                      </a:cubicBezTo>
                      <a:cubicBezTo>
                        <a:pt x="9" y="4"/>
                        <a:pt x="10" y="4"/>
                        <a:pt x="10" y="4"/>
                      </a:cubicBezTo>
                      <a:cubicBezTo>
                        <a:pt x="11" y="4"/>
                        <a:pt x="12" y="3"/>
                        <a:pt x="12" y="2"/>
                      </a:cubicBezTo>
                      <a:cubicBezTo>
                        <a:pt x="12" y="2"/>
                        <a:pt x="11" y="1"/>
                        <a:pt x="11" y="0"/>
                      </a:cubicBezTo>
                      <a:cubicBezTo>
                        <a:pt x="12" y="0"/>
                        <a:pt x="13" y="0"/>
                        <a:pt x="13" y="0"/>
                      </a:cubicBezTo>
                      <a:cubicBezTo>
                        <a:pt x="14" y="0"/>
                        <a:pt x="15" y="0"/>
                        <a:pt x="16" y="1"/>
                      </a:cubicBezTo>
                      <a:cubicBezTo>
                        <a:pt x="15" y="8"/>
                        <a:pt x="19" y="9"/>
                        <a:pt x="24" y="7"/>
                      </a:cubicBezTo>
                      <a:cubicBezTo>
                        <a:pt x="25" y="7"/>
                        <a:pt x="26" y="7"/>
                        <a:pt x="27" y="7"/>
                      </a:cubicBezTo>
                      <a:cubicBezTo>
                        <a:pt x="28" y="6"/>
                        <a:pt x="29" y="6"/>
                        <a:pt x="30" y="6"/>
                      </a:cubicBezTo>
                      <a:cubicBezTo>
                        <a:pt x="37" y="8"/>
                        <a:pt x="43" y="4"/>
                        <a:pt x="49" y="5"/>
                      </a:cubicBezTo>
                      <a:close/>
                    </a:path>
                  </a:pathLst>
                </a:custGeom>
                <a:solidFill>
                  <a:srgbClr val="8184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3" name="Freeform 451"/>
                <p:cNvSpPr/>
                <p:nvPr userDrawn="1"/>
              </p:nvSpPr>
              <p:spPr bwMode="auto">
                <a:xfrm>
                  <a:off x="5333" y="433"/>
                  <a:ext cx="73" cy="67"/>
                </a:xfrm>
                <a:custGeom>
                  <a:avLst/>
                  <a:gdLst>
                    <a:gd name="T0" fmla="*/ 64 w 64"/>
                    <a:gd name="T1" fmla="*/ 0 h 58"/>
                    <a:gd name="T2" fmla="*/ 33 w 64"/>
                    <a:gd name="T3" fmla="*/ 32 h 58"/>
                    <a:gd name="T4" fmla="*/ 17 w 64"/>
                    <a:gd name="T5" fmla="*/ 53 h 58"/>
                    <a:gd name="T6" fmla="*/ 12 w 64"/>
                    <a:gd name="T7" fmla="*/ 58 h 58"/>
                    <a:gd name="T8" fmla="*/ 6 w 64"/>
                    <a:gd name="T9" fmla="*/ 43 h 58"/>
                    <a:gd name="T10" fmla="*/ 0 w 64"/>
                    <a:gd name="T11" fmla="*/ 42 h 58"/>
                    <a:gd name="T12" fmla="*/ 5 w 64"/>
                    <a:gd name="T13" fmla="*/ 38 h 58"/>
                    <a:gd name="T14" fmla="*/ 61 w 64"/>
                    <a:gd name="T15" fmla="*/ 2 h 58"/>
                    <a:gd name="T16" fmla="*/ 64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64" y="0"/>
                      </a:moveTo>
                      <a:cubicBezTo>
                        <a:pt x="58" y="15"/>
                        <a:pt x="45" y="24"/>
                        <a:pt x="33" y="32"/>
                      </a:cubicBezTo>
                      <a:cubicBezTo>
                        <a:pt x="24" y="37"/>
                        <a:pt x="18" y="43"/>
                        <a:pt x="17" y="53"/>
                      </a:cubicBezTo>
                      <a:cubicBezTo>
                        <a:pt x="18" y="56"/>
                        <a:pt x="16" y="58"/>
                        <a:pt x="12" y="58"/>
                      </a:cubicBezTo>
                      <a:cubicBezTo>
                        <a:pt x="5" y="55"/>
                        <a:pt x="7" y="49"/>
                        <a:pt x="6" y="43"/>
                      </a:cubicBezTo>
                      <a:cubicBezTo>
                        <a:pt x="4" y="43"/>
                        <a:pt x="2" y="44"/>
                        <a:pt x="0" y="42"/>
                      </a:cubicBezTo>
                      <a:cubicBezTo>
                        <a:pt x="1" y="40"/>
                        <a:pt x="3" y="39"/>
                        <a:pt x="5" y="38"/>
                      </a:cubicBezTo>
                      <a:cubicBezTo>
                        <a:pt x="25" y="28"/>
                        <a:pt x="45" y="17"/>
                        <a:pt x="61" y="2"/>
                      </a:cubicBezTo>
                      <a:cubicBezTo>
                        <a:pt x="62" y="1"/>
                        <a:pt x="63" y="1"/>
                        <a:pt x="64" y="0"/>
                      </a:cubicBezTo>
                      <a:close/>
                    </a:path>
                  </a:pathLst>
                </a:custGeom>
                <a:solidFill>
                  <a:srgbClr val="CDC9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4" name="Freeform 452"/>
                <p:cNvSpPr/>
                <p:nvPr userDrawn="1"/>
              </p:nvSpPr>
              <p:spPr bwMode="auto">
                <a:xfrm>
                  <a:off x="5397" y="382"/>
                  <a:ext cx="41" cy="41"/>
                </a:xfrm>
                <a:custGeom>
                  <a:avLst/>
                  <a:gdLst>
                    <a:gd name="T0" fmla="*/ 24 w 35"/>
                    <a:gd name="T1" fmla="*/ 2 h 35"/>
                    <a:gd name="T2" fmla="*/ 26 w 35"/>
                    <a:gd name="T3" fmla="*/ 1 h 35"/>
                    <a:gd name="T4" fmla="*/ 33 w 35"/>
                    <a:gd name="T5" fmla="*/ 2 h 35"/>
                    <a:gd name="T6" fmla="*/ 32 w 35"/>
                    <a:gd name="T7" fmla="*/ 10 h 35"/>
                    <a:gd name="T8" fmla="*/ 28 w 35"/>
                    <a:gd name="T9" fmla="*/ 14 h 35"/>
                    <a:gd name="T10" fmla="*/ 34 w 35"/>
                    <a:gd name="T11" fmla="*/ 13 h 35"/>
                    <a:gd name="T12" fmla="*/ 4 w 35"/>
                    <a:gd name="T13" fmla="*/ 35 h 35"/>
                    <a:gd name="T14" fmla="*/ 8 w 35"/>
                    <a:gd name="T15" fmla="*/ 19 h 35"/>
                    <a:gd name="T16" fmla="*/ 9 w 35"/>
                    <a:gd name="T17" fmla="*/ 16 h 35"/>
                    <a:gd name="T18" fmla="*/ 16 w 35"/>
                    <a:gd name="T19" fmla="*/ 6 h 35"/>
                    <a:gd name="T20" fmla="*/ 24 w 35"/>
                    <a:gd name="T2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5">
                      <a:moveTo>
                        <a:pt x="24" y="2"/>
                      </a:moveTo>
                      <a:cubicBezTo>
                        <a:pt x="24" y="2"/>
                        <a:pt x="25" y="2"/>
                        <a:pt x="26" y="1"/>
                      </a:cubicBezTo>
                      <a:cubicBezTo>
                        <a:pt x="28" y="0"/>
                        <a:pt x="31" y="0"/>
                        <a:pt x="33" y="2"/>
                      </a:cubicBezTo>
                      <a:cubicBezTo>
                        <a:pt x="35" y="5"/>
                        <a:pt x="33" y="7"/>
                        <a:pt x="32" y="10"/>
                      </a:cubicBezTo>
                      <a:cubicBezTo>
                        <a:pt x="31" y="11"/>
                        <a:pt x="30" y="12"/>
                        <a:pt x="28" y="14"/>
                      </a:cubicBezTo>
                      <a:cubicBezTo>
                        <a:pt x="30" y="15"/>
                        <a:pt x="32" y="14"/>
                        <a:pt x="34" y="13"/>
                      </a:cubicBezTo>
                      <a:cubicBezTo>
                        <a:pt x="24" y="21"/>
                        <a:pt x="14" y="28"/>
                        <a:pt x="4" y="35"/>
                      </a:cubicBezTo>
                      <a:cubicBezTo>
                        <a:pt x="0" y="29"/>
                        <a:pt x="6" y="25"/>
                        <a:pt x="8" y="19"/>
                      </a:cubicBezTo>
                      <a:cubicBezTo>
                        <a:pt x="8" y="18"/>
                        <a:pt x="8" y="17"/>
                        <a:pt x="9" y="16"/>
                      </a:cubicBezTo>
                      <a:cubicBezTo>
                        <a:pt x="11" y="13"/>
                        <a:pt x="13" y="9"/>
                        <a:pt x="16" y="6"/>
                      </a:cubicBezTo>
                      <a:cubicBezTo>
                        <a:pt x="18" y="4"/>
                        <a:pt x="20" y="1"/>
                        <a:pt x="24" y="2"/>
                      </a:cubicBezTo>
                      <a:close/>
                    </a:path>
                  </a:pathLst>
                </a:custGeom>
                <a:solidFill>
                  <a:srgbClr val="DED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5" name="Freeform 453"/>
                <p:cNvSpPr/>
                <p:nvPr userDrawn="1"/>
              </p:nvSpPr>
              <p:spPr bwMode="auto">
                <a:xfrm>
                  <a:off x="5456" y="370"/>
                  <a:ext cx="45" cy="32"/>
                </a:xfrm>
                <a:custGeom>
                  <a:avLst/>
                  <a:gdLst>
                    <a:gd name="T0" fmla="*/ 7 w 39"/>
                    <a:gd name="T1" fmla="*/ 27 h 28"/>
                    <a:gd name="T2" fmla="*/ 0 w 39"/>
                    <a:gd name="T3" fmla="*/ 24 h 28"/>
                    <a:gd name="T4" fmla="*/ 21 w 39"/>
                    <a:gd name="T5" fmla="*/ 8 h 28"/>
                    <a:gd name="T6" fmla="*/ 39 w 39"/>
                    <a:gd name="T7" fmla="*/ 4 h 28"/>
                    <a:gd name="T8" fmla="*/ 13 w 39"/>
                    <a:gd name="T9" fmla="*/ 27 h 28"/>
                    <a:gd name="T10" fmla="*/ 8 w 39"/>
                    <a:gd name="T11" fmla="*/ 28 h 28"/>
                    <a:gd name="T12" fmla="*/ 7 w 39"/>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39" h="28">
                      <a:moveTo>
                        <a:pt x="7" y="27"/>
                      </a:moveTo>
                      <a:cubicBezTo>
                        <a:pt x="5" y="24"/>
                        <a:pt x="3" y="24"/>
                        <a:pt x="0" y="24"/>
                      </a:cubicBezTo>
                      <a:cubicBezTo>
                        <a:pt x="7" y="19"/>
                        <a:pt x="13" y="12"/>
                        <a:pt x="21" y="8"/>
                      </a:cubicBezTo>
                      <a:cubicBezTo>
                        <a:pt x="27" y="5"/>
                        <a:pt x="32" y="0"/>
                        <a:pt x="39" y="4"/>
                      </a:cubicBezTo>
                      <a:cubicBezTo>
                        <a:pt x="33" y="15"/>
                        <a:pt x="23" y="21"/>
                        <a:pt x="13" y="27"/>
                      </a:cubicBezTo>
                      <a:cubicBezTo>
                        <a:pt x="12" y="27"/>
                        <a:pt x="10" y="28"/>
                        <a:pt x="8" y="28"/>
                      </a:cubicBezTo>
                      <a:cubicBezTo>
                        <a:pt x="8" y="27"/>
                        <a:pt x="7" y="27"/>
                        <a:pt x="7" y="27"/>
                      </a:cubicBezTo>
                      <a:close/>
                    </a:path>
                  </a:pathLst>
                </a:custGeom>
                <a:solidFill>
                  <a:srgbClr val="B3AE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6" name="Freeform 454"/>
                <p:cNvSpPr/>
                <p:nvPr userDrawn="1"/>
              </p:nvSpPr>
              <p:spPr bwMode="auto">
                <a:xfrm>
                  <a:off x="5480" y="349"/>
                  <a:ext cx="56" cy="30"/>
                </a:xfrm>
                <a:custGeom>
                  <a:avLst/>
                  <a:gdLst>
                    <a:gd name="T0" fmla="*/ 18 w 48"/>
                    <a:gd name="T1" fmla="*/ 24 h 26"/>
                    <a:gd name="T2" fmla="*/ 0 w 48"/>
                    <a:gd name="T3" fmla="*/ 26 h 26"/>
                    <a:gd name="T4" fmla="*/ 23 w 48"/>
                    <a:gd name="T5" fmla="*/ 12 h 26"/>
                    <a:gd name="T6" fmla="*/ 29 w 48"/>
                    <a:gd name="T7" fmla="*/ 7 h 26"/>
                    <a:gd name="T8" fmla="*/ 46 w 48"/>
                    <a:gd name="T9" fmla="*/ 0 h 26"/>
                    <a:gd name="T10" fmla="*/ 40 w 48"/>
                    <a:gd name="T11" fmla="*/ 9 h 26"/>
                    <a:gd name="T12" fmla="*/ 18 w 48"/>
                    <a:gd name="T13" fmla="*/ 24 h 26"/>
                  </a:gdLst>
                  <a:ahLst/>
                  <a:cxnLst>
                    <a:cxn ang="0">
                      <a:pos x="T0" y="T1"/>
                    </a:cxn>
                    <a:cxn ang="0">
                      <a:pos x="T2" y="T3"/>
                    </a:cxn>
                    <a:cxn ang="0">
                      <a:pos x="T4" y="T5"/>
                    </a:cxn>
                    <a:cxn ang="0">
                      <a:pos x="T6" y="T7"/>
                    </a:cxn>
                    <a:cxn ang="0">
                      <a:pos x="T8" y="T9"/>
                    </a:cxn>
                    <a:cxn ang="0">
                      <a:pos x="T10" y="T11"/>
                    </a:cxn>
                    <a:cxn ang="0">
                      <a:pos x="T12" y="T13"/>
                    </a:cxn>
                  </a:cxnLst>
                  <a:rect l="0" t="0" r="r" b="b"/>
                  <a:pathLst>
                    <a:path w="48" h="26">
                      <a:moveTo>
                        <a:pt x="18" y="24"/>
                      </a:moveTo>
                      <a:cubicBezTo>
                        <a:pt x="11" y="19"/>
                        <a:pt x="6" y="25"/>
                        <a:pt x="0" y="26"/>
                      </a:cubicBezTo>
                      <a:cubicBezTo>
                        <a:pt x="6" y="19"/>
                        <a:pt x="16" y="18"/>
                        <a:pt x="23" y="12"/>
                      </a:cubicBezTo>
                      <a:cubicBezTo>
                        <a:pt x="25" y="10"/>
                        <a:pt x="28" y="10"/>
                        <a:pt x="29" y="7"/>
                      </a:cubicBezTo>
                      <a:cubicBezTo>
                        <a:pt x="34" y="4"/>
                        <a:pt x="40" y="2"/>
                        <a:pt x="46" y="0"/>
                      </a:cubicBezTo>
                      <a:cubicBezTo>
                        <a:pt x="48" y="5"/>
                        <a:pt x="43" y="6"/>
                        <a:pt x="40" y="9"/>
                      </a:cubicBezTo>
                      <a:cubicBezTo>
                        <a:pt x="36" y="18"/>
                        <a:pt x="27" y="21"/>
                        <a:pt x="18" y="24"/>
                      </a:cubicBezTo>
                      <a:close/>
                    </a:path>
                  </a:pathLst>
                </a:custGeom>
                <a:solidFill>
                  <a:srgbClr val="C0B9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7" name="Freeform 455"/>
                <p:cNvSpPr/>
                <p:nvPr userDrawn="1"/>
              </p:nvSpPr>
              <p:spPr bwMode="auto">
                <a:xfrm>
                  <a:off x="5368" y="419"/>
                  <a:ext cx="20" cy="28"/>
                </a:xfrm>
                <a:custGeom>
                  <a:avLst/>
                  <a:gdLst>
                    <a:gd name="T0" fmla="*/ 0 w 17"/>
                    <a:gd name="T1" fmla="*/ 24 h 24"/>
                    <a:gd name="T2" fmla="*/ 13 w 17"/>
                    <a:gd name="T3" fmla="*/ 0 h 24"/>
                    <a:gd name="T4" fmla="*/ 15 w 17"/>
                    <a:gd name="T5" fmla="*/ 2 h 24"/>
                    <a:gd name="T6" fmla="*/ 16 w 17"/>
                    <a:gd name="T7" fmla="*/ 6 h 24"/>
                    <a:gd name="T8" fmla="*/ 17 w 17"/>
                    <a:gd name="T9" fmla="*/ 8 h 24"/>
                    <a:gd name="T10" fmla="*/ 16 w 17"/>
                    <a:gd name="T11" fmla="*/ 11 h 24"/>
                    <a:gd name="T12" fmla="*/ 15 w 17"/>
                    <a:gd name="T13" fmla="*/ 12 h 24"/>
                    <a:gd name="T14" fmla="*/ 14 w 17"/>
                    <a:gd name="T15" fmla="*/ 13 h 24"/>
                    <a:gd name="T16" fmla="*/ 12 w 17"/>
                    <a:gd name="T17" fmla="*/ 16 h 24"/>
                    <a:gd name="T18" fmla="*/ 0 w 17"/>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0" y="24"/>
                      </a:moveTo>
                      <a:cubicBezTo>
                        <a:pt x="1" y="14"/>
                        <a:pt x="6" y="7"/>
                        <a:pt x="13" y="0"/>
                      </a:cubicBezTo>
                      <a:cubicBezTo>
                        <a:pt x="14" y="1"/>
                        <a:pt x="15" y="1"/>
                        <a:pt x="15" y="2"/>
                      </a:cubicBezTo>
                      <a:cubicBezTo>
                        <a:pt x="15" y="3"/>
                        <a:pt x="15" y="5"/>
                        <a:pt x="16" y="6"/>
                      </a:cubicBezTo>
                      <a:cubicBezTo>
                        <a:pt x="17" y="7"/>
                        <a:pt x="17" y="7"/>
                        <a:pt x="17" y="8"/>
                      </a:cubicBezTo>
                      <a:cubicBezTo>
                        <a:pt x="17" y="9"/>
                        <a:pt x="17" y="10"/>
                        <a:pt x="16" y="11"/>
                      </a:cubicBezTo>
                      <a:cubicBezTo>
                        <a:pt x="16" y="11"/>
                        <a:pt x="15" y="12"/>
                        <a:pt x="15" y="12"/>
                      </a:cubicBezTo>
                      <a:cubicBezTo>
                        <a:pt x="15" y="13"/>
                        <a:pt x="14" y="13"/>
                        <a:pt x="14" y="13"/>
                      </a:cubicBezTo>
                      <a:cubicBezTo>
                        <a:pt x="13" y="14"/>
                        <a:pt x="12" y="15"/>
                        <a:pt x="12" y="16"/>
                      </a:cubicBezTo>
                      <a:cubicBezTo>
                        <a:pt x="9" y="21"/>
                        <a:pt x="4" y="21"/>
                        <a:pt x="0" y="24"/>
                      </a:cubicBezTo>
                      <a:close/>
                    </a:path>
                  </a:pathLst>
                </a:custGeom>
                <a:solidFill>
                  <a:srgbClr val="A0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8" name="Freeform 456"/>
                <p:cNvSpPr/>
                <p:nvPr userDrawn="1"/>
              </p:nvSpPr>
              <p:spPr bwMode="auto">
                <a:xfrm>
                  <a:off x="5318" y="478"/>
                  <a:ext cx="27" cy="22"/>
                </a:xfrm>
                <a:custGeom>
                  <a:avLst/>
                  <a:gdLst>
                    <a:gd name="T0" fmla="*/ 13 w 24"/>
                    <a:gd name="T1" fmla="*/ 3 h 19"/>
                    <a:gd name="T2" fmla="*/ 22 w 24"/>
                    <a:gd name="T3" fmla="*/ 0 h 19"/>
                    <a:gd name="T4" fmla="*/ 14 w 24"/>
                    <a:gd name="T5" fmla="*/ 19 h 19"/>
                    <a:gd name="T6" fmla="*/ 1 w 24"/>
                    <a:gd name="T7" fmla="*/ 6 h 19"/>
                    <a:gd name="T8" fmla="*/ 2 w 24"/>
                    <a:gd name="T9" fmla="*/ 0 h 19"/>
                    <a:gd name="T10" fmla="*/ 13 w 24"/>
                    <a:gd name="T11" fmla="*/ 3 h 19"/>
                  </a:gdLst>
                  <a:ahLst/>
                  <a:cxnLst>
                    <a:cxn ang="0">
                      <a:pos x="T0" y="T1"/>
                    </a:cxn>
                    <a:cxn ang="0">
                      <a:pos x="T2" y="T3"/>
                    </a:cxn>
                    <a:cxn ang="0">
                      <a:pos x="T4" y="T5"/>
                    </a:cxn>
                    <a:cxn ang="0">
                      <a:pos x="T6" y="T7"/>
                    </a:cxn>
                    <a:cxn ang="0">
                      <a:pos x="T8" y="T9"/>
                    </a:cxn>
                    <a:cxn ang="0">
                      <a:pos x="T10" y="T11"/>
                    </a:cxn>
                  </a:cxnLst>
                  <a:rect l="0" t="0" r="r" b="b"/>
                  <a:pathLst>
                    <a:path w="24" h="19">
                      <a:moveTo>
                        <a:pt x="13" y="3"/>
                      </a:moveTo>
                      <a:cubicBezTo>
                        <a:pt x="16" y="2"/>
                        <a:pt x="19" y="1"/>
                        <a:pt x="22" y="0"/>
                      </a:cubicBezTo>
                      <a:cubicBezTo>
                        <a:pt x="24" y="8"/>
                        <a:pt x="15" y="12"/>
                        <a:pt x="14" y="19"/>
                      </a:cubicBezTo>
                      <a:cubicBezTo>
                        <a:pt x="7" y="18"/>
                        <a:pt x="3" y="13"/>
                        <a:pt x="1" y="6"/>
                      </a:cubicBezTo>
                      <a:cubicBezTo>
                        <a:pt x="1" y="4"/>
                        <a:pt x="0" y="2"/>
                        <a:pt x="2" y="0"/>
                      </a:cubicBezTo>
                      <a:cubicBezTo>
                        <a:pt x="4" y="6"/>
                        <a:pt x="8" y="6"/>
                        <a:pt x="13" y="3"/>
                      </a:cubicBezTo>
                      <a:close/>
                    </a:path>
                  </a:pathLst>
                </a:custGeom>
                <a:solidFill>
                  <a:srgbClr val="8D8A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9" name="Freeform 457"/>
                <p:cNvSpPr/>
                <p:nvPr userDrawn="1"/>
              </p:nvSpPr>
              <p:spPr bwMode="auto">
                <a:xfrm>
                  <a:off x="5383" y="402"/>
                  <a:ext cx="26" cy="35"/>
                </a:xfrm>
                <a:custGeom>
                  <a:avLst/>
                  <a:gdLst>
                    <a:gd name="T0" fmla="*/ 2 w 22"/>
                    <a:gd name="T1" fmla="*/ 25 h 30"/>
                    <a:gd name="T2" fmla="*/ 4 w 22"/>
                    <a:gd name="T3" fmla="*/ 24 h 30"/>
                    <a:gd name="T4" fmla="*/ 6 w 22"/>
                    <a:gd name="T5" fmla="*/ 19 h 30"/>
                    <a:gd name="T6" fmla="*/ 8 w 22"/>
                    <a:gd name="T7" fmla="*/ 17 h 30"/>
                    <a:gd name="T8" fmla="*/ 10 w 22"/>
                    <a:gd name="T9" fmla="*/ 12 h 30"/>
                    <a:gd name="T10" fmla="*/ 10 w 22"/>
                    <a:gd name="T11" fmla="*/ 9 h 30"/>
                    <a:gd name="T12" fmla="*/ 10 w 22"/>
                    <a:gd name="T13" fmla="*/ 8 h 30"/>
                    <a:gd name="T14" fmla="*/ 22 w 22"/>
                    <a:gd name="T15" fmla="*/ 1 h 30"/>
                    <a:gd name="T16" fmla="*/ 16 w 22"/>
                    <a:gd name="T17" fmla="*/ 18 h 30"/>
                    <a:gd name="T18" fmla="*/ 1 w 22"/>
                    <a:gd name="T19" fmla="*/ 30 h 30"/>
                    <a:gd name="T20" fmla="*/ 0 w 22"/>
                    <a:gd name="T21" fmla="*/ 29 h 30"/>
                    <a:gd name="T22" fmla="*/ 0 w 22"/>
                    <a:gd name="T23" fmla="*/ 28 h 30"/>
                    <a:gd name="T24" fmla="*/ 0 w 22"/>
                    <a:gd name="T25" fmla="*/ 28 h 30"/>
                    <a:gd name="T26" fmla="*/ 2 w 22"/>
                    <a:gd name="T2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0">
                      <a:moveTo>
                        <a:pt x="2" y="25"/>
                      </a:moveTo>
                      <a:cubicBezTo>
                        <a:pt x="2" y="25"/>
                        <a:pt x="3" y="24"/>
                        <a:pt x="4" y="24"/>
                      </a:cubicBezTo>
                      <a:cubicBezTo>
                        <a:pt x="4" y="22"/>
                        <a:pt x="5" y="20"/>
                        <a:pt x="6" y="19"/>
                      </a:cubicBezTo>
                      <a:cubicBezTo>
                        <a:pt x="7" y="18"/>
                        <a:pt x="8" y="18"/>
                        <a:pt x="8" y="17"/>
                      </a:cubicBezTo>
                      <a:cubicBezTo>
                        <a:pt x="10" y="16"/>
                        <a:pt x="11" y="14"/>
                        <a:pt x="10" y="12"/>
                      </a:cubicBezTo>
                      <a:cubicBezTo>
                        <a:pt x="10" y="11"/>
                        <a:pt x="10" y="10"/>
                        <a:pt x="10" y="9"/>
                      </a:cubicBezTo>
                      <a:cubicBezTo>
                        <a:pt x="10" y="9"/>
                        <a:pt x="10" y="8"/>
                        <a:pt x="10" y="8"/>
                      </a:cubicBezTo>
                      <a:cubicBezTo>
                        <a:pt x="13" y="4"/>
                        <a:pt x="16" y="0"/>
                        <a:pt x="22" y="1"/>
                      </a:cubicBezTo>
                      <a:cubicBezTo>
                        <a:pt x="22" y="7"/>
                        <a:pt x="16" y="12"/>
                        <a:pt x="16" y="18"/>
                      </a:cubicBezTo>
                      <a:cubicBezTo>
                        <a:pt x="10" y="21"/>
                        <a:pt x="8" y="28"/>
                        <a:pt x="1" y="30"/>
                      </a:cubicBezTo>
                      <a:cubicBezTo>
                        <a:pt x="0" y="30"/>
                        <a:pt x="0" y="29"/>
                        <a:pt x="0" y="29"/>
                      </a:cubicBezTo>
                      <a:cubicBezTo>
                        <a:pt x="0" y="28"/>
                        <a:pt x="0" y="28"/>
                        <a:pt x="0" y="28"/>
                      </a:cubicBezTo>
                      <a:cubicBezTo>
                        <a:pt x="0" y="28"/>
                        <a:pt x="0" y="28"/>
                        <a:pt x="0" y="28"/>
                      </a:cubicBezTo>
                      <a:cubicBezTo>
                        <a:pt x="1" y="27"/>
                        <a:pt x="1" y="26"/>
                        <a:pt x="2" y="25"/>
                      </a:cubicBezTo>
                      <a:close/>
                    </a:path>
                  </a:pathLst>
                </a:custGeom>
                <a:solidFill>
                  <a:srgbClr val="AEA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0" name="Freeform 458"/>
                <p:cNvSpPr/>
                <p:nvPr userDrawn="1"/>
              </p:nvSpPr>
              <p:spPr bwMode="auto">
                <a:xfrm>
                  <a:off x="5439" y="392"/>
                  <a:ext cx="7" cy="4"/>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0" y="1"/>
                        <a:pt x="3" y="0"/>
                        <a:pt x="6" y="0"/>
                      </a:cubicBezTo>
                      <a:cubicBezTo>
                        <a:pt x="5" y="3"/>
                        <a:pt x="2" y="3"/>
                        <a:pt x="0" y="4"/>
                      </a:cubicBezTo>
                      <a:close/>
                    </a:path>
                  </a:pathLst>
                </a:custGeom>
                <a:solidFill>
                  <a:srgbClr val="DED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1" name="Freeform 459"/>
                <p:cNvSpPr/>
                <p:nvPr userDrawn="1"/>
              </p:nvSpPr>
              <p:spPr bwMode="auto">
                <a:xfrm>
                  <a:off x="5382" y="434"/>
                  <a:ext cx="3" cy="4"/>
                </a:xfrm>
                <a:custGeom>
                  <a:avLst/>
                  <a:gdLst>
                    <a:gd name="T0" fmla="*/ 1 w 2"/>
                    <a:gd name="T1" fmla="*/ 0 h 3"/>
                    <a:gd name="T2" fmla="*/ 2 w 2"/>
                    <a:gd name="T3" fmla="*/ 2 h 3"/>
                    <a:gd name="T4" fmla="*/ 0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1"/>
                        <a:pt x="2" y="1"/>
                        <a:pt x="2" y="2"/>
                      </a:cubicBezTo>
                      <a:cubicBezTo>
                        <a:pt x="2" y="3"/>
                        <a:pt x="1" y="3"/>
                        <a:pt x="0" y="3"/>
                      </a:cubicBezTo>
                      <a:cubicBezTo>
                        <a:pt x="0" y="2"/>
                        <a:pt x="1" y="1"/>
                        <a:pt x="1" y="0"/>
                      </a:cubicBezTo>
                      <a:close/>
                    </a:path>
                  </a:pathLst>
                </a:custGeom>
                <a:solidFill>
                  <a:srgbClr val="AB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2" name="Freeform 460"/>
                <p:cNvSpPr/>
                <p:nvPr userDrawn="1"/>
              </p:nvSpPr>
              <p:spPr bwMode="auto">
                <a:xfrm>
                  <a:off x="5376" y="375"/>
                  <a:ext cx="224" cy="123"/>
                </a:xfrm>
                <a:custGeom>
                  <a:avLst/>
                  <a:gdLst>
                    <a:gd name="T0" fmla="*/ 0 w 194"/>
                    <a:gd name="T1" fmla="*/ 105 h 106"/>
                    <a:gd name="T2" fmla="*/ 19 w 194"/>
                    <a:gd name="T3" fmla="*/ 96 h 106"/>
                    <a:gd name="T4" fmla="*/ 32 w 194"/>
                    <a:gd name="T5" fmla="*/ 86 h 106"/>
                    <a:gd name="T6" fmla="*/ 34 w 194"/>
                    <a:gd name="T7" fmla="*/ 86 h 106"/>
                    <a:gd name="T8" fmla="*/ 45 w 194"/>
                    <a:gd name="T9" fmla="*/ 85 h 106"/>
                    <a:gd name="T10" fmla="*/ 56 w 194"/>
                    <a:gd name="T11" fmla="*/ 79 h 106"/>
                    <a:gd name="T12" fmla="*/ 57 w 194"/>
                    <a:gd name="T13" fmla="*/ 78 h 106"/>
                    <a:gd name="T14" fmla="*/ 61 w 194"/>
                    <a:gd name="T15" fmla="*/ 76 h 106"/>
                    <a:gd name="T16" fmla="*/ 80 w 194"/>
                    <a:gd name="T17" fmla="*/ 68 h 106"/>
                    <a:gd name="T18" fmla="*/ 100 w 194"/>
                    <a:gd name="T19" fmla="*/ 43 h 106"/>
                    <a:gd name="T20" fmla="*/ 107 w 194"/>
                    <a:gd name="T21" fmla="*/ 29 h 106"/>
                    <a:gd name="T22" fmla="*/ 116 w 194"/>
                    <a:gd name="T23" fmla="*/ 22 h 106"/>
                    <a:gd name="T24" fmla="*/ 130 w 194"/>
                    <a:gd name="T25" fmla="*/ 20 h 106"/>
                    <a:gd name="T26" fmla="*/ 161 w 194"/>
                    <a:gd name="T27" fmla="*/ 11 h 106"/>
                    <a:gd name="T28" fmla="*/ 164 w 194"/>
                    <a:gd name="T29" fmla="*/ 10 h 106"/>
                    <a:gd name="T30" fmla="*/ 181 w 194"/>
                    <a:gd name="T31" fmla="*/ 0 h 106"/>
                    <a:gd name="T32" fmla="*/ 193 w 194"/>
                    <a:gd name="T33" fmla="*/ 0 h 106"/>
                    <a:gd name="T34" fmla="*/ 194 w 194"/>
                    <a:gd name="T35" fmla="*/ 1 h 106"/>
                    <a:gd name="T36" fmla="*/ 140 w 194"/>
                    <a:gd name="T37" fmla="*/ 42 h 106"/>
                    <a:gd name="T38" fmla="*/ 139 w 194"/>
                    <a:gd name="T39" fmla="*/ 39 h 106"/>
                    <a:gd name="T40" fmla="*/ 138 w 194"/>
                    <a:gd name="T41" fmla="*/ 38 h 106"/>
                    <a:gd name="T42" fmla="*/ 137 w 194"/>
                    <a:gd name="T43" fmla="*/ 39 h 106"/>
                    <a:gd name="T44" fmla="*/ 130 w 194"/>
                    <a:gd name="T45" fmla="*/ 48 h 106"/>
                    <a:gd name="T46" fmla="*/ 131 w 194"/>
                    <a:gd name="T47" fmla="*/ 50 h 106"/>
                    <a:gd name="T48" fmla="*/ 13 w 194"/>
                    <a:gd name="T49" fmla="*/ 102 h 106"/>
                    <a:gd name="T50" fmla="*/ 0 w 194"/>
                    <a:gd name="T51"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06">
                      <a:moveTo>
                        <a:pt x="0" y="105"/>
                      </a:moveTo>
                      <a:cubicBezTo>
                        <a:pt x="7" y="102"/>
                        <a:pt x="13" y="100"/>
                        <a:pt x="19" y="96"/>
                      </a:cubicBezTo>
                      <a:cubicBezTo>
                        <a:pt x="24" y="94"/>
                        <a:pt x="32" y="95"/>
                        <a:pt x="32" y="86"/>
                      </a:cubicBezTo>
                      <a:cubicBezTo>
                        <a:pt x="32" y="85"/>
                        <a:pt x="34" y="85"/>
                        <a:pt x="34" y="86"/>
                      </a:cubicBezTo>
                      <a:cubicBezTo>
                        <a:pt x="38" y="91"/>
                        <a:pt x="42" y="87"/>
                        <a:pt x="45" y="85"/>
                      </a:cubicBezTo>
                      <a:cubicBezTo>
                        <a:pt x="48" y="82"/>
                        <a:pt x="52" y="80"/>
                        <a:pt x="56" y="79"/>
                      </a:cubicBezTo>
                      <a:cubicBezTo>
                        <a:pt x="57" y="78"/>
                        <a:pt x="57" y="78"/>
                        <a:pt x="57" y="78"/>
                      </a:cubicBezTo>
                      <a:cubicBezTo>
                        <a:pt x="58" y="77"/>
                        <a:pt x="60" y="76"/>
                        <a:pt x="61" y="76"/>
                      </a:cubicBezTo>
                      <a:cubicBezTo>
                        <a:pt x="67" y="73"/>
                        <a:pt x="74" y="70"/>
                        <a:pt x="80" y="68"/>
                      </a:cubicBezTo>
                      <a:cubicBezTo>
                        <a:pt x="92" y="64"/>
                        <a:pt x="100" y="57"/>
                        <a:pt x="100" y="43"/>
                      </a:cubicBezTo>
                      <a:cubicBezTo>
                        <a:pt x="100" y="38"/>
                        <a:pt x="106" y="35"/>
                        <a:pt x="107" y="29"/>
                      </a:cubicBezTo>
                      <a:cubicBezTo>
                        <a:pt x="109" y="25"/>
                        <a:pt x="111" y="22"/>
                        <a:pt x="116" y="22"/>
                      </a:cubicBezTo>
                      <a:cubicBezTo>
                        <a:pt x="121" y="23"/>
                        <a:pt x="125" y="21"/>
                        <a:pt x="130" y="20"/>
                      </a:cubicBezTo>
                      <a:cubicBezTo>
                        <a:pt x="141" y="20"/>
                        <a:pt x="150" y="13"/>
                        <a:pt x="161" y="11"/>
                      </a:cubicBezTo>
                      <a:cubicBezTo>
                        <a:pt x="162" y="10"/>
                        <a:pt x="163" y="10"/>
                        <a:pt x="164" y="10"/>
                      </a:cubicBezTo>
                      <a:cubicBezTo>
                        <a:pt x="173" y="11"/>
                        <a:pt x="174" y="1"/>
                        <a:pt x="181" y="0"/>
                      </a:cubicBezTo>
                      <a:cubicBezTo>
                        <a:pt x="185" y="1"/>
                        <a:pt x="189" y="0"/>
                        <a:pt x="193" y="0"/>
                      </a:cubicBezTo>
                      <a:cubicBezTo>
                        <a:pt x="194" y="0"/>
                        <a:pt x="194" y="0"/>
                        <a:pt x="194" y="1"/>
                      </a:cubicBezTo>
                      <a:cubicBezTo>
                        <a:pt x="176" y="14"/>
                        <a:pt x="160" y="30"/>
                        <a:pt x="140" y="42"/>
                      </a:cubicBezTo>
                      <a:cubicBezTo>
                        <a:pt x="139" y="41"/>
                        <a:pt x="138" y="40"/>
                        <a:pt x="139" y="39"/>
                      </a:cubicBezTo>
                      <a:cubicBezTo>
                        <a:pt x="139" y="37"/>
                        <a:pt x="139" y="37"/>
                        <a:pt x="138" y="38"/>
                      </a:cubicBezTo>
                      <a:cubicBezTo>
                        <a:pt x="137" y="39"/>
                        <a:pt x="139" y="38"/>
                        <a:pt x="137" y="39"/>
                      </a:cubicBezTo>
                      <a:cubicBezTo>
                        <a:pt x="135" y="42"/>
                        <a:pt x="124" y="38"/>
                        <a:pt x="130" y="48"/>
                      </a:cubicBezTo>
                      <a:cubicBezTo>
                        <a:pt x="130" y="49"/>
                        <a:pt x="130" y="49"/>
                        <a:pt x="131" y="50"/>
                      </a:cubicBezTo>
                      <a:cubicBezTo>
                        <a:pt x="92" y="69"/>
                        <a:pt x="52" y="85"/>
                        <a:pt x="13" y="102"/>
                      </a:cubicBezTo>
                      <a:cubicBezTo>
                        <a:pt x="9" y="103"/>
                        <a:pt x="5" y="106"/>
                        <a:pt x="0" y="105"/>
                      </a:cubicBezTo>
                      <a:close/>
                    </a:path>
                  </a:pathLst>
                </a:custGeom>
                <a:solidFill>
                  <a:srgbClr val="B9B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3" name="Freeform 461"/>
                <p:cNvSpPr/>
                <p:nvPr userDrawn="1"/>
              </p:nvSpPr>
              <p:spPr bwMode="auto">
                <a:xfrm>
                  <a:off x="5350" y="523"/>
                  <a:ext cx="50" cy="50"/>
                </a:xfrm>
                <a:custGeom>
                  <a:avLst/>
                  <a:gdLst>
                    <a:gd name="T0" fmla="*/ 21 w 43"/>
                    <a:gd name="T1" fmla="*/ 31 h 43"/>
                    <a:gd name="T2" fmla="*/ 24 w 43"/>
                    <a:gd name="T3" fmla="*/ 38 h 43"/>
                    <a:gd name="T4" fmla="*/ 22 w 43"/>
                    <a:gd name="T5" fmla="*/ 43 h 43"/>
                    <a:gd name="T6" fmla="*/ 0 w 43"/>
                    <a:gd name="T7" fmla="*/ 3 h 43"/>
                    <a:gd name="T8" fmla="*/ 4 w 43"/>
                    <a:gd name="T9" fmla="*/ 2 h 43"/>
                    <a:gd name="T10" fmla="*/ 17 w 43"/>
                    <a:gd name="T11" fmla="*/ 15 h 43"/>
                    <a:gd name="T12" fmla="*/ 17 w 43"/>
                    <a:gd name="T13" fmla="*/ 17 h 43"/>
                    <a:gd name="T14" fmla="*/ 20 w 43"/>
                    <a:gd name="T15" fmla="*/ 16 h 43"/>
                    <a:gd name="T16" fmla="*/ 25 w 43"/>
                    <a:gd name="T17" fmla="*/ 11 h 43"/>
                    <a:gd name="T18" fmla="*/ 29 w 43"/>
                    <a:gd name="T19" fmla="*/ 7 h 43"/>
                    <a:gd name="T20" fmla="*/ 29 w 43"/>
                    <a:gd name="T21" fmla="*/ 7 h 43"/>
                    <a:gd name="T22" fmla="*/ 42 w 43"/>
                    <a:gd name="T23" fmla="*/ 2 h 43"/>
                    <a:gd name="T24" fmla="*/ 39 w 43"/>
                    <a:gd name="T25" fmla="*/ 8 h 43"/>
                    <a:gd name="T26" fmla="*/ 30 w 43"/>
                    <a:gd name="T27" fmla="*/ 22 h 43"/>
                    <a:gd name="T28" fmla="*/ 30 w 43"/>
                    <a:gd name="T29" fmla="*/ 22 h 43"/>
                    <a:gd name="T30" fmla="*/ 21 w 43"/>
                    <a:gd name="T31"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3">
                      <a:moveTo>
                        <a:pt x="21" y="31"/>
                      </a:moveTo>
                      <a:cubicBezTo>
                        <a:pt x="22" y="33"/>
                        <a:pt x="23" y="35"/>
                        <a:pt x="24" y="38"/>
                      </a:cubicBezTo>
                      <a:cubicBezTo>
                        <a:pt x="26" y="40"/>
                        <a:pt x="27" y="42"/>
                        <a:pt x="22" y="43"/>
                      </a:cubicBezTo>
                      <a:cubicBezTo>
                        <a:pt x="13" y="30"/>
                        <a:pt x="6" y="17"/>
                        <a:pt x="0" y="3"/>
                      </a:cubicBezTo>
                      <a:cubicBezTo>
                        <a:pt x="1" y="0"/>
                        <a:pt x="2" y="0"/>
                        <a:pt x="4" y="2"/>
                      </a:cubicBezTo>
                      <a:cubicBezTo>
                        <a:pt x="9" y="6"/>
                        <a:pt x="13" y="10"/>
                        <a:pt x="17" y="15"/>
                      </a:cubicBezTo>
                      <a:cubicBezTo>
                        <a:pt x="17" y="16"/>
                        <a:pt x="17" y="16"/>
                        <a:pt x="17" y="17"/>
                      </a:cubicBezTo>
                      <a:cubicBezTo>
                        <a:pt x="19" y="18"/>
                        <a:pt x="19" y="17"/>
                        <a:pt x="20" y="16"/>
                      </a:cubicBezTo>
                      <a:cubicBezTo>
                        <a:pt x="22" y="15"/>
                        <a:pt x="24" y="13"/>
                        <a:pt x="25" y="11"/>
                      </a:cubicBezTo>
                      <a:cubicBezTo>
                        <a:pt x="26" y="9"/>
                        <a:pt x="28" y="9"/>
                        <a:pt x="29" y="7"/>
                      </a:cubicBezTo>
                      <a:cubicBezTo>
                        <a:pt x="29" y="7"/>
                        <a:pt x="29" y="7"/>
                        <a:pt x="29" y="7"/>
                      </a:cubicBezTo>
                      <a:cubicBezTo>
                        <a:pt x="33" y="5"/>
                        <a:pt x="37" y="4"/>
                        <a:pt x="42" y="2"/>
                      </a:cubicBezTo>
                      <a:cubicBezTo>
                        <a:pt x="43" y="5"/>
                        <a:pt x="40" y="6"/>
                        <a:pt x="39" y="8"/>
                      </a:cubicBezTo>
                      <a:cubicBezTo>
                        <a:pt x="43" y="18"/>
                        <a:pt x="34" y="18"/>
                        <a:pt x="30" y="22"/>
                      </a:cubicBezTo>
                      <a:cubicBezTo>
                        <a:pt x="30" y="22"/>
                        <a:pt x="30" y="22"/>
                        <a:pt x="30" y="22"/>
                      </a:cubicBezTo>
                      <a:cubicBezTo>
                        <a:pt x="27" y="26"/>
                        <a:pt x="21" y="26"/>
                        <a:pt x="21" y="31"/>
                      </a:cubicBezTo>
                      <a:close/>
                    </a:path>
                  </a:pathLst>
                </a:custGeom>
                <a:solidFill>
                  <a:srgbClr val="EF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4" name="Freeform 462"/>
                <p:cNvSpPr/>
                <p:nvPr userDrawn="1"/>
              </p:nvSpPr>
              <p:spPr bwMode="auto">
                <a:xfrm>
                  <a:off x="5344" y="513"/>
                  <a:ext cx="27" cy="27"/>
                </a:xfrm>
                <a:custGeom>
                  <a:avLst/>
                  <a:gdLst>
                    <a:gd name="T0" fmla="*/ 22 w 23"/>
                    <a:gd name="T1" fmla="*/ 24 h 24"/>
                    <a:gd name="T2" fmla="*/ 14 w 23"/>
                    <a:gd name="T3" fmla="*/ 19 h 24"/>
                    <a:gd name="T4" fmla="*/ 5 w 23"/>
                    <a:gd name="T5" fmla="*/ 10 h 24"/>
                    <a:gd name="T6" fmla="*/ 1 w 23"/>
                    <a:gd name="T7" fmla="*/ 10 h 24"/>
                    <a:gd name="T8" fmla="*/ 0 w 23"/>
                    <a:gd name="T9" fmla="*/ 7 h 24"/>
                    <a:gd name="T10" fmla="*/ 1 w 23"/>
                    <a:gd name="T11" fmla="*/ 4 h 24"/>
                    <a:gd name="T12" fmla="*/ 12 w 23"/>
                    <a:gd name="T13" fmla="*/ 0 h 24"/>
                    <a:gd name="T14" fmla="*/ 19 w 23"/>
                    <a:gd name="T15" fmla="*/ 1 h 24"/>
                    <a:gd name="T16" fmla="*/ 20 w 23"/>
                    <a:gd name="T17" fmla="*/ 2 h 24"/>
                    <a:gd name="T18" fmla="*/ 16 w 23"/>
                    <a:gd name="T19" fmla="*/ 8 h 24"/>
                    <a:gd name="T20" fmla="*/ 13 w 23"/>
                    <a:gd name="T21" fmla="*/ 12 h 24"/>
                    <a:gd name="T22" fmla="*/ 17 w 23"/>
                    <a:gd name="T23" fmla="*/ 14 h 24"/>
                    <a:gd name="T24" fmla="*/ 21 w 23"/>
                    <a:gd name="T25" fmla="*/ 18 h 24"/>
                    <a:gd name="T26" fmla="*/ 22 w 23"/>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24"/>
                      </a:moveTo>
                      <a:cubicBezTo>
                        <a:pt x="18" y="24"/>
                        <a:pt x="16" y="22"/>
                        <a:pt x="14" y="19"/>
                      </a:cubicBezTo>
                      <a:cubicBezTo>
                        <a:pt x="12" y="16"/>
                        <a:pt x="10" y="12"/>
                        <a:pt x="5" y="10"/>
                      </a:cubicBezTo>
                      <a:cubicBezTo>
                        <a:pt x="4" y="11"/>
                        <a:pt x="3" y="11"/>
                        <a:pt x="1" y="10"/>
                      </a:cubicBezTo>
                      <a:cubicBezTo>
                        <a:pt x="1" y="9"/>
                        <a:pt x="0" y="8"/>
                        <a:pt x="0" y="7"/>
                      </a:cubicBezTo>
                      <a:cubicBezTo>
                        <a:pt x="0" y="6"/>
                        <a:pt x="0" y="5"/>
                        <a:pt x="1" y="4"/>
                      </a:cubicBezTo>
                      <a:cubicBezTo>
                        <a:pt x="5" y="3"/>
                        <a:pt x="8" y="2"/>
                        <a:pt x="12" y="0"/>
                      </a:cubicBezTo>
                      <a:cubicBezTo>
                        <a:pt x="14" y="1"/>
                        <a:pt x="17" y="0"/>
                        <a:pt x="19" y="1"/>
                      </a:cubicBezTo>
                      <a:cubicBezTo>
                        <a:pt x="19" y="1"/>
                        <a:pt x="20" y="1"/>
                        <a:pt x="20" y="2"/>
                      </a:cubicBezTo>
                      <a:cubicBezTo>
                        <a:pt x="19" y="4"/>
                        <a:pt x="22" y="9"/>
                        <a:pt x="16" y="8"/>
                      </a:cubicBezTo>
                      <a:cubicBezTo>
                        <a:pt x="14" y="7"/>
                        <a:pt x="13" y="9"/>
                        <a:pt x="13" y="12"/>
                      </a:cubicBezTo>
                      <a:cubicBezTo>
                        <a:pt x="13" y="13"/>
                        <a:pt x="15" y="15"/>
                        <a:pt x="17" y="14"/>
                      </a:cubicBezTo>
                      <a:cubicBezTo>
                        <a:pt x="23" y="11"/>
                        <a:pt x="23" y="14"/>
                        <a:pt x="21" y="18"/>
                      </a:cubicBezTo>
                      <a:cubicBezTo>
                        <a:pt x="21" y="20"/>
                        <a:pt x="23" y="22"/>
                        <a:pt x="22" y="24"/>
                      </a:cubicBezTo>
                      <a:close/>
                    </a:path>
                  </a:pathLst>
                </a:custGeom>
                <a:solidFill>
                  <a:srgbClr val="F8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5" name="Freeform 463"/>
                <p:cNvSpPr/>
                <p:nvPr userDrawn="1"/>
              </p:nvSpPr>
              <p:spPr bwMode="auto">
                <a:xfrm>
                  <a:off x="5337" y="494"/>
                  <a:ext cx="20" cy="18"/>
                </a:xfrm>
                <a:custGeom>
                  <a:avLst/>
                  <a:gdLst>
                    <a:gd name="T0" fmla="*/ 8 w 17"/>
                    <a:gd name="T1" fmla="*/ 5 h 15"/>
                    <a:gd name="T2" fmla="*/ 13 w 17"/>
                    <a:gd name="T3" fmla="*/ 0 h 15"/>
                    <a:gd name="T4" fmla="*/ 13 w 17"/>
                    <a:gd name="T5" fmla="*/ 0 h 15"/>
                    <a:gd name="T6" fmla="*/ 17 w 17"/>
                    <a:gd name="T7" fmla="*/ 5 h 15"/>
                    <a:gd name="T8" fmla="*/ 16 w 17"/>
                    <a:gd name="T9" fmla="*/ 7 h 15"/>
                    <a:gd name="T10" fmla="*/ 3 w 17"/>
                    <a:gd name="T11" fmla="*/ 15 h 15"/>
                    <a:gd name="T12" fmla="*/ 1 w 17"/>
                    <a:gd name="T13" fmla="*/ 15 h 15"/>
                    <a:gd name="T14" fmla="*/ 0 w 17"/>
                    <a:gd name="T15" fmla="*/ 12 h 15"/>
                    <a:gd name="T16" fmla="*/ 8 w 17"/>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5">
                      <a:moveTo>
                        <a:pt x="8" y="5"/>
                      </a:moveTo>
                      <a:cubicBezTo>
                        <a:pt x="10" y="4"/>
                        <a:pt x="12" y="2"/>
                        <a:pt x="13" y="0"/>
                      </a:cubicBezTo>
                      <a:cubicBezTo>
                        <a:pt x="13" y="0"/>
                        <a:pt x="13" y="0"/>
                        <a:pt x="13" y="0"/>
                      </a:cubicBezTo>
                      <a:cubicBezTo>
                        <a:pt x="16" y="1"/>
                        <a:pt x="16" y="3"/>
                        <a:pt x="17" y="5"/>
                      </a:cubicBezTo>
                      <a:cubicBezTo>
                        <a:pt x="16" y="6"/>
                        <a:pt x="16" y="6"/>
                        <a:pt x="16" y="7"/>
                      </a:cubicBezTo>
                      <a:cubicBezTo>
                        <a:pt x="11" y="8"/>
                        <a:pt x="6" y="11"/>
                        <a:pt x="3" y="15"/>
                      </a:cubicBezTo>
                      <a:cubicBezTo>
                        <a:pt x="2" y="15"/>
                        <a:pt x="2" y="15"/>
                        <a:pt x="1" y="15"/>
                      </a:cubicBezTo>
                      <a:cubicBezTo>
                        <a:pt x="1" y="14"/>
                        <a:pt x="0" y="13"/>
                        <a:pt x="0" y="12"/>
                      </a:cubicBezTo>
                      <a:cubicBezTo>
                        <a:pt x="2" y="8"/>
                        <a:pt x="3" y="5"/>
                        <a:pt x="8" y="5"/>
                      </a:cubicBezTo>
                      <a:close/>
                    </a:path>
                  </a:pathLst>
                </a:custGeom>
                <a:solidFill>
                  <a:srgbClr val="DDE4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6" name="Freeform 464"/>
                <p:cNvSpPr/>
                <p:nvPr userDrawn="1"/>
              </p:nvSpPr>
              <p:spPr bwMode="auto">
                <a:xfrm>
                  <a:off x="5360" y="502"/>
                  <a:ext cx="22" cy="15"/>
                </a:xfrm>
                <a:custGeom>
                  <a:avLst/>
                  <a:gdLst>
                    <a:gd name="T0" fmla="*/ 0 w 19"/>
                    <a:gd name="T1" fmla="*/ 8 h 13"/>
                    <a:gd name="T2" fmla="*/ 19 w 19"/>
                    <a:gd name="T3" fmla="*/ 0 h 13"/>
                    <a:gd name="T4" fmla="*/ 6 w 19"/>
                    <a:gd name="T5" fmla="*/ 11 h 13"/>
                    <a:gd name="T6" fmla="*/ 6 w 19"/>
                    <a:gd name="T7" fmla="*/ 11 h 13"/>
                    <a:gd name="T8" fmla="*/ 0 w 19"/>
                    <a:gd name="T9" fmla="*/ 8 h 13"/>
                  </a:gdLst>
                  <a:ahLst/>
                  <a:cxnLst>
                    <a:cxn ang="0">
                      <a:pos x="T0" y="T1"/>
                    </a:cxn>
                    <a:cxn ang="0">
                      <a:pos x="T2" y="T3"/>
                    </a:cxn>
                    <a:cxn ang="0">
                      <a:pos x="T4" y="T5"/>
                    </a:cxn>
                    <a:cxn ang="0">
                      <a:pos x="T6" y="T7"/>
                    </a:cxn>
                    <a:cxn ang="0">
                      <a:pos x="T8" y="T9"/>
                    </a:cxn>
                  </a:cxnLst>
                  <a:rect l="0" t="0" r="r" b="b"/>
                  <a:pathLst>
                    <a:path w="19" h="13">
                      <a:moveTo>
                        <a:pt x="0" y="8"/>
                      </a:moveTo>
                      <a:cubicBezTo>
                        <a:pt x="6" y="6"/>
                        <a:pt x="13" y="3"/>
                        <a:pt x="19" y="0"/>
                      </a:cubicBezTo>
                      <a:cubicBezTo>
                        <a:pt x="15" y="4"/>
                        <a:pt x="10" y="7"/>
                        <a:pt x="6" y="11"/>
                      </a:cubicBezTo>
                      <a:cubicBezTo>
                        <a:pt x="6" y="11"/>
                        <a:pt x="6" y="11"/>
                        <a:pt x="6" y="11"/>
                      </a:cubicBezTo>
                      <a:cubicBezTo>
                        <a:pt x="4" y="9"/>
                        <a:pt x="0" y="13"/>
                        <a:pt x="0" y="8"/>
                      </a:cubicBezTo>
                      <a:close/>
                    </a:path>
                  </a:pathLst>
                </a:custGeom>
                <a:solidFill>
                  <a:srgbClr val="F8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7" name="Freeform 465"/>
                <p:cNvSpPr/>
                <p:nvPr userDrawn="1"/>
              </p:nvSpPr>
              <p:spPr bwMode="auto">
                <a:xfrm>
                  <a:off x="5372" y="520"/>
                  <a:ext cx="11" cy="16"/>
                </a:xfrm>
                <a:custGeom>
                  <a:avLst/>
                  <a:gdLst>
                    <a:gd name="T0" fmla="*/ 10 w 10"/>
                    <a:gd name="T1" fmla="*/ 10 h 14"/>
                    <a:gd name="T2" fmla="*/ 6 w 10"/>
                    <a:gd name="T3" fmla="*/ 14 h 14"/>
                    <a:gd name="T4" fmla="*/ 3 w 10"/>
                    <a:gd name="T5" fmla="*/ 8 h 14"/>
                    <a:gd name="T6" fmla="*/ 3 w 10"/>
                    <a:gd name="T7" fmla="*/ 0 h 14"/>
                    <a:gd name="T8" fmla="*/ 10 w 10"/>
                    <a:gd name="T9" fmla="*/ 10 h 14"/>
                  </a:gdLst>
                  <a:ahLst/>
                  <a:cxnLst>
                    <a:cxn ang="0">
                      <a:pos x="T0" y="T1"/>
                    </a:cxn>
                    <a:cxn ang="0">
                      <a:pos x="T2" y="T3"/>
                    </a:cxn>
                    <a:cxn ang="0">
                      <a:pos x="T4" y="T5"/>
                    </a:cxn>
                    <a:cxn ang="0">
                      <a:pos x="T6" y="T7"/>
                    </a:cxn>
                    <a:cxn ang="0">
                      <a:pos x="T8" y="T9"/>
                    </a:cxn>
                  </a:cxnLst>
                  <a:rect l="0" t="0" r="r" b="b"/>
                  <a:pathLst>
                    <a:path w="10" h="14">
                      <a:moveTo>
                        <a:pt x="10" y="10"/>
                      </a:moveTo>
                      <a:cubicBezTo>
                        <a:pt x="9" y="12"/>
                        <a:pt x="8" y="14"/>
                        <a:pt x="6" y="14"/>
                      </a:cubicBezTo>
                      <a:cubicBezTo>
                        <a:pt x="5" y="12"/>
                        <a:pt x="4" y="10"/>
                        <a:pt x="3" y="8"/>
                      </a:cubicBezTo>
                      <a:cubicBezTo>
                        <a:pt x="0" y="5"/>
                        <a:pt x="1" y="3"/>
                        <a:pt x="3" y="0"/>
                      </a:cubicBezTo>
                      <a:cubicBezTo>
                        <a:pt x="5" y="4"/>
                        <a:pt x="5" y="9"/>
                        <a:pt x="10" y="10"/>
                      </a:cubicBezTo>
                      <a:close/>
                    </a:path>
                  </a:pathLst>
                </a:custGeom>
                <a:solidFill>
                  <a:srgbClr val="F8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8" name="Freeform 466"/>
                <p:cNvSpPr/>
                <p:nvPr userDrawn="1"/>
              </p:nvSpPr>
              <p:spPr bwMode="auto">
                <a:xfrm>
                  <a:off x="5488" y="455"/>
                  <a:ext cx="15" cy="8"/>
                </a:xfrm>
                <a:custGeom>
                  <a:avLst/>
                  <a:gdLst>
                    <a:gd name="T0" fmla="*/ 1 w 13"/>
                    <a:gd name="T1" fmla="*/ 7 h 7"/>
                    <a:gd name="T2" fmla="*/ 0 w 13"/>
                    <a:gd name="T3" fmla="*/ 5 h 7"/>
                    <a:gd name="T4" fmla="*/ 13 w 13"/>
                    <a:gd name="T5" fmla="*/ 0 h 7"/>
                    <a:gd name="T6" fmla="*/ 1 w 13"/>
                    <a:gd name="T7" fmla="*/ 7 h 7"/>
                  </a:gdLst>
                  <a:ahLst/>
                  <a:cxnLst>
                    <a:cxn ang="0">
                      <a:pos x="T0" y="T1"/>
                    </a:cxn>
                    <a:cxn ang="0">
                      <a:pos x="T2" y="T3"/>
                    </a:cxn>
                    <a:cxn ang="0">
                      <a:pos x="T4" y="T5"/>
                    </a:cxn>
                    <a:cxn ang="0">
                      <a:pos x="T6" y="T7"/>
                    </a:cxn>
                  </a:cxnLst>
                  <a:rect l="0" t="0" r="r" b="b"/>
                  <a:pathLst>
                    <a:path w="13" h="7">
                      <a:moveTo>
                        <a:pt x="1" y="7"/>
                      </a:moveTo>
                      <a:cubicBezTo>
                        <a:pt x="1" y="7"/>
                        <a:pt x="1" y="6"/>
                        <a:pt x="0" y="5"/>
                      </a:cubicBezTo>
                      <a:cubicBezTo>
                        <a:pt x="5" y="3"/>
                        <a:pt x="9" y="2"/>
                        <a:pt x="13" y="0"/>
                      </a:cubicBezTo>
                      <a:cubicBezTo>
                        <a:pt x="10" y="5"/>
                        <a:pt x="5" y="5"/>
                        <a:pt x="1" y="7"/>
                      </a:cubicBezTo>
                      <a:close/>
                    </a:path>
                  </a:pathLst>
                </a:custGeom>
                <a:solidFill>
                  <a:srgbClr val="E6E3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9" name="Freeform 467"/>
                <p:cNvSpPr/>
                <p:nvPr userDrawn="1"/>
              </p:nvSpPr>
              <p:spPr bwMode="auto">
                <a:xfrm>
                  <a:off x="5358" y="512"/>
                  <a:ext cx="9" cy="6"/>
                </a:xfrm>
                <a:custGeom>
                  <a:avLst/>
                  <a:gdLst>
                    <a:gd name="T0" fmla="*/ 2 w 8"/>
                    <a:gd name="T1" fmla="*/ 0 h 6"/>
                    <a:gd name="T2" fmla="*/ 8 w 8"/>
                    <a:gd name="T3" fmla="*/ 3 h 6"/>
                    <a:gd name="T4" fmla="*/ 0 w 8"/>
                    <a:gd name="T5" fmla="*/ 1 h 6"/>
                    <a:gd name="T6" fmla="*/ 2 w 8"/>
                    <a:gd name="T7" fmla="*/ 0 h 6"/>
                  </a:gdLst>
                  <a:ahLst/>
                  <a:cxnLst>
                    <a:cxn ang="0">
                      <a:pos x="T0" y="T1"/>
                    </a:cxn>
                    <a:cxn ang="0">
                      <a:pos x="T2" y="T3"/>
                    </a:cxn>
                    <a:cxn ang="0">
                      <a:pos x="T4" y="T5"/>
                    </a:cxn>
                    <a:cxn ang="0">
                      <a:pos x="T6" y="T7"/>
                    </a:cxn>
                  </a:cxnLst>
                  <a:rect l="0" t="0" r="r" b="b"/>
                  <a:pathLst>
                    <a:path w="8" h="6">
                      <a:moveTo>
                        <a:pt x="2" y="0"/>
                      </a:moveTo>
                      <a:cubicBezTo>
                        <a:pt x="4" y="2"/>
                        <a:pt x="6" y="1"/>
                        <a:pt x="8" y="3"/>
                      </a:cubicBezTo>
                      <a:cubicBezTo>
                        <a:pt x="5" y="4"/>
                        <a:pt x="2" y="6"/>
                        <a:pt x="0" y="1"/>
                      </a:cubicBezTo>
                      <a:cubicBezTo>
                        <a:pt x="1" y="1"/>
                        <a:pt x="1" y="1"/>
                        <a:pt x="2" y="0"/>
                      </a:cubicBezTo>
                      <a:close/>
                    </a:path>
                  </a:pathLst>
                </a:custGeom>
                <a:solidFill>
                  <a:srgbClr val="B4B6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0" name="Freeform 468"/>
                <p:cNvSpPr/>
                <p:nvPr userDrawn="1"/>
              </p:nvSpPr>
              <p:spPr bwMode="auto">
                <a:xfrm>
                  <a:off x="5341" y="516"/>
                  <a:ext cx="5" cy="6"/>
                </a:xfrm>
                <a:custGeom>
                  <a:avLst/>
                  <a:gdLst>
                    <a:gd name="T0" fmla="*/ 4 w 5"/>
                    <a:gd name="T1" fmla="*/ 1 h 5"/>
                    <a:gd name="T2" fmla="*/ 5 w 5"/>
                    <a:gd name="T3" fmla="*/ 4 h 5"/>
                    <a:gd name="T4" fmla="*/ 2 w 5"/>
                    <a:gd name="T5" fmla="*/ 5 h 5"/>
                    <a:gd name="T6" fmla="*/ 0 w 5"/>
                    <a:gd name="T7" fmla="*/ 3 h 5"/>
                    <a:gd name="T8" fmla="*/ 1 w 5"/>
                    <a:gd name="T9" fmla="*/ 0 h 5"/>
                    <a:gd name="T10" fmla="*/ 4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4" y="1"/>
                      </a:moveTo>
                      <a:cubicBezTo>
                        <a:pt x="4" y="2"/>
                        <a:pt x="4" y="3"/>
                        <a:pt x="5" y="4"/>
                      </a:cubicBezTo>
                      <a:cubicBezTo>
                        <a:pt x="4" y="5"/>
                        <a:pt x="3" y="5"/>
                        <a:pt x="2" y="5"/>
                      </a:cubicBezTo>
                      <a:cubicBezTo>
                        <a:pt x="1" y="5"/>
                        <a:pt x="1" y="4"/>
                        <a:pt x="0" y="3"/>
                      </a:cubicBezTo>
                      <a:cubicBezTo>
                        <a:pt x="0" y="2"/>
                        <a:pt x="0" y="1"/>
                        <a:pt x="1" y="0"/>
                      </a:cubicBezTo>
                      <a:cubicBezTo>
                        <a:pt x="2" y="1"/>
                        <a:pt x="3" y="1"/>
                        <a:pt x="4" y="1"/>
                      </a:cubicBezTo>
                      <a:close/>
                    </a:path>
                  </a:pathLst>
                </a:custGeom>
                <a:solidFill>
                  <a:srgbClr val="DDE4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1" name="Freeform 469"/>
                <p:cNvSpPr/>
                <p:nvPr userDrawn="1"/>
              </p:nvSpPr>
              <p:spPr bwMode="auto">
                <a:xfrm>
                  <a:off x="5337" y="514"/>
                  <a:ext cx="5" cy="7"/>
                </a:xfrm>
                <a:custGeom>
                  <a:avLst/>
                  <a:gdLst>
                    <a:gd name="T0" fmla="*/ 4 w 4"/>
                    <a:gd name="T1" fmla="*/ 2 h 6"/>
                    <a:gd name="T2" fmla="*/ 4 w 4"/>
                    <a:gd name="T3" fmla="*/ 5 h 6"/>
                    <a:gd name="T4" fmla="*/ 2 w 4"/>
                    <a:gd name="T5" fmla="*/ 6 h 6"/>
                    <a:gd name="T6" fmla="*/ 0 w 4"/>
                    <a:gd name="T7" fmla="*/ 1 h 6"/>
                    <a:gd name="T8" fmla="*/ 3 w 4"/>
                    <a:gd name="T9" fmla="*/ 0 h 6"/>
                    <a:gd name="T10" fmla="*/ 4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4" y="2"/>
                      </a:moveTo>
                      <a:cubicBezTo>
                        <a:pt x="4" y="3"/>
                        <a:pt x="4" y="4"/>
                        <a:pt x="4" y="5"/>
                      </a:cubicBezTo>
                      <a:cubicBezTo>
                        <a:pt x="4" y="6"/>
                        <a:pt x="3" y="6"/>
                        <a:pt x="2" y="6"/>
                      </a:cubicBezTo>
                      <a:cubicBezTo>
                        <a:pt x="0" y="4"/>
                        <a:pt x="0" y="3"/>
                        <a:pt x="0" y="1"/>
                      </a:cubicBezTo>
                      <a:cubicBezTo>
                        <a:pt x="1" y="0"/>
                        <a:pt x="2" y="0"/>
                        <a:pt x="3" y="0"/>
                      </a:cubicBezTo>
                      <a:cubicBezTo>
                        <a:pt x="3" y="1"/>
                        <a:pt x="3" y="2"/>
                        <a:pt x="4" y="2"/>
                      </a:cubicBezTo>
                      <a:close/>
                    </a:path>
                  </a:pathLst>
                </a:custGeom>
                <a:solidFill>
                  <a:srgbClr val="6164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2" name="Freeform 470"/>
                <p:cNvSpPr/>
                <p:nvPr userDrawn="1"/>
              </p:nvSpPr>
              <p:spPr bwMode="auto">
                <a:xfrm>
                  <a:off x="5356" y="500"/>
                  <a:ext cx="3" cy="2"/>
                </a:xfrm>
                <a:custGeom>
                  <a:avLst/>
                  <a:gdLst>
                    <a:gd name="T0" fmla="*/ 2 w 3"/>
                    <a:gd name="T1" fmla="*/ 1 h 2"/>
                    <a:gd name="T2" fmla="*/ 3 w 3"/>
                    <a:gd name="T3" fmla="*/ 2 h 2"/>
                    <a:gd name="T4" fmla="*/ 0 w 3"/>
                    <a:gd name="T5" fmla="*/ 2 h 2"/>
                    <a:gd name="T6" fmla="*/ 0 w 3"/>
                    <a:gd name="T7" fmla="*/ 1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3" y="1"/>
                        <a:pt x="3" y="2"/>
                        <a:pt x="3" y="2"/>
                      </a:cubicBezTo>
                      <a:cubicBezTo>
                        <a:pt x="2" y="2"/>
                        <a:pt x="1" y="2"/>
                        <a:pt x="0" y="2"/>
                      </a:cubicBezTo>
                      <a:cubicBezTo>
                        <a:pt x="0" y="1"/>
                        <a:pt x="0" y="1"/>
                        <a:pt x="0" y="1"/>
                      </a:cubicBezTo>
                      <a:cubicBezTo>
                        <a:pt x="0" y="0"/>
                        <a:pt x="1" y="0"/>
                        <a:pt x="2" y="1"/>
                      </a:cubicBezTo>
                      <a:close/>
                    </a:path>
                  </a:pathLst>
                </a:custGeom>
                <a:solidFill>
                  <a:srgbClr val="DDE4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3" name="Freeform 471"/>
                <p:cNvSpPr/>
                <p:nvPr userDrawn="1"/>
              </p:nvSpPr>
              <p:spPr bwMode="auto">
                <a:xfrm>
                  <a:off x="5337" y="512"/>
                  <a:ext cx="4" cy="2"/>
                </a:xfrm>
                <a:custGeom>
                  <a:avLst/>
                  <a:gdLst>
                    <a:gd name="T0" fmla="*/ 3 w 3"/>
                    <a:gd name="T1" fmla="*/ 2 h 2"/>
                    <a:gd name="T2" fmla="*/ 1 w 3"/>
                    <a:gd name="T3" fmla="*/ 2 h 2"/>
                    <a:gd name="T4" fmla="*/ 1 w 3"/>
                    <a:gd name="T5" fmla="*/ 0 h 2"/>
                    <a:gd name="T6" fmla="*/ 3 w 3"/>
                    <a:gd name="T7" fmla="*/ 0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2" y="2"/>
                        <a:pt x="1" y="2"/>
                        <a:pt x="1" y="2"/>
                      </a:cubicBezTo>
                      <a:cubicBezTo>
                        <a:pt x="0" y="1"/>
                        <a:pt x="0" y="0"/>
                        <a:pt x="1" y="0"/>
                      </a:cubicBezTo>
                      <a:cubicBezTo>
                        <a:pt x="2" y="0"/>
                        <a:pt x="2" y="0"/>
                        <a:pt x="3" y="0"/>
                      </a:cubicBezTo>
                      <a:cubicBezTo>
                        <a:pt x="3" y="1"/>
                        <a:pt x="3" y="2"/>
                        <a:pt x="3" y="2"/>
                      </a:cubicBezTo>
                      <a:close/>
                    </a:path>
                  </a:pathLst>
                </a:custGeom>
                <a:solidFill>
                  <a:srgbClr val="DDE4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4" name="Freeform 472"/>
                <p:cNvSpPr/>
                <p:nvPr userDrawn="1"/>
              </p:nvSpPr>
              <p:spPr bwMode="auto">
                <a:xfrm>
                  <a:off x="5370" y="542"/>
                  <a:ext cx="3" cy="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2"/>
                        <a:pt x="2" y="2"/>
                        <a:pt x="0" y="1"/>
                      </a:cubicBezTo>
                      <a:cubicBezTo>
                        <a:pt x="1" y="1"/>
                        <a:pt x="2" y="0"/>
                        <a:pt x="3" y="0"/>
                      </a:cubicBezTo>
                      <a:close/>
                    </a:path>
                  </a:pathLst>
                </a:custGeom>
                <a:solidFill>
                  <a:srgbClr val="F8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5" name="Freeform 473"/>
                <p:cNvSpPr/>
                <p:nvPr userDrawn="1"/>
              </p:nvSpPr>
              <p:spPr bwMode="auto">
                <a:xfrm>
                  <a:off x="5493" y="724"/>
                  <a:ext cx="83" cy="70"/>
                </a:xfrm>
                <a:custGeom>
                  <a:avLst/>
                  <a:gdLst>
                    <a:gd name="T0" fmla="*/ 29 w 72"/>
                    <a:gd name="T1" fmla="*/ 33 h 61"/>
                    <a:gd name="T2" fmla="*/ 25 w 72"/>
                    <a:gd name="T3" fmla="*/ 30 h 61"/>
                    <a:gd name="T4" fmla="*/ 14 w 72"/>
                    <a:gd name="T5" fmla="*/ 21 h 61"/>
                    <a:gd name="T6" fmla="*/ 7 w 72"/>
                    <a:gd name="T7" fmla="*/ 13 h 61"/>
                    <a:gd name="T8" fmla="*/ 5 w 72"/>
                    <a:gd name="T9" fmla="*/ 3 h 61"/>
                    <a:gd name="T10" fmla="*/ 18 w 72"/>
                    <a:gd name="T11" fmla="*/ 3 h 61"/>
                    <a:gd name="T12" fmla="*/ 21 w 72"/>
                    <a:gd name="T13" fmla="*/ 7 h 61"/>
                    <a:gd name="T14" fmla="*/ 53 w 72"/>
                    <a:gd name="T15" fmla="*/ 37 h 61"/>
                    <a:gd name="T16" fmla="*/ 70 w 72"/>
                    <a:gd name="T17" fmla="*/ 53 h 61"/>
                    <a:gd name="T18" fmla="*/ 70 w 72"/>
                    <a:gd name="T19" fmla="*/ 58 h 61"/>
                    <a:gd name="T20" fmla="*/ 59 w 72"/>
                    <a:gd name="T21" fmla="*/ 57 h 61"/>
                    <a:gd name="T22" fmla="*/ 40 w 72"/>
                    <a:gd name="T23" fmla="*/ 42 h 61"/>
                    <a:gd name="T24" fmla="*/ 29 w 72"/>
                    <a:gd name="T25" fmla="*/ 3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1">
                      <a:moveTo>
                        <a:pt x="29" y="33"/>
                      </a:moveTo>
                      <a:cubicBezTo>
                        <a:pt x="29" y="32"/>
                        <a:pt x="27" y="30"/>
                        <a:pt x="25" y="30"/>
                      </a:cubicBezTo>
                      <a:cubicBezTo>
                        <a:pt x="22" y="27"/>
                        <a:pt x="19" y="23"/>
                        <a:pt x="14" y="21"/>
                      </a:cubicBezTo>
                      <a:cubicBezTo>
                        <a:pt x="13" y="17"/>
                        <a:pt x="8" y="16"/>
                        <a:pt x="7" y="13"/>
                      </a:cubicBezTo>
                      <a:cubicBezTo>
                        <a:pt x="6" y="10"/>
                        <a:pt x="0" y="7"/>
                        <a:pt x="5" y="3"/>
                      </a:cubicBezTo>
                      <a:cubicBezTo>
                        <a:pt x="9" y="0"/>
                        <a:pt x="15" y="0"/>
                        <a:pt x="18" y="3"/>
                      </a:cubicBezTo>
                      <a:cubicBezTo>
                        <a:pt x="19" y="4"/>
                        <a:pt x="20" y="6"/>
                        <a:pt x="21" y="7"/>
                      </a:cubicBezTo>
                      <a:cubicBezTo>
                        <a:pt x="31" y="18"/>
                        <a:pt x="40" y="29"/>
                        <a:pt x="53" y="37"/>
                      </a:cubicBezTo>
                      <a:cubicBezTo>
                        <a:pt x="57" y="45"/>
                        <a:pt x="64" y="48"/>
                        <a:pt x="70" y="53"/>
                      </a:cubicBezTo>
                      <a:cubicBezTo>
                        <a:pt x="70" y="55"/>
                        <a:pt x="72" y="57"/>
                        <a:pt x="70" y="58"/>
                      </a:cubicBezTo>
                      <a:cubicBezTo>
                        <a:pt x="66" y="59"/>
                        <a:pt x="62" y="61"/>
                        <a:pt x="59" y="57"/>
                      </a:cubicBezTo>
                      <a:cubicBezTo>
                        <a:pt x="54" y="51"/>
                        <a:pt x="47" y="46"/>
                        <a:pt x="40" y="42"/>
                      </a:cubicBezTo>
                      <a:cubicBezTo>
                        <a:pt x="38" y="37"/>
                        <a:pt x="34" y="35"/>
                        <a:pt x="29" y="33"/>
                      </a:cubicBezTo>
                      <a:close/>
                    </a:path>
                  </a:pathLst>
                </a:custGeom>
                <a:solidFill>
                  <a:srgbClr val="353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6" name="Freeform 474"/>
                <p:cNvSpPr/>
                <p:nvPr userDrawn="1"/>
              </p:nvSpPr>
              <p:spPr bwMode="auto">
                <a:xfrm>
                  <a:off x="5477" y="683"/>
                  <a:ext cx="26" cy="28"/>
                </a:xfrm>
                <a:custGeom>
                  <a:avLst/>
                  <a:gdLst>
                    <a:gd name="T0" fmla="*/ 5 w 23"/>
                    <a:gd name="T1" fmla="*/ 1 h 24"/>
                    <a:gd name="T2" fmla="*/ 5 w 23"/>
                    <a:gd name="T3" fmla="*/ 3 h 24"/>
                    <a:gd name="T4" fmla="*/ 9 w 23"/>
                    <a:gd name="T5" fmla="*/ 4 h 24"/>
                    <a:gd name="T6" fmla="*/ 10 w 23"/>
                    <a:gd name="T7" fmla="*/ 6 h 24"/>
                    <a:gd name="T8" fmla="*/ 12 w 23"/>
                    <a:gd name="T9" fmla="*/ 8 h 24"/>
                    <a:gd name="T10" fmla="*/ 12 w 23"/>
                    <a:gd name="T11" fmla="*/ 8 h 24"/>
                    <a:gd name="T12" fmla="*/ 13 w 23"/>
                    <a:gd name="T13" fmla="*/ 10 h 24"/>
                    <a:gd name="T14" fmla="*/ 16 w 23"/>
                    <a:gd name="T15" fmla="*/ 11 h 24"/>
                    <a:gd name="T16" fmla="*/ 16 w 23"/>
                    <a:gd name="T17" fmla="*/ 11 h 24"/>
                    <a:gd name="T18" fmla="*/ 20 w 23"/>
                    <a:gd name="T19" fmla="*/ 12 h 24"/>
                    <a:gd name="T20" fmla="*/ 20 w 23"/>
                    <a:gd name="T21" fmla="*/ 12 h 24"/>
                    <a:gd name="T22" fmla="*/ 19 w 23"/>
                    <a:gd name="T23" fmla="*/ 23 h 24"/>
                    <a:gd name="T24" fmla="*/ 17 w 23"/>
                    <a:gd name="T25" fmla="*/ 24 h 24"/>
                    <a:gd name="T26" fmla="*/ 11 w 23"/>
                    <a:gd name="T27" fmla="*/ 19 h 24"/>
                    <a:gd name="T28" fmla="*/ 8 w 23"/>
                    <a:gd name="T29" fmla="*/ 17 h 24"/>
                    <a:gd name="T30" fmla="*/ 1 w 23"/>
                    <a:gd name="T31" fmla="*/ 10 h 24"/>
                    <a:gd name="T32" fmla="*/ 2 w 23"/>
                    <a:gd name="T33" fmla="*/ 2 h 24"/>
                    <a:gd name="T34" fmla="*/ 5 w 23"/>
                    <a:gd name="T3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5" y="1"/>
                      </a:moveTo>
                      <a:cubicBezTo>
                        <a:pt x="5" y="2"/>
                        <a:pt x="5" y="2"/>
                        <a:pt x="5" y="3"/>
                      </a:cubicBezTo>
                      <a:cubicBezTo>
                        <a:pt x="7" y="3"/>
                        <a:pt x="7" y="4"/>
                        <a:pt x="9" y="4"/>
                      </a:cubicBezTo>
                      <a:cubicBezTo>
                        <a:pt x="9" y="5"/>
                        <a:pt x="9" y="6"/>
                        <a:pt x="10" y="6"/>
                      </a:cubicBezTo>
                      <a:cubicBezTo>
                        <a:pt x="11" y="7"/>
                        <a:pt x="11" y="7"/>
                        <a:pt x="12" y="8"/>
                      </a:cubicBezTo>
                      <a:cubicBezTo>
                        <a:pt x="12" y="8"/>
                        <a:pt x="12" y="8"/>
                        <a:pt x="12" y="8"/>
                      </a:cubicBezTo>
                      <a:cubicBezTo>
                        <a:pt x="13" y="8"/>
                        <a:pt x="13" y="9"/>
                        <a:pt x="13" y="10"/>
                      </a:cubicBezTo>
                      <a:cubicBezTo>
                        <a:pt x="14" y="10"/>
                        <a:pt x="15" y="11"/>
                        <a:pt x="16" y="11"/>
                      </a:cubicBezTo>
                      <a:cubicBezTo>
                        <a:pt x="16" y="11"/>
                        <a:pt x="16" y="11"/>
                        <a:pt x="16" y="11"/>
                      </a:cubicBezTo>
                      <a:cubicBezTo>
                        <a:pt x="18" y="12"/>
                        <a:pt x="18" y="12"/>
                        <a:pt x="20" y="12"/>
                      </a:cubicBezTo>
                      <a:cubicBezTo>
                        <a:pt x="20" y="12"/>
                        <a:pt x="20" y="12"/>
                        <a:pt x="20" y="12"/>
                      </a:cubicBezTo>
                      <a:cubicBezTo>
                        <a:pt x="23" y="16"/>
                        <a:pt x="18" y="19"/>
                        <a:pt x="19" y="23"/>
                      </a:cubicBezTo>
                      <a:cubicBezTo>
                        <a:pt x="18" y="23"/>
                        <a:pt x="17" y="23"/>
                        <a:pt x="17" y="24"/>
                      </a:cubicBezTo>
                      <a:cubicBezTo>
                        <a:pt x="14" y="23"/>
                        <a:pt x="13" y="21"/>
                        <a:pt x="11" y="19"/>
                      </a:cubicBezTo>
                      <a:cubicBezTo>
                        <a:pt x="10" y="19"/>
                        <a:pt x="9" y="18"/>
                        <a:pt x="8" y="17"/>
                      </a:cubicBezTo>
                      <a:cubicBezTo>
                        <a:pt x="6" y="15"/>
                        <a:pt x="3" y="13"/>
                        <a:pt x="1" y="10"/>
                      </a:cubicBezTo>
                      <a:cubicBezTo>
                        <a:pt x="0" y="7"/>
                        <a:pt x="0" y="4"/>
                        <a:pt x="2" y="2"/>
                      </a:cubicBezTo>
                      <a:cubicBezTo>
                        <a:pt x="2" y="1"/>
                        <a:pt x="3" y="0"/>
                        <a:pt x="5" y="1"/>
                      </a:cubicBezTo>
                      <a:close/>
                    </a:path>
                  </a:pathLst>
                </a:custGeom>
                <a:solidFill>
                  <a:srgbClr val="E4E4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7" name="Freeform 475"/>
                <p:cNvSpPr/>
                <p:nvPr userDrawn="1"/>
              </p:nvSpPr>
              <p:spPr bwMode="auto">
                <a:xfrm>
                  <a:off x="5476" y="711"/>
                  <a:ext cx="18" cy="12"/>
                </a:xfrm>
                <a:custGeom>
                  <a:avLst/>
                  <a:gdLst>
                    <a:gd name="T0" fmla="*/ 16 w 16"/>
                    <a:gd name="T1" fmla="*/ 1 h 10"/>
                    <a:gd name="T2" fmla="*/ 5 w 16"/>
                    <a:gd name="T3" fmla="*/ 10 h 10"/>
                    <a:gd name="T4" fmla="*/ 0 w 16"/>
                    <a:gd name="T5" fmla="*/ 4 h 10"/>
                    <a:gd name="T6" fmla="*/ 13 w 16"/>
                    <a:gd name="T7" fmla="*/ 0 h 10"/>
                    <a:gd name="T8" fmla="*/ 16 w 16"/>
                    <a:gd name="T9" fmla="*/ 1 h 10"/>
                  </a:gdLst>
                  <a:ahLst/>
                  <a:cxnLst>
                    <a:cxn ang="0">
                      <a:pos x="T0" y="T1"/>
                    </a:cxn>
                    <a:cxn ang="0">
                      <a:pos x="T2" y="T3"/>
                    </a:cxn>
                    <a:cxn ang="0">
                      <a:pos x="T4" y="T5"/>
                    </a:cxn>
                    <a:cxn ang="0">
                      <a:pos x="T6" y="T7"/>
                    </a:cxn>
                    <a:cxn ang="0">
                      <a:pos x="T8" y="T9"/>
                    </a:cxn>
                  </a:cxnLst>
                  <a:rect l="0" t="0" r="r" b="b"/>
                  <a:pathLst>
                    <a:path w="16" h="10">
                      <a:moveTo>
                        <a:pt x="16" y="1"/>
                      </a:moveTo>
                      <a:cubicBezTo>
                        <a:pt x="15" y="10"/>
                        <a:pt x="15" y="10"/>
                        <a:pt x="5" y="10"/>
                      </a:cubicBezTo>
                      <a:cubicBezTo>
                        <a:pt x="1" y="10"/>
                        <a:pt x="0" y="7"/>
                        <a:pt x="0" y="4"/>
                      </a:cubicBezTo>
                      <a:cubicBezTo>
                        <a:pt x="4" y="0"/>
                        <a:pt x="9" y="1"/>
                        <a:pt x="13" y="0"/>
                      </a:cubicBezTo>
                      <a:cubicBezTo>
                        <a:pt x="14" y="0"/>
                        <a:pt x="15" y="0"/>
                        <a:pt x="16" y="1"/>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8" name="Freeform 476"/>
                <p:cNvSpPr/>
                <p:nvPr userDrawn="1"/>
              </p:nvSpPr>
              <p:spPr bwMode="auto">
                <a:xfrm>
                  <a:off x="5462" y="705"/>
                  <a:ext cx="12" cy="13"/>
                </a:xfrm>
                <a:custGeom>
                  <a:avLst/>
                  <a:gdLst>
                    <a:gd name="T0" fmla="*/ 3 w 11"/>
                    <a:gd name="T1" fmla="*/ 8 h 11"/>
                    <a:gd name="T2" fmla="*/ 0 w 11"/>
                    <a:gd name="T3" fmla="*/ 1 h 11"/>
                    <a:gd name="T4" fmla="*/ 5 w 11"/>
                    <a:gd name="T5" fmla="*/ 1 h 11"/>
                    <a:gd name="T6" fmla="*/ 7 w 11"/>
                    <a:gd name="T7" fmla="*/ 2 h 11"/>
                    <a:gd name="T8" fmla="*/ 11 w 11"/>
                    <a:gd name="T9" fmla="*/ 5 h 11"/>
                    <a:gd name="T10" fmla="*/ 11 w 11"/>
                    <a:gd name="T11" fmla="*/ 7 h 11"/>
                    <a:gd name="T12" fmla="*/ 11 w 11"/>
                    <a:gd name="T13" fmla="*/ 8 h 11"/>
                    <a:gd name="T14" fmla="*/ 10 w 11"/>
                    <a:gd name="T15" fmla="*/ 9 h 11"/>
                    <a:gd name="T16" fmla="*/ 4 w 11"/>
                    <a:gd name="T17" fmla="*/ 10 h 11"/>
                    <a:gd name="T18" fmla="*/ 3 w 11"/>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3" y="8"/>
                      </a:moveTo>
                      <a:cubicBezTo>
                        <a:pt x="5" y="5"/>
                        <a:pt x="0" y="4"/>
                        <a:pt x="0" y="1"/>
                      </a:cubicBezTo>
                      <a:cubicBezTo>
                        <a:pt x="2" y="0"/>
                        <a:pt x="3" y="0"/>
                        <a:pt x="5" y="1"/>
                      </a:cubicBezTo>
                      <a:cubicBezTo>
                        <a:pt x="6" y="1"/>
                        <a:pt x="7" y="1"/>
                        <a:pt x="7" y="2"/>
                      </a:cubicBezTo>
                      <a:cubicBezTo>
                        <a:pt x="9" y="3"/>
                        <a:pt x="10" y="4"/>
                        <a:pt x="11" y="5"/>
                      </a:cubicBezTo>
                      <a:cubicBezTo>
                        <a:pt x="11" y="6"/>
                        <a:pt x="11" y="6"/>
                        <a:pt x="11" y="7"/>
                      </a:cubicBezTo>
                      <a:cubicBezTo>
                        <a:pt x="11" y="7"/>
                        <a:pt x="11" y="8"/>
                        <a:pt x="11" y="8"/>
                      </a:cubicBezTo>
                      <a:cubicBezTo>
                        <a:pt x="11" y="9"/>
                        <a:pt x="10" y="9"/>
                        <a:pt x="10" y="9"/>
                      </a:cubicBezTo>
                      <a:cubicBezTo>
                        <a:pt x="8" y="11"/>
                        <a:pt x="6" y="11"/>
                        <a:pt x="4" y="10"/>
                      </a:cubicBezTo>
                      <a:cubicBezTo>
                        <a:pt x="4" y="10"/>
                        <a:pt x="3" y="9"/>
                        <a:pt x="3" y="8"/>
                      </a:cubicBezTo>
                      <a:close/>
                    </a:path>
                  </a:pathLst>
                </a:custGeom>
                <a:solidFill>
                  <a:srgbClr val="DBE6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9" name="Freeform 477"/>
                <p:cNvSpPr/>
                <p:nvPr userDrawn="1"/>
              </p:nvSpPr>
              <p:spPr bwMode="auto">
                <a:xfrm>
                  <a:off x="5473" y="712"/>
                  <a:ext cx="8" cy="12"/>
                </a:xfrm>
                <a:custGeom>
                  <a:avLst/>
                  <a:gdLst>
                    <a:gd name="T0" fmla="*/ 4 w 7"/>
                    <a:gd name="T1" fmla="*/ 10 h 10"/>
                    <a:gd name="T2" fmla="*/ 0 w 7"/>
                    <a:gd name="T3" fmla="*/ 2 h 10"/>
                    <a:gd name="T4" fmla="*/ 1 w 7"/>
                    <a:gd name="T5" fmla="*/ 1 h 10"/>
                    <a:gd name="T6" fmla="*/ 1 w 7"/>
                    <a:gd name="T7" fmla="*/ 0 h 10"/>
                    <a:gd name="T8" fmla="*/ 3 w 7"/>
                    <a:gd name="T9" fmla="*/ 1 h 10"/>
                    <a:gd name="T10" fmla="*/ 7 w 7"/>
                    <a:gd name="T11" fmla="*/ 9 h 10"/>
                    <a:gd name="T12" fmla="*/ 4 w 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4" y="10"/>
                      </a:moveTo>
                      <a:cubicBezTo>
                        <a:pt x="3" y="8"/>
                        <a:pt x="1" y="5"/>
                        <a:pt x="0" y="2"/>
                      </a:cubicBezTo>
                      <a:cubicBezTo>
                        <a:pt x="1" y="1"/>
                        <a:pt x="1" y="1"/>
                        <a:pt x="1" y="1"/>
                      </a:cubicBezTo>
                      <a:cubicBezTo>
                        <a:pt x="1" y="1"/>
                        <a:pt x="1" y="1"/>
                        <a:pt x="1" y="0"/>
                      </a:cubicBezTo>
                      <a:cubicBezTo>
                        <a:pt x="2" y="1"/>
                        <a:pt x="2" y="1"/>
                        <a:pt x="3" y="1"/>
                      </a:cubicBezTo>
                      <a:cubicBezTo>
                        <a:pt x="4" y="4"/>
                        <a:pt x="5" y="6"/>
                        <a:pt x="7" y="9"/>
                      </a:cubicBezTo>
                      <a:cubicBezTo>
                        <a:pt x="6" y="9"/>
                        <a:pt x="5" y="10"/>
                        <a:pt x="4" y="10"/>
                      </a:cubicBezTo>
                      <a:close/>
                    </a:path>
                  </a:pathLst>
                </a:custGeom>
                <a:solidFill>
                  <a:srgbClr val="DBE6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0" name="Freeform 478"/>
                <p:cNvSpPr/>
                <p:nvPr userDrawn="1"/>
              </p:nvSpPr>
              <p:spPr bwMode="auto">
                <a:xfrm>
                  <a:off x="5488" y="703"/>
                  <a:ext cx="8" cy="9"/>
                </a:xfrm>
                <a:custGeom>
                  <a:avLst/>
                  <a:gdLst>
                    <a:gd name="T0" fmla="*/ 2 w 7"/>
                    <a:gd name="T1" fmla="*/ 0 h 8"/>
                    <a:gd name="T2" fmla="*/ 7 w 7"/>
                    <a:gd name="T3" fmla="*/ 7 h 8"/>
                    <a:gd name="T4" fmla="*/ 5 w 7"/>
                    <a:gd name="T5" fmla="*/ 8 h 8"/>
                    <a:gd name="T6" fmla="*/ 4 w 7"/>
                    <a:gd name="T7" fmla="*/ 8 h 8"/>
                    <a:gd name="T8" fmla="*/ 2 w 7"/>
                    <a:gd name="T9" fmla="*/ 0 h 8"/>
                  </a:gdLst>
                  <a:ahLst/>
                  <a:cxnLst>
                    <a:cxn ang="0">
                      <a:pos x="T0" y="T1"/>
                    </a:cxn>
                    <a:cxn ang="0">
                      <a:pos x="T2" y="T3"/>
                    </a:cxn>
                    <a:cxn ang="0">
                      <a:pos x="T4" y="T5"/>
                    </a:cxn>
                    <a:cxn ang="0">
                      <a:pos x="T6" y="T7"/>
                    </a:cxn>
                    <a:cxn ang="0">
                      <a:pos x="T8" y="T9"/>
                    </a:cxn>
                  </a:cxnLst>
                  <a:rect l="0" t="0" r="r" b="b"/>
                  <a:pathLst>
                    <a:path w="7" h="8">
                      <a:moveTo>
                        <a:pt x="2" y="0"/>
                      </a:moveTo>
                      <a:cubicBezTo>
                        <a:pt x="6" y="1"/>
                        <a:pt x="6" y="4"/>
                        <a:pt x="7" y="7"/>
                      </a:cubicBezTo>
                      <a:cubicBezTo>
                        <a:pt x="6" y="7"/>
                        <a:pt x="6" y="8"/>
                        <a:pt x="5" y="8"/>
                      </a:cubicBezTo>
                      <a:cubicBezTo>
                        <a:pt x="4" y="8"/>
                        <a:pt x="4" y="8"/>
                        <a:pt x="4" y="8"/>
                      </a:cubicBezTo>
                      <a:cubicBezTo>
                        <a:pt x="1" y="6"/>
                        <a:pt x="0" y="3"/>
                        <a:pt x="2" y="0"/>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1" name="Freeform 479"/>
                <p:cNvSpPr/>
                <p:nvPr userDrawn="1"/>
              </p:nvSpPr>
              <p:spPr bwMode="auto">
                <a:xfrm>
                  <a:off x="5470" y="719"/>
                  <a:ext cx="2" cy="2"/>
                </a:xfrm>
                <a:custGeom>
                  <a:avLst/>
                  <a:gdLst>
                    <a:gd name="T0" fmla="*/ 0 w 2"/>
                    <a:gd name="T1" fmla="*/ 0 h 2"/>
                    <a:gd name="T2" fmla="*/ 2 w 2"/>
                    <a:gd name="T3" fmla="*/ 1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2" y="0"/>
                        <a:pt x="2" y="1"/>
                      </a:cubicBezTo>
                      <a:cubicBezTo>
                        <a:pt x="2" y="1"/>
                        <a:pt x="1" y="1"/>
                        <a:pt x="1" y="2"/>
                      </a:cubicBezTo>
                      <a:cubicBezTo>
                        <a:pt x="1" y="1"/>
                        <a:pt x="0" y="0"/>
                        <a:pt x="0" y="0"/>
                      </a:cubicBezTo>
                      <a:close/>
                    </a:path>
                  </a:pathLst>
                </a:custGeom>
                <a:solidFill>
                  <a:srgbClr val="DBE6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2" name="Freeform 480"/>
                <p:cNvSpPr/>
                <p:nvPr userDrawn="1"/>
              </p:nvSpPr>
              <p:spPr bwMode="auto">
                <a:xfrm>
                  <a:off x="5432" y="642"/>
                  <a:ext cx="4" cy="4"/>
                </a:xfrm>
                <a:custGeom>
                  <a:avLst/>
                  <a:gdLst>
                    <a:gd name="T0" fmla="*/ 4 w 4"/>
                    <a:gd name="T1" fmla="*/ 2 h 4"/>
                    <a:gd name="T2" fmla="*/ 2 w 4"/>
                    <a:gd name="T3" fmla="*/ 4 h 4"/>
                    <a:gd name="T4" fmla="*/ 1 w 4"/>
                    <a:gd name="T5" fmla="*/ 3 h 4"/>
                    <a:gd name="T6" fmla="*/ 1 w 4"/>
                    <a:gd name="T7" fmla="*/ 1 h 4"/>
                    <a:gd name="T8" fmla="*/ 3 w 4"/>
                    <a:gd name="T9" fmla="*/ 0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cubicBezTo>
                        <a:pt x="3" y="3"/>
                        <a:pt x="3" y="3"/>
                        <a:pt x="2" y="4"/>
                      </a:cubicBezTo>
                      <a:cubicBezTo>
                        <a:pt x="2" y="3"/>
                        <a:pt x="1" y="3"/>
                        <a:pt x="1" y="3"/>
                      </a:cubicBezTo>
                      <a:cubicBezTo>
                        <a:pt x="0" y="3"/>
                        <a:pt x="0" y="2"/>
                        <a:pt x="1" y="1"/>
                      </a:cubicBezTo>
                      <a:cubicBezTo>
                        <a:pt x="1" y="1"/>
                        <a:pt x="2" y="1"/>
                        <a:pt x="3" y="0"/>
                      </a:cubicBezTo>
                      <a:cubicBezTo>
                        <a:pt x="3" y="1"/>
                        <a:pt x="3" y="2"/>
                        <a:pt x="4" y="2"/>
                      </a:cubicBezTo>
                      <a:close/>
                    </a:path>
                  </a:pathLst>
                </a:custGeom>
                <a:solidFill>
                  <a:srgbClr val="D4DA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3" name="Freeform 481"/>
                <p:cNvSpPr/>
                <p:nvPr userDrawn="1"/>
              </p:nvSpPr>
              <p:spPr bwMode="auto">
                <a:xfrm>
                  <a:off x="5466" y="215"/>
                  <a:ext cx="76" cy="126"/>
                </a:xfrm>
                <a:custGeom>
                  <a:avLst/>
                  <a:gdLst>
                    <a:gd name="T0" fmla="*/ 60 w 66"/>
                    <a:gd name="T1" fmla="*/ 28 h 109"/>
                    <a:gd name="T2" fmla="*/ 63 w 66"/>
                    <a:gd name="T3" fmla="*/ 29 h 109"/>
                    <a:gd name="T4" fmla="*/ 66 w 66"/>
                    <a:gd name="T5" fmla="*/ 30 h 109"/>
                    <a:gd name="T6" fmla="*/ 63 w 66"/>
                    <a:gd name="T7" fmla="*/ 33 h 109"/>
                    <a:gd name="T8" fmla="*/ 60 w 66"/>
                    <a:gd name="T9" fmla="*/ 36 h 109"/>
                    <a:gd name="T10" fmla="*/ 60 w 66"/>
                    <a:gd name="T11" fmla="*/ 36 h 109"/>
                    <a:gd name="T12" fmla="*/ 52 w 66"/>
                    <a:gd name="T13" fmla="*/ 41 h 109"/>
                    <a:gd name="T14" fmla="*/ 50 w 66"/>
                    <a:gd name="T15" fmla="*/ 39 h 109"/>
                    <a:gd name="T16" fmla="*/ 26 w 66"/>
                    <a:gd name="T17" fmla="*/ 78 h 109"/>
                    <a:gd name="T18" fmla="*/ 27 w 66"/>
                    <a:gd name="T19" fmla="*/ 85 h 109"/>
                    <a:gd name="T20" fmla="*/ 22 w 66"/>
                    <a:gd name="T21" fmla="*/ 100 h 109"/>
                    <a:gd name="T22" fmla="*/ 15 w 66"/>
                    <a:gd name="T23" fmla="*/ 105 h 109"/>
                    <a:gd name="T24" fmla="*/ 10 w 66"/>
                    <a:gd name="T25" fmla="*/ 105 h 109"/>
                    <a:gd name="T26" fmla="*/ 0 w 66"/>
                    <a:gd name="T27" fmla="*/ 102 h 109"/>
                    <a:gd name="T28" fmla="*/ 4 w 66"/>
                    <a:gd name="T29" fmla="*/ 90 h 109"/>
                    <a:gd name="T30" fmla="*/ 23 w 66"/>
                    <a:gd name="T31" fmla="*/ 54 h 109"/>
                    <a:gd name="T32" fmla="*/ 33 w 66"/>
                    <a:gd name="T33" fmla="*/ 24 h 109"/>
                    <a:gd name="T34" fmla="*/ 45 w 66"/>
                    <a:gd name="T35" fmla="*/ 0 h 109"/>
                    <a:gd name="T36" fmla="*/ 59 w 66"/>
                    <a:gd name="T37" fmla="*/ 15 h 109"/>
                    <a:gd name="T38" fmla="*/ 60 w 66"/>
                    <a:gd name="T39"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109">
                      <a:moveTo>
                        <a:pt x="60" y="28"/>
                      </a:moveTo>
                      <a:cubicBezTo>
                        <a:pt x="61" y="28"/>
                        <a:pt x="62" y="29"/>
                        <a:pt x="63" y="29"/>
                      </a:cubicBezTo>
                      <a:cubicBezTo>
                        <a:pt x="64" y="29"/>
                        <a:pt x="66" y="28"/>
                        <a:pt x="66" y="30"/>
                      </a:cubicBezTo>
                      <a:cubicBezTo>
                        <a:pt x="66" y="32"/>
                        <a:pt x="65" y="32"/>
                        <a:pt x="63" y="33"/>
                      </a:cubicBezTo>
                      <a:cubicBezTo>
                        <a:pt x="61" y="33"/>
                        <a:pt x="60" y="34"/>
                        <a:pt x="60" y="36"/>
                      </a:cubicBezTo>
                      <a:cubicBezTo>
                        <a:pt x="60" y="36"/>
                        <a:pt x="60" y="36"/>
                        <a:pt x="60" y="36"/>
                      </a:cubicBezTo>
                      <a:cubicBezTo>
                        <a:pt x="58" y="37"/>
                        <a:pt x="55" y="39"/>
                        <a:pt x="52" y="41"/>
                      </a:cubicBezTo>
                      <a:cubicBezTo>
                        <a:pt x="50" y="41"/>
                        <a:pt x="51" y="37"/>
                        <a:pt x="50" y="39"/>
                      </a:cubicBezTo>
                      <a:cubicBezTo>
                        <a:pt x="44" y="53"/>
                        <a:pt x="34" y="65"/>
                        <a:pt x="26" y="78"/>
                      </a:cubicBezTo>
                      <a:cubicBezTo>
                        <a:pt x="25" y="79"/>
                        <a:pt x="22" y="83"/>
                        <a:pt x="27" y="85"/>
                      </a:cubicBezTo>
                      <a:cubicBezTo>
                        <a:pt x="26" y="90"/>
                        <a:pt x="26" y="95"/>
                        <a:pt x="22" y="100"/>
                      </a:cubicBezTo>
                      <a:cubicBezTo>
                        <a:pt x="20" y="103"/>
                        <a:pt x="18" y="104"/>
                        <a:pt x="15" y="105"/>
                      </a:cubicBezTo>
                      <a:cubicBezTo>
                        <a:pt x="14" y="102"/>
                        <a:pt x="12" y="103"/>
                        <a:pt x="10" y="105"/>
                      </a:cubicBezTo>
                      <a:cubicBezTo>
                        <a:pt x="5" y="109"/>
                        <a:pt x="2" y="108"/>
                        <a:pt x="0" y="102"/>
                      </a:cubicBezTo>
                      <a:cubicBezTo>
                        <a:pt x="2" y="98"/>
                        <a:pt x="4" y="94"/>
                        <a:pt x="4" y="90"/>
                      </a:cubicBezTo>
                      <a:cubicBezTo>
                        <a:pt x="8" y="77"/>
                        <a:pt x="16" y="66"/>
                        <a:pt x="23" y="54"/>
                      </a:cubicBezTo>
                      <a:cubicBezTo>
                        <a:pt x="25" y="44"/>
                        <a:pt x="29" y="34"/>
                        <a:pt x="33" y="24"/>
                      </a:cubicBezTo>
                      <a:cubicBezTo>
                        <a:pt x="37" y="16"/>
                        <a:pt x="35" y="5"/>
                        <a:pt x="45" y="0"/>
                      </a:cubicBezTo>
                      <a:cubicBezTo>
                        <a:pt x="53" y="2"/>
                        <a:pt x="54" y="11"/>
                        <a:pt x="59" y="15"/>
                      </a:cubicBezTo>
                      <a:cubicBezTo>
                        <a:pt x="62" y="19"/>
                        <a:pt x="56" y="24"/>
                        <a:pt x="60" y="28"/>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4" name="Freeform 482"/>
                <p:cNvSpPr/>
                <p:nvPr userDrawn="1"/>
              </p:nvSpPr>
              <p:spPr bwMode="auto">
                <a:xfrm>
                  <a:off x="5443" y="329"/>
                  <a:ext cx="44" cy="29"/>
                </a:xfrm>
                <a:custGeom>
                  <a:avLst/>
                  <a:gdLst>
                    <a:gd name="T0" fmla="*/ 21 w 38"/>
                    <a:gd name="T1" fmla="*/ 2 h 25"/>
                    <a:gd name="T2" fmla="*/ 28 w 38"/>
                    <a:gd name="T3" fmla="*/ 3 h 25"/>
                    <a:gd name="T4" fmla="*/ 37 w 38"/>
                    <a:gd name="T5" fmla="*/ 0 h 25"/>
                    <a:gd name="T6" fmla="*/ 35 w 38"/>
                    <a:gd name="T7" fmla="*/ 6 h 25"/>
                    <a:gd name="T8" fmla="*/ 24 w 38"/>
                    <a:gd name="T9" fmla="*/ 21 h 25"/>
                    <a:gd name="T10" fmla="*/ 19 w 38"/>
                    <a:gd name="T11" fmla="*/ 23 h 25"/>
                    <a:gd name="T12" fmla="*/ 19 w 38"/>
                    <a:gd name="T13" fmla="*/ 23 h 25"/>
                    <a:gd name="T14" fmla="*/ 14 w 38"/>
                    <a:gd name="T15" fmla="*/ 23 h 25"/>
                    <a:gd name="T16" fmla="*/ 14 w 38"/>
                    <a:gd name="T17" fmla="*/ 23 h 25"/>
                    <a:gd name="T18" fmla="*/ 2 w 38"/>
                    <a:gd name="T19" fmla="*/ 25 h 25"/>
                    <a:gd name="T20" fmla="*/ 10 w 38"/>
                    <a:gd name="T21" fmla="*/ 11 h 25"/>
                    <a:gd name="T22" fmla="*/ 14 w 38"/>
                    <a:gd name="T23" fmla="*/ 6 h 25"/>
                    <a:gd name="T24" fmla="*/ 19 w 38"/>
                    <a:gd name="T25" fmla="*/ 2 h 25"/>
                    <a:gd name="T26" fmla="*/ 21 w 38"/>
                    <a:gd name="T2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5">
                      <a:moveTo>
                        <a:pt x="21" y="2"/>
                      </a:moveTo>
                      <a:cubicBezTo>
                        <a:pt x="25" y="5"/>
                        <a:pt x="24" y="5"/>
                        <a:pt x="28" y="3"/>
                      </a:cubicBezTo>
                      <a:cubicBezTo>
                        <a:pt x="31" y="1"/>
                        <a:pt x="34" y="1"/>
                        <a:pt x="37" y="0"/>
                      </a:cubicBezTo>
                      <a:cubicBezTo>
                        <a:pt x="38" y="3"/>
                        <a:pt x="35" y="4"/>
                        <a:pt x="35" y="6"/>
                      </a:cubicBezTo>
                      <a:cubicBezTo>
                        <a:pt x="32" y="11"/>
                        <a:pt x="30" y="18"/>
                        <a:pt x="24" y="21"/>
                      </a:cubicBezTo>
                      <a:cubicBezTo>
                        <a:pt x="23" y="23"/>
                        <a:pt x="21" y="24"/>
                        <a:pt x="19" y="23"/>
                      </a:cubicBezTo>
                      <a:cubicBezTo>
                        <a:pt x="19" y="23"/>
                        <a:pt x="19" y="23"/>
                        <a:pt x="19" y="23"/>
                      </a:cubicBezTo>
                      <a:cubicBezTo>
                        <a:pt x="18" y="22"/>
                        <a:pt x="16" y="22"/>
                        <a:pt x="14" y="23"/>
                      </a:cubicBezTo>
                      <a:cubicBezTo>
                        <a:pt x="14" y="23"/>
                        <a:pt x="14" y="23"/>
                        <a:pt x="14" y="23"/>
                      </a:cubicBezTo>
                      <a:cubicBezTo>
                        <a:pt x="9" y="18"/>
                        <a:pt x="6" y="25"/>
                        <a:pt x="2" y="25"/>
                      </a:cubicBezTo>
                      <a:cubicBezTo>
                        <a:pt x="0" y="18"/>
                        <a:pt x="7" y="15"/>
                        <a:pt x="10" y="11"/>
                      </a:cubicBezTo>
                      <a:cubicBezTo>
                        <a:pt x="11" y="9"/>
                        <a:pt x="12" y="8"/>
                        <a:pt x="14" y="6"/>
                      </a:cubicBezTo>
                      <a:cubicBezTo>
                        <a:pt x="15" y="4"/>
                        <a:pt x="17" y="2"/>
                        <a:pt x="19" y="2"/>
                      </a:cubicBezTo>
                      <a:cubicBezTo>
                        <a:pt x="20" y="2"/>
                        <a:pt x="20" y="2"/>
                        <a:pt x="21" y="2"/>
                      </a:cubicBezTo>
                      <a:close/>
                    </a:path>
                  </a:pathLst>
                </a:custGeom>
                <a:solidFill>
                  <a:srgbClr val="D3D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5" name="Freeform 483"/>
                <p:cNvSpPr/>
                <p:nvPr userDrawn="1"/>
              </p:nvSpPr>
              <p:spPr bwMode="auto">
                <a:xfrm>
                  <a:off x="5491" y="251"/>
                  <a:ext cx="40" cy="64"/>
                </a:xfrm>
                <a:custGeom>
                  <a:avLst/>
                  <a:gdLst>
                    <a:gd name="T0" fmla="*/ 6 w 35"/>
                    <a:gd name="T1" fmla="*/ 54 h 56"/>
                    <a:gd name="T2" fmla="*/ 0 w 35"/>
                    <a:gd name="T3" fmla="*/ 56 h 56"/>
                    <a:gd name="T4" fmla="*/ 8 w 35"/>
                    <a:gd name="T5" fmla="*/ 37 h 56"/>
                    <a:gd name="T6" fmla="*/ 28 w 35"/>
                    <a:gd name="T7" fmla="*/ 5 h 56"/>
                    <a:gd name="T8" fmla="*/ 33 w 35"/>
                    <a:gd name="T9" fmla="*/ 0 h 56"/>
                    <a:gd name="T10" fmla="*/ 31 w 35"/>
                    <a:gd name="T11" fmla="*/ 10 h 56"/>
                    <a:gd name="T12" fmla="*/ 23 w 35"/>
                    <a:gd name="T13" fmla="*/ 27 h 56"/>
                    <a:gd name="T14" fmla="*/ 18 w 35"/>
                    <a:gd name="T15" fmla="*/ 34 h 56"/>
                    <a:gd name="T16" fmla="*/ 18 w 35"/>
                    <a:gd name="T17" fmla="*/ 34 h 56"/>
                    <a:gd name="T18" fmla="*/ 10 w 35"/>
                    <a:gd name="T19" fmla="*/ 50 h 56"/>
                    <a:gd name="T20" fmla="*/ 7 w 35"/>
                    <a:gd name="T21" fmla="*/ 51 h 56"/>
                    <a:gd name="T22" fmla="*/ 6 w 35"/>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56">
                      <a:moveTo>
                        <a:pt x="6" y="54"/>
                      </a:moveTo>
                      <a:cubicBezTo>
                        <a:pt x="5" y="54"/>
                        <a:pt x="3" y="55"/>
                        <a:pt x="0" y="56"/>
                      </a:cubicBezTo>
                      <a:cubicBezTo>
                        <a:pt x="2" y="49"/>
                        <a:pt x="2" y="43"/>
                        <a:pt x="8" y="37"/>
                      </a:cubicBezTo>
                      <a:cubicBezTo>
                        <a:pt x="16" y="28"/>
                        <a:pt x="24" y="17"/>
                        <a:pt x="28" y="5"/>
                      </a:cubicBezTo>
                      <a:cubicBezTo>
                        <a:pt x="29" y="2"/>
                        <a:pt x="30" y="0"/>
                        <a:pt x="33" y="0"/>
                      </a:cubicBezTo>
                      <a:cubicBezTo>
                        <a:pt x="35" y="4"/>
                        <a:pt x="31" y="7"/>
                        <a:pt x="31" y="10"/>
                      </a:cubicBezTo>
                      <a:cubicBezTo>
                        <a:pt x="26" y="14"/>
                        <a:pt x="28" y="22"/>
                        <a:pt x="23" y="27"/>
                      </a:cubicBezTo>
                      <a:cubicBezTo>
                        <a:pt x="21" y="29"/>
                        <a:pt x="18" y="30"/>
                        <a:pt x="18" y="34"/>
                      </a:cubicBezTo>
                      <a:cubicBezTo>
                        <a:pt x="18" y="34"/>
                        <a:pt x="18" y="34"/>
                        <a:pt x="18" y="34"/>
                      </a:cubicBezTo>
                      <a:cubicBezTo>
                        <a:pt x="15" y="39"/>
                        <a:pt x="16" y="46"/>
                        <a:pt x="10" y="50"/>
                      </a:cubicBezTo>
                      <a:cubicBezTo>
                        <a:pt x="9" y="50"/>
                        <a:pt x="8" y="51"/>
                        <a:pt x="7" y="51"/>
                      </a:cubicBezTo>
                      <a:cubicBezTo>
                        <a:pt x="6" y="51"/>
                        <a:pt x="7" y="53"/>
                        <a:pt x="6" y="54"/>
                      </a:cubicBezTo>
                      <a:close/>
                    </a:path>
                  </a:pathLst>
                </a:custGeom>
                <a:solidFill>
                  <a:srgbClr val="CFCD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6" name="Freeform 484"/>
                <p:cNvSpPr/>
                <p:nvPr userDrawn="1"/>
              </p:nvSpPr>
              <p:spPr bwMode="auto">
                <a:xfrm>
                  <a:off x="5525" y="202"/>
                  <a:ext cx="35" cy="45"/>
                </a:xfrm>
                <a:custGeom>
                  <a:avLst/>
                  <a:gdLst>
                    <a:gd name="T0" fmla="*/ 9 w 30"/>
                    <a:gd name="T1" fmla="*/ 39 h 39"/>
                    <a:gd name="T2" fmla="*/ 6 w 30"/>
                    <a:gd name="T3" fmla="*/ 30 h 39"/>
                    <a:gd name="T4" fmla="*/ 8 w 30"/>
                    <a:gd name="T5" fmla="*/ 26 h 39"/>
                    <a:gd name="T6" fmla="*/ 9 w 30"/>
                    <a:gd name="T7" fmla="*/ 20 h 39"/>
                    <a:gd name="T8" fmla="*/ 10 w 30"/>
                    <a:gd name="T9" fmla="*/ 20 h 39"/>
                    <a:gd name="T10" fmla="*/ 13 w 30"/>
                    <a:gd name="T11" fmla="*/ 20 h 39"/>
                    <a:gd name="T12" fmla="*/ 10 w 30"/>
                    <a:gd name="T13" fmla="*/ 20 h 39"/>
                    <a:gd name="T14" fmla="*/ 27 w 30"/>
                    <a:gd name="T15" fmla="*/ 0 h 39"/>
                    <a:gd name="T16" fmla="*/ 30 w 30"/>
                    <a:gd name="T17" fmla="*/ 1 h 39"/>
                    <a:gd name="T18" fmla="*/ 27 w 30"/>
                    <a:gd name="T19" fmla="*/ 9 h 39"/>
                    <a:gd name="T20" fmla="*/ 27 w 30"/>
                    <a:gd name="T21" fmla="*/ 9 h 39"/>
                    <a:gd name="T22" fmla="*/ 25 w 30"/>
                    <a:gd name="T23" fmla="*/ 12 h 39"/>
                    <a:gd name="T24" fmla="*/ 25 w 30"/>
                    <a:gd name="T25" fmla="*/ 12 h 39"/>
                    <a:gd name="T26" fmla="*/ 24 w 30"/>
                    <a:gd name="T27" fmla="*/ 15 h 39"/>
                    <a:gd name="T28" fmla="*/ 11 w 30"/>
                    <a:gd name="T29" fmla="*/ 33 h 39"/>
                    <a:gd name="T30" fmla="*/ 9 w 30"/>
                    <a:gd name="T3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9">
                      <a:moveTo>
                        <a:pt x="9" y="39"/>
                      </a:moveTo>
                      <a:cubicBezTo>
                        <a:pt x="0" y="38"/>
                        <a:pt x="7" y="33"/>
                        <a:pt x="6" y="30"/>
                      </a:cubicBezTo>
                      <a:cubicBezTo>
                        <a:pt x="6" y="29"/>
                        <a:pt x="8" y="28"/>
                        <a:pt x="8" y="26"/>
                      </a:cubicBezTo>
                      <a:cubicBezTo>
                        <a:pt x="5" y="24"/>
                        <a:pt x="6" y="22"/>
                        <a:pt x="9" y="20"/>
                      </a:cubicBezTo>
                      <a:cubicBezTo>
                        <a:pt x="10" y="20"/>
                        <a:pt x="8" y="20"/>
                        <a:pt x="10" y="20"/>
                      </a:cubicBezTo>
                      <a:cubicBezTo>
                        <a:pt x="11" y="20"/>
                        <a:pt x="12" y="21"/>
                        <a:pt x="13" y="20"/>
                      </a:cubicBezTo>
                      <a:cubicBezTo>
                        <a:pt x="12" y="20"/>
                        <a:pt x="11" y="20"/>
                        <a:pt x="10" y="20"/>
                      </a:cubicBezTo>
                      <a:cubicBezTo>
                        <a:pt x="11" y="9"/>
                        <a:pt x="21" y="6"/>
                        <a:pt x="27" y="0"/>
                      </a:cubicBezTo>
                      <a:cubicBezTo>
                        <a:pt x="28" y="0"/>
                        <a:pt x="29" y="0"/>
                        <a:pt x="30" y="1"/>
                      </a:cubicBezTo>
                      <a:cubicBezTo>
                        <a:pt x="30" y="5"/>
                        <a:pt x="28" y="6"/>
                        <a:pt x="27" y="9"/>
                      </a:cubicBezTo>
                      <a:cubicBezTo>
                        <a:pt x="27" y="9"/>
                        <a:pt x="27" y="9"/>
                        <a:pt x="27" y="9"/>
                      </a:cubicBezTo>
                      <a:cubicBezTo>
                        <a:pt x="26" y="10"/>
                        <a:pt x="26" y="11"/>
                        <a:pt x="25" y="12"/>
                      </a:cubicBezTo>
                      <a:cubicBezTo>
                        <a:pt x="25" y="12"/>
                        <a:pt x="25" y="12"/>
                        <a:pt x="25" y="12"/>
                      </a:cubicBezTo>
                      <a:cubicBezTo>
                        <a:pt x="25" y="13"/>
                        <a:pt x="24" y="14"/>
                        <a:pt x="24" y="15"/>
                      </a:cubicBezTo>
                      <a:cubicBezTo>
                        <a:pt x="19" y="20"/>
                        <a:pt x="15" y="27"/>
                        <a:pt x="11" y="33"/>
                      </a:cubicBezTo>
                      <a:cubicBezTo>
                        <a:pt x="11" y="35"/>
                        <a:pt x="10" y="37"/>
                        <a:pt x="9" y="39"/>
                      </a:cubicBezTo>
                      <a:close/>
                    </a:path>
                  </a:pathLst>
                </a:custGeom>
                <a:solidFill>
                  <a:srgbClr val="CFC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7" name="Freeform 485"/>
                <p:cNvSpPr/>
                <p:nvPr userDrawn="1"/>
              </p:nvSpPr>
              <p:spPr bwMode="auto">
                <a:xfrm>
                  <a:off x="5502" y="290"/>
                  <a:ext cx="12" cy="18"/>
                </a:xfrm>
                <a:custGeom>
                  <a:avLst/>
                  <a:gdLst>
                    <a:gd name="T0" fmla="*/ 0 w 10"/>
                    <a:gd name="T1" fmla="*/ 16 h 16"/>
                    <a:gd name="T2" fmla="*/ 8 w 10"/>
                    <a:gd name="T3" fmla="*/ 0 h 16"/>
                    <a:gd name="T4" fmla="*/ 8 w 10"/>
                    <a:gd name="T5" fmla="*/ 8 h 16"/>
                    <a:gd name="T6" fmla="*/ 0 w 10"/>
                    <a:gd name="T7" fmla="*/ 16 h 16"/>
                  </a:gdLst>
                  <a:ahLst/>
                  <a:cxnLst>
                    <a:cxn ang="0">
                      <a:pos x="T0" y="T1"/>
                    </a:cxn>
                    <a:cxn ang="0">
                      <a:pos x="T2" y="T3"/>
                    </a:cxn>
                    <a:cxn ang="0">
                      <a:pos x="T4" y="T5"/>
                    </a:cxn>
                    <a:cxn ang="0">
                      <a:pos x="T6" y="T7"/>
                    </a:cxn>
                  </a:cxnLst>
                  <a:rect l="0" t="0" r="r" b="b"/>
                  <a:pathLst>
                    <a:path w="10" h="16">
                      <a:moveTo>
                        <a:pt x="0" y="16"/>
                      </a:moveTo>
                      <a:cubicBezTo>
                        <a:pt x="2" y="10"/>
                        <a:pt x="3" y="4"/>
                        <a:pt x="8" y="0"/>
                      </a:cubicBezTo>
                      <a:cubicBezTo>
                        <a:pt x="8" y="2"/>
                        <a:pt x="7" y="5"/>
                        <a:pt x="8" y="8"/>
                      </a:cubicBezTo>
                      <a:cubicBezTo>
                        <a:pt x="10" y="15"/>
                        <a:pt x="4" y="15"/>
                        <a:pt x="0" y="16"/>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8" name="Freeform 486"/>
                <p:cNvSpPr/>
                <p:nvPr userDrawn="1"/>
              </p:nvSpPr>
              <p:spPr bwMode="auto">
                <a:xfrm>
                  <a:off x="5510" y="282"/>
                  <a:ext cx="7" cy="8"/>
                </a:xfrm>
                <a:custGeom>
                  <a:avLst/>
                  <a:gdLst>
                    <a:gd name="T0" fmla="*/ 1 w 6"/>
                    <a:gd name="T1" fmla="*/ 7 h 7"/>
                    <a:gd name="T2" fmla="*/ 6 w 6"/>
                    <a:gd name="T3" fmla="*/ 0 h 7"/>
                    <a:gd name="T4" fmla="*/ 1 w 6"/>
                    <a:gd name="T5" fmla="*/ 7 h 7"/>
                  </a:gdLst>
                  <a:ahLst/>
                  <a:cxnLst>
                    <a:cxn ang="0">
                      <a:pos x="T0" y="T1"/>
                    </a:cxn>
                    <a:cxn ang="0">
                      <a:pos x="T2" y="T3"/>
                    </a:cxn>
                    <a:cxn ang="0">
                      <a:pos x="T4" y="T5"/>
                    </a:cxn>
                  </a:cxnLst>
                  <a:rect l="0" t="0" r="r" b="b"/>
                  <a:pathLst>
                    <a:path w="6" h="7">
                      <a:moveTo>
                        <a:pt x="1" y="7"/>
                      </a:moveTo>
                      <a:cubicBezTo>
                        <a:pt x="0" y="2"/>
                        <a:pt x="3" y="1"/>
                        <a:pt x="6" y="0"/>
                      </a:cubicBezTo>
                      <a:cubicBezTo>
                        <a:pt x="5" y="3"/>
                        <a:pt x="3" y="4"/>
                        <a:pt x="1" y="7"/>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9" name="Freeform 487"/>
                <p:cNvSpPr/>
                <p:nvPr userDrawn="1"/>
              </p:nvSpPr>
              <p:spPr bwMode="auto">
                <a:xfrm>
                  <a:off x="5556" y="205"/>
                  <a:ext cx="5" cy="8"/>
                </a:xfrm>
                <a:custGeom>
                  <a:avLst/>
                  <a:gdLst>
                    <a:gd name="T0" fmla="*/ 0 w 4"/>
                    <a:gd name="T1" fmla="*/ 7 h 7"/>
                    <a:gd name="T2" fmla="*/ 2 w 4"/>
                    <a:gd name="T3" fmla="*/ 0 h 7"/>
                    <a:gd name="T4" fmla="*/ 4 w 4"/>
                    <a:gd name="T5" fmla="*/ 4 h 7"/>
                    <a:gd name="T6" fmla="*/ 4 w 4"/>
                    <a:gd name="T7" fmla="*/ 5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cubicBezTo>
                        <a:pt x="0" y="4"/>
                        <a:pt x="0" y="2"/>
                        <a:pt x="2" y="0"/>
                      </a:cubicBezTo>
                      <a:cubicBezTo>
                        <a:pt x="4" y="1"/>
                        <a:pt x="4" y="2"/>
                        <a:pt x="4" y="4"/>
                      </a:cubicBezTo>
                      <a:cubicBezTo>
                        <a:pt x="4" y="4"/>
                        <a:pt x="4" y="4"/>
                        <a:pt x="4" y="5"/>
                      </a:cubicBezTo>
                      <a:cubicBezTo>
                        <a:pt x="3" y="5"/>
                        <a:pt x="1" y="6"/>
                        <a:pt x="0" y="7"/>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0" name="Freeform 488"/>
                <p:cNvSpPr/>
                <p:nvPr userDrawn="1"/>
              </p:nvSpPr>
              <p:spPr bwMode="auto">
                <a:xfrm>
                  <a:off x="5536" y="240"/>
                  <a:ext cx="3" cy="7"/>
                </a:xfrm>
                <a:custGeom>
                  <a:avLst/>
                  <a:gdLst>
                    <a:gd name="T0" fmla="*/ 0 w 3"/>
                    <a:gd name="T1" fmla="*/ 6 h 6"/>
                    <a:gd name="T2" fmla="*/ 2 w 3"/>
                    <a:gd name="T3" fmla="*/ 0 h 6"/>
                    <a:gd name="T4" fmla="*/ 0 w 3"/>
                    <a:gd name="T5" fmla="*/ 6 h 6"/>
                  </a:gdLst>
                  <a:ahLst/>
                  <a:cxnLst>
                    <a:cxn ang="0">
                      <a:pos x="T0" y="T1"/>
                    </a:cxn>
                    <a:cxn ang="0">
                      <a:pos x="T2" y="T3"/>
                    </a:cxn>
                    <a:cxn ang="0">
                      <a:pos x="T4" y="T5"/>
                    </a:cxn>
                  </a:cxnLst>
                  <a:rect l="0" t="0" r="r" b="b"/>
                  <a:pathLst>
                    <a:path w="3" h="6">
                      <a:moveTo>
                        <a:pt x="0" y="6"/>
                      </a:moveTo>
                      <a:cubicBezTo>
                        <a:pt x="0" y="4"/>
                        <a:pt x="0" y="2"/>
                        <a:pt x="2" y="0"/>
                      </a:cubicBezTo>
                      <a:cubicBezTo>
                        <a:pt x="3" y="3"/>
                        <a:pt x="2" y="5"/>
                        <a:pt x="0" y="6"/>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1" name="Freeform 489"/>
                <p:cNvSpPr/>
                <p:nvPr userDrawn="1"/>
              </p:nvSpPr>
              <p:spPr bwMode="auto">
                <a:xfrm>
                  <a:off x="5465" y="353"/>
                  <a:ext cx="6" cy="5"/>
                </a:xfrm>
                <a:custGeom>
                  <a:avLst/>
                  <a:gdLst>
                    <a:gd name="T0" fmla="*/ 0 w 5"/>
                    <a:gd name="T1" fmla="*/ 2 h 4"/>
                    <a:gd name="T2" fmla="*/ 5 w 5"/>
                    <a:gd name="T3" fmla="*/ 0 h 4"/>
                    <a:gd name="T4" fmla="*/ 0 w 5"/>
                    <a:gd name="T5" fmla="*/ 2 h 4"/>
                  </a:gdLst>
                  <a:ahLst/>
                  <a:cxnLst>
                    <a:cxn ang="0">
                      <a:pos x="T0" y="T1"/>
                    </a:cxn>
                    <a:cxn ang="0">
                      <a:pos x="T2" y="T3"/>
                    </a:cxn>
                    <a:cxn ang="0">
                      <a:pos x="T4" y="T5"/>
                    </a:cxn>
                  </a:cxnLst>
                  <a:rect l="0" t="0" r="r" b="b"/>
                  <a:pathLst>
                    <a:path w="5" h="4">
                      <a:moveTo>
                        <a:pt x="0" y="2"/>
                      </a:moveTo>
                      <a:cubicBezTo>
                        <a:pt x="2" y="1"/>
                        <a:pt x="3" y="1"/>
                        <a:pt x="5" y="0"/>
                      </a:cubicBezTo>
                      <a:cubicBezTo>
                        <a:pt x="4" y="3"/>
                        <a:pt x="3" y="4"/>
                        <a:pt x="0" y="2"/>
                      </a:cubicBezTo>
                      <a:close/>
                    </a:path>
                  </a:pathLst>
                </a:custGeom>
                <a:solidFill>
                  <a:srgbClr val="D8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2" name="Freeform 490"/>
                <p:cNvSpPr/>
                <p:nvPr userDrawn="1"/>
              </p:nvSpPr>
              <p:spPr bwMode="auto">
                <a:xfrm>
                  <a:off x="5495" y="308"/>
                  <a:ext cx="4" cy="5"/>
                </a:xfrm>
                <a:custGeom>
                  <a:avLst/>
                  <a:gdLst>
                    <a:gd name="T0" fmla="*/ 2 w 3"/>
                    <a:gd name="T1" fmla="*/ 4 h 4"/>
                    <a:gd name="T2" fmla="*/ 3 w 3"/>
                    <a:gd name="T3" fmla="*/ 1 h 4"/>
                    <a:gd name="T4" fmla="*/ 2 w 3"/>
                    <a:gd name="T5" fmla="*/ 4 h 4"/>
                  </a:gdLst>
                  <a:ahLst/>
                  <a:cxnLst>
                    <a:cxn ang="0">
                      <a:pos x="T0" y="T1"/>
                    </a:cxn>
                    <a:cxn ang="0">
                      <a:pos x="T2" y="T3"/>
                    </a:cxn>
                    <a:cxn ang="0">
                      <a:pos x="T4" y="T5"/>
                    </a:cxn>
                  </a:cxnLst>
                  <a:rect l="0" t="0" r="r" b="b"/>
                  <a:pathLst>
                    <a:path w="3" h="4">
                      <a:moveTo>
                        <a:pt x="2" y="4"/>
                      </a:moveTo>
                      <a:cubicBezTo>
                        <a:pt x="2" y="3"/>
                        <a:pt x="0" y="0"/>
                        <a:pt x="3" y="1"/>
                      </a:cubicBezTo>
                      <a:cubicBezTo>
                        <a:pt x="3" y="2"/>
                        <a:pt x="3" y="3"/>
                        <a:pt x="2" y="4"/>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3" name="Freeform 491"/>
                <p:cNvSpPr/>
                <p:nvPr userDrawn="1"/>
              </p:nvSpPr>
              <p:spPr bwMode="auto">
                <a:xfrm>
                  <a:off x="5539" y="258"/>
                  <a:ext cx="1" cy="1"/>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1" y="1"/>
                        <a:pt x="1" y="1"/>
                        <a:pt x="0" y="0"/>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4" name="Freeform 492"/>
                <p:cNvSpPr/>
                <p:nvPr userDrawn="1"/>
              </p:nvSpPr>
              <p:spPr bwMode="auto">
                <a:xfrm>
                  <a:off x="5536" y="257"/>
                  <a:ext cx="3" cy="1"/>
                </a:xfrm>
                <a:custGeom>
                  <a:avLst/>
                  <a:gdLst>
                    <a:gd name="T0" fmla="*/ 0 w 3"/>
                    <a:gd name="T1" fmla="*/ 0 h 1"/>
                    <a:gd name="T2" fmla="*/ 3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1" y="0"/>
                        <a:pt x="2" y="0"/>
                        <a:pt x="3" y="1"/>
                      </a:cubicBezTo>
                      <a:cubicBezTo>
                        <a:pt x="3" y="1"/>
                        <a:pt x="3" y="1"/>
                        <a:pt x="3" y="1"/>
                      </a:cubicBezTo>
                      <a:cubicBezTo>
                        <a:pt x="2" y="0"/>
                        <a:pt x="1" y="0"/>
                        <a:pt x="0" y="0"/>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5" name="Freeform 493"/>
                <p:cNvSpPr/>
                <p:nvPr userDrawn="1"/>
              </p:nvSpPr>
              <p:spPr bwMode="auto">
                <a:xfrm>
                  <a:off x="5553" y="216"/>
                  <a:ext cx="1" cy="4"/>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1" y="1"/>
                        <a:pt x="1" y="0"/>
                      </a:cubicBezTo>
                      <a:cubicBezTo>
                        <a:pt x="1" y="1"/>
                        <a:pt x="0" y="2"/>
                        <a:pt x="0" y="3"/>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6" name="Freeform 494"/>
                <p:cNvSpPr/>
                <p:nvPr userDrawn="1"/>
              </p:nvSpPr>
              <p:spPr bwMode="auto">
                <a:xfrm>
                  <a:off x="5554" y="213"/>
                  <a:ext cx="2" cy="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2"/>
                        <a:pt x="1" y="1"/>
                        <a:pt x="2" y="0"/>
                      </a:cubicBezTo>
                      <a:cubicBezTo>
                        <a:pt x="1" y="1"/>
                        <a:pt x="1" y="2"/>
                        <a:pt x="0" y="3"/>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7" name="Freeform 495"/>
                <p:cNvSpPr/>
                <p:nvPr userDrawn="1"/>
              </p:nvSpPr>
              <p:spPr bwMode="auto">
                <a:xfrm>
                  <a:off x="5054" y="693"/>
                  <a:ext cx="108" cy="105"/>
                </a:xfrm>
                <a:custGeom>
                  <a:avLst/>
                  <a:gdLst>
                    <a:gd name="T0" fmla="*/ 63 w 94"/>
                    <a:gd name="T1" fmla="*/ 17 h 91"/>
                    <a:gd name="T2" fmla="*/ 71 w 94"/>
                    <a:gd name="T3" fmla="*/ 6 h 91"/>
                    <a:gd name="T4" fmla="*/ 72 w 94"/>
                    <a:gd name="T5" fmla="*/ 3 h 91"/>
                    <a:gd name="T6" fmla="*/ 77 w 94"/>
                    <a:gd name="T7" fmla="*/ 0 h 91"/>
                    <a:gd name="T8" fmla="*/ 80 w 94"/>
                    <a:gd name="T9" fmla="*/ 0 h 91"/>
                    <a:gd name="T10" fmla="*/ 94 w 94"/>
                    <a:gd name="T11" fmla="*/ 17 h 91"/>
                    <a:gd name="T12" fmla="*/ 50 w 94"/>
                    <a:gd name="T13" fmla="*/ 54 h 91"/>
                    <a:gd name="T14" fmla="*/ 45 w 94"/>
                    <a:gd name="T15" fmla="*/ 59 h 91"/>
                    <a:gd name="T16" fmla="*/ 30 w 94"/>
                    <a:gd name="T17" fmla="*/ 76 h 91"/>
                    <a:gd name="T18" fmla="*/ 19 w 94"/>
                    <a:gd name="T19" fmla="*/ 84 h 91"/>
                    <a:gd name="T20" fmla="*/ 15 w 94"/>
                    <a:gd name="T21" fmla="*/ 85 h 91"/>
                    <a:gd name="T22" fmla="*/ 0 w 94"/>
                    <a:gd name="T23" fmla="*/ 88 h 91"/>
                    <a:gd name="T24" fmla="*/ 4 w 94"/>
                    <a:gd name="T25" fmla="*/ 80 h 91"/>
                    <a:gd name="T26" fmla="*/ 7 w 94"/>
                    <a:gd name="T27" fmla="*/ 78 h 91"/>
                    <a:gd name="T28" fmla="*/ 24 w 94"/>
                    <a:gd name="T29" fmla="*/ 70 h 91"/>
                    <a:gd name="T30" fmla="*/ 18 w 94"/>
                    <a:gd name="T31" fmla="*/ 73 h 91"/>
                    <a:gd name="T32" fmla="*/ 14 w 94"/>
                    <a:gd name="T33" fmla="*/ 71 h 91"/>
                    <a:gd name="T34" fmla="*/ 15 w 94"/>
                    <a:gd name="T35" fmla="*/ 52 h 91"/>
                    <a:gd name="T36" fmla="*/ 40 w 94"/>
                    <a:gd name="T37" fmla="*/ 32 h 91"/>
                    <a:gd name="T38" fmla="*/ 50 w 94"/>
                    <a:gd name="T39" fmla="*/ 23 h 91"/>
                    <a:gd name="T40" fmla="*/ 63 w 94"/>
                    <a:gd name="T4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1">
                      <a:moveTo>
                        <a:pt x="63" y="17"/>
                      </a:moveTo>
                      <a:cubicBezTo>
                        <a:pt x="67" y="14"/>
                        <a:pt x="70" y="11"/>
                        <a:pt x="71" y="6"/>
                      </a:cubicBezTo>
                      <a:cubicBezTo>
                        <a:pt x="71" y="5"/>
                        <a:pt x="72" y="4"/>
                        <a:pt x="72" y="3"/>
                      </a:cubicBezTo>
                      <a:cubicBezTo>
                        <a:pt x="74" y="2"/>
                        <a:pt x="75" y="1"/>
                        <a:pt x="77" y="0"/>
                      </a:cubicBezTo>
                      <a:cubicBezTo>
                        <a:pt x="78" y="0"/>
                        <a:pt x="79" y="0"/>
                        <a:pt x="80" y="0"/>
                      </a:cubicBezTo>
                      <a:cubicBezTo>
                        <a:pt x="87" y="4"/>
                        <a:pt x="93" y="8"/>
                        <a:pt x="94" y="17"/>
                      </a:cubicBezTo>
                      <a:cubicBezTo>
                        <a:pt x="81" y="32"/>
                        <a:pt x="69" y="47"/>
                        <a:pt x="50" y="54"/>
                      </a:cubicBezTo>
                      <a:cubicBezTo>
                        <a:pt x="47" y="55"/>
                        <a:pt x="45" y="57"/>
                        <a:pt x="45" y="59"/>
                      </a:cubicBezTo>
                      <a:cubicBezTo>
                        <a:pt x="43" y="68"/>
                        <a:pt x="37" y="73"/>
                        <a:pt x="30" y="76"/>
                      </a:cubicBezTo>
                      <a:cubicBezTo>
                        <a:pt x="26" y="78"/>
                        <a:pt x="23" y="81"/>
                        <a:pt x="19" y="84"/>
                      </a:cubicBezTo>
                      <a:cubicBezTo>
                        <a:pt x="18" y="84"/>
                        <a:pt x="16" y="85"/>
                        <a:pt x="15" y="85"/>
                      </a:cubicBezTo>
                      <a:cubicBezTo>
                        <a:pt x="9" y="84"/>
                        <a:pt x="6" y="91"/>
                        <a:pt x="0" y="88"/>
                      </a:cubicBezTo>
                      <a:cubicBezTo>
                        <a:pt x="0" y="84"/>
                        <a:pt x="2" y="82"/>
                        <a:pt x="4" y="80"/>
                      </a:cubicBezTo>
                      <a:cubicBezTo>
                        <a:pt x="5" y="80"/>
                        <a:pt x="6" y="79"/>
                        <a:pt x="7" y="78"/>
                      </a:cubicBezTo>
                      <a:cubicBezTo>
                        <a:pt x="12" y="75"/>
                        <a:pt x="19" y="75"/>
                        <a:pt x="24" y="70"/>
                      </a:cubicBezTo>
                      <a:cubicBezTo>
                        <a:pt x="22" y="72"/>
                        <a:pt x="20" y="73"/>
                        <a:pt x="18" y="73"/>
                      </a:cubicBezTo>
                      <a:cubicBezTo>
                        <a:pt x="16" y="73"/>
                        <a:pt x="14" y="71"/>
                        <a:pt x="14" y="71"/>
                      </a:cubicBezTo>
                      <a:cubicBezTo>
                        <a:pt x="17" y="65"/>
                        <a:pt x="12" y="58"/>
                        <a:pt x="15" y="52"/>
                      </a:cubicBezTo>
                      <a:cubicBezTo>
                        <a:pt x="22" y="44"/>
                        <a:pt x="31" y="38"/>
                        <a:pt x="40" y="32"/>
                      </a:cubicBezTo>
                      <a:cubicBezTo>
                        <a:pt x="44" y="30"/>
                        <a:pt x="47" y="27"/>
                        <a:pt x="50" y="23"/>
                      </a:cubicBezTo>
                      <a:cubicBezTo>
                        <a:pt x="53" y="19"/>
                        <a:pt x="57" y="16"/>
                        <a:pt x="63" y="17"/>
                      </a:cubicBezTo>
                      <a:close/>
                    </a:path>
                  </a:pathLst>
                </a:custGeom>
                <a:solidFill>
                  <a:srgbClr val="CCC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8" name="Freeform 496"/>
                <p:cNvSpPr/>
                <p:nvPr userDrawn="1"/>
              </p:nvSpPr>
              <p:spPr bwMode="auto">
                <a:xfrm>
                  <a:off x="5125" y="599"/>
                  <a:ext cx="103" cy="101"/>
                </a:xfrm>
                <a:custGeom>
                  <a:avLst/>
                  <a:gdLst>
                    <a:gd name="T0" fmla="*/ 17 w 89"/>
                    <a:gd name="T1" fmla="*/ 81 h 87"/>
                    <a:gd name="T2" fmla="*/ 15 w 89"/>
                    <a:gd name="T3" fmla="*/ 82 h 87"/>
                    <a:gd name="T4" fmla="*/ 11 w 89"/>
                    <a:gd name="T5" fmla="*/ 86 h 87"/>
                    <a:gd name="T6" fmla="*/ 9 w 89"/>
                    <a:gd name="T7" fmla="*/ 87 h 87"/>
                    <a:gd name="T8" fmla="*/ 2 w 89"/>
                    <a:gd name="T9" fmla="*/ 82 h 87"/>
                    <a:gd name="T10" fmla="*/ 9 w 89"/>
                    <a:gd name="T11" fmla="*/ 73 h 87"/>
                    <a:gd name="T12" fmla="*/ 39 w 89"/>
                    <a:gd name="T13" fmla="*/ 43 h 87"/>
                    <a:gd name="T14" fmla="*/ 42 w 89"/>
                    <a:gd name="T15" fmla="*/ 39 h 87"/>
                    <a:gd name="T16" fmla="*/ 45 w 89"/>
                    <a:gd name="T17" fmla="*/ 38 h 87"/>
                    <a:gd name="T18" fmla="*/ 51 w 89"/>
                    <a:gd name="T19" fmla="*/ 36 h 87"/>
                    <a:gd name="T20" fmla="*/ 55 w 89"/>
                    <a:gd name="T21" fmla="*/ 30 h 87"/>
                    <a:gd name="T22" fmla="*/ 60 w 89"/>
                    <a:gd name="T23" fmla="*/ 26 h 87"/>
                    <a:gd name="T24" fmla="*/ 60 w 89"/>
                    <a:gd name="T25" fmla="*/ 21 h 87"/>
                    <a:gd name="T26" fmla="*/ 59 w 89"/>
                    <a:gd name="T27" fmla="*/ 9 h 87"/>
                    <a:gd name="T28" fmla="*/ 78 w 89"/>
                    <a:gd name="T29" fmla="*/ 2 h 87"/>
                    <a:gd name="T30" fmla="*/ 78 w 89"/>
                    <a:gd name="T31" fmla="*/ 2 h 87"/>
                    <a:gd name="T32" fmla="*/ 77 w 89"/>
                    <a:gd name="T33" fmla="*/ 5 h 87"/>
                    <a:gd name="T34" fmla="*/ 73 w 89"/>
                    <a:gd name="T35" fmla="*/ 9 h 87"/>
                    <a:gd name="T36" fmla="*/ 71 w 89"/>
                    <a:gd name="T37" fmla="*/ 17 h 87"/>
                    <a:gd name="T38" fmla="*/ 83 w 89"/>
                    <a:gd name="T39" fmla="*/ 19 h 87"/>
                    <a:gd name="T40" fmla="*/ 81 w 89"/>
                    <a:gd name="T41" fmla="*/ 16 h 87"/>
                    <a:gd name="T42" fmla="*/ 81 w 89"/>
                    <a:gd name="T43" fmla="*/ 16 h 87"/>
                    <a:gd name="T44" fmla="*/ 88 w 89"/>
                    <a:gd name="T45" fmla="*/ 17 h 87"/>
                    <a:gd name="T46" fmla="*/ 87 w 89"/>
                    <a:gd name="T47" fmla="*/ 21 h 87"/>
                    <a:gd name="T48" fmla="*/ 76 w 89"/>
                    <a:gd name="T49" fmla="*/ 39 h 87"/>
                    <a:gd name="T50" fmla="*/ 35 w 89"/>
                    <a:gd name="T51" fmla="*/ 70 h 87"/>
                    <a:gd name="T52" fmla="*/ 18 w 89"/>
                    <a:gd name="T53" fmla="*/ 81 h 87"/>
                    <a:gd name="T54" fmla="*/ 17 w 89"/>
                    <a:gd name="T55"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 h="87">
                      <a:moveTo>
                        <a:pt x="17" y="81"/>
                      </a:moveTo>
                      <a:cubicBezTo>
                        <a:pt x="16" y="81"/>
                        <a:pt x="15" y="82"/>
                        <a:pt x="15" y="82"/>
                      </a:cubicBezTo>
                      <a:cubicBezTo>
                        <a:pt x="9" y="79"/>
                        <a:pt x="13" y="85"/>
                        <a:pt x="11" y="86"/>
                      </a:cubicBezTo>
                      <a:cubicBezTo>
                        <a:pt x="10" y="86"/>
                        <a:pt x="10" y="87"/>
                        <a:pt x="9" y="87"/>
                      </a:cubicBezTo>
                      <a:cubicBezTo>
                        <a:pt x="6" y="86"/>
                        <a:pt x="6" y="81"/>
                        <a:pt x="2" y="82"/>
                      </a:cubicBezTo>
                      <a:cubicBezTo>
                        <a:pt x="0" y="76"/>
                        <a:pt x="6" y="76"/>
                        <a:pt x="9" y="73"/>
                      </a:cubicBezTo>
                      <a:cubicBezTo>
                        <a:pt x="18" y="62"/>
                        <a:pt x="29" y="54"/>
                        <a:pt x="39" y="43"/>
                      </a:cubicBezTo>
                      <a:cubicBezTo>
                        <a:pt x="41" y="42"/>
                        <a:pt x="42" y="41"/>
                        <a:pt x="42" y="39"/>
                      </a:cubicBezTo>
                      <a:cubicBezTo>
                        <a:pt x="43" y="38"/>
                        <a:pt x="44" y="38"/>
                        <a:pt x="45" y="38"/>
                      </a:cubicBezTo>
                      <a:cubicBezTo>
                        <a:pt x="47" y="37"/>
                        <a:pt x="52" y="43"/>
                        <a:pt x="51" y="36"/>
                      </a:cubicBezTo>
                      <a:cubicBezTo>
                        <a:pt x="52" y="33"/>
                        <a:pt x="54" y="31"/>
                        <a:pt x="55" y="30"/>
                      </a:cubicBezTo>
                      <a:cubicBezTo>
                        <a:pt x="57" y="28"/>
                        <a:pt x="58" y="27"/>
                        <a:pt x="60" y="26"/>
                      </a:cubicBezTo>
                      <a:cubicBezTo>
                        <a:pt x="61" y="24"/>
                        <a:pt x="62" y="23"/>
                        <a:pt x="60" y="21"/>
                      </a:cubicBezTo>
                      <a:cubicBezTo>
                        <a:pt x="56" y="17"/>
                        <a:pt x="55" y="13"/>
                        <a:pt x="59" y="9"/>
                      </a:cubicBezTo>
                      <a:cubicBezTo>
                        <a:pt x="64" y="3"/>
                        <a:pt x="74" y="0"/>
                        <a:pt x="78" y="2"/>
                      </a:cubicBezTo>
                      <a:cubicBezTo>
                        <a:pt x="78" y="2"/>
                        <a:pt x="78" y="2"/>
                        <a:pt x="78" y="2"/>
                      </a:cubicBezTo>
                      <a:cubicBezTo>
                        <a:pt x="78" y="3"/>
                        <a:pt x="77" y="4"/>
                        <a:pt x="77" y="5"/>
                      </a:cubicBezTo>
                      <a:cubicBezTo>
                        <a:pt x="76" y="6"/>
                        <a:pt x="74" y="8"/>
                        <a:pt x="73" y="9"/>
                      </a:cubicBezTo>
                      <a:cubicBezTo>
                        <a:pt x="70" y="11"/>
                        <a:pt x="68" y="13"/>
                        <a:pt x="71" y="17"/>
                      </a:cubicBezTo>
                      <a:cubicBezTo>
                        <a:pt x="75" y="20"/>
                        <a:pt x="80" y="21"/>
                        <a:pt x="83" y="19"/>
                      </a:cubicBezTo>
                      <a:cubicBezTo>
                        <a:pt x="83" y="19"/>
                        <a:pt x="82" y="17"/>
                        <a:pt x="81" y="16"/>
                      </a:cubicBezTo>
                      <a:cubicBezTo>
                        <a:pt x="81" y="16"/>
                        <a:pt x="81" y="16"/>
                        <a:pt x="81" y="16"/>
                      </a:cubicBezTo>
                      <a:cubicBezTo>
                        <a:pt x="84" y="15"/>
                        <a:pt x="86" y="14"/>
                        <a:pt x="88" y="17"/>
                      </a:cubicBezTo>
                      <a:cubicBezTo>
                        <a:pt x="89" y="18"/>
                        <a:pt x="88" y="20"/>
                        <a:pt x="87" y="21"/>
                      </a:cubicBezTo>
                      <a:cubicBezTo>
                        <a:pt x="78" y="24"/>
                        <a:pt x="78" y="32"/>
                        <a:pt x="76" y="39"/>
                      </a:cubicBezTo>
                      <a:cubicBezTo>
                        <a:pt x="61" y="48"/>
                        <a:pt x="46" y="56"/>
                        <a:pt x="35" y="70"/>
                      </a:cubicBezTo>
                      <a:cubicBezTo>
                        <a:pt x="30" y="74"/>
                        <a:pt x="25" y="78"/>
                        <a:pt x="18" y="81"/>
                      </a:cubicBezTo>
                      <a:cubicBezTo>
                        <a:pt x="18" y="81"/>
                        <a:pt x="17" y="81"/>
                        <a:pt x="17" y="81"/>
                      </a:cubicBezTo>
                      <a:close/>
                    </a:path>
                  </a:pathLst>
                </a:custGeom>
                <a:solidFill>
                  <a:srgbClr val="BEBD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9" name="Freeform 497"/>
                <p:cNvSpPr/>
                <p:nvPr userDrawn="1"/>
              </p:nvSpPr>
              <p:spPr bwMode="auto">
                <a:xfrm>
                  <a:off x="5145" y="642"/>
                  <a:ext cx="68" cy="70"/>
                </a:xfrm>
                <a:custGeom>
                  <a:avLst/>
                  <a:gdLst>
                    <a:gd name="T0" fmla="*/ 18 w 59"/>
                    <a:gd name="T1" fmla="*/ 32 h 61"/>
                    <a:gd name="T2" fmla="*/ 22 w 59"/>
                    <a:gd name="T3" fmla="*/ 22 h 61"/>
                    <a:gd name="T4" fmla="*/ 36 w 59"/>
                    <a:gd name="T5" fmla="*/ 11 h 61"/>
                    <a:gd name="T6" fmla="*/ 40 w 59"/>
                    <a:gd name="T7" fmla="*/ 8 h 61"/>
                    <a:gd name="T8" fmla="*/ 49 w 59"/>
                    <a:gd name="T9" fmla="*/ 4 h 61"/>
                    <a:gd name="T10" fmla="*/ 59 w 59"/>
                    <a:gd name="T11" fmla="*/ 2 h 61"/>
                    <a:gd name="T12" fmla="*/ 20 w 59"/>
                    <a:gd name="T13" fmla="*/ 55 h 61"/>
                    <a:gd name="T14" fmla="*/ 15 w 59"/>
                    <a:gd name="T15" fmla="*/ 61 h 61"/>
                    <a:gd name="T16" fmla="*/ 12 w 59"/>
                    <a:gd name="T17" fmla="*/ 61 h 61"/>
                    <a:gd name="T18" fmla="*/ 0 w 59"/>
                    <a:gd name="T19" fmla="*/ 44 h 61"/>
                    <a:gd name="T20" fmla="*/ 0 w 59"/>
                    <a:gd name="T21" fmla="*/ 44 h 61"/>
                    <a:gd name="T22" fmla="*/ 18 w 59"/>
                    <a:gd name="T23"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1">
                      <a:moveTo>
                        <a:pt x="18" y="32"/>
                      </a:moveTo>
                      <a:cubicBezTo>
                        <a:pt x="16" y="27"/>
                        <a:pt x="19" y="24"/>
                        <a:pt x="22" y="22"/>
                      </a:cubicBezTo>
                      <a:cubicBezTo>
                        <a:pt x="28" y="20"/>
                        <a:pt x="33" y="16"/>
                        <a:pt x="36" y="11"/>
                      </a:cubicBezTo>
                      <a:cubicBezTo>
                        <a:pt x="37" y="9"/>
                        <a:pt x="38" y="8"/>
                        <a:pt x="40" y="8"/>
                      </a:cubicBezTo>
                      <a:cubicBezTo>
                        <a:pt x="45" y="10"/>
                        <a:pt x="46" y="6"/>
                        <a:pt x="49" y="4"/>
                      </a:cubicBezTo>
                      <a:cubicBezTo>
                        <a:pt x="52" y="2"/>
                        <a:pt x="55" y="0"/>
                        <a:pt x="59" y="2"/>
                      </a:cubicBezTo>
                      <a:cubicBezTo>
                        <a:pt x="44" y="18"/>
                        <a:pt x="33" y="37"/>
                        <a:pt x="20" y="55"/>
                      </a:cubicBezTo>
                      <a:cubicBezTo>
                        <a:pt x="18" y="57"/>
                        <a:pt x="17" y="60"/>
                        <a:pt x="15" y="61"/>
                      </a:cubicBezTo>
                      <a:cubicBezTo>
                        <a:pt x="14" y="61"/>
                        <a:pt x="12" y="61"/>
                        <a:pt x="12" y="61"/>
                      </a:cubicBezTo>
                      <a:cubicBezTo>
                        <a:pt x="11" y="53"/>
                        <a:pt x="3" y="50"/>
                        <a:pt x="0" y="44"/>
                      </a:cubicBezTo>
                      <a:cubicBezTo>
                        <a:pt x="0" y="44"/>
                        <a:pt x="0" y="44"/>
                        <a:pt x="0" y="44"/>
                      </a:cubicBezTo>
                      <a:cubicBezTo>
                        <a:pt x="5" y="39"/>
                        <a:pt x="12" y="37"/>
                        <a:pt x="18" y="32"/>
                      </a:cubicBezTo>
                      <a:close/>
                    </a:path>
                  </a:pathLst>
                </a:custGeom>
                <a:solidFill>
                  <a:srgbClr val="D0CF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0" name="Freeform 498"/>
                <p:cNvSpPr/>
                <p:nvPr userDrawn="1"/>
              </p:nvSpPr>
              <p:spPr bwMode="auto">
                <a:xfrm>
                  <a:off x="5124" y="590"/>
                  <a:ext cx="104" cy="89"/>
                </a:xfrm>
                <a:custGeom>
                  <a:avLst/>
                  <a:gdLst>
                    <a:gd name="T0" fmla="*/ 62 w 90"/>
                    <a:gd name="T1" fmla="*/ 35 h 77"/>
                    <a:gd name="T2" fmla="*/ 58 w 90"/>
                    <a:gd name="T3" fmla="*/ 39 h 77"/>
                    <a:gd name="T4" fmla="*/ 44 w 90"/>
                    <a:gd name="T5" fmla="*/ 48 h 77"/>
                    <a:gd name="T6" fmla="*/ 43 w 90"/>
                    <a:gd name="T7" fmla="*/ 51 h 77"/>
                    <a:gd name="T8" fmla="*/ 18 w 90"/>
                    <a:gd name="T9" fmla="*/ 73 h 77"/>
                    <a:gd name="T10" fmla="*/ 7 w 90"/>
                    <a:gd name="T11" fmla="*/ 76 h 77"/>
                    <a:gd name="T12" fmla="*/ 5 w 90"/>
                    <a:gd name="T13" fmla="*/ 71 h 77"/>
                    <a:gd name="T14" fmla="*/ 5 w 90"/>
                    <a:gd name="T15" fmla="*/ 71 h 77"/>
                    <a:gd name="T16" fmla="*/ 9 w 90"/>
                    <a:gd name="T17" fmla="*/ 61 h 77"/>
                    <a:gd name="T18" fmla="*/ 15 w 90"/>
                    <a:gd name="T19" fmla="*/ 57 h 77"/>
                    <a:gd name="T20" fmla="*/ 15 w 90"/>
                    <a:gd name="T21" fmla="*/ 57 h 77"/>
                    <a:gd name="T22" fmla="*/ 19 w 90"/>
                    <a:gd name="T23" fmla="*/ 51 h 77"/>
                    <a:gd name="T24" fmla="*/ 30 w 90"/>
                    <a:gd name="T25" fmla="*/ 47 h 77"/>
                    <a:gd name="T26" fmla="*/ 38 w 90"/>
                    <a:gd name="T27" fmla="*/ 50 h 77"/>
                    <a:gd name="T28" fmla="*/ 32 w 90"/>
                    <a:gd name="T29" fmla="*/ 37 h 77"/>
                    <a:gd name="T30" fmla="*/ 34 w 90"/>
                    <a:gd name="T31" fmla="*/ 36 h 77"/>
                    <a:gd name="T32" fmla="*/ 53 w 90"/>
                    <a:gd name="T33" fmla="*/ 21 h 77"/>
                    <a:gd name="T34" fmla="*/ 83 w 90"/>
                    <a:gd name="T35" fmla="*/ 1 h 77"/>
                    <a:gd name="T36" fmla="*/ 85 w 90"/>
                    <a:gd name="T37" fmla="*/ 0 h 77"/>
                    <a:gd name="T38" fmla="*/ 89 w 90"/>
                    <a:gd name="T39" fmla="*/ 4 h 77"/>
                    <a:gd name="T40" fmla="*/ 81 w 90"/>
                    <a:gd name="T41" fmla="*/ 9 h 77"/>
                    <a:gd name="T42" fmla="*/ 79 w 90"/>
                    <a:gd name="T43" fmla="*/ 10 h 77"/>
                    <a:gd name="T44" fmla="*/ 71 w 90"/>
                    <a:gd name="T45" fmla="*/ 12 h 77"/>
                    <a:gd name="T46" fmla="*/ 66 w 90"/>
                    <a:gd name="T47" fmla="*/ 16 h 77"/>
                    <a:gd name="T48" fmla="*/ 60 w 90"/>
                    <a:gd name="T49" fmla="*/ 22 h 77"/>
                    <a:gd name="T50" fmla="*/ 66 w 90"/>
                    <a:gd name="T51" fmla="*/ 28 h 77"/>
                    <a:gd name="T52" fmla="*/ 62 w 90"/>
                    <a:gd name="T53"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77">
                      <a:moveTo>
                        <a:pt x="62" y="35"/>
                      </a:moveTo>
                      <a:cubicBezTo>
                        <a:pt x="61" y="37"/>
                        <a:pt x="60" y="38"/>
                        <a:pt x="58" y="39"/>
                      </a:cubicBezTo>
                      <a:cubicBezTo>
                        <a:pt x="52" y="40"/>
                        <a:pt x="49" y="45"/>
                        <a:pt x="44" y="48"/>
                      </a:cubicBezTo>
                      <a:cubicBezTo>
                        <a:pt x="43" y="49"/>
                        <a:pt x="43" y="50"/>
                        <a:pt x="43" y="51"/>
                      </a:cubicBezTo>
                      <a:cubicBezTo>
                        <a:pt x="33" y="57"/>
                        <a:pt x="25" y="65"/>
                        <a:pt x="18" y="73"/>
                      </a:cubicBezTo>
                      <a:cubicBezTo>
                        <a:pt x="15" y="75"/>
                        <a:pt x="11" y="77"/>
                        <a:pt x="7" y="76"/>
                      </a:cubicBezTo>
                      <a:cubicBezTo>
                        <a:pt x="4" y="75"/>
                        <a:pt x="4" y="74"/>
                        <a:pt x="5" y="71"/>
                      </a:cubicBezTo>
                      <a:cubicBezTo>
                        <a:pt x="5" y="71"/>
                        <a:pt x="5" y="71"/>
                        <a:pt x="5" y="71"/>
                      </a:cubicBezTo>
                      <a:cubicBezTo>
                        <a:pt x="3" y="67"/>
                        <a:pt x="0" y="62"/>
                        <a:pt x="9" y="61"/>
                      </a:cubicBezTo>
                      <a:cubicBezTo>
                        <a:pt x="11" y="61"/>
                        <a:pt x="13" y="59"/>
                        <a:pt x="15" y="57"/>
                      </a:cubicBezTo>
                      <a:cubicBezTo>
                        <a:pt x="15" y="57"/>
                        <a:pt x="15" y="57"/>
                        <a:pt x="15" y="57"/>
                      </a:cubicBezTo>
                      <a:cubicBezTo>
                        <a:pt x="15" y="54"/>
                        <a:pt x="16" y="51"/>
                        <a:pt x="19" y="51"/>
                      </a:cubicBezTo>
                      <a:cubicBezTo>
                        <a:pt x="24" y="52"/>
                        <a:pt x="28" y="49"/>
                        <a:pt x="30" y="47"/>
                      </a:cubicBezTo>
                      <a:cubicBezTo>
                        <a:pt x="35" y="42"/>
                        <a:pt x="37" y="41"/>
                        <a:pt x="38" y="50"/>
                      </a:cubicBezTo>
                      <a:cubicBezTo>
                        <a:pt x="43" y="40"/>
                        <a:pt x="37" y="39"/>
                        <a:pt x="32" y="37"/>
                      </a:cubicBezTo>
                      <a:cubicBezTo>
                        <a:pt x="33" y="37"/>
                        <a:pt x="33" y="37"/>
                        <a:pt x="34" y="36"/>
                      </a:cubicBezTo>
                      <a:cubicBezTo>
                        <a:pt x="40" y="31"/>
                        <a:pt x="51" y="31"/>
                        <a:pt x="53" y="21"/>
                      </a:cubicBezTo>
                      <a:cubicBezTo>
                        <a:pt x="61" y="11"/>
                        <a:pt x="71" y="5"/>
                        <a:pt x="83" y="1"/>
                      </a:cubicBezTo>
                      <a:cubicBezTo>
                        <a:pt x="84" y="0"/>
                        <a:pt x="84" y="0"/>
                        <a:pt x="85" y="0"/>
                      </a:cubicBezTo>
                      <a:cubicBezTo>
                        <a:pt x="88" y="0"/>
                        <a:pt x="90" y="1"/>
                        <a:pt x="89" y="4"/>
                      </a:cubicBezTo>
                      <a:cubicBezTo>
                        <a:pt x="88" y="8"/>
                        <a:pt x="85" y="10"/>
                        <a:pt x="81" y="9"/>
                      </a:cubicBezTo>
                      <a:cubicBezTo>
                        <a:pt x="81" y="9"/>
                        <a:pt x="80" y="10"/>
                        <a:pt x="79" y="10"/>
                      </a:cubicBezTo>
                      <a:cubicBezTo>
                        <a:pt x="76" y="8"/>
                        <a:pt x="73" y="9"/>
                        <a:pt x="71" y="12"/>
                      </a:cubicBezTo>
                      <a:cubicBezTo>
                        <a:pt x="70" y="14"/>
                        <a:pt x="69" y="16"/>
                        <a:pt x="66" y="16"/>
                      </a:cubicBezTo>
                      <a:cubicBezTo>
                        <a:pt x="63" y="16"/>
                        <a:pt x="60" y="18"/>
                        <a:pt x="60" y="22"/>
                      </a:cubicBezTo>
                      <a:cubicBezTo>
                        <a:pt x="59" y="27"/>
                        <a:pt x="64" y="26"/>
                        <a:pt x="66" y="28"/>
                      </a:cubicBezTo>
                      <a:cubicBezTo>
                        <a:pt x="66" y="31"/>
                        <a:pt x="61" y="32"/>
                        <a:pt x="62" y="35"/>
                      </a:cubicBezTo>
                      <a:close/>
                    </a:path>
                  </a:pathLst>
                </a:custGeom>
                <a:solidFill>
                  <a:srgbClr val="BBB8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1" name="Freeform 499"/>
                <p:cNvSpPr/>
                <p:nvPr userDrawn="1"/>
              </p:nvSpPr>
              <p:spPr bwMode="auto">
                <a:xfrm>
                  <a:off x="5217" y="560"/>
                  <a:ext cx="40" cy="44"/>
                </a:xfrm>
                <a:custGeom>
                  <a:avLst/>
                  <a:gdLst>
                    <a:gd name="T0" fmla="*/ 0 w 34"/>
                    <a:gd name="T1" fmla="*/ 35 h 38"/>
                    <a:gd name="T2" fmla="*/ 4 w 34"/>
                    <a:gd name="T3" fmla="*/ 26 h 38"/>
                    <a:gd name="T4" fmla="*/ 21 w 34"/>
                    <a:gd name="T5" fmla="*/ 13 h 38"/>
                    <a:gd name="T6" fmla="*/ 22 w 34"/>
                    <a:gd name="T7" fmla="*/ 8 h 38"/>
                    <a:gd name="T8" fmla="*/ 22 w 34"/>
                    <a:gd name="T9" fmla="*/ 8 h 38"/>
                    <a:gd name="T10" fmla="*/ 17 w 34"/>
                    <a:gd name="T11" fmla="*/ 9 h 38"/>
                    <a:gd name="T12" fmla="*/ 14 w 34"/>
                    <a:gd name="T13" fmla="*/ 7 h 38"/>
                    <a:gd name="T14" fmla="*/ 22 w 34"/>
                    <a:gd name="T15" fmla="*/ 1 h 38"/>
                    <a:gd name="T16" fmla="*/ 26 w 34"/>
                    <a:gd name="T17" fmla="*/ 2 h 38"/>
                    <a:gd name="T18" fmla="*/ 33 w 34"/>
                    <a:gd name="T19" fmla="*/ 9 h 38"/>
                    <a:gd name="T20" fmla="*/ 28 w 34"/>
                    <a:gd name="T21" fmla="*/ 21 h 38"/>
                    <a:gd name="T22" fmla="*/ 26 w 34"/>
                    <a:gd name="T23" fmla="*/ 23 h 38"/>
                    <a:gd name="T24" fmla="*/ 22 w 34"/>
                    <a:gd name="T25" fmla="*/ 27 h 38"/>
                    <a:gd name="T26" fmla="*/ 8 w 34"/>
                    <a:gd name="T27" fmla="*/ 35 h 38"/>
                    <a:gd name="T28" fmla="*/ 0 w 34"/>
                    <a:gd name="T2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8">
                      <a:moveTo>
                        <a:pt x="0" y="35"/>
                      </a:moveTo>
                      <a:cubicBezTo>
                        <a:pt x="4" y="33"/>
                        <a:pt x="10" y="32"/>
                        <a:pt x="4" y="26"/>
                      </a:cubicBezTo>
                      <a:cubicBezTo>
                        <a:pt x="10" y="22"/>
                        <a:pt x="14" y="16"/>
                        <a:pt x="21" y="13"/>
                      </a:cubicBezTo>
                      <a:cubicBezTo>
                        <a:pt x="23" y="12"/>
                        <a:pt x="23" y="10"/>
                        <a:pt x="22" y="8"/>
                      </a:cubicBezTo>
                      <a:cubicBezTo>
                        <a:pt x="22" y="8"/>
                        <a:pt x="22" y="8"/>
                        <a:pt x="22" y="8"/>
                      </a:cubicBezTo>
                      <a:cubicBezTo>
                        <a:pt x="20" y="8"/>
                        <a:pt x="19" y="8"/>
                        <a:pt x="17" y="9"/>
                      </a:cubicBezTo>
                      <a:cubicBezTo>
                        <a:pt x="13" y="12"/>
                        <a:pt x="14" y="9"/>
                        <a:pt x="14" y="7"/>
                      </a:cubicBezTo>
                      <a:cubicBezTo>
                        <a:pt x="17" y="5"/>
                        <a:pt x="21" y="5"/>
                        <a:pt x="22" y="1"/>
                      </a:cubicBezTo>
                      <a:cubicBezTo>
                        <a:pt x="24" y="0"/>
                        <a:pt x="26" y="0"/>
                        <a:pt x="26" y="2"/>
                      </a:cubicBezTo>
                      <a:cubicBezTo>
                        <a:pt x="27" y="6"/>
                        <a:pt x="31" y="7"/>
                        <a:pt x="33" y="9"/>
                      </a:cubicBezTo>
                      <a:cubicBezTo>
                        <a:pt x="34" y="14"/>
                        <a:pt x="30" y="17"/>
                        <a:pt x="28" y="21"/>
                      </a:cubicBezTo>
                      <a:cubicBezTo>
                        <a:pt x="27" y="22"/>
                        <a:pt x="27" y="23"/>
                        <a:pt x="26" y="23"/>
                      </a:cubicBezTo>
                      <a:cubicBezTo>
                        <a:pt x="24" y="24"/>
                        <a:pt x="23" y="25"/>
                        <a:pt x="22" y="27"/>
                      </a:cubicBezTo>
                      <a:cubicBezTo>
                        <a:pt x="20" y="34"/>
                        <a:pt x="16" y="38"/>
                        <a:pt x="8" y="35"/>
                      </a:cubicBezTo>
                      <a:cubicBezTo>
                        <a:pt x="5" y="35"/>
                        <a:pt x="3" y="37"/>
                        <a:pt x="0" y="35"/>
                      </a:cubicBezTo>
                      <a:close/>
                    </a:path>
                  </a:pathLst>
                </a:custGeom>
                <a:solidFill>
                  <a:srgbClr val="A8A6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2" name="Freeform 500"/>
                <p:cNvSpPr/>
                <p:nvPr userDrawn="1"/>
              </p:nvSpPr>
              <p:spPr bwMode="auto">
                <a:xfrm>
                  <a:off x="5224" y="584"/>
                  <a:ext cx="26" cy="31"/>
                </a:xfrm>
                <a:custGeom>
                  <a:avLst/>
                  <a:gdLst>
                    <a:gd name="T0" fmla="*/ 2 w 22"/>
                    <a:gd name="T1" fmla="*/ 14 h 27"/>
                    <a:gd name="T2" fmla="*/ 15 w 22"/>
                    <a:gd name="T3" fmla="*/ 3 h 27"/>
                    <a:gd name="T4" fmla="*/ 19 w 22"/>
                    <a:gd name="T5" fmla="*/ 1 h 27"/>
                    <a:gd name="T6" fmla="*/ 22 w 22"/>
                    <a:gd name="T7" fmla="*/ 0 h 27"/>
                    <a:gd name="T8" fmla="*/ 10 w 22"/>
                    <a:gd name="T9" fmla="*/ 22 h 27"/>
                    <a:gd name="T10" fmla="*/ 5 w 22"/>
                    <a:gd name="T11" fmla="*/ 25 h 27"/>
                    <a:gd name="T12" fmla="*/ 1 w 22"/>
                    <a:gd name="T13" fmla="*/ 20 h 27"/>
                    <a:gd name="T14" fmla="*/ 2 w 22"/>
                    <a:gd name="T15" fmla="*/ 14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2" y="14"/>
                      </a:moveTo>
                      <a:cubicBezTo>
                        <a:pt x="10" y="14"/>
                        <a:pt x="11" y="7"/>
                        <a:pt x="15" y="3"/>
                      </a:cubicBezTo>
                      <a:cubicBezTo>
                        <a:pt x="16" y="1"/>
                        <a:pt x="17" y="0"/>
                        <a:pt x="19" y="1"/>
                      </a:cubicBezTo>
                      <a:cubicBezTo>
                        <a:pt x="20" y="1"/>
                        <a:pt x="21" y="0"/>
                        <a:pt x="22" y="0"/>
                      </a:cubicBezTo>
                      <a:cubicBezTo>
                        <a:pt x="21" y="9"/>
                        <a:pt x="14" y="15"/>
                        <a:pt x="10" y="22"/>
                      </a:cubicBezTo>
                      <a:cubicBezTo>
                        <a:pt x="9" y="24"/>
                        <a:pt x="8" y="27"/>
                        <a:pt x="5" y="25"/>
                      </a:cubicBezTo>
                      <a:cubicBezTo>
                        <a:pt x="3" y="24"/>
                        <a:pt x="0" y="23"/>
                        <a:pt x="1" y="20"/>
                      </a:cubicBezTo>
                      <a:cubicBezTo>
                        <a:pt x="1" y="18"/>
                        <a:pt x="1" y="16"/>
                        <a:pt x="2" y="14"/>
                      </a:cubicBezTo>
                      <a:close/>
                    </a:path>
                  </a:pathLst>
                </a:custGeom>
                <a:solidFill>
                  <a:srgbClr val="BB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3" name="Freeform 501"/>
                <p:cNvSpPr/>
                <p:nvPr userDrawn="1"/>
              </p:nvSpPr>
              <p:spPr bwMode="auto">
                <a:xfrm>
                  <a:off x="5258" y="547"/>
                  <a:ext cx="10" cy="12"/>
                </a:xfrm>
                <a:custGeom>
                  <a:avLst/>
                  <a:gdLst>
                    <a:gd name="T0" fmla="*/ 6 w 9"/>
                    <a:gd name="T1" fmla="*/ 9 h 10"/>
                    <a:gd name="T2" fmla="*/ 2 w 9"/>
                    <a:gd name="T3" fmla="*/ 4 h 10"/>
                    <a:gd name="T4" fmla="*/ 8 w 9"/>
                    <a:gd name="T5" fmla="*/ 0 h 10"/>
                    <a:gd name="T6" fmla="*/ 9 w 9"/>
                    <a:gd name="T7" fmla="*/ 5 h 10"/>
                    <a:gd name="T8" fmla="*/ 6 w 9"/>
                    <a:gd name="T9" fmla="*/ 9 h 10"/>
                  </a:gdLst>
                  <a:ahLst/>
                  <a:cxnLst>
                    <a:cxn ang="0">
                      <a:pos x="T0" y="T1"/>
                    </a:cxn>
                    <a:cxn ang="0">
                      <a:pos x="T2" y="T3"/>
                    </a:cxn>
                    <a:cxn ang="0">
                      <a:pos x="T4" y="T5"/>
                    </a:cxn>
                    <a:cxn ang="0">
                      <a:pos x="T6" y="T7"/>
                    </a:cxn>
                    <a:cxn ang="0">
                      <a:pos x="T8" y="T9"/>
                    </a:cxn>
                  </a:cxnLst>
                  <a:rect l="0" t="0" r="r" b="b"/>
                  <a:pathLst>
                    <a:path w="9" h="10">
                      <a:moveTo>
                        <a:pt x="6" y="9"/>
                      </a:moveTo>
                      <a:cubicBezTo>
                        <a:pt x="2" y="10"/>
                        <a:pt x="0" y="9"/>
                        <a:pt x="2" y="4"/>
                      </a:cubicBezTo>
                      <a:cubicBezTo>
                        <a:pt x="3" y="2"/>
                        <a:pt x="6" y="1"/>
                        <a:pt x="8" y="0"/>
                      </a:cubicBezTo>
                      <a:cubicBezTo>
                        <a:pt x="8" y="2"/>
                        <a:pt x="9" y="3"/>
                        <a:pt x="9" y="5"/>
                      </a:cubicBezTo>
                      <a:cubicBezTo>
                        <a:pt x="8" y="6"/>
                        <a:pt x="7" y="8"/>
                        <a:pt x="6" y="9"/>
                      </a:cubicBezTo>
                      <a:close/>
                    </a:path>
                  </a:pathLst>
                </a:custGeom>
                <a:solidFill>
                  <a:srgbClr val="E4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4" name="Freeform 502"/>
                <p:cNvSpPr/>
                <p:nvPr userDrawn="1"/>
              </p:nvSpPr>
              <p:spPr bwMode="auto">
                <a:xfrm>
                  <a:off x="5215" y="612"/>
                  <a:ext cx="6" cy="6"/>
                </a:xfrm>
                <a:custGeom>
                  <a:avLst/>
                  <a:gdLst>
                    <a:gd name="T0" fmla="*/ 3 w 5"/>
                    <a:gd name="T1" fmla="*/ 5 h 5"/>
                    <a:gd name="T2" fmla="*/ 1 w 5"/>
                    <a:gd name="T3" fmla="*/ 1 h 5"/>
                    <a:gd name="T4" fmla="*/ 2 w 5"/>
                    <a:gd name="T5" fmla="*/ 0 h 5"/>
                    <a:gd name="T6" fmla="*/ 3 w 5"/>
                    <a:gd name="T7" fmla="*/ 5 h 5"/>
                  </a:gdLst>
                  <a:ahLst/>
                  <a:cxnLst>
                    <a:cxn ang="0">
                      <a:pos x="T0" y="T1"/>
                    </a:cxn>
                    <a:cxn ang="0">
                      <a:pos x="T2" y="T3"/>
                    </a:cxn>
                    <a:cxn ang="0">
                      <a:pos x="T4" y="T5"/>
                    </a:cxn>
                    <a:cxn ang="0">
                      <a:pos x="T6" y="T7"/>
                    </a:cxn>
                  </a:cxnLst>
                  <a:rect l="0" t="0" r="r" b="b"/>
                  <a:pathLst>
                    <a:path w="5" h="5">
                      <a:moveTo>
                        <a:pt x="3" y="5"/>
                      </a:moveTo>
                      <a:cubicBezTo>
                        <a:pt x="1" y="5"/>
                        <a:pt x="0" y="3"/>
                        <a:pt x="1" y="1"/>
                      </a:cubicBezTo>
                      <a:cubicBezTo>
                        <a:pt x="1" y="0"/>
                        <a:pt x="2" y="0"/>
                        <a:pt x="2" y="0"/>
                      </a:cubicBezTo>
                      <a:cubicBezTo>
                        <a:pt x="5" y="1"/>
                        <a:pt x="3" y="3"/>
                        <a:pt x="3" y="5"/>
                      </a:cubicBezTo>
                      <a:close/>
                    </a:path>
                  </a:pathLst>
                </a:custGeom>
                <a:solidFill>
                  <a:srgbClr val="BEBD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5" name="Freeform 503"/>
                <p:cNvSpPr/>
                <p:nvPr userDrawn="1"/>
              </p:nvSpPr>
              <p:spPr bwMode="auto">
                <a:xfrm>
                  <a:off x="5214" y="602"/>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1" y="1"/>
                        <a:pt x="1" y="0"/>
                      </a:cubicBezTo>
                      <a:cubicBezTo>
                        <a:pt x="1" y="1"/>
                        <a:pt x="0" y="2"/>
                        <a:pt x="0" y="3"/>
                      </a:cubicBezTo>
                      <a:close/>
                    </a:path>
                  </a:pathLst>
                </a:custGeom>
                <a:solidFill>
                  <a:srgbClr val="BBB8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6" name="Freeform 504"/>
                <p:cNvSpPr/>
                <p:nvPr userDrawn="1"/>
              </p:nvSpPr>
              <p:spPr bwMode="auto">
                <a:xfrm>
                  <a:off x="5584" y="802"/>
                  <a:ext cx="61" cy="58"/>
                </a:xfrm>
                <a:custGeom>
                  <a:avLst/>
                  <a:gdLst>
                    <a:gd name="T0" fmla="*/ 34 w 53"/>
                    <a:gd name="T1" fmla="*/ 38 h 50"/>
                    <a:gd name="T2" fmla="*/ 33 w 53"/>
                    <a:gd name="T3" fmla="*/ 36 h 50"/>
                    <a:gd name="T4" fmla="*/ 27 w 53"/>
                    <a:gd name="T5" fmla="*/ 29 h 50"/>
                    <a:gd name="T6" fmla="*/ 27 w 53"/>
                    <a:gd name="T7" fmla="*/ 29 h 50"/>
                    <a:gd name="T8" fmla="*/ 24 w 53"/>
                    <a:gd name="T9" fmla="*/ 27 h 50"/>
                    <a:gd name="T10" fmla="*/ 24 w 53"/>
                    <a:gd name="T11" fmla="*/ 27 h 50"/>
                    <a:gd name="T12" fmla="*/ 20 w 53"/>
                    <a:gd name="T13" fmla="*/ 24 h 50"/>
                    <a:gd name="T14" fmla="*/ 20 w 53"/>
                    <a:gd name="T15" fmla="*/ 24 h 50"/>
                    <a:gd name="T16" fmla="*/ 16 w 53"/>
                    <a:gd name="T17" fmla="*/ 20 h 50"/>
                    <a:gd name="T18" fmla="*/ 16 w 53"/>
                    <a:gd name="T19" fmla="*/ 20 h 50"/>
                    <a:gd name="T20" fmla="*/ 12 w 53"/>
                    <a:gd name="T21" fmla="*/ 17 h 50"/>
                    <a:gd name="T22" fmla="*/ 12 w 53"/>
                    <a:gd name="T23" fmla="*/ 17 h 50"/>
                    <a:gd name="T24" fmla="*/ 8 w 53"/>
                    <a:gd name="T25" fmla="*/ 13 h 50"/>
                    <a:gd name="T26" fmla="*/ 8 w 53"/>
                    <a:gd name="T27" fmla="*/ 13 h 50"/>
                    <a:gd name="T28" fmla="*/ 4 w 53"/>
                    <a:gd name="T29" fmla="*/ 10 h 50"/>
                    <a:gd name="T30" fmla="*/ 4 w 53"/>
                    <a:gd name="T31" fmla="*/ 10 h 50"/>
                    <a:gd name="T32" fmla="*/ 2 w 53"/>
                    <a:gd name="T33" fmla="*/ 3 h 50"/>
                    <a:gd name="T34" fmla="*/ 9 w 53"/>
                    <a:gd name="T35" fmla="*/ 2 h 50"/>
                    <a:gd name="T36" fmla="*/ 9 w 53"/>
                    <a:gd name="T37" fmla="*/ 2 h 50"/>
                    <a:gd name="T38" fmla="*/ 14 w 53"/>
                    <a:gd name="T39" fmla="*/ 8 h 50"/>
                    <a:gd name="T40" fmla="*/ 14 w 53"/>
                    <a:gd name="T41" fmla="*/ 10 h 50"/>
                    <a:gd name="T42" fmla="*/ 18 w 53"/>
                    <a:gd name="T43" fmla="*/ 12 h 50"/>
                    <a:gd name="T44" fmla="*/ 18 w 53"/>
                    <a:gd name="T45" fmla="*/ 12 h 50"/>
                    <a:gd name="T46" fmla="*/ 26 w 53"/>
                    <a:gd name="T47" fmla="*/ 19 h 50"/>
                    <a:gd name="T48" fmla="*/ 26 w 53"/>
                    <a:gd name="T49" fmla="*/ 19 h 50"/>
                    <a:gd name="T50" fmla="*/ 31 w 53"/>
                    <a:gd name="T51" fmla="*/ 24 h 50"/>
                    <a:gd name="T52" fmla="*/ 31 w 53"/>
                    <a:gd name="T53" fmla="*/ 24 h 50"/>
                    <a:gd name="T54" fmla="*/ 35 w 53"/>
                    <a:gd name="T55" fmla="*/ 27 h 50"/>
                    <a:gd name="T56" fmla="*/ 39 w 53"/>
                    <a:gd name="T57" fmla="*/ 28 h 50"/>
                    <a:gd name="T58" fmla="*/ 46 w 53"/>
                    <a:gd name="T59" fmla="*/ 34 h 50"/>
                    <a:gd name="T60" fmla="*/ 48 w 53"/>
                    <a:gd name="T61" fmla="*/ 36 h 50"/>
                    <a:gd name="T62" fmla="*/ 49 w 53"/>
                    <a:gd name="T63" fmla="*/ 36 h 50"/>
                    <a:gd name="T64" fmla="*/ 51 w 53"/>
                    <a:gd name="T65" fmla="*/ 37 h 50"/>
                    <a:gd name="T66" fmla="*/ 53 w 53"/>
                    <a:gd name="T67" fmla="*/ 38 h 50"/>
                    <a:gd name="T68" fmla="*/ 53 w 53"/>
                    <a:gd name="T69" fmla="*/ 41 h 50"/>
                    <a:gd name="T70" fmla="*/ 52 w 53"/>
                    <a:gd name="T71" fmla="*/ 43 h 50"/>
                    <a:gd name="T72" fmla="*/ 53 w 53"/>
                    <a:gd name="T73" fmla="*/ 48 h 50"/>
                    <a:gd name="T74" fmla="*/ 45 w 53"/>
                    <a:gd name="T75" fmla="*/ 47 h 50"/>
                    <a:gd name="T76" fmla="*/ 40 w 53"/>
                    <a:gd name="T77" fmla="*/ 41 h 50"/>
                    <a:gd name="T78" fmla="*/ 38 w 53"/>
                    <a:gd name="T79" fmla="*/ 41 h 50"/>
                    <a:gd name="T80" fmla="*/ 34 w 53"/>
                    <a:gd name="T8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50">
                      <a:moveTo>
                        <a:pt x="34" y="38"/>
                      </a:moveTo>
                      <a:cubicBezTo>
                        <a:pt x="34" y="37"/>
                        <a:pt x="33" y="37"/>
                        <a:pt x="33" y="36"/>
                      </a:cubicBezTo>
                      <a:cubicBezTo>
                        <a:pt x="29" y="35"/>
                        <a:pt x="31" y="29"/>
                        <a:pt x="27" y="29"/>
                      </a:cubicBezTo>
                      <a:cubicBezTo>
                        <a:pt x="27" y="29"/>
                        <a:pt x="27" y="29"/>
                        <a:pt x="27" y="29"/>
                      </a:cubicBezTo>
                      <a:cubicBezTo>
                        <a:pt x="26" y="28"/>
                        <a:pt x="25" y="27"/>
                        <a:pt x="24" y="27"/>
                      </a:cubicBezTo>
                      <a:cubicBezTo>
                        <a:pt x="24" y="27"/>
                        <a:pt x="24" y="27"/>
                        <a:pt x="24" y="27"/>
                      </a:cubicBezTo>
                      <a:cubicBezTo>
                        <a:pt x="22" y="26"/>
                        <a:pt x="22" y="24"/>
                        <a:pt x="20" y="24"/>
                      </a:cubicBezTo>
                      <a:cubicBezTo>
                        <a:pt x="20" y="24"/>
                        <a:pt x="20" y="24"/>
                        <a:pt x="20" y="24"/>
                      </a:cubicBezTo>
                      <a:cubicBezTo>
                        <a:pt x="18" y="23"/>
                        <a:pt x="18" y="20"/>
                        <a:pt x="16" y="20"/>
                      </a:cubicBezTo>
                      <a:cubicBezTo>
                        <a:pt x="16" y="20"/>
                        <a:pt x="16" y="20"/>
                        <a:pt x="16" y="20"/>
                      </a:cubicBezTo>
                      <a:cubicBezTo>
                        <a:pt x="14" y="19"/>
                        <a:pt x="14" y="17"/>
                        <a:pt x="12" y="17"/>
                      </a:cubicBezTo>
                      <a:cubicBezTo>
                        <a:pt x="12" y="17"/>
                        <a:pt x="12" y="17"/>
                        <a:pt x="12" y="17"/>
                      </a:cubicBezTo>
                      <a:cubicBezTo>
                        <a:pt x="10" y="16"/>
                        <a:pt x="10" y="14"/>
                        <a:pt x="8" y="13"/>
                      </a:cubicBezTo>
                      <a:cubicBezTo>
                        <a:pt x="8" y="13"/>
                        <a:pt x="8" y="13"/>
                        <a:pt x="8" y="13"/>
                      </a:cubicBezTo>
                      <a:cubicBezTo>
                        <a:pt x="6" y="12"/>
                        <a:pt x="6" y="10"/>
                        <a:pt x="4" y="10"/>
                      </a:cubicBezTo>
                      <a:cubicBezTo>
                        <a:pt x="4" y="10"/>
                        <a:pt x="4" y="10"/>
                        <a:pt x="4" y="10"/>
                      </a:cubicBezTo>
                      <a:cubicBezTo>
                        <a:pt x="2" y="8"/>
                        <a:pt x="0" y="5"/>
                        <a:pt x="2" y="3"/>
                      </a:cubicBezTo>
                      <a:cubicBezTo>
                        <a:pt x="4" y="0"/>
                        <a:pt x="6" y="1"/>
                        <a:pt x="9" y="2"/>
                      </a:cubicBezTo>
                      <a:cubicBezTo>
                        <a:pt x="9" y="2"/>
                        <a:pt x="9" y="2"/>
                        <a:pt x="9" y="2"/>
                      </a:cubicBezTo>
                      <a:cubicBezTo>
                        <a:pt x="11" y="4"/>
                        <a:pt x="11" y="7"/>
                        <a:pt x="14" y="8"/>
                      </a:cubicBezTo>
                      <a:cubicBezTo>
                        <a:pt x="14" y="8"/>
                        <a:pt x="15" y="9"/>
                        <a:pt x="14" y="10"/>
                      </a:cubicBezTo>
                      <a:cubicBezTo>
                        <a:pt x="15" y="11"/>
                        <a:pt x="16" y="11"/>
                        <a:pt x="18" y="12"/>
                      </a:cubicBezTo>
                      <a:cubicBezTo>
                        <a:pt x="18" y="12"/>
                        <a:pt x="18" y="12"/>
                        <a:pt x="18" y="12"/>
                      </a:cubicBezTo>
                      <a:cubicBezTo>
                        <a:pt x="20" y="14"/>
                        <a:pt x="22" y="17"/>
                        <a:pt x="26" y="19"/>
                      </a:cubicBezTo>
                      <a:cubicBezTo>
                        <a:pt x="26" y="19"/>
                        <a:pt x="26" y="19"/>
                        <a:pt x="26" y="19"/>
                      </a:cubicBezTo>
                      <a:cubicBezTo>
                        <a:pt x="28" y="19"/>
                        <a:pt x="28" y="23"/>
                        <a:pt x="31" y="24"/>
                      </a:cubicBezTo>
                      <a:cubicBezTo>
                        <a:pt x="31" y="24"/>
                        <a:pt x="31" y="24"/>
                        <a:pt x="31" y="24"/>
                      </a:cubicBezTo>
                      <a:cubicBezTo>
                        <a:pt x="32" y="25"/>
                        <a:pt x="33" y="27"/>
                        <a:pt x="35" y="27"/>
                      </a:cubicBezTo>
                      <a:cubicBezTo>
                        <a:pt x="36" y="28"/>
                        <a:pt x="38" y="28"/>
                        <a:pt x="39" y="28"/>
                      </a:cubicBezTo>
                      <a:cubicBezTo>
                        <a:pt x="42" y="29"/>
                        <a:pt x="44" y="31"/>
                        <a:pt x="46" y="34"/>
                      </a:cubicBezTo>
                      <a:cubicBezTo>
                        <a:pt x="46" y="34"/>
                        <a:pt x="47" y="35"/>
                        <a:pt x="48" y="36"/>
                      </a:cubicBezTo>
                      <a:cubicBezTo>
                        <a:pt x="48" y="36"/>
                        <a:pt x="48" y="36"/>
                        <a:pt x="49" y="36"/>
                      </a:cubicBezTo>
                      <a:cubicBezTo>
                        <a:pt x="50" y="37"/>
                        <a:pt x="51" y="37"/>
                        <a:pt x="51" y="37"/>
                      </a:cubicBezTo>
                      <a:cubicBezTo>
                        <a:pt x="52" y="38"/>
                        <a:pt x="52" y="38"/>
                        <a:pt x="53" y="38"/>
                      </a:cubicBezTo>
                      <a:cubicBezTo>
                        <a:pt x="53" y="39"/>
                        <a:pt x="53" y="40"/>
                        <a:pt x="53" y="41"/>
                      </a:cubicBezTo>
                      <a:cubicBezTo>
                        <a:pt x="53" y="41"/>
                        <a:pt x="53" y="42"/>
                        <a:pt x="52" y="43"/>
                      </a:cubicBezTo>
                      <a:cubicBezTo>
                        <a:pt x="53" y="45"/>
                        <a:pt x="53" y="46"/>
                        <a:pt x="53" y="48"/>
                      </a:cubicBezTo>
                      <a:cubicBezTo>
                        <a:pt x="50" y="50"/>
                        <a:pt x="47" y="49"/>
                        <a:pt x="45" y="47"/>
                      </a:cubicBezTo>
                      <a:cubicBezTo>
                        <a:pt x="43" y="45"/>
                        <a:pt x="43" y="42"/>
                        <a:pt x="40" y="41"/>
                      </a:cubicBezTo>
                      <a:cubicBezTo>
                        <a:pt x="39" y="41"/>
                        <a:pt x="39" y="41"/>
                        <a:pt x="38" y="41"/>
                      </a:cubicBezTo>
                      <a:cubicBezTo>
                        <a:pt x="37" y="39"/>
                        <a:pt x="36" y="38"/>
                        <a:pt x="34" y="38"/>
                      </a:cubicBezTo>
                      <a:close/>
                    </a:path>
                  </a:pathLst>
                </a:custGeom>
                <a:solidFill>
                  <a:srgbClr val="393F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7" name="Freeform 505"/>
                <p:cNvSpPr/>
                <p:nvPr userDrawn="1"/>
              </p:nvSpPr>
              <p:spPr bwMode="auto">
                <a:xfrm>
                  <a:off x="5605" y="816"/>
                  <a:ext cx="9" cy="8"/>
                </a:xfrm>
                <a:custGeom>
                  <a:avLst/>
                  <a:gdLst>
                    <a:gd name="T0" fmla="*/ 8 w 8"/>
                    <a:gd name="T1" fmla="*/ 7 h 7"/>
                    <a:gd name="T2" fmla="*/ 0 w 8"/>
                    <a:gd name="T3" fmla="*/ 0 h 7"/>
                    <a:gd name="T4" fmla="*/ 8 w 8"/>
                    <a:gd name="T5" fmla="*/ 7 h 7"/>
                  </a:gdLst>
                  <a:ahLst/>
                  <a:cxnLst>
                    <a:cxn ang="0">
                      <a:pos x="T0" y="T1"/>
                    </a:cxn>
                    <a:cxn ang="0">
                      <a:pos x="T2" y="T3"/>
                    </a:cxn>
                    <a:cxn ang="0">
                      <a:pos x="T4" y="T5"/>
                    </a:cxn>
                  </a:cxnLst>
                  <a:rect l="0" t="0" r="r" b="b"/>
                  <a:pathLst>
                    <a:path w="8" h="7">
                      <a:moveTo>
                        <a:pt x="8" y="7"/>
                      </a:moveTo>
                      <a:cubicBezTo>
                        <a:pt x="3" y="7"/>
                        <a:pt x="1" y="4"/>
                        <a:pt x="0" y="0"/>
                      </a:cubicBezTo>
                      <a:cubicBezTo>
                        <a:pt x="3" y="1"/>
                        <a:pt x="6" y="4"/>
                        <a:pt x="8" y="7"/>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8" name="Freeform 506"/>
                <p:cNvSpPr/>
                <p:nvPr userDrawn="1"/>
              </p:nvSpPr>
              <p:spPr bwMode="auto">
                <a:xfrm>
                  <a:off x="5594" y="805"/>
                  <a:ext cx="6" cy="6"/>
                </a:xfrm>
                <a:custGeom>
                  <a:avLst/>
                  <a:gdLst>
                    <a:gd name="T0" fmla="*/ 5 w 5"/>
                    <a:gd name="T1" fmla="*/ 6 h 6"/>
                    <a:gd name="T2" fmla="*/ 0 w 5"/>
                    <a:gd name="T3" fmla="*/ 0 h 6"/>
                    <a:gd name="T4" fmla="*/ 2 w 5"/>
                    <a:gd name="T5" fmla="*/ 0 h 6"/>
                    <a:gd name="T6" fmla="*/ 5 w 5"/>
                    <a:gd name="T7" fmla="*/ 6 h 6"/>
                  </a:gdLst>
                  <a:ahLst/>
                  <a:cxnLst>
                    <a:cxn ang="0">
                      <a:pos x="T0" y="T1"/>
                    </a:cxn>
                    <a:cxn ang="0">
                      <a:pos x="T2" y="T3"/>
                    </a:cxn>
                    <a:cxn ang="0">
                      <a:pos x="T4" y="T5"/>
                    </a:cxn>
                    <a:cxn ang="0">
                      <a:pos x="T6" y="T7"/>
                    </a:cxn>
                  </a:cxnLst>
                  <a:rect l="0" t="0" r="r" b="b"/>
                  <a:pathLst>
                    <a:path w="5" h="6">
                      <a:moveTo>
                        <a:pt x="5" y="6"/>
                      </a:moveTo>
                      <a:cubicBezTo>
                        <a:pt x="1" y="6"/>
                        <a:pt x="1" y="3"/>
                        <a:pt x="0" y="0"/>
                      </a:cubicBezTo>
                      <a:cubicBezTo>
                        <a:pt x="1" y="0"/>
                        <a:pt x="1" y="0"/>
                        <a:pt x="2" y="0"/>
                      </a:cubicBezTo>
                      <a:cubicBezTo>
                        <a:pt x="3" y="2"/>
                        <a:pt x="4" y="4"/>
                        <a:pt x="5" y="6"/>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9" name="Freeform 507"/>
                <p:cNvSpPr/>
                <p:nvPr userDrawn="1"/>
              </p:nvSpPr>
              <p:spPr bwMode="auto">
                <a:xfrm>
                  <a:off x="5614" y="824"/>
                  <a:ext cx="6" cy="6"/>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1" y="5"/>
                        <a:pt x="1" y="2"/>
                        <a:pt x="0" y="0"/>
                      </a:cubicBezTo>
                      <a:cubicBezTo>
                        <a:pt x="2" y="0"/>
                        <a:pt x="3" y="3"/>
                        <a:pt x="5" y="5"/>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0" name="Freeform 508"/>
                <p:cNvSpPr/>
                <p:nvPr userDrawn="1"/>
              </p:nvSpPr>
              <p:spPr bwMode="auto">
                <a:xfrm>
                  <a:off x="5620" y="830"/>
                  <a:ext cx="4" cy="3"/>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1" y="3"/>
                        <a:pt x="0" y="2"/>
                        <a:pt x="0" y="0"/>
                      </a:cubicBezTo>
                      <a:cubicBezTo>
                        <a:pt x="2" y="0"/>
                        <a:pt x="3" y="1"/>
                        <a:pt x="4" y="3"/>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1" name="Freeform 509"/>
                <p:cNvSpPr/>
                <p:nvPr userDrawn="1"/>
              </p:nvSpPr>
              <p:spPr bwMode="auto">
                <a:xfrm>
                  <a:off x="5600" y="814"/>
                  <a:ext cx="5" cy="2"/>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1"/>
                        <a:pt x="0" y="0"/>
                      </a:cubicBezTo>
                      <a:cubicBezTo>
                        <a:pt x="2" y="0"/>
                        <a:pt x="3" y="0"/>
                        <a:pt x="4" y="2"/>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2" name="Freeform 510"/>
                <p:cNvSpPr/>
                <p:nvPr userDrawn="1"/>
              </p:nvSpPr>
              <p:spPr bwMode="auto">
                <a:xfrm>
                  <a:off x="5577" y="317"/>
                  <a:ext cx="61" cy="60"/>
                </a:xfrm>
                <a:custGeom>
                  <a:avLst/>
                  <a:gdLst>
                    <a:gd name="T0" fmla="*/ 52 w 53"/>
                    <a:gd name="T1" fmla="*/ 11 h 52"/>
                    <a:gd name="T2" fmla="*/ 47 w 53"/>
                    <a:gd name="T3" fmla="*/ 30 h 52"/>
                    <a:gd name="T4" fmla="*/ 47 w 53"/>
                    <a:gd name="T5" fmla="*/ 30 h 52"/>
                    <a:gd name="T6" fmla="*/ 45 w 53"/>
                    <a:gd name="T7" fmla="*/ 34 h 52"/>
                    <a:gd name="T8" fmla="*/ 43 w 53"/>
                    <a:gd name="T9" fmla="*/ 36 h 52"/>
                    <a:gd name="T10" fmla="*/ 36 w 53"/>
                    <a:gd name="T11" fmla="*/ 40 h 52"/>
                    <a:gd name="T12" fmla="*/ 36 w 53"/>
                    <a:gd name="T13" fmla="*/ 40 h 52"/>
                    <a:gd name="T14" fmla="*/ 20 w 53"/>
                    <a:gd name="T15" fmla="*/ 52 h 52"/>
                    <a:gd name="T16" fmla="*/ 20 w 53"/>
                    <a:gd name="T17" fmla="*/ 51 h 52"/>
                    <a:gd name="T18" fmla="*/ 0 w 53"/>
                    <a:gd name="T19" fmla="*/ 35 h 52"/>
                    <a:gd name="T20" fmla="*/ 1 w 53"/>
                    <a:gd name="T21" fmla="*/ 30 h 52"/>
                    <a:gd name="T22" fmla="*/ 7 w 53"/>
                    <a:gd name="T23" fmla="*/ 27 h 52"/>
                    <a:gd name="T24" fmla="*/ 9 w 53"/>
                    <a:gd name="T25" fmla="*/ 26 h 52"/>
                    <a:gd name="T26" fmla="*/ 23 w 53"/>
                    <a:gd name="T27" fmla="*/ 13 h 52"/>
                    <a:gd name="T28" fmla="*/ 26 w 53"/>
                    <a:gd name="T29" fmla="*/ 10 h 52"/>
                    <a:gd name="T30" fmla="*/ 52 w 53"/>
                    <a:gd name="T3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2">
                      <a:moveTo>
                        <a:pt x="52" y="11"/>
                      </a:moveTo>
                      <a:cubicBezTo>
                        <a:pt x="53" y="18"/>
                        <a:pt x="48" y="23"/>
                        <a:pt x="47" y="30"/>
                      </a:cubicBezTo>
                      <a:cubicBezTo>
                        <a:pt x="47" y="30"/>
                        <a:pt x="47" y="30"/>
                        <a:pt x="47" y="30"/>
                      </a:cubicBezTo>
                      <a:cubicBezTo>
                        <a:pt x="47" y="32"/>
                        <a:pt x="46" y="33"/>
                        <a:pt x="45" y="34"/>
                      </a:cubicBezTo>
                      <a:cubicBezTo>
                        <a:pt x="44" y="35"/>
                        <a:pt x="44" y="35"/>
                        <a:pt x="43" y="36"/>
                      </a:cubicBezTo>
                      <a:cubicBezTo>
                        <a:pt x="40" y="37"/>
                        <a:pt x="37" y="37"/>
                        <a:pt x="36" y="40"/>
                      </a:cubicBezTo>
                      <a:cubicBezTo>
                        <a:pt x="36" y="40"/>
                        <a:pt x="36" y="40"/>
                        <a:pt x="36" y="40"/>
                      </a:cubicBezTo>
                      <a:cubicBezTo>
                        <a:pt x="29" y="42"/>
                        <a:pt x="26" y="49"/>
                        <a:pt x="20" y="52"/>
                      </a:cubicBezTo>
                      <a:cubicBezTo>
                        <a:pt x="20" y="51"/>
                        <a:pt x="20" y="51"/>
                        <a:pt x="20" y="51"/>
                      </a:cubicBezTo>
                      <a:cubicBezTo>
                        <a:pt x="6" y="51"/>
                        <a:pt x="1" y="47"/>
                        <a:pt x="0" y="35"/>
                      </a:cubicBezTo>
                      <a:cubicBezTo>
                        <a:pt x="0" y="33"/>
                        <a:pt x="0" y="32"/>
                        <a:pt x="1" y="30"/>
                      </a:cubicBezTo>
                      <a:cubicBezTo>
                        <a:pt x="3" y="29"/>
                        <a:pt x="4" y="28"/>
                        <a:pt x="7" y="27"/>
                      </a:cubicBezTo>
                      <a:cubicBezTo>
                        <a:pt x="7" y="26"/>
                        <a:pt x="8" y="26"/>
                        <a:pt x="9" y="26"/>
                      </a:cubicBezTo>
                      <a:cubicBezTo>
                        <a:pt x="15" y="23"/>
                        <a:pt x="17" y="16"/>
                        <a:pt x="23" y="13"/>
                      </a:cubicBezTo>
                      <a:cubicBezTo>
                        <a:pt x="24" y="12"/>
                        <a:pt x="25" y="11"/>
                        <a:pt x="26" y="10"/>
                      </a:cubicBezTo>
                      <a:cubicBezTo>
                        <a:pt x="41" y="0"/>
                        <a:pt x="43" y="0"/>
                        <a:pt x="52" y="11"/>
                      </a:cubicBezTo>
                      <a:close/>
                    </a:path>
                  </a:pathLst>
                </a:custGeom>
                <a:solidFill>
                  <a:srgbClr val="A7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3" name="Freeform 511"/>
                <p:cNvSpPr/>
                <p:nvPr userDrawn="1"/>
              </p:nvSpPr>
              <p:spPr bwMode="auto">
                <a:xfrm>
                  <a:off x="5519" y="417"/>
                  <a:ext cx="19" cy="15"/>
                </a:xfrm>
                <a:custGeom>
                  <a:avLst/>
                  <a:gdLst>
                    <a:gd name="T0" fmla="*/ 6 w 16"/>
                    <a:gd name="T1" fmla="*/ 12 h 13"/>
                    <a:gd name="T2" fmla="*/ 0 w 16"/>
                    <a:gd name="T3" fmla="*/ 8 h 13"/>
                    <a:gd name="T4" fmla="*/ 6 w 16"/>
                    <a:gd name="T5" fmla="*/ 1 h 13"/>
                    <a:gd name="T6" fmla="*/ 16 w 16"/>
                    <a:gd name="T7" fmla="*/ 0 h 13"/>
                    <a:gd name="T8" fmla="*/ 16 w 16"/>
                    <a:gd name="T9" fmla="*/ 0 h 13"/>
                    <a:gd name="T10" fmla="*/ 16 w 16"/>
                    <a:gd name="T11" fmla="*/ 6 h 13"/>
                    <a:gd name="T12" fmla="*/ 6 w 16"/>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16" h="13">
                      <a:moveTo>
                        <a:pt x="6" y="12"/>
                      </a:moveTo>
                      <a:cubicBezTo>
                        <a:pt x="3" y="13"/>
                        <a:pt x="0" y="12"/>
                        <a:pt x="0" y="8"/>
                      </a:cubicBezTo>
                      <a:cubicBezTo>
                        <a:pt x="1" y="5"/>
                        <a:pt x="1" y="0"/>
                        <a:pt x="6" y="1"/>
                      </a:cubicBezTo>
                      <a:cubicBezTo>
                        <a:pt x="10" y="3"/>
                        <a:pt x="13" y="1"/>
                        <a:pt x="16" y="0"/>
                      </a:cubicBezTo>
                      <a:cubicBezTo>
                        <a:pt x="16" y="0"/>
                        <a:pt x="16" y="0"/>
                        <a:pt x="16" y="0"/>
                      </a:cubicBezTo>
                      <a:cubicBezTo>
                        <a:pt x="16" y="2"/>
                        <a:pt x="16" y="4"/>
                        <a:pt x="16" y="6"/>
                      </a:cubicBezTo>
                      <a:cubicBezTo>
                        <a:pt x="14" y="10"/>
                        <a:pt x="10" y="10"/>
                        <a:pt x="6" y="12"/>
                      </a:cubicBezTo>
                      <a:close/>
                    </a:path>
                  </a:pathLst>
                </a:custGeom>
                <a:solidFill>
                  <a:srgbClr val="B0AE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4" name="Freeform 512"/>
                <p:cNvSpPr/>
                <p:nvPr userDrawn="1"/>
              </p:nvSpPr>
              <p:spPr bwMode="auto">
                <a:xfrm>
                  <a:off x="5289" y="517"/>
                  <a:ext cx="82" cy="71"/>
                </a:xfrm>
                <a:custGeom>
                  <a:avLst/>
                  <a:gdLst>
                    <a:gd name="T0" fmla="*/ 40 w 71"/>
                    <a:gd name="T1" fmla="*/ 60 h 61"/>
                    <a:gd name="T2" fmla="*/ 38 w 71"/>
                    <a:gd name="T3" fmla="*/ 61 h 61"/>
                    <a:gd name="T4" fmla="*/ 33 w 71"/>
                    <a:gd name="T5" fmla="*/ 60 h 61"/>
                    <a:gd name="T6" fmla="*/ 30 w 71"/>
                    <a:gd name="T7" fmla="*/ 60 h 61"/>
                    <a:gd name="T8" fmla="*/ 28 w 71"/>
                    <a:gd name="T9" fmla="*/ 60 h 61"/>
                    <a:gd name="T10" fmla="*/ 13 w 71"/>
                    <a:gd name="T11" fmla="*/ 49 h 61"/>
                    <a:gd name="T12" fmla="*/ 4 w 71"/>
                    <a:gd name="T13" fmla="*/ 34 h 61"/>
                    <a:gd name="T14" fmla="*/ 1 w 71"/>
                    <a:gd name="T15" fmla="*/ 27 h 61"/>
                    <a:gd name="T16" fmla="*/ 3 w 71"/>
                    <a:gd name="T17" fmla="*/ 17 h 61"/>
                    <a:gd name="T18" fmla="*/ 14 w 71"/>
                    <a:gd name="T19" fmla="*/ 18 h 61"/>
                    <a:gd name="T20" fmla="*/ 19 w 71"/>
                    <a:gd name="T21" fmla="*/ 20 h 61"/>
                    <a:gd name="T22" fmla="*/ 14 w 71"/>
                    <a:gd name="T23" fmla="*/ 10 h 61"/>
                    <a:gd name="T24" fmla="*/ 15 w 71"/>
                    <a:gd name="T25" fmla="*/ 2 h 61"/>
                    <a:gd name="T26" fmla="*/ 22 w 71"/>
                    <a:gd name="T27" fmla="*/ 5 h 61"/>
                    <a:gd name="T28" fmla="*/ 48 w 71"/>
                    <a:gd name="T29" fmla="*/ 27 h 61"/>
                    <a:gd name="T30" fmla="*/ 53 w 71"/>
                    <a:gd name="T31" fmla="*/ 20 h 61"/>
                    <a:gd name="T32" fmla="*/ 61 w 71"/>
                    <a:gd name="T33" fmla="*/ 24 h 61"/>
                    <a:gd name="T34" fmla="*/ 70 w 71"/>
                    <a:gd name="T35" fmla="*/ 49 h 61"/>
                    <a:gd name="T36" fmla="*/ 68 w 71"/>
                    <a:gd name="T37" fmla="*/ 53 h 61"/>
                    <a:gd name="T38" fmla="*/ 67 w 71"/>
                    <a:gd name="T39" fmla="*/ 54 h 61"/>
                    <a:gd name="T40" fmla="*/ 65 w 71"/>
                    <a:gd name="T41" fmla="*/ 57 h 61"/>
                    <a:gd name="T42" fmla="*/ 63 w 71"/>
                    <a:gd name="T43" fmla="*/ 59 h 61"/>
                    <a:gd name="T44" fmla="*/ 54 w 71"/>
                    <a:gd name="T45" fmla="*/ 57 h 61"/>
                    <a:gd name="T46" fmla="*/ 53 w 71"/>
                    <a:gd name="T47" fmla="*/ 59 h 61"/>
                    <a:gd name="T48" fmla="*/ 50 w 71"/>
                    <a:gd name="T49" fmla="*/ 59 h 61"/>
                    <a:gd name="T50" fmla="*/ 40 w 71"/>
                    <a:gd name="T51"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61">
                      <a:moveTo>
                        <a:pt x="40" y="60"/>
                      </a:moveTo>
                      <a:cubicBezTo>
                        <a:pt x="40" y="60"/>
                        <a:pt x="39" y="60"/>
                        <a:pt x="38" y="61"/>
                      </a:cubicBezTo>
                      <a:cubicBezTo>
                        <a:pt x="37" y="59"/>
                        <a:pt x="35" y="59"/>
                        <a:pt x="33" y="60"/>
                      </a:cubicBezTo>
                      <a:cubicBezTo>
                        <a:pt x="32" y="60"/>
                        <a:pt x="31" y="60"/>
                        <a:pt x="30" y="60"/>
                      </a:cubicBezTo>
                      <a:cubicBezTo>
                        <a:pt x="29" y="59"/>
                        <a:pt x="29" y="59"/>
                        <a:pt x="28" y="60"/>
                      </a:cubicBezTo>
                      <a:cubicBezTo>
                        <a:pt x="22" y="57"/>
                        <a:pt x="18" y="53"/>
                        <a:pt x="13" y="49"/>
                      </a:cubicBezTo>
                      <a:cubicBezTo>
                        <a:pt x="12" y="43"/>
                        <a:pt x="6" y="40"/>
                        <a:pt x="4" y="34"/>
                      </a:cubicBezTo>
                      <a:cubicBezTo>
                        <a:pt x="2" y="33"/>
                        <a:pt x="1" y="30"/>
                        <a:pt x="1" y="27"/>
                      </a:cubicBezTo>
                      <a:cubicBezTo>
                        <a:pt x="0" y="23"/>
                        <a:pt x="0" y="20"/>
                        <a:pt x="3" y="17"/>
                      </a:cubicBezTo>
                      <a:cubicBezTo>
                        <a:pt x="7" y="14"/>
                        <a:pt x="10" y="16"/>
                        <a:pt x="14" y="18"/>
                      </a:cubicBezTo>
                      <a:cubicBezTo>
                        <a:pt x="15" y="19"/>
                        <a:pt x="17" y="21"/>
                        <a:pt x="19" y="20"/>
                      </a:cubicBezTo>
                      <a:cubicBezTo>
                        <a:pt x="18" y="16"/>
                        <a:pt x="15" y="13"/>
                        <a:pt x="14" y="10"/>
                      </a:cubicBezTo>
                      <a:cubicBezTo>
                        <a:pt x="13" y="7"/>
                        <a:pt x="12" y="4"/>
                        <a:pt x="15" y="2"/>
                      </a:cubicBezTo>
                      <a:cubicBezTo>
                        <a:pt x="18" y="0"/>
                        <a:pt x="20" y="3"/>
                        <a:pt x="22" y="5"/>
                      </a:cubicBezTo>
                      <a:cubicBezTo>
                        <a:pt x="31" y="12"/>
                        <a:pt x="39" y="20"/>
                        <a:pt x="48" y="27"/>
                      </a:cubicBezTo>
                      <a:cubicBezTo>
                        <a:pt x="50" y="25"/>
                        <a:pt x="49" y="21"/>
                        <a:pt x="53" y="20"/>
                      </a:cubicBezTo>
                      <a:cubicBezTo>
                        <a:pt x="57" y="19"/>
                        <a:pt x="59" y="21"/>
                        <a:pt x="61" y="24"/>
                      </a:cubicBezTo>
                      <a:cubicBezTo>
                        <a:pt x="65" y="32"/>
                        <a:pt x="71" y="40"/>
                        <a:pt x="70" y="49"/>
                      </a:cubicBezTo>
                      <a:cubicBezTo>
                        <a:pt x="70" y="50"/>
                        <a:pt x="69" y="52"/>
                        <a:pt x="68" y="53"/>
                      </a:cubicBezTo>
                      <a:cubicBezTo>
                        <a:pt x="68" y="53"/>
                        <a:pt x="68" y="54"/>
                        <a:pt x="67" y="54"/>
                      </a:cubicBezTo>
                      <a:cubicBezTo>
                        <a:pt x="66" y="55"/>
                        <a:pt x="66" y="56"/>
                        <a:pt x="65" y="57"/>
                      </a:cubicBezTo>
                      <a:cubicBezTo>
                        <a:pt x="64" y="58"/>
                        <a:pt x="63" y="58"/>
                        <a:pt x="63" y="59"/>
                      </a:cubicBezTo>
                      <a:cubicBezTo>
                        <a:pt x="60" y="60"/>
                        <a:pt x="57" y="57"/>
                        <a:pt x="54" y="57"/>
                      </a:cubicBezTo>
                      <a:cubicBezTo>
                        <a:pt x="54" y="58"/>
                        <a:pt x="53" y="59"/>
                        <a:pt x="53" y="59"/>
                      </a:cubicBezTo>
                      <a:cubicBezTo>
                        <a:pt x="52" y="59"/>
                        <a:pt x="51" y="59"/>
                        <a:pt x="50" y="59"/>
                      </a:cubicBezTo>
                      <a:cubicBezTo>
                        <a:pt x="46" y="56"/>
                        <a:pt x="43" y="59"/>
                        <a:pt x="40" y="60"/>
                      </a:cubicBezTo>
                      <a:close/>
                    </a:path>
                  </a:pathLst>
                </a:custGeom>
                <a:solidFill>
                  <a:srgbClr val="2128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5" name="Freeform 513"/>
                <p:cNvSpPr/>
                <p:nvPr userDrawn="1"/>
              </p:nvSpPr>
              <p:spPr bwMode="auto">
                <a:xfrm>
                  <a:off x="5257" y="500"/>
                  <a:ext cx="91" cy="57"/>
                </a:xfrm>
                <a:custGeom>
                  <a:avLst/>
                  <a:gdLst>
                    <a:gd name="T0" fmla="*/ 78 w 79"/>
                    <a:gd name="T1" fmla="*/ 48 h 49"/>
                    <a:gd name="T2" fmla="*/ 64 w 79"/>
                    <a:gd name="T3" fmla="*/ 35 h 49"/>
                    <a:gd name="T4" fmla="*/ 63 w 79"/>
                    <a:gd name="T5" fmla="*/ 34 h 49"/>
                    <a:gd name="T6" fmla="*/ 52 w 79"/>
                    <a:gd name="T7" fmla="*/ 27 h 49"/>
                    <a:gd name="T8" fmla="*/ 43 w 79"/>
                    <a:gd name="T9" fmla="*/ 18 h 49"/>
                    <a:gd name="T10" fmla="*/ 51 w 79"/>
                    <a:gd name="T11" fmla="*/ 34 h 49"/>
                    <a:gd name="T12" fmla="*/ 51 w 79"/>
                    <a:gd name="T13" fmla="*/ 41 h 49"/>
                    <a:gd name="T14" fmla="*/ 46 w 79"/>
                    <a:gd name="T15" fmla="*/ 39 h 49"/>
                    <a:gd name="T16" fmla="*/ 39 w 79"/>
                    <a:gd name="T17" fmla="*/ 34 h 49"/>
                    <a:gd name="T18" fmla="*/ 30 w 79"/>
                    <a:gd name="T19" fmla="*/ 39 h 49"/>
                    <a:gd name="T20" fmla="*/ 32 w 79"/>
                    <a:gd name="T21" fmla="*/ 49 h 49"/>
                    <a:gd name="T22" fmla="*/ 26 w 79"/>
                    <a:gd name="T23" fmla="*/ 42 h 49"/>
                    <a:gd name="T24" fmla="*/ 21 w 79"/>
                    <a:gd name="T25" fmla="*/ 34 h 49"/>
                    <a:gd name="T26" fmla="*/ 14 w 79"/>
                    <a:gd name="T27" fmla="*/ 27 h 49"/>
                    <a:gd name="T28" fmla="*/ 11 w 79"/>
                    <a:gd name="T29" fmla="*/ 23 h 49"/>
                    <a:gd name="T30" fmla="*/ 5 w 79"/>
                    <a:gd name="T31" fmla="*/ 18 h 49"/>
                    <a:gd name="T32" fmla="*/ 2 w 79"/>
                    <a:gd name="T33" fmla="*/ 3 h 49"/>
                    <a:gd name="T34" fmla="*/ 11 w 79"/>
                    <a:gd name="T35" fmla="*/ 4 h 49"/>
                    <a:gd name="T36" fmla="*/ 37 w 79"/>
                    <a:gd name="T37" fmla="*/ 19 h 49"/>
                    <a:gd name="T38" fmla="*/ 31 w 79"/>
                    <a:gd name="T39" fmla="*/ 4 h 49"/>
                    <a:gd name="T40" fmla="*/ 42 w 79"/>
                    <a:gd name="T41" fmla="*/ 7 h 49"/>
                    <a:gd name="T42" fmla="*/ 61 w 79"/>
                    <a:gd name="T43" fmla="*/ 21 h 49"/>
                    <a:gd name="T44" fmla="*/ 75 w 79"/>
                    <a:gd name="T45" fmla="*/ 37 h 49"/>
                    <a:gd name="T46" fmla="*/ 76 w 79"/>
                    <a:gd name="T47" fmla="*/ 40 h 49"/>
                    <a:gd name="T48" fmla="*/ 78 w 79"/>
                    <a:gd name="T49"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9">
                      <a:moveTo>
                        <a:pt x="78" y="48"/>
                      </a:moveTo>
                      <a:cubicBezTo>
                        <a:pt x="73" y="44"/>
                        <a:pt x="66" y="41"/>
                        <a:pt x="64" y="35"/>
                      </a:cubicBezTo>
                      <a:cubicBezTo>
                        <a:pt x="64" y="34"/>
                        <a:pt x="64" y="34"/>
                        <a:pt x="63" y="34"/>
                      </a:cubicBezTo>
                      <a:cubicBezTo>
                        <a:pt x="60" y="30"/>
                        <a:pt x="54" y="30"/>
                        <a:pt x="52" y="27"/>
                      </a:cubicBezTo>
                      <a:cubicBezTo>
                        <a:pt x="50" y="23"/>
                        <a:pt x="48" y="21"/>
                        <a:pt x="43" y="18"/>
                      </a:cubicBezTo>
                      <a:cubicBezTo>
                        <a:pt x="44" y="25"/>
                        <a:pt x="47" y="30"/>
                        <a:pt x="51" y="34"/>
                      </a:cubicBezTo>
                      <a:cubicBezTo>
                        <a:pt x="52" y="36"/>
                        <a:pt x="54" y="38"/>
                        <a:pt x="51" y="41"/>
                      </a:cubicBezTo>
                      <a:cubicBezTo>
                        <a:pt x="49" y="43"/>
                        <a:pt x="47" y="41"/>
                        <a:pt x="46" y="39"/>
                      </a:cubicBezTo>
                      <a:cubicBezTo>
                        <a:pt x="44" y="37"/>
                        <a:pt x="41" y="36"/>
                        <a:pt x="39" y="34"/>
                      </a:cubicBezTo>
                      <a:cubicBezTo>
                        <a:pt x="34" y="31"/>
                        <a:pt x="31" y="33"/>
                        <a:pt x="30" y="39"/>
                      </a:cubicBezTo>
                      <a:cubicBezTo>
                        <a:pt x="30" y="43"/>
                        <a:pt x="30" y="46"/>
                        <a:pt x="32" y="49"/>
                      </a:cubicBezTo>
                      <a:cubicBezTo>
                        <a:pt x="28" y="48"/>
                        <a:pt x="28" y="45"/>
                        <a:pt x="26" y="42"/>
                      </a:cubicBezTo>
                      <a:cubicBezTo>
                        <a:pt x="24" y="39"/>
                        <a:pt x="21" y="38"/>
                        <a:pt x="21" y="34"/>
                      </a:cubicBezTo>
                      <a:cubicBezTo>
                        <a:pt x="19" y="34"/>
                        <a:pt x="16" y="30"/>
                        <a:pt x="14" y="27"/>
                      </a:cubicBezTo>
                      <a:cubicBezTo>
                        <a:pt x="13" y="25"/>
                        <a:pt x="12" y="24"/>
                        <a:pt x="11" y="23"/>
                      </a:cubicBezTo>
                      <a:cubicBezTo>
                        <a:pt x="9" y="22"/>
                        <a:pt x="7" y="20"/>
                        <a:pt x="5" y="18"/>
                      </a:cubicBezTo>
                      <a:cubicBezTo>
                        <a:pt x="2" y="14"/>
                        <a:pt x="0" y="9"/>
                        <a:pt x="2" y="3"/>
                      </a:cubicBezTo>
                      <a:cubicBezTo>
                        <a:pt x="5" y="0"/>
                        <a:pt x="9" y="2"/>
                        <a:pt x="11" y="4"/>
                      </a:cubicBezTo>
                      <a:cubicBezTo>
                        <a:pt x="20" y="11"/>
                        <a:pt x="27" y="19"/>
                        <a:pt x="37" y="19"/>
                      </a:cubicBezTo>
                      <a:cubicBezTo>
                        <a:pt x="36" y="15"/>
                        <a:pt x="30" y="11"/>
                        <a:pt x="31" y="4"/>
                      </a:cubicBezTo>
                      <a:cubicBezTo>
                        <a:pt x="36" y="1"/>
                        <a:pt x="39" y="5"/>
                        <a:pt x="42" y="7"/>
                      </a:cubicBezTo>
                      <a:cubicBezTo>
                        <a:pt x="48" y="11"/>
                        <a:pt x="54" y="17"/>
                        <a:pt x="61" y="21"/>
                      </a:cubicBezTo>
                      <a:cubicBezTo>
                        <a:pt x="67" y="25"/>
                        <a:pt x="69" y="32"/>
                        <a:pt x="75" y="37"/>
                      </a:cubicBezTo>
                      <a:cubicBezTo>
                        <a:pt x="75" y="37"/>
                        <a:pt x="76" y="38"/>
                        <a:pt x="76" y="40"/>
                      </a:cubicBezTo>
                      <a:cubicBezTo>
                        <a:pt x="78" y="42"/>
                        <a:pt x="79" y="45"/>
                        <a:pt x="78" y="48"/>
                      </a:cubicBezTo>
                      <a:close/>
                    </a:path>
                  </a:pathLst>
                </a:custGeom>
                <a:solidFill>
                  <a:srgbClr val="292E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6" name="Freeform 514"/>
                <p:cNvSpPr/>
                <p:nvPr userDrawn="1"/>
              </p:nvSpPr>
              <p:spPr bwMode="auto">
                <a:xfrm>
                  <a:off x="5277" y="539"/>
                  <a:ext cx="13" cy="18"/>
                </a:xfrm>
                <a:custGeom>
                  <a:avLst/>
                  <a:gdLst>
                    <a:gd name="T0" fmla="*/ 3 w 11"/>
                    <a:gd name="T1" fmla="*/ 0 h 15"/>
                    <a:gd name="T2" fmla="*/ 8 w 11"/>
                    <a:gd name="T3" fmla="*/ 8 h 15"/>
                    <a:gd name="T4" fmla="*/ 3 w 11"/>
                    <a:gd name="T5" fmla="*/ 15 h 15"/>
                    <a:gd name="T6" fmla="*/ 0 w 11"/>
                    <a:gd name="T7" fmla="*/ 11 h 15"/>
                    <a:gd name="T8" fmla="*/ 3 w 11"/>
                    <a:gd name="T9" fmla="*/ 0 h 15"/>
                  </a:gdLst>
                  <a:ahLst/>
                  <a:cxnLst>
                    <a:cxn ang="0">
                      <a:pos x="T0" y="T1"/>
                    </a:cxn>
                    <a:cxn ang="0">
                      <a:pos x="T2" y="T3"/>
                    </a:cxn>
                    <a:cxn ang="0">
                      <a:pos x="T4" y="T5"/>
                    </a:cxn>
                    <a:cxn ang="0">
                      <a:pos x="T6" y="T7"/>
                    </a:cxn>
                    <a:cxn ang="0">
                      <a:pos x="T8" y="T9"/>
                    </a:cxn>
                  </a:cxnLst>
                  <a:rect l="0" t="0" r="r" b="b"/>
                  <a:pathLst>
                    <a:path w="11" h="15">
                      <a:moveTo>
                        <a:pt x="3" y="0"/>
                      </a:moveTo>
                      <a:cubicBezTo>
                        <a:pt x="4" y="3"/>
                        <a:pt x="11" y="2"/>
                        <a:pt x="8" y="8"/>
                      </a:cubicBezTo>
                      <a:cubicBezTo>
                        <a:pt x="7" y="10"/>
                        <a:pt x="5" y="12"/>
                        <a:pt x="3" y="15"/>
                      </a:cubicBezTo>
                      <a:cubicBezTo>
                        <a:pt x="2" y="14"/>
                        <a:pt x="2" y="12"/>
                        <a:pt x="0" y="11"/>
                      </a:cubicBezTo>
                      <a:cubicBezTo>
                        <a:pt x="2" y="8"/>
                        <a:pt x="2" y="4"/>
                        <a:pt x="3" y="0"/>
                      </a:cubicBezTo>
                      <a:close/>
                    </a:path>
                  </a:pathLst>
                </a:custGeom>
                <a:solidFill>
                  <a:srgbClr val="4D5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7" name="Freeform 515"/>
                <p:cNvSpPr/>
                <p:nvPr userDrawn="1"/>
              </p:nvSpPr>
              <p:spPr bwMode="auto">
                <a:xfrm>
                  <a:off x="5259" y="517"/>
                  <a:ext cx="10" cy="14"/>
                </a:xfrm>
                <a:custGeom>
                  <a:avLst/>
                  <a:gdLst>
                    <a:gd name="T0" fmla="*/ 6 w 9"/>
                    <a:gd name="T1" fmla="*/ 1 h 12"/>
                    <a:gd name="T2" fmla="*/ 9 w 9"/>
                    <a:gd name="T3" fmla="*/ 8 h 12"/>
                    <a:gd name="T4" fmla="*/ 6 w 9"/>
                    <a:gd name="T5" fmla="*/ 12 h 12"/>
                    <a:gd name="T6" fmla="*/ 3 w 9"/>
                    <a:gd name="T7" fmla="*/ 10 h 12"/>
                    <a:gd name="T8" fmla="*/ 0 w 9"/>
                    <a:gd name="T9" fmla="*/ 8 h 12"/>
                    <a:gd name="T10" fmla="*/ 0 w 9"/>
                    <a:gd name="T11" fmla="*/ 5 h 12"/>
                    <a:gd name="T12" fmla="*/ 2 w 9"/>
                    <a:gd name="T13" fmla="*/ 2 h 12"/>
                    <a:gd name="T14" fmla="*/ 6 w 9"/>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6" y="1"/>
                      </a:moveTo>
                      <a:cubicBezTo>
                        <a:pt x="7" y="3"/>
                        <a:pt x="8" y="5"/>
                        <a:pt x="9" y="8"/>
                      </a:cubicBezTo>
                      <a:cubicBezTo>
                        <a:pt x="8" y="9"/>
                        <a:pt x="7" y="10"/>
                        <a:pt x="6" y="12"/>
                      </a:cubicBezTo>
                      <a:cubicBezTo>
                        <a:pt x="5" y="11"/>
                        <a:pt x="4" y="11"/>
                        <a:pt x="3" y="10"/>
                      </a:cubicBezTo>
                      <a:cubicBezTo>
                        <a:pt x="2" y="10"/>
                        <a:pt x="1" y="9"/>
                        <a:pt x="0" y="8"/>
                      </a:cubicBezTo>
                      <a:cubicBezTo>
                        <a:pt x="0" y="7"/>
                        <a:pt x="0" y="6"/>
                        <a:pt x="0" y="5"/>
                      </a:cubicBezTo>
                      <a:cubicBezTo>
                        <a:pt x="0" y="4"/>
                        <a:pt x="1" y="3"/>
                        <a:pt x="2" y="2"/>
                      </a:cubicBezTo>
                      <a:cubicBezTo>
                        <a:pt x="3" y="1"/>
                        <a:pt x="5" y="0"/>
                        <a:pt x="6" y="1"/>
                      </a:cubicBezTo>
                      <a:close/>
                    </a:path>
                  </a:pathLst>
                </a:custGeom>
                <a:solidFill>
                  <a:srgbClr val="585E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8" name="Freeform 516"/>
                <p:cNvSpPr/>
                <p:nvPr userDrawn="1"/>
              </p:nvSpPr>
              <p:spPr bwMode="auto">
                <a:xfrm>
                  <a:off x="5277" y="552"/>
                  <a:ext cx="4" cy="5"/>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2" y="0"/>
                        <a:pt x="3" y="2"/>
                        <a:pt x="3" y="4"/>
                      </a:cubicBezTo>
                      <a:cubicBezTo>
                        <a:pt x="1" y="3"/>
                        <a:pt x="0" y="2"/>
                        <a:pt x="0" y="0"/>
                      </a:cubicBezTo>
                      <a:close/>
                    </a:path>
                  </a:pathLst>
                </a:custGeom>
                <a:solidFill>
                  <a:srgbClr val="7773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9" name="Freeform 517"/>
                <p:cNvSpPr/>
                <p:nvPr userDrawn="1"/>
              </p:nvSpPr>
              <p:spPr bwMode="auto">
                <a:xfrm>
                  <a:off x="5592" y="299"/>
                  <a:ext cx="43" cy="19"/>
                </a:xfrm>
                <a:custGeom>
                  <a:avLst/>
                  <a:gdLst>
                    <a:gd name="T0" fmla="*/ 0 w 37"/>
                    <a:gd name="T1" fmla="*/ 13 h 16"/>
                    <a:gd name="T2" fmla="*/ 21 w 37"/>
                    <a:gd name="T3" fmla="*/ 2 h 16"/>
                    <a:gd name="T4" fmla="*/ 23 w 37"/>
                    <a:gd name="T5" fmla="*/ 2 h 16"/>
                    <a:gd name="T6" fmla="*/ 31 w 37"/>
                    <a:gd name="T7" fmla="*/ 1 h 16"/>
                    <a:gd name="T8" fmla="*/ 32 w 37"/>
                    <a:gd name="T9" fmla="*/ 0 h 16"/>
                    <a:gd name="T10" fmla="*/ 36 w 37"/>
                    <a:gd name="T11" fmla="*/ 1 h 16"/>
                    <a:gd name="T12" fmla="*/ 36 w 37"/>
                    <a:gd name="T13" fmla="*/ 1 h 16"/>
                    <a:gd name="T14" fmla="*/ 37 w 37"/>
                    <a:gd name="T15" fmla="*/ 2 h 16"/>
                    <a:gd name="T16" fmla="*/ 36 w 37"/>
                    <a:gd name="T17" fmla="*/ 6 h 16"/>
                    <a:gd name="T18" fmla="*/ 2 w 37"/>
                    <a:gd name="T19" fmla="*/ 16 h 16"/>
                    <a:gd name="T20" fmla="*/ 0 w 37"/>
                    <a:gd name="T2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6">
                      <a:moveTo>
                        <a:pt x="0" y="13"/>
                      </a:moveTo>
                      <a:cubicBezTo>
                        <a:pt x="6" y="7"/>
                        <a:pt x="15" y="7"/>
                        <a:pt x="21" y="2"/>
                      </a:cubicBezTo>
                      <a:cubicBezTo>
                        <a:pt x="22" y="2"/>
                        <a:pt x="22" y="2"/>
                        <a:pt x="23" y="2"/>
                      </a:cubicBezTo>
                      <a:cubicBezTo>
                        <a:pt x="26" y="2"/>
                        <a:pt x="28" y="0"/>
                        <a:pt x="31" y="1"/>
                      </a:cubicBezTo>
                      <a:cubicBezTo>
                        <a:pt x="31" y="1"/>
                        <a:pt x="32" y="1"/>
                        <a:pt x="32" y="0"/>
                      </a:cubicBezTo>
                      <a:cubicBezTo>
                        <a:pt x="34" y="0"/>
                        <a:pt x="35" y="1"/>
                        <a:pt x="36" y="1"/>
                      </a:cubicBezTo>
                      <a:cubicBezTo>
                        <a:pt x="36" y="1"/>
                        <a:pt x="36" y="1"/>
                        <a:pt x="36" y="1"/>
                      </a:cubicBezTo>
                      <a:cubicBezTo>
                        <a:pt x="37" y="1"/>
                        <a:pt x="37" y="2"/>
                        <a:pt x="37" y="2"/>
                      </a:cubicBezTo>
                      <a:cubicBezTo>
                        <a:pt x="37" y="4"/>
                        <a:pt x="37" y="5"/>
                        <a:pt x="36" y="6"/>
                      </a:cubicBezTo>
                      <a:cubicBezTo>
                        <a:pt x="27" y="15"/>
                        <a:pt x="13" y="12"/>
                        <a:pt x="2" y="16"/>
                      </a:cubicBezTo>
                      <a:cubicBezTo>
                        <a:pt x="1" y="16"/>
                        <a:pt x="0" y="15"/>
                        <a:pt x="0" y="13"/>
                      </a:cubicBezTo>
                      <a:close/>
                    </a:path>
                  </a:pathLst>
                </a:custGeom>
                <a:solidFill>
                  <a:srgbClr val="8784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0" name="Freeform 518"/>
                <p:cNvSpPr/>
                <p:nvPr userDrawn="1"/>
              </p:nvSpPr>
              <p:spPr bwMode="auto">
                <a:xfrm>
                  <a:off x="5636" y="289"/>
                  <a:ext cx="13" cy="7"/>
                </a:xfrm>
                <a:custGeom>
                  <a:avLst/>
                  <a:gdLst>
                    <a:gd name="T0" fmla="*/ 9 w 11"/>
                    <a:gd name="T1" fmla="*/ 0 h 6"/>
                    <a:gd name="T2" fmla="*/ 7 w 11"/>
                    <a:gd name="T3" fmla="*/ 6 h 6"/>
                    <a:gd name="T4" fmla="*/ 7 w 11"/>
                    <a:gd name="T5" fmla="*/ 6 h 6"/>
                    <a:gd name="T6" fmla="*/ 4 w 11"/>
                    <a:gd name="T7" fmla="*/ 5 h 6"/>
                    <a:gd name="T8" fmla="*/ 4 w 11"/>
                    <a:gd name="T9" fmla="*/ 5 h 6"/>
                    <a:gd name="T10" fmla="*/ 1 w 11"/>
                    <a:gd name="T11" fmla="*/ 4 h 6"/>
                    <a:gd name="T12" fmla="*/ 1 w 11"/>
                    <a:gd name="T13" fmla="*/ 4 h 6"/>
                    <a:gd name="T14" fmla="*/ 0 w 11"/>
                    <a:gd name="T15" fmla="*/ 3 h 6"/>
                    <a:gd name="T16" fmla="*/ 0 w 11"/>
                    <a:gd name="T17" fmla="*/ 2 h 6"/>
                    <a:gd name="T18" fmla="*/ 4 w 11"/>
                    <a:gd name="T19" fmla="*/ 0 h 6"/>
                    <a:gd name="T20" fmla="*/ 7 w 11"/>
                    <a:gd name="T21" fmla="*/ 1 h 6"/>
                    <a:gd name="T22" fmla="*/ 9 w 11"/>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9" y="0"/>
                      </a:moveTo>
                      <a:cubicBezTo>
                        <a:pt x="11" y="3"/>
                        <a:pt x="10" y="5"/>
                        <a:pt x="7" y="6"/>
                      </a:cubicBezTo>
                      <a:cubicBezTo>
                        <a:pt x="7" y="6"/>
                        <a:pt x="7" y="6"/>
                        <a:pt x="7" y="6"/>
                      </a:cubicBezTo>
                      <a:cubicBezTo>
                        <a:pt x="6" y="6"/>
                        <a:pt x="5" y="6"/>
                        <a:pt x="4" y="5"/>
                      </a:cubicBezTo>
                      <a:cubicBezTo>
                        <a:pt x="4" y="5"/>
                        <a:pt x="4" y="5"/>
                        <a:pt x="4" y="5"/>
                      </a:cubicBezTo>
                      <a:cubicBezTo>
                        <a:pt x="3" y="5"/>
                        <a:pt x="2" y="4"/>
                        <a:pt x="1" y="4"/>
                      </a:cubicBezTo>
                      <a:cubicBezTo>
                        <a:pt x="1" y="4"/>
                        <a:pt x="1" y="4"/>
                        <a:pt x="1" y="4"/>
                      </a:cubicBezTo>
                      <a:cubicBezTo>
                        <a:pt x="0" y="4"/>
                        <a:pt x="0" y="3"/>
                        <a:pt x="0" y="3"/>
                      </a:cubicBezTo>
                      <a:cubicBezTo>
                        <a:pt x="0" y="2"/>
                        <a:pt x="0" y="2"/>
                        <a:pt x="0" y="2"/>
                      </a:cubicBezTo>
                      <a:cubicBezTo>
                        <a:pt x="1" y="1"/>
                        <a:pt x="3" y="1"/>
                        <a:pt x="4" y="0"/>
                      </a:cubicBezTo>
                      <a:cubicBezTo>
                        <a:pt x="5" y="0"/>
                        <a:pt x="6" y="1"/>
                        <a:pt x="7" y="1"/>
                      </a:cubicBezTo>
                      <a:cubicBezTo>
                        <a:pt x="8" y="1"/>
                        <a:pt x="9" y="1"/>
                        <a:pt x="9" y="0"/>
                      </a:cubicBezTo>
                      <a:close/>
                    </a:path>
                  </a:pathLst>
                </a:custGeom>
                <a:solidFill>
                  <a:srgbClr val="DDE0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1" name="Freeform 519"/>
                <p:cNvSpPr/>
                <p:nvPr userDrawn="1"/>
              </p:nvSpPr>
              <p:spPr bwMode="auto">
                <a:xfrm>
                  <a:off x="5557" y="322"/>
                  <a:ext cx="43" cy="33"/>
                </a:xfrm>
                <a:custGeom>
                  <a:avLst/>
                  <a:gdLst>
                    <a:gd name="T0" fmla="*/ 27 w 37"/>
                    <a:gd name="T1" fmla="*/ 23 h 28"/>
                    <a:gd name="T2" fmla="*/ 25 w 37"/>
                    <a:gd name="T3" fmla="*/ 24 h 28"/>
                    <a:gd name="T4" fmla="*/ 17 w 37"/>
                    <a:gd name="T5" fmla="*/ 27 h 28"/>
                    <a:gd name="T6" fmla="*/ 15 w 37"/>
                    <a:gd name="T7" fmla="*/ 28 h 28"/>
                    <a:gd name="T8" fmla="*/ 3 w 37"/>
                    <a:gd name="T9" fmla="*/ 24 h 28"/>
                    <a:gd name="T10" fmla="*/ 1 w 37"/>
                    <a:gd name="T11" fmla="*/ 22 h 28"/>
                    <a:gd name="T12" fmla="*/ 0 w 37"/>
                    <a:gd name="T13" fmla="*/ 17 h 28"/>
                    <a:gd name="T14" fmla="*/ 0 w 37"/>
                    <a:gd name="T15" fmla="*/ 14 h 28"/>
                    <a:gd name="T16" fmla="*/ 2 w 37"/>
                    <a:gd name="T17" fmla="*/ 10 h 28"/>
                    <a:gd name="T18" fmla="*/ 3 w 37"/>
                    <a:gd name="T19" fmla="*/ 9 h 28"/>
                    <a:gd name="T20" fmla="*/ 14 w 37"/>
                    <a:gd name="T21" fmla="*/ 3 h 28"/>
                    <a:gd name="T22" fmla="*/ 14 w 37"/>
                    <a:gd name="T23" fmla="*/ 3 h 28"/>
                    <a:gd name="T24" fmla="*/ 31 w 37"/>
                    <a:gd name="T25" fmla="*/ 9 h 28"/>
                    <a:gd name="T26" fmla="*/ 27 w 37"/>
                    <a:gd name="T2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28">
                      <a:moveTo>
                        <a:pt x="27" y="23"/>
                      </a:moveTo>
                      <a:cubicBezTo>
                        <a:pt x="27" y="23"/>
                        <a:pt x="26" y="23"/>
                        <a:pt x="25" y="24"/>
                      </a:cubicBezTo>
                      <a:cubicBezTo>
                        <a:pt x="22" y="23"/>
                        <a:pt x="19" y="24"/>
                        <a:pt x="17" y="27"/>
                      </a:cubicBezTo>
                      <a:cubicBezTo>
                        <a:pt x="17" y="28"/>
                        <a:pt x="16" y="28"/>
                        <a:pt x="15" y="28"/>
                      </a:cubicBezTo>
                      <a:cubicBezTo>
                        <a:pt x="11" y="25"/>
                        <a:pt x="9" y="20"/>
                        <a:pt x="3" y="24"/>
                      </a:cubicBezTo>
                      <a:cubicBezTo>
                        <a:pt x="2" y="24"/>
                        <a:pt x="1" y="23"/>
                        <a:pt x="1" y="22"/>
                      </a:cubicBezTo>
                      <a:cubicBezTo>
                        <a:pt x="0" y="20"/>
                        <a:pt x="0" y="18"/>
                        <a:pt x="0" y="17"/>
                      </a:cubicBezTo>
                      <a:cubicBezTo>
                        <a:pt x="0" y="16"/>
                        <a:pt x="0" y="15"/>
                        <a:pt x="0" y="14"/>
                      </a:cubicBezTo>
                      <a:cubicBezTo>
                        <a:pt x="0" y="12"/>
                        <a:pt x="1" y="12"/>
                        <a:pt x="2" y="10"/>
                      </a:cubicBezTo>
                      <a:cubicBezTo>
                        <a:pt x="2" y="10"/>
                        <a:pt x="3" y="9"/>
                        <a:pt x="3" y="9"/>
                      </a:cubicBezTo>
                      <a:cubicBezTo>
                        <a:pt x="6" y="6"/>
                        <a:pt x="12" y="7"/>
                        <a:pt x="14" y="3"/>
                      </a:cubicBezTo>
                      <a:cubicBezTo>
                        <a:pt x="14" y="3"/>
                        <a:pt x="14" y="3"/>
                        <a:pt x="14" y="3"/>
                      </a:cubicBezTo>
                      <a:cubicBezTo>
                        <a:pt x="21" y="0"/>
                        <a:pt x="27" y="5"/>
                        <a:pt x="31" y="9"/>
                      </a:cubicBezTo>
                      <a:cubicBezTo>
                        <a:pt x="37" y="14"/>
                        <a:pt x="31" y="19"/>
                        <a:pt x="27" y="23"/>
                      </a:cubicBezTo>
                      <a:close/>
                    </a:path>
                  </a:pathLst>
                </a:custGeom>
                <a:solidFill>
                  <a:srgbClr val="858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2" name="Freeform 520"/>
                <p:cNvSpPr/>
                <p:nvPr userDrawn="1"/>
              </p:nvSpPr>
              <p:spPr bwMode="auto">
                <a:xfrm>
                  <a:off x="5574" y="314"/>
                  <a:ext cx="30" cy="35"/>
                </a:xfrm>
                <a:custGeom>
                  <a:avLst/>
                  <a:gdLst>
                    <a:gd name="T0" fmla="*/ 13 w 26"/>
                    <a:gd name="T1" fmla="*/ 30 h 30"/>
                    <a:gd name="T2" fmla="*/ 17 w 26"/>
                    <a:gd name="T3" fmla="*/ 23 h 30"/>
                    <a:gd name="T4" fmla="*/ 15 w 26"/>
                    <a:gd name="T5" fmla="*/ 16 h 30"/>
                    <a:gd name="T6" fmla="*/ 0 w 26"/>
                    <a:gd name="T7" fmla="*/ 10 h 30"/>
                    <a:gd name="T8" fmla="*/ 16 w 26"/>
                    <a:gd name="T9" fmla="*/ 0 h 30"/>
                    <a:gd name="T10" fmla="*/ 17 w 26"/>
                    <a:gd name="T11" fmla="*/ 3 h 30"/>
                    <a:gd name="T12" fmla="*/ 16 w 26"/>
                    <a:gd name="T13" fmla="*/ 4 h 30"/>
                    <a:gd name="T14" fmla="*/ 16 w 26"/>
                    <a:gd name="T15" fmla="*/ 5 h 30"/>
                    <a:gd name="T16" fmla="*/ 17 w 26"/>
                    <a:gd name="T17" fmla="*/ 4 h 30"/>
                    <a:gd name="T18" fmla="*/ 26 w 26"/>
                    <a:gd name="T19" fmla="*/ 17 h 30"/>
                    <a:gd name="T20" fmla="*/ 13 w 2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0">
                      <a:moveTo>
                        <a:pt x="13" y="30"/>
                      </a:moveTo>
                      <a:cubicBezTo>
                        <a:pt x="15" y="27"/>
                        <a:pt x="16" y="25"/>
                        <a:pt x="17" y="23"/>
                      </a:cubicBezTo>
                      <a:cubicBezTo>
                        <a:pt x="19" y="20"/>
                        <a:pt x="18" y="16"/>
                        <a:pt x="15" y="16"/>
                      </a:cubicBezTo>
                      <a:cubicBezTo>
                        <a:pt x="9" y="16"/>
                        <a:pt x="6" y="10"/>
                        <a:pt x="0" y="10"/>
                      </a:cubicBezTo>
                      <a:cubicBezTo>
                        <a:pt x="4" y="4"/>
                        <a:pt x="11" y="3"/>
                        <a:pt x="16" y="0"/>
                      </a:cubicBezTo>
                      <a:cubicBezTo>
                        <a:pt x="17" y="1"/>
                        <a:pt x="17" y="2"/>
                        <a:pt x="17" y="3"/>
                      </a:cubicBezTo>
                      <a:cubicBezTo>
                        <a:pt x="17" y="4"/>
                        <a:pt x="16" y="4"/>
                        <a:pt x="16" y="4"/>
                      </a:cubicBezTo>
                      <a:cubicBezTo>
                        <a:pt x="16" y="4"/>
                        <a:pt x="16" y="5"/>
                        <a:pt x="16" y="5"/>
                      </a:cubicBezTo>
                      <a:cubicBezTo>
                        <a:pt x="16" y="5"/>
                        <a:pt x="17" y="4"/>
                        <a:pt x="17" y="4"/>
                      </a:cubicBezTo>
                      <a:cubicBezTo>
                        <a:pt x="23" y="6"/>
                        <a:pt x="21" y="14"/>
                        <a:pt x="26" y="17"/>
                      </a:cubicBezTo>
                      <a:cubicBezTo>
                        <a:pt x="21" y="21"/>
                        <a:pt x="20" y="28"/>
                        <a:pt x="13" y="30"/>
                      </a:cubicBezTo>
                      <a:close/>
                    </a:path>
                  </a:pathLst>
                </a:custGeom>
                <a:solidFill>
                  <a:srgbClr val="8B8E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3" name="Freeform 521"/>
                <p:cNvSpPr/>
                <p:nvPr userDrawn="1"/>
              </p:nvSpPr>
              <p:spPr bwMode="auto">
                <a:xfrm>
                  <a:off x="5525" y="334"/>
                  <a:ext cx="35" cy="28"/>
                </a:xfrm>
                <a:custGeom>
                  <a:avLst/>
                  <a:gdLst>
                    <a:gd name="T0" fmla="*/ 30 w 30"/>
                    <a:gd name="T1" fmla="*/ 0 h 24"/>
                    <a:gd name="T2" fmla="*/ 29 w 30"/>
                    <a:gd name="T3" fmla="*/ 3 h 24"/>
                    <a:gd name="T4" fmla="*/ 26 w 30"/>
                    <a:gd name="T5" fmla="*/ 7 h 24"/>
                    <a:gd name="T6" fmla="*/ 1 w 30"/>
                    <a:gd name="T7" fmla="*/ 23 h 24"/>
                    <a:gd name="T8" fmla="*/ 0 w 30"/>
                    <a:gd name="T9" fmla="*/ 21 h 24"/>
                    <a:gd name="T10" fmla="*/ 0 w 30"/>
                    <a:gd name="T11" fmla="*/ 20 h 24"/>
                    <a:gd name="T12" fmla="*/ 7 w 30"/>
                    <a:gd name="T13" fmla="*/ 13 h 24"/>
                    <a:gd name="T14" fmla="*/ 30 w 3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30" y="0"/>
                      </a:moveTo>
                      <a:cubicBezTo>
                        <a:pt x="29" y="1"/>
                        <a:pt x="29" y="2"/>
                        <a:pt x="29" y="3"/>
                      </a:cubicBezTo>
                      <a:cubicBezTo>
                        <a:pt x="28" y="5"/>
                        <a:pt x="27" y="6"/>
                        <a:pt x="26" y="7"/>
                      </a:cubicBezTo>
                      <a:cubicBezTo>
                        <a:pt x="21" y="18"/>
                        <a:pt x="14" y="24"/>
                        <a:pt x="1" y="23"/>
                      </a:cubicBezTo>
                      <a:cubicBezTo>
                        <a:pt x="1" y="22"/>
                        <a:pt x="0" y="22"/>
                        <a:pt x="0" y="21"/>
                      </a:cubicBezTo>
                      <a:cubicBezTo>
                        <a:pt x="0" y="21"/>
                        <a:pt x="0" y="20"/>
                        <a:pt x="0" y="20"/>
                      </a:cubicBezTo>
                      <a:cubicBezTo>
                        <a:pt x="1" y="16"/>
                        <a:pt x="6" y="17"/>
                        <a:pt x="7" y="13"/>
                      </a:cubicBezTo>
                      <a:cubicBezTo>
                        <a:pt x="15" y="9"/>
                        <a:pt x="21" y="3"/>
                        <a:pt x="30" y="0"/>
                      </a:cubicBezTo>
                      <a:close/>
                    </a:path>
                  </a:pathLst>
                </a:custGeom>
                <a:solidFill>
                  <a:srgbClr val="929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4" name="Freeform 522"/>
                <p:cNvSpPr/>
                <p:nvPr userDrawn="1"/>
              </p:nvSpPr>
              <p:spPr bwMode="auto">
                <a:xfrm>
                  <a:off x="5561" y="326"/>
                  <a:ext cx="13" cy="7"/>
                </a:xfrm>
                <a:custGeom>
                  <a:avLst/>
                  <a:gdLst>
                    <a:gd name="T0" fmla="*/ 11 w 11"/>
                    <a:gd name="T1" fmla="*/ 0 h 6"/>
                    <a:gd name="T2" fmla="*/ 0 w 11"/>
                    <a:gd name="T3" fmla="*/ 6 h 6"/>
                    <a:gd name="T4" fmla="*/ 11 w 11"/>
                    <a:gd name="T5" fmla="*/ 0 h 6"/>
                  </a:gdLst>
                  <a:ahLst/>
                  <a:cxnLst>
                    <a:cxn ang="0">
                      <a:pos x="T0" y="T1"/>
                    </a:cxn>
                    <a:cxn ang="0">
                      <a:pos x="T2" y="T3"/>
                    </a:cxn>
                    <a:cxn ang="0">
                      <a:pos x="T4" y="T5"/>
                    </a:cxn>
                  </a:cxnLst>
                  <a:rect l="0" t="0" r="r" b="b"/>
                  <a:pathLst>
                    <a:path w="11" h="6">
                      <a:moveTo>
                        <a:pt x="11" y="0"/>
                      </a:moveTo>
                      <a:cubicBezTo>
                        <a:pt x="9" y="5"/>
                        <a:pt x="4" y="5"/>
                        <a:pt x="0" y="6"/>
                      </a:cubicBezTo>
                      <a:cubicBezTo>
                        <a:pt x="3" y="3"/>
                        <a:pt x="7" y="1"/>
                        <a:pt x="11" y="0"/>
                      </a:cubicBezTo>
                      <a:close/>
                    </a:path>
                  </a:pathLst>
                </a:custGeom>
                <a:solidFill>
                  <a:srgbClr val="8B8E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5" name="Freeform 523"/>
                <p:cNvSpPr/>
                <p:nvPr userDrawn="1"/>
              </p:nvSpPr>
              <p:spPr bwMode="auto">
                <a:xfrm>
                  <a:off x="5009" y="781"/>
                  <a:ext cx="41" cy="26"/>
                </a:xfrm>
                <a:custGeom>
                  <a:avLst/>
                  <a:gdLst>
                    <a:gd name="T0" fmla="*/ 0 w 36"/>
                    <a:gd name="T1" fmla="*/ 13 h 22"/>
                    <a:gd name="T2" fmla="*/ 2 w 36"/>
                    <a:gd name="T3" fmla="*/ 12 h 22"/>
                    <a:gd name="T4" fmla="*/ 6 w 36"/>
                    <a:gd name="T5" fmla="*/ 8 h 22"/>
                    <a:gd name="T6" fmla="*/ 7 w 36"/>
                    <a:gd name="T7" fmla="*/ 7 h 22"/>
                    <a:gd name="T8" fmla="*/ 9 w 36"/>
                    <a:gd name="T9" fmla="*/ 4 h 22"/>
                    <a:gd name="T10" fmla="*/ 11 w 36"/>
                    <a:gd name="T11" fmla="*/ 3 h 22"/>
                    <a:gd name="T12" fmla="*/ 17 w 36"/>
                    <a:gd name="T13" fmla="*/ 0 h 22"/>
                    <a:gd name="T14" fmla="*/ 31 w 36"/>
                    <a:gd name="T15" fmla="*/ 10 h 22"/>
                    <a:gd name="T16" fmla="*/ 35 w 36"/>
                    <a:gd name="T17" fmla="*/ 12 h 22"/>
                    <a:gd name="T18" fmla="*/ 31 w 36"/>
                    <a:gd name="T19" fmla="*/ 15 h 22"/>
                    <a:gd name="T20" fmla="*/ 10 w 36"/>
                    <a:gd name="T21" fmla="*/ 21 h 22"/>
                    <a:gd name="T22" fmla="*/ 0 w 36"/>
                    <a:gd name="T23"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0" y="13"/>
                      </a:moveTo>
                      <a:cubicBezTo>
                        <a:pt x="1" y="13"/>
                        <a:pt x="1" y="12"/>
                        <a:pt x="2" y="12"/>
                      </a:cubicBezTo>
                      <a:cubicBezTo>
                        <a:pt x="3" y="10"/>
                        <a:pt x="5" y="10"/>
                        <a:pt x="6" y="8"/>
                      </a:cubicBezTo>
                      <a:cubicBezTo>
                        <a:pt x="6" y="8"/>
                        <a:pt x="7" y="8"/>
                        <a:pt x="7" y="7"/>
                      </a:cubicBezTo>
                      <a:cubicBezTo>
                        <a:pt x="8" y="6"/>
                        <a:pt x="8" y="5"/>
                        <a:pt x="9" y="4"/>
                      </a:cubicBezTo>
                      <a:cubicBezTo>
                        <a:pt x="10" y="4"/>
                        <a:pt x="10" y="4"/>
                        <a:pt x="11" y="3"/>
                      </a:cubicBezTo>
                      <a:cubicBezTo>
                        <a:pt x="12" y="1"/>
                        <a:pt x="14" y="1"/>
                        <a:pt x="17" y="0"/>
                      </a:cubicBezTo>
                      <a:cubicBezTo>
                        <a:pt x="23" y="1"/>
                        <a:pt x="22" y="13"/>
                        <a:pt x="31" y="10"/>
                      </a:cubicBezTo>
                      <a:cubicBezTo>
                        <a:pt x="33" y="10"/>
                        <a:pt x="34" y="10"/>
                        <a:pt x="35" y="12"/>
                      </a:cubicBezTo>
                      <a:cubicBezTo>
                        <a:pt x="36" y="15"/>
                        <a:pt x="34" y="16"/>
                        <a:pt x="31" y="15"/>
                      </a:cubicBezTo>
                      <a:cubicBezTo>
                        <a:pt x="24" y="18"/>
                        <a:pt x="18" y="22"/>
                        <a:pt x="10" y="21"/>
                      </a:cubicBezTo>
                      <a:cubicBezTo>
                        <a:pt x="5" y="21"/>
                        <a:pt x="1" y="19"/>
                        <a:pt x="0" y="13"/>
                      </a:cubicBezTo>
                      <a:close/>
                    </a:path>
                  </a:pathLst>
                </a:cu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6" name="Freeform 524"/>
                <p:cNvSpPr/>
                <p:nvPr userDrawn="1"/>
              </p:nvSpPr>
              <p:spPr bwMode="auto">
                <a:xfrm>
                  <a:off x="5044" y="787"/>
                  <a:ext cx="27" cy="13"/>
                </a:xfrm>
                <a:custGeom>
                  <a:avLst/>
                  <a:gdLst>
                    <a:gd name="T0" fmla="*/ 0 w 23"/>
                    <a:gd name="T1" fmla="*/ 10 h 11"/>
                    <a:gd name="T2" fmla="*/ 4 w 23"/>
                    <a:gd name="T3" fmla="*/ 7 h 11"/>
                    <a:gd name="T4" fmla="*/ 8 w 23"/>
                    <a:gd name="T5" fmla="*/ 5 h 11"/>
                    <a:gd name="T6" fmla="*/ 23 w 23"/>
                    <a:gd name="T7" fmla="*/ 3 h 11"/>
                    <a:gd name="T8" fmla="*/ 0 w 23"/>
                    <a:gd name="T9" fmla="*/ 10 h 11"/>
                  </a:gdLst>
                  <a:ahLst/>
                  <a:cxnLst>
                    <a:cxn ang="0">
                      <a:pos x="T0" y="T1"/>
                    </a:cxn>
                    <a:cxn ang="0">
                      <a:pos x="T2" y="T3"/>
                    </a:cxn>
                    <a:cxn ang="0">
                      <a:pos x="T4" y="T5"/>
                    </a:cxn>
                    <a:cxn ang="0">
                      <a:pos x="T6" y="T7"/>
                    </a:cxn>
                    <a:cxn ang="0">
                      <a:pos x="T8" y="T9"/>
                    </a:cxn>
                  </a:cxnLst>
                  <a:rect l="0" t="0" r="r" b="b"/>
                  <a:pathLst>
                    <a:path w="23" h="11">
                      <a:moveTo>
                        <a:pt x="0" y="10"/>
                      </a:moveTo>
                      <a:cubicBezTo>
                        <a:pt x="2" y="10"/>
                        <a:pt x="3" y="9"/>
                        <a:pt x="4" y="7"/>
                      </a:cubicBezTo>
                      <a:cubicBezTo>
                        <a:pt x="5" y="5"/>
                        <a:pt x="6" y="4"/>
                        <a:pt x="8" y="5"/>
                      </a:cubicBezTo>
                      <a:cubicBezTo>
                        <a:pt x="13" y="7"/>
                        <a:pt x="18" y="0"/>
                        <a:pt x="23" y="3"/>
                      </a:cubicBezTo>
                      <a:cubicBezTo>
                        <a:pt x="15" y="6"/>
                        <a:pt x="9" y="11"/>
                        <a:pt x="0" y="10"/>
                      </a:cubicBezTo>
                      <a:close/>
                    </a:path>
                  </a:pathLst>
                </a:custGeom>
                <a:solidFill>
                  <a:srgbClr val="EAEC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7" name="Freeform 525"/>
                <p:cNvSpPr/>
                <p:nvPr userDrawn="1"/>
              </p:nvSpPr>
              <p:spPr bwMode="auto">
                <a:xfrm>
                  <a:off x="5424" y="657"/>
                  <a:ext cx="69" cy="62"/>
                </a:xfrm>
                <a:custGeom>
                  <a:avLst/>
                  <a:gdLst>
                    <a:gd name="T0" fmla="*/ 58 w 60"/>
                    <a:gd name="T1" fmla="*/ 40 h 54"/>
                    <a:gd name="T2" fmla="*/ 60 w 60"/>
                    <a:gd name="T3" fmla="*/ 48 h 54"/>
                    <a:gd name="T4" fmla="*/ 52 w 60"/>
                    <a:gd name="T5" fmla="*/ 51 h 54"/>
                    <a:gd name="T6" fmla="*/ 46 w 60"/>
                    <a:gd name="T7" fmla="*/ 49 h 54"/>
                    <a:gd name="T8" fmla="*/ 46 w 60"/>
                    <a:gd name="T9" fmla="*/ 49 h 54"/>
                    <a:gd name="T10" fmla="*/ 43 w 60"/>
                    <a:gd name="T11" fmla="*/ 47 h 54"/>
                    <a:gd name="T12" fmla="*/ 43 w 60"/>
                    <a:gd name="T13" fmla="*/ 47 h 54"/>
                    <a:gd name="T14" fmla="*/ 38 w 60"/>
                    <a:gd name="T15" fmla="*/ 45 h 54"/>
                    <a:gd name="T16" fmla="*/ 38 w 60"/>
                    <a:gd name="T17" fmla="*/ 45 h 54"/>
                    <a:gd name="T18" fmla="*/ 36 w 60"/>
                    <a:gd name="T19" fmla="*/ 42 h 54"/>
                    <a:gd name="T20" fmla="*/ 34 w 60"/>
                    <a:gd name="T21" fmla="*/ 40 h 54"/>
                    <a:gd name="T22" fmla="*/ 20 w 60"/>
                    <a:gd name="T23" fmla="*/ 29 h 54"/>
                    <a:gd name="T24" fmla="*/ 20 w 60"/>
                    <a:gd name="T25" fmla="*/ 29 h 54"/>
                    <a:gd name="T26" fmla="*/ 14 w 60"/>
                    <a:gd name="T27" fmla="*/ 24 h 54"/>
                    <a:gd name="T28" fmla="*/ 14 w 60"/>
                    <a:gd name="T29" fmla="*/ 24 h 54"/>
                    <a:gd name="T30" fmla="*/ 4 w 60"/>
                    <a:gd name="T31" fmla="*/ 13 h 54"/>
                    <a:gd name="T32" fmla="*/ 3 w 60"/>
                    <a:gd name="T33" fmla="*/ 13 h 54"/>
                    <a:gd name="T34" fmla="*/ 13 w 60"/>
                    <a:gd name="T35" fmla="*/ 0 h 54"/>
                    <a:gd name="T36" fmla="*/ 19 w 60"/>
                    <a:gd name="T37" fmla="*/ 4 h 54"/>
                    <a:gd name="T38" fmla="*/ 19 w 60"/>
                    <a:gd name="T39" fmla="*/ 4 h 54"/>
                    <a:gd name="T40" fmla="*/ 44 w 60"/>
                    <a:gd name="T41" fmla="*/ 34 h 54"/>
                    <a:gd name="T42" fmla="*/ 43 w 60"/>
                    <a:gd name="T43" fmla="*/ 37 h 54"/>
                    <a:gd name="T44" fmla="*/ 45 w 60"/>
                    <a:gd name="T45" fmla="*/ 36 h 54"/>
                    <a:gd name="T46" fmla="*/ 56 w 60"/>
                    <a:gd name="T47" fmla="*/ 39 h 54"/>
                    <a:gd name="T48" fmla="*/ 58 w 60"/>
                    <a:gd name="T49"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4">
                      <a:moveTo>
                        <a:pt x="58" y="40"/>
                      </a:moveTo>
                      <a:cubicBezTo>
                        <a:pt x="59" y="43"/>
                        <a:pt x="59" y="45"/>
                        <a:pt x="60" y="48"/>
                      </a:cubicBezTo>
                      <a:cubicBezTo>
                        <a:pt x="58" y="50"/>
                        <a:pt x="54" y="49"/>
                        <a:pt x="52" y="51"/>
                      </a:cubicBezTo>
                      <a:cubicBezTo>
                        <a:pt x="49" y="54"/>
                        <a:pt x="48" y="47"/>
                        <a:pt x="46" y="49"/>
                      </a:cubicBezTo>
                      <a:cubicBezTo>
                        <a:pt x="46" y="49"/>
                        <a:pt x="46" y="49"/>
                        <a:pt x="46" y="49"/>
                      </a:cubicBezTo>
                      <a:cubicBezTo>
                        <a:pt x="45" y="48"/>
                        <a:pt x="44" y="48"/>
                        <a:pt x="43" y="47"/>
                      </a:cubicBezTo>
                      <a:cubicBezTo>
                        <a:pt x="43" y="47"/>
                        <a:pt x="43" y="47"/>
                        <a:pt x="43" y="47"/>
                      </a:cubicBezTo>
                      <a:cubicBezTo>
                        <a:pt x="41" y="47"/>
                        <a:pt x="40" y="44"/>
                        <a:pt x="38" y="45"/>
                      </a:cubicBezTo>
                      <a:cubicBezTo>
                        <a:pt x="38" y="45"/>
                        <a:pt x="38" y="45"/>
                        <a:pt x="38" y="45"/>
                      </a:cubicBezTo>
                      <a:cubicBezTo>
                        <a:pt x="38" y="44"/>
                        <a:pt x="37" y="43"/>
                        <a:pt x="36" y="42"/>
                      </a:cubicBezTo>
                      <a:cubicBezTo>
                        <a:pt x="36" y="40"/>
                        <a:pt x="34" y="41"/>
                        <a:pt x="34" y="40"/>
                      </a:cubicBezTo>
                      <a:cubicBezTo>
                        <a:pt x="30" y="35"/>
                        <a:pt x="24" y="33"/>
                        <a:pt x="20" y="29"/>
                      </a:cubicBezTo>
                      <a:cubicBezTo>
                        <a:pt x="20" y="29"/>
                        <a:pt x="20" y="29"/>
                        <a:pt x="20" y="29"/>
                      </a:cubicBezTo>
                      <a:cubicBezTo>
                        <a:pt x="17" y="28"/>
                        <a:pt x="18" y="24"/>
                        <a:pt x="14" y="24"/>
                      </a:cubicBezTo>
                      <a:cubicBezTo>
                        <a:pt x="14" y="24"/>
                        <a:pt x="14" y="24"/>
                        <a:pt x="14" y="24"/>
                      </a:cubicBezTo>
                      <a:cubicBezTo>
                        <a:pt x="10" y="21"/>
                        <a:pt x="9" y="15"/>
                        <a:pt x="4" y="13"/>
                      </a:cubicBezTo>
                      <a:cubicBezTo>
                        <a:pt x="4" y="13"/>
                        <a:pt x="3" y="13"/>
                        <a:pt x="3" y="13"/>
                      </a:cubicBezTo>
                      <a:cubicBezTo>
                        <a:pt x="0" y="4"/>
                        <a:pt x="2" y="2"/>
                        <a:pt x="13" y="0"/>
                      </a:cubicBezTo>
                      <a:cubicBezTo>
                        <a:pt x="15" y="2"/>
                        <a:pt x="17" y="2"/>
                        <a:pt x="19" y="4"/>
                      </a:cubicBezTo>
                      <a:cubicBezTo>
                        <a:pt x="19" y="4"/>
                        <a:pt x="19" y="4"/>
                        <a:pt x="19" y="4"/>
                      </a:cubicBezTo>
                      <a:cubicBezTo>
                        <a:pt x="25" y="15"/>
                        <a:pt x="37" y="22"/>
                        <a:pt x="44" y="34"/>
                      </a:cubicBezTo>
                      <a:cubicBezTo>
                        <a:pt x="44" y="35"/>
                        <a:pt x="44" y="36"/>
                        <a:pt x="43" y="37"/>
                      </a:cubicBezTo>
                      <a:cubicBezTo>
                        <a:pt x="44" y="37"/>
                        <a:pt x="44" y="36"/>
                        <a:pt x="45" y="36"/>
                      </a:cubicBezTo>
                      <a:cubicBezTo>
                        <a:pt x="49" y="36"/>
                        <a:pt x="52" y="40"/>
                        <a:pt x="56" y="39"/>
                      </a:cubicBezTo>
                      <a:cubicBezTo>
                        <a:pt x="57" y="39"/>
                        <a:pt x="58" y="40"/>
                        <a:pt x="58" y="40"/>
                      </a:cubicBezTo>
                      <a:close/>
                    </a:path>
                  </a:pathLst>
                </a:cu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8" name="Freeform 526"/>
                <p:cNvSpPr/>
                <p:nvPr userDrawn="1"/>
              </p:nvSpPr>
              <p:spPr bwMode="auto">
                <a:xfrm>
                  <a:off x="5447" y="690"/>
                  <a:ext cx="21" cy="19"/>
                </a:xfrm>
                <a:custGeom>
                  <a:avLst/>
                  <a:gdLst>
                    <a:gd name="T0" fmla="*/ 0 w 18"/>
                    <a:gd name="T1" fmla="*/ 0 h 16"/>
                    <a:gd name="T2" fmla="*/ 17 w 18"/>
                    <a:gd name="T3" fmla="*/ 11 h 16"/>
                    <a:gd name="T4" fmla="*/ 18 w 18"/>
                    <a:gd name="T5" fmla="*/ 16 h 16"/>
                    <a:gd name="T6" fmla="*/ 13 w 18"/>
                    <a:gd name="T7" fmla="*/ 14 h 16"/>
                    <a:gd name="T8" fmla="*/ 0 w 18"/>
                    <a:gd name="T9" fmla="*/ 0 h 16"/>
                  </a:gdLst>
                  <a:ahLst/>
                  <a:cxnLst>
                    <a:cxn ang="0">
                      <a:pos x="T0" y="T1"/>
                    </a:cxn>
                    <a:cxn ang="0">
                      <a:pos x="T2" y="T3"/>
                    </a:cxn>
                    <a:cxn ang="0">
                      <a:pos x="T4" y="T5"/>
                    </a:cxn>
                    <a:cxn ang="0">
                      <a:pos x="T6" y="T7"/>
                    </a:cxn>
                    <a:cxn ang="0">
                      <a:pos x="T8" y="T9"/>
                    </a:cxn>
                  </a:cxnLst>
                  <a:rect l="0" t="0" r="r" b="b"/>
                  <a:pathLst>
                    <a:path w="18" h="16">
                      <a:moveTo>
                        <a:pt x="0" y="0"/>
                      </a:moveTo>
                      <a:cubicBezTo>
                        <a:pt x="7" y="2"/>
                        <a:pt x="12" y="6"/>
                        <a:pt x="17" y="11"/>
                      </a:cubicBezTo>
                      <a:cubicBezTo>
                        <a:pt x="17" y="12"/>
                        <a:pt x="18" y="14"/>
                        <a:pt x="18" y="16"/>
                      </a:cubicBezTo>
                      <a:cubicBezTo>
                        <a:pt x="17" y="15"/>
                        <a:pt x="15" y="15"/>
                        <a:pt x="13" y="14"/>
                      </a:cubicBezTo>
                      <a:cubicBezTo>
                        <a:pt x="10" y="8"/>
                        <a:pt x="3" y="6"/>
                        <a:pt x="0" y="0"/>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9" name="Freeform 527"/>
                <p:cNvSpPr/>
                <p:nvPr userDrawn="1"/>
              </p:nvSpPr>
              <p:spPr bwMode="auto">
                <a:xfrm>
                  <a:off x="5428" y="672"/>
                  <a:ext cx="12" cy="13"/>
                </a:xfrm>
                <a:custGeom>
                  <a:avLst/>
                  <a:gdLst>
                    <a:gd name="T0" fmla="*/ 0 w 10"/>
                    <a:gd name="T1" fmla="*/ 0 h 11"/>
                    <a:gd name="T2" fmla="*/ 10 w 10"/>
                    <a:gd name="T3" fmla="*/ 11 h 11"/>
                    <a:gd name="T4" fmla="*/ 0 w 10"/>
                    <a:gd name="T5" fmla="*/ 0 h 11"/>
                  </a:gdLst>
                  <a:ahLst/>
                  <a:cxnLst>
                    <a:cxn ang="0">
                      <a:pos x="T0" y="T1"/>
                    </a:cxn>
                    <a:cxn ang="0">
                      <a:pos x="T2" y="T3"/>
                    </a:cxn>
                    <a:cxn ang="0">
                      <a:pos x="T4" y="T5"/>
                    </a:cxn>
                  </a:cxnLst>
                  <a:rect l="0" t="0" r="r" b="b"/>
                  <a:pathLst>
                    <a:path w="10" h="11">
                      <a:moveTo>
                        <a:pt x="0" y="0"/>
                      </a:moveTo>
                      <a:cubicBezTo>
                        <a:pt x="6" y="2"/>
                        <a:pt x="8" y="7"/>
                        <a:pt x="10" y="11"/>
                      </a:cubicBezTo>
                      <a:cubicBezTo>
                        <a:pt x="4" y="10"/>
                        <a:pt x="3" y="4"/>
                        <a:pt x="0" y="0"/>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0" name="Freeform 528"/>
                <p:cNvSpPr/>
                <p:nvPr userDrawn="1"/>
              </p:nvSpPr>
              <p:spPr bwMode="auto">
                <a:xfrm>
                  <a:off x="5440" y="685"/>
                  <a:ext cx="7" cy="5"/>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4" y="0"/>
                        <a:pt x="4" y="3"/>
                        <a:pt x="6" y="5"/>
                      </a:cubicBezTo>
                      <a:cubicBezTo>
                        <a:pt x="3" y="4"/>
                        <a:pt x="2" y="2"/>
                        <a:pt x="0" y="0"/>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1" name="Freeform 529"/>
                <p:cNvSpPr/>
                <p:nvPr userDrawn="1"/>
              </p:nvSpPr>
              <p:spPr bwMode="auto">
                <a:xfrm>
                  <a:off x="5453" y="664"/>
                  <a:ext cx="27" cy="30"/>
                </a:xfrm>
                <a:custGeom>
                  <a:avLst/>
                  <a:gdLst>
                    <a:gd name="T0" fmla="*/ 23 w 24"/>
                    <a:gd name="T1" fmla="*/ 19 h 26"/>
                    <a:gd name="T2" fmla="*/ 24 w 24"/>
                    <a:gd name="T3" fmla="*/ 26 h 26"/>
                    <a:gd name="T4" fmla="*/ 0 w 24"/>
                    <a:gd name="T5" fmla="*/ 1 h 26"/>
                    <a:gd name="T6" fmla="*/ 3 w 24"/>
                    <a:gd name="T7" fmla="*/ 0 h 26"/>
                    <a:gd name="T8" fmla="*/ 4 w 24"/>
                    <a:gd name="T9" fmla="*/ 2 h 26"/>
                    <a:gd name="T10" fmla="*/ 7 w 24"/>
                    <a:gd name="T11" fmla="*/ 5 h 26"/>
                    <a:gd name="T12" fmla="*/ 7 w 24"/>
                    <a:gd name="T13" fmla="*/ 5 h 26"/>
                    <a:gd name="T14" fmla="*/ 10 w 24"/>
                    <a:gd name="T15" fmla="*/ 6 h 26"/>
                    <a:gd name="T16" fmla="*/ 10 w 24"/>
                    <a:gd name="T17" fmla="*/ 6 h 26"/>
                    <a:gd name="T18" fmla="*/ 14 w 24"/>
                    <a:gd name="T19" fmla="*/ 10 h 26"/>
                    <a:gd name="T20" fmla="*/ 14 w 24"/>
                    <a:gd name="T21" fmla="*/ 10 h 26"/>
                    <a:gd name="T22" fmla="*/ 18 w 24"/>
                    <a:gd name="T23" fmla="*/ 13 h 26"/>
                    <a:gd name="T24" fmla="*/ 18 w 24"/>
                    <a:gd name="T25" fmla="*/ 13 h 26"/>
                    <a:gd name="T26" fmla="*/ 22 w 24"/>
                    <a:gd name="T27" fmla="*/ 17 h 26"/>
                    <a:gd name="T28" fmla="*/ 22 w 24"/>
                    <a:gd name="T29" fmla="*/ 17 h 26"/>
                    <a:gd name="T30" fmla="*/ 24 w 24"/>
                    <a:gd name="T31" fmla="*/ 18 h 26"/>
                    <a:gd name="T32" fmla="*/ 23 w 24"/>
                    <a:gd name="T33"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6">
                      <a:moveTo>
                        <a:pt x="23" y="19"/>
                      </a:moveTo>
                      <a:cubicBezTo>
                        <a:pt x="24" y="21"/>
                        <a:pt x="24" y="24"/>
                        <a:pt x="24" y="26"/>
                      </a:cubicBezTo>
                      <a:cubicBezTo>
                        <a:pt x="12" y="22"/>
                        <a:pt x="3" y="14"/>
                        <a:pt x="0" y="1"/>
                      </a:cubicBezTo>
                      <a:cubicBezTo>
                        <a:pt x="1" y="0"/>
                        <a:pt x="2" y="0"/>
                        <a:pt x="3" y="0"/>
                      </a:cubicBezTo>
                      <a:cubicBezTo>
                        <a:pt x="3" y="0"/>
                        <a:pt x="3" y="1"/>
                        <a:pt x="4" y="2"/>
                      </a:cubicBezTo>
                      <a:cubicBezTo>
                        <a:pt x="5" y="2"/>
                        <a:pt x="6" y="4"/>
                        <a:pt x="7" y="5"/>
                      </a:cubicBezTo>
                      <a:cubicBezTo>
                        <a:pt x="7" y="5"/>
                        <a:pt x="7" y="5"/>
                        <a:pt x="7" y="5"/>
                      </a:cubicBezTo>
                      <a:cubicBezTo>
                        <a:pt x="8" y="5"/>
                        <a:pt x="10" y="6"/>
                        <a:pt x="10" y="6"/>
                      </a:cubicBezTo>
                      <a:cubicBezTo>
                        <a:pt x="10" y="6"/>
                        <a:pt x="10" y="6"/>
                        <a:pt x="10" y="6"/>
                      </a:cubicBezTo>
                      <a:cubicBezTo>
                        <a:pt x="12" y="7"/>
                        <a:pt x="13" y="9"/>
                        <a:pt x="14" y="10"/>
                      </a:cubicBezTo>
                      <a:cubicBezTo>
                        <a:pt x="14" y="10"/>
                        <a:pt x="14" y="10"/>
                        <a:pt x="14" y="10"/>
                      </a:cubicBezTo>
                      <a:cubicBezTo>
                        <a:pt x="16" y="10"/>
                        <a:pt x="17" y="13"/>
                        <a:pt x="18" y="13"/>
                      </a:cubicBezTo>
                      <a:cubicBezTo>
                        <a:pt x="18" y="13"/>
                        <a:pt x="18" y="13"/>
                        <a:pt x="18" y="13"/>
                      </a:cubicBezTo>
                      <a:cubicBezTo>
                        <a:pt x="20" y="14"/>
                        <a:pt x="21" y="16"/>
                        <a:pt x="22" y="17"/>
                      </a:cubicBezTo>
                      <a:cubicBezTo>
                        <a:pt x="22" y="17"/>
                        <a:pt x="22" y="17"/>
                        <a:pt x="22" y="17"/>
                      </a:cubicBezTo>
                      <a:cubicBezTo>
                        <a:pt x="23" y="17"/>
                        <a:pt x="24" y="17"/>
                        <a:pt x="24" y="18"/>
                      </a:cubicBezTo>
                      <a:cubicBezTo>
                        <a:pt x="24" y="18"/>
                        <a:pt x="24" y="19"/>
                        <a:pt x="23" y="19"/>
                      </a:cubicBezTo>
                      <a:close/>
                    </a:path>
                  </a:pathLst>
                </a:custGeom>
                <a:solidFill>
                  <a:srgbClr val="CFCF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2" name="Freeform 530"/>
                <p:cNvSpPr/>
                <p:nvPr userDrawn="1"/>
              </p:nvSpPr>
              <p:spPr bwMode="auto">
                <a:xfrm>
                  <a:off x="5357" y="583"/>
                  <a:ext cx="75" cy="75"/>
                </a:xfrm>
                <a:custGeom>
                  <a:avLst/>
                  <a:gdLst>
                    <a:gd name="T0" fmla="*/ 13 w 65"/>
                    <a:gd name="T1" fmla="*/ 4 h 65"/>
                    <a:gd name="T2" fmla="*/ 15 w 65"/>
                    <a:gd name="T3" fmla="*/ 4 h 65"/>
                    <a:gd name="T4" fmla="*/ 17 w 65"/>
                    <a:gd name="T5" fmla="*/ 3 h 65"/>
                    <a:gd name="T6" fmla="*/ 17 w 65"/>
                    <a:gd name="T7" fmla="*/ 3 h 65"/>
                    <a:gd name="T8" fmla="*/ 24 w 65"/>
                    <a:gd name="T9" fmla="*/ 1 h 65"/>
                    <a:gd name="T10" fmla="*/ 24 w 65"/>
                    <a:gd name="T11" fmla="*/ 1 h 65"/>
                    <a:gd name="T12" fmla="*/ 27 w 65"/>
                    <a:gd name="T13" fmla="*/ 2 h 65"/>
                    <a:gd name="T14" fmla="*/ 27 w 65"/>
                    <a:gd name="T15" fmla="*/ 2 h 65"/>
                    <a:gd name="T16" fmla="*/ 49 w 65"/>
                    <a:gd name="T17" fmla="*/ 41 h 65"/>
                    <a:gd name="T18" fmla="*/ 52 w 65"/>
                    <a:gd name="T19" fmla="*/ 42 h 65"/>
                    <a:gd name="T20" fmla="*/ 52 w 65"/>
                    <a:gd name="T21" fmla="*/ 42 h 65"/>
                    <a:gd name="T22" fmla="*/ 54 w 65"/>
                    <a:gd name="T23" fmla="*/ 45 h 65"/>
                    <a:gd name="T24" fmla="*/ 48 w 65"/>
                    <a:gd name="T25" fmla="*/ 65 h 65"/>
                    <a:gd name="T26" fmla="*/ 48 w 65"/>
                    <a:gd name="T27" fmla="*/ 65 h 65"/>
                    <a:gd name="T28" fmla="*/ 39 w 65"/>
                    <a:gd name="T29" fmla="*/ 56 h 65"/>
                    <a:gd name="T30" fmla="*/ 39 w 65"/>
                    <a:gd name="T31" fmla="*/ 56 h 65"/>
                    <a:gd name="T32" fmla="*/ 25 w 65"/>
                    <a:gd name="T33" fmla="*/ 41 h 65"/>
                    <a:gd name="T34" fmla="*/ 9 w 65"/>
                    <a:gd name="T35" fmla="*/ 27 h 65"/>
                    <a:gd name="T36" fmla="*/ 6 w 65"/>
                    <a:gd name="T37" fmla="*/ 26 h 65"/>
                    <a:gd name="T38" fmla="*/ 6 w 65"/>
                    <a:gd name="T39" fmla="*/ 26 h 65"/>
                    <a:gd name="T40" fmla="*/ 3 w 65"/>
                    <a:gd name="T41" fmla="*/ 19 h 65"/>
                    <a:gd name="T42" fmla="*/ 3 w 65"/>
                    <a:gd name="T43" fmla="*/ 19 h 65"/>
                    <a:gd name="T44" fmla="*/ 11 w 65"/>
                    <a:gd name="T45" fmla="*/ 6 h 65"/>
                    <a:gd name="T46" fmla="*/ 13 w 65"/>
                    <a:gd name="T4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5">
                      <a:moveTo>
                        <a:pt x="13" y="4"/>
                      </a:moveTo>
                      <a:cubicBezTo>
                        <a:pt x="13" y="4"/>
                        <a:pt x="14" y="4"/>
                        <a:pt x="15" y="4"/>
                      </a:cubicBezTo>
                      <a:cubicBezTo>
                        <a:pt x="16" y="5"/>
                        <a:pt x="17" y="5"/>
                        <a:pt x="17" y="3"/>
                      </a:cubicBezTo>
                      <a:cubicBezTo>
                        <a:pt x="17" y="3"/>
                        <a:pt x="17" y="3"/>
                        <a:pt x="17" y="3"/>
                      </a:cubicBezTo>
                      <a:cubicBezTo>
                        <a:pt x="19" y="1"/>
                        <a:pt x="21" y="0"/>
                        <a:pt x="24" y="1"/>
                      </a:cubicBezTo>
                      <a:cubicBezTo>
                        <a:pt x="24" y="1"/>
                        <a:pt x="24" y="1"/>
                        <a:pt x="24" y="1"/>
                      </a:cubicBezTo>
                      <a:cubicBezTo>
                        <a:pt x="25" y="1"/>
                        <a:pt x="26" y="2"/>
                        <a:pt x="27" y="2"/>
                      </a:cubicBezTo>
                      <a:cubicBezTo>
                        <a:pt x="27" y="2"/>
                        <a:pt x="27" y="2"/>
                        <a:pt x="27" y="2"/>
                      </a:cubicBezTo>
                      <a:cubicBezTo>
                        <a:pt x="36" y="14"/>
                        <a:pt x="38" y="30"/>
                        <a:pt x="49" y="41"/>
                      </a:cubicBezTo>
                      <a:cubicBezTo>
                        <a:pt x="50" y="41"/>
                        <a:pt x="51" y="42"/>
                        <a:pt x="52" y="42"/>
                      </a:cubicBezTo>
                      <a:cubicBezTo>
                        <a:pt x="52" y="42"/>
                        <a:pt x="52" y="42"/>
                        <a:pt x="52" y="42"/>
                      </a:cubicBezTo>
                      <a:cubicBezTo>
                        <a:pt x="52" y="43"/>
                        <a:pt x="53" y="44"/>
                        <a:pt x="54" y="45"/>
                      </a:cubicBezTo>
                      <a:cubicBezTo>
                        <a:pt x="65" y="57"/>
                        <a:pt x="64" y="59"/>
                        <a:pt x="48" y="65"/>
                      </a:cubicBezTo>
                      <a:cubicBezTo>
                        <a:pt x="48" y="65"/>
                        <a:pt x="48" y="65"/>
                        <a:pt x="48" y="65"/>
                      </a:cubicBezTo>
                      <a:cubicBezTo>
                        <a:pt x="44" y="63"/>
                        <a:pt x="42" y="58"/>
                        <a:pt x="39" y="56"/>
                      </a:cubicBezTo>
                      <a:cubicBezTo>
                        <a:pt x="39" y="56"/>
                        <a:pt x="39" y="56"/>
                        <a:pt x="39" y="56"/>
                      </a:cubicBezTo>
                      <a:cubicBezTo>
                        <a:pt x="35" y="51"/>
                        <a:pt x="31" y="45"/>
                        <a:pt x="25" y="41"/>
                      </a:cubicBezTo>
                      <a:cubicBezTo>
                        <a:pt x="18" y="38"/>
                        <a:pt x="14" y="32"/>
                        <a:pt x="9" y="27"/>
                      </a:cubicBezTo>
                      <a:cubicBezTo>
                        <a:pt x="8" y="27"/>
                        <a:pt x="7" y="26"/>
                        <a:pt x="6" y="26"/>
                      </a:cubicBezTo>
                      <a:cubicBezTo>
                        <a:pt x="6" y="26"/>
                        <a:pt x="6" y="26"/>
                        <a:pt x="6" y="26"/>
                      </a:cubicBezTo>
                      <a:cubicBezTo>
                        <a:pt x="4" y="24"/>
                        <a:pt x="3" y="22"/>
                        <a:pt x="3" y="19"/>
                      </a:cubicBezTo>
                      <a:cubicBezTo>
                        <a:pt x="3" y="19"/>
                        <a:pt x="3" y="19"/>
                        <a:pt x="3" y="19"/>
                      </a:cubicBezTo>
                      <a:cubicBezTo>
                        <a:pt x="0" y="12"/>
                        <a:pt x="7" y="10"/>
                        <a:pt x="11" y="6"/>
                      </a:cubicBezTo>
                      <a:cubicBezTo>
                        <a:pt x="11" y="5"/>
                        <a:pt x="12" y="5"/>
                        <a:pt x="13" y="4"/>
                      </a:cubicBezTo>
                      <a:close/>
                    </a:path>
                  </a:pathLst>
                </a:custGeom>
                <a:solidFill>
                  <a:srgbClr val="2A3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3" name="Freeform 531"/>
                <p:cNvSpPr/>
                <p:nvPr userDrawn="1"/>
              </p:nvSpPr>
              <p:spPr bwMode="auto">
                <a:xfrm>
                  <a:off x="5386" y="630"/>
                  <a:ext cx="16" cy="18"/>
                </a:xfrm>
                <a:custGeom>
                  <a:avLst/>
                  <a:gdLst>
                    <a:gd name="T0" fmla="*/ 0 w 14"/>
                    <a:gd name="T1" fmla="*/ 0 h 15"/>
                    <a:gd name="T2" fmla="*/ 14 w 14"/>
                    <a:gd name="T3" fmla="*/ 15 h 15"/>
                    <a:gd name="T4" fmla="*/ 0 w 14"/>
                    <a:gd name="T5" fmla="*/ 0 h 15"/>
                  </a:gdLst>
                  <a:ahLst/>
                  <a:cxnLst>
                    <a:cxn ang="0">
                      <a:pos x="T0" y="T1"/>
                    </a:cxn>
                    <a:cxn ang="0">
                      <a:pos x="T2" y="T3"/>
                    </a:cxn>
                    <a:cxn ang="0">
                      <a:pos x="T4" y="T5"/>
                    </a:cxn>
                  </a:cxnLst>
                  <a:rect l="0" t="0" r="r" b="b"/>
                  <a:pathLst>
                    <a:path w="14" h="15">
                      <a:moveTo>
                        <a:pt x="0" y="0"/>
                      </a:moveTo>
                      <a:cubicBezTo>
                        <a:pt x="7" y="3"/>
                        <a:pt x="12" y="8"/>
                        <a:pt x="14" y="15"/>
                      </a:cubicBezTo>
                      <a:cubicBezTo>
                        <a:pt x="8" y="11"/>
                        <a:pt x="4" y="6"/>
                        <a:pt x="0" y="0"/>
                      </a:cubicBezTo>
                      <a:close/>
                    </a:path>
                  </a:pathLst>
                </a:custGeom>
                <a:solidFill>
                  <a:srgbClr val="393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4" name="Freeform 532"/>
                <p:cNvSpPr/>
                <p:nvPr userDrawn="1"/>
              </p:nvSpPr>
              <p:spPr bwMode="auto">
                <a:xfrm>
                  <a:off x="5402" y="648"/>
                  <a:ext cx="10" cy="10"/>
                </a:xfrm>
                <a:custGeom>
                  <a:avLst/>
                  <a:gdLst>
                    <a:gd name="T0" fmla="*/ 0 w 9"/>
                    <a:gd name="T1" fmla="*/ 0 h 9"/>
                    <a:gd name="T2" fmla="*/ 9 w 9"/>
                    <a:gd name="T3" fmla="*/ 9 h 9"/>
                    <a:gd name="T4" fmla="*/ 4 w 9"/>
                    <a:gd name="T5" fmla="*/ 7 h 9"/>
                    <a:gd name="T6" fmla="*/ 0 w 9"/>
                    <a:gd name="T7" fmla="*/ 0 h 9"/>
                  </a:gdLst>
                  <a:ahLst/>
                  <a:cxnLst>
                    <a:cxn ang="0">
                      <a:pos x="T0" y="T1"/>
                    </a:cxn>
                    <a:cxn ang="0">
                      <a:pos x="T2" y="T3"/>
                    </a:cxn>
                    <a:cxn ang="0">
                      <a:pos x="T4" y="T5"/>
                    </a:cxn>
                    <a:cxn ang="0">
                      <a:pos x="T6" y="T7"/>
                    </a:cxn>
                  </a:cxnLst>
                  <a:rect l="0" t="0" r="r" b="b"/>
                  <a:pathLst>
                    <a:path w="9" h="9">
                      <a:moveTo>
                        <a:pt x="0" y="0"/>
                      </a:moveTo>
                      <a:cubicBezTo>
                        <a:pt x="4" y="1"/>
                        <a:pt x="6" y="5"/>
                        <a:pt x="9" y="9"/>
                      </a:cubicBezTo>
                      <a:cubicBezTo>
                        <a:pt x="7" y="8"/>
                        <a:pt x="6" y="8"/>
                        <a:pt x="4" y="7"/>
                      </a:cubicBezTo>
                      <a:cubicBezTo>
                        <a:pt x="3" y="5"/>
                        <a:pt x="1" y="2"/>
                        <a:pt x="0" y="0"/>
                      </a:cubicBezTo>
                      <a:close/>
                    </a:path>
                  </a:pathLst>
                </a:custGeom>
                <a:solidFill>
                  <a:srgbClr val="393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5" name="Freeform 533"/>
                <p:cNvSpPr/>
                <p:nvPr userDrawn="1"/>
              </p:nvSpPr>
              <p:spPr bwMode="auto">
                <a:xfrm>
                  <a:off x="5359" y="605"/>
                  <a:ext cx="5" cy="9"/>
                </a:xfrm>
                <a:custGeom>
                  <a:avLst/>
                  <a:gdLst>
                    <a:gd name="T0" fmla="*/ 1 w 4"/>
                    <a:gd name="T1" fmla="*/ 0 h 8"/>
                    <a:gd name="T2" fmla="*/ 4 w 4"/>
                    <a:gd name="T3" fmla="*/ 7 h 8"/>
                    <a:gd name="T4" fmla="*/ 3 w 4"/>
                    <a:gd name="T5" fmla="*/ 7 h 8"/>
                    <a:gd name="T6" fmla="*/ 2 w 4"/>
                    <a:gd name="T7" fmla="*/ 8 h 8"/>
                    <a:gd name="T8" fmla="*/ 0 w 4"/>
                    <a:gd name="T9" fmla="*/ 1 h 8"/>
                    <a:gd name="T10" fmla="*/ 1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1" y="0"/>
                      </a:moveTo>
                      <a:cubicBezTo>
                        <a:pt x="2" y="3"/>
                        <a:pt x="3" y="5"/>
                        <a:pt x="4" y="7"/>
                      </a:cubicBezTo>
                      <a:cubicBezTo>
                        <a:pt x="3" y="7"/>
                        <a:pt x="3" y="7"/>
                        <a:pt x="3" y="7"/>
                      </a:cubicBezTo>
                      <a:cubicBezTo>
                        <a:pt x="2" y="8"/>
                        <a:pt x="2" y="8"/>
                        <a:pt x="2" y="8"/>
                      </a:cubicBezTo>
                      <a:cubicBezTo>
                        <a:pt x="1" y="6"/>
                        <a:pt x="0" y="4"/>
                        <a:pt x="0" y="1"/>
                      </a:cubicBezTo>
                      <a:cubicBezTo>
                        <a:pt x="0" y="1"/>
                        <a:pt x="1" y="1"/>
                        <a:pt x="1" y="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6" name="Freeform 534"/>
                <p:cNvSpPr/>
                <p:nvPr userDrawn="1"/>
              </p:nvSpPr>
              <p:spPr bwMode="auto">
                <a:xfrm>
                  <a:off x="5364" y="613"/>
                  <a:ext cx="3" cy="1"/>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2" y="0"/>
                        <a:pt x="2" y="0"/>
                        <a:pt x="3" y="1"/>
                      </a:cubicBezTo>
                      <a:cubicBezTo>
                        <a:pt x="2" y="1"/>
                        <a:pt x="1" y="1"/>
                        <a:pt x="0" y="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7" name="Freeform 535"/>
                <p:cNvSpPr/>
                <p:nvPr userDrawn="1"/>
              </p:nvSpPr>
              <p:spPr bwMode="auto">
                <a:xfrm>
                  <a:off x="5412" y="631"/>
                  <a:ext cx="21" cy="28"/>
                </a:xfrm>
                <a:custGeom>
                  <a:avLst/>
                  <a:gdLst>
                    <a:gd name="T0" fmla="*/ 0 w 18"/>
                    <a:gd name="T1" fmla="*/ 23 h 24"/>
                    <a:gd name="T2" fmla="*/ 13 w 18"/>
                    <a:gd name="T3" fmla="*/ 14 h 24"/>
                    <a:gd name="T4" fmla="*/ 4 w 18"/>
                    <a:gd name="T5" fmla="*/ 0 h 24"/>
                    <a:gd name="T6" fmla="*/ 18 w 18"/>
                    <a:gd name="T7" fmla="*/ 10 h 24"/>
                    <a:gd name="T8" fmla="*/ 18 w 18"/>
                    <a:gd name="T9" fmla="*/ 12 h 24"/>
                    <a:gd name="T10" fmla="*/ 1 w 18"/>
                    <a:gd name="T11" fmla="*/ 24 h 24"/>
                    <a:gd name="T12" fmla="*/ 0 w 18"/>
                    <a:gd name="T13" fmla="*/ 23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0" y="23"/>
                      </a:moveTo>
                      <a:cubicBezTo>
                        <a:pt x="4" y="20"/>
                        <a:pt x="8" y="17"/>
                        <a:pt x="13" y="14"/>
                      </a:cubicBezTo>
                      <a:cubicBezTo>
                        <a:pt x="11" y="8"/>
                        <a:pt x="4" y="6"/>
                        <a:pt x="4" y="0"/>
                      </a:cubicBezTo>
                      <a:cubicBezTo>
                        <a:pt x="8" y="4"/>
                        <a:pt x="13" y="7"/>
                        <a:pt x="18" y="10"/>
                      </a:cubicBezTo>
                      <a:cubicBezTo>
                        <a:pt x="17" y="11"/>
                        <a:pt x="17" y="12"/>
                        <a:pt x="18" y="12"/>
                      </a:cubicBezTo>
                      <a:cubicBezTo>
                        <a:pt x="13" y="17"/>
                        <a:pt x="8" y="22"/>
                        <a:pt x="1" y="24"/>
                      </a:cubicBezTo>
                      <a:cubicBezTo>
                        <a:pt x="0" y="24"/>
                        <a:pt x="0" y="24"/>
                        <a:pt x="0" y="23"/>
                      </a:cubicBezTo>
                      <a:close/>
                    </a:path>
                  </a:pathLst>
                </a:custGeom>
                <a:solidFill>
                  <a:srgbClr val="393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8" name="Freeform 536"/>
                <p:cNvSpPr/>
                <p:nvPr userDrawn="1"/>
              </p:nvSpPr>
              <p:spPr bwMode="auto">
                <a:xfrm>
                  <a:off x="5439" y="657"/>
                  <a:ext cx="7" cy="4"/>
                </a:xfrm>
                <a:custGeom>
                  <a:avLst/>
                  <a:gdLst>
                    <a:gd name="T0" fmla="*/ 6 w 6"/>
                    <a:gd name="T1" fmla="*/ 4 h 4"/>
                    <a:gd name="T2" fmla="*/ 0 w 6"/>
                    <a:gd name="T3" fmla="*/ 0 h 4"/>
                    <a:gd name="T4" fmla="*/ 4 w 6"/>
                    <a:gd name="T5" fmla="*/ 0 h 4"/>
                    <a:gd name="T6" fmla="*/ 6 w 6"/>
                    <a:gd name="T7" fmla="*/ 4 h 4"/>
                  </a:gdLst>
                  <a:ahLst/>
                  <a:cxnLst>
                    <a:cxn ang="0">
                      <a:pos x="T0" y="T1"/>
                    </a:cxn>
                    <a:cxn ang="0">
                      <a:pos x="T2" y="T3"/>
                    </a:cxn>
                    <a:cxn ang="0">
                      <a:pos x="T4" y="T5"/>
                    </a:cxn>
                    <a:cxn ang="0">
                      <a:pos x="T6" y="T7"/>
                    </a:cxn>
                  </a:cxnLst>
                  <a:rect l="0" t="0" r="r" b="b"/>
                  <a:pathLst>
                    <a:path w="6" h="4">
                      <a:moveTo>
                        <a:pt x="6" y="4"/>
                      </a:moveTo>
                      <a:cubicBezTo>
                        <a:pt x="4" y="4"/>
                        <a:pt x="1" y="3"/>
                        <a:pt x="0" y="0"/>
                      </a:cubicBezTo>
                      <a:cubicBezTo>
                        <a:pt x="1" y="0"/>
                        <a:pt x="3" y="0"/>
                        <a:pt x="4" y="0"/>
                      </a:cubicBezTo>
                      <a:cubicBezTo>
                        <a:pt x="5" y="1"/>
                        <a:pt x="6" y="2"/>
                        <a:pt x="6" y="4"/>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9" name="Freeform 537"/>
                <p:cNvSpPr/>
                <p:nvPr userDrawn="1"/>
              </p:nvSpPr>
              <p:spPr bwMode="auto">
                <a:xfrm>
                  <a:off x="5600" y="308"/>
                  <a:ext cx="41" cy="24"/>
                </a:xfrm>
                <a:custGeom>
                  <a:avLst/>
                  <a:gdLst>
                    <a:gd name="T0" fmla="*/ 32 w 35"/>
                    <a:gd name="T1" fmla="*/ 18 h 20"/>
                    <a:gd name="T2" fmla="*/ 28 w 35"/>
                    <a:gd name="T3" fmla="*/ 17 h 20"/>
                    <a:gd name="T4" fmla="*/ 13 w 35"/>
                    <a:gd name="T5" fmla="*/ 15 h 20"/>
                    <a:gd name="T6" fmla="*/ 7 w 35"/>
                    <a:gd name="T7" fmla="*/ 20 h 20"/>
                    <a:gd name="T8" fmla="*/ 0 w 35"/>
                    <a:gd name="T9" fmla="*/ 14 h 20"/>
                    <a:gd name="T10" fmla="*/ 7 w 35"/>
                    <a:gd name="T11" fmla="*/ 8 h 20"/>
                    <a:gd name="T12" fmla="*/ 33 w 35"/>
                    <a:gd name="T13" fmla="*/ 3 h 20"/>
                    <a:gd name="T14" fmla="*/ 34 w 35"/>
                    <a:gd name="T15" fmla="*/ 4 h 20"/>
                    <a:gd name="T16" fmla="*/ 32 w 35"/>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32" y="18"/>
                      </a:moveTo>
                      <a:cubicBezTo>
                        <a:pt x="31" y="18"/>
                        <a:pt x="29" y="18"/>
                        <a:pt x="28" y="17"/>
                      </a:cubicBezTo>
                      <a:cubicBezTo>
                        <a:pt x="22" y="12"/>
                        <a:pt x="20" y="11"/>
                        <a:pt x="13" y="15"/>
                      </a:cubicBezTo>
                      <a:cubicBezTo>
                        <a:pt x="11" y="17"/>
                        <a:pt x="9" y="18"/>
                        <a:pt x="7" y="20"/>
                      </a:cubicBezTo>
                      <a:cubicBezTo>
                        <a:pt x="5" y="18"/>
                        <a:pt x="0" y="19"/>
                        <a:pt x="0" y="14"/>
                      </a:cubicBezTo>
                      <a:cubicBezTo>
                        <a:pt x="1" y="11"/>
                        <a:pt x="4" y="9"/>
                        <a:pt x="7" y="8"/>
                      </a:cubicBezTo>
                      <a:cubicBezTo>
                        <a:pt x="16" y="8"/>
                        <a:pt x="23" y="0"/>
                        <a:pt x="33" y="3"/>
                      </a:cubicBezTo>
                      <a:cubicBezTo>
                        <a:pt x="33" y="3"/>
                        <a:pt x="34" y="4"/>
                        <a:pt x="34" y="4"/>
                      </a:cubicBezTo>
                      <a:cubicBezTo>
                        <a:pt x="35" y="9"/>
                        <a:pt x="33" y="13"/>
                        <a:pt x="32" y="18"/>
                      </a:cubicBezTo>
                      <a:close/>
                    </a:path>
                  </a:pathLst>
                </a:custGeom>
                <a:solidFill>
                  <a:srgbClr val="9093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0" name="Freeform 538"/>
                <p:cNvSpPr/>
                <p:nvPr userDrawn="1"/>
              </p:nvSpPr>
              <p:spPr bwMode="auto">
                <a:xfrm>
                  <a:off x="5634" y="302"/>
                  <a:ext cx="8" cy="11"/>
                </a:xfrm>
                <a:custGeom>
                  <a:avLst/>
                  <a:gdLst>
                    <a:gd name="T0" fmla="*/ 1 w 7"/>
                    <a:gd name="T1" fmla="*/ 1 h 10"/>
                    <a:gd name="T2" fmla="*/ 3 w 7"/>
                    <a:gd name="T3" fmla="*/ 0 h 10"/>
                    <a:gd name="T4" fmla="*/ 7 w 7"/>
                    <a:gd name="T5" fmla="*/ 9 h 10"/>
                    <a:gd name="T6" fmla="*/ 5 w 7"/>
                    <a:gd name="T7" fmla="*/ 10 h 10"/>
                    <a:gd name="T8" fmla="*/ 4 w 7"/>
                    <a:gd name="T9" fmla="*/ 10 h 10"/>
                    <a:gd name="T10" fmla="*/ 1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1" y="1"/>
                      </a:moveTo>
                      <a:cubicBezTo>
                        <a:pt x="2" y="1"/>
                        <a:pt x="3" y="0"/>
                        <a:pt x="3" y="0"/>
                      </a:cubicBezTo>
                      <a:cubicBezTo>
                        <a:pt x="4" y="3"/>
                        <a:pt x="5" y="6"/>
                        <a:pt x="7" y="9"/>
                      </a:cubicBezTo>
                      <a:cubicBezTo>
                        <a:pt x="6" y="9"/>
                        <a:pt x="6" y="10"/>
                        <a:pt x="5" y="10"/>
                      </a:cubicBezTo>
                      <a:cubicBezTo>
                        <a:pt x="4" y="10"/>
                        <a:pt x="4" y="10"/>
                        <a:pt x="4" y="10"/>
                      </a:cubicBezTo>
                      <a:cubicBezTo>
                        <a:pt x="1" y="8"/>
                        <a:pt x="0" y="5"/>
                        <a:pt x="1" y="1"/>
                      </a:cubicBezTo>
                      <a:close/>
                    </a:path>
                  </a:pathLst>
                </a:custGeom>
                <a:solidFill>
                  <a:srgbClr val="9093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1" name="Freeform 539"/>
                <p:cNvSpPr/>
                <p:nvPr userDrawn="1"/>
              </p:nvSpPr>
              <p:spPr bwMode="auto">
                <a:xfrm>
                  <a:off x="5348" y="583"/>
                  <a:ext cx="5" cy="6"/>
                </a:xfrm>
                <a:custGeom>
                  <a:avLst/>
                  <a:gdLst>
                    <a:gd name="T0" fmla="*/ 1 w 5"/>
                    <a:gd name="T1" fmla="*/ 1 h 5"/>
                    <a:gd name="T2" fmla="*/ 3 w 5"/>
                    <a:gd name="T3" fmla="*/ 0 h 5"/>
                    <a:gd name="T4" fmla="*/ 3 w 5"/>
                    <a:gd name="T5" fmla="*/ 4 h 5"/>
                    <a:gd name="T6" fmla="*/ 0 w 5"/>
                    <a:gd name="T7" fmla="*/ 3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2" y="1"/>
                        <a:pt x="2" y="0"/>
                        <a:pt x="3" y="0"/>
                      </a:cubicBezTo>
                      <a:cubicBezTo>
                        <a:pt x="4" y="2"/>
                        <a:pt x="5" y="3"/>
                        <a:pt x="3" y="4"/>
                      </a:cubicBezTo>
                      <a:cubicBezTo>
                        <a:pt x="2" y="5"/>
                        <a:pt x="1" y="4"/>
                        <a:pt x="0" y="3"/>
                      </a:cubicBezTo>
                      <a:cubicBezTo>
                        <a:pt x="0" y="2"/>
                        <a:pt x="1" y="2"/>
                        <a:pt x="1" y="1"/>
                      </a:cubicBezTo>
                      <a:close/>
                    </a:path>
                  </a:pathLst>
                </a:custGeom>
                <a:solidFill>
                  <a:srgbClr val="816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2" name="Freeform 540"/>
                <p:cNvSpPr/>
                <p:nvPr userDrawn="1"/>
              </p:nvSpPr>
              <p:spPr bwMode="auto">
                <a:xfrm>
                  <a:off x="5346" y="584"/>
                  <a:ext cx="3" cy="3"/>
                </a:xfrm>
                <a:custGeom>
                  <a:avLst/>
                  <a:gdLst>
                    <a:gd name="T0" fmla="*/ 2 w 2"/>
                    <a:gd name="T1" fmla="*/ 0 h 2"/>
                    <a:gd name="T2" fmla="*/ 1 w 2"/>
                    <a:gd name="T3" fmla="*/ 2 h 2"/>
                    <a:gd name="T4" fmla="*/ 0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2"/>
                        <a:pt x="1" y="2"/>
                      </a:cubicBezTo>
                      <a:cubicBezTo>
                        <a:pt x="1" y="2"/>
                        <a:pt x="0" y="1"/>
                        <a:pt x="0" y="1"/>
                      </a:cubicBezTo>
                      <a:cubicBezTo>
                        <a:pt x="1" y="1"/>
                        <a:pt x="2" y="1"/>
                        <a:pt x="2" y="0"/>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3" name="Freeform 541"/>
                <p:cNvSpPr/>
                <p:nvPr userDrawn="1"/>
              </p:nvSpPr>
              <p:spPr bwMode="auto">
                <a:xfrm>
                  <a:off x="5357" y="590"/>
                  <a:ext cx="13" cy="15"/>
                </a:xfrm>
                <a:custGeom>
                  <a:avLst/>
                  <a:gdLst>
                    <a:gd name="T0" fmla="*/ 11 w 11"/>
                    <a:gd name="T1" fmla="*/ 0 h 13"/>
                    <a:gd name="T2" fmla="*/ 3 w 11"/>
                    <a:gd name="T3" fmla="*/ 13 h 13"/>
                    <a:gd name="T4" fmla="*/ 0 w 11"/>
                    <a:gd name="T5" fmla="*/ 8 h 13"/>
                    <a:gd name="T6" fmla="*/ 1 w 11"/>
                    <a:gd name="T7" fmla="*/ 5 h 13"/>
                    <a:gd name="T8" fmla="*/ 11 w 11"/>
                    <a:gd name="T9" fmla="*/ 0 h 13"/>
                  </a:gdLst>
                  <a:ahLst/>
                  <a:cxnLst>
                    <a:cxn ang="0">
                      <a:pos x="T0" y="T1"/>
                    </a:cxn>
                    <a:cxn ang="0">
                      <a:pos x="T2" y="T3"/>
                    </a:cxn>
                    <a:cxn ang="0">
                      <a:pos x="T4" y="T5"/>
                    </a:cxn>
                    <a:cxn ang="0">
                      <a:pos x="T6" y="T7"/>
                    </a:cxn>
                    <a:cxn ang="0">
                      <a:pos x="T8" y="T9"/>
                    </a:cxn>
                  </a:cxnLst>
                  <a:rect l="0" t="0" r="r" b="b"/>
                  <a:pathLst>
                    <a:path w="11" h="13">
                      <a:moveTo>
                        <a:pt x="11" y="0"/>
                      </a:moveTo>
                      <a:cubicBezTo>
                        <a:pt x="7" y="4"/>
                        <a:pt x="3" y="8"/>
                        <a:pt x="3" y="13"/>
                      </a:cubicBezTo>
                      <a:cubicBezTo>
                        <a:pt x="2" y="12"/>
                        <a:pt x="1" y="10"/>
                        <a:pt x="0" y="8"/>
                      </a:cubicBezTo>
                      <a:cubicBezTo>
                        <a:pt x="0" y="7"/>
                        <a:pt x="0" y="6"/>
                        <a:pt x="1" y="5"/>
                      </a:cubicBezTo>
                      <a:cubicBezTo>
                        <a:pt x="4" y="3"/>
                        <a:pt x="7" y="1"/>
                        <a:pt x="11" y="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4" name="Freeform 542"/>
                <p:cNvSpPr/>
                <p:nvPr userDrawn="1"/>
              </p:nvSpPr>
              <p:spPr bwMode="auto">
                <a:xfrm>
                  <a:off x="5364" y="581"/>
                  <a:ext cx="2" cy="2"/>
                </a:xfrm>
                <a:custGeom>
                  <a:avLst/>
                  <a:gdLst>
                    <a:gd name="T0" fmla="*/ 0 w 2"/>
                    <a:gd name="T1" fmla="*/ 2 h 2"/>
                    <a:gd name="T2" fmla="*/ 1 w 2"/>
                    <a:gd name="T3" fmla="*/ 0 h 2"/>
                    <a:gd name="T4" fmla="*/ 2 w 2"/>
                    <a:gd name="T5" fmla="*/ 0 h 2"/>
                    <a:gd name="T6" fmla="*/ 2 w 2"/>
                    <a:gd name="T7" fmla="*/ 1 h 2"/>
                    <a:gd name="T8" fmla="*/ 1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0" y="1"/>
                        <a:pt x="0" y="0"/>
                        <a:pt x="1" y="0"/>
                      </a:cubicBezTo>
                      <a:cubicBezTo>
                        <a:pt x="2" y="0"/>
                        <a:pt x="2" y="0"/>
                        <a:pt x="2" y="0"/>
                      </a:cubicBezTo>
                      <a:cubicBezTo>
                        <a:pt x="2" y="1"/>
                        <a:pt x="2" y="1"/>
                        <a:pt x="2" y="1"/>
                      </a:cubicBezTo>
                      <a:cubicBezTo>
                        <a:pt x="1" y="2"/>
                        <a:pt x="1" y="2"/>
                        <a:pt x="1" y="2"/>
                      </a:cubicBezTo>
                      <a:lnTo>
                        <a:pt x="0" y="2"/>
                      </a:ln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5" name="Freeform 543"/>
                <p:cNvSpPr/>
                <p:nvPr userDrawn="1"/>
              </p:nvSpPr>
              <p:spPr bwMode="auto">
                <a:xfrm>
                  <a:off x="5365" y="578"/>
                  <a:ext cx="3" cy="4"/>
                </a:xfrm>
                <a:custGeom>
                  <a:avLst/>
                  <a:gdLst>
                    <a:gd name="T0" fmla="*/ 1 w 3"/>
                    <a:gd name="T1" fmla="*/ 3 h 3"/>
                    <a:gd name="T2" fmla="*/ 0 w 3"/>
                    <a:gd name="T3" fmla="*/ 2 h 3"/>
                    <a:gd name="T4" fmla="*/ 0 w 3"/>
                    <a:gd name="T5" fmla="*/ 1 h 3"/>
                    <a:gd name="T6" fmla="*/ 1 w 3"/>
                    <a:gd name="T7" fmla="*/ 0 h 3"/>
                    <a:gd name="T8" fmla="*/ 3 w 3"/>
                    <a:gd name="T9" fmla="*/ 1 h 3"/>
                    <a:gd name="T10" fmla="*/ 3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0" y="2"/>
                        <a:pt x="0" y="2"/>
                        <a:pt x="0" y="2"/>
                      </a:cubicBezTo>
                      <a:cubicBezTo>
                        <a:pt x="0" y="1"/>
                        <a:pt x="0" y="1"/>
                        <a:pt x="0" y="1"/>
                      </a:cubicBezTo>
                      <a:cubicBezTo>
                        <a:pt x="0" y="1"/>
                        <a:pt x="1" y="0"/>
                        <a:pt x="1" y="0"/>
                      </a:cubicBezTo>
                      <a:cubicBezTo>
                        <a:pt x="2" y="0"/>
                        <a:pt x="2" y="0"/>
                        <a:pt x="3" y="1"/>
                      </a:cubicBezTo>
                      <a:cubicBezTo>
                        <a:pt x="3" y="1"/>
                        <a:pt x="3" y="2"/>
                        <a:pt x="3" y="2"/>
                      </a:cubicBezTo>
                      <a:cubicBezTo>
                        <a:pt x="2" y="3"/>
                        <a:pt x="1" y="3"/>
                        <a:pt x="1" y="3"/>
                      </a:cubicBezTo>
                      <a:close/>
                    </a:path>
                  </a:pathLst>
                </a:custGeom>
                <a:solidFill>
                  <a:srgbClr val="5E6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6" name="Freeform 544"/>
                <p:cNvSpPr/>
                <p:nvPr userDrawn="1"/>
              </p:nvSpPr>
              <p:spPr bwMode="auto">
                <a:xfrm>
                  <a:off x="5517" y="132"/>
                  <a:ext cx="47" cy="106"/>
                </a:xfrm>
                <a:custGeom>
                  <a:avLst/>
                  <a:gdLst>
                    <a:gd name="T0" fmla="*/ 35 w 41"/>
                    <a:gd name="T1" fmla="*/ 61 h 92"/>
                    <a:gd name="T2" fmla="*/ 27 w 41"/>
                    <a:gd name="T3" fmla="*/ 72 h 92"/>
                    <a:gd name="T4" fmla="*/ 18 w 41"/>
                    <a:gd name="T5" fmla="*/ 81 h 92"/>
                    <a:gd name="T6" fmla="*/ 18 w 41"/>
                    <a:gd name="T7" fmla="*/ 81 h 92"/>
                    <a:gd name="T8" fmla="*/ 15 w 41"/>
                    <a:gd name="T9" fmla="*/ 87 h 92"/>
                    <a:gd name="T10" fmla="*/ 9 w 41"/>
                    <a:gd name="T11" fmla="*/ 85 h 92"/>
                    <a:gd name="T12" fmla="*/ 2 w 41"/>
                    <a:gd name="T13" fmla="*/ 73 h 92"/>
                    <a:gd name="T14" fmla="*/ 1 w 41"/>
                    <a:gd name="T15" fmla="*/ 67 h 92"/>
                    <a:gd name="T16" fmla="*/ 25 w 41"/>
                    <a:gd name="T17" fmla="*/ 1 h 92"/>
                    <a:gd name="T18" fmla="*/ 31 w 41"/>
                    <a:gd name="T19" fmla="*/ 2 h 92"/>
                    <a:gd name="T20" fmla="*/ 35 w 41"/>
                    <a:gd name="T21" fmla="*/ 9 h 92"/>
                    <a:gd name="T22" fmla="*/ 36 w 41"/>
                    <a:gd name="T23" fmla="*/ 15 h 92"/>
                    <a:gd name="T24" fmla="*/ 37 w 41"/>
                    <a:gd name="T25" fmla="*/ 19 h 92"/>
                    <a:gd name="T26" fmla="*/ 38 w 41"/>
                    <a:gd name="T27" fmla="*/ 19 h 92"/>
                    <a:gd name="T28" fmla="*/ 39 w 41"/>
                    <a:gd name="T29" fmla="*/ 27 h 92"/>
                    <a:gd name="T30" fmla="*/ 41 w 41"/>
                    <a:gd name="T31" fmla="*/ 33 h 92"/>
                    <a:gd name="T32" fmla="*/ 41 w 41"/>
                    <a:gd name="T33" fmla="*/ 38 h 92"/>
                    <a:gd name="T34" fmla="*/ 40 w 41"/>
                    <a:gd name="T35" fmla="*/ 54 h 92"/>
                    <a:gd name="T36" fmla="*/ 39 w 41"/>
                    <a:gd name="T37" fmla="*/ 57 h 92"/>
                    <a:gd name="T38" fmla="*/ 39 w 41"/>
                    <a:gd name="T39" fmla="*/ 59 h 92"/>
                    <a:gd name="T40" fmla="*/ 37 w 41"/>
                    <a:gd name="T41" fmla="*/ 60 h 92"/>
                    <a:gd name="T42" fmla="*/ 35 w 41"/>
                    <a:gd name="T43"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92">
                      <a:moveTo>
                        <a:pt x="35" y="61"/>
                      </a:moveTo>
                      <a:cubicBezTo>
                        <a:pt x="30" y="63"/>
                        <a:pt x="31" y="70"/>
                        <a:pt x="27" y="72"/>
                      </a:cubicBezTo>
                      <a:cubicBezTo>
                        <a:pt x="21" y="73"/>
                        <a:pt x="19" y="76"/>
                        <a:pt x="18" y="81"/>
                      </a:cubicBezTo>
                      <a:cubicBezTo>
                        <a:pt x="18" y="81"/>
                        <a:pt x="18" y="81"/>
                        <a:pt x="18" y="81"/>
                      </a:cubicBezTo>
                      <a:cubicBezTo>
                        <a:pt x="15" y="82"/>
                        <a:pt x="14" y="85"/>
                        <a:pt x="15" y="87"/>
                      </a:cubicBezTo>
                      <a:cubicBezTo>
                        <a:pt x="13" y="87"/>
                        <a:pt x="9" y="92"/>
                        <a:pt x="9" y="85"/>
                      </a:cubicBezTo>
                      <a:cubicBezTo>
                        <a:pt x="10" y="79"/>
                        <a:pt x="3" y="77"/>
                        <a:pt x="2" y="73"/>
                      </a:cubicBezTo>
                      <a:cubicBezTo>
                        <a:pt x="0" y="71"/>
                        <a:pt x="0" y="69"/>
                        <a:pt x="1" y="67"/>
                      </a:cubicBezTo>
                      <a:cubicBezTo>
                        <a:pt x="12" y="47"/>
                        <a:pt x="16" y="23"/>
                        <a:pt x="25" y="1"/>
                      </a:cubicBezTo>
                      <a:cubicBezTo>
                        <a:pt x="27" y="0"/>
                        <a:pt x="29" y="0"/>
                        <a:pt x="31" y="2"/>
                      </a:cubicBezTo>
                      <a:cubicBezTo>
                        <a:pt x="33" y="4"/>
                        <a:pt x="34" y="6"/>
                        <a:pt x="35" y="9"/>
                      </a:cubicBezTo>
                      <a:cubicBezTo>
                        <a:pt x="35" y="11"/>
                        <a:pt x="35" y="13"/>
                        <a:pt x="36" y="15"/>
                      </a:cubicBezTo>
                      <a:cubicBezTo>
                        <a:pt x="36" y="16"/>
                        <a:pt x="36" y="18"/>
                        <a:pt x="37" y="19"/>
                      </a:cubicBezTo>
                      <a:cubicBezTo>
                        <a:pt x="38" y="19"/>
                        <a:pt x="38" y="19"/>
                        <a:pt x="38" y="19"/>
                      </a:cubicBezTo>
                      <a:cubicBezTo>
                        <a:pt x="39" y="22"/>
                        <a:pt x="40" y="25"/>
                        <a:pt x="39" y="27"/>
                      </a:cubicBezTo>
                      <a:cubicBezTo>
                        <a:pt x="38" y="30"/>
                        <a:pt x="40" y="32"/>
                        <a:pt x="41" y="33"/>
                      </a:cubicBezTo>
                      <a:cubicBezTo>
                        <a:pt x="40" y="35"/>
                        <a:pt x="40" y="37"/>
                        <a:pt x="41" y="38"/>
                      </a:cubicBezTo>
                      <a:cubicBezTo>
                        <a:pt x="33" y="43"/>
                        <a:pt x="38" y="49"/>
                        <a:pt x="40" y="54"/>
                      </a:cubicBezTo>
                      <a:cubicBezTo>
                        <a:pt x="39" y="55"/>
                        <a:pt x="39" y="56"/>
                        <a:pt x="39" y="57"/>
                      </a:cubicBezTo>
                      <a:cubicBezTo>
                        <a:pt x="39" y="58"/>
                        <a:pt x="39" y="59"/>
                        <a:pt x="39" y="59"/>
                      </a:cubicBezTo>
                      <a:cubicBezTo>
                        <a:pt x="39" y="60"/>
                        <a:pt x="38" y="60"/>
                        <a:pt x="37" y="60"/>
                      </a:cubicBezTo>
                      <a:cubicBezTo>
                        <a:pt x="37" y="62"/>
                        <a:pt x="36" y="62"/>
                        <a:pt x="35" y="61"/>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7" name="Freeform 545"/>
                <p:cNvSpPr/>
                <p:nvPr userDrawn="1"/>
              </p:nvSpPr>
              <p:spPr bwMode="auto">
                <a:xfrm>
                  <a:off x="5555" y="144"/>
                  <a:ext cx="6" cy="9"/>
                </a:xfrm>
                <a:custGeom>
                  <a:avLst/>
                  <a:gdLst>
                    <a:gd name="T0" fmla="*/ 1 w 5"/>
                    <a:gd name="T1" fmla="*/ 6 h 8"/>
                    <a:gd name="T2" fmla="*/ 1 w 5"/>
                    <a:gd name="T3" fmla="*/ 0 h 8"/>
                    <a:gd name="T4" fmla="*/ 4 w 5"/>
                    <a:gd name="T5" fmla="*/ 2 h 8"/>
                    <a:gd name="T6" fmla="*/ 5 w 5"/>
                    <a:gd name="T7" fmla="*/ 2 h 8"/>
                    <a:gd name="T8" fmla="*/ 5 w 5"/>
                    <a:gd name="T9" fmla="*/ 4 h 8"/>
                    <a:gd name="T10" fmla="*/ 4 w 5"/>
                    <a:gd name="T11" fmla="*/ 8 h 8"/>
                    <a:gd name="T12" fmla="*/ 1 w 5"/>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1" y="6"/>
                      </a:moveTo>
                      <a:cubicBezTo>
                        <a:pt x="0" y="4"/>
                        <a:pt x="0" y="2"/>
                        <a:pt x="1" y="0"/>
                      </a:cubicBezTo>
                      <a:cubicBezTo>
                        <a:pt x="2" y="0"/>
                        <a:pt x="3" y="1"/>
                        <a:pt x="4" y="2"/>
                      </a:cubicBezTo>
                      <a:cubicBezTo>
                        <a:pt x="4" y="2"/>
                        <a:pt x="5" y="2"/>
                        <a:pt x="5" y="2"/>
                      </a:cubicBezTo>
                      <a:cubicBezTo>
                        <a:pt x="5" y="2"/>
                        <a:pt x="5" y="3"/>
                        <a:pt x="5" y="4"/>
                      </a:cubicBezTo>
                      <a:cubicBezTo>
                        <a:pt x="5" y="5"/>
                        <a:pt x="5" y="7"/>
                        <a:pt x="4" y="8"/>
                      </a:cubicBezTo>
                      <a:cubicBezTo>
                        <a:pt x="2" y="8"/>
                        <a:pt x="0" y="8"/>
                        <a:pt x="1" y="6"/>
                      </a:cubicBezTo>
                      <a:close/>
                    </a:path>
                  </a:pathLst>
                </a:custGeom>
                <a:solidFill>
                  <a:srgbClr val="6770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8" name="Freeform 546"/>
                <p:cNvSpPr/>
                <p:nvPr userDrawn="1"/>
              </p:nvSpPr>
              <p:spPr bwMode="auto">
                <a:xfrm>
                  <a:off x="5560" y="148"/>
                  <a:ext cx="2" cy="6"/>
                </a:xfrm>
                <a:custGeom>
                  <a:avLst/>
                  <a:gdLst>
                    <a:gd name="T0" fmla="*/ 0 w 2"/>
                    <a:gd name="T1" fmla="*/ 3 h 5"/>
                    <a:gd name="T2" fmla="*/ 1 w 2"/>
                    <a:gd name="T3" fmla="*/ 0 h 5"/>
                    <a:gd name="T4" fmla="*/ 1 w 2"/>
                    <a:gd name="T5" fmla="*/ 5 h 5"/>
                    <a:gd name="T6" fmla="*/ 1 w 2"/>
                    <a:gd name="T7" fmla="*/ 5 h 5"/>
                    <a:gd name="T8" fmla="*/ 0 w 2"/>
                    <a:gd name="T9" fmla="*/ 4 h 5"/>
                    <a:gd name="T10" fmla="*/ 0 w 2"/>
                    <a:gd name="T11" fmla="*/ 3 h 5"/>
                  </a:gdLst>
                  <a:ahLst/>
                  <a:cxnLst>
                    <a:cxn ang="0">
                      <a:pos x="T0" y="T1"/>
                    </a:cxn>
                    <a:cxn ang="0">
                      <a:pos x="T2" y="T3"/>
                    </a:cxn>
                    <a:cxn ang="0">
                      <a:pos x="T4" y="T5"/>
                    </a:cxn>
                    <a:cxn ang="0">
                      <a:pos x="T6" y="T7"/>
                    </a:cxn>
                    <a:cxn ang="0">
                      <a:pos x="T8" y="T9"/>
                    </a:cxn>
                    <a:cxn ang="0">
                      <a:pos x="T10" y="T11"/>
                    </a:cxn>
                  </a:cxnLst>
                  <a:rect l="0" t="0" r="r" b="b"/>
                  <a:pathLst>
                    <a:path w="2" h="5">
                      <a:moveTo>
                        <a:pt x="0" y="3"/>
                      </a:moveTo>
                      <a:cubicBezTo>
                        <a:pt x="0" y="2"/>
                        <a:pt x="1" y="1"/>
                        <a:pt x="1" y="0"/>
                      </a:cubicBezTo>
                      <a:cubicBezTo>
                        <a:pt x="2" y="2"/>
                        <a:pt x="2" y="3"/>
                        <a:pt x="1" y="5"/>
                      </a:cubicBezTo>
                      <a:cubicBezTo>
                        <a:pt x="1" y="5"/>
                        <a:pt x="1" y="5"/>
                        <a:pt x="1" y="5"/>
                      </a:cubicBezTo>
                      <a:cubicBezTo>
                        <a:pt x="0" y="5"/>
                        <a:pt x="0" y="4"/>
                        <a:pt x="0" y="4"/>
                      </a:cubicBezTo>
                      <a:cubicBezTo>
                        <a:pt x="0" y="3"/>
                        <a:pt x="0" y="3"/>
                        <a:pt x="0" y="3"/>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9" name="Freeform 547"/>
                <p:cNvSpPr/>
                <p:nvPr userDrawn="1"/>
              </p:nvSpPr>
              <p:spPr bwMode="auto">
                <a:xfrm>
                  <a:off x="5579" y="799"/>
                  <a:ext cx="15" cy="15"/>
                </a:xfrm>
                <a:custGeom>
                  <a:avLst/>
                  <a:gdLst>
                    <a:gd name="T0" fmla="*/ 13 w 13"/>
                    <a:gd name="T1" fmla="*/ 5 h 13"/>
                    <a:gd name="T2" fmla="*/ 8 w 13"/>
                    <a:gd name="T3" fmla="*/ 13 h 13"/>
                    <a:gd name="T4" fmla="*/ 6 w 13"/>
                    <a:gd name="T5" fmla="*/ 13 h 13"/>
                    <a:gd name="T6" fmla="*/ 4 w 13"/>
                    <a:gd name="T7" fmla="*/ 4 h 13"/>
                    <a:gd name="T8" fmla="*/ 13 w 13"/>
                    <a:gd name="T9" fmla="*/ 5 h 13"/>
                  </a:gdLst>
                  <a:ahLst/>
                  <a:cxnLst>
                    <a:cxn ang="0">
                      <a:pos x="T0" y="T1"/>
                    </a:cxn>
                    <a:cxn ang="0">
                      <a:pos x="T2" y="T3"/>
                    </a:cxn>
                    <a:cxn ang="0">
                      <a:pos x="T4" y="T5"/>
                    </a:cxn>
                    <a:cxn ang="0">
                      <a:pos x="T6" y="T7"/>
                    </a:cxn>
                    <a:cxn ang="0">
                      <a:pos x="T8" y="T9"/>
                    </a:cxn>
                  </a:cxnLst>
                  <a:rect l="0" t="0" r="r" b="b"/>
                  <a:pathLst>
                    <a:path w="13" h="13">
                      <a:moveTo>
                        <a:pt x="13" y="5"/>
                      </a:moveTo>
                      <a:cubicBezTo>
                        <a:pt x="6" y="6"/>
                        <a:pt x="6" y="6"/>
                        <a:pt x="8" y="13"/>
                      </a:cubicBezTo>
                      <a:cubicBezTo>
                        <a:pt x="7" y="13"/>
                        <a:pt x="7" y="13"/>
                        <a:pt x="6" y="13"/>
                      </a:cubicBezTo>
                      <a:cubicBezTo>
                        <a:pt x="5" y="10"/>
                        <a:pt x="0" y="7"/>
                        <a:pt x="4" y="4"/>
                      </a:cubicBezTo>
                      <a:cubicBezTo>
                        <a:pt x="6" y="2"/>
                        <a:pt x="11" y="0"/>
                        <a:pt x="13" y="5"/>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0" name="Freeform 548"/>
                <p:cNvSpPr/>
                <p:nvPr userDrawn="1"/>
              </p:nvSpPr>
              <p:spPr bwMode="auto">
                <a:xfrm>
                  <a:off x="5485" y="119"/>
                  <a:ext cx="68" cy="75"/>
                </a:xfrm>
                <a:custGeom>
                  <a:avLst/>
                  <a:gdLst>
                    <a:gd name="T0" fmla="*/ 59 w 59"/>
                    <a:gd name="T1" fmla="*/ 13 h 65"/>
                    <a:gd name="T2" fmla="*/ 54 w 59"/>
                    <a:gd name="T3" fmla="*/ 13 h 65"/>
                    <a:gd name="T4" fmla="*/ 42 w 59"/>
                    <a:gd name="T5" fmla="*/ 32 h 65"/>
                    <a:gd name="T6" fmla="*/ 27 w 59"/>
                    <a:gd name="T7" fmla="*/ 35 h 65"/>
                    <a:gd name="T8" fmla="*/ 26 w 59"/>
                    <a:gd name="T9" fmla="*/ 38 h 65"/>
                    <a:gd name="T10" fmla="*/ 7 w 59"/>
                    <a:gd name="T11" fmla="*/ 60 h 65"/>
                    <a:gd name="T12" fmla="*/ 0 w 59"/>
                    <a:gd name="T13" fmla="*/ 54 h 65"/>
                    <a:gd name="T14" fmla="*/ 1 w 59"/>
                    <a:gd name="T15" fmla="*/ 51 h 65"/>
                    <a:gd name="T16" fmla="*/ 9 w 59"/>
                    <a:gd name="T17" fmla="*/ 39 h 65"/>
                    <a:gd name="T18" fmla="*/ 37 w 59"/>
                    <a:gd name="T19" fmla="*/ 9 h 65"/>
                    <a:gd name="T20" fmla="*/ 47 w 59"/>
                    <a:gd name="T21" fmla="*/ 3 h 65"/>
                    <a:gd name="T22" fmla="*/ 59 w 59"/>
                    <a:gd name="T23" fmla="*/ 10 h 65"/>
                    <a:gd name="T24" fmla="*/ 59 w 59"/>
                    <a:gd name="T25"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5">
                      <a:moveTo>
                        <a:pt x="59" y="13"/>
                      </a:moveTo>
                      <a:cubicBezTo>
                        <a:pt x="57" y="13"/>
                        <a:pt x="55" y="13"/>
                        <a:pt x="54" y="13"/>
                      </a:cubicBezTo>
                      <a:cubicBezTo>
                        <a:pt x="52" y="20"/>
                        <a:pt x="49" y="27"/>
                        <a:pt x="42" y="32"/>
                      </a:cubicBezTo>
                      <a:cubicBezTo>
                        <a:pt x="38" y="36"/>
                        <a:pt x="31" y="30"/>
                        <a:pt x="27" y="35"/>
                      </a:cubicBezTo>
                      <a:cubicBezTo>
                        <a:pt x="27" y="36"/>
                        <a:pt x="26" y="37"/>
                        <a:pt x="26" y="38"/>
                      </a:cubicBezTo>
                      <a:cubicBezTo>
                        <a:pt x="23" y="48"/>
                        <a:pt x="13" y="52"/>
                        <a:pt x="7" y="60"/>
                      </a:cubicBezTo>
                      <a:cubicBezTo>
                        <a:pt x="2" y="65"/>
                        <a:pt x="0" y="60"/>
                        <a:pt x="0" y="54"/>
                      </a:cubicBezTo>
                      <a:cubicBezTo>
                        <a:pt x="0" y="53"/>
                        <a:pt x="0" y="52"/>
                        <a:pt x="1" y="51"/>
                      </a:cubicBezTo>
                      <a:cubicBezTo>
                        <a:pt x="2" y="46"/>
                        <a:pt x="10" y="45"/>
                        <a:pt x="9" y="39"/>
                      </a:cubicBezTo>
                      <a:cubicBezTo>
                        <a:pt x="15" y="27"/>
                        <a:pt x="27" y="18"/>
                        <a:pt x="37" y="9"/>
                      </a:cubicBezTo>
                      <a:cubicBezTo>
                        <a:pt x="40" y="6"/>
                        <a:pt x="43" y="4"/>
                        <a:pt x="47" y="3"/>
                      </a:cubicBezTo>
                      <a:cubicBezTo>
                        <a:pt x="54" y="0"/>
                        <a:pt x="56" y="6"/>
                        <a:pt x="59" y="10"/>
                      </a:cubicBezTo>
                      <a:cubicBezTo>
                        <a:pt x="59" y="11"/>
                        <a:pt x="59" y="12"/>
                        <a:pt x="59" y="13"/>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1" name="Freeform 549"/>
                <p:cNvSpPr/>
                <p:nvPr userDrawn="1"/>
              </p:nvSpPr>
              <p:spPr bwMode="auto">
                <a:xfrm>
                  <a:off x="5539" y="118"/>
                  <a:ext cx="15" cy="14"/>
                </a:xfrm>
                <a:custGeom>
                  <a:avLst/>
                  <a:gdLst>
                    <a:gd name="T0" fmla="*/ 11 w 13"/>
                    <a:gd name="T1" fmla="*/ 12 h 12"/>
                    <a:gd name="T2" fmla="*/ 0 w 13"/>
                    <a:gd name="T3" fmla="*/ 4 h 12"/>
                    <a:gd name="T4" fmla="*/ 1 w 13"/>
                    <a:gd name="T5" fmla="*/ 1 h 12"/>
                    <a:gd name="T6" fmla="*/ 3 w 13"/>
                    <a:gd name="T7" fmla="*/ 0 h 12"/>
                    <a:gd name="T8" fmla="*/ 6 w 13"/>
                    <a:gd name="T9" fmla="*/ 1 h 12"/>
                    <a:gd name="T10" fmla="*/ 6 w 13"/>
                    <a:gd name="T11" fmla="*/ 1 h 12"/>
                    <a:gd name="T12" fmla="*/ 9 w 13"/>
                    <a:gd name="T13" fmla="*/ 2 h 12"/>
                    <a:gd name="T14" fmla="*/ 9 w 13"/>
                    <a:gd name="T15" fmla="*/ 2 h 12"/>
                    <a:gd name="T16" fmla="*/ 11 w 13"/>
                    <a:gd name="T17" fmla="*/ 4 h 12"/>
                    <a:gd name="T18" fmla="*/ 13 w 13"/>
                    <a:gd name="T19" fmla="*/ 11 h 12"/>
                    <a:gd name="T20" fmla="*/ 11 w 13"/>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2">
                      <a:moveTo>
                        <a:pt x="11" y="12"/>
                      </a:moveTo>
                      <a:cubicBezTo>
                        <a:pt x="7" y="9"/>
                        <a:pt x="5" y="4"/>
                        <a:pt x="0" y="4"/>
                      </a:cubicBezTo>
                      <a:cubicBezTo>
                        <a:pt x="0" y="3"/>
                        <a:pt x="1" y="2"/>
                        <a:pt x="1" y="1"/>
                      </a:cubicBezTo>
                      <a:cubicBezTo>
                        <a:pt x="2" y="1"/>
                        <a:pt x="3" y="0"/>
                        <a:pt x="3" y="0"/>
                      </a:cubicBezTo>
                      <a:cubicBezTo>
                        <a:pt x="4" y="1"/>
                        <a:pt x="5" y="1"/>
                        <a:pt x="6" y="1"/>
                      </a:cubicBezTo>
                      <a:cubicBezTo>
                        <a:pt x="6" y="1"/>
                        <a:pt x="6" y="1"/>
                        <a:pt x="6" y="1"/>
                      </a:cubicBezTo>
                      <a:cubicBezTo>
                        <a:pt x="7" y="1"/>
                        <a:pt x="9" y="2"/>
                        <a:pt x="9" y="2"/>
                      </a:cubicBezTo>
                      <a:cubicBezTo>
                        <a:pt x="9" y="2"/>
                        <a:pt x="9" y="2"/>
                        <a:pt x="9" y="2"/>
                      </a:cubicBezTo>
                      <a:cubicBezTo>
                        <a:pt x="10" y="3"/>
                        <a:pt x="10" y="4"/>
                        <a:pt x="11" y="4"/>
                      </a:cubicBezTo>
                      <a:cubicBezTo>
                        <a:pt x="11" y="6"/>
                        <a:pt x="12" y="9"/>
                        <a:pt x="13" y="11"/>
                      </a:cubicBezTo>
                      <a:cubicBezTo>
                        <a:pt x="12" y="11"/>
                        <a:pt x="12" y="11"/>
                        <a:pt x="11" y="12"/>
                      </a:cubicBezTo>
                      <a:close/>
                    </a:path>
                  </a:pathLst>
                </a:custGeom>
                <a:solidFill>
                  <a:srgbClr val="575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2" name="Freeform 550"/>
                <p:cNvSpPr/>
                <p:nvPr userDrawn="1"/>
              </p:nvSpPr>
              <p:spPr bwMode="auto">
                <a:xfrm>
                  <a:off x="5635" y="845"/>
                  <a:ext cx="16" cy="13"/>
                </a:xfrm>
                <a:custGeom>
                  <a:avLst/>
                  <a:gdLst>
                    <a:gd name="T0" fmla="*/ 8 w 14"/>
                    <a:gd name="T1" fmla="*/ 1 h 11"/>
                    <a:gd name="T2" fmla="*/ 10 w 14"/>
                    <a:gd name="T3" fmla="*/ 0 h 11"/>
                    <a:gd name="T4" fmla="*/ 13 w 14"/>
                    <a:gd name="T5" fmla="*/ 2 h 11"/>
                    <a:gd name="T6" fmla="*/ 14 w 14"/>
                    <a:gd name="T7" fmla="*/ 6 h 11"/>
                    <a:gd name="T8" fmla="*/ 14 w 14"/>
                    <a:gd name="T9" fmla="*/ 6 h 11"/>
                    <a:gd name="T10" fmla="*/ 13 w 14"/>
                    <a:gd name="T11" fmla="*/ 9 h 11"/>
                    <a:gd name="T12" fmla="*/ 13 w 14"/>
                    <a:gd name="T13" fmla="*/ 9 h 11"/>
                    <a:gd name="T14" fmla="*/ 9 w 14"/>
                    <a:gd name="T15" fmla="*/ 11 h 11"/>
                    <a:gd name="T16" fmla="*/ 7 w 14"/>
                    <a:gd name="T17" fmla="*/ 4 h 11"/>
                    <a:gd name="T18" fmla="*/ 9 w 14"/>
                    <a:gd name="T19" fmla="*/ 4 h 11"/>
                    <a:gd name="T20" fmla="*/ 8 w 14"/>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1">
                      <a:moveTo>
                        <a:pt x="8" y="1"/>
                      </a:moveTo>
                      <a:cubicBezTo>
                        <a:pt x="8" y="1"/>
                        <a:pt x="9" y="1"/>
                        <a:pt x="10" y="0"/>
                      </a:cubicBezTo>
                      <a:cubicBezTo>
                        <a:pt x="11" y="2"/>
                        <a:pt x="12" y="2"/>
                        <a:pt x="13" y="2"/>
                      </a:cubicBezTo>
                      <a:cubicBezTo>
                        <a:pt x="13" y="3"/>
                        <a:pt x="14" y="4"/>
                        <a:pt x="14" y="6"/>
                      </a:cubicBezTo>
                      <a:cubicBezTo>
                        <a:pt x="14" y="6"/>
                        <a:pt x="14" y="6"/>
                        <a:pt x="14" y="6"/>
                      </a:cubicBezTo>
                      <a:cubicBezTo>
                        <a:pt x="14" y="7"/>
                        <a:pt x="14" y="8"/>
                        <a:pt x="13" y="9"/>
                      </a:cubicBezTo>
                      <a:cubicBezTo>
                        <a:pt x="13" y="9"/>
                        <a:pt x="13" y="9"/>
                        <a:pt x="13" y="9"/>
                      </a:cubicBezTo>
                      <a:cubicBezTo>
                        <a:pt x="11" y="9"/>
                        <a:pt x="10" y="10"/>
                        <a:pt x="9" y="11"/>
                      </a:cubicBezTo>
                      <a:cubicBezTo>
                        <a:pt x="9" y="8"/>
                        <a:pt x="0" y="9"/>
                        <a:pt x="7" y="4"/>
                      </a:cubicBezTo>
                      <a:cubicBezTo>
                        <a:pt x="8" y="5"/>
                        <a:pt x="8" y="4"/>
                        <a:pt x="9" y="4"/>
                      </a:cubicBezTo>
                      <a:cubicBezTo>
                        <a:pt x="8" y="3"/>
                        <a:pt x="8" y="2"/>
                        <a:pt x="8" y="1"/>
                      </a:cubicBezTo>
                      <a:close/>
                    </a:path>
                  </a:pathLst>
                </a:custGeom>
                <a:solidFill>
                  <a:srgbClr val="46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3" name="Freeform 551"/>
                <p:cNvSpPr/>
                <p:nvPr userDrawn="1"/>
              </p:nvSpPr>
              <p:spPr bwMode="auto">
                <a:xfrm>
                  <a:off x="5630" y="850"/>
                  <a:ext cx="6" cy="6"/>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0"/>
                        <a:pt x="4" y="3"/>
                        <a:pt x="5" y="6"/>
                      </a:cubicBezTo>
                      <a:cubicBezTo>
                        <a:pt x="2" y="5"/>
                        <a:pt x="1" y="2"/>
                        <a:pt x="0" y="0"/>
                      </a:cubicBezTo>
                      <a:close/>
                    </a:path>
                  </a:pathLst>
                </a:custGeom>
                <a:solidFill>
                  <a:srgbClr val="46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4" name="Freeform 552"/>
                <p:cNvSpPr/>
                <p:nvPr userDrawn="1"/>
              </p:nvSpPr>
              <p:spPr bwMode="auto">
                <a:xfrm>
                  <a:off x="5589" y="814"/>
                  <a:ext cx="4"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2" y="3"/>
                        <a:pt x="1" y="2"/>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5" name="Freeform 553"/>
                <p:cNvSpPr/>
                <p:nvPr userDrawn="1"/>
              </p:nvSpPr>
              <p:spPr bwMode="auto">
                <a:xfrm>
                  <a:off x="5593" y="817"/>
                  <a:ext cx="5" cy="5"/>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2" y="0"/>
                        <a:pt x="3" y="2"/>
                        <a:pt x="4" y="4"/>
                      </a:cubicBezTo>
                      <a:cubicBezTo>
                        <a:pt x="2" y="4"/>
                        <a:pt x="1" y="2"/>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6" name="Freeform 554"/>
                <p:cNvSpPr/>
                <p:nvPr userDrawn="1"/>
              </p:nvSpPr>
              <p:spPr bwMode="auto">
                <a:xfrm>
                  <a:off x="5598" y="822"/>
                  <a:ext cx="4"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2" y="3"/>
                        <a:pt x="0" y="2"/>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7" name="Freeform 555"/>
                <p:cNvSpPr/>
                <p:nvPr userDrawn="1"/>
              </p:nvSpPr>
              <p:spPr bwMode="auto">
                <a:xfrm>
                  <a:off x="5602" y="825"/>
                  <a:ext cx="5" cy="5"/>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2" y="0"/>
                        <a:pt x="3" y="2"/>
                        <a:pt x="4" y="4"/>
                      </a:cubicBezTo>
                      <a:cubicBezTo>
                        <a:pt x="3" y="4"/>
                        <a:pt x="3" y="4"/>
                        <a:pt x="2" y="4"/>
                      </a:cubicBezTo>
                      <a:cubicBezTo>
                        <a:pt x="1" y="3"/>
                        <a:pt x="1" y="2"/>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8" name="Freeform 556"/>
                <p:cNvSpPr/>
                <p:nvPr userDrawn="1"/>
              </p:nvSpPr>
              <p:spPr bwMode="auto">
                <a:xfrm>
                  <a:off x="5552" y="131"/>
                  <a:ext cx="8" cy="15"/>
                </a:xfrm>
                <a:custGeom>
                  <a:avLst/>
                  <a:gdLst>
                    <a:gd name="T0" fmla="*/ 0 w 7"/>
                    <a:gd name="T1" fmla="*/ 1 h 13"/>
                    <a:gd name="T2" fmla="*/ 2 w 7"/>
                    <a:gd name="T3" fmla="*/ 0 h 13"/>
                    <a:gd name="T4" fmla="*/ 7 w 7"/>
                    <a:gd name="T5" fmla="*/ 13 h 13"/>
                    <a:gd name="T6" fmla="*/ 4 w 7"/>
                    <a:gd name="T7" fmla="*/ 11 h 13"/>
                    <a:gd name="T8" fmla="*/ 1 w 7"/>
                    <a:gd name="T9" fmla="*/ 3 h 13"/>
                    <a:gd name="T10" fmla="*/ 0 w 7"/>
                    <a:gd name="T11" fmla="*/ 1 h 13"/>
                  </a:gdLst>
                  <a:ahLst/>
                  <a:cxnLst>
                    <a:cxn ang="0">
                      <a:pos x="T0" y="T1"/>
                    </a:cxn>
                    <a:cxn ang="0">
                      <a:pos x="T2" y="T3"/>
                    </a:cxn>
                    <a:cxn ang="0">
                      <a:pos x="T4" y="T5"/>
                    </a:cxn>
                    <a:cxn ang="0">
                      <a:pos x="T6" y="T7"/>
                    </a:cxn>
                    <a:cxn ang="0">
                      <a:pos x="T8" y="T9"/>
                    </a:cxn>
                    <a:cxn ang="0">
                      <a:pos x="T10" y="T11"/>
                    </a:cxn>
                  </a:cxnLst>
                  <a:rect l="0" t="0" r="r" b="b"/>
                  <a:pathLst>
                    <a:path w="7" h="13">
                      <a:moveTo>
                        <a:pt x="0" y="1"/>
                      </a:moveTo>
                      <a:cubicBezTo>
                        <a:pt x="1" y="0"/>
                        <a:pt x="1" y="0"/>
                        <a:pt x="2" y="0"/>
                      </a:cubicBezTo>
                      <a:cubicBezTo>
                        <a:pt x="5" y="4"/>
                        <a:pt x="7" y="8"/>
                        <a:pt x="7" y="13"/>
                      </a:cubicBezTo>
                      <a:cubicBezTo>
                        <a:pt x="6" y="13"/>
                        <a:pt x="5" y="12"/>
                        <a:pt x="4" y="11"/>
                      </a:cubicBezTo>
                      <a:cubicBezTo>
                        <a:pt x="3" y="9"/>
                        <a:pt x="2" y="6"/>
                        <a:pt x="1" y="3"/>
                      </a:cubicBezTo>
                      <a:cubicBezTo>
                        <a:pt x="1" y="2"/>
                        <a:pt x="0" y="2"/>
                        <a:pt x="0" y="1"/>
                      </a:cubicBezTo>
                      <a:close/>
                    </a:path>
                  </a:pathLst>
                </a:custGeom>
                <a:solidFill>
                  <a:srgbClr val="4C53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9" name="Freeform 557"/>
                <p:cNvSpPr/>
                <p:nvPr userDrawn="1"/>
              </p:nvSpPr>
              <p:spPr bwMode="auto">
                <a:xfrm>
                  <a:off x="5446" y="661"/>
                  <a:ext cx="42" cy="47"/>
                </a:xfrm>
                <a:custGeom>
                  <a:avLst/>
                  <a:gdLst>
                    <a:gd name="T0" fmla="*/ 6 w 37"/>
                    <a:gd name="T1" fmla="*/ 3 h 40"/>
                    <a:gd name="T2" fmla="*/ 30 w 37"/>
                    <a:gd name="T3" fmla="*/ 28 h 40"/>
                    <a:gd name="T4" fmla="*/ 37 w 37"/>
                    <a:gd name="T5" fmla="*/ 35 h 40"/>
                    <a:gd name="T6" fmla="*/ 30 w 37"/>
                    <a:gd name="T7" fmla="*/ 37 h 40"/>
                    <a:gd name="T8" fmla="*/ 24 w 37"/>
                    <a:gd name="T9" fmla="*/ 33 h 40"/>
                    <a:gd name="T10" fmla="*/ 4 w 37"/>
                    <a:gd name="T11" fmla="*/ 10 h 40"/>
                    <a:gd name="T12" fmla="*/ 0 w 37"/>
                    <a:gd name="T13" fmla="*/ 0 h 40"/>
                    <a:gd name="T14" fmla="*/ 6 w 37"/>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0">
                      <a:moveTo>
                        <a:pt x="6" y="3"/>
                      </a:moveTo>
                      <a:cubicBezTo>
                        <a:pt x="12" y="13"/>
                        <a:pt x="20" y="21"/>
                        <a:pt x="30" y="28"/>
                      </a:cubicBezTo>
                      <a:cubicBezTo>
                        <a:pt x="32" y="31"/>
                        <a:pt x="35" y="33"/>
                        <a:pt x="37" y="35"/>
                      </a:cubicBezTo>
                      <a:cubicBezTo>
                        <a:pt x="35" y="38"/>
                        <a:pt x="33" y="40"/>
                        <a:pt x="30" y="37"/>
                      </a:cubicBezTo>
                      <a:cubicBezTo>
                        <a:pt x="28" y="35"/>
                        <a:pt x="27" y="33"/>
                        <a:pt x="24" y="33"/>
                      </a:cubicBezTo>
                      <a:cubicBezTo>
                        <a:pt x="18" y="25"/>
                        <a:pt x="11" y="17"/>
                        <a:pt x="4" y="10"/>
                      </a:cubicBezTo>
                      <a:cubicBezTo>
                        <a:pt x="1" y="7"/>
                        <a:pt x="0" y="4"/>
                        <a:pt x="0" y="0"/>
                      </a:cubicBezTo>
                      <a:cubicBezTo>
                        <a:pt x="2" y="1"/>
                        <a:pt x="4" y="2"/>
                        <a:pt x="6" y="3"/>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0" name="Freeform 558"/>
                <p:cNvSpPr/>
                <p:nvPr userDrawn="1"/>
              </p:nvSpPr>
              <p:spPr bwMode="auto">
                <a:xfrm>
                  <a:off x="5615" y="836"/>
                  <a:ext cx="7" cy="8"/>
                </a:xfrm>
                <a:custGeom>
                  <a:avLst/>
                  <a:gdLst>
                    <a:gd name="T0" fmla="*/ 0 w 6"/>
                    <a:gd name="T1" fmla="*/ 0 h 7"/>
                    <a:gd name="T2" fmla="*/ 6 w 6"/>
                    <a:gd name="T3" fmla="*/ 7 h 7"/>
                    <a:gd name="T4" fmla="*/ 4 w 6"/>
                    <a:gd name="T5" fmla="*/ 7 h 7"/>
                    <a:gd name="T6" fmla="*/ 0 w 6"/>
                    <a:gd name="T7" fmla="*/ 0 h 7"/>
                  </a:gdLst>
                  <a:ahLst/>
                  <a:cxnLst>
                    <a:cxn ang="0">
                      <a:pos x="T0" y="T1"/>
                    </a:cxn>
                    <a:cxn ang="0">
                      <a:pos x="T2" y="T3"/>
                    </a:cxn>
                    <a:cxn ang="0">
                      <a:pos x="T4" y="T5"/>
                    </a:cxn>
                    <a:cxn ang="0">
                      <a:pos x="T6" y="T7"/>
                    </a:cxn>
                  </a:cxnLst>
                  <a:rect l="0" t="0" r="r" b="b"/>
                  <a:pathLst>
                    <a:path w="6" h="7">
                      <a:moveTo>
                        <a:pt x="0" y="0"/>
                      </a:moveTo>
                      <a:cubicBezTo>
                        <a:pt x="5" y="0"/>
                        <a:pt x="4" y="4"/>
                        <a:pt x="6" y="7"/>
                      </a:cubicBezTo>
                      <a:cubicBezTo>
                        <a:pt x="5" y="7"/>
                        <a:pt x="5" y="7"/>
                        <a:pt x="4" y="7"/>
                      </a:cubicBezTo>
                      <a:cubicBezTo>
                        <a:pt x="2" y="5"/>
                        <a:pt x="1" y="2"/>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1" name="Freeform 559"/>
                <p:cNvSpPr/>
                <p:nvPr userDrawn="1"/>
              </p:nvSpPr>
              <p:spPr bwMode="auto">
                <a:xfrm>
                  <a:off x="5607" y="830"/>
                  <a:ext cx="5" cy="3"/>
                </a:xfrm>
                <a:custGeom>
                  <a:avLst/>
                  <a:gdLst>
                    <a:gd name="T0" fmla="*/ 0 w 4"/>
                    <a:gd name="T1" fmla="*/ 0 h 3"/>
                    <a:gd name="T2" fmla="*/ 4 w 4"/>
                    <a:gd name="T3" fmla="*/ 3 h 3"/>
                    <a:gd name="T4" fmla="*/ 2 w 4"/>
                    <a:gd name="T5" fmla="*/ 3 h 3"/>
                    <a:gd name="T6" fmla="*/ 0 w 4"/>
                    <a:gd name="T7" fmla="*/ 0 h 3"/>
                  </a:gdLst>
                  <a:ahLst/>
                  <a:cxnLst>
                    <a:cxn ang="0">
                      <a:pos x="T0" y="T1"/>
                    </a:cxn>
                    <a:cxn ang="0">
                      <a:pos x="T2" y="T3"/>
                    </a:cxn>
                    <a:cxn ang="0">
                      <a:pos x="T4" y="T5"/>
                    </a:cxn>
                    <a:cxn ang="0">
                      <a:pos x="T6" y="T7"/>
                    </a:cxn>
                  </a:cxnLst>
                  <a:rect l="0" t="0" r="r" b="b"/>
                  <a:pathLst>
                    <a:path w="4" h="3">
                      <a:moveTo>
                        <a:pt x="0" y="0"/>
                      </a:moveTo>
                      <a:cubicBezTo>
                        <a:pt x="2" y="0"/>
                        <a:pt x="3" y="1"/>
                        <a:pt x="4" y="3"/>
                      </a:cubicBezTo>
                      <a:cubicBezTo>
                        <a:pt x="3" y="3"/>
                        <a:pt x="3" y="3"/>
                        <a:pt x="2" y="3"/>
                      </a:cubicBezTo>
                      <a:cubicBezTo>
                        <a:pt x="1" y="2"/>
                        <a:pt x="1" y="1"/>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2" name="Freeform 560"/>
                <p:cNvSpPr/>
                <p:nvPr userDrawn="1"/>
              </p:nvSpPr>
              <p:spPr bwMode="auto">
                <a:xfrm>
                  <a:off x="5612" y="833"/>
                  <a:ext cx="3" cy="3"/>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1" y="0"/>
                        <a:pt x="2" y="1"/>
                        <a:pt x="3" y="2"/>
                      </a:cubicBezTo>
                      <a:cubicBezTo>
                        <a:pt x="1" y="2"/>
                        <a:pt x="0" y="1"/>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3" name="Freeform 561"/>
                <p:cNvSpPr/>
                <p:nvPr userDrawn="1"/>
              </p:nvSpPr>
              <p:spPr bwMode="auto">
                <a:xfrm>
                  <a:off x="5542" y="787"/>
                  <a:ext cx="4" cy="3"/>
                </a:xfrm>
                <a:custGeom>
                  <a:avLst/>
                  <a:gdLst>
                    <a:gd name="T0" fmla="*/ 0 w 3"/>
                    <a:gd name="T1" fmla="*/ 1 h 2"/>
                    <a:gd name="T2" fmla="*/ 3 w 3"/>
                    <a:gd name="T3" fmla="*/ 0 h 2"/>
                    <a:gd name="T4" fmla="*/ 0 w 3"/>
                    <a:gd name="T5" fmla="*/ 1 h 2"/>
                  </a:gdLst>
                  <a:ahLst/>
                  <a:cxnLst>
                    <a:cxn ang="0">
                      <a:pos x="T0" y="T1"/>
                    </a:cxn>
                    <a:cxn ang="0">
                      <a:pos x="T2" y="T3"/>
                    </a:cxn>
                    <a:cxn ang="0">
                      <a:pos x="T4" y="T5"/>
                    </a:cxn>
                  </a:cxnLst>
                  <a:rect l="0" t="0" r="r" b="b"/>
                  <a:pathLst>
                    <a:path w="3" h="2">
                      <a:moveTo>
                        <a:pt x="0" y="1"/>
                      </a:moveTo>
                      <a:cubicBezTo>
                        <a:pt x="1" y="1"/>
                        <a:pt x="2" y="0"/>
                        <a:pt x="3" y="0"/>
                      </a:cubicBezTo>
                      <a:cubicBezTo>
                        <a:pt x="3" y="2"/>
                        <a:pt x="2" y="2"/>
                        <a:pt x="0" y="1"/>
                      </a:cubicBezTo>
                      <a:close/>
                    </a:path>
                  </a:pathLst>
                </a:custGeom>
                <a:solidFill>
                  <a:srgbClr val="DCD3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4" name="Freeform 562"/>
                <p:cNvSpPr/>
                <p:nvPr userDrawn="1"/>
              </p:nvSpPr>
              <p:spPr bwMode="auto">
                <a:xfrm>
                  <a:off x="5323" y="587"/>
                  <a:ext cx="4" cy="2"/>
                </a:xfrm>
                <a:custGeom>
                  <a:avLst/>
                  <a:gdLst>
                    <a:gd name="T0" fmla="*/ 0 w 3"/>
                    <a:gd name="T1" fmla="*/ 0 h 2"/>
                    <a:gd name="T2" fmla="*/ 3 w 3"/>
                    <a:gd name="T3" fmla="*/ 0 h 2"/>
                    <a:gd name="T4" fmla="*/ 1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2" y="0"/>
                        <a:pt x="3" y="0"/>
                      </a:cubicBezTo>
                      <a:cubicBezTo>
                        <a:pt x="3" y="1"/>
                        <a:pt x="2" y="1"/>
                        <a:pt x="1" y="2"/>
                      </a:cubicBezTo>
                      <a:cubicBezTo>
                        <a:pt x="1" y="1"/>
                        <a:pt x="0" y="1"/>
                        <a:pt x="0" y="0"/>
                      </a:cubicBezTo>
                      <a:close/>
                    </a:path>
                  </a:pathLst>
                </a:custGeom>
                <a:solidFill>
                  <a:srgbClr val="AAB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5" name="Freeform 563"/>
                <p:cNvSpPr/>
                <p:nvPr userDrawn="1"/>
              </p:nvSpPr>
              <p:spPr bwMode="auto">
                <a:xfrm>
                  <a:off x="5557" y="201"/>
                  <a:ext cx="6" cy="9"/>
                </a:xfrm>
                <a:custGeom>
                  <a:avLst/>
                  <a:gdLst>
                    <a:gd name="T0" fmla="*/ 0 w 5"/>
                    <a:gd name="T1" fmla="*/ 1 h 8"/>
                    <a:gd name="T2" fmla="*/ 2 w 5"/>
                    <a:gd name="T3" fmla="*/ 0 h 8"/>
                    <a:gd name="T4" fmla="*/ 5 w 5"/>
                    <a:gd name="T5" fmla="*/ 7 h 8"/>
                    <a:gd name="T6" fmla="*/ 3 w 5"/>
                    <a:gd name="T7" fmla="*/ 8 h 8"/>
                    <a:gd name="T8" fmla="*/ 1 w 5"/>
                    <a:gd name="T9" fmla="*/ 3 h 8"/>
                    <a:gd name="T10" fmla="*/ 0 w 5"/>
                    <a:gd name="T11" fmla="*/ 1 h 8"/>
                  </a:gdLst>
                  <a:ahLst/>
                  <a:cxnLst>
                    <a:cxn ang="0">
                      <a:pos x="T0" y="T1"/>
                    </a:cxn>
                    <a:cxn ang="0">
                      <a:pos x="T2" y="T3"/>
                    </a:cxn>
                    <a:cxn ang="0">
                      <a:pos x="T4" y="T5"/>
                    </a:cxn>
                    <a:cxn ang="0">
                      <a:pos x="T6" y="T7"/>
                    </a:cxn>
                    <a:cxn ang="0">
                      <a:pos x="T8" y="T9"/>
                    </a:cxn>
                    <a:cxn ang="0">
                      <a:pos x="T10" y="T11"/>
                    </a:cxn>
                  </a:cxnLst>
                  <a:rect l="0" t="0" r="r" b="b"/>
                  <a:pathLst>
                    <a:path w="5" h="8">
                      <a:moveTo>
                        <a:pt x="0" y="1"/>
                      </a:moveTo>
                      <a:cubicBezTo>
                        <a:pt x="1" y="1"/>
                        <a:pt x="2" y="1"/>
                        <a:pt x="2" y="0"/>
                      </a:cubicBezTo>
                      <a:cubicBezTo>
                        <a:pt x="3" y="3"/>
                        <a:pt x="4" y="5"/>
                        <a:pt x="5" y="7"/>
                      </a:cubicBezTo>
                      <a:cubicBezTo>
                        <a:pt x="4" y="7"/>
                        <a:pt x="4" y="8"/>
                        <a:pt x="3" y="8"/>
                      </a:cubicBezTo>
                      <a:cubicBezTo>
                        <a:pt x="2" y="6"/>
                        <a:pt x="2" y="5"/>
                        <a:pt x="1" y="3"/>
                      </a:cubicBezTo>
                      <a:cubicBezTo>
                        <a:pt x="1" y="3"/>
                        <a:pt x="0" y="2"/>
                        <a:pt x="0" y="1"/>
                      </a:cubicBezTo>
                      <a:close/>
                    </a:path>
                  </a:pathLst>
                </a:custGeom>
                <a:solidFill>
                  <a:srgbClr val="E2E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6" name="Freeform 564"/>
                <p:cNvSpPr/>
                <p:nvPr userDrawn="1"/>
              </p:nvSpPr>
              <p:spPr bwMode="auto">
                <a:xfrm>
                  <a:off x="5059" y="718"/>
                  <a:ext cx="43" cy="39"/>
                </a:xfrm>
                <a:custGeom>
                  <a:avLst/>
                  <a:gdLst>
                    <a:gd name="T0" fmla="*/ 37 w 37"/>
                    <a:gd name="T1" fmla="*/ 11 h 34"/>
                    <a:gd name="T2" fmla="*/ 12 w 37"/>
                    <a:gd name="T3" fmla="*/ 32 h 34"/>
                    <a:gd name="T4" fmla="*/ 6 w 37"/>
                    <a:gd name="T5" fmla="*/ 33 h 34"/>
                    <a:gd name="T6" fmla="*/ 1 w 37"/>
                    <a:gd name="T7" fmla="*/ 24 h 34"/>
                    <a:gd name="T8" fmla="*/ 17 w 37"/>
                    <a:gd name="T9" fmla="*/ 10 h 34"/>
                    <a:gd name="T10" fmla="*/ 27 w 37"/>
                    <a:gd name="T11" fmla="*/ 0 h 34"/>
                    <a:gd name="T12" fmla="*/ 28 w 37"/>
                    <a:gd name="T13" fmla="*/ 1 h 34"/>
                    <a:gd name="T14" fmla="*/ 36 w 37"/>
                    <a:gd name="T15" fmla="*/ 7 h 34"/>
                    <a:gd name="T16" fmla="*/ 37 w 37"/>
                    <a:gd name="T17"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1"/>
                      </a:moveTo>
                      <a:cubicBezTo>
                        <a:pt x="29" y="19"/>
                        <a:pt x="19" y="23"/>
                        <a:pt x="12" y="32"/>
                      </a:cubicBezTo>
                      <a:cubicBezTo>
                        <a:pt x="10" y="34"/>
                        <a:pt x="8" y="33"/>
                        <a:pt x="6" y="33"/>
                      </a:cubicBezTo>
                      <a:cubicBezTo>
                        <a:pt x="0" y="32"/>
                        <a:pt x="0" y="28"/>
                        <a:pt x="1" y="24"/>
                      </a:cubicBezTo>
                      <a:cubicBezTo>
                        <a:pt x="4" y="17"/>
                        <a:pt x="12" y="15"/>
                        <a:pt x="17" y="10"/>
                      </a:cubicBezTo>
                      <a:cubicBezTo>
                        <a:pt x="20" y="6"/>
                        <a:pt x="24" y="3"/>
                        <a:pt x="27" y="0"/>
                      </a:cubicBezTo>
                      <a:cubicBezTo>
                        <a:pt x="27" y="0"/>
                        <a:pt x="28" y="0"/>
                        <a:pt x="28" y="1"/>
                      </a:cubicBezTo>
                      <a:cubicBezTo>
                        <a:pt x="31" y="3"/>
                        <a:pt x="33" y="5"/>
                        <a:pt x="36" y="7"/>
                      </a:cubicBezTo>
                      <a:cubicBezTo>
                        <a:pt x="37" y="8"/>
                        <a:pt x="37" y="10"/>
                        <a:pt x="37" y="11"/>
                      </a:cubicBezTo>
                      <a:close/>
                    </a:path>
                  </a:pathLst>
                </a:custGeom>
                <a:solidFill>
                  <a:srgbClr val="B7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7" name="Freeform 565"/>
                <p:cNvSpPr/>
                <p:nvPr userDrawn="1"/>
              </p:nvSpPr>
              <p:spPr bwMode="auto">
                <a:xfrm>
                  <a:off x="5116" y="649"/>
                  <a:ext cx="58" cy="51"/>
                </a:xfrm>
                <a:custGeom>
                  <a:avLst/>
                  <a:gdLst>
                    <a:gd name="T0" fmla="*/ 14 w 50"/>
                    <a:gd name="T1" fmla="*/ 25 h 44"/>
                    <a:gd name="T2" fmla="*/ 32 w 50"/>
                    <a:gd name="T3" fmla="*/ 11 h 44"/>
                    <a:gd name="T4" fmla="*/ 50 w 50"/>
                    <a:gd name="T5" fmla="*/ 0 h 44"/>
                    <a:gd name="T6" fmla="*/ 35 w 50"/>
                    <a:gd name="T7" fmla="*/ 16 h 44"/>
                    <a:gd name="T8" fmla="*/ 10 w 50"/>
                    <a:gd name="T9" fmla="*/ 39 h 44"/>
                    <a:gd name="T10" fmla="*/ 0 w 50"/>
                    <a:gd name="T11" fmla="*/ 44 h 44"/>
                    <a:gd name="T12" fmla="*/ 9 w 50"/>
                    <a:gd name="T13" fmla="*/ 34 h 44"/>
                    <a:gd name="T14" fmla="*/ 14 w 50"/>
                    <a:gd name="T15" fmla="*/ 2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4">
                      <a:moveTo>
                        <a:pt x="14" y="25"/>
                      </a:moveTo>
                      <a:cubicBezTo>
                        <a:pt x="22" y="23"/>
                        <a:pt x="28" y="16"/>
                        <a:pt x="32" y="11"/>
                      </a:cubicBezTo>
                      <a:cubicBezTo>
                        <a:pt x="37" y="3"/>
                        <a:pt x="43" y="3"/>
                        <a:pt x="50" y="0"/>
                      </a:cubicBezTo>
                      <a:cubicBezTo>
                        <a:pt x="48" y="7"/>
                        <a:pt x="40" y="11"/>
                        <a:pt x="35" y="16"/>
                      </a:cubicBezTo>
                      <a:cubicBezTo>
                        <a:pt x="27" y="24"/>
                        <a:pt x="18" y="31"/>
                        <a:pt x="10" y="39"/>
                      </a:cubicBezTo>
                      <a:cubicBezTo>
                        <a:pt x="8" y="44"/>
                        <a:pt x="5" y="44"/>
                        <a:pt x="0" y="44"/>
                      </a:cubicBezTo>
                      <a:cubicBezTo>
                        <a:pt x="1" y="39"/>
                        <a:pt x="6" y="37"/>
                        <a:pt x="9" y="34"/>
                      </a:cubicBezTo>
                      <a:cubicBezTo>
                        <a:pt x="11" y="31"/>
                        <a:pt x="16" y="30"/>
                        <a:pt x="14" y="25"/>
                      </a:cubicBezTo>
                      <a:close/>
                    </a:path>
                  </a:pathLst>
                </a:custGeom>
                <a:solidFill>
                  <a:srgbClr val="AF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8" name="Freeform 566"/>
                <p:cNvSpPr/>
                <p:nvPr userDrawn="1"/>
              </p:nvSpPr>
              <p:spPr bwMode="auto">
                <a:xfrm>
                  <a:off x="5026" y="746"/>
                  <a:ext cx="41" cy="35"/>
                </a:xfrm>
                <a:custGeom>
                  <a:avLst/>
                  <a:gdLst>
                    <a:gd name="T0" fmla="*/ 30 w 36"/>
                    <a:gd name="T1" fmla="*/ 0 h 31"/>
                    <a:gd name="T2" fmla="*/ 32 w 36"/>
                    <a:gd name="T3" fmla="*/ 2 h 31"/>
                    <a:gd name="T4" fmla="*/ 36 w 36"/>
                    <a:gd name="T5" fmla="*/ 8 h 31"/>
                    <a:gd name="T6" fmla="*/ 14 w 36"/>
                    <a:gd name="T7" fmla="*/ 23 h 31"/>
                    <a:gd name="T8" fmla="*/ 12 w 36"/>
                    <a:gd name="T9" fmla="*/ 25 h 31"/>
                    <a:gd name="T10" fmla="*/ 2 w 36"/>
                    <a:gd name="T11" fmla="*/ 31 h 31"/>
                    <a:gd name="T12" fmla="*/ 0 w 36"/>
                    <a:gd name="T13" fmla="*/ 30 h 31"/>
                    <a:gd name="T14" fmla="*/ 4 w 36"/>
                    <a:gd name="T15" fmla="*/ 15 h 31"/>
                    <a:gd name="T16" fmla="*/ 8 w 36"/>
                    <a:gd name="T17" fmla="*/ 11 h 31"/>
                    <a:gd name="T18" fmla="*/ 17 w 36"/>
                    <a:gd name="T19" fmla="*/ 5 h 31"/>
                    <a:gd name="T20" fmla="*/ 26 w 36"/>
                    <a:gd name="T21" fmla="*/ 2 h 31"/>
                    <a:gd name="T22" fmla="*/ 28 w 36"/>
                    <a:gd name="T23" fmla="*/ 1 h 31"/>
                    <a:gd name="T24" fmla="*/ 30 w 36"/>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0" y="0"/>
                      </a:moveTo>
                      <a:cubicBezTo>
                        <a:pt x="32" y="0"/>
                        <a:pt x="33" y="1"/>
                        <a:pt x="32" y="2"/>
                      </a:cubicBezTo>
                      <a:cubicBezTo>
                        <a:pt x="30" y="7"/>
                        <a:pt x="35" y="6"/>
                        <a:pt x="36" y="8"/>
                      </a:cubicBezTo>
                      <a:cubicBezTo>
                        <a:pt x="31" y="16"/>
                        <a:pt x="21" y="18"/>
                        <a:pt x="14" y="23"/>
                      </a:cubicBezTo>
                      <a:cubicBezTo>
                        <a:pt x="13" y="24"/>
                        <a:pt x="12" y="25"/>
                        <a:pt x="12" y="25"/>
                      </a:cubicBezTo>
                      <a:cubicBezTo>
                        <a:pt x="8" y="27"/>
                        <a:pt x="6" y="30"/>
                        <a:pt x="2" y="31"/>
                      </a:cubicBezTo>
                      <a:cubicBezTo>
                        <a:pt x="1" y="31"/>
                        <a:pt x="0" y="31"/>
                        <a:pt x="0" y="30"/>
                      </a:cubicBezTo>
                      <a:cubicBezTo>
                        <a:pt x="0" y="25"/>
                        <a:pt x="4" y="20"/>
                        <a:pt x="4" y="15"/>
                      </a:cubicBezTo>
                      <a:cubicBezTo>
                        <a:pt x="4" y="12"/>
                        <a:pt x="6" y="11"/>
                        <a:pt x="8" y="11"/>
                      </a:cubicBezTo>
                      <a:cubicBezTo>
                        <a:pt x="13" y="12"/>
                        <a:pt x="15" y="9"/>
                        <a:pt x="17" y="5"/>
                      </a:cubicBezTo>
                      <a:cubicBezTo>
                        <a:pt x="20" y="4"/>
                        <a:pt x="23" y="3"/>
                        <a:pt x="26" y="2"/>
                      </a:cubicBezTo>
                      <a:cubicBezTo>
                        <a:pt x="26" y="0"/>
                        <a:pt x="27" y="0"/>
                        <a:pt x="28" y="1"/>
                      </a:cubicBezTo>
                      <a:cubicBezTo>
                        <a:pt x="29" y="0"/>
                        <a:pt x="29" y="0"/>
                        <a:pt x="30" y="0"/>
                      </a:cubicBezTo>
                      <a:close/>
                    </a:path>
                  </a:pathLst>
                </a:custGeom>
                <a:solidFill>
                  <a:srgbClr val="B4AF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9" name="Freeform 567"/>
                <p:cNvSpPr/>
                <p:nvPr userDrawn="1"/>
              </p:nvSpPr>
              <p:spPr bwMode="auto">
                <a:xfrm>
                  <a:off x="5093" y="700"/>
                  <a:ext cx="33" cy="32"/>
                </a:xfrm>
                <a:custGeom>
                  <a:avLst/>
                  <a:gdLst>
                    <a:gd name="T0" fmla="*/ 8 w 29"/>
                    <a:gd name="T1" fmla="*/ 27 h 28"/>
                    <a:gd name="T2" fmla="*/ 6 w 29"/>
                    <a:gd name="T3" fmla="*/ 23 h 28"/>
                    <a:gd name="T4" fmla="*/ 8 w 29"/>
                    <a:gd name="T5" fmla="*/ 11 h 28"/>
                    <a:gd name="T6" fmla="*/ 8 w 29"/>
                    <a:gd name="T7" fmla="*/ 9 h 28"/>
                    <a:gd name="T8" fmla="*/ 6 w 29"/>
                    <a:gd name="T9" fmla="*/ 5 h 28"/>
                    <a:gd name="T10" fmla="*/ 10 w 29"/>
                    <a:gd name="T11" fmla="*/ 2 h 28"/>
                    <a:gd name="T12" fmla="*/ 20 w 29"/>
                    <a:gd name="T13" fmla="*/ 8 h 28"/>
                    <a:gd name="T14" fmla="*/ 29 w 29"/>
                    <a:gd name="T15" fmla="*/ 11 h 28"/>
                    <a:gd name="T16" fmla="*/ 17 w 29"/>
                    <a:gd name="T17" fmla="*/ 21 h 28"/>
                    <a:gd name="T18" fmla="*/ 8 w 29"/>
                    <a:gd name="T19"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8" y="27"/>
                      </a:moveTo>
                      <a:cubicBezTo>
                        <a:pt x="7" y="26"/>
                        <a:pt x="6" y="25"/>
                        <a:pt x="6" y="23"/>
                      </a:cubicBezTo>
                      <a:cubicBezTo>
                        <a:pt x="0" y="17"/>
                        <a:pt x="8" y="15"/>
                        <a:pt x="8" y="11"/>
                      </a:cubicBezTo>
                      <a:cubicBezTo>
                        <a:pt x="8" y="10"/>
                        <a:pt x="8" y="10"/>
                        <a:pt x="8" y="9"/>
                      </a:cubicBezTo>
                      <a:cubicBezTo>
                        <a:pt x="7" y="8"/>
                        <a:pt x="6" y="6"/>
                        <a:pt x="6" y="5"/>
                      </a:cubicBezTo>
                      <a:cubicBezTo>
                        <a:pt x="6" y="3"/>
                        <a:pt x="6" y="0"/>
                        <a:pt x="10" y="2"/>
                      </a:cubicBezTo>
                      <a:cubicBezTo>
                        <a:pt x="13" y="4"/>
                        <a:pt x="19" y="1"/>
                        <a:pt x="20" y="8"/>
                      </a:cubicBezTo>
                      <a:cubicBezTo>
                        <a:pt x="20" y="10"/>
                        <a:pt x="26" y="8"/>
                        <a:pt x="29" y="11"/>
                      </a:cubicBezTo>
                      <a:cubicBezTo>
                        <a:pt x="23" y="13"/>
                        <a:pt x="19" y="16"/>
                        <a:pt x="17" y="21"/>
                      </a:cubicBezTo>
                      <a:cubicBezTo>
                        <a:pt x="15" y="25"/>
                        <a:pt x="13" y="28"/>
                        <a:pt x="8" y="27"/>
                      </a:cubicBezTo>
                      <a:close/>
                    </a:path>
                  </a:pathLst>
                </a:custGeom>
                <a:solidFill>
                  <a:srgbClr val="BEB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0" name="Freeform 568"/>
                <p:cNvSpPr/>
                <p:nvPr userDrawn="1"/>
              </p:nvSpPr>
              <p:spPr bwMode="auto">
                <a:xfrm>
                  <a:off x="5087" y="706"/>
                  <a:ext cx="15" cy="13"/>
                </a:xfrm>
                <a:custGeom>
                  <a:avLst/>
                  <a:gdLst>
                    <a:gd name="T0" fmla="*/ 3 w 13"/>
                    <a:gd name="T1" fmla="*/ 10 h 11"/>
                    <a:gd name="T2" fmla="*/ 1 w 13"/>
                    <a:gd name="T3" fmla="*/ 3 h 11"/>
                    <a:gd name="T4" fmla="*/ 13 w 13"/>
                    <a:gd name="T5" fmla="*/ 3 h 11"/>
                    <a:gd name="T6" fmla="*/ 13 w 13"/>
                    <a:gd name="T7" fmla="*/ 4 h 11"/>
                    <a:gd name="T8" fmla="*/ 3 w 13"/>
                    <a:gd name="T9" fmla="*/ 10 h 11"/>
                  </a:gdLst>
                  <a:ahLst/>
                  <a:cxnLst>
                    <a:cxn ang="0">
                      <a:pos x="T0" y="T1"/>
                    </a:cxn>
                    <a:cxn ang="0">
                      <a:pos x="T2" y="T3"/>
                    </a:cxn>
                    <a:cxn ang="0">
                      <a:pos x="T4" y="T5"/>
                    </a:cxn>
                    <a:cxn ang="0">
                      <a:pos x="T6" y="T7"/>
                    </a:cxn>
                    <a:cxn ang="0">
                      <a:pos x="T8" y="T9"/>
                    </a:cxn>
                  </a:cxnLst>
                  <a:rect l="0" t="0" r="r" b="b"/>
                  <a:pathLst>
                    <a:path w="13" h="11">
                      <a:moveTo>
                        <a:pt x="3" y="10"/>
                      </a:moveTo>
                      <a:cubicBezTo>
                        <a:pt x="2" y="8"/>
                        <a:pt x="0" y="6"/>
                        <a:pt x="1" y="3"/>
                      </a:cubicBezTo>
                      <a:cubicBezTo>
                        <a:pt x="5" y="0"/>
                        <a:pt x="9" y="4"/>
                        <a:pt x="13" y="3"/>
                      </a:cubicBezTo>
                      <a:cubicBezTo>
                        <a:pt x="13" y="4"/>
                        <a:pt x="13" y="4"/>
                        <a:pt x="13" y="4"/>
                      </a:cubicBezTo>
                      <a:cubicBezTo>
                        <a:pt x="13" y="11"/>
                        <a:pt x="8" y="11"/>
                        <a:pt x="3" y="10"/>
                      </a:cubicBezTo>
                      <a:close/>
                    </a:path>
                  </a:pathLst>
                </a:custGeom>
                <a:solidFill>
                  <a:srgbClr val="BEB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1" name="Freeform 569"/>
                <p:cNvSpPr/>
                <p:nvPr userDrawn="1"/>
              </p:nvSpPr>
              <p:spPr bwMode="auto">
                <a:xfrm>
                  <a:off x="5056" y="745"/>
                  <a:ext cx="2" cy="3"/>
                </a:xfrm>
                <a:custGeom>
                  <a:avLst/>
                  <a:gdLst>
                    <a:gd name="T0" fmla="*/ 2 w 2"/>
                    <a:gd name="T1" fmla="*/ 2 h 3"/>
                    <a:gd name="T2" fmla="*/ 0 w 2"/>
                    <a:gd name="T3" fmla="*/ 3 h 3"/>
                    <a:gd name="T4" fmla="*/ 2 w 2"/>
                    <a:gd name="T5" fmla="*/ 2 h 3"/>
                  </a:gdLst>
                  <a:ahLst/>
                  <a:cxnLst>
                    <a:cxn ang="0">
                      <a:pos x="T0" y="T1"/>
                    </a:cxn>
                    <a:cxn ang="0">
                      <a:pos x="T2" y="T3"/>
                    </a:cxn>
                    <a:cxn ang="0">
                      <a:pos x="T4" y="T5"/>
                    </a:cxn>
                  </a:cxnLst>
                  <a:rect l="0" t="0" r="r" b="b"/>
                  <a:pathLst>
                    <a:path w="2" h="3">
                      <a:moveTo>
                        <a:pt x="2" y="2"/>
                      </a:moveTo>
                      <a:cubicBezTo>
                        <a:pt x="1" y="2"/>
                        <a:pt x="0" y="2"/>
                        <a:pt x="0" y="3"/>
                      </a:cubicBezTo>
                      <a:cubicBezTo>
                        <a:pt x="0" y="1"/>
                        <a:pt x="0" y="0"/>
                        <a:pt x="2" y="2"/>
                      </a:cubicBezTo>
                      <a:close/>
                    </a:path>
                  </a:pathLst>
                </a:custGeom>
                <a:solidFill>
                  <a:srgbClr val="B7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2" name="Freeform 570"/>
                <p:cNvSpPr/>
                <p:nvPr userDrawn="1"/>
              </p:nvSpPr>
              <p:spPr bwMode="auto">
                <a:xfrm>
                  <a:off x="5035" y="535"/>
                  <a:ext cx="164" cy="63"/>
                </a:xfrm>
                <a:custGeom>
                  <a:avLst/>
                  <a:gdLst>
                    <a:gd name="T0" fmla="*/ 13 w 142"/>
                    <a:gd name="T1" fmla="*/ 26 h 55"/>
                    <a:gd name="T2" fmla="*/ 15 w 142"/>
                    <a:gd name="T3" fmla="*/ 25 h 55"/>
                    <a:gd name="T4" fmla="*/ 36 w 142"/>
                    <a:gd name="T5" fmla="*/ 32 h 55"/>
                    <a:gd name="T6" fmla="*/ 48 w 142"/>
                    <a:gd name="T7" fmla="*/ 24 h 55"/>
                    <a:gd name="T8" fmla="*/ 50 w 142"/>
                    <a:gd name="T9" fmla="*/ 21 h 55"/>
                    <a:gd name="T10" fmla="*/ 61 w 142"/>
                    <a:gd name="T11" fmla="*/ 20 h 55"/>
                    <a:gd name="T12" fmla="*/ 66 w 142"/>
                    <a:gd name="T13" fmla="*/ 14 h 55"/>
                    <a:gd name="T14" fmla="*/ 68 w 142"/>
                    <a:gd name="T15" fmla="*/ 11 h 55"/>
                    <a:gd name="T16" fmla="*/ 70 w 142"/>
                    <a:gd name="T17" fmla="*/ 10 h 55"/>
                    <a:gd name="T18" fmla="*/ 83 w 142"/>
                    <a:gd name="T19" fmla="*/ 11 h 55"/>
                    <a:gd name="T20" fmla="*/ 111 w 142"/>
                    <a:gd name="T21" fmla="*/ 8 h 55"/>
                    <a:gd name="T22" fmla="*/ 139 w 142"/>
                    <a:gd name="T23" fmla="*/ 7 h 55"/>
                    <a:gd name="T24" fmla="*/ 141 w 142"/>
                    <a:gd name="T25" fmla="*/ 10 h 55"/>
                    <a:gd name="T26" fmla="*/ 138 w 142"/>
                    <a:gd name="T27" fmla="*/ 15 h 55"/>
                    <a:gd name="T28" fmla="*/ 116 w 142"/>
                    <a:gd name="T29" fmla="*/ 16 h 55"/>
                    <a:gd name="T30" fmla="*/ 48 w 142"/>
                    <a:gd name="T31" fmla="*/ 42 h 55"/>
                    <a:gd name="T32" fmla="*/ 28 w 142"/>
                    <a:gd name="T33" fmla="*/ 48 h 55"/>
                    <a:gd name="T34" fmla="*/ 10 w 142"/>
                    <a:gd name="T35" fmla="*/ 54 h 55"/>
                    <a:gd name="T36" fmla="*/ 10 w 142"/>
                    <a:gd name="T37" fmla="*/ 30 h 55"/>
                    <a:gd name="T38" fmla="*/ 13 w 142"/>
                    <a:gd name="T39"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55">
                      <a:moveTo>
                        <a:pt x="13" y="26"/>
                      </a:moveTo>
                      <a:cubicBezTo>
                        <a:pt x="14" y="26"/>
                        <a:pt x="14" y="26"/>
                        <a:pt x="15" y="25"/>
                      </a:cubicBezTo>
                      <a:cubicBezTo>
                        <a:pt x="22" y="28"/>
                        <a:pt x="30" y="24"/>
                        <a:pt x="36" y="32"/>
                      </a:cubicBezTo>
                      <a:cubicBezTo>
                        <a:pt x="37" y="34"/>
                        <a:pt x="47" y="32"/>
                        <a:pt x="48" y="24"/>
                      </a:cubicBezTo>
                      <a:cubicBezTo>
                        <a:pt x="49" y="23"/>
                        <a:pt x="49" y="22"/>
                        <a:pt x="50" y="21"/>
                      </a:cubicBezTo>
                      <a:cubicBezTo>
                        <a:pt x="54" y="19"/>
                        <a:pt x="57" y="18"/>
                        <a:pt x="61" y="20"/>
                      </a:cubicBezTo>
                      <a:cubicBezTo>
                        <a:pt x="66" y="22"/>
                        <a:pt x="70" y="22"/>
                        <a:pt x="66" y="14"/>
                      </a:cubicBezTo>
                      <a:cubicBezTo>
                        <a:pt x="65" y="13"/>
                        <a:pt x="66" y="12"/>
                        <a:pt x="68" y="11"/>
                      </a:cubicBezTo>
                      <a:cubicBezTo>
                        <a:pt x="68" y="10"/>
                        <a:pt x="69" y="10"/>
                        <a:pt x="70" y="10"/>
                      </a:cubicBezTo>
                      <a:cubicBezTo>
                        <a:pt x="74" y="10"/>
                        <a:pt x="79" y="10"/>
                        <a:pt x="83" y="11"/>
                      </a:cubicBezTo>
                      <a:cubicBezTo>
                        <a:pt x="93" y="14"/>
                        <a:pt x="103" y="13"/>
                        <a:pt x="111" y="8"/>
                      </a:cubicBezTo>
                      <a:cubicBezTo>
                        <a:pt x="120" y="2"/>
                        <a:pt x="129" y="0"/>
                        <a:pt x="139" y="7"/>
                      </a:cubicBezTo>
                      <a:cubicBezTo>
                        <a:pt x="140" y="8"/>
                        <a:pt x="142" y="9"/>
                        <a:pt x="141" y="10"/>
                      </a:cubicBezTo>
                      <a:cubicBezTo>
                        <a:pt x="141" y="13"/>
                        <a:pt x="140" y="14"/>
                        <a:pt x="138" y="15"/>
                      </a:cubicBezTo>
                      <a:cubicBezTo>
                        <a:pt x="130" y="11"/>
                        <a:pt x="123" y="15"/>
                        <a:pt x="116" y="16"/>
                      </a:cubicBezTo>
                      <a:cubicBezTo>
                        <a:pt x="94" y="26"/>
                        <a:pt x="72" y="36"/>
                        <a:pt x="48" y="42"/>
                      </a:cubicBezTo>
                      <a:cubicBezTo>
                        <a:pt x="41" y="43"/>
                        <a:pt x="35" y="46"/>
                        <a:pt x="28" y="48"/>
                      </a:cubicBezTo>
                      <a:cubicBezTo>
                        <a:pt x="21" y="48"/>
                        <a:pt x="17" y="55"/>
                        <a:pt x="10" y="54"/>
                      </a:cubicBezTo>
                      <a:cubicBezTo>
                        <a:pt x="0" y="47"/>
                        <a:pt x="0" y="37"/>
                        <a:pt x="10" y="30"/>
                      </a:cubicBezTo>
                      <a:cubicBezTo>
                        <a:pt x="12" y="29"/>
                        <a:pt x="12" y="28"/>
                        <a:pt x="13" y="26"/>
                      </a:cubicBezTo>
                      <a:close/>
                    </a:path>
                  </a:pathLst>
                </a:custGeom>
                <a:solidFill>
                  <a:srgbClr val="B7BB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3" name="Freeform 571"/>
                <p:cNvSpPr/>
                <p:nvPr userDrawn="1"/>
              </p:nvSpPr>
              <p:spPr bwMode="auto">
                <a:xfrm>
                  <a:off x="5101" y="573"/>
                  <a:ext cx="58" cy="38"/>
                </a:xfrm>
                <a:custGeom>
                  <a:avLst/>
                  <a:gdLst>
                    <a:gd name="T0" fmla="*/ 50 w 50"/>
                    <a:gd name="T1" fmla="*/ 12 h 33"/>
                    <a:gd name="T2" fmla="*/ 38 w 50"/>
                    <a:gd name="T3" fmla="*/ 20 h 33"/>
                    <a:gd name="T4" fmla="*/ 4 w 50"/>
                    <a:gd name="T5" fmla="*/ 27 h 33"/>
                    <a:gd name="T6" fmla="*/ 2 w 50"/>
                    <a:gd name="T7" fmla="*/ 21 h 33"/>
                    <a:gd name="T8" fmla="*/ 9 w 50"/>
                    <a:gd name="T9" fmla="*/ 14 h 33"/>
                    <a:gd name="T10" fmla="*/ 11 w 50"/>
                    <a:gd name="T11" fmla="*/ 12 h 33"/>
                    <a:gd name="T12" fmla="*/ 13 w 50"/>
                    <a:gd name="T13" fmla="*/ 6 h 33"/>
                    <a:gd name="T14" fmla="*/ 15 w 50"/>
                    <a:gd name="T15" fmla="*/ 6 h 33"/>
                    <a:gd name="T16" fmla="*/ 20 w 50"/>
                    <a:gd name="T17" fmla="*/ 7 h 33"/>
                    <a:gd name="T18" fmla="*/ 32 w 50"/>
                    <a:gd name="T19" fmla="*/ 5 h 33"/>
                    <a:gd name="T20" fmla="*/ 50 w 50"/>
                    <a:gd name="T21"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3">
                      <a:moveTo>
                        <a:pt x="50" y="12"/>
                      </a:moveTo>
                      <a:cubicBezTo>
                        <a:pt x="46" y="15"/>
                        <a:pt x="43" y="19"/>
                        <a:pt x="38" y="20"/>
                      </a:cubicBezTo>
                      <a:cubicBezTo>
                        <a:pt x="29" y="33"/>
                        <a:pt x="16" y="25"/>
                        <a:pt x="4" y="27"/>
                      </a:cubicBezTo>
                      <a:cubicBezTo>
                        <a:pt x="1" y="28"/>
                        <a:pt x="0" y="24"/>
                        <a:pt x="2" y="21"/>
                      </a:cubicBezTo>
                      <a:cubicBezTo>
                        <a:pt x="3" y="18"/>
                        <a:pt x="6" y="16"/>
                        <a:pt x="9" y="14"/>
                      </a:cubicBezTo>
                      <a:cubicBezTo>
                        <a:pt x="9" y="12"/>
                        <a:pt x="11" y="14"/>
                        <a:pt x="11" y="12"/>
                      </a:cubicBezTo>
                      <a:cubicBezTo>
                        <a:pt x="10" y="9"/>
                        <a:pt x="10" y="8"/>
                        <a:pt x="13" y="6"/>
                      </a:cubicBezTo>
                      <a:cubicBezTo>
                        <a:pt x="13" y="6"/>
                        <a:pt x="14" y="6"/>
                        <a:pt x="15" y="6"/>
                      </a:cubicBezTo>
                      <a:cubicBezTo>
                        <a:pt x="17" y="7"/>
                        <a:pt x="18" y="7"/>
                        <a:pt x="20" y="7"/>
                      </a:cubicBezTo>
                      <a:cubicBezTo>
                        <a:pt x="24" y="5"/>
                        <a:pt x="27" y="0"/>
                        <a:pt x="32" y="5"/>
                      </a:cubicBezTo>
                      <a:cubicBezTo>
                        <a:pt x="35" y="14"/>
                        <a:pt x="43" y="13"/>
                        <a:pt x="50" y="12"/>
                      </a:cubicBezTo>
                      <a:close/>
                    </a:path>
                  </a:pathLst>
                </a:custGeom>
                <a:solidFill>
                  <a:srgbClr val="D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4" name="Freeform 572"/>
                <p:cNvSpPr/>
                <p:nvPr userDrawn="1"/>
              </p:nvSpPr>
              <p:spPr bwMode="auto">
                <a:xfrm>
                  <a:off x="5063" y="553"/>
                  <a:ext cx="107" cy="43"/>
                </a:xfrm>
                <a:custGeom>
                  <a:avLst/>
                  <a:gdLst>
                    <a:gd name="T0" fmla="*/ 2 w 93"/>
                    <a:gd name="T1" fmla="*/ 30 h 37"/>
                    <a:gd name="T2" fmla="*/ 32 w 93"/>
                    <a:gd name="T3" fmla="*/ 22 h 37"/>
                    <a:gd name="T4" fmla="*/ 44 w 93"/>
                    <a:gd name="T5" fmla="*/ 17 h 37"/>
                    <a:gd name="T6" fmla="*/ 82 w 93"/>
                    <a:gd name="T7" fmla="*/ 2 h 37"/>
                    <a:gd name="T8" fmla="*/ 92 w 93"/>
                    <a:gd name="T9" fmla="*/ 0 h 37"/>
                    <a:gd name="T10" fmla="*/ 91 w 93"/>
                    <a:gd name="T11" fmla="*/ 5 h 37"/>
                    <a:gd name="T12" fmla="*/ 71 w 93"/>
                    <a:gd name="T13" fmla="*/ 19 h 37"/>
                    <a:gd name="T14" fmla="*/ 53 w 93"/>
                    <a:gd name="T15" fmla="*/ 21 h 37"/>
                    <a:gd name="T16" fmla="*/ 20 w 93"/>
                    <a:gd name="T17" fmla="*/ 32 h 37"/>
                    <a:gd name="T18" fmla="*/ 0 w 93"/>
                    <a:gd name="T19" fmla="*/ 31 h 37"/>
                    <a:gd name="T20" fmla="*/ 2 w 93"/>
                    <a:gd name="T2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7">
                      <a:moveTo>
                        <a:pt x="2" y="30"/>
                      </a:moveTo>
                      <a:cubicBezTo>
                        <a:pt x="12" y="25"/>
                        <a:pt x="21" y="22"/>
                        <a:pt x="32" y="22"/>
                      </a:cubicBezTo>
                      <a:cubicBezTo>
                        <a:pt x="37" y="21"/>
                        <a:pt x="40" y="19"/>
                        <a:pt x="44" y="17"/>
                      </a:cubicBezTo>
                      <a:cubicBezTo>
                        <a:pt x="56" y="10"/>
                        <a:pt x="69" y="8"/>
                        <a:pt x="82" y="2"/>
                      </a:cubicBezTo>
                      <a:cubicBezTo>
                        <a:pt x="85" y="1"/>
                        <a:pt x="88" y="1"/>
                        <a:pt x="92" y="0"/>
                      </a:cubicBezTo>
                      <a:cubicBezTo>
                        <a:pt x="92" y="2"/>
                        <a:pt x="93" y="5"/>
                        <a:pt x="91" y="5"/>
                      </a:cubicBezTo>
                      <a:cubicBezTo>
                        <a:pt x="81" y="5"/>
                        <a:pt x="78" y="14"/>
                        <a:pt x="71" y="19"/>
                      </a:cubicBezTo>
                      <a:cubicBezTo>
                        <a:pt x="65" y="17"/>
                        <a:pt x="59" y="18"/>
                        <a:pt x="53" y="21"/>
                      </a:cubicBezTo>
                      <a:cubicBezTo>
                        <a:pt x="41" y="23"/>
                        <a:pt x="31" y="29"/>
                        <a:pt x="20" y="32"/>
                      </a:cubicBezTo>
                      <a:cubicBezTo>
                        <a:pt x="13" y="35"/>
                        <a:pt x="6" y="37"/>
                        <a:pt x="0" y="31"/>
                      </a:cubicBezTo>
                      <a:cubicBezTo>
                        <a:pt x="0" y="30"/>
                        <a:pt x="1" y="29"/>
                        <a:pt x="2" y="30"/>
                      </a:cubicBezTo>
                      <a:close/>
                    </a:path>
                  </a:pathLst>
                </a:custGeom>
                <a:solidFill>
                  <a:srgbClr val="D2D5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5" name="Freeform 573"/>
                <p:cNvSpPr/>
                <p:nvPr userDrawn="1"/>
              </p:nvSpPr>
              <p:spPr bwMode="auto">
                <a:xfrm>
                  <a:off x="5116" y="567"/>
                  <a:ext cx="29" cy="20"/>
                </a:xfrm>
                <a:custGeom>
                  <a:avLst/>
                  <a:gdLst>
                    <a:gd name="T0" fmla="*/ 8 w 25"/>
                    <a:gd name="T1" fmla="*/ 7 h 17"/>
                    <a:gd name="T2" fmla="*/ 25 w 25"/>
                    <a:gd name="T3" fmla="*/ 7 h 17"/>
                    <a:gd name="T4" fmla="*/ 19 w 25"/>
                    <a:gd name="T5" fmla="*/ 10 h 17"/>
                    <a:gd name="T6" fmla="*/ 11 w 25"/>
                    <a:gd name="T7" fmla="*/ 13 h 17"/>
                    <a:gd name="T8" fmla="*/ 6 w 25"/>
                    <a:gd name="T9" fmla="*/ 15 h 17"/>
                    <a:gd name="T10" fmla="*/ 2 w 25"/>
                    <a:gd name="T11" fmla="*/ 12 h 17"/>
                    <a:gd name="T12" fmla="*/ 2 w 25"/>
                    <a:gd name="T13" fmla="*/ 12 h 17"/>
                    <a:gd name="T14" fmla="*/ 8 w 25"/>
                    <a:gd name="T15" fmla="*/ 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7">
                      <a:moveTo>
                        <a:pt x="8" y="7"/>
                      </a:moveTo>
                      <a:cubicBezTo>
                        <a:pt x="16" y="0"/>
                        <a:pt x="16" y="0"/>
                        <a:pt x="25" y="7"/>
                      </a:cubicBezTo>
                      <a:cubicBezTo>
                        <a:pt x="23" y="8"/>
                        <a:pt x="21" y="9"/>
                        <a:pt x="19" y="10"/>
                      </a:cubicBezTo>
                      <a:cubicBezTo>
                        <a:pt x="16" y="9"/>
                        <a:pt x="13" y="9"/>
                        <a:pt x="11" y="13"/>
                      </a:cubicBezTo>
                      <a:cubicBezTo>
                        <a:pt x="10" y="15"/>
                        <a:pt x="9" y="17"/>
                        <a:pt x="6" y="15"/>
                      </a:cubicBezTo>
                      <a:cubicBezTo>
                        <a:pt x="4" y="14"/>
                        <a:pt x="4" y="12"/>
                        <a:pt x="2" y="12"/>
                      </a:cubicBezTo>
                      <a:cubicBezTo>
                        <a:pt x="2" y="12"/>
                        <a:pt x="2" y="12"/>
                        <a:pt x="2" y="12"/>
                      </a:cubicBezTo>
                      <a:cubicBezTo>
                        <a:pt x="0" y="6"/>
                        <a:pt x="5" y="7"/>
                        <a:pt x="8" y="7"/>
                      </a:cubicBezTo>
                      <a:close/>
                    </a:path>
                  </a:pathLst>
                </a:custGeom>
                <a:solidFill>
                  <a:srgbClr val="E1E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6" name="Freeform 574"/>
                <p:cNvSpPr/>
                <p:nvPr userDrawn="1"/>
              </p:nvSpPr>
              <p:spPr bwMode="auto">
                <a:xfrm>
                  <a:off x="5159" y="585"/>
                  <a:ext cx="6" cy="4"/>
                </a:xfrm>
                <a:custGeom>
                  <a:avLst/>
                  <a:gdLst>
                    <a:gd name="T0" fmla="*/ 6 w 6"/>
                    <a:gd name="T1" fmla="*/ 1 h 3"/>
                    <a:gd name="T2" fmla="*/ 0 w 6"/>
                    <a:gd name="T3" fmla="*/ 1 h 3"/>
                    <a:gd name="T4" fmla="*/ 6 w 6"/>
                    <a:gd name="T5" fmla="*/ 1 h 3"/>
                  </a:gdLst>
                  <a:ahLst/>
                  <a:cxnLst>
                    <a:cxn ang="0">
                      <a:pos x="T0" y="T1"/>
                    </a:cxn>
                    <a:cxn ang="0">
                      <a:pos x="T2" y="T3"/>
                    </a:cxn>
                    <a:cxn ang="0">
                      <a:pos x="T4" y="T5"/>
                    </a:cxn>
                  </a:cxnLst>
                  <a:rect l="0" t="0" r="r" b="b"/>
                  <a:pathLst>
                    <a:path w="6" h="3">
                      <a:moveTo>
                        <a:pt x="6" y="1"/>
                      </a:moveTo>
                      <a:cubicBezTo>
                        <a:pt x="4" y="2"/>
                        <a:pt x="2" y="3"/>
                        <a:pt x="0" y="1"/>
                      </a:cubicBezTo>
                      <a:cubicBezTo>
                        <a:pt x="2" y="0"/>
                        <a:pt x="4" y="0"/>
                        <a:pt x="6" y="1"/>
                      </a:cubicBezTo>
                      <a:close/>
                    </a:path>
                  </a:pathLst>
                </a:custGeom>
                <a:solidFill>
                  <a:srgbClr val="D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7" name="Freeform 575"/>
                <p:cNvSpPr/>
                <p:nvPr userDrawn="1"/>
              </p:nvSpPr>
              <p:spPr bwMode="auto">
                <a:xfrm>
                  <a:off x="5028" y="572"/>
                  <a:ext cx="139" cy="110"/>
                </a:xfrm>
                <a:custGeom>
                  <a:avLst/>
                  <a:gdLst>
                    <a:gd name="T0" fmla="*/ 84 w 120"/>
                    <a:gd name="T1" fmla="*/ 3 h 96"/>
                    <a:gd name="T2" fmla="*/ 78 w 120"/>
                    <a:gd name="T3" fmla="*/ 8 h 96"/>
                    <a:gd name="T4" fmla="*/ 75 w 120"/>
                    <a:gd name="T5" fmla="*/ 14 h 96"/>
                    <a:gd name="T6" fmla="*/ 75 w 120"/>
                    <a:gd name="T7" fmla="*/ 14 h 96"/>
                    <a:gd name="T8" fmla="*/ 66 w 120"/>
                    <a:gd name="T9" fmla="*/ 25 h 96"/>
                    <a:gd name="T10" fmla="*/ 87 w 120"/>
                    <a:gd name="T11" fmla="*/ 27 h 96"/>
                    <a:gd name="T12" fmla="*/ 91 w 120"/>
                    <a:gd name="T13" fmla="*/ 25 h 96"/>
                    <a:gd name="T14" fmla="*/ 101 w 120"/>
                    <a:gd name="T15" fmla="*/ 21 h 96"/>
                    <a:gd name="T16" fmla="*/ 110 w 120"/>
                    <a:gd name="T17" fmla="*/ 22 h 96"/>
                    <a:gd name="T18" fmla="*/ 120 w 120"/>
                    <a:gd name="T19" fmla="*/ 19 h 96"/>
                    <a:gd name="T20" fmla="*/ 119 w 120"/>
                    <a:gd name="T21" fmla="*/ 22 h 96"/>
                    <a:gd name="T22" fmla="*/ 92 w 120"/>
                    <a:gd name="T23" fmla="*/ 40 h 96"/>
                    <a:gd name="T24" fmla="*/ 88 w 120"/>
                    <a:gd name="T25" fmla="*/ 43 h 96"/>
                    <a:gd name="T26" fmla="*/ 74 w 120"/>
                    <a:gd name="T27" fmla="*/ 44 h 96"/>
                    <a:gd name="T28" fmla="*/ 66 w 120"/>
                    <a:gd name="T29" fmla="*/ 44 h 96"/>
                    <a:gd name="T30" fmla="*/ 66 w 120"/>
                    <a:gd name="T31" fmla="*/ 52 h 96"/>
                    <a:gd name="T32" fmla="*/ 65 w 120"/>
                    <a:gd name="T33" fmla="*/ 60 h 96"/>
                    <a:gd name="T34" fmla="*/ 54 w 120"/>
                    <a:gd name="T35" fmla="*/ 71 h 96"/>
                    <a:gd name="T36" fmla="*/ 37 w 120"/>
                    <a:gd name="T37" fmla="*/ 82 h 96"/>
                    <a:gd name="T38" fmla="*/ 19 w 120"/>
                    <a:gd name="T39" fmla="*/ 92 h 96"/>
                    <a:gd name="T40" fmla="*/ 4 w 120"/>
                    <a:gd name="T41" fmla="*/ 94 h 96"/>
                    <a:gd name="T42" fmla="*/ 8 w 120"/>
                    <a:gd name="T43" fmla="*/ 83 h 96"/>
                    <a:gd name="T44" fmla="*/ 17 w 120"/>
                    <a:gd name="T45" fmla="*/ 76 h 96"/>
                    <a:gd name="T46" fmla="*/ 27 w 120"/>
                    <a:gd name="T47" fmla="*/ 69 h 96"/>
                    <a:gd name="T48" fmla="*/ 45 w 120"/>
                    <a:gd name="T49" fmla="*/ 43 h 96"/>
                    <a:gd name="T50" fmla="*/ 46 w 120"/>
                    <a:gd name="T51" fmla="*/ 37 h 96"/>
                    <a:gd name="T52" fmla="*/ 52 w 120"/>
                    <a:gd name="T53" fmla="*/ 32 h 96"/>
                    <a:gd name="T54" fmla="*/ 52 w 120"/>
                    <a:gd name="T55" fmla="*/ 31 h 96"/>
                    <a:gd name="T56" fmla="*/ 51 w 120"/>
                    <a:gd name="T57" fmla="*/ 33 h 96"/>
                    <a:gd name="T58" fmla="*/ 48 w 120"/>
                    <a:gd name="T59" fmla="*/ 35 h 96"/>
                    <a:gd name="T60" fmla="*/ 47 w 120"/>
                    <a:gd name="T61" fmla="*/ 36 h 96"/>
                    <a:gd name="T62" fmla="*/ 45 w 120"/>
                    <a:gd name="T63" fmla="*/ 37 h 96"/>
                    <a:gd name="T64" fmla="*/ 40 w 120"/>
                    <a:gd name="T65" fmla="*/ 35 h 96"/>
                    <a:gd name="T66" fmla="*/ 37 w 120"/>
                    <a:gd name="T67" fmla="*/ 34 h 96"/>
                    <a:gd name="T68" fmla="*/ 35 w 120"/>
                    <a:gd name="T69" fmla="*/ 32 h 96"/>
                    <a:gd name="T70" fmla="*/ 32 w 120"/>
                    <a:gd name="T71" fmla="*/ 27 h 96"/>
                    <a:gd name="T72" fmla="*/ 30 w 120"/>
                    <a:gd name="T73" fmla="*/ 25 h 96"/>
                    <a:gd name="T74" fmla="*/ 30 w 120"/>
                    <a:gd name="T75" fmla="*/ 15 h 96"/>
                    <a:gd name="T76" fmla="*/ 68 w 120"/>
                    <a:gd name="T77" fmla="*/ 7 h 96"/>
                    <a:gd name="T78" fmla="*/ 84 w 120"/>
                    <a:gd name="T79"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 h="96">
                      <a:moveTo>
                        <a:pt x="84" y="3"/>
                      </a:moveTo>
                      <a:cubicBezTo>
                        <a:pt x="81" y="4"/>
                        <a:pt x="78" y="4"/>
                        <a:pt x="78" y="8"/>
                      </a:cubicBezTo>
                      <a:cubicBezTo>
                        <a:pt x="75" y="9"/>
                        <a:pt x="74" y="11"/>
                        <a:pt x="75" y="14"/>
                      </a:cubicBezTo>
                      <a:cubicBezTo>
                        <a:pt x="75" y="14"/>
                        <a:pt x="75" y="14"/>
                        <a:pt x="75" y="14"/>
                      </a:cubicBezTo>
                      <a:cubicBezTo>
                        <a:pt x="73" y="18"/>
                        <a:pt x="70" y="22"/>
                        <a:pt x="66" y="25"/>
                      </a:cubicBezTo>
                      <a:cubicBezTo>
                        <a:pt x="73" y="25"/>
                        <a:pt x="80" y="22"/>
                        <a:pt x="87" y="27"/>
                      </a:cubicBezTo>
                      <a:cubicBezTo>
                        <a:pt x="88" y="28"/>
                        <a:pt x="90" y="27"/>
                        <a:pt x="91" y="25"/>
                      </a:cubicBezTo>
                      <a:cubicBezTo>
                        <a:pt x="93" y="21"/>
                        <a:pt x="98" y="23"/>
                        <a:pt x="101" y="21"/>
                      </a:cubicBezTo>
                      <a:cubicBezTo>
                        <a:pt x="104" y="23"/>
                        <a:pt x="107" y="22"/>
                        <a:pt x="110" y="22"/>
                      </a:cubicBezTo>
                      <a:cubicBezTo>
                        <a:pt x="112" y="17"/>
                        <a:pt x="116" y="21"/>
                        <a:pt x="120" y="19"/>
                      </a:cubicBezTo>
                      <a:cubicBezTo>
                        <a:pt x="119" y="21"/>
                        <a:pt x="119" y="22"/>
                        <a:pt x="119" y="22"/>
                      </a:cubicBezTo>
                      <a:cubicBezTo>
                        <a:pt x="109" y="27"/>
                        <a:pt x="101" y="35"/>
                        <a:pt x="92" y="40"/>
                      </a:cubicBezTo>
                      <a:cubicBezTo>
                        <a:pt x="91" y="41"/>
                        <a:pt x="89" y="42"/>
                        <a:pt x="88" y="43"/>
                      </a:cubicBezTo>
                      <a:cubicBezTo>
                        <a:pt x="82" y="49"/>
                        <a:pt x="82" y="49"/>
                        <a:pt x="74" y="44"/>
                      </a:cubicBezTo>
                      <a:cubicBezTo>
                        <a:pt x="71" y="42"/>
                        <a:pt x="68" y="42"/>
                        <a:pt x="66" y="44"/>
                      </a:cubicBezTo>
                      <a:cubicBezTo>
                        <a:pt x="62" y="47"/>
                        <a:pt x="64" y="49"/>
                        <a:pt x="66" y="52"/>
                      </a:cubicBezTo>
                      <a:cubicBezTo>
                        <a:pt x="69" y="55"/>
                        <a:pt x="70" y="57"/>
                        <a:pt x="65" y="60"/>
                      </a:cubicBezTo>
                      <a:cubicBezTo>
                        <a:pt x="60" y="62"/>
                        <a:pt x="56" y="67"/>
                        <a:pt x="54" y="71"/>
                      </a:cubicBezTo>
                      <a:cubicBezTo>
                        <a:pt x="48" y="74"/>
                        <a:pt x="42" y="77"/>
                        <a:pt x="37" y="82"/>
                      </a:cubicBezTo>
                      <a:cubicBezTo>
                        <a:pt x="31" y="85"/>
                        <a:pt x="24" y="87"/>
                        <a:pt x="19" y="92"/>
                      </a:cubicBezTo>
                      <a:cubicBezTo>
                        <a:pt x="16" y="96"/>
                        <a:pt x="9" y="96"/>
                        <a:pt x="4" y="94"/>
                      </a:cubicBezTo>
                      <a:cubicBezTo>
                        <a:pt x="0" y="89"/>
                        <a:pt x="4" y="86"/>
                        <a:pt x="8" y="83"/>
                      </a:cubicBezTo>
                      <a:cubicBezTo>
                        <a:pt x="11" y="81"/>
                        <a:pt x="15" y="80"/>
                        <a:pt x="17" y="76"/>
                      </a:cubicBezTo>
                      <a:cubicBezTo>
                        <a:pt x="20" y="73"/>
                        <a:pt x="23" y="71"/>
                        <a:pt x="27" y="69"/>
                      </a:cubicBezTo>
                      <a:cubicBezTo>
                        <a:pt x="39" y="65"/>
                        <a:pt x="48" y="58"/>
                        <a:pt x="45" y="43"/>
                      </a:cubicBezTo>
                      <a:cubicBezTo>
                        <a:pt x="44" y="41"/>
                        <a:pt x="45" y="39"/>
                        <a:pt x="46" y="37"/>
                      </a:cubicBezTo>
                      <a:cubicBezTo>
                        <a:pt x="47" y="34"/>
                        <a:pt x="51" y="35"/>
                        <a:pt x="52" y="32"/>
                      </a:cubicBezTo>
                      <a:cubicBezTo>
                        <a:pt x="53" y="31"/>
                        <a:pt x="51" y="30"/>
                        <a:pt x="52" y="31"/>
                      </a:cubicBezTo>
                      <a:cubicBezTo>
                        <a:pt x="53" y="32"/>
                        <a:pt x="52" y="33"/>
                        <a:pt x="51" y="33"/>
                      </a:cubicBezTo>
                      <a:cubicBezTo>
                        <a:pt x="50" y="34"/>
                        <a:pt x="49" y="34"/>
                        <a:pt x="48" y="35"/>
                      </a:cubicBezTo>
                      <a:cubicBezTo>
                        <a:pt x="47" y="35"/>
                        <a:pt x="47" y="35"/>
                        <a:pt x="47" y="36"/>
                      </a:cubicBezTo>
                      <a:cubicBezTo>
                        <a:pt x="46" y="37"/>
                        <a:pt x="46" y="37"/>
                        <a:pt x="45" y="37"/>
                      </a:cubicBezTo>
                      <a:cubicBezTo>
                        <a:pt x="43" y="37"/>
                        <a:pt x="41" y="36"/>
                        <a:pt x="40" y="35"/>
                      </a:cubicBezTo>
                      <a:cubicBezTo>
                        <a:pt x="39" y="35"/>
                        <a:pt x="38" y="34"/>
                        <a:pt x="37" y="34"/>
                      </a:cubicBezTo>
                      <a:cubicBezTo>
                        <a:pt x="36" y="33"/>
                        <a:pt x="36" y="32"/>
                        <a:pt x="35" y="32"/>
                      </a:cubicBezTo>
                      <a:cubicBezTo>
                        <a:pt x="34" y="30"/>
                        <a:pt x="33" y="29"/>
                        <a:pt x="32" y="27"/>
                      </a:cubicBezTo>
                      <a:cubicBezTo>
                        <a:pt x="31" y="27"/>
                        <a:pt x="30" y="26"/>
                        <a:pt x="30" y="25"/>
                      </a:cubicBezTo>
                      <a:cubicBezTo>
                        <a:pt x="29" y="22"/>
                        <a:pt x="24" y="18"/>
                        <a:pt x="30" y="15"/>
                      </a:cubicBezTo>
                      <a:cubicBezTo>
                        <a:pt x="44" y="18"/>
                        <a:pt x="56" y="10"/>
                        <a:pt x="68" y="7"/>
                      </a:cubicBezTo>
                      <a:cubicBezTo>
                        <a:pt x="73" y="5"/>
                        <a:pt x="78" y="0"/>
                        <a:pt x="84" y="3"/>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8" name="Freeform 576"/>
                <p:cNvSpPr/>
                <p:nvPr userDrawn="1"/>
              </p:nvSpPr>
              <p:spPr bwMode="auto">
                <a:xfrm>
                  <a:off x="5071" y="653"/>
                  <a:ext cx="19" cy="14"/>
                </a:xfrm>
                <a:custGeom>
                  <a:avLst/>
                  <a:gdLst>
                    <a:gd name="T0" fmla="*/ 0 w 17"/>
                    <a:gd name="T1" fmla="*/ 10 h 12"/>
                    <a:gd name="T2" fmla="*/ 17 w 17"/>
                    <a:gd name="T3" fmla="*/ 0 h 12"/>
                    <a:gd name="T4" fmla="*/ 17 w 17"/>
                    <a:gd name="T5" fmla="*/ 2 h 12"/>
                    <a:gd name="T6" fmla="*/ 5 w 17"/>
                    <a:gd name="T7" fmla="*/ 10 h 12"/>
                    <a:gd name="T8" fmla="*/ 1 w 17"/>
                    <a:gd name="T9" fmla="*/ 12 h 12"/>
                    <a:gd name="T10" fmla="*/ 0 w 17"/>
                    <a:gd name="T11" fmla="*/ 11 h 12"/>
                    <a:gd name="T12" fmla="*/ 0 w 17"/>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0" y="10"/>
                      </a:moveTo>
                      <a:cubicBezTo>
                        <a:pt x="4" y="4"/>
                        <a:pt x="9" y="1"/>
                        <a:pt x="17" y="0"/>
                      </a:cubicBezTo>
                      <a:cubicBezTo>
                        <a:pt x="17" y="1"/>
                        <a:pt x="17" y="2"/>
                        <a:pt x="17" y="2"/>
                      </a:cubicBezTo>
                      <a:cubicBezTo>
                        <a:pt x="13" y="5"/>
                        <a:pt x="7" y="5"/>
                        <a:pt x="5" y="10"/>
                      </a:cubicBezTo>
                      <a:cubicBezTo>
                        <a:pt x="4" y="11"/>
                        <a:pt x="2" y="11"/>
                        <a:pt x="1" y="12"/>
                      </a:cubicBezTo>
                      <a:cubicBezTo>
                        <a:pt x="0" y="12"/>
                        <a:pt x="0" y="11"/>
                        <a:pt x="0" y="11"/>
                      </a:cubicBezTo>
                      <a:cubicBezTo>
                        <a:pt x="0" y="10"/>
                        <a:pt x="0" y="10"/>
                        <a:pt x="0" y="10"/>
                      </a:cubicBezTo>
                      <a:close/>
                    </a:path>
                  </a:pathLst>
                </a:custGeom>
                <a:solidFill>
                  <a:srgbClr val="D4D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9" name="Freeform 577"/>
                <p:cNvSpPr/>
                <p:nvPr userDrawn="1"/>
              </p:nvSpPr>
              <p:spPr bwMode="auto">
                <a:xfrm>
                  <a:off x="5163" y="614"/>
                  <a:ext cx="22" cy="17"/>
                </a:xfrm>
                <a:custGeom>
                  <a:avLst/>
                  <a:gdLst>
                    <a:gd name="T0" fmla="*/ 19 w 19"/>
                    <a:gd name="T1" fmla="*/ 0 h 15"/>
                    <a:gd name="T2" fmla="*/ 10 w 19"/>
                    <a:gd name="T3" fmla="*/ 12 h 15"/>
                    <a:gd name="T4" fmla="*/ 0 w 19"/>
                    <a:gd name="T5" fmla="*/ 15 h 15"/>
                    <a:gd name="T6" fmla="*/ 2 w 19"/>
                    <a:gd name="T7" fmla="*/ 13 h 15"/>
                    <a:gd name="T8" fmla="*/ 19 w 19"/>
                    <a:gd name="T9" fmla="*/ 0 h 15"/>
                  </a:gdLst>
                  <a:ahLst/>
                  <a:cxnLst>
                    <a:cxn ang="0">
                      <a:pos x="T0" y="T1"/>
                    </a:cxn>
                    <a:cxn ang="0">
                      <a:pos x="T2" y="T3"/>
                    </a:cxn>
                    <a:cxn ang="0">
                      <a:pos x="T4" y="T5"/>
                    </a:cxn>
                    <a:cxn ang="0">
                      <a:pos x="T6" y="T7"/>
                    </a:cxn>
                    <a:cxn ang="0">
                      <a:pos x="T8" y="T9"/>
                    </a:cxn>
                  </a:cxnLst>
                  <a:rect l="0" t="0" r="r" b="b"/>
                  <a:pathLst>
                    <a:path w="19" h="15">
                      <a:moveTo>
                        <a:pt x="19" y="0"/>
                      </a:moveTo>
                      <a:cubicBezTo>
                        <a:pt x="19" y="6"/>
                        <a:pt x="15" y="10"/>
                        <a:pt x="10" y="12"/>
                      </a:cubicBezTo>
                      <a:cubicBezTo>
                        <a:pt x="6" y="13"/>
                        <a:pt x="3" y="14"/>
                        <a:pt x="0" y="15"/>
                      </a:cubicBezTo>
                      <a:cubicBezTo>
                        <a:pt x="1" y="14"/>
                        <a:pt x="1" y="13"/>
                        <a:pt x="2" y="13"/>
                      </a:cubicBezTo>
                      <a:cubicBezTo>
                        <a:pt x="9" y="10"/>
                        <a:pt x="14" y="5"/>
                        <a:pt x="19" y="0"/>
                      </a:cubicBezTo>
                      <a:close/>
                    </a:path>
                  </a:pathLst>
                </a:custGeom>
                <a:solidFill>
                  <a:srgbClr val="C5C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0" name="Freeform 578"/>
                <p:cNvSpPr/>
                <p:nvPr userDrawn="1"/>
              </p:nvSpPr>
              <p:spPr bwMode="auto">
                <a:xfrm>
                  <a:off x="5116" y="517"/>
                  <a:ext cx="101" cy="38"/>
                </a:xfrm>
                <a:custGeom>
                  <a:avLst/>
                  <a:gdLst>
                    <a:gd name="T0" fmla="*/ 68 w 88"/>
                    <a:gd name="T1" fmla="*/ 24 h 33"/>
                    <a:gd name="T2" fmla="*/ 57 w 88"/>
                    <a:gd name="T3" fmla="*/ 19 h 33"/>
                    <a:gd name="T4" fmla="*/ 38 w 88"/>
                    <a:gd name="T5" fmla="*/ 27 h 33"/>
                    <a:gd name="T6" fmla="*/ 11 w 88"/>
                    <a:gd name="T7" fmla="*/ 29 h 33"/>
                    <a:gd name="T8" fmla="*/ 0 w 88"/>
                    <a:gd name="T9" fmla="*/ 25 h 33"/>
                    <a:gd name="T10" fmla="*/ 6 w 88"/>
                    <a:gd name="T11" fmla="*/ 22 h 33"/>
                    <a:gd name="T12" fmla="*/ 21 w 88"/>
                    <a:gd name="T13" fmla="*/ 16 h 33"/>
                    <a:gd name="T14" fmla="*/ 40 w 88"/>
                    <a:gd name="T15" fmla="*/ 11 h 33"/>
                    <a:gd name="T16" fmla="*/ 40 w 88"/>
                    <a:gd name="T17" fmla="*/ 11 h 33"/>
                    <a:gd name="T18" fmla="*/ 60 w 88"/>
                    <a:gd name="T19" fmla="*/ 5 h 33"/>
                    <a:gd name="T20" fmla="*/ 83 w 88"/>
                    <a:gd name="T21" fmla="*/ 0 h 33"/>
                    <a:gd name="T22" fmla="*/ 86 w 88"/>
                    <a:gd name="T23" fmla="*/ 8 h 33"/>
                    <a:gd name="T24" fmla="*/ 68 w 88"/>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33">
                      <a:moveTo>
                        <a:pt x="68" y="24"/>
                      </a:moveTo>
                      <a:cubicBezTo>
                        <a:pt x="64" y="23"/>
                        <a:pt x="60" y="20"/>
                        <a:pt x="57" y="19"/>
                      </a:cubicBezTo>
                      <a:cubicBezTo>
                        <a:pt x="50" y="19"/>
                        <a:pt x="44" y="24"/>
                        <a:pt x="38" y="27"/>
                      </a:cubicBezTo>
                      <a:cubicBezTo>
                        <a:pt x="29" y="33"/>
                        <a:pt x="20" y="29"/>
                        <a:pt x="11" y="29"/>
                      </a:cubicBezTo>
                      <a:cubicBezTo>
                        <a:pt x="9" y="24"/>
                        <a:pt x="3" y="28"/>
                        <a:pt x="0" y="25"/>
                      </a:cubicBezTo>
                      <a:cubicBezTo>
                        <a:pt x="2" y="24"/>
                        <a:pt x="4" y="23"/>
                        <a:pt x="6" y="22"/>
                      </a:cubicBezTo>
                      <a:cubicBezTo>
                        <a:pt x="11" y="20"/>
                        <a:pt x="16" y="18"/>
                        <a:pt x="21" y="16"/>
                      </a:cubicBezTo>
                      <a:cubicBezTo>
                        <a:pt x="28" y="17"/>
                        <a:pt x="34" y="13"/>
                        <a:pt x="40" y="11"/>
                      </a:cubicBezTo>
                      <a:cubicBezTo>
                        <a:pt x="40" y="11"/>
                        <a:pt x="40" y="11"/>
                        <a:pt x="40" y="11"/>
                      </a:cubicBezTo>
                      <a:cubicBezTo>
                        <a:pt x="47" y="11"/>
                        <a:pt x="53" y="5"/>
                        <a:pt x="60" y="5"/>
                      </a:cubicBezTo>
                      <a:cubicBezTo>
                        <a:pt x="68" y="4"/>
                        <a:pt x="76" y="3"/>
                        <a:pt x="83" y="0"/>
                      </a:cubicBezTo>
                      <a:cubicBezTo>
                        <a:pt x="88" y="2"/>
                        <a:pt x="86" y="5"/>
                        <a:pt x="86" y="8"/>
                      </a:cubicBezTo>
                      <a:cubicBezTo>
                        <a:pt x="82" y="16"/>
                        <a:pt x="74" y="18"/>
                        <a:pt x="68" y="24"/>
                      </a:cubicBezTo>
                      <a:close/>
                    </a:path>
                  </a:pathLst>
                </a:custGeom>
                <a:solidFill>
                  <a:srgbClr val="ADB2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1" name="Freeform 579"/>
                <p:cNvSpPr/>
                <p:nvPr userDrawn="1"/>
              </p:nvSpPr>
              <p:spPr bwMode="auto">
                <a:xfrm>
                  <a:off x="5192" y="523"/>
                  <a:ext cx="55" cy="24"/>
                </a:xfrm>
                <a:custGeom>
                  <a:avLst/>
                  <a:gdLst>
                    <a:gd name="T0" fmla="*/ 2 w 48"/>
                    <a:gd name="T1" fmla="*/ 19 h 21"/>
                    <a:gd name="T2" fmla="*/ 2 w 48"/>
                    <a:gd name="T3" fmla="*/ 14 h 21"/>
                    <a:gd name="T4" fmla="*/ 18 w 48"/>
                    <a:gd name="T5" fmla="*/ 2 h 21"/>
                    <a:gd name="T6" fmla="*/ 43 w 48"/>
                    <a:gd name="T7" fmla="*/ 0 h 21"/>
                    <a:gd name="T8" fmla="*/ 48 w 48"/>
                    <a:gd name="T9" fmla="*/ 6 h 21"/>
                    <a:gd name="T10" fmla="*/ 11 w 48"/>
                    <a:gd name="T11" fmla="*/ 20 h 21"/>
                    <a:gd name="T12" fmla="*/ 5 w 48"/>
                    <a:gd name="T13" fmla="*/ 20 h 21"/>
                    <a:gd name="T14" fmla="*/ 2 w 48"/>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1">
                      <a:moveTo>
                        <a:pt x="2" y="19"/>
                      </a:moveTo>
                      <a:cubicBezTo>
                        <a:pt x="2" y="17"/>
                        <a:pt x="0" y="14"/>
                        <a:pt x="2" y="14"/>
                      </a:cubicBezTo>
                      <a:cubicBezTo>
                        <a:pt x="10" y="14"/>
                        <a:pt x="12" y="6"/>
                        <a:pt x="18" y="2"/>
                      </a:cubicBezTo>
                      <a:cubicBezTo>
                        <a:pt x="27" y="10"/>
                        <a:pt x="35" y="1"/>
                        <a:pt x="43" y="0"/>
                      </a:cubicBezTo>
                      <a:cubicBezTo>
                        <a:pt x="44" y="2"/>
                        <a:pt x="46" y="4"/>
                        <a:pt x="48" y="6"/>
                      </a:cubicBezTo>
                      <a:cubicBezTo>
                        <a:pt x="36" y="11"/>
                        <a:pt x="23" y="14"/>
                        <a:pt x="11" y="20"/>
                      </a:cubicBezTo>
                      <a:cubicBezTo>
                        <a:pt x="10" y="21"/>
                        <a:pt x="7" y="20"/>
                        <a:pt x="5" y="20"/>
                      </a:cubicBezTo>
                      <a:cubicBezTo>
                        <a:pt x="4" y="20"/>
                        <a:pt x="3" y="20"/>
                        <a:pt x="2" y="19"/>
                      </a:cubicBezTo>
                      <a:close/>
                    </a:path>
                  </a:pathLst>
                </a:custGeom>
                <a:solidFill>
                  <a:srgbClr val="999E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2" name="Freeform 580"/>
                <p:cNvSpPr/>
                <p:nvPr userDrawn="1"/>
              </p:nvSpPr>
              <p:spPr bwMode="auto">
                <a:xfrm>
                  <a:off x="5212" y="514"/>
                  <a:ext cx="30" cy="18"/>
                </a:xfrm>
                <a:custGeom>
                  <a:avLst/>
                  <a:gdLst>
                    <a:gd name="T0" fmla="*/ 26 w 26"/>
                    <a:gd name="T1" fmla="*/ 8 h 16"/>
                    <a:gd name="T2" fmla="*/ 10 w 26"/>
                    <a:gd name="T3" fmla="*/ 16 h 16"/>
                    <a:gd name="T4" fmla="*/ 1 w 26"/>
                    <a:gd name="T5" fmla="*/ 10 h 16"/>
                    <a:gd name="T6" fmla="*/ 0 w 26"/>
                    <a:gd name="T7" fmla="*/ 3 h 16"/>
                    <a:gd name="T8" fmla="*/ 14 w 26"/>
                    <a:gd name="T9" fmla="*/ 1 h 16"/>
                    <a:gd name="T10" fmla="*/ 26 w 26"/>
                    <a:gd name="T11" fmla="*/ 8 h 16"/>
                  </a:gdLst>
                  <a:ahLst/>
                  <a:cxnLst>
                    <a:cxn ang="0">
                      <a:pos x="T0" y="T1"/>
                    </a:cxn>
                    <a:cxn ang="0">
                      <a:pos x="T2" y="T3"/>
                    </a:cxn>
                    <a:cxn ang="0">
                      <a:pos x="T4" y="T5"/>
                    </a:cxn>
                    <a:cxn ang="0">
                      <a:pos x="T6" y="T7"/>
                    </a:cxn>
                    <a:cxn ang="0">
                      <a:pos x="T8" y="T9"/>
                    </a:cxn>
                    <a:cxn ang="0">
                      <a:pos x="T10" y="T11"/>
                    </a:cxn>
                  </a:cxnLst>
                  <a:rect l="0" t="0" r="r" b="b"/>
                  <a:pathLst>
                    <a:path w="26" h="16">
                      <a:moveTo>
                        <a:pt x="26" y="8"/>
                      </a:moveTo>
                      <a:cubicBezTo>
                        <a:pt x="21" y="11"/>
                        <a:pt x="18" y="16"/>
                        <a:pt x="10" y="16"/>
                      </a:cubicBezTo>
                      <a:cubicBezTo>
                        <a:pt x="4" y="16"/>
                        <a:pt x="3" y="14"/>
                        <a:pt x="1" y="10"/>
                      </a:cubicBezTo>
                      <a:cubicBezTo>
                        <a:pt x="1" y="8"/>
                        <a:pt x="2" y="6"/>
                        <a:pt x="0" y="3"/>
                      </a:cubicBezTo>
                      <a:cubicBezTo>
                        <a:pt x="5" y="4"/>
                        <a:pt x="9" y="2"/>
                        <a:pt x="14" y="1"/>
                      </a:cubicBezTo>
                      <a:cubicBezTo>
                        <a:pt x="20" y="0"/>
                        <a:pt x="24" y="1"/>
                        <a:pt x="26" y="8"/>
                      </a:cubicBezTo>
                      <a:close/>
                    </a:path>
                  </a:pathLst>
                </a:custGeom>
                <a:solidFill>
                  <a:srgbClr val="8A8F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3" name="Freeform 581"/>
                <p:cNvSpPr/>
                <p:nvPr userDrawn="1"/>
              </p:nvSpPr>
              <p:spPr bwMode="auto">
                <a:xfrm>
                  <a:off x="5248" y="501"/>
                  <a:ext cx="18" cy="23"/>
                </a:xfrm>
                <a:custGeom>
                  <a:avLst/>
                  <a:gdLst>
                    <a:gd name="T0" fmla="*/ 15 w 15"/>
                    <a:gd name="T1" fmla="*/ 15 h 20"/>
                    <a:gd name="T2" fmla="*/ 11 w 15"/>
                    <a:gd name="T3" fmla="*/ 17 h 20"/>
                    <a:gd name="T4" fmla="*/ 8 w 15"/>
                    <a:gd name="T5" fmla="*/ 18 h 20"/>
                    <a:gd name="T6" fmla="*/ 4 w 15"/>
                    <a:gd name="T7" fmla="*/ 19 h 20"/>
                    <a:gd name="T8" fmla="*/ 0 w 15"/>
                    <a:gd name="T9" fmla="*/ 4 h 20"/>
                    <a:gd name="T10" fmla="*/ 0 w 15"/>
                    <a:gd name="T11" fmla="*/ 3 h 20"/>
                    <a:gd name="T12" fmla="*/ 10 w 15"/>
                    <a:gd name="T13" fmla="*/ 2 h 20"/>
                    <a:gd name="T14" fmla="*/ 15 w 15"/>
                    <a:gd name="T15" fmla="*/ 15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0">
                      <a:moveTo>
                        <a:pt x="15" y="15"/>
                      </a:moveTo>
                      <a:cubicBezTo>
                        <a:pt x="14" y="16"/>
                        <a:pt x="12" y="16"/>
                        <a:pt x="11" y="17"/>
                      </a:cubicBezTo>
                      <a:cubicBezTo>
                        <a:pt x="10" y="17"/>
                        <a:pt x="9" y="18"/>
                        <a:pt x="8" y="18"/>
                      </a:cubicBezTo>
                      <a:cubicBezTo>
                        <a:pt x="7" y="19"/>
                        <a:pt x="6" y="20"/>
                        <a:pt x="4" y="19"/>
                      </a:cubicBezTo>
                      <a:cubicBezTo>
                        <a:pt x="0" y="15"/>
                        <a:pt x="3" y="9"/>
                        <a:pt x="0" y="4"/>
                      </a:cubicBezTo>
                      <a:cubicBezTo>
                        <a:pt x="0" y="3"/>
                        <a:pt x="0" y="3"/>
                        <a:pt x="0" y="3"/>
                      </a:cubicBezTo>
                      <a:cubicBezTo>
                        <a:pt x="3" y="0"/>
                        <a:pt x="6" y="0"/>
                        <a:pt x="10" y="2"/>
                      </a:cubicBezTo>
                      <a:cubicBezTo>
                        <a:pt x="11" y="7"/>
                        <a:pt x="10" y="12"/>
                        <a:pt x="15" y="15"/>
                      </a:cubicBezTo>
                      <a:close/>
                    </a:path>
                  </a:pathLst>
                </a:custGeom>
                <a:solidFill>
                  <a:srgbClr val="363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4" name="Freeform 582"/>
                <p:cNvSpPr/>
                <p:nvPr userDrawn="1"/>
              </p:nvSpPr>
              <p:spPr bwMode="auto">
                <a:xfrm>
                  <a:off x="5162" y="521"/>
                  <a:ext cx="23" cy="10"/>
                </a:xfrm>
                <a:custGeom>
                  <a:avLst/>
                  <a:gdLst>
                    <a:gd name="T0" fmla="*/ 20 w 20"/>
                    <a:gd name="T1" fmla="*/ 2 h 9"/>
                    <a:gd name="T2" fmla="*/ 0 w 20"/>
                    <a:gd name="T3" fmla="*/ 8 h 9"/>
                    <a:gd name="T4" fmla="*/ 8 w 20"/>
                    <a:gd name="T5" fmla="*/ 4 h 9"/>
                    <a:gd name="T6" fmla="*/ 19 w 20"/>
                    <a:gd name="T7" fmla="*/ 0 h 9"/>
                    <a:gd name="T8" fmla="*/ 20 w 20"/>
                    <a:gd name="T9" fmla="*/ 2 h 9"/>
                  </a:gdLst>
                  <a:ahLst/>
                  <a:cxnLst>
                    <a:cxn ang="0">
                      <a:pos x="T0" y="T1"/>
                    </a:cxn>
                    <a:cxn ang="0">
                      <a:pos x="T2" y="T3"/>
                    </a:cxn>
                    <a:cxn ang="0">
                      <a:pos x="T4" y="T5"/>
                    </a:cxn>
                    <a:cxn ang="0">
                      <a:pos x="T6" y="T7"/>
                    </a:cxn>
                    <a:cxn ang="0">
                      <a:pos x="T8" y="T9"/>
                    </a:cxn>
                  </a:cxnLst>
                  <a:rect l="0" t="0" r="r" b="b"/>
                  <a:pathLst>
                    <a:path w="20" h="9">
                      <a:moveTo>
                        <a:pt x="20" y="2"/>
                      </a:moveTo>
                      <a:cubicBezTo>
                        <a:pt x="14" y="4"/>
                        <a:pt x="8" y="9"/>
                        <a:pt x="0" y="8"/>
                      </a:cubicBezTo>
                      <a:cubicBezTo>
                        <a:pt x="3" y="7"/>
                        <a:pt x="5" y="5"/>
                        <a:pt x="8" y="4"/>
                      </a:cubicBezTo>
                      <a:cubicBezTo>
                        <a:pt x="12" y="3"/>
                        <a:pt x="16" y="1"/>
                        <a:pt x="19" y="0"/>
                      </a:cubicBezTo>
                      <a:cubicBezTo>
                        <a:pt x="20" y="0"/>
                        <a:pt x="20" y="1"/>
                        <a:pt x="20" y="2"/>
                      </a:cubicBezTo>
                      <a:close/>
                    </a:path>
                  </a:pathLst>
                </a:custGeom>
                <a:solidFill>
                  <a:srgbClr val="7881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5" name="Freeform 583"/>
                <p:cNvSpPr/>
                <p:nvPr userDrawn="1"/>
              </p:nvSpPr>
              <p:spPr bwMode="auto">
                <a:xfrm>
                  <a:off x="5253" y="520"/>
                  <a:ext cx="8" cy="13"/>
                </a:xfrm>
                <a:custGeom>
                  <a:avLst/>
                  <a:gdLst>
                    <a:gd name="T0" fmla="*/ 0 w 7"/>
                    <a:gd name="T1" fmla="*/ 3 h 12"/>
                    <a:gd name="T2" fmla="*/ 4 w 7"/>
                    <a:gd name="T3" fmla="*/ 0 h 12"/>
                    <a:gd name="T4" fmla="*/ 6 w 7"/>
                    <a:gd name="T5" fmla="*/ 4 h 12"/>
                    <a:gd name="T6" fmla="*/ 6 w 7"/>
                    <a:gd name="T7" fmla="*/ 4 h 12"/>
                    <a:gd name="T8" fmla="*/ 6 w 7"/>
                    <a:gd name="T9" fmla="*/ 11 h 12"/>
                    <a:gd name="T10" fmla="*/ 5 w 7"/>
                    <a:gd name="T11" fmla="*/ 12 h 12"/>
                    <a:gd name="T12" fmla="*/ 4 w 7"/>
                    <a:gd name="T13" fmla="*/ 12 h 12"/>
                    <a:gd name="T14" fmla="*/ 2 w 7"/>
                    <a:gd name="T15" fmla="*/ 10 h 12"/>
                    <a:gd name="T16" fmla="*/ 1 w 7"/>
                    <a:gd name="T17" fmla="*/ 6 h 12"/>
                    <a:gd name="T18" fmla="*/ 0 w 7"/>
                    <a:gd name="T1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0" y="3"/>
                      </a:moveTo>
                      <a:cubicBezTo>
                        <a:pt x="1" y="2"/>
                        <a:pt x="3" y="1"/>
                        <a:pt x="4" y="0"/>
                      </a:cubicBezTo>
                      <a:cubicBezTo>
                        <a:pt x="6" y="1"/>
                        <a:pt x="6" y="2"/>
                        <a:pt x="6" y="4"/>
                      </a:cubicBezTo>
                      <a:cubicBezTo>
                        <a:pt x="6" y="4"/>
                        <a:pt x="6" y="4"/>
                        <a:pt x="6" y="4"/>
                      </a:cubicBezTo>
                      <a:cubicBezTo>
                        <a:pt x="4" y="6"/>
                        <a:pt x="7" y="9"/>
                        <a:pt x="6" y="11"/>
                      </a:cubicBezTo>
                      <a:cubicBezTo>
                        <a:pt x="5" y="12"/>
                        <a:pt x="5" y="12"/>
                        <a:pt x="5" y="12"/>
                      </a:cubicBezTo>
                      <a:cubicBezTo>
                        <a:pt x="4" y="12"/>
                        <a:pt x="4" y="12"/>
                        <a:pt x="4" y="12"/>
                      </a:cubicBezTo>
                      <a:cubicBezTo>
                        <a:pt x="3" y="12"/>
                        <a:pt x="3" y="11"/>
                        <a:pt x="2" y="10"/>
                      </a:cubicBezTo>
                      <a:cubicBezTo>
                        <a:pt x="1" y="9"/>
                        <a:pt x="0" y="8"/>
                        <a:pt x="1" y="6"/>
                      </a:cubicBezTo>
                      <a:cubicBezTo>
                        <a:pt x="1" y="5"/>
                        <a:pt x="1" y="4"/>
                        <a:pt x="0" y="3"/>
                      </a:cubicBezTo>
                      <a:close/>
                    </a:path>
                  </a:pathLst>
                </a:custGeom>
                <a:solidFill>
                  <a:srgbClr val="5C65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6" name="Freeform 584"/>
                <p:cNvSpPr/>
                <p:nvPr userDrawn="1"/>
              </p:nvSpPr>
              <p:spPr bwMode="auto">
                <a:xfrm>
                  <a:off x="5248" y="527"/>
                  <a:ext cx="7" cy="4"/>
                </a:xfrm>
                <a:custGeom>
                  <a:avLst/>
                  <a:gdLst>
                    <a:gd name="T0" fmla="*/ 5 w 6"/>
                    <a:gd name="T1" fmla="*/ 0 h 4"/>
                    <a:gd name="T2" fmla="*/ 6 w 6"/>
                    <a:gd name="T3" fmla="*/ 4 h 4"/>
                    <a:gd name="T4" fmla="*/ 2 w 6"/>
                    <a:gd name="T5" fmla="*/ 4 h 4"/>
                    <a:gd name="T6" fmla="*/ 5 w 6"/>
                    <a:gd name="T7" fmla="*/ 0 h 4"/>
                  </a:gdLst>
                  <a:ahLst/>
                  <a:cxnLst>
                    <a:cxn ang="0">
                      <a:pos x="T0" y="T1"/>
                    </a:cxn>
                    <a:cxn ang="0">
                      <a:pos x="T2" y="T3"/>
                    </a:cxn>
                    <a:cxn ang="0">
                      <a:pos x="T4" y="T5"/>
                    </a:cxn>
                    <a:cxn ang="0">
                      <a:pos x="T6" y="T7"/>
                    </a:cxn>
                  </a:cxnLst>
                  <a:rect l="0" t="0" r="r" b="b"/>
                  <a:pathLst>
                    <a:path w="6" h="4">
                      <a:moveTo>
                        <a:pt x="5" y="0"/>
                      </a:moveTo>
                      <a:cubicBezTo>
                        <a:pt x="5" y="1"/>
                        <a:pt x="6" y="3"/>
                        <a:pt x="6" y="4"/>
                      </a:cubicBezTo>
                      <a:cubicBezTo>
                        <a:pt x="5" y="4"/>
                        <a:pt x="3" y="4"/>
                        <a:pt x="2" y="4"/>
                      </a:cubicBezTo>
                      <a:cubicBezTo>
                        <a:pt x="0" y="0"/>
                        <a:pt x="2" y="0"/>
                        <a:pt x="5" y="0"/>
                      </a:cubicBezTo>
                      <a:close/>
                    </a:path>
                  </a:pathLst>
                </a:custGeom>
                <a:solidFill>
                  <a:srgbClr val="C8CD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7" name="Freeform 585"/>
                <p:cNvSpPr/>
                <p:nvPr userDrawn="1"/>
              </p:nvSpPr>
              <p:spPr bwMode="auto">
                <a:xfrm>
                  <a:off x="4928" y="634"/>
                  <a:ext cx="121" cy="69"/>
                </a:xfrm>
                <a:custGeom>
                  <a:avLst/>
                  <a:gdLst>
                    <a:gd name="T0" fmla="*/ 105 w 105"/>
                    <a:gd name="T1" fmla="*/ 24 h 60"/>
                    <a:gd name="T2" fmla="*/ 101 w 105"/>
                    <a:gd name="T3" fmla="*/ 30 h 60"/>
                    <a:gd name="T4" fmla="*/ 91 w 105"/>
                    <a:gd name="T5" fmla="*/ 38 h 60"/>
                    <a:gd name="T6" fmla="*/ 68 w 105"/>
                    <a:gd name="T7" fmla="*/ 50 h 60"/>
                    <a:gd name="T8" fmla="*/ 44 w 105"/>
                    <a:gd name="T9" fmla="*/ 55 h 60"/>
                    <a:gd name="T10" fmla="*/ 41 w 105"/>
                    <a:gd name="T11" fmla="*/ 54 h 60"/>
                    <a:gd name="T12" fmla="*/ 48 w 105"/>
                    <a:gd name="T13" fmla="*/ 49 h 60"/>
                    <a:gd name="T14" fmla="*/ 41 w 105"/>
                    <a:gd name="T15" fmla="*/ 54 h 60"/>
                    <a:gd name="T16" fmla="*/ 22 w 105"/>
                    <a:gd name="T17" fmla="*/ 57 h 60"/>
                    <a:gd name="T18" fmla="*/ 14 w 105"/>
                    <a:gd name="T19" fmla="*/ 57 h 60"/>
                    <a:gd name="T20" fmla="*/ 2 w 105"/>
                    <a:gd name="T21" fmla="*/ 59 h 60"/>
                    <a:gd name="T22" fmla="*/ 1 w 105"/>
                    <a:gd name="T23" fmla="*/ 55 h 60"/>
                    <a:gd name="T24" fmla="*/ 5 w 105"/>
                    <a:gd name="T25" fmla="*/ 46 h 60"/>
                    <a:gd name="T26" fmla="*/ 23 w 105"/>
                    <a:gd name="T27" fmla="*/ 32 h 60"/>
                    <a:gd name="T28" fmla="*/ 25 w 105"/>
                    <a:gd name="T29" fmla="*/ 31 h 60"/>
                    <a:gd name="T30" fmla="*/ 27 w 105"/>
                    <a:gd name="T31" fmla="*/ 30 h 60"/>
                    <a:gd name="T32" fmla="*/ 25 w 105"/>
                    <a:gd name="T33" fmla="*/ 30 h 60"/>
                    <a:gd name="T34" fmla="*/ 22 w 105"/>
                    <a:gd name="T35" fmla="*/ 28 h 60"/>
                    <a:gd name="T36" fmla="*/ 15 w 105"/>
                    <a:gd name="T37" fmla="*/ 20 h 60"/>
                    <a:gd name="T38" fmla="*/ 12 w 105"/>
                    <a:gd name="T39" fmla="*/ 17 h 60"/>
                    <a:gd name="T40" fmla="*/ 12 w 105"/>
                    <a:gd name="T41" fmla="*/ 13 h 60"/>
                    <a:gd name="T42" fmla="*/ 39 w 105"/>
                    <a:gd name="T43" fmla="*/ 7 h 60"/>
                    <a:gd name="T44" fmla="*/ 40 w 105"/>
                    <a:gd name="T45" fmla="*/ 17 h 60"/>
                    <a:gd name="T46" fmla="*/ 40 w 105"/>
                    <a:gd name="T47" fmla="*/ 17 h 60"/>
                    <a:gd name="T48" fmla="*/ 47 w 105"/>
                    <a:gd name="T49" fmla="*/ 28 h 60"/>
                    <a:gd name="T50" fmla="*/ 61 w 105"/>
                    <a:gd name="T51" fmla="*/ 17 h 60"/>
                    <a:gd name="T52" fmla="*/ 68 w 105"/>
                    <a:gd name="T53" fmla="*/ 24 h 60"/>
                    <a:gd name="T54" fmla="*/ 67 w 105"/>
                    <a:gd name="T55" fmla="*/ 13 h 60"/>
                    <a:gd name="T56" fmla="*/ 70 w 105"/>
                    <a:gd name="T57" fmla="*/ 2 h 60"/>
                    <a:gd name="T58" fmla="*/ 79 w 105"/>
                    <a:gd name="T59" fmla="*/ 7 h 60"/>
                    <a:gd name="T60" fmla="*/ 81 w 105"/>
                    <a:gd name="T61" fmla="*/ 9 h 60"/>
                    <a:gd name="T62" fmla="*/ 83 w 105"/>
                    <a:gd name="T63" fmla="*/ 11 h 60"/>
                    <a:gd name="T64" fmla="*/ 83 w 105"/>
                    <a:gd name="T65" fmla="*/ 14 h 60"/>
                    <a:gd name="T66" fmla="*/ 80 w 105"/>
                    <a:gd name="T67" fmla="*/ 17 h 60"/>
                    <a:gd name="T68" fmla="*/ 83 w 105"/>
                    <a:gd name="T69" fmla="*/ 16 h 60"/>
                    <a:gd name="T70" fmla="*/ 105 w 105"/>
                    <a:gd name="T7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60">
                      <a:moveTo>
                        <a:pt x="105" y="24"/>
                      </a:moveTo>
                      <a:cubicBezTo>
                        <a:pt x="105" y="27"/>
                        <a:pt x="104" y="29"/>
                        <a:pt x="101" y="30"/>
                      </a:cubicBezTo>
                      <a:cubicBezTo>
                        <a:pt x="97" y="31"/>
                        <a:pt x="91" y="32"/>
                        <a:pt x="91" y="38"/>
                      </a:cubicBezTo>
                      <a:cubicBezTo>
                        <a:pt x="84" y="44"/>
                        <a:pt x="77" y="50"/>
                        <a:pt x="68" y="50"/>
                      </a:cubicBezTo>
                      <a:cubicBezTo>
                        <a:pt x="59" y="50"/>
                        <a:pt x="51" y="51"/>
                        <a:pt x="44" y="55"/>
                      </a:cubicBezTo>
                      <a:cubicBezTo>
                        <a:pt x="43" y="55"/>
                        <a:pt x="42" y="54"/>
                        <a:pt x="41" y="54"/>
                      </a:cubicBezTo>
                      <a:cubicBezTo>
                        <a:pt x="42" y="50"/>
                        <a:pt x="45" y="50"/>
                        <a:pt x="48" y="49"/>
                      </a:cubicBezTo>
                      <a:cubicBezTo>
                        <a:pt x="45" y="49"/>
                        <a:pt x="42" y="50"/>
                        <a:pt x="41" y="54"/>
                      </a:cubicBezTo>
                      <a:cubicBezTo>
                        <a:pt x="35" y="58"/>
                        <a:pt x="29" y="60"/>
                        <a:pt x="22" y="57"/>
                      </a:cubicBezTo>
                      <a:cubicBezTo>
                        <a:pt x="19" y="55"/>
                        <a:pt x="17" y="56"/>
                        <a:pt x="14" y="57"/>
                      </a:cubicBezTo>
                      <a:cubicBezTo>
                        <a:pt x="10" y="59"/>
                        <a:pt x="6" y="59"/>
                        <a:pt x="2" y="59"/>
                      </a:cubicBezTo>
                      <a:cubicBezTo>
                        <a:pt x="0" y="59"/>
                        <a:pt x="0" y="57"/>
                        <a:pt x="1" y="55"/>
                      </a:cubicBezTo>
                      <a:cubicBezTo>
                        <a:pt x="1" y="52"/>
                        <a:pt x="2" y="47"/>
                        <a:pt x="5" y="46"/>
                      </a:cubicBezTo>
                      <a:cubicBezTo>
                        <a:pt x="14" y="45"/>
                        <a:pt x="17" y="36"/>
                        <a:pt x="23" y="32"/>
                      </a:cubicBezTo>
                      <a:cubicBezTo>
                        <a:pt x="24" y="31"/>
                        <a:pt x="24" y="31"/>
                        <a:pt x="25" y="31"/>
                      </a:cubicBezTo>
                      <a:cubicBezTo>
                        <a:pt x="26" y="30"/>
                        <a:pt x="26" y="30"/>
                        <a:pt x="27" y="30"/>
                      </a:cubicBezTo>
                      <a:cubicBezTo>
                        <a:pt x="27" y="30"/>
                        <a:pt x="26" y="30"/>
                        <a:pt x="25" y="30"/>
                      </a:cubicBezTo>
                      <a:cubicBezTo>
                        <a:pt x="24" y="30"/>
                        <a:pt x="23" y="29"/>
                        <a:pt x="22" y="28"/>
                      </a:cubicBezTo>
                      <a:cubicBezTo>
                        <a:pt x="20" y="25"/>
                        <a:pt x="17" y="23"/>
                        <a:pt x="15" y="20"/>
                      </a:cubicBezTo>
                      <a:cubicBezTo>
                        <a:pt x="13" y="19"/>
                        <a:pt x="12" y="18"/>
                        <a:pt x="12" y="17"/>
                      </a:cubicBezTo>
                      <a:cubicBezTo>
                        <a:pt x="11" y="16"/>
                        <a:pt x="11" y="14"/>
                        <a:pt x="12" y="13"/>
                      </a:cubicBezTo>
                      <a:cubicBezTo>
                        <a:pt x="20" y="10"/>
                        <a:pt x="29" y="6"/>
                        <a:pt x="39" y="7"/>
                      </a:cubicBezTo>
                      <a:cubicBezTo>
                        <a:pt x="42" y="10"/>
                        <a:pt x="50" y="12"/>
                        <a:pt x="40" y="17"/>
                      </a:cubicBezTo>
                      <a:cubicBezTo>
                        <a:pt x="39" y="17"/>
                        <a:pt x="39" y="17"/>
                        <a:pt x="40" y="17"/>
                      </a:cubicBezTo>
                      <a:cubicBezTo>
                        <a:pt x="48" y="17"/>
                        <a:pt x="44" y="24"/>
                        <a:pt x="47" y="28"/>
                      </a:cubicBezTo>
                      <a:cubicBezTo>
                        <a:pt x="52" y="24"/>
                        <a:pt x="54" y="16"/>
                        <a:pt x="61" y="17"/>
                      </a:cubicBezTo>
                      <a:cubicBezTo>
                        <a:pt x="66" y="17"/>
                        <a:pt x="66" y="20"/>
                        <a:pt x="68" y="24"/>
                      </a:cubicBezTo>
                      <a:cubicBezTo>
                        <a:pt x="68" y="20"/>
                        <a:pt x="68" y="16"/>
                        <a:pt x="67" y="13"/>
                      </a:cubicBezTo>
                      <a:cubicBezTo>
                        <a:pt x="66" y="9"/>
                        <a:pt x="66" y="5"/>
                        <a:pt x="70" y="2"/>
                      </a:cubicBezTo>
                      <a:cubicBezTo>
                        <a:pt x="74" y="0"/>
                        <a:pt x="76" y="4"/>
                        <a:pt x="79" y="7"/>
                      </a:cubicBezTo>
                      <a:cubicBezTo>
                        <a:pt x="79" y="7"/>
                        <a:pt x="80" y="8"/>
                        <a:pt x="81" y="9"/>
                      </a:cubicBezTo>
                      <a:cubicBezTo>
                        <a:pt x="82" y="9"/>
                        <a:pt x="82" y="10"/>
                        <a:pt x="83" y="11"/>
                      </a:cubicBezTo>
                      <a:cubicBezTo>
                        <a:pt x="83" y="12"/>
                        <a:pt x="83" y="13"/>
                        <a:pt x="83" y="14"/>
                      </a:cubicBezTo>
                      <a:cubicBezTo>
                        <a:pt x="82" y="16"/>
                        <a:pt x="80" y="15"/>
                        <a:pt x="80" y="17"/>
                      </a:cubicBezTo>
                      <a:cubicBezTo>
                        <a:pt x="81" y="17"/>
                        <a:pt x="82" y="17"/>
                        <a:pt x="83" y="16"/>
                      </a:cubicBezTo>
                      <a:cubicBezTo>
                        <a:pt x="92" y="14"/>
                        <a:pt x="101" y="12"/>
                        <a:pt x="105" y="24"/>
                      </a:cubicBezTo>
                      <a:close/>
                    </a:path>
                  </a:pathLst>
                </a:custGeom>
                <a:solidFill>
                  <a:srgbClr val="B5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8" name="Freeform 586"/>
                <p:cNvSpPr/>
                <p:nvPr userDrawn="1"/>
              </p:nvSpPr>
              <p:spPr bwMode="auto">
                <a:xfrm>
                  <a:off x="5006" y="665"/>
                  <a:ext cx="66" cy="30"/>
                </a:xfrm>
                <a:custGeom>
                  <a:avLst/>
                  <a:gdLst>
                    <a:gd name="T0" fmla="*/ 0 w 57"/>
                    <a:gd name="T1" fmla="*/ 23 h 26"/>
                    <a:gd name="T2" fmla="*/ 11 w 57"/>
                    <a:gd name="T3" fmla="*/ 15 h 26"/>
                    <a:gd name="T4" fmla="*/ 23 w 57"/>
                    <a:gd name="T5" fmla="*/ 11 h 26"/>
                    <a:gd name="T6" fmla="*/ 43 w 57"/>
                    <a:gd name="T7" fmla="*/ 5 h 26"/>
                    <a:gd name="T8" fmla="*/ 56 w 57"/>
                    <a:gd name="T9" fmla="*/ 0 h 26"/>
                    <a:gd name="T10" fmla="*/ 57 w 57"/>
                    <a:gd name="T11" fmla="*/ 2 h 26"/>
                    <a:gd name="T12" fmla="*/ 53 w 57"/>
                    <a:gd name="T13" fmla="*/ 6 h 26"/>
                    <a:gd name="T14" fmla="*/ 47 w 57"/>
                    <a:gd name="T15" fmla="*/ 7 h 26"/>
                    <a:gd name="T16" fmla="*/ 41 w 57"/>
                    <a:gd name="T17" fmla="*/ 13 h 26"/>
                    <a:gd name="T18" fmla="*/ 35 w 57"/>
                    <a:gd name="T19" fmla="*/ 16 h 26"/>
                    <a:gd name="T20" fmla="*/ 25 w 57"/>
                    <a:gd name="T21" fmla="*/ 18 h 26"/>
                    <a:gd name="T22" fmla="*/ 0 w 57"/>
                    <a:gd name="T2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6">
                      <a:moveTo>
                        <a:pt x="0" y="23"/>
                      </a:moveTo>
                      <a:cubicBezTo>
                        <a:pt x="4" y="21"/>
                        <a:pt x="9" y="20"/>
                        <a:pt x="11" y="15"/>
                      </a:cubicBezTo>
                      <a:cubicBezTo>
                        <a:pt x="14" y="10"/>
                        <a:pt x="19" y="13"/>
                        <a:pt x="23" y="11"/>
                      </a:cubicBezTo>
                      <a:cubicBezTo>
                        <a:pt x="30" y="12"/>
                        <a:pt x="37" y="11"/>
                        <a:pt x="43" y="5"/>
                      </a:cubicBezTo>
                      <a:cubicBezTo>
                        <a:pt x="46" y="2"/>
                        <a:pt x="51" y="0"/>
                        <a:pt x="56" y="0"/>
                      </a:cubicBezTo>
                      <a:cubicBezTo>
                        <a:pt x="56" y="0"/>
                        <a:pt x="57" y="1"/>
                        <a:pt x="57" y="2"/>
                      </a:cubicBezTo>
                      <a:cubicBezTo>
                        <a:pt x="55" y="3"/>
                        <a:pt x="54" y="4"/>
                        <a:pt x="53" y="6"/>
                      </a:cubicBezTo>
                      <a:cubicBezTo>
                        <a:pt x="51" y="6"/>
                        <a:pt x="49" y="7"/>
                        <a:pt x="47" y="7"/>
                      </a:cubicBezTo>
                      <a:cubicBezTo>
                        <a:pt x="43" y="8"/>
                        <a:pt x="42" y="10"/>
                        <a:pt x="41" y="13"/>
                      </a:cubicBezTo>
                      <a:cubicBezTo>
                        <a:pt x="39" y="14"/>
                        <a:pt x="37" y="15"/>
                        <a:pt x="35" y="16"/>
                      </a:cubicBezTo>
                      <a:cubicBezTo>
                        <a:pt x="31" y="15"/>
                        <a:pt x="29" y="19"/>
                        <a:pt x="25" y="18"/>
                      </a:cubicBezTo>
                      <a:cubicBezTo>
                        <a:pt x="17" y="21"/>
                        <a:pt x="9" y="26"/>
                        <a:pt x="0" y="23"/>
                      </a:cubicBezTo>
                      <a:close/>
                    </a:path>
                  </a:pathLst>
                </a:custGeom>
                <a:solidFill>
                  <a:srgbClr val="CFD0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9" name="Freeform 587"/>
                <p:cNvSpPr/>
                <p:nvPr userDrawn="1"/>
              </p:nvSpPr>
              <p:spPr bwMode="auto">
                <a:xfrm>
                  <a:off x="5035" y="681"/>
                  <a:ext cx="12" cy="7"/>
                </a:xfrm>
                <a:custGeom>
                  <a:avLst/>
                  <a:gdLst>
                    <a:gd name="T0" fmla="*/ 0 w 10"/>
                    <a:gd name="T1" fmla="*/ 4 h 6"/>
                    <a:gd name="T2" fmla="*/ 10 w 10"/>
                    <a:gd name="T3" fmla="*/ 2 h 6"/>
                    <a:gd name="T4" fmla="*/ 0 w 10"/>
                    <a:gd name="T5" fmla="*/ 4 h 6"/>
                  </a:gdLst>
                  <a:ahLst/>
                  <a:cxnLst>
                    <a:cxn ang="0">
                      <a:pos x="T0" y="T1"/>
                    </a:cxn>
                    <a:cxn ang="0">
                      <a:pos x="T2" y="T3"/>
                    </a:cxn>
                    <a:cxn ang="0">
                      <a:pos x="T4" y="T5"/>
                    </a:cxn>
                  </a:cxnLst>
                  <a:rect l="0" t="0" r="r" b="b"/>
                  <a:pathLst>
                    <a:path w="10" h="6">
                      <a:moveTo>
                        <a:pt x="0" y="4"/>
                      </a:moveTo>
                      <a:cubicBezTo>
                        <a:pt x="3" y="3"/>
                        <a:pt x="6" y="0"/>
                        <a:pt x="10" y="2"/>
                      </a:cubicBezTo>
                      <a:cubicBezTo>
                        <a:pt x="7" y="3"/>
                        <a:pt x="4" y="6"/>
                        <a:pt x="0" y="4"/>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0" name="Freeform 588"/>
                <p:cNvSpPr/>
                <p:nvPr userDrawn="1"/>
              </p:nvSpPr>
              <p:spPr bwMode="auto">
                <a:xfrm>
                  <a:off x="5258" y="524"/>
                  <a:ext cx="4" cy="8"/>
                </a:xfrm>
                <a:custGeom>
                  <a:avLst/>
                  <a:gdLst>
                    <a:gd name="T0" fmla="*/ 2 w 4"/>
                    <a:gd name="T1" fmla="*/ 7 h 7"/>
                    <a:gd name="T2" fmla="*/ 2 w 4"/>
                    <a:gd name="T3" fmla="*/ 0 h 7"/>
                    <a:gd name="T4" fmla="*/ 4 w 4"/>
                    <a:gd name="T5" fmla="*/ 4 h 7"/>
                    <a:gd name="T6" fmla="*/ 2 w 4"/>
                    <a:gd name="T7" fmla="*/ 7 h 7"/>
                  </a:gdLst>
                  <a:ahLst/>
                  <a:cxnLst>
                    <a:cxn ang="0">
                      <a:pos x="T0" y="T1"/>
                    </a:cxn>
                    <a:cxn ang="0">
                      <a:pos x="T2" y="T3"/>
                    </a:cxn>
                    <a:cxn ang="0">
                      <a:pos x="T4" y="T5"/>
                    </a:cxn>
                    <a:cxn ang="0">
                      <a:pos x="T6" y="T7"/>
                    </a:cxn>
                  </a:cxnLst>
                  <a:rect l="0" t="0" r="r" b="b"/>
                  <a:pathLst>
                    <a:path w="4" h="7">
                      <a:moveTo>
                        <a:pt x="2" y="7"/>
                      </a:moveTo>
                      <a:cubicBezTo>
                        <a:pt x="1" y="5"/>
                        <a:pt x="0" y="3"/>
                        <a:pt x="2" y="0"/>
                      </a:cubicBezTo>
                      <a:cubicBezTo>
                        <a:pt x="2" y="1"/>
                        <a:pt x="3" y="3"/>
                        <a:pt x="4" y="4"/>
                      </a:cubicBezTo>
                      <a:cubicBezTo>
                        <a:pt x="3" y="5"/>
                        <a:pt x="2" y="6"/>
                        <a:pt x="2" y="7"/>
                      </a:cubicBezTo>
                      <a:close/>
                    </a:path>
                  </a:pathLst>
                </a:custGeom>
                <a:solidFill>
                  <a:srgbClr val="9BA0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1" name="Freeform 589"/>
                <p:cNvSpPr/>
                <p:nvPr userDrawn="1"/>
              </p:nvSpPr>
              <p:spPr bwMode="auto">
                <a:xfrm>
                  <a:off x="5021" y="779"/>
                  <a:ext cx="8" cy="6"/>
                </a:xfrm>
                <a:custGeom>
                  <a:avLst/>
                  <a:gdLst>
                    <a:gd name="T0" fmla="*/ 4 w 7"/>
                    <a:gd name="T1" fmla="*/ 1 h 5"/>
                    <a:gd name="T2" fmla="*/ 6 w 7"/>
                    <a:gd name="T3" fmla="*/ 0 h 5"/>
                    <a:gd name="T4" fmla="*/ 7 w 7"/>
                    <a:gd name="T5" fmla="*/ 1 h 5"/>
                    <a:gd name="T6" fmla="*/ 6 w 7"/>
                    <a:gd name="T7" fmla="*/ 3 h 5"/>
                    <a:gd name="T8" fmla="*/ 0 w 7"/>
                    <a:gd name="T9" fmla="*/ 5 h 5"/>
                    <a:gd name="T10" fmla="*/ 4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4" y="1"/>
                      </a:moveTo>
                      <a:cubicBezTo>
                        <a:pt x="4" y="1"/>
                        <a:pt x="5" y="1"/>
                        <a:pt x="6" y="0"/>
                      </a:cubicBezTo>
                      <a:cubicBezTo>
                        <a:pt x="6" y="1"/>
                        <a:pt x="6" y="1"/>
                        <a:pt x="7" y="1"/>
                      </a:cubicBezTo>
                      <a:cubicBezTo>
                        <a:pt x="7" y="2"/>
                        <a:pt x="7" y="2"/>
                        <a:pt x="6" y="3"/>
                      </a:cubicBezTo>
                      <a:cubicBezTo>
                        <a:pt x="4" y="4"/>
                        <a:pt x="2" y="4"/>
                        <a:pt x="0" y="5"/>
                      </a:cubicBezTo>
                      <a:cubicBezTo>
                        <a:pt x="0" y="3"/>
                        <a:pt x="2" y="2"/>
                        <a:pt x="4" y="1"/>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2" name="Freeform 590"/>
                <p:cNvSpPr/>
                <p:nvPr userDrawn="1"/>
              </p:nvSpPr>
              <p:spPr bwMode="auto">
                <a:xfrm>
                  <a:off x="5017" y="775"/>
                  <a:ext cx="4" cy="3"/>
                </a:xfrm>
                <a:custGeom>
                  <a:avLst/>
                  <a:gdLst>
                    <a:gd name="T0" fmla="*/ 0 w 4"/>
                    <a:gd name="T1" fmla="*/ 1 h 3"/>
                    <a:gd name="T2" fmla="*/ 4 w 4"/>
                    <a:gd name="T3" fmla="*/ 0 h 3"/>
                    <a:gd name="T4" fmla="*/ 0 w 4"/>
                    <a:gd name="T5" fmla="*/ 1 h 3"/>
                  </a:gdLst>
                  <a:ahLst/>
                  <a:cxnLst>
                    <a:cxn ang="0">
                      <a:pos x="T0" y="T1"/>
                    </a:cxn>
                    <a:cxn ang="0">
                      <a:pos x="T2" y="T3"/>
                    </a:cxn>
                    <a:cxn ang="0">
                      <a:pos x="T4" y="T5"/>
                    </a:cxn>
                  </a:cxnLst>
                  <a:rect l="0" t="0" r="r" b="b"/>
                  <a:pathLst>
                    <a:path w="4" h="3">
                      <a:moveTo>
                        <a:pt x="0" y="1"/>
                      </a:moveTo>
                      <a:cubicBezTo>
                        <a:pt x="1" y="1"/>
                        <a:pt x="2" y="0"/>
                        <a:pt x="4" y="0"/>
                      </a:cubicBezTo>
                      <a:cubicBezTo>
                        <a:pt x="3" y="3"/>
                        <a:pt x="1" y="1"/>
                        <a:pt x="0" y="1"/>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3" name="Freeform 591"/>
                <p:cNvSpPr/>
                <p:nvPr userDrawn="1"/>
              </p:nvSpPr>
              <p:spPr bwMode="auto">
                <a:xfrm>
                  <a:off x="5014" y="785"/>
                  <a:ext cx="5" cy="5"/>
                </a:xfrm>
                <a:custGeom>
                  <a:avLst/>
                  <a:gdLst>
                    <a:gd name="T0" fmla="*/ 4 w 4"/>
                    <a:gd name="T1" fmla="*/ 1 h 4"/>
                    <a:gd name="T2" fmla="*/ 2 w 4"/>
                    <a:gd name="T3" fmla="*/ 4 h 4"/>
                    <a:gd name="T4" fmla="*/ 4 w 4"/>
                    <a:gd name="T5" fmla="*/ 1 h 4"/>
                  </a:gdLst>
                  <a:ahLst/>
                  <a:cxnLst>
                    <a:cxn ang="0">
                      <a:pos x="T0" y="T1"/>
                    </a:cxn>
                    <a:cxn ang="0">
                      <a:pos x="T2" y="T3"/>
                    </a:cxn>
                    <a:cxn ang="0">
                      <a:pos x="T4" y="T5"/>
                    </a:cxn>
                  </a:cxnLst>
                  <a:rect l="0" t="0" r="r" b="b"/>
                  <a:pathLst>
                    <a:path w="4" h="4">
                      <a:moveTo>
                        <a:pt x="4" y="1"/>
                      </a:moveTo>
                      <a:cubicBezTo>
                        <a:pt x="3" y="2"/>
                        <a:pt x="3" y="3"/>
                        <a:pt x="2" y="4"/>
                      </a:cubicBezTo>
                      <a:cubicBezTo>
                        <a:pt x="3" y="3"/>
                        <a:pt x="0" y="0"/>
                        <a:pt x="4" y="1"/>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4" name="Freeform 592"/>
                <p:cNvSpPr/>
                <p:nvPr userDrawn="1"/>
              </p:nvSpPr>
              <p:spPr bwMode="auto">
                <a:xfrm>
                  <a:off x="5011" y="791"/>
                  <a:ext cx="5" cy="4"/>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3" y="2"/>
                        <a:pt x="2" y="3"/>
                        <a:pt x="0" y="4"/>
                      </a:cubicBezTo>
                      <a:cubicBezTo>
                        <a:pt x="0" y="2"/>
                        <a:pt x="2" y="1"/>
                        <a:pt x="4" y="0"/>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5" name="Freeform 593"/>
                <p:cNvSpPr/>
                <p:nvPr userDrawn="1"/>
              </p:nvSpPr>
              <p:spPr bwMode="auto">
                <a:xfrm>
                  <a:off x="5013" y="772"/>
                  <a:ext cx="4" cy="5"/>
                </a:xfrm>
                <a:custGeom>
                  <a:avLst/>
                  <a:gdLst>
                    <a:gd name="T0" fmla="*/ 0 w 3"/>
                    <a:gd name="T1" fmla="*/ 1 h 4"/>
                    <a:gd name="T2" fmla="*/ 2 w 3"/>
                    <a:gd name="T3" fmla="*/ 0 h 4"/>
                    <a:gd name="T4" fmla="*/ 3 w 3"/>
                    <a:gd name="T5" fmla="*/ 3 h 4"/>
                    <a:gd name="T6" fmla="*/ 3 w 3"/>
                    <a:gd name="T7" fmla="*/ 3 h 4"/>
                    <a:gd name="T8" fmla="*/ 1 w 3"/>
                    <a:gd name="T9" fmla="*/ 4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cubicBezTo>
                        <a:pt x="1" y="1"/>
                        <a:pt x="2" y="1"/>
                        <a:pt x="2" y="0"/>
                      </a:cubicBezTo>
                      <a:cubicBezTo>
                        <a:pt x="3" y="1"/>
                        <a:pt x="3" y="2"/>
                        <a:pt x="3" y="3"/>
                      </a:cubicBezTo>
                      <a:cubicBezTo>
                        <a:pt x="3" y="3"/>
                        <a:pt x="3" y="3"/>
                        <a:pt x="3" y="3"/>
                      </a:cubicBezTo>
                      <a:cubicBezTo>
                        <a:pt x="3" y="3"/>
                        <a:pt x="2" y="3"/>
                        <a:pt x="1" y="4"/>
                      </a:cubicBezTo>
                      <a:cubicBezTo>
                        <a:pt x="1" y="3"/>
                        <a:pt x="1" y="2"/>
                        <a:pt x="0" y="1"/>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6" name="Freeform 594"/>
                <p:cNvSpPr/>
                <p:nvPr userDrawn="1"/>
              </p:nvSpPr>
              <p:spPr bwMode="auto">
                <a:xfrm>
                  <a:off x="5016" y="770"/>
                  <a:ext cx="2" cy="2"/>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2"/>
                        <a:pt x="0" y="1"/>
                        <a:pt x="0" y="0"/>
                      </a:cubicBezTo>
                      <a:cubicBezTo>
                        <a:pt x="0" y="0"/>
                        <a:pt x="1" y="0"/>
                        <a:pt x="2" y="0"/>
                      </a:cubicBezTo>
                      <a:cubicBezTo>
                        <a:pt x="1" y="1"/>
                        <a:pt x="1" y="1"/>
                        <a:pt x="0" y="2"/>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7" name="Freeform 595"/>
                <p:cNvSpPr/>
                <p:nvPr userDrawn="1"/>
              </p:nvSpPr>
              <p:spPr bwMode="auto">
                <a:xfrm>
                  <a:off x="5257" y="440"/>
                  <a:ext cx="83" cy="83"/>
                </a:xfrm>
                <a:custGeom>
                  <a:avLst/>
                  <a:gdLst>
                    <a:gd name="T0" fmla="*/ 71 w 72"/>
                    <a:gd name="T1" fmla="*/ 62 h 72"/>
                    <a:gd name="T2" fmla="*/ 71 w 72"/>
                    <a:gd name="T3" fmla="*/ 64 h 72"/>
                    <a:gd name="T4" fmla="*/ 72 w 72"/>
                    <a:gd name="T5" fmla="*/ 69 h 72"/>
                    <a:gd name="T6" fmla="*/ 65 w 72"/>
                    <a:gd name="T7" fmla="*/ 69 h 72"/>
                    <a:gd name="T8" fmla="*/ 57 w 72"/>
                    <a:gd name="T9" fmla="*/ 71 h 72"/>
                    <a:gd name="T10" fmla="*/ 37 w 72"/>
                    <a:gd name="T11" fmla="*/ 51 h 72"/>
                    <a:gd name="T12" fmla="*/ 36 w 72"/>
                    <a:gd name="T13" fmla="*/ 47 h 72"/>
                    <a:gd name="T14" fmla="*/ 32 w 72"/>
                    <a:gd name="T15" fmla="*/ 36 h 72"/>
                    <a:gd name="T16" fmla="*/ 26 w 72"/>
                    <a:gd name="T17" fmla="*/ 29 h 72"/>
                    <a:gd name="T18" fmla="*/ 25 w 72"/>
                    <a:gd name="T19" fmla="*/ 26 h 72"/>
                    <a:gd name="T20" fmla="*/ 17 w 72"/>
                    <a:gd name="T21" fmla="*/ 10 h 72"/>
                    <a:gd name="T22" fmla="*/ 16 w 72"/>
                    <a:gd name="T23" fmla="*/ 9 h 72"/>
                    <a:gd name="T24" fmla="*/ 0 w 72"/>
                    <a:gd name="T25" fmla="*/ 7 h 72"/>
                    <a:gd name="T26" fmla="*/ 13 w 72"/>
                    <a:gd name="T27" fmla="*/ 0 h 72"/>
                    <a:gd name="T28" fmla="*/ 25 w 72"/>
                    <a:gd name="T29" fmla="*/ 9 h 72"/>
                    <a:gd name="T30" fmla="*/ 37 w 72"/>
                    <a:gd name="T31" fmla="*/ 20 h 72"/>
                    <a:gd name="T32" fmla="*/ 54 w 72"/>
                    <a:gd name="T33" fmla="*/ 39 h 72"/>
                    <a:gd name="T34" fmla="*/ 67 w 72"/>
                    <a:gd name="T35" fmla="*/ 51 h 72"/>
                    <a:gd name="T36" fmla="*/ 71 w 72"/>
                    <a:gd name="T37" fmla="*/ 60 h 72"/>
                    <a:gd name="T38" fmla="*/ 71 w 72"/>
                    <a:gd name="T39"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1" y="62"/>
                      </a:moveTo>
                      <a:cubicBezTo>
                        <a:pt x="71" y="63"/>
                        <a:pt x="71" y="64"/>
                        <a:pt x="71" y="64"/>
                      </a:cubicBezTo>
                      <a:cubicBezTo>
                        <a:pt x="71" y="66"/>
                        <a:pt x="72" y="68"/>
                        <a:pt x="72" y="69"/>
                      </a:cubicBezTo>
                      <a:cubicBezTo>
                        <a:pt x="70" y="72"/>
                        <a:pt x="68" y="69"/>
                        <a:pt x="65" y="69"/>
                      </a:cubicBezTo>
                      <a:cubicBezTo>
                        <a:pt x="61" y="66"/>
                        <a:pt x="60" y="69"/>
                        <a:pt x="57" y="71"/>
                      </a:cubicBezTo>
                      <a:cubicBezTo>
                        <a:pt x="51" y="64"/>
                        <a:pt x="40" y="61"/>
                        <a:pt x="37" y="51"/>
                      </a:cubicBezTo>
                      <a:cubicBezTo>
                        <a:pt x="37" y="50"/>
                        <a:pt x="37" y="49"/>
                        <a:pt x="36" y="47"/>
                      </a:cubicBezTo>
                      <a:cubicBezTo>
                        <a:pt x="36" y="43"/>
                        <a:pt x="34" y="40"/>
                        <a:pt x="32" y="36"/>
                      </a:cubicBezTo>
                      <a:cubicBezTo>
                        <a:pt x="30" y="34"/>
                        <a:pt x="28" y="32"/>
                        <a:pt x="26" y="29"/>
                      </a:cubicBezTo>
                      <a:cubicBezTo>
                        <a:pt x="26" y="28"/>
                        <a:pt x="25" y="27"/>
                        <a:pt x="25" y="26"/>
                      </a:cubicBezTo>
                      <a:cubicBezTo>
                        <a:pt x="24" y="20"/>
                        <a:pt x="21" y="14"/>
                        <a:pt x="17" y="10"/>
                      </a:cubicBezTo>
                      <a:cubicBezTo>
                        <a:pt x="17" y="9"/>
                        <a:pt x="17" y="9"/>
                        <a:pt x="16" y="9"/>
                      </a:cubicBezTo>
                      <a:cubicBezTo>
                        <a:pt x="12" y="0"/>
                        <a:pt x="6" y="6"/>
                        <a:pt x="0" y="7"/>
                      </a:cubicBezTo>
                      <a:cubicBezTo>
                        <a:pt x="2" y="1"/>
                        <a:pt x="8" y="2"/>
                        <a:pt x="13" y="0"/>
                      </a:cubicBezTo>
                      <a:cubicBezTo>
                        <a:pt x="18" y="1"/>
                        <a:pt x="22" y="4"/>
                        <a:pt x="25" y="9"/>
                      </a:cubicBezTo>
                      <a:cubicBezTo>
                        <a:pt x="27" y="14"/>
                        <a:pt x="29" y="21"/>
                        <a:pt x="37" y="20"/>
                      </a:cubicBezTo>
                      <a:cubicBezTo>
                        <a:pt x="43" y="26"/>
                        <a:pt x="50" y="32"/>
                        <a:pt x="54" y="39"/>
                      </a:cubicBezTo>
                      <a:cubicBezTo>
                        <a:pt x="59" y="43"/>
                        <a:pt x="63" y="47"/>
                        <a:pt x="67" y="51"/>
                      </a:cubicBezTo>
                      <a:cubicBezTo>
                        <a:pt x="71" y="53"/>
                        <a:pt x="72" y="56"/>
                        <a:pt x="71" y="60"/>
                      </a:cubicBezTo>
                      <a:cubicBezTo>
                        <a:pt x="71" y="60"/>
                        <a:pt x="71" y="61"/>
                        <a:pt x="71" y="62"/>
                      </a:cubicBezTo>
                      <a:close/>
                    </a:path>
                  </a:pathLst>
                </a:custGeom>
                <a:solidFill>
                  <a:srgbClr val="3A41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8" name="Freeform 596"/>
                <p:cNvSpPr/>
                <p:nvPr userDrawn="1"/>
              </p:nvSpPr>
              <p:spPr bwMode="auto">
                <a:xfrm>
                  <a:off x="5319" y="353"/>
                  <a:ext cx="81" cy="86"/>
                </a:xfrm>
                <a:custGeom>
                  <a:avLst/>
                  <a:gdLst>
                    <a:gd name="T0" fmla="*/ 58 w 70"/>
                    <a:gd name="T1" fmla="*/ 0 h 74"/>
                    <a:gd name="T2" fmla="*/ 69 w 70"/>
                    <a:gd name="T3" fmla="*/ 16 h 74"/>
                    <a:gd name="T4" fmla="*/ 70 w 70"/>
                    <a:gd name="T5" fmla="*/ 26 h 74"/>
                    <a:gd name="T6" fmla="*/ 67 w 70"/>
                    <a:gd name="T7" fmla="*/ 25 h 74"/>
                    <a:gd name="T8" fmla="*/ 59 w 70"/>
                    <a:gd name="T9" fmla="*/ 24 h 74"/>
                    <a:gd name="T10" fmla="*/ 54 w 70"/>
                    <a:gd name="T11" fmla="*/ 30 h 74"/>
                    <a:gd name="T12" fmla="*/ 60 w 70"/>
                    <a:gd name="T13" fmla="*/ 33 h 74"/>
                    <a:gd name="T14" fmla="*/ 53 w 70"/>
                    <a:gd name="T15" fmla="*/ 36 h 74"/>
                    <a:gd name="T16" fmla="*/ 46 w 70"/>
                    <a:gd name="T17" fmla="*/ 38 h 74"/>
                    <a:gd name="T18" fmla="*/ 53 w 70"/>
                    <a:gd name="T19" fmla="*/ 41 h 74"/>
                    <a:gd name="T20" fmla="*/ 58 w 70"/>
                    <a:gd name="T21" fmla="*/ 44 h 74"/>
                    <a:gd name="T22" fmla="*/ 55 w 70"/>
                    <a:gd name="T23" fmla="*/ 50 h 74"/>
                    <a:gd name="T24" fmla="*/ 43 w 70"/>
                    <a:gd name="T25" fmla="*/ 57 h 74"/>
                    <a:gd name="T26" fmla="*/ 43 w 70"/>
                    <a:gd name="T27" fmla="*/ 57 h 74"/>
                    <a:gd name="T28" fmla="*/ 40 w 70"/>
                    <a:gd name="T29" fmla="*/ 74 h 74"/>
                    <a:gd name="T30" fmla="*/ 38 w 70"/>
                    <a:gd name="T31" fmla="*/ 73 h 74"/>
                    <a:gd name="T32" fmla="*/ 8 w 70"/>
                    <a:gd name="T33" fmla="*/ 73 h 74"/>
                    <a:gd name="T34" fmla="*/ 5 w 70"/>
                    <a:gd name="T35" fmla="*/ 74 h 74"/>
                    <a:gd name="T36" fmla="*/ 1 w 70"/>
                    <a:gd name="T37" fmla="*/ 72 h 74"/>
                    <a:gd name="T38" fmla="*/ 0 w 70"/>
                    <a:gd name="T39" fmla="*/ 70 h 74"/>
                    <a:gd name="T40" fmla="*/ 2 w 70"/>
                    <a:gd name="T41" fmla="*/ 68 h 74"/>
                    <a:gd name="T42" fmla="*/ 4 w 70"/>
                    <a:gd name="T43" fmla="*/ 67 h 74"/>
                    <a:gd name="T44" fmla="*/ 11 w 70"/>
                    <a:gd name="T45" fmla="*/ 58 h 74"/>
                    <a:gd name="T46" fmla="*/ 12 w 70"/>
                    <a:gd name="T47" fmla="*/ 55 h 74"/>
                    <a:gd name="T48" fmla="*/ 13 w 70"/>
                    <a:gd name="T49" fmla="*/ 52 h 74"/>
                    <a:gd name="T50" fmla="*/ 14 w 70"/>
                    <a:gd name="T51" fmla="*/ 49 h 74"/>
                    <a:gd name="T52" fmla="*/ 17 w 70"/>
                    <a:gd name="T53" fmla="*/ 48 h 74"/>
                    <a:gd name="T54" fmla="*/ 19 w 70"/>
                    <a:gd name="T55" fmla="*/ 47 h 74"/>
                    <a:gd name="T56" fmla="*/ 19 w 70"/>
                    <a:gd name="T57" fmla="*/ 47 h 74"/>
                    <a:gd name="T58" fmla="*/ 25 w 70"/>
                    <a:gd name="T59" fmla="*/ 38 h 74"/>
                    <a:gd name="T60" fmla="*/ 47 w 70"/>
                    <a:gd name="T61" fmla="*/ 22 h 74"/>
                    <a:gd name="T62" fmla="*/ 49 w 70"/>
                    <a:gd name="T63" fmla="*/ 14 h 74"/>
                    <a:gd name="T64" fmla="*/ 56 w 70"/>
                    <a:gd name="T65" fmla="*/ 11 h 74"/>
                    <a:gd name="T66" fmla="*/ 55 w 70"/>
                    <a:gd name="T67" fmla="*/ 14 h 74"/>
                    <a:gd name="T68" fmla="*/ 56 w 70"/>
                    <a:gd name="T69" fmla="*/ 12 h 74"/>
                    <a:gd name="T70" fmla="*/ 57 w 70"/>
                    <a:gd name="T71" fmla="*/ 2 h 74"/>
                    <a:gd name="T72" fmla="*/ 58 w 70"/>
                    <a:gd name="T7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74">
                      <a:moveTo>
                        <a:pt x="58" y="0"/>
                      </a:moveTo>
                      <a:cubicBezTo>
                        <a:pt x="66" y="4"/>
                        <a:pt x="70" y="9"/>
                        <a:pt x="69" y="16"/>
                      </a:cubicBezTo>
                      <a:cubicBezTo>
                        <a:pt x="68" y="20"/>
                        <a:pt x="70" y="23"/>
                        <a:pt x="70" y="26"/>
                      </a:cubicBezTo>
                      <a:cubicBezTo>
                        <a:pt x="69" y="27"/>
                        <a:pt x="67" y="27"/>
                        <a:pt x="67" y="25"/>
                      </a:cubicBezTo>
                      <a:cubicBezTo>
                        <a:pt x="65" y="20"/>
                        <a:pt x="62" y="20"/>
                        <a:pt x="59" y="24"/>
                      </a:cubicBezTo>
                      <a:cubicBezTo>
                        <a:pt x="58" y="27"/>
                        <a:pt x="54" y="27"/>
                        <a:pt x="54" y="30"/>
                      </a:cubicBezTo>
                      <a:cubicBezTo>
                        <a:pt x="55" y="33"/>
                        <a:pt x="58" y="30"/>
                        <a:pt x="60" y="33"/>
                      </a:cubicBezTo>
                      <a:cubicBezTo>
                        <a:pt x="59" y="37"/>
                        <a:pt x="56" y="36"/>
                        <a:pt x="53" y="36"/>
                      </a:cubicBezTo>
                      <a:cubicBezTo>
                        <a:pt x="51" y="36"/>
                        <a:pt x="47" y="34"/>
                        <a:pt x="46" y="38"/>
                      </a:cubicBezTo>
                      <a:cubicBezTo>
                        <a:pt x="46" y="42"/>
                        <a:pt x="50" y="42"/>
                        <a:pt x="53" y="41"/>
                      </a:cubicBezTo>
                      <a:cubicBezTo>
                        <a:pt x="55" y="40"/>
                        <a:pt x="57" y="42"/>
                        <a:pt x="58" y="44"/>
                      </a:cubicBezTo>
                      <a:cubicBezTo>
                        <a:pt x="59" y="47"/>
                        <a:pt x="58" y="49"/>
                        <a:pt x="55" y="50"/>
                      </a:cubicBezTo>
                      <a:cubicBezTo>
                        <a:pt x="53" y="55"/>
                        <a:pt x="47" y="55"/>
                        <a:pt x="43" y="57"/>
                      </a:cubicBezTo>
                      <a:cubicBezTo>
                        <a:pt x="43" y="57"/>
                        <a:pt x="43" y="57"/>
                        <a:pt x="43" y="57"/>
                      </a:cubicBezTo>
                      <a:cubicBezTo>
                        <a:pt x="42" y="63"/>
                        <a:pt x="44" y="69"/>
                        <a:pt x="40" y="74"/>
                      </a:cubicBezTo>
                      <a:cubicBezTo>
                        <a:pt x="39" y="74"/>
                        <a:pt x="39" y="73"/>
                        <a:pt x="38" y="73"/>
                      </a:cubicBezTo>
                      <a:cubicBezTo>
                        <a:pt x="25" y="62"/>
                        <a:pt x="23" y="62"/>
                        <a:pt x="8" y="73"/>
                      </a:cubicBezTo>
                      <a:cubicBezTo>
                        <a:pt x="7" y="74"/>
                        <a:pt x="6" y="74"/>
                        <a:pt x="5" y="74"/>
                      </a:cubicBezTo>
                      <a:cubicBezTo>
                        <a:pt x="3" y="74"/>
                        <a:pt x="2" y="74"/>
                        <a:pt x="1" y="72"/>
                      </a:cubicBezTo>
                      <a:cubicBezTo>
                        <a:pt x="1" y="72"/>
                        <a:pt x="0" y="71"/>
                        <a:pt x="0" y="70"/>
                      </a:cubicBezTo>
                      <a:cubicBezTo>
                        <a:pt x="1" y="70"/>
                        <a:pt x="2" y="69"/>
                        <a:pt x="2" y="68"/>
                      </a:cubicBezTo>
                      <a:cubicBezTo>
                        <a:pt x="3" y="67"/>
                        <a:pt x="3" y="67"/>
                        <a:pt x="4" y="67"/>
                      </a:cubicBezTo>
                      <a:cubicBezTo>
                        <a:pt x="11" y="68"/>
                        <a:pt x="9" y="62"/>
                        <a:pt x="11" y="58"/>
                      </a:cubicBezTo>
                      <a:cubicBezTo>
                        <a:pt x="12" y="58"/>
                        <a:pt x="12" y="57"/>
                        <a:pt x="12" y="55"/>
                      </a:cubicBezTo>
                      <a:cubicBezTo>
                        <a:pt x="12" y="54"/>
                        <a:pt x="13" y="53"/>
                        <a:pt x="13" y="52"/>
                      </a:cubicBezTo>
                      <a:cubicBezTo>
                        <a:pt x="14" y="51"/>
                        <a:pt x="14" y="50"/>
                        <a:pt x="14" y="49"/>
                      </a:cubicBezTo>
                      <a:cubicBezTo>
                        <a:pt x="15" y="49"/>
                        <a:pt x="16" y="49"/>
                        <a:pt x="17" y="48"/>
                      </a:cubicBezTo>
                      <a:cubicBezTo>
                        <a:pt x="18" y="49"/>
                        <a:pt x="19" y="48"/>
                        <a:pt x="19" y="47"/>
                      </a:cubicBezTo>
                      <a:cubicBezTo>
                        <a:pt x="19" y="47"/>
                        <a:pt x="19" y="47"/>
                        <a:pt x="19" y="47"/>
                      </a:cubicBezTo>
                      <a:cubicBezTo>
                        <a:pt x="21" y="44"/>
                        <a:pt x="22" y="40"/>
                        <a:pt x="25" y="38"/>
                      </a:cubicBezTo>
                      <a:cubicBezTo>
                        <a:pt x="34" y="35"/>
                        <a:pt x="37" y="24"/>
                        <a:pt x="47" y="22"/>
                      </a:cubicBezTo>
                      <a:cubicBezTo>
                        <a:pt x="50" y="21"/>
                        <a:pt x="48" y="17"/>
                        <a:pt x="49" y="14"/>
                      </a:cubicBezTo>
                      <a:cubicBezTo>
                        <a:pt x="49" y="10"/>
                        <a:pt x="51" y="8"/>
                        <a:pt x="56" y="11"/>
                      </a:cubicBezTo>
                      <a:cubicBezTo>
                        <a:pt x="56" y="12"/>
                        <a:pt x="57" y="13"/>
                        <a:pt x="55" y="14"/>
                      </a:cubicBezTo>
                      <a:cubicBezTo>
                        <a:pt x="56" y="14"/>
                        <a:pt x="56" y="13"/>
                        <a:pt x="56" y="12"/>
                      </a:cubicBezTo>
                      <a:cubicBezTo>
                        <a:pt x="56" y="9"/>
                        <a:pt x="54" y="5"/>
                        <a:pt x="57" y="2"/>
                      </a:cubicBezTo>
                      <a:cubicBezTo>
                        <a:pt x="57" y="1"/>
                        <a:pt x="57" y="1"/>
                        <a:pt x="58" y="0"/>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9" name="Freeform 597"/>
                <p:cNvSpPr/>
                <p:nvPr userDrawn="1"/>
              </p:nvSpPr>
              <p:spPr bwMode="auto">
                <a:xfrm>
                  <a:off x="5311" y="448"/>
                  <a:ext cx="2" cy="4"/>
                </a:xfrm>
                <a:custGeom>
                  <a:avLst/>
                  <a:gdLst>
                    <a:gd name="T0" fmla="*/ 2 w 2"/>
                    <a:gd name="T1" fmla="*/ 0 h 3"/>
                    <a:gd name="T2" fmla="*/ 0 w 2"/>
                    <a:gd name="T3" fmla="*/ 2 h 3"/>
                    <a:gd name="T4" fmla="*/ 2 w 2"/>
                    <a:gd name="T5" fmla="*/ 0 h 3"/>
                  </a:gdLst>
                  <a:ahLst/>
                  <a:cxnLst>
                    <a:cxn ang="0">
                      <a:pos x="T0" y="T1"/>
                    </a:cxn>
                    <a:cxn ang="0">
                      <a:pos x="T2" y="T3"/>
                    </a:cxn>
                    <a:cxn ang="0">
                      <a:pos x="T4" y="T5"/>
                    </a:cxn>
                  </a:cxnLst>
                  <a:rect l="0" t="0" r="r" b="b"/>
                  <a:pathLst>
                    <a:path w="2" h="3">
                      <a:moveTo>
                        <a:pt x="2" y="0"/>
                      </a:moveTo>
                      <a:cubicBezTo>
                        <a:pt x="2" y="1"/>
                        <a:pt x="2" y="3"/>
                        <a:pt x="0" y="2"/>
                      </a:cubicBezTo>
                      <a:cubicBezTo>
                        <a:pt x="1" y="1"/>
                        <a:pt x="1" y="1"/>
                        <a:pt x="2" y="0"/>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0" name="Freeform 598"/>
                <p:cNvSpPr/>
                <p:nvPr userDrawn="1"/>
              </p:nvSpPr>
              <p:spPr bwMode="auto">
                <a:xfrm>
                  <a:off x="5314" y="422"/>
                  <a:ext cx="51" cy="38"/>
                </a:xfrm>
                <a:custGeom>
                  <a:avLst/>
                  <a:gdLst>
                    <a:gd name="T0" fmla="*/ 8 w 44"/>
                    <a:gd name="T1" fmla="*/ 15 h 33"/>
                    <a:gd name="T2" fmla="*/ 20 w 44"/>
                    <a:gd name="T3" fmla="*/ 1 h 33"/>
                    <a:gd name="T4" fmla="*/ 24 w 44"/>
                    <a:gd name="T5" fmla="*/ 1 h 33"/>
                    <a:gd name="T6" fmla="*/ 42 w 44"/>
                    <a:gd name="T7" fmla="*/ 10 h 33"/>
                    <a:gd name="T8" fmla="*/ 44 w 44"/>
                    <a:gd name="T9" fmla="*/ 15 h 33"/>
                    <a:gd name="T10" fmla="*/ 38 w 44"/>
                    <a:gd name="T11" fmla="*/ 25 h 33"/>
                    <a:gd name="T12" fmla="*/ 36 w 44"/>
                    <a:gd name="T13" fmla="*/ 26 h 33"/>
                    <a:gd name="T14" fmla="*/ 36 w 44"/>
                    <a:gd name="T15" fmla="*/ 26 h 33"/>
                    <a:gd name="T16" fmla="*/ 17 w 44"/>
                    <a:gd name="T17" fmla="*/ 29 h 33"/>
                    <a:gd name="T18" fmla="*/ 15 w 44"/>
                    <a:gd name="T19" fmla="*/ 30 h 33"/>
                    <a:gd name="T20" fmla="*/ 12 w 44"/>
                    <a:gd name="T21" fmla="*/ 31 h 33"/>
                    <a:gd name="T22" fmla="*/ 9 w 44"/>
                    <a:gd name="T23" fmla="*/ 26 h 33"/>
                    <a:gd name="T24" fmla="*/ 8 w 44"/>
                    <a:gd name="T25" fmla="*/ 26 h 33"/>
                    <a:gd name="T26" fmla="*/ 1 w 44"/>
                    <a:gd name="T27" fmla="*/ 23 h 33"/>
                    <a:gd name="T28" fmla="*/ 0 w 44"/>
                    <a:gd name="T29" fmla="*/ 21 h 33"/>
                    <a:gd name="T30" fmla="*/ 0 w 44"/>
                    <a:gd name="T31" fmla="*/ 20 h 33"/>
                    <a:gd name="T32" fmla="*/ 2 w 44"/>
                    <a:gd name="T33" fmla="*/ 18 h 33"/>
                    <a:gd name="T34" fmla="*/ 3 w 44"/>
                    <a:gd name="T35" fmla="*/ 14 h 33"/>
                    <a:gd name="T36" fmla="*/ 5 w 44"/>
                    <a:gd name="T37" fmla="*/ 13 h 33"/>
                    <a:gd name="T38" fmla="*/ 8 w 44"/>
                    <a:gd name="T3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33">
                      <a:moveTo>
                        <a:pt x="8" y="15"/>
                      </a:moveTo>
                      <a:cubicBezTo>
                        <a:pt x="11" y="9"/>
                        <a:pt x="19" y="9"/>
                        <a:pt x="20" y="1"/>
                      </a:cubicBezTo>
                      <a:cubicBezTo>
                        <a:pt x="20" y="0"/>
                        <a:pt x="22" y="0"/>
                        <a:pt x="24" y="1"/>
                      </a:cubicBezTo>
                      <a:cubicBezTo>
                        <a:pt x="30" y="4"/>
                        <a:pt x="36" y="6"/>
                        <a:pt x="42" y="10"/>
                      </a:cubicBezTo>
                      <a:cubicBezTo>
                        <a:pt x="44" y="10"/>
                        <a:pt x="44" y="13"/>
                        <a:pt x="44" y="15"/>
                      </a:cubicBezTo>
                      <a:cubicBezTo>
                        <a:pt x="44" y="19"/>
                        <a:pt x="42" y="23"/>
                        <a:pt x="38" y="25"/>
                      </a:cubicBezTo>
                      <a:cubicBezTo>
                        <a:pt x="37" y="25"/>
                        <a:pt x="36" y="25"/>
                        <a:pt x="36" y="26"/>
                      </a:cubicBezTo>
                      <a:cubicBezTo>
                        <a:pt x="36" y="26"/>
                        <a:pt x="36" y="26"/>
                        <a:pt x="36" y="26"/>
                      </a:cubicBezTo>
                      <a:cubicBezTo>
                        <a:pt x="30" y="30"/>
                        <a:pt x="24" y="33"/>
                        <a:pt x="17" y="29"/>
                      </a:cubicBezTo>
                      <a:cubicBezTo>
                        <a:pt x="16" y="29"/>
                        <a:pt x="15" y="29"/>
                        <a:pt x="15" y="30"/>
                      </a:cubicBezTo>
                      <a:cubicBezTo>
                        <a:pt x="14" y="30"/>
                        <a:pt x="13" y="31"/>
                        <a:pt x="12" y="31"/>
                      </a:cubicBezTo>
                      <a:cubicBezTo>
                        <a:pt x="10" y="30"/>
                        <a:pt x="7" y="29"/>
                        <a:pt x="9" y="26"/>
                      </a:cubicBezTo>
                      <a:cubicBezTo>
                        <a:pt x="9" y="26"/>
                        <a:pt x="9" y="26"/>
                        <a:pt x="8" y="26"/>
                      </a:cubicBezTo>
                      <a:cubicBezTo>
                        <a:pt x="4" y="28"/>
                        <a:pt x="4" y="24"/>
                        <a:pt x="1" y="23"/>
                      </a:cubicBezTo>
                      <a:cubicBezTo>
                        <a:pt x="1" y="22"/>
                        <a:pt x="1" y="21"/>
                        <a:pt x="0" y="21"/>
                      </a:cubicBezTo>
                      <a:cubicBezTo>
                        <a:pt x="0" y="20"/>
                        <a:pt x="0" y="20"/>
                        <a:pt x="0" y="20"/>
                      </a:cubicBezTo>
                      <a:cubicBezTo>
                        <a:pt x="1" y="20"/>
                        <a:pt x="1" y="19"/>
                        <a:pt x="2" y="18"/>
                      </a:cubicBezTo>
                      <a:cubicBezTo>
                        <a:pt x="2" y="17"/>
                        <a:pt x="3" y="15"/>
                        <a:pt x="3" y="14"/>
                      </a:cubicBezTo>
                      <a:cubicBezTo>
                        <a:pt x="3" y="14"/>
                        <a:pt x="4" y="14"/>
                        <a:pt x="5" y="13"/>
                      </a:cubicBezTo>
                      <a:cubicBezTo>
                        <a:pt x="6" y="14"/>
                        <a:pt x="7" y="14"/>
                        <a:pt x="8" y="15"/>
                      </a:cubicBezTo>
                      <a:close/>
                    </a:path>
                  </a:pathLst>
                </a:custGeom>
                <a:solidFill>
                  <a:srgbClr val="6F72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1" name="Freeform 599"/>
                <p:cNvSpPr/>
                <p:nvPr userDrawn="1"/>
              </p:nvSpPr>
              <p:spPr bwMode="auto">
                <a:xfrm>
                  <a:off x="5314" y="442"/>
                  <a:ext cx="2" cy="3"/>
                </a:xfrm>
                <a:custGeom>
                  <a:avLst/>
                  <a:gdLst>
                    <a:gd name="T0" fmla="*/ 2 w 2"/>
                    <a:gd name="T1" fmla="*/ 0 h 2"/>
                    <a:gd name="T2" fmla="*/ 0 w 2"/>
                    <a:gd name="T3" fmla="*/ 2 h 2"/>
                    <a:gd name="T4" fmla="*/ 0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2"/>
                        <a:pt x="0" y="2"/>
                      </a:cubicBezTo>
                      <a:cubicBezTo>
                        <a:pt x="0" y="2"/>
                        <a:pt x="0" y="1"/>
                        <a:pt x="0" y="1"/>
                      </a:cubicBezTo>
                      <a:cubicBezTo>
                        <a:pt x="1" y="0"/>
                        <a:pt x="1" y="0"/>
                        <a:pt x="2" y="0"/>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2" name="Freeform 600"/>
                <p:cNvSpPr/>
                <p:nvPr userDrawn="1"/>
              </p:nvSpPr>
              <p:spPr bwMode="auto">
                <a:xfrm>
                  <a:off x="5228" y="447"/>
                  <a:ext cx="75" cy="78"/>
                </a:xfrm>
                <a:custGeom>
                  <a:avLst/>
                  <a:gdLst>
                    <a:gd name="T0" fmla="*/ 28 w 65"/>
                    <a:gd name="T1" fmla="*/ 49 h 68"/>
                    <a:gd name="T2" fmla="*/ 18 w 65"/>
                    <a:gd name="T3" fmla="*/ 50 h 68"/>
                    <a:gd name="T4" fmla="*/ 11 w 65"/>
                    <a:gd name="T5" fmla="*/ 42 h 68"/>
                    <a:gd name="T6" fmla="*/ 2 w 65"/>
                    <a:gd name="T7" fmla="*/ 35 h 68"/>
                    <a:gd name="T8" fmla="*/ 9 w 65"/>
                    <a:gd name="T9" fmla="*/ 22 h 68"/>
                    <a:gd name="T10" fmla="*/ 14 w 65"/>
                    <a:gd name="T11" fmla="*/ 22 h 68"/>
                    <a:gd name="T12" fmla="*/ 20 w 65"/>
                    <a:gd name="T13" fmla="*/ 19 h 68"/>
                    <a:gd name="T14" fmla="*/ 22 w 65"/>
                    <a:gd name="T15" fmla="*/ 16 h 68"/>
                    <a:gd name="T16" fmla="*/ 25 w 65"/>
                    <a:gd name="T17" fmla="*/ 12 h 68"/>
                    <a:gd name="T18" fmla="*/ 41 w 65"/>
                    <a:gd name="T19" fmla="*/ 3 h 68"/>
                    <a:gd name="T20" fmla="*/ 41 w 65"/>
                    <a:gd name="T21" fmla="*/ 3 h 68"/>
                    <a:gd name="T22" fmla="*/ 47 w 65"/>
                    <a:gd name="T23" fmla="*/ 18 h 68"/>
                    <a:gd name="T24" fmla="*/ 52 w 65"/>
                    <a:gd name="T25" fmla="*/ 21 h 68"/>
                    <a:gd name="T26" fmla="*/ 52 w 65"/>
                    <a:gd name="T27" fmla="*/ 21 h 68"/>
                    <a:gd name="T28" fmla="*/ 52 w 65"/>
                    <a:gd name="T29" fmla="*/ 36 h 68"/>
                    <a:gd name="T30" fmla="*/ 56 w 65"/>
                    <a:gd name="T31" fmla="*/ 50 h 68"/>
                    <a:gd name="T32" fmla="*/ 65 w 65"/>
                    <a:gd name="T33" fmla="*/ 68 h 68"/>
                    <a:gd name="T34" fmla="*/ 50 w 65"/>
                    <a:gd name="T35" fmla="*/ 66 h 68"/>
                    <a:gd name="T36" fmla="*/ 44 w 65"/>
                    <a:gd name="T37" fmla="*/ 61 h 68"/>
                    <a:gd name="T38" fmla="*/ 28 w 65"/>
                    <a:gd name="T39" fmla="*/ 4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8">
                      <a:moveTo>
                        <a:pt x="28" y="49"/>
                      </a:moveTo>
                      <a:cubicBezTo>
                        <a:pt x="24" y="49"/>
                        <a:pt x="21" y="50"/>
                        <a:pt x="18" y="50"/>
                      </a:cubicBezTo>
                      <a:cubicBezTo>
                        <a:pt x="12" y="50"/>
                        <a:pt x="15" y="43"/>
                        <a:pt x="11" y="42"/>
                      </a:cubicBezTo>
                      <a:cubicBezTo>
                        <a:pt x="8" y="40"/>
                        <a:pt x="4" y="38"/>
                        <a:pt x="2" y="35"/>
                      </a:cubicBezTo>
                      <a:cubicBezTo>
                        <a:pt x="0" y="29"/>
                        <a:pt x="3" y="24"/>
                        <a:pt x="9" y="22"/>
                      </a:cubicBezTo>
                      <a:cubicBezTo>
                        <a:pt x="10" y="22"/>
                        <a:pt x="12" y="21"/>
                        <a:pt x="14" y="22"/>
                      </a:cubicBezTo>
                      <a:cubicBezTo>
                        <a:pt x="16" y="21"/>
                        <a:pt x="18" y="20"/>
                        <a:pt x="20" y="19"/>
                      </a:cubicBezTo>
                      <a:cubicBezTo>
                        <a:pt x="21" y="18"/>
                        <a:pt x="21" y="17"/>
                        <a:pt x="22" y="16"/>
                      </a:cubicBezTo>
                      <a:cubicBezTo>
                        <a:pt x="23" y="15"/>
                        <a:pt x="25" y="14"/>
                        <a:pt x="25" y="12"/>
                      </a:cubicBezTo>
                      <a:cubicBezTo>
                        <a:pt x="26" y="0"/>
                        <a:pt x="34" y="3"/>
                        <a:pt x="41" y="3"/>
                      </a:cubicBezTo>
                      <a:cubicBezTo>
                        <a:pt x="41" y="3"/>
                        <a:pt x="41" y="3"/>
                        <a:pt x="41" y="3"/>
                      </a:cubicBezTo>
                      <a:cubicBezTo>
                        <a:pt x="43" y="8"/>
                        <a:pt x="53" y="10"/>
                        <a:pt x="47" y="18"/>
                      </a:cubicBezTo>
                      <a:cubicBezTo>
                        <a:pt x="49" y="18"/>
                        <a:pt x="52" y="18"/>
                        <a:pt x="52" y="21"/>
                      </a:cubicBezTo>
                      <a:cubicBezTo>
                        <a:pt x="52" y="21"/>
                        <a:pt x="52" y="21"/>
                        <a:pt x="52" y="21"/>
                      </a:cubicBezTo>
                      <a:cubicBezTo>
                        <a:pt x="50" y="26"/>
                        <a:pt x="47" y="31"/>
                        <a:pt x="52" y="36"/>
                      </a:cubicBezTo>
                      <a:cubicBezTo>
                        <a:pt x="53" y="41"/>
                        <a:pt x="53" y="46"/>
                        <a:pt x="56" y="50"/>
                      </a:cubicBezTo>
                      <a:cubicBezTo>
                        <a:pt x="58" y="56"/>
                        <a:pt x="65" y="60"/>
                        <a:pt x="65" y="68"/>
                      </a:cubicBezTo>
                      <a:cubicBezTo>
                        <a:pt x="60" y="68"/>
                        <a:pt x="56" y="63"/>
                        <a:pt x="50" y="66"/>
                      </a:cubicBezTo>
                      <a:cubicBezTo>
                        <a:pt x="48" y="67"/>
                        <a:pt x="46" y="63"/>
                        <a:pt x="44" y="61"/>
                      </a:cubicBezTo>
                      <a:cubicBezTo>
                        <a:pt x="40" y="56"/>
                        <a:pt x="35" y="50"/>
                        <a:pt x="28" y="49"/>
                      </a:cubicBezTo>
                      <a:close/>
                    </a:path>
                  </a:pathLst>
                </a:custGeom>
                <a:solidFill>
                  <a:srgbClr val="222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3" name="Freeform 601"/>
                <p:cNvSpPr/>
                <p:nvPr userDrawn="1"/>
              </p:nvSpPr>
              <p:spPr bwMode="auto">
                <a:xfrm>
                  <a:off x="5238" y="470"/>
                  <a:ext cx="6" cy="3"/>
                </a:xfrm>
                <a:custGeom>
                  <a:avLst/>
                  <a:gdLst>
                    <a:gd name="T0" fmla="*/ 5 w 5"/>
                    <a:gd name="T1" fmla="*/ 2 h 3"/>
                    <a:gd name="T2" fmla="*/ 0 w 5"/>
                    <a:gd name="T3" fmla="*/ 2 h 3"/>
                    <a:gd name="T4" fmla="*/ 5 w 5"/>
                    <a:gd name="T5" fmla="*/ 2 h 3"/>
                  </a:gdLst>
                  <a:ahLst/>
                  <a:cxnLst>
                    <a:cxn ang="0">
                      <a:pos x="T0" y="T1"/>
                    </a:cxn>
                    <a:cxn ang="0">
                      <a:pos x="T2" y="T3"/>
                    </a:cxn>
                    <a:cxn ang="0">
                      <a:pos x="T4" y="T5"/>
                    </a:cxn>
                  </a:cxnLst>
                  <a:rect l="0" t="0" r="r" b="b"/>
                  <a:pathLst>
                    <a:path w="5" h="3">
                      <a:moveTo>
                        <a:pt x="5" y="2"/>
                      </a:moveTo>
                      <a:cubicBezTo>
                        <a:pt x="3" y="2"/>
                        <a:pt x="1" y="3"/>
                        <a:pt x="0" y="2"/>
                      </a:cubicBezTo>
                      <a:cubicBezTo>
                        <a:pt x="1" y="1"/>
                        <a:pt x="3" y="0"/>
                        <a:pt x="5" y="2"/>
                      </a:cubicBezTo>
                      <a:close/>
                    </a:path>
                  </a:pathLst>
                </a:custGeom>
                <a:solidFill>
                  <a:srgbClr val="2F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4" name="Freeform 602"/>
                <p:cNvSpPr/>
                <p:nvPr userDrawn="1"/>
              </p:nvSpPr>
              <p:spPr bwMode="auto">
                <a:xfrm>
                  <a:off x="5251" y="465"/>
                  <a:ext cx="2" cy="4"/>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1" y="1"/>
                        <a:pt x="2" y="0"/>
                      </a:cubicBezTo>
                      <a:close/>
                    </a:path>
                  </a:pathLst>
                </a:custGeom>
                <a:solidFill>
                  <a:srgbClr val="2F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5" name="Freeform 603"/>
                <p:cNvSpPr/>
                <p:nvPr userDrawn="1"/>
              </p:nvSpPr>
              <p:spPr bwMode="auto">
                <a:xfrm>
                  <a:off x="5052" y="545"/>
                  <a:ext cx="68" cy="32"/>
                </a:xfrm>
                <a:custGeom>
                  <a:avLst/>
                  <a:gdLst>
                    <a:gd name="T0" fmla="*/ 35 w 59"/>
                    <a:gd name="T1" fmla="*/ 14 h 28"/>
                    <a:gd name="T2" fmla="*/ 28 w 59"/>
                    <a:gd name="T3" fmla="*/ 25 h 28"/>
                    <a:gd name="T4" fmla="*/ 18 w 59"/>
                    <a:gd name="T5" fmla="*/ 28 h 28"/>
                    <a:gd name="T6" fmla="*/ 15 w 59"/>
                    <a:gd name="T7" fmla="*/ 20 h 28"/>
                    <a:gd name="T8" fmla="*/ 7 w 59"/>
                    <a:gd name="T9" fmla="*/ 21 h 28"/>
                    <a:gd name="T10" fmla="*/ 0 w 59"/>
                    <a:gd name="T11" fmla="*/ 16 h 28"/>
                    <a:gd name="T12" fmla="*/ 6 w 59"/>
                    <a:gd name="T13" fmla="*/ 14 h 28"/>
                    <a:gd name="T14" fmla="*/ 14 w 59"/>
                    <a:gd name="T15" fmla="*/ 13 h 28"/>
                    <a:gd name="T16" fmla="*/ 31 w 59"/>
                    <a:gd name="T17" fmla="*/ 6 h 28"/>
                    <a:gd name="T18" fmla="*/ 43 w 59"/>
                    <a:gd name="T19" fmla="*/ 3 h 28"/>
                    <a:gd name="T20" fmla="*/ 52 w 59"/>
                    <a:gd name="T21" fmla="*/ 0 h 28"/>
                    <a:gd name="T22" fmla="*/ 53 w 59"/>
                    <a:gd name="T23" fmla="*/ 2 h 28"/>
                    <a:gd name="T24" fmla="*/ 54 w 59"/>
                    <a:gd name="T25" fmla="*/ 8 h 28"/>
                    <a:gd name="T26" fmla="*/ 52 w 59"/>
                    <a:gd name="T27" fmla="*/ 16 h 28"/>
                    <a:gd name="T28" fmla="*/ 47 w 59"/>
                    <a:gd name="T29" fmla="*/ 16 h 28"/>
                    <a:gd name="T30" fmla="*/ 35 w 59"/>
                    <a:gd name="T31" fmla="*/ 14 h 28"/>
                    <a:gd name="T32" fmla="*/ 34 w 59"/>
                    <a:gd name="T33" fmla="*/ 13 h 28"/>
                    <a:gd name="T34" fmla="*/ 34 w 59"/>
                    <a:gd name="T35" fmla="*/ 13 h 28"/>
                    <a:gd name="T36" fmla="*/ 34 w 59"/>
                    <a:gd name="T37" fmla="*/ 12 h 28"/>
                    <a:gd name="T38" fmla="*/ 33 w 59"/>
                    <a:gd name="T39" fmla="*/ 13 h 28"/>
                    <a:gd name="T40" fmla="*/ 31 w 59"/>
                    <a:gd name="T41" fmla="*/ 15 h 28"/>
                    <a:gd name="T42" fmla="*/ 32 w 59"/>
                    <a:gd name="T43" fmla="*/ 15 h 28"/>
                    <a:gd name="T44" fmla="*/ 35 w 59"/>
                    <a:gd name="T4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28">
                      <a:moveTo>
                        <a:pt x="35" y="14"/>
                      </a:moveTo>
                      <a:cubicBezTo>
                        <a:pt x="36" y="23"/>
                        <a:pt x="36" y="23"/>
                        <a:pt x="28" y="25"/>
                      </a:cubicBezTo>
                      <a:cubicBezTo>
                        <a:pt x="25" y="25"/>
                        <a:pt x="21" y="25"/>
                        <a:pt x="18" y="28"/>
                      </a:cubicBezTo>
                      <a:cubicBezTo>
                        <a:pt x="14" y="26"/>
                        <a:pt x="18" y="22"/>
                        <a:pt x="15" y="20"/>
                      </a:cubicBezTo>
                      <a:cubicBezTo>
                        <a:pt x="12" y="18"/>
                        <a:pt x="9" y="20"/>
                        <a:pt x="7" y="21"/>
                      </a:cubicBezTo>
                      <a:cubicBezTo>
                        <a:pt x="3" y="22"/>
                        <a:pt x="1" y="19"/>
                        <a:pt x="0" y="16"/>
                      </a:cubicBezTo>
                      <a:cubicBezTo>
                        <a:pt x="2" y="16"/>
                        <a:pt x="4" y="15"/>
                        <a:pt x="6" y="14"/>
                      </a:cubicBezTo>
                      <a:cubicBezTo>
                        <a:pt x="9" y="15"/>
                        <a:pt x="12" y="14"/>
                        <a:pt x="14" y="13"/>
                      </a:cubicBezTo>
                      <a:cubicBezTo>
                        <a:pt x="20" y="10"/>
                        <a:pt x="25" y="8"/>
                        <a:pt x="31" y="6"/>
                      </a:cubicBezTo>
                      <a:cubicBezTo>
                        <a:pt x="36" y="8"/>
                        <a:pt x="39" y="5"/>
                        <a:pt x="43" y="3"/>
                      </a:cubicBezTo>
                      <a:cubicBezTo>
                        <a:pt x="46" y="2"/>
                        <a:pt x="49" y="1"/>
                        <a:pt x="52" y="0"/>
                      </a:cubicBezTo>
                      <a:cubicBezTo>
                        <a:pt x="52" y="0"/>
                        <a:pt x="52" y="1"/>
                        <a:pt x="53" y="2"/>
                      </a:cubicBezTo>
                      <a:cubicBezTo>
                        <a:pt x="53" y="4"/>
                        <a:pt x="52" y="6"/>
                        <a:pt x="54" y="8"/>
                      </a:cubicBezTo>
                      <a:cubicBezTo>
                        <a:pt x="59" y="12"/>
                        <a:pt x="51" y="13"/>
                        <a:pt x="52" y="16"/>
                      </a:cubicBezTo>
                      <a:cubicBezTo>
                        <a:pt x="52" y="17"/>
                        <a:pt x="48" y="18"/>
                        <a:pt x="47" y="16"/>
                      </a:cubicBezTo>
                      <a:cubicBezTo>
                        <a:pt x="44" y="9"/>
                        <a:pt x="39" y="13"/>
                        <a:pt x="35" y="14"/>
                      </a:cubicBezTo>
                      <a:cubicBezTo>
                        <a:pt x="34" y="14"/>
                        <a:pt x="34" y="14"/>
                        <a:pt x="34" y="13"/>
                      </a:cubicBezTo>
                      <a:cubicBezTo>
                        <a:pt x="34" y="13"/>
                        <a:pt x="34" y="13"/>
                        <a:pt x="34" y="13"/>
                      </a:cubicBezTo>
                      <a:cubicBezTo>
                        <a:pt x="34" y="13"/>
                        <a:pt x="34" y="12"/>
                        <a:pt x="34" y="12"/>
                      </a:cubicBezTo>
                      <a:cubicBezTo>
                        <a:pt x="34" y="12"/>
                        <a:pt x="33" y="13"/>
                        <a:pt x="33" y="13"/>
                      </a:cubicBezTo>
                      <a:cubicBezTo>
                        <a:pt x="33" y="14"/>
                        <a:pt x="31" y="14"/>
                        <a:pt x="31" y="15"/>
                      </a:cubicBezTo>
                      <a:cubicBezTo>
                        <a:pt x="31" y="15"/>
                        <a:pt x="32" y="15"/>
                        <a:pt x="32" y="15"/>
                      </a:cubicBezTo>
                      <a:cubicBezTo>
                        <a:pt x="33" y="14"/>
                        <a:pt x="34" y="13"/>
                        <a:pt x="35" y="14"/>
                      </a:cubicBezTo>
                      <a:close/>
                    </a:path>
                  </a:pathLst>
                </a:custGeom>
                <a:solidFill>
                  <a:srgbClr val="B2B5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6" name="Freeform 604"/>
                <p:cNvSpPr/>
                <p:nvPr userDrawn="1"/>
              </p:nvSpPr>
              <p:spPr bwMode="auto">
                <a:xfrm>
                  <a:off x="4831" y="638"/>
                  <a:ext cx="39" cy="50"/>
                </a:xfrm>
                <a:custGeom>
                  <a:avLst/>
                  <a:gdLst>
                    <a:gd name="T0" fmla="*/ 6 w 34"/>
                    <a:gd name="T1" fmla="*/ 10 h 43"/>
                    <a:gd name="T2" fmla="*/ 9 w 34"/>
                    <a:gd name="T3" fmla="*/ 8 h 43"/>
                    <a:gd name="T4" fmla="*/ 12 w 34"/>
                    <a:gd name="T5" fmla="*/ 7 h 43"/>
                    <a:gd name="T6" fmla="*/ 28 w 34"/>
                    <a:gd name="T7" fmla="*/ 0 h 43"/>
                    <a:gd name="T8" fmla="*/ 23 w 34"/>
                    <a:gd name="T9" fmla="*/ 8 h 43"/>
                    <a:gd name="T10" fmla="*/ 22 w 34"/>
                    <a:gd name="T11" fmla="*/ 12 h 43"/>
                    <a:gd name="T12" fmla="*/ 16 w 34"/>
                    <a:gd name="T13" fmla="*/ 24 h 43"/>
                    <a:gd name="T14" fmla="*/ 33 w 34"/>
                    <a:gd name="T15" fmla="*/ 43 h 43"/>
                    <a:gd name="T16" fmla="*/ 30 w 34"/>
                    <a:gd name="T17" fmla="*/ 43 h 43"/>
                    <a:gd name="T18" fmla="*/ 27 w 34"/>
                    <a:gd name="T19" fmla="*/ 42 h 43"/>
                    <a:gd name="T20" fmla="*/ 20 w 34"/>
                    <a:gd name="T21" fmla="*/ 40 h 43"/>
                    <a:gd name="T22" fmla="*/ 18 w 34"/>
                    <a:gd name="T23" fmla="*/ 38 h 43"/>
                    <a:gd name="T24" fmla="*/ 4 w 34"/>
                    <a:gd name="T25" fmla="*/ 25 h 43"/>
                    <a:gd name="T26" fmla="*/ 1 w 34"/>
                    <a:gd name="T27" fmla="*/ 16 h 43"/>
                    <a:gd name="T28" fmla="*/ 6 w 34"/>
                    <a:gd name="T29"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3">
                      <a:moveTo>
                        <a:pt x="6" y="10"/>
                      </a:moveTo>
                      <a:cubicBezTo>
                        <a:pt x="7" y="9"/>
                        <a:pt x="8" y="9"/>
                        <a:pt x="9" y="8"/>
                      </a:cubicBezTo>
                      <a:cubicBezTo>
                        <a:pt x="10" y="8"/>
                        <a:pt x="11" y="7"/>
                        <a:pt x="12" y="7"/>
                      </a:cubicBezTo>
                      <a:cubicBezTo>
                        <a:pt x="17" y="5"/>
                        <a:pt x="23" y="3"/>
                        <a:pt x="28" y="0"/>
                      </a:cubicBezTo>
                      <a:cubicBezTo>
                        <a:pt x="28" y="5"/>
                        <a:pt x="23" y="4"/>
                        <a:pt x="23" y="8"/>
                      </a:cubicBezTo>
                      <a:cubicBezTo>
                        <a:pt x="24" y="9"/>
                        <a:pt x="23" y="11"/>
                        <a:pt x="22" y="12"/>
                      </a:cubicBezTo>
                      <a:cubicBezTo>
                        <a:pt x="20" y="16"/>
                        <a:pt x="12" y="16"/>
                        <a:pt x="16" y="24"/>
                      </a:cubicBezTo>
                      <a:cubicBezTo>
                        <a:pt x="23" y="29"/>
                        <a:pt x="34" y="30"/>
                        <a:pt x="33" y="43"/>
                      </a:cubicBezTo>
                      <a:cubicBezTo>
                        <a:pt x="32" y="43"/>
                        <a:pt x="31" y="43"/>
                        <a:pt x="30" y="43"/>
                      </a:cubicBezTo>
                      <a:cubicBezTo>
                        <a:pt x="29" y="43"/>
                        <a:pt x="28" y="42"/>
                        <a:pt x="27" y="42"/>
                      </a:cubicBezTo>
                      <a:cubicBezTo>
                        <a:pt x="25" y="41"/>
                        <a:pt x="22" y="41"/>
                        <a:pt x="20" y="40"/>
                      </a:cubicBezTo>
                      <a:cubicBezTo>
                        <a:pt x="19" y="40"/>
                        <a:pt x="18" y="40"/>
                        <a:pt x="18" y="38"/>
                      </a:cubicBezTo>
                      <a:cubicBezTo>
                        <a:pt x="13" y="34"/>
                        <a:pt x="8" y="30"/>
                        <a:pt x="4" y="25"/>
                      </a:cubicBezTo>
                      <a:cubicBezTo>
                        <a:pt x="1" y="22"/>
                        <a:pt x="0" y="19"/>
                        <a:pt x="1" y="16"/>
                      </a:cubicBezTo>
                      <a:cubicBezTo>
                        <a:pt x="3" y="14"/>
                        <a:pt x="5" y="12"/>
                        <a:pt x="6" y="10"/>
                      </a:cubicBezTo>
                      <a:close/>
                    </a:path>
                  </a:pathLst>
                </a:custGeom>
                <a:solidFill>
                  <a:srgbClr val="EE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7" name="Freeform 605"/>
                <p:cNvSpPr/>
                <p:nvPr userDrawn="1"/>
              </p:nvSpPr>
              <p:spPr bwMode="auto">
                <a:xfrm>
                  <a:off x="5451" y="194"/>
                  <a:ext cx="20" cy="27"/>
                </a:xfrm>
                <a:custGeom>
                  <a:avLst/>
                  <a:gdLst>
                    <a:gd name="T0" fmla="*/ 5 w 17"/>
                    <a:gd name="T1" fmla="*/ 12 h 23"/>
                    <a:gd name="T2" fmla="*/ 15 w 17"/>
                    <a:gd name="T3" fmla="*/ 0 h 23"/>
                    <a:gd name="T4" fmla="*/ 17 w 17"/>
                    <a:gd name="T5" fmla="*/ 3 h 23"/>
                    <a:gd name="T6" fmla="*/ 4 w 17"/>
                    <a:gd name="T7" fmla="*/ 22 h 23"/>
                    <a:gd name="T8" fmla="*/ 1 w 17"/>
                    <a:gd name="T9" fmla="*/ 22 h 23"/>
                    <a:gd name="T10" fmla="*/ 5 w 17"/>
                    <a:gd name="T11" fmla="*/ 12 h 23"/>
                  </a:gdLst>
                  <a:ahLst/>
                  <a:cxnLst>
                    <a:cxn ang="0">
                      <a:pos x="T0" y="T1"/>
                    </a:cxn>
                    <a:cxn ang="0">
                      <a:pos x="T2" y="T3"/>
                    </a:cxn>
                    <a:cxn ang="0">
                      <a:pos x="T4" y="T5"/>
                    </a:cxn>
                    <a:cxn ang="0">
                      <a:pos x="T6" y="T7"/>
                    </a:cxn>
                    <a:cxn ang="0">
                      <a:pos x="T8" y="T9"/>
                    </a:cxn>
                    <a:cxn ang="0">
                      <a:pos x="T10" y="T11"/>
                    </a:cxn>
                  </a:cxnLst>
                  <a:rect l="0" t="0" r="r" b="b"/>
                  <a:pathLst>
                    <a:path w="17" h="23">
                      <a:moveTo>
                        <a:pt x="5" y="12"/>
                      </a:moveTo>
                      <a:cubicBezTo>
                        <a:pt x="8" y="8"/>
                        <a:pt x="12" y="4"/>
                        <a:pt x="15" y="0"/>
                      </a:cubicBezTo>
                      <a:cubicBezTo>
                        <a:pt x="16" y="1"/>
                        <a:pt x="17" y="2"/>
                        <a:pt x="17" y="3"/>
                      </a:cubicBezTo>
                      <a:cubicBezTo>
                        <a:pt x="15" y="11"/>
                        <a:pt x="11" y="17"/>
                        <a:pt x="4" y="22"/>
                      </a:cubicBezTo>
                      <a:cubicBezTo>
                        <a:pt x="3" y="23"/>
                        <a:pt x="2" y="23"/>
                        <a:pt x="1" y="22"/>
                      </a:cubicBezTo>
                      <a:cubicBezTo>
                        <a:pt x="0" y="18"/>
                        <a:pt x="1" y="14"/>
                        <a:pt x="5" y="12"/>
                      </a:cubicBezTo>
                      <a:close/>
                    </a:path>
                  </a:pathLst>
                </a:custGeom>
                <a:solidFill>
                  <a:srgbClr val="B6C0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8" name="Freeform 606"/>
                <p:cNvSpPr/>
                <p:nvPr userDrawn="1"/>
              </p:nvSpPr>
              <p:spPr bwMode="auto">
                <a:xfrm>
                  <a:off x="5484" y="164"/>
                  <a:ext cx="17" cy="15"/>
                </a:xfrm>
                <a:custGeom>
                  <a:avLst/>
                  <a:gdLst>
                    <a:gd name="T0" fmla="*/ 10 w 15"/>
                    <a:gd name="T1" fmla="*/ 0 h 13"/>
                    <a:gd name="T2" fmla="*/ 12 w 15"/>
                    <a:gd name="T3" fmla="*/ 5 h 13"/>
                    <a:gd name="T4" fmla="*/ 2 w 15"/>
                    <a:gd name="T5" fmla="*/ 13 h 13"/>
                    <a:gd name="T6" fmla="*/ 1 w 15"/>
                    <a:gd name="T7" fmla="*/ 10 h 13"/>
                    <a:gd name="T8" fmla="*/ 6 w 15"/>
                    <a:gd name="T9" fmla="*/ 4 h 13"/>
                    <a:gd name="T10" fmla="*/ 7 w 15"/>
                    <a:gd name="T11" fmla="*/ 1 h 13"/>
                    <a:gd name="T12" fmla="*/ 10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0" y="0"/>
                      </a:moveTo>
                      <a:cubicBezTo>
                        <a:pt x="12" y="0"/>
                        <a:pt x="15" y="0"/>
                        <a:pt x="12" y="5"/>
                      </a:cubicBezTo>
                      <a:cubicBezTo>
                        <a:pt x="10" y="8"/>
                        <a:pt x="5" y="9"/>
                        <a:pt x="2" y="13"/>
                      </a:cubicBezTo>
                      <a:cubicBezTo>
                        <a:pt x="1" y="13"/>
                        <a:pt x="0" y="12"/>
                        <a:pt x="1" y="10"/>
                      </a:cubicBezTo>
                      <a:cubicBezTo>
                        <a:pt x="2" y="8"/>
                        <a:pt x="3" y="5"/>
                        <a:pt x="6" y="4"/>
                      </a:cubicBezTo>
                      <a:cubicBezTo>
                        <a:pt x="6" y="3"/>
                        <a:pt x="7" y="2"/>
                        <a:pt x="7" y="1"/>
                      </a:cubicBezTo>
                      <a:cubicBezTo>
                        <a:pt x="8" y="1"/>
                        <a:pt x="9" y="0"/>
                        <a:pt x="10" y="0"/>
                      </a:cubicBezTo>
                      <a:close/>
                    </a:path>
                  </a:pathLst>
                </a:custGeom>
                <a:solidFill>
                  <a:srgbClr val="8D8F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9" name="Freeform 607"/>
                <p:cNvSpPr/>
                <p:nvPr userDrawn="1"/>
              </p:nvSpPr>
              <p:spPr bwMode="auto">
                <a:xfrm>
                  <a:off x="5469" y="176"/>
                  <a:ext cx="17" cy="22"/>
                </a:xfrm>
                <a:custGeom>
                  <a:avLst/>
                  <a:gdLst>
                    <a:gd name="T0" fmla="*/ 14 w 15"/>
                    <a:gd name="T1" fmla="*/ 0 h 19"/>
                    <a:gd name="T2" fmla="*/ 15 w 15"/>
                    <a:gd name="T3" fmla="*/ 3 h 19"/>
                    <a:gd name="T4" fmla="*/ 15 w 15"/>
                    <a:gd name="T5" fmla="*/ 3 h 19"/>
                    <a:gd name="T6" fmla="*/ 2 w 15"/>
                    <a:gd name="T7" fmla="*/ 19 h 19"/>
                    <a:gd name="T8" fmla="*/ 0 w 15"/>
                    <a:gd name="T9" fmla="*/ 16 h 19"/>
                    <a:gd name="T10" fmla="*/ 14 w 15"/>
                    <a:gd name="T11" fmla="*/ 0 h 19"/>
                  </a:gdLst>
                  <a:ahLst/>
                  <a:cxnLst>
                    <a:cxn ang="0">
                      <a:pos x="T0" y="T1"/>
                    </a:cxn>
                    <a:cxn ang="0">
                      <a:pos x="T2" y="T3"/>
                    </a:cxn>
                    <a:cxn ang="0">
                      <a:pos x="T4" y="T5"/>
                    </a:cxn>
                    <a:cxn ang="0">
                      <a:pos x="T6" y="T7"/>
                    </a:cxn>
                    <a:cxn ang="0">
                      <a:pos x="T8" y="T9"/>
                    </a:cxn>
                    <a:cxn ang="0">
                      <a:pos x="T10" y="T11"/>
                    </a:cxn>
                  </a:cxnLst>
                  <a:rect l="0" t="0" r="r" b="b"/>
                  <a:pathLst>
                    <a:path w="15" h="19">
                      <a:moveTo>
                        <a:pt x="14" y="0"/>
                      </a:moveTo>
                      <a:cubicBezTo>
                        <a:pt x="14" y="1"/>
                        <a:pt x="15" y="2"/>
                        <a:pt x="15" y="3"/>
                      </a:cubicBezTo>
                      <a:cubicBezTo>
                        <a:pt x="15" y="3"/>
                        <a:pt x="15" y="3"/>
                        <a:pt x="15" y="3"/>
                      </a:cubicBezTo>
                      <a:cubicBezTo>
                        <a:pt x="13" y="10"/>
                        <a:pt x="10" y="17"/>
                        <a:pt x="2" y="19"/>
                      </a:cubicBezTo>
                      <a:cubicBezTo>
                        <a:pt x="1" y="18"/>
                        <a:pt x="1" y="17"/>
                        <a:pt x="0" y="16"/>
                      </a:cubicBezTo>
                      <a:cubicBezTo>
                        <a:pt x="5" y="11"/>
                        <a:pt x="9" y="6"/>
                        <a:pt x="14" y="0"/>
                      </a:cubicBezTo>
                      <a:close/>
                    </a:path>
                  </a:pathLst>
                </a:custGeom>
                <a:solidFill>
                  <a:srgbClr val="9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0" name="Freeform 608"/>
                <p:cNvSpPr/>
                <p:nvPr userDrawn="1"/>
              </p:nvSpPr>
              <p:spPr bwMode="auto">
                <a:xfrm>
                  <a:off x="5447" y="205"/>
                  <a:ext cx="10" cy="16"/>
                </a:xfrm>
                <a:custGeom>
                  <a:avLst/>
                  <a:gdLst>
                    <a:gd name="T0" fmla="*/ 9 w 9"/>
                    <a:gd name="T1" fmla="*/ 3 h 14"/>
                    <a:gd name="T2" fmla="*/ 5 w 9"/>
                    <a:gd name="T3" fmla="*/ 13 h 14"/>
                    <a:gd name="T4" fmla="*/ 4 w 9"/>
                    <a:gd name="T5" fmla="*/ 14 h 14"/>
                    <a:gd name="T6" fmla="*/ 3 w 9"/>
                    <a:gd name="T7" fmla="*/ 14 h 14"/>
                    <a:gd name="T8" fmla="*/ 0 w 9"/>
                    <a:gd name="T9" fmla="*/ 13 h 14"/>
                    <a:gd name="T10" fmla="*/ 0 w 9"/>
                    <a:gd name="T11" fmla="*/ 11 h 14"/>
                    <a:gd name="T12" fmla="*/ 4 w 9"/>
                    <a:gd name="T13" fmla="*/ 4 h 14"/>
                    <a:gd name="T14" fmla="*/ 6 w 9"/>
                    <a:gd name="T15" fmla="*/ 1 h 14"/>
                    <a:gd name="T16" fmla="*/ 8 w 9"/>
                    <a:gd name="T17" fmla="*/ 0 h 14"/>
                    <a:gd name="T18" fmla="*/ 9 w 9"/>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4">
                      <a:moveTo>
                        <a:pt x="9" y="3"/>
                      </a:moveTo>
                      <a:cubicBezTo>
                        <a:pt x="8" y="6"/>
                        <a:pt x="6" y="10"/>
                        <a:pt x="5" y="13"/>
                      </a:cubicBezTo>
                      <a:cubicBezTo>
                        <a:pt x="4" y="14"/>
                        <a:pt x="4" y="14"/>
                        <a:pt x="4" y="14"/>
                      </a:cubicBezTo>
                      <a:cubicBezTo>
                        <a:pt x="3" y="14"/>
                        <a:pt x="3" y="14"/>
                        <a:pt x="3" y="14"/>
                      </a:cubicBezTo>
                      <a:cubicBezTo>
                        <a:pt x="2" y="13"/>
                        <a:pt x="1" y="13"/>
                        <a:pt x="0" y="13"/>
                      </a:cubicBezTo>
                      <a:cubicBezTo>
                        <a:pt x="0" y="12"/>
                        <a:pt x="0" y="12"/>
                        <a:pt x="0" y="11"/>
                      </a:cubicBezTo>
                      <a:cubicBezTo>
                        <a:pt x="2" y="9"/>
                        <a:pt x="3" y="6"/>
                        <a:pt x="4" y="4"/>
                      </a:cubicBezTo>
                      <a:cubicBezTo>
                        <a:pt x="5" y="3"/>
                        <a:pt x="6" y="2"/>
                        <a:pt x="6" y="1"/>
                      </a:cubicBezTo>
                      <a:cubicBezTo>
                        <a:pt x="6" y="0"/>
                        <a:pt x="7" y="0"/>
                        <a:pt x="8" y="0"/>
                      </a:cubicBezTo>
                      <a:cubicBezTo>
                        <a:pt x="8" y="1"/>
                        <a:pt x="9" y="2"/>
                        <a:pt x="9" y="3"/>
                      </a:cubicBezTo>
                      <a:close/>
                    </a:path>
                  </a:pathLst>
                </a:custGeom>
                <a:solidFill>
                  <a:srgbClr val="5A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1" name="Freeform 609"/>
                <p:cNvSpPr/>
                <p:nvPr userDrawn="1"/>
              </p:nvSpPr>
              <p:spPr bwMode="auto">
                <a:xfrm>
                  <a:off x="5491" y="165"/>
                  <a:ext cx="1" cy="4"/>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2" name="Freeform 610"/>
                <p:cNvSpPr/>
                <p:nvPr userDrawn="1"/>
              </p:nvSpPr>
              <p:spPr bwMode="auto">
                <a:xfrm>
                  <a:off x="5412" y="259"/>
                  <a:ext cx="13" cy="13"/>
                </a:xfrm>
                <a:custGeom>
                  <a:avLst/>
                  <a:gdLst>
                    <a:gd name="T0" fmla="*/ 3 w 11"/>
                    <a:gd name="T1" fmla="*/ 10 h 11"/>
                    <a:gd name="T2" fmla="*/ 0 w 11"/>
                    <a:gd name="T3" fmla="*/ 9 h 11"/>
                    <a:gd name="T4" fmla="*/ 3 w 11"/>
                    <a:gd name="T5" fmla="*/ 5 h 11"/>
                    <a:gd name="T6" fmla="*/ 5 w 11"/>
                    <a:gd name="T7" fmla="*/ 2 h 11"/>
                    <a:gd name="T8" fmla="*/ 6 w 11"/>
                    <a:gd name="T9" fmla="*/ 1 h 11"/>
                    <a:gd name="T10" fmla="*/ 8 w 11"/>
                    <a:gd name="T11" fmla="*/ 0 h 11"/>
                    <a:gd name="T12" fmla="*/ 10 w 11"/>
                    <a:gd name="T13" fmla="*/ 1 h 11"/>
                    <a:gd name="T14" fmla="*/ 10 w 11"/>
                    <a:gd name="T15" fmla="*/ 4 h 11"/>
                    <a:gd name="T16" fmla="*/ 10 w 11"/>
                    <a:gd name="T17" fmla="*/ 6 h 11"/>
                    <a:gd name="T18" fmla="*/ 8 w 11"/>
                    <a:gd name="T19" fmla="*/ 8 h 11"/>
                    <a:gd name="T20" fmla="*/ 3 w 11"/>
                    <a:gd name="T2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3" y="10"/>
                      </a:moveTo>
                      <a:cubicBezTo>
                        <a:pt x="2" y="10"/>
                        <a:pt x="1" y="10"/>
                        <a:pt x="0" y="9"/>
                      </a:cubicBezTo>
                      <a:cubicBezTo>
                        <a:pt x="1" y="8"/>
                        <a:pt x="2" y="7"/>
                        <a:pt x="3" y="5"/>
                      </a:cubicBezTo>
                      <a:cubicBezTo>
                        <a:pt x="3" y="4"/>
                        <a:pt x="4" y="3"/>
                        <a:pt x="5" y="2"/>
                      </a:cubicBezTo>
                      <a:cubicBezTo>
                        <a:pt x="5" y="2"/>
                        <a:pt x="5" y="1"/>
                        <a:pt x="6" y="1"/>
                      </a:cubicBezTo>
                      <a:cubicBezTo>
                        <a:pt x="6" y="0"/>
                        <a:pt x="7" y="0"/>
                        <a:pt x="8" y="0"/>
                      </a:cubicBezTo>
                      <a:cubicBezTo>
                        <a:pt x="9" y="0"/>
                        <a:pt x="10" y="0"/>
                        <a:pt x="10" y="1"/>
                      </a:cubicBezTo>
                      <a:cubicBezTo>
                        <a:pt x="11" y="2"/>
                        <a:pt x="11" y="3"/>
                        <a:pt x="10" y="4"/>
                      </a:cubicBezTo>
                      <a:cubicBezTo>
                        <a:pt x="10" y="5"/>
                        <a:pt x="10" y="5"/>
                        <a:pt x="10" y="6"/>
                      </a:cubicBezTo>
                      <a:cubicBezTo>
                        <a:pt x="9" y="6"/>
                        <a:pt x="9" y="7"/>
                        <a:pt x="8" y="8"/>
                      </a:cubicBezTo>
                      <a:cubicBezTo>
                        <a:pt x="7" y="9"/>
                        <a:pt x="5" y="11"/>
                        <a:pt x="3" y="10"/>
                      </a:cubicBezTo>
                      <a:close/>
                    </a:path>
                  </a:pathLst>
                </a:custGeom>
                <a:solidFill>
                  <a:srgbClr val="515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3" name="Freeform 611"/>
                <p:cNvSpPr/>
                <p:nvPr userDrawn="1"/>
              </p:nvSpPr>
              <p:spPr bwMode="auto">
                <a:xfrm>
                  <a:off x="5416" y="261"/>
                  <a:ext cx="2" cy="4"/>
                </a:xfrm>
                <a:custGeom>
                  <a:avLst/>
                  <a:gdLst>
                    <a:gd name="T0" fmla="*/ 2 w 2"/>
                    <a:gd name="T1" fmla="*/ 0 h 3"/>
                    <a:gd name="T2" fmla="*/ 0 w 2"/>
                    <a:gd name="T3" fmla="*/ 3 h 3"/>
                    <a:gd name="T4" fmla="*/ 0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0" y="3"/>
                      </a:cubicBezTo>
                      <a:cubicBezTo>
                        <a:pt x="0" y="3"/>
                        <a:pt x="0" y="2"/>
                        <a:pt x="0" y="1"/>
                      </a:cubicBezTo>
                      <a:cubicBezTo>
                        <a:pt x="1" y="1"/>
                        <a:pt x="1" y="1"/>
                        <a:pt x="2" y="0"/>
                      </a:cubicBezTo>
                      <a:close/>
                    </a:path>
                  </a:pathLst>
                </a:custGeom>
                <a:solidFill>
                  <a:srgbClr val="6659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4" name="Freeform 612"/>
                <p:cNvSpPr/>
                <p:nvPr userDrawn="1"/>
              </p:nvSpPr>
              <p:spPr bwMode="auto">
                <a:xfrm>
                  <a:off x="5419" y="253"/>
                  <a:ext cx="7" cy="7"/>
                </a:xfrm>
                <a:custGeom>
                  <a:avLst/>
                  <a:gdLst>
                    <a:gd name="T0" fmla="*/ 4 w 6"/>
                    <a:gd name="T1" fmla="*/ 5 h 6"/>
                    <a:gd name="T2" fmla="*/ 0 w 6"/>
                    <a:gd name="T3" fmla="*/ 6 h 6"/>
                    <a:gd name="T4" fmla="*/ 0 w 6"/>
                    <a:gd name="T5" fmla="*/ 4 h 6"/>
                    <a:gd name="T6" fmla="*/ 1 w 6"/>
                    <a:gd name="T7" fmla="*/ 1 h 6"/>
                    <a:gd name="T8" fmla="*/ 3 w 6"/>
                    <a:gd name="T9" fmla="*/ 0 h 6"/>
                    <a:gd name="T10" fmla="*/ 4 w 6"/>
                    <a:gd name="T11" fmla="*/ 0 h 6"/>
                    <a:gd name="T12" fmla="*/ 6 w 6"/>
                    <a:gd name="T13" fmla="*/ 2 h 6"/>
                    <a:gd name="T14" fmla="*/ 6 w 6"/>
                    <a:gd name="T15" fmla="*/ 4 h 6"/>
                    <a:gd name="T16" fmla="*/ 5 w 6"/>
                    <a:gd name="T17" fmla="*/ 5 h 6"/>
                    <a:gd name="T18" fmla="*/ 4 w 6"/>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5"/>
                      </a:moveTo>
                      <a:cubicBezTo>
                        <a:pt x="2" y="6"/>
                        <a:pt x="1" y="6"/>
                        <a:pt x="0" y="6"/>
                      </a:cubicBezTo>
                      <a:cubicBezTo>
                        <a:pt x="0" y="5"/>
                        <a:pt x="0" y="5"/>
                        <a:pt x="0" y="4"/>
                      </a:cubicBezTo>
                      <a:cubicBezTo>
                        <a:pt x="1" y="3"/>
                        <a:pt x="1" y="2"/>
                        <a:pt x="1" y="1"/>
                      </a:cubicBezTo>
                      <a:cubicBezTo>
                        <a:pt x="2" y="1"/>
                        <a:pt x="3" y="0"/>
                        <a:pt x="3" y="0"/>
                      </a:cubicBezTo>
                      <a:cubicBezTo>
                        <a:pt x="4" y="0"/>
                        <a:pt x="4" y="0"/>
                        <a:pt x="4" y="0"/>
                      </a:cubicBezTo>
                      <a:cubicBezTo>
                        <a:pt x="5" y="1"/>
                        <a:pt x="5" y="1"/>
                        <a:pt x="6" y="2"/>
                      </a:cubicBezTo>
                      <a:cubicBezTo>
                        <a:pt x="6" y="3"/>
                        <a:pt x="6" y="4"/>
                        <a:pt x="6" y="4"/>
                      </a:cubicBezTo>
                      <a:cubicBezTo>
                        <a:pt x="5" y="5"/>
                        <a:pt x="5" y="5"/>
                        <a:pt x="5" y="5"/>
                      </a:cubicBezTo>
                      <a:lnTo>
                        <a:pt x="4" y="5"/>
                      </a:lnTo>
                      <a:close/>
                    </a:path>
                  </a:pathLst>
                </a:custGeom>
                <a:solidFill>
                  <a:srgbClr val="6659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5" name="Freeform 613"/>
                <p:cNvSpPr/>
                <p:nvPr userDrawn="1"/>
              </p:nvSpPr>
              <p:spPr bwMode="auto">
                <a:xfrm>
                  <a:off x="5423" y="242"/>
                  <a:ext cx="10" cy="13"/>
                </a:xfrm>
                <a:custGeom>
                  <a:avLst/>
                  <a:gdLst>
                    <a:gd name="T0" fmla="*/ 4 w 9"/>
                    <a:gd name="T1" fmla="*/ 1 h 12"/>
                    <a:gd name="T2" fmla="*/ 6 w 9"/>
                    <a:gd name="T3" fmla="*/ 0 h 12"/>
                    <a:gd name="T4" fmla="*/ 7 w 9"/>
                    <a:gd name="T5" fmla="*/ 0 h 12"/>
                    <a:gd name="T6" fmla="*/ 9 w 9"/>
                    <a:gd name="T7" fmla="*/ 3 h 12"/>
                    <a:gd name="T8" fmla="*/ 5 w 9"/>
                    <a:gd name="T9" fmla="*/ 11 h 12"/>
                    <a:gd name="T10" fmla="*/ 1 w 9"/>
                    <a:gd name="T11" fmla="*/ 10 h 12"/>
                    <a:gd name="T12" fmla="*/ 0 w 9"/>
                    <a:gd name="T13" fmla="*/ 10 h 12"/>
                    <a:gd name="T14" fmla="*/ 0 w 9"/>
                    <a:gd name="T15" fmla="*/ 8 h 12"/>
                    <a:gd name="T16" fmla="*/ 3 w 9"/>
                    <a:gd name="T17" fmla="*/ 4 h 12"/>
                    <a:gd name="T18" fmla="*/ 4 w 9"/>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4" y="1"/>
                      </a:moveTo>
                      <a:cubicBezTo>
                        <a:pt x="5" y="0"/>
                        <a:pt x="5" y="0"/>
                        <a:pt x="6" y="0"/>
                      </a:cubicBezTo>
                      <a:cubicBezTo>
                        <a:pt x="7" y="0"/>
                        <a:pt x="7" y="0"/>
                        <a:pt x="7" y="0"/>
                      </a:cubicBezTo>
                      <a:cubicBezTo>
                        <a:pt x="8" y="1"/>
                        <a:pt x="8" y="2"/>
                        <a:pt x="9" y="3"/>
                      </a:cubicBezTo>
                      <a:cubicBezTo>
                        <a:pt x="9" y="6"/>
                        <a:pt x="8" y="9"/>
                        <a:pt x="5" y="11"/>
                      </a:cubicBezTo>
                      <a:cubicBezTo>
                        <a:pt x="4" y="12"/>
                        <a:pt x="2" y="12"/>
                        <a:pt x="1" y="10"/>
                      </a:cubicBezTo>
                      <a:cubicBezTo>
                        <a:pt x="0" y="10"/>
                        <a:pt x="0" y="10"/>
                        <a:pt x="0" y="10"/>
                      </a:cubicBezTo>
                      <a:cubicBezTo>
                        <a:pt x="0" y="9"/>
                        <a:pt x="0" y="9"/>
                        <a:pt x="0" y="8"/>
                      </a:cubicBezTo>
                      <a:cubicBezTo>
                        <a:pt x="1" y="7"/>
                        <a:pt x="2" y="6"/>
                        <a:pt x="3" y="4"/>
                      </a:cubicBezTo>
                      <a:cubicBezTo>
                        <a:pt x="4" y="3"/>
                        <a:pt x="4" y="2"/>
                        <a:pt x="4" y="1"/>
                      </a:cubicBezTo>
                      <a:close/>
                    </a:path>
                  </a:pathLst>
                </a:custGeom>
                <a:solidFill>
                  <a:srgbClr val="5F5B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6" name="Freeform 614"/>
                <p:cNvSpPr/>
                <p:nvPr userDrawn="1"/>
              </p:nvSpPr>
              <p:spPr bwMode="auto">
                <a:xfrm>
                  <a:off x="5340" y="328"/>
                  <a:ext cx="49" cy="80"/>
                </a:xfrm>
                <a:custGeom>
                  <a:avLst/>
                  <a:gdLst>
                    <a:gd name="T0" fmla="*/ 7 w 43"/>
                    <a:gd name="T1" fmla="*/ 61 h 69"/>
                    <a:gd name="T2" fmla="*/ 1 w 43"/>
                    <a:gd name="T3" fmla="*/ 69 h 69"/>
                    <a:gd name="T4" fmla="*/ 5 w 43"/>
                    <a:gd name="T5" fmla="*/ 55 h 69"/>
                    <a:gd name="T6" fmla="*/ 7 w 43"/>
                    <a:gd name="T7" fmla="*/ 52 h 69"/>
                    <a:gd name="T8" fmla="*/ 15 w 43"/>
                    <a:gd name="T9" fmla="*/ 36 h 69"/>
                    <a:gd name="T10" fmla="*/ 16 w 43"/>
                    <a:gd name="T11" fmla="*/ 34 h 69"/>
                    <a:gd name="T12" fmla="*/ 23 w 43"/>
                    <a:gd name="T13" fmla="*/ 24 h 69"/>
                    <a:gd name="T14" fmla="*/ 26 w 43"/>
                    <a:gd name="T15" fmla="*/ 20 h 69"/>
                    <a:gd name="T16" fmla="*/ 27 w 43"/>
                    <a:gd name="T17" fmla="*/ 18 h 69"/>
                    <a:gd name="T18" fmla="*/ 27 w 43"/>
                    <a:gd name="T19" fmla="*/ 17 h 69"/>
                    <a:gd name="T20" fmla="*/ 33 w 43"/>
                    <a:gd name="T21" fmla="*/ 5 h 69"/>
                    <a:gd name="T22" fmla="*/ 35 w 43"/>
                    <a:gd name="T23" fmla="*/ 3 h 69"/>
                    <a:gd name="T24" fmla="*/ 37 w 43"/>
                    <a:gd name="T25" fmla="*/ 2 h 69"/>
                    <a:gd name="T26" fmla="*/ 42 w 43"/>
                    <a:gd name="T27" fmla="*/ 1 h 69"/>
                    <a:gd name="T28" fmla="*/ 43 w 43"/>
                    <a:gd name="T29" fmla="*/ 4 h 69"/>
                    <a:gd name="T30" fmla="*/ 34 w 43"/>
                    <a:gd name="T31" fmla="*/ 23 h 69"/>
                    <a:gd name="T32" fmla="*/ 26 w 43"/>
                    <a:gd name="T33" fmla="*/ 40 h 69"/>
                    <a:gd name="T34" fmla="*/ 7 w 43"/>
                    <a:gd name="T35"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9">
                      <a:moveTo>
                        <a:pt x="7" y="61"/>
                      </a:moveTo>
                      <a:cubicBezTo>
                        <a:pt x="5" y="64"/>
                        <a:pt x="5" y="68"/>
                        <a:pt x="1" y="69"/>
                      </a:cubicBezTo>
                      <a:cubicBezTo>
                        <a:pt x="0" y="64"/>
                        <a:pt x="5" y="60"/>
                        <a:pt x="5" y="55"/>
                      </a:cubicBezTo>
                      <a:cubicBezTo>
                        <a:pt x="5" y="53"/>
                        <a:pt x="6" y="52"/>
                        <a:pt x="7" y="52"/>
                      </a:cubicBezTo>
                      <a:cubicBezTo>
                        <a:pt x="12" y="48"/>
                        <a:pt x="13" y="41"/>
                        <a:pt x="15" y="36"/>
                      </a:cubicBezTo>
                      <a:cubicBezTo>
                        <a:pt x="15" y="35"/>
                        <a:pt x="15" y="34"/>
                        <a:pt x="16" y="34"/>
                      </a:cubicBezTo>
                      <a:cubicBezTo>
                        <a:pt x="19" y="31"/>
                        <a:pt x="21" y="28"/>
                        <a:pt x="23" y="24"/>
                      </a:cubicBezTo>
                      <a:cubicBezTo>
                        <a:pt x="24" y="23"/>
                        <a:pt x="25" y="22"/>
                        <a:pt x="26" y="20"/>
                      </a:cubicBezTo>
                      <a:cubicBezTo>
                        <a:pt x="26" y="20"/>
                        <a:pt x="27" y="19"/>
                        <a:pt x="27" y="18"/>
                      </a:cubicBezTo>
                      <a:cubicBezTo>
                        <a:pt x="27" y="18"/>
                        <a:pt x="27" y="17"/>
                        <a:pt x="27" y="17"/>
                      </a:cubicBezTo>
                      <a:cubicBezTo>
                        <a:pt x="30" y="14"/>
                        <a:pt x="32" y="10"/>
                        <a:pt x="33" y="5"/>
                      </a:cubicBezTo>
                      <a:cubicBezTo>
                        <a:pt x="33" y="4"/>
                        <a:pt x="34" y="3"/>
                        <a:pt x="35" y="3"/>
                      </a:cubicBezTo>
                      <a:cubicBezTo>
                        <a:pt x="35" y="3"/>
                        <a:pt x="36" y="2"/>
                        <a:pt x="37" y="2"/>
                      </a:cubicBezTo>
                      <a:cubicBezTo>
                        <a:pt x="39" y="1"/>
                        <a:pt x="40" y="0"/>
                        <a:pt x="42" y="1"/>
                      </a:cubicBezTo>
                      <a:cubicBezTo>
                        <a:pt x="43" y="2"/>
                        <a:pt x="43" y="3"/>
                        <a:pt x="43" y="4"/>
                      </a:cubicBezTo>
                      <a:cubicBezTo>
                        <a:pt x="42" y="11"/>
                        <a:pt x="39" y="18"/>
                        <a:pt x="34" y="23"/>
                      </a:cubicBezTo>
                      <a:cubicBezTo>
                        <a:pt x="29" y="28"/>
                        <a:pt x="27" y="34"/>
                        <a:pt x="26" y="40"/>
                      </a:cubicBezTo>
                      <a:cubicBezTo>
                        <a:pt x="19" y="47"/>
                        <a:pt x="15" y="55"/>
                        <a:pt x="7" y="61"/>
                      </a:cubicBezTo>
                      <a:close/>
                    </a:path>
                  </a:pathLst>
                </a:custGeom>
                <a:solidFill>
                  <a:srgbClr val="A8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7" name="Freeform 615"/>
                <p:cNvSpPr/>
                <p:nvPr userDrawn="1"/>
              </p:nvSpPr>
              <p:spPr bwMode="auto">
                <a:xfrm>
                  <a:off x="5368" y="347"/>
                  <a:ext cx="3" cy="3"/>
                </a:xfrm>
                <a:custGeom>
                  <a:avLst/>
                  <a:gdLst>
                    <a:gd name="T0" fmla="*/ 0 w 2"/>
                    <a:gd name="T1" fmla="*/ 2 h 3"/>
                    <a:gd name="T2" fmla="*/ 0 w 2"/>
                    <a:gd name="T3" fmla="*/ 1 h 3"/>
                    <a:gd name="T4" fmla="*/ 2 w 2"/>
                    <a:gd name="T5" fmla="*/ 1 h 3"/>
                    <a:gd name="T6" fmla="*/ 2 w 2"/>
                    <a:gd name="T7" fmla="*/ 1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2"/>
                        <a:pt x="0" y="1"/>
                        <a:pt x="0" y="1"/>
                      </a:cubicBezTo>
                      <a:cubicBezTo>
                        <a:pt x="1" y="0"/>
                        <a:pt x="2" y="0"/>
                        <a:pt x="2" y="1"/>
                      </a:cubicBezTo>
                      <a:cubicBezTo>
                        <a:pt x="2" y="1"/>
                        <a:pt x="2" y="1"/>
                        <a:pt x="2" y="1"/>
                      </a:cubicBezTo>
                      <a:cubicBezTo>
                        <a:pt x="2" y="2"/>
                        <a:pt x="1" y="3"/>
                        <a:pt x="0" y="2"/>
                      </a:cubicBezTo>
                      <a:close/>
                    </a:path>
                  </a:pathLst>
                </a:custGeom>
                <a:solidFill>
                  <a:srgbClr val="403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8" name="Freeform 616"/>
                <p:cNvSpPr/>
                <p:nvPr userDrawn="1"/>
              </p:nvSpPr>
              <p:spPr bwMode="auto">
                <a:xfrm>
                  <a:off x="5378" y="330"/>
                  <a:ext cx="2" cy="4"/>
                </a:xfrm>
                <a:custGeom>
                  <a:avLst/>
                  <a:gdLst>
                    <a:gd name="T0" fmla="*/ 1 w 2"/>
                    <a:gd name="T1" fmla="*/ 2 h 3"/>
                    <a:gd name="T2" fmla="*/ 0 w 2"/>
                    <a:gd name="T3" fmla="*/ 3 h 3"/>
                    <a:gd name="T4" fmla="*/ 0 w 2"/>
                    <a:gd name="T5" fmla="*/ 1 h 3"/>
                    <a:gd name="T6" fmla="*/ 1 w 2"/>
                    <a:gd name="T7" fmla="*/ 0 h 3"/>
                    <a:gd name="T8" fmla="*/ 2 w 2"/>
                    <a:gd name="T9" fmla="*/ 1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0" y="3"/>
                        <a:pt x="0" y="3"/>
                      </a:cubicBezTo>
                      <a:cubicBezTo>
                        <a:pt x="0" y="3"/>
                        <a:pt x="0" y="2"/>
                        <a:pt x="0" y="1"/>
                      </a:cubicBezTo>
                      <a:cubicBezTo>
                        <a:pt x="0" y="1"/>
                        <a:pt x="0" y="0"/>
                        <a:pt x="1" y="0"/>
                      </a:cubicBezTo>
                      <a:cubicBezTo>
                        <a:pt x="2" y="0"/>
                        <a:pt x="2" y="1"/>
                        <a:pt x="2" y="1"/>
                      </a:cubicBezTo>
                      <a:cubicBezTo>
                        <a:pt x="2" y="2"/>
                        <a:pt x="2" y="2"/>
                        <a:pt x="1" y="2"/>
                      </a:cubicBezTo>
                      <a:close/>
                    </a:path>
                  </a:pathLst>
                </a:custGeom>
                <a:solidFill>
                  <a:srgbClr val="383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9" name="Freeform 617"/>
                <p:cNvSpPr/>
                <p:nvPr userDrawn="1"/>
              </p:nvSpPr>
              <p:spPr bwMode="auto">
                <a:xfrm>
                  <a:off x="5381" y="293"/>
                  <a:ext cx="24" cy="39"/>
                </a:xfrm>
                <a:custGeom>
                  <a:avLst/>
                  <a:gdLst>
                    <a:gd name="T0" fmla="*/ 5 w 21"/>
                    <a:gd name="T1" fmla="*/ 31 h 33"/>
                    <a:gd name="T2" fmla="*/ 1 w 21"/>
                    <a:gd name="T3" fmla="*/ 33 h 33"/>
                    <a:gd name="T4" fmla="*/ 0 w 21"/>
                    <a:gd name="T5" fmla="*/ 32 h 33"/>
                    <a:gd name="T6" fmla="*/ 0 w 21"/>
                    <a:gd name="T7" fmla="*/ 31 h 33"/>
                    <a:gd name="T8" fmla="*/ 4 w 21"/>
                    <a:gd name="T9" fmla="*/ 23 h 33"/>
                    <a:gd name="T10" fmla="*/ 5 w 21"/>
                    <a:gd name="T11" fmla="*/ 19 h 33"/>
                    <a:gd name="T12" fmla="*/ 7 w 21"/>
                    <a:gd name="T13" fmla="*/ 18 h 33"/>
                    <a:gd name="T14" fmla="*/ 13 w 21"/>
                    <a:gd name="T15" fmla="*/ 8 h 33"/>
                    <a:gd name="T16" fmla="*/ 16 w 21"/>
                    <a:gd name="T17" fmla="*/ 2 h 33"/>
                    <a:gd name="T18" fmla="*/ 18 w 21"/>
                    <a:gd name="T19" fmla="*/ 0 h 33"/>
                    <a:gd name="T20" fmla="*/ 18 w 21"/>
                    <a:gd name="T21" fmla="*/ 1 h 33"/>
                    <a:gd name="T22" fmla="*/ 20 w 21"/>
                    <a:gd name="T23" fmla="*/ 3 h 33"/>
                    <a:gd name="T24" fmla="*/ 20 w 21"/>
                    <a:gd name="T25" fmla="*/ 11 h 33"/>
                    <a:gd name="T26" fmla="*/ 5 w 21"/>
                    <a:gd name="T2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3">
                      <a:moveTo>
                        <a:pt x="5" y="31"/>
                      </a:moveTo>
                      <a:cubicBezTo>
                        <a:pt x="4" y="32"/>
                        <a:pt x="2" y="33"/>
                        <a:pt x="1" y="33"/>
                      </a:cubicBezTo>
                      <a:cubicBezTo>
                        <a:pt x="0" y="33"/>
                        <a:pt x="0" y="33"/>
                        <a:pt x="0" y="32"/>
                      </a:cubicBezTo>
                      <a:cubicBezTo>
                        <a:pt x="0" y="32"/>
                        <a:pt x="0" y="31"/>
                        <a:pt x="0" y="31"/>
                      </a:cubicBezTo>
                      <a:cubicBezTo>
                        <a:pt x="2" y="29"/>
                        <a:pt x="4" y="26"/>
                        <a:pt x="4" y="23"/>
                      </a:cubicBezTo>
                      <a:cubicBezTo>
                        <a:pt x="5" y="22"/>
                        <a:pt x="6" y="20"/>
                        <a:pt x="5" y="19"/>
                      </a:cubicBezTo>
                      <a:cubicBezTo>
                        <a:pt x="5" y="18"/>
                        <a:pt x="6" y="18"/>
                        <a:pt x="7" y="18"/>
                      </a:cubicBezTo>
                      <a:cubicBezTo>
                        <a:pt x="10" y="15"/>
                        <a:pt x="12" y="12"/>
                        <a:pt x="13" y="8"/>
                      </a:cubicBezTo>
                      <a:cubicBezTo>
                        <a:pt x="15" y="6"/>
                        <a:pt x="16" y="4"/>
                        <a:pt x="16" y="2"/>
                      </a:cubicBezTo>
                      <a:cubicBezTo>
                        <a:pt x="16" y="1"/>
                        <a:pt x="17" y="0"/>
                        <a:pt x="18" y="0"/>
                      </a:cubicBezTo>
                      <a:cubicBezTo>
                        <a:pt x="18" y="1"/>
                        <a:pt x="18" y="1"/>
                        <a:pt x="18" y="1"/>
                      </a:cubicBezTo>
                      <a:cubicBezTo>
                        <a:pt x="19" y="2"/>
                        <a:pt x="20" y="2"/>
                        <a:pt x="20" y="3"/>
                      </a:cubicBezTo>
                      <a:cubicBezTo>
                        <a:pt x="21" y="6"/>
                        <a:pt x="21" y="9"/>
                        <a:pt x="20" y="11"/>
                      </a:cubicBezTo>
                      <a:cubicBezTo>
                        <a:pt x="15" y="18"/>
                        <a:pt x="15" y="28"/>
                        <a:pt x="5" y="31"/>
                      </a:cubicBezTo>
                      <a:close/>
                    </a:path>
                  </a:pathLst>
                </a:custGeom>
                <a:solidFill>
                  <a:srgbClr val="C5CC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0" name="Freeform 618"/>
                <p:cNvSpPr/>
                <p:nvPr userDrawn="1"/>
              </p:nvSpPr>
              <p:spPr bwMode="auto">
                <a:xfrm>
                  <a:off x="5379" y="329"/>
                  <a:ext cx="3" cy="4"/>
                </a:xfrm>
                <a:custGeom>
                  <a:avLst/>
                  <a:gdLst>
                    <a:gd name="T0" fmla="*/ 2 w 3"/>
                    <a:gd name="T1" fmla="*/ 0 h 3"/>
                    <a:gd name="T2" fmla="*/ 3 w 3"/>
                    <a:gd name="T3" fmla="*/ 2 h 3"/>
                    <a:gd name="T4" fmla="*/ 0 w 3"/>
                    <a:gd name="T5" fmla="*/ 3 h 3"/>
                    <a:gd name="T6" fmla="*/ 0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3" y="1"/>
                        <a:pt x="3" y="2"/>
                        <a:pt x="3" y="2"/>
                      </a:cubicBezTo>
                      <a:cubicBezTo>
                        <a:pt x="2" y="3"/>
                        <a:pt x="1" y="3"/>
                        <a:pt x="0" y="3"/>
                      </a:cubicBezTo>
                      <a:cubicBezTo>
                        <a:pt x="0" y="2"/>
                        <a:pt x="0" y="2"/>
                        <a:pt x="0" y="1"/>
                      </a:cubicBezTo>
                      <a:cubicBezTo>
                        <a:pt x="1" y="1"/>
                        <a:pt x="2" y="1"/>
                        <a:pt x="2" y="0"/>
                      </a:cubicBez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1" name="Freeform 619"/>
                <p:cNvSpPr/>
                <p:nvPr userDrawn="1"/>
              </p:nvSpPr>
              <p:spPr bwMode="auto">
                <a:xfrm>
                  <a:off x="5387" y="313"/>
                  <a:ext cx="2" cy="2"/>
                </a:xfrm>
                <a:custGeom>
                  <a:avLst/>
                  <a:gdLst>
                    <a:gd name="T0" fmla="*/ 2 w 2"/>
                    <a:gd name="T1" fmla="*/ 1 h 2"/>
                    <a:gd name="T2" fmla="*/ 0 w 2"/>
                    <a:gd name="T3" fmla="*/ 2 h 2"/>
                    <a:gd name="T4" fmla="*/ 0 w 2"/>
                    <a:gd name="T5" fmla="*/ 1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0" y="2"/>
                      </a:cubicBezTo>
                      <a:cubicBezTo>
                        <a:pt x="0" y="1"/>
                        <a:pt x="0" y="1"/>
                        <a:pt x="0" y="1"/>
                      </a:cubicBezTo>
                      <a:cubicBezTo>
                        <a:pt x="0" y="0"/>
                        <a:pt x="1" y="0"/>
                        <a:pt x="2" y="1"/>
                      </a:cubicBezTo>
                      <a:close/>
                    </a:path>
                  </a:pathLst>
                </a:custGeom>
                <a:solidFill>
                  <a:srgbClr val="3F38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2" name="Freeform 620"/>
                <p:cNvSpPr/>
                <p:nvPr userDrawn="1"/>
              </p:nvSpPr>
              <p:spPr bwMode="auto">
                <a:xfrm>
                  <a:off x="5357" y="366"/>
                  <a:ext cx="1" cy="4"/>
                </a:xfrm>
                <a:custGeom>
                  <a:avLst/>
                  <a:gdLst>
                    <a:gd name="T0" fmla="*/ 1 w 1"/>
                    <a:gd name="T1" fmla="*/ 1 h 3"/>
                    <a:gd name="T2" fmla="*/ 0 w 1"/>
                    <a:gd name="T3" fmla="*/ 3 h 3"/>
                    <a:gd name="T4" fmla="*/ 0 w 1"/>
                    <a:gd name="T5" fmla="*/ 1 h 3"/>
                    <a:gd name="T6" fmla="*/ 1 w 1"/>
                    <a:gd name="T7" fmla="*/ 1 h 3"/>
                  </a:gdLst>
                  <a:ahLst/>
                  <a:cxnLst>
                    <a:cxn ang="0">
                      <a:pos x="T0" y="T1"/>
                    </a:cxn>
                    <a:cxn ang="0">
                      <a:pos x="T2" y="T3"/>
                    </a:cxn>
                    <a:cxn ang="0">
                      <a:pos x="T4" y="T5"/>
                    </a:cxn>
                    <a:cxn ang="0">
                      <a:pos x="T6" y="T7"/>
                    </a:cxn>
                  </a:cxnLst>
                  <a:rect l="0" t="0" r="r" b="b"/>
                  <a:pathLst>
                    <a:path w="1" h="3">
                      <a:moveTo>
                        <a:pt x="1" y="1"/>
                      </a:moveTo>
                      <a:cubicBezTo>
                        <a:pt x="1" y="2"/>
                        <a:pt x="0" y="2"/>
                        <a:pt x="0" y="3"/>
                      </a:cubicBezTo>
                      <a:cubicBezTo>
                        <a:pt x="0" y="2"/>
                        <a:pt x="0" y="2"/>
                        <a:pt x="0" y="1"/>
                      </a:cubicBezTo>
                      <a:cubicBezTo>
                        <a:pt x="0" y="0"/>
                        <a:pt x="1" y="1"/>
                        <a:pt x="1" y="1"/>
                      </a:cubicBezTo>
                      <a:close/>
                    </a:path>
                  </a:pathLst>
                </a:custGeom>
                <a:solidFill>
                  <a:srgbClr val="46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3" name="Freeform 621"/>
                <p:cNvSpPr/>
                <p:nvPr userDrawn="1"/>
              </p:nvSpPr>
              <p:spPr bwMode="auto">
                <a:xfrm>
                  <a:off x="5403" y="258"/>
                  <a:ext cx="29" cy="47"/>
                </a:xfrm>
                <a:custGeom>
                  <a:avLst/>
                  <a:gdLst>
                    <a:gd name="T0" fmla="*/ 0 w 25"/>
                    <a:gd name="T1" fmla="*/ 41 h 41"/>
                    <a:gd name="T2" fmla="*/ 0 w 25"/>
                    <a:gd name="T3" fmla="*/ 34 h 41"/>
                    <a:gd name="T4" fmla="*/ 1 w 25"/>
                    <a:gd name="T5" fmla="*/ 31 h 41"/>
                    <a:gd name="T6" fmla="*/ 1 w 25"/>
                    <a:gd name="T7" fmla="*/ 31 h 41"/>
                    <a:gd name="T8" fmla="*/ 4 w 25"/>
                    <a:gd name="T9" fmla="*/ 25 h 41"/>
                    <a:gd name="T10" fmla="*/ 3 w 25"/>
                    <a:gd name="T11" fmla="*/ 23 h 41"/>
                    <a:gd name="T12" fmla="*/ 5 w 25"/>
                    <a:gd name="T13" fmla="*/ 21 h 41"/>
                    <a:gd name="T14" fmla="*/ 11 w 25"/>
                    <a:gd name="T15" fmla="*/ 11 h 41"/>
                    <a:gd name="T16" fmla="*/ 15 w 25"/>
                    <a:gd name="T17" fmla="*/ 8 h 41"/>
                    <a:gd name="T18" fmla="*/ 16 w 25"/>
                    <a:gd name="T19" fmla="*/ 6 h 41"/>
                    <a:gd name="T20" fmla="*/ 16 w 25"/>
                    <a:gd name="T21" fmla="*/ 6 h 41"/>
                    <a:gd name="T22" fmla="*/ 18 w 25"/>
                    <a:gd name="T23" fmla="*/ 3 h 41"/>
                    <a:gd name="T24" fmla="*/ 18 w 25"/>
                    <a:gd name="T25" fmla="*/ 1 h 41"/>
                    <a:gd name="T26" fmla="*/ 19 w 25"/>
                    <a:gd name="T27" fmla="*/ 0 h 41"/>
                    <a:gd name="T28" fmla="*/ 24 w 25"/>
                    <a:gd name="T29" fmla="*/ 2 h 41"/>
                    <a:gd name="T30" fmla="*/ 0 w 25"/>
                    <a:gd name="T3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1">
                      <a:moveTo>
                        <a:pt x="0" y="41"/>
                      </a:moveTo>
                      <a:cubicBezTo>
                        <a:pt x="0" y="39"/>
                        <a:pt x="0" y="36"/>
                        <a:pt x="0" y="34"/>
                      </a:cubicBezTo>
                      <a:cubicBezTo>
                        <a:pt x="0" y="33"/>
                        <a:pt x="1" y="32"/>
                        <a:pt x="1" y="31"/>
                      </a:cubicBezTo>
                      <a:cubicBezTo>
                        <a:pt x="1" y="31"/>
                        <a:pt x="1" y="31"/>
                        <a:pt x="1" y="31"/>
                      </a:cubicBezTo>
                      <a:cubicBezTo>
                        <a:pt x="2" y="29"/>
                        <a:pt x="4" y="27"/>
                        <a:pt x="4" y="25"/>
                      </a:cubicBezTo>
                      <a:cubicBezTo>
                        <a:pt x="4" y="24"/>
                        <a:pt x="3" y="23"/>
                        <a:pt x="3" y="23"/>
                      </a:cubicBezTo>
                      <a:cubicBezTo>
                        <a:pt x="3" y="22"/>
                        <a:pt x="3" y="21"/>
                        <a:pt x="5" y="21"/>
                      </a:cubicBezTo>
                      <a:cubicBezTo>
                        <a:pt x="7" y="18"/>
                        <a:pt x="9" y="15"/>
                        <a:pt x="11" y="11"/>
                      </a:cubicBezTo>
                      <a:cubicBezTo>
                        <a:pt x="12" y="10"/>
                        <a:pt x="13" y="9"/>
                        <a:pt x="15" y="8"/>
                      </a:cubicBezTo>
                      <a:cubicBezTo>
                        <a:pt x="16" y="8"/>
                        <a:pt x="16" y="7"/>
                        <a:pt x="16" y="6"/>
                      </a:cubicBezTo>
                      <a:cubicBezTo>
                        <a:pt x="16" y="6"/>
                        <a:pt x="16" y="6"/>
                        <a:pt x="16" y="6"/>
                      </a:cubicBezTo>
                      <a:cubicBezTo>
                        <a:pt x="17" y="6"/>
                        <a:pt x="17" y="4"/>
                        <a:pt x="18" y="3"/>
                      </a:cubicBezTo>
                      <a:cubicBezTo>
                        <a:pt x="18" y="3"/>
                        <a:pt x="18" y="2"/>
                        <a:pt x="18" y="1"/>
                      </a:cubicBezTo>
                      <a:cubicBezTo>
                        <a:pt x="18" y="1"/>
                        <a:pt x="19" y="1"/>
                        <a:pt x="19" y="0"/>
                      </a:cubicBezTo>
                      <a:cubicBezTo>
                        <a:pt x="21" y="0"/>
                        <a:pt x="23" y="1"/>
                        <a:pt x="24" y="2"/>
                      </a:cubicBezTo>
                      <a:cubicBezTo>
                        <a:pt x="25" y="16"/>
                        <a:pt x="13" y="35"/>
                        <a:pt x="0" y="41"/>
                      </a:cubicBezTo>
                      <a:close/>
                    </a:path>
                  </a:pathLst>
                </a:custGeom>
                <a:solidFill>
                  <a:srgbClr val="BAB8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4" name="Freeform 622"/>
                <p:cNvSpPr/>
                <p:nvPr userDrawn="1"/>
              </p:nvSpPr>
              <p:spPr bwMode="auto">
                <a:xfrm>
                  <a:off x="5404" y="287"/>
                  <a:ext cx="8" cy="6"/>
                </a:xfrm>
                <a:custGeom>
                  <a:avLst/>
                  <a:gdLst>
                    <a:gd name="T0" fmla="*/ 3 w 7"/>
                    <a:gd name="T1" fmla="*/ 0 h 6"/>
                    <a:gd name="T2" fmla="*/ 0 w 7"/>
                    <a:gd name="T3" fmla="*/ 6 h 6"/>
                    <a:gd name="T4" fmla="*/ 3 w 7"/>
                    <a:gd name="T5" fmla="*/ 0 h 6"/>
                  </a:gdLst>
                  <a:ahLst/>
                  <a:cxnLst>
                    <a:cxn ang="0">
                      <a:pos x="T0" y="T1"/>
                    </a:cxn>
                    <a:cxn ang="0">
                      <a:pos x="T2" y="T3"/>
                    </a:cxn>
                    <a:cxn ang="0">
                      <a:pos x="T4" y="T5"/>
                    </a:cxn>
                  </a:cxnLst>
                  <a:rect l="0" t="0" r="r" b="b"/>
                  <a:pathLst>
                    <a:path w="7" h="6">
                      <a:moveTo>
                        <a:pt x="3" y="0"/>
                      </a:moveTo>
                      <a:cubicBezTo>
                        <a:pt x="7" y="4"/>
                        <a:pt x="2" y="4"/>
                        <a:pt x="0" y="6"/>
                      </a:cubicBezTo>
                      <a:cubicBezTo>
                        <a:pt x="0" y="3"/>
                        <a:pt x="1" y="1"/>
                        <a:pt x="3" y="0"/>
                      </a:cubicBezTo>
                      <a:close/>
                    </a:path>
                  </a:pathLst>
                </a:custGeom>
                <a:solidFill>
                  <a:srgbClr val="D5DE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5" name="Freeform 623"/>
                <p:cNvSpPr/>
                <p:nvPr userDrawn="1"/>
              </p:nvSpPr>
              <p:spPr bwMode="auto">
                <a:xfrm>
                  <a:off x="5402" y="293"/>
                  <a:ext cx="2" cy="4"/>
                </a:xfrm>
                <a:custGeom>
                  <a:avLst/>
                  <a:gdLst>
                    <a:gd name="T0" fmla="*/ 2 w 2"/>
                    <a:gd name="T1" fmla="*/ 0 h 3"/>
                    <a:gd name="T2" fmla="*/ 1 w 2"/>
                    <a:gd name="T3" fmla="*/ 3 h 3"/>
                    <a:gd name="T4" fmla="*/ 0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2"/>
                        <a:pt x="1" y="3"/>
                      </a:cubicBezTo>
                      <a:cubicBezTo>
                        <a:pt x="1" y="2"/>
                        <a:pt x="0" y="2"/>
                        <a:pt x="0" y="1"/>
                      </a:cubicBezTo>
                      <a:cubicBezTo>
                        <a:pt x="1" y="1"/>
                        <a:pt x="1" y="0"/>
                        <a:pt x="2" y="0"/>
                      </a:cubicBezTo>
                      <a:close/>
                    </a:path>
                  </a:pathLst>
                </a:custGeom>
                <a:solidFill>
                  <a:srgbClr val="E0E2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6" name="Freeform 624"/>
                <p:cNvSpPr/>
                <p:nvPr userDrawn="1"/>
              </p:nvSpPr>
              <p:spPr bwMode="auto">
                <a:xfrm>
                  <a:off x="5400" y="293"/>
                  <a:ext cx="2" cy="3"/>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0" y="2"/>
                      </a:cubicBezTo>
                      <a:cubicBezTo>
                        <a:pt x="0" y="1"/>
                        <a:pt x="0" y="1"/>
                        <a:pt x="0" y="0"/>
                      </a:cubicBezTo>
                      <a:cubicBezTo>
                        <a:pt x="0" y="0"/>
                        <a:pt x="1" y="0"/>
                        <a:pt x="2" y="0"/>
                      </a:cubicBezTo>
                      <a:close/>
                    </a:path>
                  </a:pathLst>
                </a:custGeom>
                <a:solidFill>
                  <a:srgbClr val="3738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7" name="Freeform 625"/>
                <p:cNvSpPr/>
                <p:nvPr userDrawn="1"/>
              </p:nvSpPr>
              <p:spPr bwMode="auto">
                <a:xfrm>
                  <a:off x="5406" y="281"/>
                  <a:ext cx="3" cy="3"/>
                </a:xfrm>
                <a:custGeom>
                  <a:avLst/>
                  <a:gdLst>
                    <a:gd name="T0" fmla="*/ 2 w 2"/>
                    <a:gd name="T1" fmla="*/ 1 h 3"/>
                    <a:gd name="T2" fmla="*/ 0 w 2"/>
                    <a:gd name="T3" fmla="*/ 3 h 3"/>
                    <a:gd name="T4" fmla="*/ 0 w 2"/>
                    <a:gd name="T5" fmla="*/ 1 h 3"/>
                    <a:gd name="T6" fmla="*/ 2 w 2"/>
                    <a:gd name="T7" fmla="*/ 1 h 3"/>
                  </a:gdLst>
                  <a:ahLst/>
                  <a:cxnLst>
                    <a:cxn ang="0">
                      <a:pos x="T0" y="T1"/>
                    </a:cxn>
                    <a:cxn ang="0">
                      <a:pos x="T2" y="T3"/>
                    </a:cxn>
                    <a:cxn ang="0">
                      <a:pos x="T4" y="T5"/>
                    </a:cxn>
                    <a:cxn ang="0">
                      <a:pos x="T6" y="T7"/>
                    </a:cxn>
                  </a:cxnLst>
                  <a:rect l="0" t="0" r="r" b="b"/>
                  <a:pathLst>
                    <a:path w="2" h="3">
                      <a:moveTo>
                        <a:pt x="2" y="1"/>
                      </a:moveTo>
                      <a:cubicBezTo>
                        <a:pt x="1" y="2"/>
                        <a:pt x="1" y="2"/>
                        <a:pt x="0" y="3"/>
                      </a:cubicBezTo>
                      <a:cubicBezTo>
                        <a:pt x="0" y="2"/>
                        <a:pt x="0" y="1"/>
                        <a:pt x="0" y="1"/>
                      </a:cubicBezTo>
                      <a:cubicBezTo>
                        <a:pt x="0" y="0"/>
                        <a:pt x="1" y="1"/>
                        <a:pt x="2" y="1"/>
                      </a:cubicBezTo>
                      <a:close/>
                    </a:path>
                  </a:pathLst>
                </a:custGeom>
                <a:solidFill>
                  <a:srgbClr val="3935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8" name="Freeform 626"/>
                <p:cNvSpPr/>
                <p:nvPr userDrawn="1"/>
              </p:nvSpPr>
              <p:spPr bwMode="auto">
                <a:xfrm>
                  <a:off x="5368" y="348"/>
                  <a:ext cx="3" cy="3"/>
                </a:xfrm>
                <a:custGeom>
                  <a:avLst/>
                  <a:gdLst>
                    <a:gd name="T0" fmla="*/ 0 w 2"/>
                    <a:gd name="T1" fmla="*/ 1 h 3"/>
                    <a:gd name="T2" fmla="*/ 2 w 2"/>
                    <a:gd name="T3" fmla="*/ 0 h 3"/>
                    <a:gd name="T4" fmla="*/ 1 w 2"/>
                    <a:gd name="T5" fmla="*/ 3 h 3"/>
                    <a:gd name="T6" fmla="*/ 0 w 2"/>
                    <a:gd name="T7" fmla="*/ 1 h 3"/>
                  </a:gdLst>
                  <a:ahLst/>
                  <a:cxnLst>
                    <a:cxn ang="0">
                      <a:pos x="T0" y="T1"/>
                    </a:cxn>
                    <a:cxn ang="0">
                      <a:pos x="T2" y="T3"/>
                    </a:cxn>
                    <a:cxn ang="0">
                      <a:pos x="T4" y="T5"/>
                    </a:cxn>
                    <a:cxn ang="0">
                      <a:pos x="T6" y="T7"/>
                    </a:cxn>
                  </a:cxnLst>
                  <a:rect l="0" t="0" r="r" b="b"/>
                  <a:pathLst>
                    <a:path w="2" h="3">
                      <a:moveTo>
                        <a:pt x="0" y="1"/>
                      </a:moveTo>
                      <a:cubicBezTo>
                        <a:pt x="1" y="1"/>
                        <a:pt x="2" y="1"/>
                        <a:pt x="2" y="0"/>
                      </a:cubicBezTo>
                      <a:cubicBezTo>
                        <a:pt x="2" y="1"/>
                        <a:pt x="1" y="2"/>
                        <a:pt x="1" y="3"/>
                      </a:cubicBezTo>
                      <a:cubicBezTo>
                        <a:pt x="1" y="3"/>
                        <a:pt x="0" y="2"/>
                        <a:pt x="0" y="1"/>
                      </a:cubicBez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23" name="Group 828"/>
              <p:cNvGrpSpPr/>
              <p:nvPr userDrawn="1"/>
            </p:nvGrpSpPr>
            <p:grpSpPr bwMode="auto">
              <a:xfrm>
                <a:off x="7683500" y="212726"/>
                <a:ext cx="1277938" cy="1138238"/>
                <a:chOff x="4840" y="134"/>
                <a:chExt cx="805" cy="717"/>
              </a:xfrm>
            </p:grpSpPr>
            <p:sp>
              <p:nvSpPr>
                <p:cNvPr id="1127" name="Freeform 628"/>
                <p:cNvSpPr/>
                <p:nvPr userDrawn="1"/>
              </p:nvSpPr>
              <p:spPr bwMode="auto">
                <a:xfrm>
                  <a:off x="4882" y="648"/>
                  <a:ext cx="75" cy="49"/>
                </a:xfrm>
                <a:custGeom>
                  <a:avLst/>
                  <a:gdLst>
                    <a:gd name="T0" fmla="*/ 52 w 65"/>
                    <a:gd name="T1" fmla="*/ 3 h 43"/>
                    <a:gd name="T2" fmla="*/ 53 w 65"/>
                    <a:gd name="T3" fmla="*/ 5 h 43"/>
                    <a:gd name="T4" fmla="*/ 56 w 65"/>
                    <a:gd name="T5" fmla="*/ 6 h 43"/>
                    <a:gd name="T6" fmla="*/ 63 w 65"/>
                    <a:gd name="T7" fmla="*/ 16 h 43"/>
                    <a:gd name="T8" fmla="*/ 55 w 65"/>
                    <a:gd name="T9" fmla="*/ 24 h 43"/>
                    <a:gd name="T10" fmla="*/ 65 w 65"/>
                    <a:gd name="T11" fmla="*/ 21 h 43"/>
                    <a:gd name="T12" fmla="*/ 59 w 65"/>
                    <a:gd name="T13" fmla="*/ 32 h 43"/>
                    <a:gd name="T14" fmla="*/ 57 w 65"/>
                    <a:gd name="T15" fmla="*/ 34 h 43"/>
                    <a:gd name="T16" fmla="*/ 41 w 65"/>
                    <a:gd name="T17" fmla="*/ 43 h 43"/>
                    <a:gd name="T18" fmla="*/ 29 w 65"/>
                    <a:gd name="T19" fmla="*/ 36 h 43"/>
                    <a:gd name="T20" fmla="*/ 37 w 65"/>
                    <a:gd name="T21" fmla="*/ 28 h 43"/>
                    <a:gd name="T22" fmla="*/ 25 w 65"/>
                    <a:gd name="T23" fmla="*/ 27 h 43"/>
                    <a:gd name="T24" fmla="*/ 44 w 65"/>
                    <a:gd name="T25" fmla="*/ 24 h 43"/>
                    <a:gd name="T26" fmla="*/ 39 w 65"/>
                    <a:gd name="T27" fmla="*/ 17 h 43"/>
                    <a:gd name="T28" fmla="*/ 15 w 65"/>
                    <a:gd name="T29" fmla="*/ 14 h 43"/>
                    <a:gd name="T30" fmla="*/ 6 w 65"/>
                    <a:gd name="T31" fmla="*/ 27 h 43"/>
                    <a:gd name="T32" fmla="*/ 1 w 65"/>
                    <a:gd name="T33" fmla="*/ 12 h 43"/>
                    <a:gd name="T34" fmla="*/ 15 w 65"/>
                    <a:gd name="T35" fmla="*/ 5 h 43"/>
                    <a:gd name="T36" fmla="*/ 34 w 65"/>
                    <a:gd name="T37" fmla="*/ 6 h 43"/>
                    <a:gd name="T38" fmla="*/ 39 w 65"/>
                    <a:gd name="T39" fmla="*/ 2 h 43"/>
                    <a:gd name="T40" fmla="*/ 52 w 65"/>
                    <a:gd name="T41"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3">
                      <a:moveTo>
                        <a:pt x="52" y="3"/>
                      </a:moveTo>
                      <a:cubicBezTo>
                        <a:pt x="52" y="3"/>
                        <a:pt x="53" y="4"/>
                        <a:pt x="53" y="5"/>
                      </a:cubicBezTo>
                      <a:cubicBezTo>
                        <a:pt x="54" y="5"/>
                        <a:pt x="55" y="6"/>
                        <a:pt x="56" y="6"/>
                      </a:cubicBezTo>
                      <a:cubicBezTo>
                        <a:pt x="59" y="9"/>
                        <a:pt x="64" y="11"/>
                        <a:pt x="63" y="16"/>
                      </a:cubicBezTo>
                      <a:cubicBezTo>
                        <a:pt x="62" y="20"/>
                        <a:pt x="57" y="21"/>
                        <a:pt x="55" y="24"/>
                      </a:cubicBezTo>
                      <a:cubicBezTo>
                        <a:pt x="58" y="22"/>
                        <a:pt x="60" y="18"/>
                        <a:pt x="65" y="21"/>
                      </a:cubicBezTo>
                      <a:cubicBezTo>
                        <a:pt x="64" y="25"/>
                        <a:pt x="55" y="25"/>
                        <a:pt x="59" y="32"/>
                      </a:cubicBezTo>
                      <a:cubicBezTo>
                        <a:pt x="60" y="32"/>
                        <a:pt x="59" y="34"/>
                        <a:pt x="57" y="34"/>
                      </a:cubicBezTo>
                      <a:cubicBezTo>
                        <a:pt x="48" y="31"/>
                        <a:pt x="45" y="38"/>
                        <a:pt x="41" y="43"/>
                      </a:cubicBezTo>
                      <a:cubicBezTo>
                        <a:pt x="38" y="40"/>
                        <a:pt x="34" y="37"/>
                        <a:pt x="29" y="36"/>
                      </a:cubicBezTo>
                      <a:cubicBezTo>
                        <a:pt x="32" y="33"/>
                        <a:pt x="35" y="31"/>
                        <a:pt x="37" y="28"/>
                      </a:cubicBezTo>
                      <a:cubicBezTo>
                        <a:pt x="34" y="25"/>
                        <a:pt x="29" y="29"/>
                        <a:pt x="25" y="27"/>
                      </a:cubicBezTo>
                      <a:cubicBezTo>
                        <a:pt x="30" y="21"/>
                        <a:pt x="37" y="24"/>
                        <a:pt x="44" y="24"/>
                      </a:cubicBezTo>
                      <a:cubicBezTo>
                        <a:pt x="42" y="21"/>
                        <a:pt x="42" y="16"/>
                        <a:pt x="39" y="17"/>
                      </a:cubicBezTo>
                      <a:cubicBezTo>
                        <a:pt x="30" y="21"/>
                        <a:pt x="23" y="15"/>
                        <a:pt x="15" y="14"/>
                      </a:cubicBezTo>
                      <a:cubicBezTo>
                        <a:pt x="12" y="19"/>
                        <a:pt x="15" y="27"/>
                        <a:pt x="6" y="27"/>
                      </a:cubicBezTo>
                      <a:cubicBezTo>
                        <a:pt x="7" y="21"/>
                        <a:pt x="0" y="18"/>
                        <a:pt x="1" y="12"/>
                      </a:cubicBezTo>
                      <a:cubicBezTo>
                        <a:pt x="5" y="8"/>
                        <a:pt x="10" y="6"/>
                        <a:pt x="15" y="5"/>
                      </a:cubicBezTo>
                      <a:cubicBezTo>
                        <a:pt x="22" y="6"/>
                        <a:pt x="28" y="0"/>
                        <a:pt x="34" y="6"/>
                      </a:cubicBezTo>
                      <a:cubicBezTo>
                        <a:pt x="35" y="7"/>
                        <a:pt x="36" y="2"/>
                        <a:pt x="39" y="2"/>
                      </a:cubicBezTo>
                      <a:cubicBezTo>
                        <a:pt x="43" y="2"/>
                        <a:pt x="48" y="0"/>
                        <a:pt x="52" y="3"/>
                      </a:cubicBezTo>
                      <a:close/>
                    </a:path>
                  </a:pathLst>
                </a:custGeom>
                <a:solidFill>
                  <a:srgbClr val="B8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629"/>
                <p:cNvSpPr/>
                <p:nvPr userDrawn="1"/>
              </p:nvSpPr>
              <p:spPr bwMode="auto">
                <a:xfrm>
                  <a:off x="4840" y="651"/>
                  <a:ext cx="54" cy="37"/>
                </a:xfrm>
                <a:custGeom>
                  <a:avLst/>
                  <a:gdLst>
                    <a:gd name="T0" fmla="*/ 37 w 47"/>
                    <a:gd name="T1" fmla="*/ 11 h 32"/>
                    <a:gd name="T2" fmla="*/ 40 w 47"/>
                    <a:gd name="T3" fmla="*/ 12 h 32"/>
                    <a:gd name="T4" fmla="*/ 43 w 47"/>
                    <a:gd name="T5" fmla="*/ 20 h 32"/>
                    <a:gd name="T6" fmla="*/ 42 w 47"/>
                    <a:gd name="T7" fmla="*/ 24 h 32"/>
                    <a:gd name="T8" fmla="*/ 43 w 47"/>
                    <a:gd name="T9" fmla="*/ 26 h 32"/>
                    <a:gd name="T10" fmla="*/ 32 w 47"/>
                    <a:gd name="T11" fmla="*/ 31 h 32"/>
                    <a:gd name="T12" fmla="*/ 27 w 47"/>
                    <a:gd name="T13" fmla="*/ 30 h 32"/>
                    <a:gd name="T14" fmla="*/ 5 w 47"/>
                    <a:gd name="T15" fmla="*/ 14 h 32"/>
                    <a:gd name="T16" fmla="*/ 3 w 47"/>
                    <a:gd name="T17" fmla="*/ 7 h 32"/>
                    <a:gd name="T18" fmla="*/ 14 w 47"/>
                    <a:gd name="T19" fmla="*/ 0 h 32"/>
                    <a:gd name="T20" fmla="*/ 37 w 47"/>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2">
                      <a:moveTo>
                        <a:pt x="37" y="11"/>
                      </a:moveTo>
                      <a:cubicBezTo>
                        <a:pt x="38" y="11"/>
                        <a:pt x="39" y="12"/>
                        <a:pt x="40" y="12"/>
                      </a:cubicBezTo>
                      <a:cubicBezTo>
                        <a:pt x="45" y="13"/>
                        <a:pt x="47" y="15"/>
                        <a:pt x="43" y="20"/>
                      </a:cubicBezTo>
                      <a:cubicBezTo>
                        <a:pt x="42" y="21"/>
                        <a:pt x="42" y="23"/>
                        <a:pt x="42" y="24"/>
                      </a:cubicBezTo>
                      <a:cubicBezTo>
                        <a:pt x="42" y="25"/>
                        <a:pt x="43" y="25"/>
                        <a:pt x="43" y="26"/>
                      </a:cubicBezTo>
                      <a:cubicBezTo>
                        <a:pt x="40" y="30"/>
                        <a:pt x="36" y="32"/>
                        <a:pt x="32" y="31"/>
                      </a:cubicBezTo>
                      <a:cubicBezTo>
                        <a:pt x="30" y="31"/>
                        <a:pt x="27" y="31"/>
                        <a:pt x="27" y="30"/>
                      </a:cubicBezTo>
                      <a:cubicBezTo>
                        <a:pt x="26" y="15"/>
                        <a:pt x="14" y="17"/>
                        <a:pt x="5" y="14"/>
                      </a:cubicBezTo>
                      <a:cubicBezTo>
                        <a:pt x="1" y="13"/>
                        <a:pt x="0" y="11"/>
                        <a:pt x="3" y="7"/>
                      </a:cubicBezTo>
                      <a:cubicBezTo>
                        <a:pt x="6" y="4"/>
                        <a:pt x="10" y="2"/>
                        <a:pt x="14" y="0"/>
                      </a:cubicBezTo>
                      <a:cubicBezTo>
                        <a:pt x="20" y="6"/>
                        <a:pt x="30" y="6"/>
                        <a:pt x="37" y="11"/>
                      </a:cubicBezTo>
                      <a:close/>
                    </a:path>
                  </a:pathLst>
                </a:custGeom>
                <a:solidFill>
                  <a:srgbClr val="C4C1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630"/>
                <p:cNvSpPr/>
                <p:nvPr userDrawn="1"/>
              </p:nvSpPr>
              <p:spPr bwMode="auto">
                <a:xfrm>
                  <a:off x="4846" y="664"/>
                  <a:ext cx="50" cy="29"/>
                </a:xfrm>
                <a:custGeom>
                  <a:avLst/>
                  <a:gdLst>
                    <a:gd name="T0" fmla="*/ 0 w 43"/>
                    <a:gd name="T1" fmla="*/ 3 h 25"/>
                    <a:gd name="T2" fmla="*/ 21 w 43"/>
                    <a:gd name="T3" fmla="*/ 7 h 25"/>
                    <a:gd name="T4" fmla="*/ 26 w 43"/>
                    <a:gd name="T5" fmla="*/ 14 h 25"/>
                    <a:gd name="T6" fmla="*/ 29 w 43"/>
                    <a:gd name="T7" fmla="*/ 18 h 25"/>
                    <a:gd name="T8" fmla="*/ 38 w 43"/>
                    <a:gd name="T9" fmla="*/ 15 h 25"/>
                    <a:gd name="T10" fmla="*/ 43 w 43"/>
                    <a:gd name="T11" fmla="*/ 19 h 25"/>
                    <a:gd name="T12" fmla="*/ 39 w 43"/>
                    <a:gd name="T13" fmla="*/ 22 h 25"/>
                    <a:gd name="T14" fmla="*/ 34 w 43"/>
                    <a:gd name="T15" fmla="*/ 24 h 25"/>
                    <a:gd name="T16" fmla="*/ 28 w 43"/>
                    <a:gd name="T17" fmla="*/ 24 h 25"/>
                    <a:gd name="T18" fmla="*/ 26 w 43"/>
                    <a:gd name="T19" fmla="*/ 23 h 25"/>
                    <a:gd name="T20" fmla="*/ 20 w 43"/>
                    <a:gd name="T21" fmla="*/ 21 h 25"/>
                    <a:gd name="T22" fmla="*/ 0 w 43"/>
                    <a:gd name="T2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5">
                      <a:moveTo>
                        <a:pt x="0" y="3"/>
                      </a:moveTo>
                      <a:cubicBezTo>
                        <a:pt x="7" y="0"/>
                        <a:pt x="14" y="6"/>
                        <a:pt x="21" y="7"/>
                      </a:cubicBezTo>
                      <a:cubicBezTo>
                        <a:pt x="24" y="7"/>
                        <a:pt x="25" y="11"/>
                        <a:pt x="26" y="14"/>
                      </a:cubicBezTo>
                      <a:cubicBezTo>
                        <a:pt x="26" y="19"/>
                        <a:pt x="27" y="20"/>
                        <a:pt x="29" y="18"/>
                      </a:cubicBezTo>
                      <a:cubicBezTo>
                        <a:pt x="32" y="16"/>
                        <a:pt x="35" y="15"/>
                        <a:pt x="38" y="15"/>
                      </a:cubicBezTo>
                      <a:cubicBezTo>
                        <a:pt x="40" y="16"/>
                        <a:pt x="43" y="17"/>
                        <a:pt x="43" y="19"/>
                      </a:cubicBezTo>
                      <a:cubicBezTo>
                        <a:pt x="43" y="21"/>
                        <a:pt x="40" y="22"/>
                        <a:pt x="39" y="22"/>
                      </a:cubicBezTo>
                      <a:cubicBezTo>
                        <a:pt x="38" y="25"/>
                        <a:pt x="36" y="24"/>
                        <a:pt x="34" y="24"/>
                      </a:cubicBezTo>
                      <a:cubicBezTo>
                        <a:pt x="32" y="24"/>
                        <a:pt x="30" y="24"/>
                        <a:pt x="28" y="24"/>
                      </a:cubicBezTo>
                      <a:cubicBezTo>
                        <a:pt x="27" y="23"/>
                        <a:pt x="27" y="23"/>
                        <a:pt x="26" y="23"/>
                      </a:cubicBezTo>
                      <a:cubicBezTo>
                        <a:pt x="24" y="22"/>
                        <a:pt x="22" y="21"/>
                        <a:pt x="20" y="21"/>
                      </a:cubicBezTo>
                      <a:cubicBezTo>
                        <a:pt x="17" y="10"/>
                        <a:pt x="7" y="8"/>
                        <a:pt x="0" y="3"/>
                      </a:cubicBezTo>
                      <a:close/>
                    </a:path>
                  </a:pathLst>
                </a:custGeom>
                <a:solidFill>
                  <a:srgbClr val="CE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631"/>
                <p:cNvSpPr/>
                <p:nvPr userDrawn="1"/>
              </p:nvSpPr>
              <p:spPr bwMode="auto">
                <a:xfrm>
                  <a:off x="4898" y="691"/>
                  <a:ext cx="23" cy="9"/>
                </a:xfrm>
                <a:custGeom>
                  <a:avLst/>
                  <a:gdLst>
                    <a:gd name="T0" fmla="*/ 17 w 20"/>
                    <a:gd name="T1" fmla="*/ 7 h 7"/>
                    <a:gd name="T2" fmla="*/ 0 w 20"/>
                    <a:gd name="T3" fmla="*/ 4 h 7"/>
                    <a:gd name="T4" fmla="*/ 2 w 20"/>
                    <a:gd name="T5" fmla="*/ 1 h 7"/>
                    <a:gd name="T6" fmla="*/ 15 w 20"/>
                    <a:gd name="T7" fmla="*/ 2 h 7"/>
                    <a:gd name="T8" fmla="*/ 18 w 20"/>
                    <a:gd name="T9" fmla="*/ 4 h 7"/>
                    <a:gd name="T10" fmla="*/ 18 w 20"/>
                    <a:gd name="T11" fmla="*/ 4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12" y="6"/>
                        <a:pt x="6" y="6"/>
                        <a:pt x="0" y="4"/>
                      </a:cubicBezTo>
                      <a:cubicBezTo>
                        <a:pt x="0" y="2"/>
                        <a:pt x="1" y="1"/>
                        <a:pt x="2" y="1"/>
                      </a:cubicBezTo>
                      <a:cubicBezTo>
                        <a:pt x="6" y="0"/>
                        <a:pt x="10" y="4"/>
                        <a:pt x="15" y="2"/>
                      </a:cubicBezTo>
                      <a:cubicBezTo>
                        <a:pt x="16" y="3"/>
                        <a:pt x="17" y="3"/>
                        <a:pt x="18" y="4"/>
                      </a:cubicBezTo>
                      <a:cubicBezTo>
                        <a:pt x="18" y="4"/>
                        <a:pt x="18" y="4"/>
                        <a:pt x="18" y="4"/>
                      </a:cubicBezTo>
                      <a:cubicBezTo>
                        <a:pt x="20" y="5"/>
                        <a:pt x="20" y="6"/>
                        <a:pt x="17" y="7"/>
                      </a:cubicBezTo>
                      <a:close/>
                    </a:path>
                  </a:pathLst>
                </a:custGeom>
                <a:solidFill>
                  <a:srgbClr val="7979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632"/>
                <p:cNvSpPr/>
                <p:nvPr userDrawn="1"/>
              </p:nvSpPr>
              <p:spPr bwMode="auto">
                <a:xfrm>
                  <a:off x="4882" y="689"/>
                  <a:ext cx="18" cy="7"/>
                </a:xfrm>
                <a:custGeom>
                  <a:avLst/>
                  <a:gdLst>
                    <a:gd name="T0" fmla="*/ 16 w 16"/>
                    <a:gd name="T1" fmla="*/ 3 h 6"/>
                    <a:gd name="T2" fmla="*/ 14 w 16"/>
                    <a:gd name="T3" fmla="*/ 6 h 6"/>
                    <a:gd name="T4" fmla="*/ 1 w 16"/>
                    <a:gd name="T5" fmla="*/ 4 h 6"/>
                    <a:gd name="T6" fmla="*/ 2 w 16"/>
                    <a:gd name="T7" fmla="*/ 1 h 6"/>
                    <a:gd name="T8" fmla="*/ 8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5" y="4"/>
                        <a:pt x="15" y="5"/>
                        <a:pt x="14" y="6"/>
                      </a:cubicBezTo>
                      <a:cubicBezTo>
                        <a:pt x="10" y="5"/>
                        <a:pt x="5" y="4"/>
                        <a:pt x="1" y="4"/>
                      </a:cubicBezTo>
                      <a:cubicBezTo>
                        <a:pt x="0" y="2"/>
                        <a:pt x="1" y="2"/>
                        <a:pt x="2" y="1"/>
                      </a:cubicBezTo>
                      <a:cubicBezTo>
                        <a:pt x="4" y="1"/>
                        <a:pt x="6" y="0"/>
                        <a:pt x="8" y="0"/>
                      </a:cubicBezTo>
                      <a:cubicBezTo>
                        <a:pt x="10" y="1"/>
                        <a:pt x="13" y="2"/>
                        <a:pt x="16" y="3"/>
                      </a:cubicBezTo>
                      <a:close/>
                    </a:path>
                  </a:pathLst>
                </a:custGeom>
                <a:solidFill>
                  <a:srgbClr val="646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633"/>
                <p:cNvSpPr/>
                <p:nvPr userDrawn="1"/>
              </p:nvSpPr>
              <p:spPr bwMode="auto">
                <a:xfrm>
                  <a:off x="4877" y="689"/>
                  <a:ext cx="7" cy="5"/>
                </a:xfrm>
                <a:custGeom>
                  <a:avLst/>
                  <a:gdLst>
                    <a:gd name="T0" fmla="*/ 6 w 6"/>
                    <a:gd name="T1" fmla="*/ 1 h 4"/>
                    <a:gd name="T2" fmla="*/ 5 w 6"/>
                    <a:gd name="T3" fmla="*/ 4 h 4"/>
                    <a:gd name="T4" fmla="*/ 0 w 6"/>
                    <a:gd name="T5" fmla="*/ 3 h 4"/>
                    <a:gd name="T6" fmla="*/ 1 w 6"/>
                    <a:gd name="T7" fmla="*/ 0 h 4"/>
                    <a:gd name="T8" fmla="*/ 6 w 6"/>
                    <a:gd name="T9" fmla="*/ 1 h 4"/>
                  </a:gdLst>
                  <a:ahLst/>
                  <a:cxnLst>
                    <a:cxn ang="0">
                      <a:pos x="T0" y="T1"/>
                    </a:cxn>
                    <a:cxn ang="0">
                      <a:pos x="T2" y="T3"/>
                    </a:cxn>
                    <a:cxn ang="0">
                      <a:pos x="T4" y="T5"/>
                    </a:cxn>
                    <a:cxn ang="0">
                      <a:pos x="T6" y="T7"/>
                    </a:cxn>
                    <a:cxn ang="0">
                      <a:pos x="T8" y="T9"/>
                    </a:cxn>
                  </a:cxnLst>
                  <a:rect l="0" t="0" r="r" b="b"/>
                  <a:pathLst>
                    <a:path w="6" h="4">
                      <a:moveTo>
                        <a:pt x="6" y="1"/>
                      </a:moveTo>
                      <a:cubicBezTo>
                        <a:pt x="6" y="2"/>
                        <a:pt x="5" y="3"/>
                        <a:pt x="5" y="4"/>
                      </a:cubicBezTo>
                      <a:cubicBezTo>
                        <a:pt x="3" y="4"/>
                        <a:pt x="1" y="4"/>
                        <a:pt x="0" y="3"/>
                      </a:cubicBezTo>
                      <a:cubicBezTo>
                        <a:pt x="0" y="2"/>
                        <a:pt x="0" y="1"/>
                        <a:pt x="1" y="0"/>
                      </a:cubicBezTo>
                      <a:cubicBezTo>
                        <a:pt x="3" y="0"/>
                        <a:pt x="5" y="1"/>
                        <a:pt x="6" y="1"/>
                      </a:cubicBezTo>
                      <a:close/>
                    </a:path>
                  </a:pathLst>
                </a:custGeom>
                <a:solidFill>
                  <a:srgbClr val="6262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634"/>
                <p:cNvSpPr/>
                <p:nvPr userDrawn="1"/>
              </p:nvSpPr>
              <p:spPr bwMode="auto">
                <a:xfrm>
                  <a:off x="4918" y="696"/>
                  <a:ext cx="4" cy="5"/>
                </a:xfrm>
                <a:custGeom>
                  <a:avLst/>
                  <a:gdLst>
                    <a:gd name="T0" fmla="*/ 0 w 4"/>
                    <a:gd name="T1" fmla="*/ 3 h 4"/>
                    <a:gd name="T2" fmla="*/ 1 w 4"/>
                    <a:gd name="T3" fmla="*/ 0 h 4"/>
                    <a:gd name="T4" fmla="*/ 4 w 4"/>
                    <a:gd name="T5" fmla="*/ 2 h 4"/>
                    <a:gd name="T6" fmla="*/ 0 w 4"/>
                    <a:gd name="T7" fmla="*/ 3 h 4"/>
                  </a:gdLst>
                  <a:ahLst/>
                  <a:cxnLst>
                    <a:cxn ang="0">
                      <a:pos x="T0" y="T1"/>
                    </a:cxn>
                    <a:cxn ang="0">
                      <a:pos x="T2" y="T3"/>
                    </a:cxn>
                    <a:cxn ang="0">
                      <a:pos x="T4" y="T5"/>
                    </a:cxn>
                    <a:cxn ang="0">
                      <a:pos x="T6" y="T7"/>
                    </a:cxn>
                  </a:cxnLst>
                  <a:rect l="0" t="0" r="r" b="b"/>
                  <a:pathLst>
                    <a:path w="4" h="4">
                      <a:moveTo>
                        <a:pt x="0" y="3"/>
                      </a:moveTo>
                      <a:cubicBezTo>
                        <a:pt x="1" y="2"/>
                        <a:pt x="1" y="1"/>
                        <a:pt x="1" y="0"/>
                      </a:cubicBezTo>
                      <a:cubicBezTo>
                        <a:pt x="3" y="0"/>
                        <a:pt x="4" y="0"/>
                        <a:pt x="4" y="2"/>
                      </a:cubicBezTo>
                      <a:cubicBezTo>
                        <a:pt x="3" y="4"/>
                        <a:pt x="2" y="4"/>
                        <a:pt x="0" y="3"/>
                      </a:cubicBezTo>
                      <a:close/>
                    </a:path>
                  </a:pathLst>
                </a:custGeom>
                <a:solidFill>
                  <a:srgbClr val="B8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635"/>
                <p:cNvSpPr/>
                <p:nvPr userDrawn="1"/>
              </p:nvSpPr>
              <p:spPr bwMode="auto">
                <a:xfrm>
                  <a:off x="4874" y="689"/>
                  <a:ext cx="4" cy="4"/>
                </a:xfrm>
                <a:custGeom>
                  <a:avLst/>
                  <a:gdLst>
                    <a:gd name="T0" fmla="*/ 4 w 4"/>
                    <a:gd name="T1" fmla="*/ 0 h 3"/>
                    <a:gd name="T2" fmla="*/ 3 w 4"/>
                    <a:gd name="T3" fmla="*/ 3 h 3"/>
                    <a:gd name="T4" fmla="*/ 0 w 4"/>
                    <a:gd name="T5" fmla="*/ 3 h 3"/>
                    <a:gd name="T6" fmla="*/ 2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4" y="1"/>
                        <a:pt x="3" y="2"/>
                        <a:pt x="3" y="3"/>
                      </a:cubicBezTo>
                      <a:cubicBezTo>
                        <a:pt x="2" y="3"/>
                        <a:pt x="1" y="3"/>
                        <a:pt x="0" y="3"/>
                      </a:cubicBezTo>
                      <a:cubicBezTo>
                        <a:pt x="1" y="2"/>
                        <a:pt x="1" y="2"/>
                        <a:pt x="2" y="1"/>
                      </a:cubicBezTo>
                      <a:cubicBezTo>
                        <a:pt x="3" y="0"/>
                        <a:pt x="3" y="0"/>
                        <a:pt x="4" y="0"/>
                      </a:cubicBezTo>
                      <a:close/>
                    </a:path>
                  </a:pathLst>
                </a:custGeom>
                <a:solidFill>
                  <a:srgbClr val="4B40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636"/>
                <p:cNvSpPr/>
                <p:nvPr userDrawn="1"/>
              </p:nvSpPr>
              <p:spPr bwMode="auto">
                <a:xfrm>
                  <a:off x="4915" y="694"/>
                  <a:ext cx="4" cy="2"/>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3" y="1"/>
                        <a:pt x="3" y="2"/>
                      </a:cubicBezTo>
                      <a:close/>
                    </a:path>
                  </a:pathLst>
                </a:custGeom>
                <a:solidFill>
                  <a:srgbClr val="B8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637"/>
                <p:cNvSpPr/>
                <p:nvPr userDrawn="1"/>
              </p:nvSpPr>
              <p:spPr bwMode="auto">
                <a:xfrm>
                  <a:off x="4996" y="576"/>
                  <a:ext cx="22" cy="13"/>
                </a:xfrm>
                <a:custGeom>
                  <a:avLst/>
                  <a:gdLst>
                    <a:gd name="T0" fmla="*/ 18 w 19"/>
                    <a:gd name="T1" fmla="*/ 0 h 11"/>
                    <a:gd name="T2" fmla="*/ 19 w 19"/>
                    <a:gd name="T3" fmla="*/ 1 h 11"/>
                    <a:gd name="T4" fmla="*/ 1 w 19"/>
                    <a:gd name="T5" fmla="*/ 9 h 11"/>
                    <a:gd name="T6" fmla="*/ 0 w 19"/>
                    <a:gd name="T7" fmla="*/ 7 h 11"/>
                    <a:gd name="T8" fmla="*/ 18 w 19"/>
                    <a:gd name="T9" fmla="*/ 0 h 11"/>
                  </a:gdLst>
                  <a:ahLst/>
                  <a:cxnLst>
                    <a:cxn ang="0">
                      <a:pos x="T0" y="T1"/>
                    </a:cxn>
                    <a:cxn ang="0">
                      <a:pos x="T2" y="T3"/>
                    </a:cxn>
                    <a:cxn ang="0">
                      <a:pos x="T4" y="T5"/>
                    </a:cxn>
                    <a:cxn ang="0">
                      <a:pos x="T6" y="T7"/>
                    </a:cxn>
                    <a:cxn ang="0">
                      <a:pos x="T8" y="T9"/>
                    </a:cxn>
                  </a:cxnLst>
                  <a:rect l="0" t="0" r="r" b="b"/>
                  <a:pathLst>
                    <a:path w="19" h="11">
                      <a:moveTo>
                        <a:pt x="18" y="0"/>
                      </a:moveTo>
                      <a:cubicBezTo>
                        <a:pt x="18" y="0"/>
                        <a:pt x="18" y="1"/>
                        <a:pt x="19" y="1"/>
                      </a:cubicBezTo>
                      <a:cubicBezTo>
                        <a:pt x="15" y="8"/>
                        <a:pt x="9" y="11"/>
                        <a:pt x="1" y="9"/>
                      </a:cubicBezTo>
                      <a:cubicBezTo>
                        <a:pt x="1" y="8"/>
                        <a:pt x="1" y="8"/>
                        <a:pt x="0" y="7"/>
                      </a:cubicBezTo>
                      <a:cubicBezTo>
                        <a:pt x="6" y="5"/>
                        <a:pt x="12" y="2"/>
                        <a:pt x="18" y="0"/>
                      </a:cubicBezTo>
                      <a:close/>
                    </a:path>
                  </a:pathLst>
                </a:custGeom>
                <a:solidFill>
                  <a:srgbClr val="98C3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638"/>
                <p:cNvSpPr/>
                <p:nvPr userDrawn="1"/>
              </p:nvSpPr>
              <p:spPr bwMode="auto">
                <a:xfrm>
                  <a:off x="4930" y="565"/>
                  <a:ext cx="124" cy="57"/>
                </a:xfrm>
                <a:custGeom>
                  <a:avLst/>
                  <a:gdLst>
                    <a:gd name="T0" fmla="*/ 58 w 107"/>
                    <a:gd name="T1" fmla="*/ 19 h 50"/>
                    <a:gd name="T2" fmla="*/ 76 w 107"/>
                    <a:gd name="T3" fmla="*/ 11 h 50"/>
                    <a:gd name="T4" fmla="*/ 102 w 107"/>
                    <a:gd name="T5" fmla="*/ 0 h 50"/>
                    <a:gd name="T6" fmla="*/ 104 w 107"/>
                    <a:gd name="T7" fmla="*/ 0 h 50"/>
                    <a:gd name="T8" fmla="*/ 101 w 107"/>
                    <a:gd name="T9" fmla="*/ 7 h 50"/>
                    <a:gd name="T10" fmla="*/ 98 w 107"/>
                    <a:gd name="T11" fmla="*/ 18 h 50"/>
                    <a:gd name="T12" fmla="*/ 98 w 107"/>
                    <a:gd name="T13" fmla="*/ 24 h 50"/>
                    <a:gd name="T14" fmla="*/ 100 w 107"/>
                    <a:gd name="T15" fmla="*/ 27 h 50"/>
                    <a:gd name="T16" fmla="*/ 99 w 107"/>
                    <a:gd name="T17" fmla="*/ 31 h 50"/>
                    <a:gd name="T18" fmla="*/ 96 w 107"/>
                    <a:gd name="T19" fmla="*/ 32 h 50"/>
                    <a:gd name="T20" fmla="*/ 91 w 107"/>
                    <a:gd name="T21" fmla="*/ 32 h 50"/>
                    <a:gd name="T22" fmla="*/ 60 w 107"/>
                    <a:gd name="T23" fmla="*/ 45 h 50"/>
                    <a:gd name="T24" fmla="*/ 57 w 107"/>
                    <a:gd name="T25" fmla="*/ 46 h 50"/>
                    <a:gd name="T26" fmla="*/ 52 w 107"/>
                    <a:gd name="T27" fmla="*/ 42 h 50"/>
                    <a:gd name="T28" fmla="*/ 49 w 107"/>
                    <a:gd name="T29" fmla="*/ 40 h 50"/>
                    <a:gd name="T30" fmla="*/ 46 w 107"/>
                    <a:gd name="T31" fmla="*/ 38 h 50"/>
                    <a:gd name="T32" fmla="*/ 40 w 107"/>
                    <a:gd name="T33" fmla="*/ 37 h 50"/>
                    <a:gd name="T34" fmla="*/ 34 w 107"/>
                    <a:gd name="T35" fmla="*/ 40 h 50"/>
                    <a:gd name="T36" fmla="*/ 11 w 107"/>
                    <a:gd name="T37" fmla="*/ 48 h 50"/>
                    <a:gd name="T38" fmla="*/ 0 w 107"/>
                    <a:gd name="T39" fmla="*/ 46 h 50"/>
                    <a:gd name="T40" fmla="*/ 58 w 107"/>
                    <a:gd name="T4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50">
                      <a:moveTo>
                        <a:pt x="58" y="19"/>
                      </a:moveTo>
                      <a:cubicBezTo>
                        <a:pt x="64" y="16"/>
                        <a:pt x="70" y="14"/>
                        <a:pt x="76" y="11"/>
                      </a:cubicBezTo>
                      <a:cubicBezTo>
                        <a:pt x="84" y="8"/>
                        <a:pt x="93" y="4"/>
                        <a:pt x="102" y="0"/>
                      </a:cubicBezTo>
                      <a:cubicBezTo>
                        <a:pt x="102" y="0"/>
                        <a:pt x="103" y="0"/>
                        <a:pt x="104" y="0"/>
                      </a:cubicBezTo>
                      <a:cubicBezTo>
                        <a:pt x="105" y="4"/>
                        <a:pt x="107" y="6"/>
                        <a:pt x="101" y="7"/>
                      </a:cubicBezTo>
                      <a:cubicBezTo>
                        <a:pt x="94" y="9"/>
                        <a:pt x="93" y="13"/>
                        <a:pt x="98" y="18"/>
                      </a:cubicBezTo>
                      <a:cubicBezTo>
                        <a:pt x="101" y="20"/>
                        <a:pt x="103" y="21"/>
                        <a:pt x="98" y="24"/>
                      </a:cubicBezTo>
                      <a:cubicBezTo>
                        <a:pt x="97" y="24"/>
                        <a:pt x="99" y="26"/>
                        <a:pt x="100" y="27"/>
                      </a:cubicBezTo>
                      <a:cubicBezTo>
                        <a:pt x="101" y="29"/>
                        <a:pt x="101" y="30"/>
                        <a:pt x="99" y="31"/>
                      </a:cubicBezTo>
                      <a:cubicBezTo>
                        <a:pt x="98" y="32"/>
                        <a:pt x="97" y="32"/>
                        <a:pt x="96" y="32"/>
                      </a:cubicBezTo>
                      <a:cubicBezTo>
                        <a:pt x="95" y="32"/>
                        <a:pt x="93" y="32"/>
                        <a:pt x="91" y="32"/>
                      </a:cubicBezTo>
                      <a:cubicBezTo>
                        <a:pt x="80" y="35"/>
                        <a:pt x="70" y="39"/>
                        <a:pt x="60" y="45"/>
                      </a:cubicBezTo>
                      <a:cubicBezTo>
                        <a:pt x="59" y="46"/>
                        <a:pt x="58" y="46"/>
                        <a:pt x="57" y="46"/>
                      </a:cubicBezTo>
                      <a:cubicBezTo>
                        <a:pt x="55" y="46"/>
                        <a:pt x="54" y="44"/>
                        <a:pt x="52" y="42"/>
                      </a:cubicBezTo>
                      <a:cubicBezTo>
                        <a:pt x="51" y="41"/>
                        <a:pt x="50" y="40"/>
                        <a:pt x="49" y="40"/>
                      </a:cubicBezTo>
                      <a:cubicBezTo>
                        <a:pt x="48" y="39"/>
                        <a:pt x="47" y="38"/>
                        <a:pt x="46" y="38"/>
                      </a:cubicBezTo>
                      <a:cubicBezTo>
                        <a:pt x="44" y="36"/>
                        <a:pt x="42" y="37"/>
                        <a:pt x="40" y="37"/>
                      </a:cubicBezTo>
                      <a:cubicBezTo>
                        <a:pt x="38" y="38"/>
                        <a:pt x="36" y="39"/>
                        <a:pt x="34" y="40"/>
                      </a:cubicBezTo>
                      <a:cubicBezTo>
                        <a:pt x="26" y="44"/>
                        <a:pt x="19" y="46"/>
                        <a:pt x="11" y="48"/>
                      </a:cubicBezTo>
                      <a:cubicBezTo>
                        <a:pt x="7" y="48"/>
                        <a:pt x="3" y="50"/>
                        <a:pt x="0" y="46"/>
                      </a:cubicBezTo>
                      <a:cubicBezTo>
                        <a:pt x="20" y="37"/>
                        <a:pt x="40" y="30"/>
                        <a:pt x="58" y="19"/>
                      </a:cubicBezTo>
                      <a:close/>
                    </a:path>
                  </a:pathLst>
                </a:custGeom>
                <a:solidFill>
                  <a:srgbClr val="B2B5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639"/>
                <p:cNvSpPr/>
                <p:nvPr userDrawn="1"/>
              </p:nvSpPr>
              <p:spPr bwMode="auto">
                <a:xfrm>
                  <a:off x="5338" y="408"/>
                  <a:ext cx="3" cy="2"/>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2"/>
                        <a:pt x="1" y="2"/>
                        <a:pt x="0" y="1"/>
                      </a:cubicBezTo>
                      <a:cubicBezTo>
                        <a:pt x="0" y="1"/>
                        <a:pt x="1" y="0"/>
                        <a:pt x="2" y="0"/>
                      </a:cubicBezTo>
                      <a:close/>
                    </a:path>
                  </a:pathLst>
                </a:custGeom>
                <a:solidFill>
                  <a:srgbClr val="A8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640"/>
                <p:cNvSpPr/>
                <p:nvPr userDrawn="1"/>
              </p:nvSpPr>
              <p:spPr bwMode="auto">
                <a:xfrm>
                  <a:off x="5345" y="388"/>
                  <a:ext cx="3" cy="4"/>
                </a:xfrm>
                <a:custGeom>
                  <a:avLst/>
                  <a:gdLst>
                    <a:gd name="T0" fmla="*/ 2 w 2"/>
                    <a:gd name="T1" fmla="*/ 0 h 3"/>
                    <a:gd name="T2" fmla="*/ 0 w 2"/>
                    <a:gd name="T3" fmla="*/ 3 h 3"/>
                    <a:gd name="T4" fmla="*/ 0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1" y="2"/>
                        <a:pt x="0" y="3"/>
                      </a:cubicBezTo>
                      <a:cubicBezTo>
                        <a:pt x="0" y="2"/>
                        <a:pt x="0" y="2"/>
                        <a:pt x="0" y="1"/>
                      </a:cubicBezTo>
                      <a:cubicBezTo>
                        <a:pt x="1" y="1"/>
                        <a:pt x="1" y="0"/>
                        <a:pt x="2" y="0"/>
                      </a:cubicBezTo>
                      <a:close/>
                    </a:path>
                  </a:pathLst>
                </a:custGeom>
                <a:solidFill>
                  <a:srgbClr val="484D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641"/>
                <p:cNvSpPr/>
                <p:nvPr userDrawn="1"/>
              </p:nvSpPr>
              <p:spPr bwMode="auto">
                <a:xfrm>
                  <a:off x="4903" y="605"/>
                  <a:ext cx="79" cy="44"/>
                </a:xfrm>
                <a:custGeom>
                  <a:avLst/>
                  <a:gdLst>
                    <a:gd name="T0" fmla="*/ 24 w 69"/>
                    <a:gd name="T1" fmla="*/ 11 h 38"/>
                    <a:gd name="T2" fmla="*/ 59 w 69"/>
                    <a:gd name="T3" fmla="*/ 1 h 38"/>
                    <a:gd name="T4" fmla="*/ 65 w 69"/>
                    <a:gd name="T5" fmla="*/ 0 h 38"/>
                    <a:gd name="T6" fmla="*/ 68 w 69"/>
                    <a:gd name="T7" fmla="*/ 1 h 38"/>
                    <a:gd name="T8" fmla="*/ 62 w 69"/>
                    <a:gd name="T9" fmla="*/ 17 h 38"/>
                    <a:gd name="T10" fmla="*/ 35 w 69"/>
                    <a:gd name="T11" fmla="*/ 31 h 38"/>
                    <a:gd name="T12" fmla="*/ 22 w 69"/>
                    <a:gd name="T13" fmla="*/ 36 h 38"/>
                    <a:gd name="T14" fmla="*/ 18 w 69"/>
                    <a:gd name="T15" fmla="*/ 38 h 38"/>
                    <a:gd name="T16" fmla="*/ 0 w 69"/>
                    <a:gd name="T17" fmla="*/ 24 h 38"/>
                    <a:gd name="T18" fmla="*/ 3 w 69"/>
                    <a:gd name="T19" fmla="*/ 20 h 38"/>
                    <a:gd name="T20" fmla="*/ 24 w 69"/>
                    <a:gd name="T2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8">
                      <a:moveTo>
                        <a:pt x="24" y="11"/>
                      </a:moveTo>
                      <a:cubicBezTo>
                        <a:pt x="37" y="10"/>
                        <a:pt x="48" y="6"/>
                        <a:pt x="59" y="1"/>
                      </a:cubicBezTo>
                      <a:cubicBezTo>
                        <a:pt x="61" y="2"/>
                        <a:pt x="63" y="1"/>
                        <a:pt x="65" y="0"/>
                      </a:cubicBezTo>
                      <a:cubicBezTo>
                        <a:pt x="66" y="0"/>
                        <a:pt x="67" y="1"/>
                        <a:pt x="68" y="1"/>
                      </a:cubicBezTo>
                      <a:cubicBezTo>
                        <a:pt x="69" y="8"/>
                        <a:pt x="61" y="10"/>
                        <a:pt x="62" y="17"/>
                      </a:cubicBezTo>
                      <a:cubicBezTo>
                        <a:pt x="55" y="26"/>
                        <a:pt x="44" y="25"/>
                        <a:pt x="35" y="31"/>
                      </a:cubicBezTo>
                      <a:cubicBezTo>
                        <a:pt x="31" y="33"/>
                        <a:pt x="26" y="34"/>
                        <a:pt x="22" y="36"/>
                      </a:cubicBezTo>
                      <a:cubicBezTo>
                        <a:pt x="21" y="37"/>
                        <a:pt x="19" y="38"/>
                        <a:pt x="18" y="38"/>
                      </a:cubicBezTo>
                      <a:cubicBezTo>
                        <a:pt x="9" y="36"/>
                        <a:pt x="0" y="36"/>
                        <a:pt x="0" y="24"/>
                      </a:cubicBezTo>
                      <a:cubicBezTo>
                        <a:pt x="1" y="22"/>
                        <a:pt x="2" y="21"/>
                        <a:pt x="3" y="20"/>
                      </a:cubicBezTo>
                      <a:cubicBezTo>
                        <a:pt x="10" y="17"/>
                        <a:pt x="17" y="14"/>
                        <a:pt x="24" y="11"/>
                      </a:cubicBezTo>
                      <a:close/>
                    </a:path>
                  </a:pathLst>
                </a:custGeom>
                <a:solidFill>
                  <a:srgbClr val="898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642"/>
                <p:cNvSpPr/>
                <p:nvPr userDrawn="1"/>
              </p:nvSpPr>
              <p:spPr bwMode="auto">
                <a:xfrm>
                  <a:off x="4861" y="629"/>
                  <a:ext cx="61" cy="36"/>
                </a:xfrm>
                <a:custGeom>
                  <a:avLst/>
                  <a:gdLst>
                    <a:gd name="T0" fmla="*/ 37 w 53"/>
                    <a:gd name="T1" fmla="*/ 2 h 31"/>
                    <a:gd name="T2" fmla="*/ 50 w 53"/>
                    <a:gd name="T3" fmla="*/ 13 h 31"/>
                    <a:gd name="T4" fmla="*/ 53 w 53"/>
                    <a:gd name="T5" fmla="*/ 15 h 31"/>
                    <a:gd name="T6" fmla="*/ 46 w 53"/>
                    <a:gd name="T7" fmla="*/ 20 h 31"/>
                    <a:gd name="T8" fmla="*/ 43 w 53"/>
                    <a:gd name="T9" fmla="*/ 20 h 31"/>
                    <a:gd name="T10" fmla="*/ 22 w 53"/>
                    <a:gd name="T11" fmla="*/ 27 h 31"/>
                    <a:gd name="T12" fmla="*/ 2 w 53"/>
                    <a:gd name="T13" fmla="*/ 21 h 31"/>
                    <a:gd name="T14" fmla="*/ 5 w 53"/>
                    <a:gd name="T15" fmla="*/ 15 h 31"/>
                    <a:gd name="T16" fmla="*/ 5 w 53"/>
                    <a:gd name="T17" fmla="*/ 15 h 31"/>
                    <a:gd name="T18" fmla="*/ 7 w 53"/>
                    <a:gd name="T19" fmla="*/ 14 h 31"/>
                    <a:gd name="T20" fmla="*/ 9 w 53"/>
                    <a:gd name="T21" fmla="*/ 13 h 31"/>
                    <a:gd name="T22" fmla="*/ 23 w 53"/>
                    <a:gd name="T23" fmla="*/ 5 h 31"/>
                    <a:gd name="T24" fmla="*/ 28 w 53"/>
                    <a:gd name="T25" fmla="*/ 3 h 31"/>
                    <a:gd name="T26" fmla="*/ 37 w 53"/>
                    <a:gd name="T2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1">
                      <a:moveTo>
                        <a:pt x="37" y="2"/>
                      </a:moveTo>
                      <a:cubicBezTo>
                        <a:pt x="40" y="10"/>
                        <a:pt x="41" y="11"/>
                        <a:pt x="50" y="13"/>
                      </a:cubicBezTo>
                      <a:cubicBezTo>
                        <a:pt x="51" y="13"/>
                        <a:pt x="52" y="14"/>
                        <a:pt x="53" y="15"/>
                      </a:cubicBezTo>
                      <a:cubicBezTo>
                        <a:pt x="51" y="18"/>
                        <a:pt x="48" y="18"/>
                        <a:pt x="46" y="20"/>
                      </a:cubicBezTo>
                      <a:cubicBezTo>
                        <a:pt x="45" y="20"/>
                        <a:pt x="44" y="20"/>
                        <a:pt x="43" y="20"/>
                      </a:cubicBezTo>
                      <a:cubicBezTo>
                        <a:pt x="36" y="22"/>
                        <a:pt x="29" y="23"/>
                        <a:pt x="22" y="27"/>
                      </a:cubicBezTo>
                      <a:cubicBezTo>
                        <a:pt x="14" y="31"/>
                        <a:pt x="7" y="26"/>
                        <a:pt x="2" y="21"/>
                      </a:cubicBezTo>
                      <a:cubicBezTo>
                        <a:pt x="0" y="19"/>
                        <a:pt x="1" y="16"/>
                        <a:pt x="5" y="15"/>
                      </a:cubicBezTo>
                      <a:cubicBezTo>
                        <a:pt x="5" y="15"/>
                        <a:pt x="5" y="15"/>
                        <a:pt x="5" y="15"/>
                      </a:cubicBezTo>
                      <a:cubicBezTo>
                        <a:pt x="6" y="16"/>
                        <a:pt x="7" y="15"/>
                        <a:pt x="7" y="14"/>
                      </a:cubicBezTo>
                      <a:cubicBezTo>
                        <a:pt x="8" y="14"/>
                        <a:pt x="8" y="14"/>
                        <a:pt x="9" y="13"/>
                      </a:cubicBezTo>
                      <a:cubicBezTo>
                        <a:pt x="13" y="9"/>
                        <a:pt x="20" y="10"/>
                        <a:pt x="23" y="5"/>
                      </a:cubicBezTo>
                      <a:cubicBezTo>
                        <a:pt x="25" y="4"/>
                        <a:pt x="26" y="4"/>
                        <a:pt x="28" y="3"/>
                      </a:cubicBezTo>
                      <a:cubicBezTo>
                        <a:pt x="31" y="5"/>
                        <a:pt x="34" y="0"/>
                        <a:pt x="37" y="2"/>
                      </a:cubicBezTo>
                      <a:close/>
                    </a:path>
                  </a:pathLst>
                </a:custGeom>
                <a:solidFill>
                  <a:srgbClr val="9496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643"/>
                <p:cNvSpPr/>
                <p:nvPr userDrawn="1"/>
              </p:nvSpPr>
              <p:spPr bwMode="auto">
                <a:xfrm>
                  <a:off x="4856" y="644"/>
                  <a:ext cx="57" cy="20"/>
                </a:xfrm>
                <a:custGeom>
                  <a:avLst/>
                  <a:gdLst>
                    <a:gd name="T0" fmla="*/ 9 w 49"/>
                    <a:gd name="T1" fmla="*/ 2 h 17"/>
                    <a:gd name="T2" fmla="*/ 7 w 49"/>
                    <a:gd name="T3" fmla="*/ 6 h 17"/>
                    <a:gd name="T4" fmla="*/ 18 w 49"/>
                    <a:gd name="T5" fmla="*/ 13 h 17"/>
                    <a:gd name="T6" fmla="*/ 27 w 49"/>
                    <a:gd name="T7" fmla="*/ 11 h 17"/>
                    <a:gd name="T8" fmla="*/ 49 w 49"/>
                    <a:gd name="T9" fmla="*/ 6 h 17"/>
                    <a:gd name="T10" fmla="*/ 40 w 49"/>
                    <a:gd name="T11" fmla="*/ 10 h 17"/>
                    <a:gd name="T12" fmla="*/ 23 w 49"/>
                    <a:gd name="T13" fmla="*/ 17 h 17"/>
                    <a:gd name="T14" fmla="*/ 4 w 49"/>
                    <a:gd name="T15" fmla="*/ 12 h 17"/>
                    <a:gd name="T16" fmla="*/ 0 w 49"/>
                    <a:gd name="T17" fmla="*/ 6 h 17"/>
                    <a:gd name="T18" fmla="*/ 1 w 49"/>
                    <a:gd name="T19" fmla="*/ 3 h 17"/>
                    <a:gd name="T20" fmla="*/ 9 w 49"/>
                    <a:gd name="T2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7">
                      <a:moveTo>
                        <a:pt x="9" y="2"/>
                      </a:moveTo>
                      <a:cubicBezTo>
                        <a:pt x="8" y="4"/>
                        <a:pt x="7" y="6"/>
                        <a:pt x="7" y="6"/>
                      </a:cubicBezTo>
                      <a:cubicBezTo>
                        <a:pt x="10" y="9"/>
                        <a:pt x="14" y="12"/>
                        <a:pt x="18" y="13"/>
                      </a:cubicBezTo>
                      <a:cubicBezTo>
                        <a:pt x="21" y="14"/>
                        <a:pt x="24" y="14"/>
                        <a:pt x="27" y="11"/>
                      </a:cubicBezTo>
                      <a:cubicBezTo>
                        <a:pt x="33" y="5"/>
                        <a:pt x="41" y="6"/>
                        <a:pt x="49" y="6"/>
                      </a:cubicBezTo>
                      <a:cubicBezTo>
                        <a:pt x="46" y="9"/>
                        <a:pt x="44" y="10"/>
                        <a:pt x="40" y="10"/>
                      </a:cubicBezTo>
                      <a:cubicBezTo>
                        <a:pt x="34" y="12"/>
                        <a:pt x="28" y="15"/>
                        <a:pt x="23" y="17"/>
                      </a:cubicBezTo>
                      <a:cubicBezTo>
                        <a:pt x="16" y="17"/>
                        <a:pt x="10" y="14"/>
                        <a:pt x="4" y="12"/>
                      </a:cubicBezTo>
                      <a:cubicBezTo>
                        <a:pt x="1" y="11"/>
                        <a:pt x="0" y="9"/>
                        <a:pt x="0" y="6"/>
                      </a:cubicBezTo>
                      <a:cubicBezTo>
                        <a:pt x="0" y="5"/>
                        <a:pt x="1" y="4"/>
                        <a:pt x="1" y="3"/>
                      </a:cubicBezTo>
                      <a:cubicBezTo>
                        <a:pt x="4" y="2"/>
                        <a:pt x="6" y="0"/>
                        <a:pt x="9" y="2"/>
                      </a:cubicBezTo>
                      <a:close/>
                    </a:path>
                  </a:pathLst>
                </a:custGeom>
                <a:solidFill>
                  <a:srgbClr val="A2A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644"/>
                <p:cNvSpPr/>
                <p:nvPr userDrawn="1"/>
              </p:nvSpPr>
              <p:spPr bwMode="auto">
                <a:xfrm>
                  <a:off x="4871" y="635"/>
                  <a:ext cx="17" cy="9"/>
                </a:xfrm>
                <a:custGeom>
                  <a:avLst/>
                  <a:gdLst>
                    <a:gd name="T0" fmla="*/ 14 w 14"/>
                    <a:gd name="T1" fmla="*/ 0 h 8"/>
                    <a:gd name="T2" fmla="*/ 0 w 14"/>
                    <a:gd name="T3" fmla="*/ 8 h 8"/>
                    <a:gd name="T4" fmla="*/ 14 w 14"/>
                    <a:gd name="T5" fmla="*/ 0 h 8"/>
                  </a:gdLst>
                  <a:ahLst/>
                  <a:cxnLst>
                    <a:cxn ang="0">
                      <a:pos x="T0" y="T1"/>
                    </a:cxn>
                    <a:cxn ang="0">
                      <a:pos x="T2" y="T3"/>
                    </a:cxn>
                    <a:cxn ang="0">
                      <a:pos x="T4" y="T5"/>
                    </a:cxn>
                  </a:cxnLst>
                  <a:rect l="0" t="0" r="r" b="b"/>
                  <a:pathLst>
                    <a:path w="14" h="8">
                      <a:moveTo>
                        <a:pt x="14" y="0"/>
                      </a:moveTo>
                      <a:cubicBezTo>
                        <a:pt x="11" y="6"/>
                        <a:pt x="5" y="6"/>
                        <a:pt x="0" y="8"/>
                      </a:cubicBezTo>
                      <a:cubicBezTo>
                        <a:pt x="3" y="3"/>
                        <a:pt x="10" y="3"/>
                        <a:pt x="14" y="0"/>
                      </a:cubicBezTo>
                      <a:close/>
                    </a:path>
                  </a:pathLst>
                </a:custGeom>
                <a:solidFill>
                  <a:srgbClr val="A2A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645"/>
                <p:cNvSpPr/>
                <p:nvPr userDrawn="1"/>
              </p:nvSpPr>
              <p:spPr bwMode="auto">
                <a:xfrm>
                  <a:off x="4893" y="628"/>
                  <a:ext cx="13" cy="7"/>
                </a:xfrm>
                <a:custGeom>
                  <a:avLst/>
                  <a:gdLst>
                    <a:gd name="T0" fmla="*/ 9 w 11"/>
                    <a:gd name="T1" fmla="*/ 3 h 6"/>
                    <a:gd name="T2" fmla="*/ 0 w 11"/>
                    <a:gd name="T3" fmla="*/ 4 h 6"/>
                    <a:gd name="T4" fmla="*/ 11 w 11"/>
                    <a:gd name="T5" fmla="*/ 0 h 6"/>
                    <a:gd name="T6" fmla="*/ 9 w 11"/>
                    <a:gd name="T7" fmla="*/ 3 h 6"/>
                  </a:gdLst>
                  <a:ahLst/>
                  <a:cxnLst>
                    <a:cxn ang="0">
                      <a:pos x="T0" y="T1"/>
                    </a:cxn>
                    <a:cxn ang="0">
                      <a:pos x="T2" y="T3"/>
                    </a:cxn>
                    <a:cxn ang="0">
                      <a:pos x="T4" y="T5"/>
                    </a:cxn>
                    <a:cxn ang="0">
                      <a:pos x="T6" y="T7"/>
                    </a:cxn>
                  </a:cxnLst>
                  <a:rect l="0" t="0" r="r" b="b"/>
                  <a:pathLst>
                    <a:path w="11" h="6">
                      <a:moveTo>
                        <a:pt x="9" y="3"/>
                      </a:moveTo>
                      <a:cubicBezTo>
                        <a:pt x="6" y="4"/>
                        <a:pt x="3" y="6"/>
                        <a:pt x="0" y="4"/>
                      </a:cubicBezTo>
                      <a:cubicBezTo>
                        <a:pt x="3" y="3"/>
                        <a:pt x="7" y="1"/>
                        <a:pt x="11" y="0"/>
                      </a:cubicBezTo>
                      <a:cubicBezTo>
                        <a:pt x="10" y="1"/>
                        <a:pt x="10" y="2"/>
                        <a:pt x="9" y="3"/>
                      </a:cubicBezTo>
                      <a:close/>
                    </a:path>
                  </a:pathLst>
                </a:custGeom>
                <a:solidFill>
                  <a:srgbClr val="A2A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646"/>
                <p:cNvSpPr/>
                <p:nvPr userDrawn="1"/>
              </p:nvSpPr>
              <p:spPr bwMode="auto">
                <a:xfrm>
                  <a:off x="4867" y="645"/>
                  <a:ext cx="2" cy="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2"/>
                        <a:pt x="1" y="3"/>
                        <a:pt x="0" y="1"/>
                      </a:cubicBezTo>
                      <a:cubicBezTo>
                        <a:pt x="1" y="1"/>
                        <a:pt x="1" y="1"/>
                        <a:pt x="2" y="0"/>
                      </a:cubicBezTo>
                      <a:close/>
                    </a:path>
                  </a:pathLst>
                </a:custGeom>
                <a:solidFill>
                  <a:srgbClr val="A2A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647"/>
                <p:cNvSpPr/>
                <p:nvPr userDrawn="1"/>
              </p:nvSpPr>
              <p:spPr bwMode="auto">
                <a:xfrm>
                  <a:off x="4862" y="687"/>
                  <a:ext cx="4" cy="1"/>
                </a:xfrm>
                <a:custGeom>
                  <a:avLst/>
                  <a:gdLst>
                    <a:gd name="T0" fmla="*/ 0 w 3"/>
                    <a:gd name="T1" fmla="*/ 0 h 1"/>
                    <a:gd name="T2" fmla="*/ 3 w 3"/>
                    <a:gd name="T3" fmla="*/ 1 h 1"/>
                    <a:gd name="T4" fmla="*/ 2 w 3"/>
                    <a:gd name="T5" fmla="*/ 1 h 1"/>
                    <a:gd name="T6" fmla="*/ 1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1"/>
                        <a:pt x="3" y="1"/>
                      </a:cubicBezTo>
                      <a:cubicBezTo>
                        <a:pt x="2" y="1"/>
                        <a:pt x="2" y="1"/>
                        <a:pt x="2" y="1"/>
                      </a:cubicBezTo>
                      <a:cubicBezTo>
                        <a:pt x="1" y="1"/>
                        <a:pt x="1" y="1"/>
                        <a:pt x="1" y="1"/>
                      </a:cubicBezTo>
                      <a:cubicBezTo>
                        <a:pt x="1" y="1"/>
                        <a:pt x="1" y="1"/>
                        <a:pt x="0" y="0"/>
                      </a:cubicBezTo>
                      <a:close/>
                    </a:path>
                  </a:pathLst>
                </a:custGeom>
                <a:solidFill>
                  <a:srgbClr val="CE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648"/>
                <p:cNvSpPr/>
                <p:nvPr userDrawn="1"/>
              </p:nvSpPr>
              <p:spPr bwMode="auto">
                <a:xfrm>
                  <a:off x="4851" y="682"/>
                  <a:ext cx="3" cy="3"/>
                </a:xfrm>
                <a:custGeom>
                  <a:avLst/>
                  <a:gdLst>
                    <a:gd name="T0" fmla="*/ 1 w 3"/>
                    <a:gd name="T1" fmla="*/ 0 h 2"/>
                    <a:gd name="T2" fmla="*/ 3 w 3"/>
                    <a:gd name="T3" fmla="*/ 2 h 2"/>
                    <a:gd name="T4" fmla="*/ 0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1" y="1"/>
                        <a:pt x="2" y="1"/>
                        <a:pt x="3" y="2"/>
                      </a:cubicBezTo>
                      <a:cubicBezTo>
                        <a:pt x="2" y="2"/>
                        <a:pt x="1" y="2"/>
                        <a:pt x="0" y="2"/>
                      </a:cubicBezTo>
                      <a:cubicBezTo>
                        <a:pt x="0" y="2"/>
                        <a:pt x="0" y="1"/>
                        <a:pt x="1" y="0"/>
                      </a:cubicBezTo>
                      <a:close/>
                    </a:path>
                  </a:pathLst>
                </a:custGeom>
                <a:solidFill>
                  <a:srgbClr val="4C4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649"/>
                <p:cNvSpPr/>
                <p:nvPr userDrawn="1"/>
              </p:nvSpPr>
              <p:spPr bwMode="auto">
                <a:xfrm>
                  <a:off x="5433" y="209"/>
                  <a:ext cx="71" cy="66"/>
                </a:xfrm>
                <a:custGeom>
                  <a:avLst/>
                  <a:gdLst>
                    <a:gd name="T0" fmla="*/ 15 w 62"/>
                    <a:gd name="T1" fmla="*/ 10 h 57"/>
                    <a:gd name="T2" fmla="*/ 17 w 62"/>
                    <a:gd name="T3" fmla="*/ 9 h 57"/>
                    <a:gd name="T4" fmla="*/ 20 w 62"/>
                    <a:gd name="T5" fmla="*/ 8 h 57"/>
                    <a:gd name="T6" fmla="*/ 21 w 62"/>
                    <a:gd name="T7" fmla="*/ 16 h 57"/>
                    <a:gd name="T8" fmla="*/ 21 w 62"/>
                    <a:gd name="T9" fmla="*/ 19 h 57"/>
                    <a:gd name="T10" fmla="*/ 21 w 62"/>
                    <a:gd name="T11" fmla="*/ 33 h 57"/>
                    <a:gd name="T12" fmla="*/ 21 w 62"/>
                    <a:gd name="T13" fmla="*/ 19 h 57"/>
                    <a:gd name="T14" fmla="*/ 21 w 62"/>
                    <a:gd name="T15" fmla="*/ 14 h 57"/>
                    <a:gd name="T16" fmla="*/ 37 w 62"/>
                    <a:gd name="T17" fmla="*/ 0 h 57"/>
                    <a:gd name="T18" fmla="*/ 41 w 62"/>
                    <a:gd name="T19" fmla="*/ 3 h 57"/>
                    <a:gd name="T20" fmla="*/ 48 w 62"/>
                    <a:gd name="T21" fmla="*/ 5 h 57"/>
                    <a:gd name="T22" fmla="*/ 61 w 62"/>
                    <a:gd name="T23" fmla="*/ 1 h 57"/>
                    <a:gd name="T24" fmla="*/ 53 w 62"/>
                    <a:gd name="T25" fmla="*/ 19 h 57"/>
                    <a:gd name="T26" fmla="*/ 44 w 62"/>
                    <a:gd name="T27" fmla="*/ 36 h 57"/>
                    <a:gd name="T28" fmla="*/ 44 w 62"/>
                    <a:gd name="T29" fmla="*/ 39 h 57"/>
                    <a:gd name="T30" fmla="*/ 42 w 62"/>
                    <a:gd name="T31" fmla="*/ 42 h 57"/>
                    <a:gd name="T32" fmla="*/ 40 w 62"/>
                    <a:gd name="T33" fmla="*/ 44 h 57"/>
                    <a:gd name="T34" fmla="*/ 32 w 62"/>
                    <a:gd name="T35" fmla="*/ 55 h 57"/>
                    <a:gd name="T36" fmla="*/ 21 w 62"/>
                    <a:gd name="T37" fmla="*/ 56 h 57"/>
                    <a:gd name="T38" fmla="*/ 15 w 62"/>
                    <a:gd name="T39" fmla="*/ 56 h 57"/>
                    <a:gd name="T40" fmla="*/ 6 w 62"/>
                    <a:gd name="T41" fmla="*/ 51 h 57"/>
                    <a:gd name="T42" fmla="*/ 6 w 62"/>
                    <a:gd name="T43" fmla="*/ 38 h 57"/>
                    <a:gd name="T44" fmla="*/ 8 w 62"/>
                    <a:gd name="T45" fmla="*/ 24 h 57"/>
                    <a:gd name="T46" fmla="*/ 10 w 62"/>
                    <a:gd name="T47" fmla="*/ 20 h 57"/>
                    <a:gd name="T48" fmla="*/ 10 w 62"/>
                    <a:gd name="T49" fmla="*/ 17 h 57"/>
                    <a:gd name="T50" fmla="*/ 15 w 62"/>
                    <a:gd name="T51"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57">
                      <a:moveTo>
                        <a:pt x="15" y="10"/>
                      </a:moveTo>
                      <a:cubicBezTo>
                        <a:pt x="16" y="9"/>
                        <a:pt x="16" y="9"/>
                        <a:pt x="17" y="9"/>
                      </a:cubicBezTo>
                      <a:cubicBezTo>
                        <a:pt x="18" y="9"/>
                        <a:pt x="19" y="9"/>
                        <a:pt x="20" y="8"/>
                      </a:cubicBezTo>
                      <a:cubicBezTo>
                        <a:pt x="22" y="11"/>
                        <a:pt x="18" y="14"/>
                        <a:pt x="21" y="16"/>
                      </a:cubicBezTo>
                      <a:cubicBezTo>
                        <a:pt x="21" y="17"/>
                        <a:pt x="21" y="18"/>
                        <a:pt x="21" y="19"/>
                      </a:cubicBezTo>
                      <a:cubicBezTo>
                        <a:pt x="21" y="24"/>
                        <a:pt x="21" y="29"/>
                        <a:pt x="21" y="33"/>
                      </a:cubicBezTo>
                      <a:cubicBezTo>
                        <a:pt x="17" y="29"/>
                        <a:pt x="31" y="24"/>
                        <a:pt x="21" y="19"/>
                      </a:cubicBezTo>
                      <a:cubicBezTo>
                        <a:pt x="20" y="17"/>
                        <a:pt x="26" y="16"/>
                        <a:pt x="21" y="14"/>
                      </a:cubicBezTo>
                      <a:cubicBezTo>
                        <a:pt x="23" y="6"/>
                        <a:pt x="30" y="3"/>
                        <a:pt x="37" y="0"/>
                      </a:cubicBezTo>
                      <a:cubicBezTo>
                        <a:pt x="39" y="1"/>
                        <a:pt x="40" y="2"/>
                        <a:pt x="41" y="3"/>
                      </a:cubicBezTo>
                      <a:cubicBezTo>
                        <a:pt x="43" y="5"/>
                        <a:pt x="43" y="10"/>
                        <a:pt x="48" y="5"/>
                      </a:cubicBezTo>
                      <a:cubicBezTo>
                        <a:pt x="51" y="2"/>
                        <a:pt x="55" y="0"/>
                        <a:pt x="61" y="1"/>
                      </a:cubicBezTo>
                      <a:cubicBezTo>
                        <a:pt x="62" y="9"/>
                        <a:pt x="57" y="14"/>
                        <a:pt x="53" y="19"/>
                      </a:cubicBezTo>
                      <a:cubicBezTo>
                        <a:pt x="44" y="21"/>
                        <a:pt x="42" y="28"/>
                        <a:pt x="44" y="36"/>
                      </a:cubicBezTo>
                      <a:cubicBezTo>
                        <a:pt x="44" y="37"/>
                        <a:pt x="44" y="38"/>
                        <a:pt x="44" y="39"/>
                      </a:cubicBezTo>
                      <a:cubicBezTo>
                        <a:pt x="43" y="40"/>
                        <a:pt x="43" y="41"/>
                        <a:pt x="42" y="42"/>
                      </a:cubicBezTo>
                      <a:cubicBezTo>
                        <a:pt x="41" y="43"/>
                        <a:pt x="41" y="43"/>
                        <a:pt x="40" y="44"/>
                      </a:cubicBezTo>
                      <a:cubicBezTo>
                        <a:pt x="37" y="47"/>
                        <a:pt x="38" y="54"/>
                        <a:pt x="32" y="55"/>
                      </a:cubicBezTo>
                      <a:cubicBezTo>
                        <a:pt x="28" y="52"/>
                        <a:pt x="25" y="57"/>
                        <a:pt x="21" y="56"/>
                      </a:cubicBezTo>
                      <a:cubicBezTo>
                        <a:pt x="19" y="56"/>
                        <a:pt x="17" y="56"/>
                        <a:pt x="15" y="56"/>
                      </a:cubicBezTo>
                      <a:cubicBezTo>
                        <a:pt x="11" y="56"/>
                        <a:pt x="8" y="53"/>
                        <a:pt x="6" y="51"/>
                      </a:cubicBezTo>
                      <a:cubicBezTo>
                        <a:pt x="1" y="47"/>
                        <a:pt x="16" y="44"/>
                        <a:pt x="6" y="38"/>
                      </a:cubicBezTo>
                      <a:cubicBezTo>
                        <a:pt x="0" y="35"/>
                        <a:pt x="6" y="29"/>
                        <a:pt x="8" y="24"/>
                      </a:cubicBezTo>
                      <a:cubicBezTo>
                        <a:pt x="8" y="23"/>
                        <a:pt x="9" y="21"/>
                        <a:pt x="10" y="20"/>
                      </a:cubicBezTo>
                      <a:cubicBezTo>
                        <a:pt x="11" y="19"/>
                        <a:pt x="12" y="18"/>
                        <a:pt x="10" y="17"/>
                      </a:cubicBezTo>
                      <a:cubicBezTo>
                        <a:pt x="12" y="15"/>
                        <a:pt x="13" y="12"/>
                        <a:pt x="15" y="10"/>
                      </a:cubicBezTo>
                      <a:close/>
                    </a:path>
                  </a:pathLst>
                </a:custGeom>
                <a:solidFill>
                  <a:srgbClr val="94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650"/>
                <p:cNvSpPr/>
                <p:nvPr userDrawn="1"/>
              </p:nvSpPr>
              <p:spPr bwMode="auto">
                <a:xfrm>
                  <a:off x="5424" y="237"/>
                  <a:ext cx="16" cy="23"/>
                </a:xfrm>
                <a:custGeom>
                  <a:avLst/>
                  <a:gdLst>
                    <a:gd name="T0" fmla="*/ 4 w 14"/>
                    <a:gd name="T1" fmla="*/ 20 h 20"/>
                    <a:gd name="T2" fmla="*/ 1 w 14"/>
                    <a:gd name="T3" fmla="*/ 18 h 20"/>
                    <a:gd name="T4" fmla="*/ 1 w 14"/>
                    <a:gd name="T5" fmla="*/ 17 h 20"/>
                    <a:gd name="T6" fmla="*/ 2 w 14"/>
                    <a:gd name="T7" fmla="*/ 15 h 20"/>
                    <a:gd name="T8" fmla="*/ 7 w 14"/>
                    <a:gd name="T9" fmla="*/ 7 h 20"/>
                    <a:gd name="T10" fmla="*/ 8 w 14"/>
                    <a:gd name="T11" fmla="*/ 5 h 20"/>
                    <a:gd name="T12" fmla="*/ 11 w 14"/>
                    <a:gd name="T13" fmla="*/ 1 h 20"/>
                    <a:gd name="T14" fmla="*/ 14 w 14"/>
                    <a:gd name="T15" fmla="*/ 0 h 20"/>
                    <a:gd name="T16" fmla="*/ 4 w 14"/>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4" y="20"/>
                      </a:moveTo>
                      <a:cubicBezTo>
                        <a:pt x="3" y="19"/>
                        <a:pt x="2" y="19"/>
                        <a:pt x="1" y="18"/>
                      </a:cubicBezTo>
                      <a:cubicBezTo>
                        <a:pt x="1" y="18"/>
                        <a:pt x="1" y="18"/>
                        <a:pt x="1" y="17"/>
                      </a:cubicBezTo>
                      <a:cubicBezTo>
                        <a:pt x="0" y="16"/>
                        <a:pt x="1" y="15"/>
                        <a:pt x="2" y="15"/>
                      </a:cubicBezTo>
                      <a:cubicBezTo>
                        <a:pt x="4" y="13"/>
                        <a:pt x="6" y="10"/>
                        <a:pt x="7" y="7"/>
                      </a:cubicBezTo>
                      <a:cubicBezTo>
                        <a:pt x="6" y="6"/>
                        <a:pt x="7" y="5"/>
                        <a:pt x="8" y="5"/>
                      </a:cubicBezTo>
                      <a:cubicBezTo>
                        <a:pt x="9" y="3"/>
                        <a:pt x="10" y="2"/>
                        <a:pt x="11" y="1"/>
                      </a:cubicBezTo>
                      <a:cubicBezTo>
                        <a:pt x="12" y="0"/>
                        <a:pt x="13" y="0"/>
                        <a:pt x="14" y="0"/>
                      </a:cubicBezTo>
                      <a:cubicBezTo>
                        <a:pt x="13" y="7"/>
                        <a:pt x="12" y="15"/>
                        <a:pt x="4" y="20"/>
                      </a:cubicBezTo>
                      <a:close/>
                    </a:path>
                  </a:pathLst>
                </a:custGeom>
                <a:solidFill>
                  <a:srgbClr val="BCC7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651"/>
                <p:cNvSpPr/>
                <p:nvPr userDrawn="1"/>
              </p:nvSpPr>
              <p:spPr bwMode="auto">
                <a:xfrm>
                  <a:off x="5436" y="230"/>
                  <a:ext cx="11" cy="8"/>
                </a:xfrm>
                <a:custGeom>
                  <a:avLst/>
                  <a:gdLst>
                    <a:gd name="T0" fmla="*/ 3 w 9"/>
                    <a:gd name="T1" fmla="*/ 6 h 7"/>
                    <a:gd name="T2" fmla="*/ 0 w 9"/>
                    <a:gd name="T3" fmla="*/ 7 h 7"/>
                    <a:gd name="T4" fmla="*/ 6 w 9"/>
                    <a:gd name="T5" fmla="*/ 0 h 7"/>
                    <a:gd name="T6" fmla="*/ 9 w 9"/>
                    <a:gd name="T7" fmla="*/ 1 h 7"/>
                    <a:gd name="T8" fmla="*/ 7 w 9"/>
                    <a:gd name="T9" fmla="*/ 4 h 7"/>
                    <a:gd name="T10" fmla="*/ 3 w 9"/>
                    <a:gd name="T11" fmla="*/ 6 h 7"/>
                  </a:gdLst>
                  <a:ahLst/>
                  <a:cxnLst>
                    <a:cxn ang="0">
                      <a:pos x="T0" y="T1"/>
                    </a:cxn>
                    <a:cxn ang="0">
                      <a:pos x="T2" y="T3"/>
                    </a:cxn>
                    <a:cxn ang="0">
                      <a:pos x="T4" y="T5"/>
                    </a:cxn>
                    <a:cxn ang="0">
                      <a:pos x="T6" y="T7"/>
                    </a:cxn>
                    <a:cxn ang="0">
                      <a:pos x="T8" y="T9"/>
                    </a:cxn>
                    <a:cxn ang="0">
                      <a:pos x="T10" y="T11"/>
                    </a:cxn>
                  </a:cxnLst>
                  <a:rect l="0" t="0" r="r" b="b"/>
                  <a:pathLst>
                    <a:path w="9" h="7">
                      <a:moveTo>
                        <a:pt x="3" y="6"/>
                      </a:moveTo>
                      <a:cubicBezTo>
                        <a:pt x="2" y="6"/>
                        <a:pt x="1" y="7"/>
                        <a:pt x="0" y="7"/>
                      </a:cubicBezTo>
                      <a:cubicBezTo>
                        <a:pt x="1" y="4"/>
                        <a:pt x="3" y="2"/>
                        <a:pt x="6" y="0"/>
                      </a:cubicBezTo>
                      <a:cubicBezTo>
                        <a:pt x="7" y="0"/>
                        <a:pt x="8" y="1"/>
                        <a:pt x="9" y="1"/>
                      </a:cubicBezTo>
                      <a:cubicBezTo>
                        <a:pt x="8" y="2"/>
                        <a:pt x="8" y="3"/>
                        <a:pt x="7" y="4"/>
                      </a:cubicBezTo>
                      <a:cubicBezTo>
                        <a:pt x="6" y="6"/>
                        <a:pt x="5" y="7"/>
                        <a:pt x="3" y="6"/>
                      </a:cubicBezTo>
                      <a:close/>
                    </a:path>
                  </a:pathLst>
                </a:custGeom>
                <a:solidFill>
                  <a:srgbClr val="A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0" name="Freeform 652"/>
                <p:cNvSpPr/>
                <p:nvPr userDrawn="1"/>
              </p:nvSpPr>
              <p:spPr bwMode="auto">
                <a:xfrm>
                  <a:off x="5443" y="229"/>
                  <a:ext cx="5" cy="2"/>
                </a:xfrm>
                <a:custGeom>
                  <a:avLst/>
                  <a:gdLst>
                    <a:gd name="T0" fmla="*/ 3 w 4"/>
                    <a:gd name="T1" fmla="*/ 2 h 2"/>
                    <a:gd name="T2" fmla="*/ 0 w 4"/>
                    <a:gd name="T3" fmla="*/ 1 h 2"/>
                    <a:gd name="T4" fmla="*/ 1 w 4"/>
                    <a:gd name="T5" fmla="*/ 0 h 2"/>
                    <a:gd name="T6" fmla="*/ 3 w 4"/>
                    <a:gd name="T7" fmla="*/ 2 h 2"/>
                  </a:gdLst>
                  <a:ahLst/>
                  <a:cxnLst>
                    <a:cxn ang="0">
                      <a:pos x="T0" y="T1"/>
                    </a:cxn>
                    <a:cxn ang="0">
                      <a:pos x="T2" y="T3"/>
                    </a:cxn>
                    <a:cxn ang="0">
                      <a:pos x="T4" y="T5"/>
                    </a:cxn>
                    <a:cxn ang="0">
                      <a:pos x="T6" y="T7"/>
                    </a:cxn>
                  </a:cxnLst>
                  <a:rect l="0" t="0" r="r" b="b"/>
                  <a:pathLst>
                    <a:path w="4" h="2">
                      <a:moveTo>
                        <a:pt x="3" y="2"/>
                      </a:moveTo>
                      <a:cubicBezTo>
                        <a:pt x="2" y="2"/>
                        <a:pt x="1" y="2"/>
                        <a:pt x="0" y="1"/>
                      </a:cubicBezTo>
                      <a:cubicBezTo>
                        <a:pt x="0" y="1"/>
                        <a:pt x="1" y="0"/>
                        <a:pt x="1" y="0"/>
                      </a:cubicBezTo>
                      <a:cubicBezTo>
                        <a:pt x="3" y="0"/>
                        <a:pt x="4" y="1"/>
                        <a:pt x="3" y="2"/>
                      </a:cubicBezTo>
                      <a:close/>
                    </a:path>
                  </a:pathLst>
                </a:custGeom>
                <a:solidFill>
                  <a:srgbClr val="C9C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2" name="Freeform 653"/>
                <p:cNvSpPr/>
                <p:nvPr userDrawn="1"/>
              </p:nvSpPr>
              <p:spPr bwMode="auto">
                <a:xfrm>
                  <a:off x="5431" y="242"/>
                  <a:ext cx="2" cy="3"/>
                </a:xfrm>
                <a:custGeom>
                  <a:avLst/>
                  <a:gdLst>
                    <a:gd name="T0" fmla="*/ 2 w 2"/>
                    <a:gd name="T1" fmla="*/ 1 h 3"/>
                    <a:gd name="T2" fmla="*/ 1 w 2"/>
                    <a:gd name="T3" fmla="*/ 3 h 3"/>
                    <a:gd name="T4" fmla="*/ 0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1" y="1"/>
                        <a:pt x="1" y="2"/>
                        <a:pt x="1" y="3"/>
                      </a:cubicBezTo>
                      <a:cubicBezTo>
                        <a:pt x="1" y="2"/>
                        <a:pt x="0" y="1"/>
                        <a:pt x="0" y="0"/>
                      </a:cubicBezTo>
                      <a:cubicBezTo>
                        <a:pt x="1" y="0"/>
                        <a:pt x="1" y="0"/>
                        <a:pt x="2" y="1"/>
                      </a:cubicBezTo>
                      <a:close/>
                    </a:path>
                  </a:pathLst>
                </a:custGeom>
                <a:solidFill>
                  <a:srgbClr val="323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3" name="Freeform 654"/>
                <p:cNvSpPr/>
                <p:nvPr userDrawn="1"/>
              </p:nvSpPr>
              <p:spPr bwMode="auto">
                <a:xfrm>
                  <a:off x="5405" y="403"/>
                  <a:ext cx="79" cy="62"/>
                </a:xfrm>
                <a:custGeom>
                  <a:avLst/>
                  <a:gdLst>
                    <a:gd name="T0" fmla="*/ 47 w 68"/>
                    <a:gd name="T1" fmla="*/ 2 h 54"/>
                    <a:gd name="T2" fmla="*/ 49 w 68"/>
                    <a:gd name="T3" fmla="*/ 1 h 54"/>
                    <a:gd name="T4" fmla="*/ 52 w 68"/>
                    <a:gd name="T5" fmla="*/ 0 h 54"/>
                    <a:gd name="T6" fmla="*/ 61 w 68"/>
                    <a:gd name="T7" fmla="*/ 20 h 54"/>
                    <a:gd name="T8" fmla="*/ 47 w 68"/>
                    <a:gd name="T9" fmla="*/ 32 h 54"/>
                    <a:gd name="T10" fmla="*/ 31 w 68"/>
                    <a:gd name="T11" fmla="*/ 43 h 54"/>
                    <a:gd name="T12" fmla="*/ 24 w 68"/>
                    <a:gd name="T13" fmla="*/ 48 h 54"/>
                    <a:gd name="T14" fmla="*/ 17 w 68"/>
                    <a:gd name="T15" fmla="*/ 53 h 54"/>
                    <a:gd name="T16" fmla="*/ 8 w 68"/>
                    <a:gd name="T17" fmla="*/ 52 h 54"/>
                    <a:gd name="T18" fmla="*/ 1 w 68"/>
                    <a:gd name="T19" fmla="*/ 47 h 54"/>
                    <a:gd name="T20" fmla="*/ 6 w 68"/>
                    <a:gd name="T21" fmla="*/ 40 h 54"/>
                    <a:gd name="T22" fmla="*/ 8 w 68"/>
                    <a:gd name="T23" fmla="*/ 39 h 54"/>
                    <a:gd name="T24" fmla="*/ 32 w 68"/>
                    <a:gd name="T25" fmla="*/ 14 h 54"/>
                    <a:gd name="T26" fmla="*/ 44 w 68"/>
                    <a:gd name="T27" fmla="*/ 6 h 54"/>
                    <a:gd name="T28" fmla="*/ 45 w 68"/>
                    <a:gd name="T29" fmla="*/ 4 h 54"/>
                    <a:gd name="T30" fmla="*/ 47 w 68"/>
                    <a:gd name="T31" fmla="*/ 4 h 54"/>
                    <a:gd name="T32" fmla="*/ 47 w 68"/>
                    <a:gd name="T3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54">
                      <a:moveTo>
                        <a:pt x="47" y="2"/>
                      </a:moveTo>
                      <a:cubicBezTo>
                        <a:pt x="48" y="2"/>
                        <a:pt x="49" y="1"/>
                        <a:pt x="49" y="1"/>
                      </a:cubicBezTo>
                      <a:cubicBezTo>
                        <a:pt x="50" y="0"/>
                        <a:pt x="51" y="0"/>
                        <a:pt x="52" y="0"/>
                      </a:cubicBezTo>
                      <a:cubicBezTo>
                        <a:pt x="68" y="1"/>
                        <a:pt x="60" y="12"/>
                        <a:pt x="61" y="20"/>
                      </a:cubicBezTo>
                      <a:cubicBezTo>
                        <a:pt x="58" y="26"/>
                        <a:pt x="55" y="31"/>
                        <a:pt x="47" y="32"/>
                      </a:cubicBezTo>
                      <a:cubicBezTo>
                        <a:pt x="40" y="34"/>
                        <a:pt x="36" y="40"/>
                        <a:pt x="31" y="43"/>
                      </a:cubicBezTo>
                      <a:cubicBezTo>
                        <a:pt x="29" y="45"/>
                        <a:pt x="23" y="41"/>
                        <a:pt x="24" y="48"/>
                      </a:cubicBezTo>
                      <a:cubicBezTo>
                        <a:pt x="24" y="51"/>
                        <a:pt x="21" y="53"/>
                        <a:pt x="17" y="53"/>
                      </a:cubicBezTo>
                      <a:cubicBezTo>
                        <a:pt x="14" y="50"/>
                        <a:pt x="11" y="54"/>
                        <a:pt x="8" y="52"/>
                      </a:cubicBezTo>
                      <a:cubicBezTo>
                        <a:pt x="6" y="51"/>
                        <a:pt x="2" y="50"/>
                        <a:pt x="1" y="47"/>
                      </a:cubicBezTo>
                      <a:cubicBezTo>
                        <a:pt x="0" y="44"/>
                        <a:pt x="3" y="42"/>
                        <a:pt x="6" y="40"/>
                      </a:cubicBezTo>
                      <a:cubicBezTo>
                        <a:pt x="6" y="39"/>
                        <a:pt x="7" y="39"/>
                        <a:pt x="8" y="39"/>
                      </a:cubicBezTo>
                      <a:cubicBezTo>
                        <a:pt x="13" y="28"/>
                        <a:pt x="24" y="23"/>
                        <a:pt x="32" y="14"/>
                      </a:cubicBezTo>
                      <a:cubicBezTo>
                        <a:pt x="35" y="10"/>
                        <a:pt x="39" y="8"/>
                        <a:pt x="44" y="6"/>
                      </a:cubicBezTo>
                      <a:cubicBezTo>
                        <a:pt x="44" y="5"/>
                        <a:pt x="45" y="5"/>
                        <a:pt x="45" y="4"/>
                      </a:cubicBezTo>
                      <a:cubicBezTo>
                        <a:pt x="46" y="4"/>
                        <a:pt x="46" y="4"/>
                        <a:pt x="47" y="4"/>
                      </a:cubicBezTo>
                      <a:cubicBezTo>
                        <a:pt x="47" y="3"/>
                        <a:pt x="47" y="3"/>
                        <a:pt x="47" y="2"/>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4" name="Freeform 655"/>
                <p:cNvSpPr/>
                <p:nvPr userDrawn="1"/>
              </p:nvSpPr>
              <p:spPr bwMode="auto">
                <a:xfrm>
                  <a:off x="5425" y="442"/>
                  <a:ext cx="51" cy="28"/>
                </a:xfrm>
                <a:custGeom>
                  <a:avLst/>
                  <a:gdLst>
                    <a:gd name="T0" fmla="*/ 0 w 44"/>
                    <a:gd name="T1" fmla="*/ 19 h 24"/>
                    <a:gd name="T2" fmla="*/ 5 w 44"/>
                    <a:gd name="T3" fmla="*/ 13 h 24"/>
                    <a:gd name="T4" fmla="*/ 14 w 44"/>
                    <a:gd name="T5" fmla="*/ 8 h 24"/>
                    <a:gd name="T6" fmla="*/ 34 w 44"/>
                    <a:gd name="T7" fmla="*/ 1 h 24"/>
                    <a:gd name="T8" fmla="*/ 41 w 44"/>
                    <a:gd name="T9" fmla="*/ 3 h 24"/>
                    <a:gd name="T10" fmla="*/ 41 w 44"/>
                    <a:gd name="T11" fmla="*/ 12 h 24"/>
                    <a:gd name="T12" fmla="*/ 17 w 44"/>
                    <a:gd name="T13" fmla="*/ 22 h 24"/>
                    <a:gd name="T14" fmla="*/ 14 w 44"/>
                    <a:gd name="T15" fmla="*/ 21 h 24"/>
                    <a:gd name="T16" fmla="*/ 14 w 44"/>
                    <a:gd name="T17" fmla="*/ 21 h 24"/>
                    <a:gd name="T18" fmla="*/ 0 w 44"/>
                    <a:gd name="T1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4">
                      <a:moveTo>
                        <a:pt x="0" y="19"/>
                      </a:moveTo>
                      <a:cubicBezTo>
                        <a:pt x="2" y="17"/>
                        <a:pt x="5" y="15"/>
                        <a:pt x="5" y="13"/>
                      </a:cubicBezTo>
                      <a:cubicBezTo>
                        <a:pt x="6" y="6"/>
                        <a:pt x="11" y="9"/>
                        <a:pt x="14" y="8"/>
                      </a:cubicBezTo>
                      <a:cubicBezTo>
                        <a:pt x="20" y="4"/>
                        <a:pt x="29" y="10"/>
                        <a:pt x="34" y="1"/>
                      </a:cubicBezTo>
                      <a:cubicBezTo>
                        <a:pt x="35" y="0"/>
                        <a:pt x="39" y="1"/>
                        <a:pt x="41" y="3"/>
                      </a:cubicBezTo>
                      <a:cubicBezTo>
                        <a:pt x="44" y="6"/>
                        <a:pt x="43" y="9"/>
                        <a:pt x="41" y="12"/>
                      </a:cubicBezTo>
                      <a:cubicBezTo>
                        <a:pt x="33" y="15"/>
                        <a:pt x="25" y="18"/>
                        <a:pt x="17" y="22"/>
                      </a:cubicBezTo>
                      <a:cubicBezTo>
                        <a:pt x="16" y="21"/>
                        <a:pt x="15" y="21"/>
                        <a:pt x="14" y="21"/>
                      </a:cubicBezTo>
                      <a:cubicBezTo>
                        <a:pt x="14" y="21"/>
                        <a:pt x="14" y="21"/>
                        <a:pt x="14" y="21"/>
                      </a:cubicBezTo>
                      <a:cubicBezTo>
                        <a:pt x="10" y="18"/>
                        <a:pt x="4" y="24"/>
                        <a:pt x="0" y="19"/>
                      </a:cubicBezTo>
                      <a:close/>
                    </a:path>
                  </a:pathLst>
                </a:custGeom>
                <a:solidFill>
                  <a:srgbClr val="A39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5" name="Freeform 656"/>
                <p:cNvSpPr/>
                <p:nvPr userDrawn="1"/>
              </p:nvSpPr>
              <p:spPr bwMode="auto">
                <a:xfrm>
                  <a:off x="5352" y="494"/>
                  <a:ext cx="6" cy="7"/>
                </a:xfrm>
                <a:custGeom>
                  <a:avLst/>
                  <a:gdLst>
                    <a:gd name="T0" fmla="*/ 5 w 5"/>
                    <a:gd name="T1" fmla="*/ 6 h 6"/>
                    <a:gd name="T2" fmla="*/ 3 w 5"/>
                    <a:gd name="T3" fmla="*/ 6 h 6"/>
                    <a:gd name="T4" fmla="*/ 0 w 5"/>
                    <a:gd name="T5" fmla="*/ 0 h 6"/>
                    <a:gd name="T6" fmla="*/ 5 w 5"/>
                    <a:gd name="T7" fmla="*/ 6 h 6"/>
                  </a:gdLst>
                  <a:ahLst/>
                  <a:cxnLst>
                    <a:cxn ang="0">
                      <a:pos x="T0" y="T1"/>
                    </a:cxn>
                    <a:cxn ang="0">
                      <a:pos x="T2" y="T3"/>
                    </a:cxn>
                    <a:cxn ang="0">
                      <a:pos x="T4" y="T5"/>
                    </a:cxn>
                    <a:cxn ang="0">
                      <a:pos x="T6" y="T7"/>
                    </a:cxn>
                  </a:cxnLst>
                  <a:rect l="0" t="0" r="r" b="b"/>
                  <a:pathLst>
                    <a:path w="5" h="6">
                      <a:moveTo>
                        <a:pt x="5" y="6"/>
                      </a:moveTo>
                      <a:cubicBezTo>
                        <a:pt x="4" y="6"/>
                        <a:pt x="4" y="6"/>
                        <a:pt x="3" y="6"/>
                      </a:cubicBezTo>
                      <a:cubicBezTo>
                        <a:pt x="2" y="4"/>
                        <a:pt x="1" y="2"/>
                        <a:pt x="0" y="0"/>
                      </a:cubicBezTo>
                      <a:cubicBezTo>
                        <a:pt x="4" y="0"/>
                        <a:pt x="4" y="3"/>
                        <a:pt x="5" y="6"/>
                      </a:cubicBezTo>
                      <a:close/>
                    </a:path>
                  </a:pathLst>
                </a:custGeom>
                <a:solidFill>
                  <a:srgbClr val="CDC9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6" name="Freeform 657"/>
                <p:cNvSpPr/>
                <p:nvPr userDrawn="1"/>
              </p:nvSpPr>
              <p:spPr bwMode="auto">
                <a:xfrm>
                  <a:off x="5456" y="405"/>
                  <a:ext cx="5" cy="5"/>
                </a:xfrm>
                <a:custGeom>
                  <a:avLst/>
                  <a:gdLst>
                    <a:gd name="T0" fmla="*/ 3 w 4"/>
                    <a:gd name="T1" fmla="*/ 0 h 4"/>
                    <a:gd name="T2" fmla="*/ 4 w 4"/>
                    <a:gd name="T3" fmla="*/ 2 h 4"/>
                    <a:gd name="T4" fmla="*/ 4 w 4"/>
                    <a:gd name="T5" fmla="*/ 2 h 4"/>
                    <a:gd name="T6" fmla="*/ 0 w 4"/>
                    <a:gd name="T7" fmla="*/ 4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4" y="1"/>
                        <a:pt x="4" y="1"/>
                        <a:pt x="4" y="2"/>
                      </a:cubicBezTo>
                      <a:cubicBezTo>
                        <a:pt x="4" y="2"/>
                        <a:pt x="4" y="2"/>
                        <a:pt x="4" y="2"/>
                      </a:cubicBezTo>
                      <a:cubicBezTo>
                        <a:pt x="3" y="3"/>
                        <a:pt x="1" y="3"/>
                        <a:pt x="0" y="4"/>
                      </a:cubicBezTo>
                      <a:cubicBezTo>
                        <a:pt x="0" y="2"/>
                        <a:pt x="2" y="1"/>
                        <a:pt x="3" y="0"/>
                      </a:cubicBez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7" name="Freeform 658"/>
                <p:cNvSpPr/>
                <p:nvPr userDrawn="1"/>
              </p:nvSpPr>
              <p:spPr bwMode="auto">
                <a:xfrm>
                  <a:off x="5462" y="401"/>
                  <a:ext cx="3" cy="3"/>
                </a:xfrm>
                <a:custGeom>
                  <a:avLst/>
                  <a:gdLst>
                    <a:gd name="T0" fmla="*/ 3 w 3"/>
                    <a:gd name="T1" fmla="*/ 2 h 3"/>
                    <a:gd name="T2" fmla="*/ 0 w 3"/>
                    <a:gd name="T3" fmla="*/ 3 h 3"/>
                    <a:gd name="T4" fmla="*/ 2 w 3"/>
                    <a:gd name="T5" fmla="*/ 0 h 3"/>
                    <a:gd name="T6" fmla="*/ 2 w 3"/>
                    <a:gd name="T7" fmla="*/ 0 h 3"/>
                    <a:gd name="T8" fmla="*/ 3 w 3"/>
                    <a:gd name="T9" fmla="*/ 1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cubicBezTo>
                        <a:pt x="2" y="2"/>
                        <a:pt x="1" y="3"/>
                        <a:pt x="0" y="3"/>
                      </a:cubicBezTo>
                      <a:cubicBezTo>
                        <a:pt x="1" y="2"/>
                        <a:pt x="1" y="1"/>
                        <a:pt x="2" y="0"/>
                      </a:cubicBezTo>
                      <a:cubicBezTo>
                        <a:pt x="2" y="0"/>
                        <a:pt x="2" y="0"/>
                        <a:pt x="2" y="0"/>
                      </a:cubicBezTo>
                      <a:cubicBezTo>
                        <a:pt x="2" y="0"/>
                        <a:pt x="3" y="0"/>
                        <a:pt x="3" y="1"/>
                      </a:cubicBezTo>
                      <a:cubicBezTo>
                        <a:pt x="3" y="1"/>
                        <a:pt x="3" y="2"/>
                        <a:pt x="3" y="2"/>
                      </a:cubicBez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8" name="Freeform 659"/>
                <p:cNvSpPr/>
                <p:nvPr userDrawn="1"/>
              </p:nvSpPr>
              <p:spPr bwMode="auto">
                <a:xfrm>
                  <a:off x="5383" y="344"/>
                  <a:ext cx="64" cy="81"/>
                </a:xfrm>
                <a:custGeom>
                  <a:avLst/>
                  <a:gdLst>
                    <a:gd name="T0" fmla="*/ 9 w 55"/>
                    <a:gd name="T1" fmla="*/ 69 h 70"/>
                    <a:gd name="T2" fmla="*/ 7 w 55"/>
                    <a:gd name="T3" fmla="*/ 70 h 70"/>
                    <a:gd name="T4" fmla="*/ 6 w 55"/>
                    <a:gd name="T5" fmla="*/ 70 h 70"/>
                    <a:gd name="T6" fmla="*/ 3 w 55"/>
                    <a:gd name="T7" fmla="*/ 69 h 70"/>
                    <a:gd name="T8" fmla="*/ 1 w 55"/>
                    <a:gd name="T9" fmla="*/ 67 h 70"/>
                    <a:gd name="T10" fmla="*/ 0 w 55"/>
                    <a:gd name="T11" fmla="*/ 65 h 70"/>
                    <a:gd name="T12" fmla="*/ 14 w 55"/>
                    <a:gd name="T13" fmla="*/ 44 h 70"/>
                    <a:gd name="T14" fmla="*/ 16 w 55"/>
                    <a:gd name="T15" fmla="*/ 43 h 70"/>
                    <a:gd name="T16" fmla="*/ 18 w 55"/>
                    <a:gd name="T17" fmla="*/ 35 h 70"/>
                    <a:gd name="T18" fmla="*/ 29 w 55"/>
                    <a:gd name="T19" fmla="*/ 9 h 70"/>
                    <a:gd name="T20" fmla="*/ 35 w 55"/>
                    <a:gd name="T21" fmla="*/ 2 h 70"/>
                    <a:gd name="T22" fmla="*/ 40 w 55"/>
                    <a:gd name="T23" fmla="*/ 5 h 70"/>
                    <a:gd name="T24" fmla="*/ 49 w 55"/>
                    <a:gd name="T25" fmla="*/ 17 h 70"/>
                    <a:gd name="T26" fmla="*/ 49 w 55"/>
                    <a:gd name="T27" fmla="*/ 17 h 70"/>
                    <a:gd name="T28" fmla="*/ 47 w 55"/>
                    <a:gd name="T29" fmla="*/ 20 h 70"/>
                    <a:gd name="T30" fmla="*/ 40 w 55"/>
                    <a:gd name="T31" fmla="*/ 28 h 70"/>
                    <a:gd name="T32" fmla="*/ 36 w 55"/>
                    <a:gd name="T33" fmla="*/ 35 h 70"/>
                    <a:gd name="T34" fmla="*/ 28 w 55"/>
                    <a:gd name="T35" fmla="*/ 41 h 70"/>
                    <a:gd name="T36" fmla="*/ 22 w 55"/>
                    <a:gd name="T37" fmla="*/ 51 h 70"/>
                    <a:gd name="T38" fmla="*/ 22 w 55"/>
                    <a:gd name="T39" fmla="*/ 51 h 70"/>
                    <a:gd name="T40" fmla="*/ 11 w 55"/>
                    <a:gd name="T41" fmla="*/ 61 h 70"/>
                    <a:gd name="T42" fmla="*/ 9 w 55"/>
                    <a:gd name="T43"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70">
                      <a:moveTo>
                        <a:pt x="9" y="69"/>
                      </a:moveTo>
                      <a:cubicBezTo>
                        <a:pt x="8" y="69"/>
                        <a:pt x="8" y="70"/>
                        <a:pt x="7" y="70"/>
                      </a:cubicBezTo>
                      <a:cubicBezTo>
                        <a:pt x="6" y="70"/>
                        <a:pt x="6" y="70"/>
                        <a:pt x="6" y="70"/>
                      </a:cubicBezTo>
                      <a:cubicBezTo>
                        <a:pt x="5" y="70"/>
                        <a:pt x="4" y="69"/>
                        <a:pt x="3" y="69"/>
                      </a:cubicBezTo>
                      <a:cubicBezTo>
                        <a:pt x="2" y="68"/>
                        <a:pt x="1" y="68"/>
                        <a:pt x="1" y="67"/>
                      </a:cubicBezTo>
                      <a:cubicBezTo>
                        <a:pt x="1" y="67"/>
                        <a:pt x="0" y="66"/>
                        <a:pt x="0" y="65"/>
                      </a:cubicBezTo>
                      <a:cubicBezTo>
                        <a:pt x="7" y="59"/>
                        <a:pt x="7" y="50"/>
                        <a:pt x="14" y="44"/>
                      </a:cubicBezTo>
                      <a:cubicBezTo>
                        <a:pt x="15" y="45"/>
                        <a:pt x="16" y="44"/>
                        <a:pt x="16" y="43"/>
                      </a:cubicBezTo>
                      <a:cubicBezTo>
                        <a:pt x="17" y="40"/>
                        <a:pt x="20" y="38"/>
                        <a:pt x="18" y="35"/>
                      </a:cubicBezTo>
                      <a:cubicBezTo>
                        <a:pt x="22" y="26"/>
                        <a:pt x="26" y="18"/>
                        <a:pt x="29" y="9"/>
                      </a:cubicBezTo>
                      <a:cubicBezTo>
                        <a:pt x="30" y="6"/>
                        <a:pt x="31" y="3"/>
                        <a:pt x="35" y="2"/>
                      </a:cubicBezTo>
                      <a:cubicBezTo>
                        <a:pt x="37" y="2"/>
                        <a:pt x="39" y="6"/>
                        <a:pt x="40" y="5"/>
                      </a:cubicBezTo>
                      <a:cubicBezTo>
                        <a:pt x="55" y="0"/>
                        <a:pt x="50" y="10"/>
                        <a:pt x="49" y="17"/>
                      </a:cubicBezTo>
                      <a:cubicBezTo>
                        <a:pt x="49" y="17"/>
                        <a:pt x="49" y="17"/>
                        <a:pt x="49" y="17"/>
                      </a:cubicBezTo>
                      <a:cubicBezTo>
                        <a:pt x="48" y="18"/>
                        <a:pt x="48" y="19"/>
                        <a:pt x="47" y="20"/>
                      </a:cubicBezTo>
                      <a:cubicBezTo>
                        <a:pt x="45" y="23"/>
                        <a:pt x="44" y="27"/>
                        <a:pt x="40" y="28"/>
                      </a:cubicBezTo>
                      <a:cubicBezTo>
                        <a:pt x="37" y="30"/>
                        <a:pt x="36" y="32"/>
                        <a:pt x="36" y="35"/>
                      </a:cubicBezTo>
                      <a:cubicBezTo>
                        <a:pt x="33" y="37"/>
                        <a:pt x="31" y="39"/>
                        <a:pt x="28" y="41"/>
                      </a:cubicBezTo>
                      <a:cubicBezTo>
                        <a:pt x="24" y="43"/>
                        <a:pt x="22" y="46"/>
                        <a:pt x="22" y="51"/>
                      </a:cubicBezTo>
                      <a:cubicBezTo>
                        <a:pt x="22" y="51"/>
                        <a:pt x="22" y="51"/>
                        <a:pt x="22" y="51"/>
                      </a:cubicBezTo>
                      <a:cubicBezTo>
                        <a:pt x="18" y="54"/>
                        <a:pt x="13" y="56"/>
                        <a:pt x="11" y="61"/>
                      </a:cubicBezTo>
                      <a:cubicBezTo>
                        <a:pt x="11" y="64"/>
                        <a:pt x="10" y="66"/>
                        <a:pt x="9" y="69"/>
                      </a:cubicBezTo>
                      <a:close/>
                    </a:path>
                  </a:pathLst>
                </a:custGeom>
                <a:solidFill>
                  <a:srgbClr val="A0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9" name="Freeform 660"/>
                <p:cNvSpPr/>
                <p:nvPr userDrawn="1"/>
              </p:nvSpPr>
              <p:spPr bwMode="auto">
                <a:xfrm>
                  <a:off x="5400" y="285"/>
                  <a:ext cx="65" cy="64"/>
                </a:xfrm>
                <a:custGeom>
                  <a:avLst/>
                  <a:gdLst>
                    <a:gd name="T0" fmla="*/ 20 w 57"/>
                    <a:gd name="T1" fmla="*/ 51 h 55"/>
                    <a:gd name="T2" fmla="*/ 15 w 57"/>
                    <a:gd name="T3" fmla="*/ 45 h 55"/>
                    <a:gd name="T4" fmla="*/ 9 w 57"/>
                    <a:gd name="T5" fmla="*/ 49 h 55"/>
                    <a:gd name="T6" fmla="*/ 6 w 57"/>
                    <a:gd name="T7" fmla="*/ 55 h 55"/>
                    <a:gd name="T8" fmla="*/ 0 w 57"/>
                    <a:gd name="T9" fmla="*/ 47 h 55"/>
                    <a:gd name="T10" fmla="*/ 17 w 57"/>
                    <a:gd name="T11" fmla="*/ 23 h 55"/>
                    <a:gd name="T12" fmla="*/ 19 w 57"/>
                    <a:gd name="T13" fmla="*/ 21 h 55"/>
                    <a:gd name="T14" fmla="*/ 28 w 57"/>
                    <a:gd name="T15" fmla="*/ 13 h 55"/>
                    <a:gd name="T16" fmla="*/ 34 w 57"/>
                    <a:gd name="T17" fmla="*/ 11 h 55"/>
                    <a:gd name="T18" fmla="*/ 54 w 57"/>
                    <a:gd name="T19" fmla="*/ 0 h 55"/>
                    <a:gd name="T20" fmla="*/ 57 w 57"/>
                    <a:gd name="T21" fmla="*/ 2 h 55"/>
                    <a:gd name="T22" fmla="*/ 57 w 57"/>
                    <a:gd name="T23" fmla="*/ 4 h 55"/>
                    <a:gd name="T24" fmla="*/ 56 w 57"/>
                    <a:gd name="T25" fmla="*/ 10 h 55"/>
                    <a:gd name="T26" fmla="*/ 45 w 57"/>
                    <a:gd name="T27" fmla="*/ 22 h 55"/>
                    <a:gd name="T28" fmla="*/ 42 w 57"/>
                    <a:gd name="T29" fmla="*/ 24 h 55"/>
                    <a:gd name="T30" fmla="*/ 32 w 57"/>
                    <a:gd name="T31" fmla="*/ 37 h 55"/>
                    <a:gd name="T32" fmla="*/ 32 w 57"/>
                    <a:gd name="T33" fmla="*/ 40 h 55"/>
                    <a:gd name="T34" fmla="*/ 22 w 57"/>
                    <a:gd name="T35" fmla="*/ 52 h 55"/>
                    <a:gd name="T36" fmla="*/ 20 w 57"/>
                    <a:gd name="T3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5">
                      <a:moveTo>
                        <a:pt x="20" y="51"/>
                      </a:moveTo>
                      <a:cubicBezTo>
                        <a:pt x="21" y="47"/>
                        <a:pt x="18" y="45"/>
                        <a:pt x="15" y="45"/>
                      </a:cubicBezTo>
                      <a:cubicBezTo>
                        <a:pt x="11" y="44"/>
                        <a:pt x="10" y="47"/>
                        <a:pt x="9" y="49"/>
                      </a:cubicBezTo>
                      <a:cubicBezTo>
                        <a:pt x="8" y="51"/>
                        <a:pt x="7" y="53"/>
                        <a:pt x="6" y="55"/>
                      </a:cubicBezTo>
                      <a:cubicBezTo>
                        <a:pt x="0" y="55"/>
                        <a:pt x="4" y="48"/>
                        <a:pt x="0" y="47"/>
                      </a:cubicBezTo>
                      <a:cubicBezTo>
                        <a:pt x="1" y="35"/>
                        <a:pt x="10" y="30"/>
                        <a:pt x="17" y="23"/>
                      </a:cubicBezTo>
                      <a:cubicBezTo>
                        <a:pt x="17" y="22"/>
                        <a:pt x="18" y="21"/>
                        <a:pt x="19" y="21"/>
                      </a:cubicBezTo>
                      <a:cubicBezTo>
                        <a:pt x="22" y="18"/>
                        <a:pt x="25" y="15"/>
                        <a:pt x="28" y="13"/>
                      </a:cubicBezTo>
                      <a:cubicBezTo>
                        <a:pt x="29" y="12"/>
                        <a:pt x="31" y="11"/>
                        <a:pt x="34" y="11"/>
                      </a:cubicBezTo>
                      <a:cubicBezTo>
                        <a:pt x="45" y="16"/>
                        <a:pt x="47" y="4"/>
                        <a:pt x="54" y="0"/>
                      </a:cubicBezTo>
                      <a:cubicBezTo>
                        <a:pt x="55" y="0"/>
                        <a:pt x="56" y="1"/>
                        <a:pt x="57" y="2"/>
                      </a:cubicBezTo>
                      <a:cubicBezTo>
                        <a:pt x="57" y="2"/>
                        <a:pt x="57" y="3"/>
                        <a:pt x="57" y="4"/>
                      </a:cubicBezTo>
                      <a:cubicBezTo>
                        <a:pt x="57" y="6"/>
                        <a:pt x="57" y="8"/>
                        <a:pt x="56" y="10"/>
                      </a:cubicBezTo>
                      <a:cubicBezTo>
                        <a:pt x="55" y="17"/>
                        <a:pt x="49" y="19"/>
                        <a:pt x="45" y="22"/>
                      </a:cubicBezTo>
                      <a:cubicBezTo>
                        <a:pt x="44" y="23"/>
                        <a:pt x="43" y="23"/>
                        <a:pt x="42" y="24"/>
                      </a:cubicBezTo>
                      <a:cubicBezTo>
                        <a:pt x="31" y="23"/>
                        <a:pt x="31" y="29"/>
                        <a:pt x="32" y="37"/>
                      </a:cubicBezTo>
                      <a:cubicBezTo>
                        <a:pt x="32" y="38"/>
                        <a:pt x="32" y="39"/>
                        <a:pt x="32" y="40"/>
                      </a:cubicBezTo>
                      <a:cubicBezTo>
                        <a:pt x="29" y="44"/>
                        <a:pt x="27" y="49"/>
                        <a:pt x="22" y="52"/>
                      </a:cubicBezTo>
                      <a:cubicBezTo>
                        <a:pt x="21" y="51"/>
                        <a:pt x="21" y="51"/>
                        <a:pt x="20" y="51"/>
                      </a:cubicBezTo>
                      <a:close/>
                    </a:path>
                  </a:pathLst>
                </a:custGeom>
                <a:solidFill>
                  <a:srgbClr val="878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0" name="Freeform 661"/>
                <p:cNvSpPr/>
                <p:nvPr userDrawn="1"/>
              </p:nvSpPr>
              <p:spPr bwMode="auto">
                <a:xfrm>
                  <a:off x="5367" y="298"/>
                  <a:ext cx="65" cy="75"/>
                </a:xfrm>
                <a:custGeom>
                  <a:avLst/>
                  <a:gdLst>
                    <a:gd name="T0" fmla="*/ 47 w 56"/>
                    <a:gd name="T1" fmla="*/ 13 h 65"/>
                    <a:gd name="T2" fmla="*/ 28 w 56"/>
                    <a:gd name="T3" fmla="*/ 36 h 65"/>
                    <a:gd name="T4" fmla="*/ 16 w 56"/>
                    <a:gd name="T5" fmla="*/ 48 h 65"/>
                    <a:gd name="T6" fmla="*/ 16 w 56"/>
                    <a:gd name="T7" fmla="*/ 48 h 65"/>
                    <a:gd name="T8" fmla="*/ 0 w 56"/>
                    <a:gd name="T9" fmla="*/ 65 h 65"/>
                    <a:gd name="T10" fmla="*/ 7 w 56"/>
                    <a:gd name="T11" fmla="*/ 48 h 65"/>
                    <a:gd name="T12" fmla="*/ 18 w 56"/>
                    <a:gd name="T13" fmla="*/ 30 h 65"/>
                    <a:gd name="T14" fmla="*/ 29 w 56"/>
                    <a:gd name="T15" fmla="*/ 12 h 65"/>
                    <a:gd name="T16" fmla="*/ 56 w 56"/>
                    <a:gd name="T17" fmla="*/ 4 h 65"/>
                    <a:gd name="T18" fmla="*/ 49 w 56"/>
                    <a:gd name="T19" fmla="*/ 12 h 65"/>
                    <a:gd name="T20" fmla="*/ 47 w 56"/>
                    <a:gd name="T21"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5">
                      <a:moveTo>
                        <a:pt x="47" y="13"/>
                      </a:moveTo>
                      <a:cubicBezTo>
                        <a:pt x="40" y="20"/>
                        <a:pt x="33" y="27"/>
                        <a:pt x="28" y="36"/>
                      </a:cubicBezTo>
                      <a:cubicBezTo>
                        <a:pt x="22" y="38"/>
                        <a:pt x="19" y="43"/>
                        <a:pt x="16" y="48"/>
                      </a:cubicBezTo>
                      <a:cubicBezTo>
                        <a:pt x="16" y="48"/>
                        <a:pt x="16" y="48"/>
                        <a:pt x="16" y="48"/>
                      </a:cubicBezTo>
                      <a:cubicBezTo>
                        <a:pt x="11" y="55"/>
                        <a:pt x="8" y="63"/>
                        <a:pt x="0" y="65"/>
                      </a:cubicBezTo>
                      <a:cubicBezTo>
                        <a:pt x="0" y="59"/>
                        <a:pt x="1" y="53"/>
                        <a:pt x="7" y="48"/>
                      </a:cubicBezTo>
                      <a:cubicBezTo>
                        <a:pt x="14" y="44"/>
                        <a:pt x="14" y="35"/>
                        <a:pt x="18" y="30"/>
                      </a:cubicBezTo>
                      <a:cubicBezTo>
                        <a:pt x="21" y="24"/>
                        <a:pt x="26" y="18"/>
                        <a:pt x="29" y="12"/>
                      </a:cubicBezTo>
                      <a:cubicBezTo>
                        <a:pt x="35" y="0"/>
                        <a:pt x="39" y="0"/>
                        <a:pt x="56" y="4"/>
                      </a:cubicBezTo>
                      <a:cubicBezTo>
                        <a:pt x="55" y="8"/>
                        <a:pt x="51" y="9"/>
                        <a:pt x="49" y="12"/>
                      </a:cubicBezTo>
                      <a:cubicBezTo>
                        <a:pt x="48" y="12"/>
                        <a:pt x="47" y="10"/>
                        <a:pt x="47" y="13"/>
                      </a:cubicBez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1" name="Freeform 662"/>
                <p:cNvSpPr/>
                <p:nvPr userDrawn="1"/>
              </p:nvSpPr>
              <p:spPr bwMode="auto">
                <a:xfrm>
                  <a:off x="5404" y="344"/>
                  <a:ext cx="20" cy="41"/>
                </a:xfrm>
                <a:custGeom>
                  <a:avLst/>
                  <a:gdLst>
                    <a:gd name="T0" fmla="*/ 17 w 17"/>
                    <a:gd name="T1" fmla="*/ 2 h 35"/>
                    <a:gd name="T2" fmla="*/ 6 w 17"/>
                    <a:gd name="T3" fmla="*/ 27 h 35"/>
                    <a:gd name="T4" fmla="*/ 0 w 17"/>
                    <a:gd name="T5" fmla="*/ 35 h 35"/>
                    <a:gd name="T6" fmla="*/ 6 w 17"/>
                    <a:gd name="T7" fmla="*/ 17 h 35"/>
                    <a:gd name="T8" fmla="*/ 9 w 17"/>
                    <a:gd name="T9" fmla="*/ 8 h 35"/>
                    <a:gd name="T10" fmla="*/ 16 w 17"/>
                    <a:gd name="T11" fmla="*/ 0 h 35"/>
                    <a:gd name="T12" fmla="*/ 16 w 17"/>
                    <a:gd name="T13" fmla="*/ 0 h 35"/>
                    <a:gd name="T14" fmla="*/ 17 w 17"/>
                    <a:gd name="T15" fmla="*/ 1 h 35"/>
                    <a:gd name="T16" fmla="*/ 17 w 17"/>
                    <a:gd name="T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5">
                      <a:moveTo>
                        <a:pt x="17" y="2"/>
                      </a:moveTo>
                      <a:cubicBezTo>
                        <a:pt x="12" y="10"/>
                        <a:pt x="9" y="18"/>
                        <a:pt x="6" y="27"/>
                      </a:cubicBezTo>
                      <a:cubicBezTo>
                        <a:pt x="4" y="30"/>
                        <a:pt x="4" y="33"/>
                        <a:pt x="0" y="35"/>
                      </a:cubicBezTo>
                      <a:cubicBezTo>
                        <a:pt x="0" y="28"/>
                        <a:pt x="3" y="22"/>
                        <a:pt x="6" y="17"/>
                      </a:cubicBezTo>
                      <a:cubicBezTo>
                        <a:pt x="8" y="14"/>
                        <a:pt x="10" y="11"/>
                        <a:pt x="9" y="8"/>
                      </a:cubicBezTo>
                      <a:cubicBezTo>
                        <a:pt x="6" y="0"/>
                        <a:pt x="11" y="1"/>
                        <a:pt x="16" y="0"/>
                      </a:cubicBezTo>
                      <a:cubicBezTo>
                        <a:pt x="16" y="0"/>
                        <a:pt x="16" y="0"/>
                        <a:pt x="16" y="0"/>
                      </a:cubicBezTo>
                      <a:cubicBezTo>
                        <a:pt x="17" y="0"/>
                        <a:pt x="17" y="1"/>
                        <a:pt x="17" y="1"/>
                      </a:cubicBezTo>
                      <a:cubicBezTo>
                        <a:pt x="17" y="1"/>
                        <a:pt x="17" y="2"/>
                        <a:pt x="17" y="2"/>
                      </a:cubicBezTo>
                      <a:close/>
                    </a:path>
                  </a:pathLst>
                </a:custGeom>
                <a:solidFill>
                  <a:srgbClr val="878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2" name="Freeform 663"/>
                <p:cNvSpPr/>
                <p:nvPr userDrawn="1"/>
              </p:nvSpPr>
              <p:spPr bwMode="auto">
                <a:xfrm>
                  <a:off x="5400" y="394"/>
                  <a:ext cx="2" cy="2"/>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2"/>
                        <a:pt x="2" y="2"/>
                        <a:pt x="0" y="1"/>
                      </a:cubicBezTo>
                      <a:cubicBezTo>
                        <a:pt x="1" y="1"/>
                        <a:pt x="2" y="0"/>
                        <a:pt x="2" y="0"/>
                      </a:cubicBezTo>
                      <a:close/>
                    </a:path>
                  </a:pathLst>
                </a:custGeom>
                <a:solidFill>
                  <a:srgbClr val="AEA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3" name="Freeform 664"/>
                <p:cNvSpPr/>
                <p:nvPr userDrawn="1"/>
              </p:nvSpPr>
              <p:spPr bwMode="auto">
                <a:xfrm>
                  <a:off x="5356" y="449"/>
                  <a:ext cx="2" cy="3"/>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0"/>
                        <a:pt x="1" y="0"/>
                        <a:pt x="2" y="1"/>
                      </a:cubicBezTo>
                      <a:cubicBezTo>
                        <a:pt x="1" y="1"/>
                        <a:pt x="1" y="2"/>
                        <a:pt x="0" y="2"/>
                      </a:cubicBezTo>
                      <a:close/>
                    </a:path>
                  </a:pathLst>
                </a:custGeom>
                <a:solidFill>
                  <a:srgbClr val="8184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4" name="Freeform 665"/>
                <p:cNvSpPr/>
                <p:nvPr userDrawn="1"/>
              </p:nvSpPr>
              <p:spPr bwMode="auto">
                <a:xfrm>
                  <a:off x="5424" y="334"/>
                  <a:ext cx="33" cy="30"/>
                </a:xfrm>
                <a:custGeom>
                  <a:avLst/>
                  <a:gdLst>
                    <a:gd name="T0" fmla="*/ 14 w 29"/>
                    <a:gd name="T1" fmla="*/ 26 h 26"/>
                    <a:gd name="T2" fmla="*/ 12 w 29"/>
                    <a:gd name="T3" fmla="*/ 15 h 26"/>
                    <a:gd name="T4" fmla="*/ 9 w 29"/>
                    <a:gd name="T5" fmla="*/ 15 h 26"/>
                    <a:gd name="T6" fmla="*/ 0 w 29"/>
                    <a:gd name="T7" fmla="*/ 11 h 26"/>
                    <a:gd name="T8" fmla="*/ 0 w 29"/>
                    <a:gd name="T9" fmla="*/ 11 h 26"/>
                    <a:gd name="T10" fmla="*/ 21 w 29"/>
                    <a:gd name="T11" fmla="*/ 1 h 26"/>
                    <a:gd name="T12" fmla="*/ 25 w 29"/>
                    <a:gd name="T13" fmla="*/ 3 h 26"/>
                    <a:gd name="T14" fmla="*/ 28 w 29"/>
                    <a:gd name="T15" fmla="*/ 6 h 26"/>
                    <a:gd name="T16" fmla="*/ 29 w 29"/>
                    <a:gd name="T17" fmla="*/ 7 h 26"/>
                    <a:gd name="T18" fmla="*/ 19 w 29"/>
                    <a:gd name="T19" fmla="*/ 21 h 26"/>
                    <a:gd name="T20" fmla="*/ 14 w 2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6">
                      <a:moveTo>
                        <a:pt x="14" y="26"/>
                      </a:moveTo>
                      <a:cubicBezTo>
                        <a:pt x="9" y="23"/>
                        <a:pt x="15" y="19"/>
                        <a:pt x="12" y="15"/>
                      </a:cubicBezTo>
                      <a:cubicBezTo>
                        <a:pt x="11" y="14"/>
                        <a:pt x="10" y="15"/>
                        <a:pt x="9" y="15"/>
                      </a:cubicBezTo>
                      <a:cubicBezTo>
                        <a:pt x="3" y="20"/>
                        <a:pt x="2" y="14"/>
                        <a:pt x="0" y="11"/>
                      </a:cubicBezTo>
                      <a:cubicBezTo>
                        <a:pt x="0" y="11"/>
                        <a:pt x="0" y="11"/>
                        <a:pt x="0" y="11"/>
                      </a:cubicBezTo>
                      <a:cubicBezTo>
                        <a:pt x="5" y="4"/>
                        <a:pt x="12" y="0"/>
                        <a:pt x="21" y="1"/>
                      </a:cubicBezTo>
                      <a:cubicBezTo>
                        <a:pt x="23" y="1"/>
                        <a:pt x="24" y="2"/>
                        <a:pt x="25" y="3"/>
                      </a:cubicBezTo>
                      <a:cubicBezTo>
                        <a:pt x="27" y="4"/>
                        <a:pt x="23" y="8"/>
                        <a:pt x="28" y="6"/>
                      </a:cubicBezTo>
                      <a:cubicBezTo>
                        <a:pt x="28" y="7"/>
                        <a:pt x="29" y="7"/>
                        <a:pt x="29" y="7"/>
                      </a:cubicBezTo>
                      <a:cubicBezTo>
                        <a:pt x="27" y="12"/>
                        <a:pt x="21" y="15"/>
                        <a:pt x="19" y="21"/>
                      </a:cubicBezTo>
                      <a:cubicBezTo>
                        <a:pt x="18" y="23"/>
                        <a:pt x="16" y="24"/>
                        <a:pt x="14" y="26"/>
                      </a:cubicBezTo>
                      <a:close/>
                    </a:path>
                  </a:pathLst>
                </a:custGeom>
                <a:solidFill>
                  <a:srgbClr val="AA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5" name="Freeform 666"/>
                <p:cNvSpPr/>
                <p:nvPr userDrawn="1"/>
              </p:nvSpPr>
              <p:spPr bwMode="auto">
                <a:xfrm>
                  <a:off x="5448" y="356"/>
                  <a:ext cx="11" cy="14"/>
                </a:xfrm>
                <a:custGeom>
                  <a:avLst/>
                  <a:gdLst>
                    <a:gd name="T0" fmla="*/ 10 w 10"/>
                    <a:gd name="T1" fmla="*/ 0 h 12"/>
                    <a:gd name="T2" fmla="*/ 9 w 10"/>
                    <a:gd name="T3" fmla="*/ 4 h 12"/>
                    <a:gd name="T4" fmla="*/ 0 w 10"/>
                    <a:gd name="T5" fmla="*/ 9 h 12"/>
                    <a:gd name="T6" fmla="*/ 10 w 10"/>
                    <a:gd name="T7" fmla="*/ 0 h 12"/>
                  </a:gdLst>
                  <a:ahLst/>
                  <a:cxnLst>
                    <a:cxn ang="0">
                      <a:pos x="T0" y="T1"/>
                    </a:cxn>
                    <a:cxn ang="0">
                      <a:pos x="T2" y="T3"/>
                    </a:cxn>
                    <a:cxn ang="0">
                      <a:pos x="T4" y="T5"/>
                    </a:cxn>
                    <a:cxn ang="0">
                      <a:pos x="T6" y="T7"/>
                    </a:cxn>
                  </a:cxnLst>
                  <a:rect l="0" t="0" r="r" b="b"/>
                  <a:pathLst>
                    <a:path w="10" h="12">
                      <a:moveTo>
                        <a:pt x="10" y="0"/>
                      </a:moveTo>
                      <a:cubicBezTo>
                        <a:pt x="10" y="1"/>
                        <a:pt x="9" y="3"/>
                        <a:pt x="9" y="4"/>
                      </a:cubicBezTo>
                      <a:cubicBezTo>
                        <a:pt x="10" y="12"/>
                        <a:pt x="6" y="10"/>
                        <a:pt x="0" y="9"/>
                      </a:cubicBezTo>
                      <a:cubicBezTo>
                        <a:pt x="5" y="6"/>
                        <a:pt x="6" y="1"/>
                        <a:pt x="10" y="0"/>
                      </a:cubicBezTo>
                      <a:close/>
                    </a:path>
                  </a:pathLst>
                </a:custGeom>
                <a:solidFill>
                  <a:srgbClr val="D3D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6" name="Freeform 667"/>
                <p:cNvSpPr/>
                <p:nvPr userDrawn="1"/>
              </p:nvSpPr>
              <p:spPr bwMode="auto">
                <a:xfrm>
                  <a:off x="5438" y="364"/>
                  <a:ext cx="2" cy="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2"/>
                        <a:pt x="1" y="1"/>
                        <a:pt x="2" y="0"/>
                      </a:cubicBezTo>
                      <a:cubicBezTo>
                        <a:pt x="1" y="1"/>
                        <a:pt x="1" y="2"/>
                        <a:pt x="0" y="3"/>
                      </a:cubicBezTo>
                      <a:close/>
                    </a:path>
                  </a:pathLst>
                </a:custGeom>
                <a:solidFill>
                  <a:srgbClr val="AA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7" name="Freeform 668"/>
                <p:cNvSpPr/>
                <p:nvPr userDrawn="1"/>
              </p:nvSpPr>
              <p:spPr bwMode="auto">
                <a:xfrm>
                  <a:off x="5313" y="448"/>
                  <a:ext cx="15" cy="13"/>
                </a:xfrm>
                <a:custGeom>
                  <a:avLst/>
                  <a:gdLst>
                    <a:gd name="T0" fmla="*/ 11 w 13"/>
                    <a:gd name="T1" fmla="*/ 1 h 11"/>
                    <a:gd name="T2" fmla="*/ 13 w 13"/>
                    <a:gd name="T3" fmla="*/ 8 h 11"/>
                    <a:gd name="T4" fmla="*/ 0 w 13"/>
                    <a:gd name="T5" fmla="*/ 9 h 11"/>
                    <a:gd name="T6" fmla="*/ 2 w 13"/>
                    <a:gd name="T7" fmla="*/ 0 h 11"/>
                    <a:gd name="T8" fmla="*/ 11 w 13"/>
                    <a:gd name="T9" fmla="*/ 1 h 11"/>
                  </a:gdLst>
                  <a:ahLst/>
                  <a:cxnLst>
                    <a:cxn ang="0">
                      <a:pos x="T0" y="T1"/>
                    </a:cxn>
                    <a:cxn ang="0">
                      <a:pos x="T2" y="T3"/>
                    </a:cxn>
                    <a:cxn ang="0">
                      <a:pos x="T4" y="T5"/>
                    </a:cxn>
                    <a:cxn ang="0">
                      <a:pos x="T6" y="T7"/>
                    </a:cxn>
                    <a:cxn ang="0">
                      <a:pos x="T8" y="T9"/>
                    </a:cxn>
                  </a:cxnLst>
                  <a:rect l="0" t="0" r="r" b="b"/>
                  <a:pathLst>
                    <a:path w="13" h="11">
                      <a:moveTo>
                        <a:pt x="11" y="1"/>
                      </a:moveTo>
                      <a:cubicBezTo>
                        <a:pt x="10" y="4"/>
                        <a:pt x="11" y="6"/>
                        <a:pt x="13" y="8"/>
                      </a:cubicBezTo>
                      <a:cubicBezTo>
                        <a:pt x="9" y="11"/>
                        <a:pt x="5" y="7"/>
                        <a:pt x="0" y="9"/>
                      </a:cubicBezTo>
                      <a:cubicBezTo>
                        <a:pt x="0" y="6"/>
                        <a:pt x="5" y="3"/>
                        <a:pt x="2" y="0"/>
                      </a:cubicBezTo>
                      <a:cubicBezTo>
                        <a:pt x="5" y="0"/>
                        <a:pt x="8" y="3"/>
                        <a:pt x="11" y="1"/>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8" name="Freeform 669"/>
                <p:cNvSpPr/>
                <p:nvPr userDrawn="1"/>
              </p:nvSpPr>
              <p:spPr bwMode="auto">
                <a:xfrm>
                  <a:off x="5302" y="462"/>
                  <a:ext cx="3" cy="1"/>
                </a:xfrm>
                <a:custGeom>
                  <a:avLst/>
                  <a:gdLst>
                    <a:gd name="T0" fmla="*/ 0 w 3"/>
                    <a:gd name="T1" fmla="*/ 0 h 1"/>
                    <a:gd name="T2" fmla="*/ 3 w 3"/>
                    <a:gd name="T3" fmla="*/ 0 h 1"/>
                    <a:gd name="T4" fmla="*/ 2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1" y="0"/>
                        <a:pt x="2" y="0"/>
                        <a:pt x="3" y="0"/>
                      </a:cubicBezTo>
                      <a:cubicBezTo>
                        <a:pt x="3" y="1"/>
                        <a:pt x="3" y="1"/>
                        <a:pt x="2" y="1"/>
                      </a:cubicBezTo>
                      <a:cubicBezTo>
                        <a:pt x="2" y="1"/>
                        <a:pt x="1" y="1"/>
                        <a:pt x="0" y="0"/>
                      </a:cubicBezTo>
                      <a:close/>
                    </a:path>
                  </a:pathLst>
                </a:custGeom>
                <a:solidFill>
                  <a:srgbClr val="A9B7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9" name="Freeform 670"/>
                <p:cNvSpPr/>
                <p:nvPr userDrawn="1"/>
              </p:nvSpPr>
              <p:spPr bwMode="auto">
                <a:xfrm>
                  <a:off x="5331" y="454"/>
                  <a:ext cx="3" cy="2"/>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0"/>
                        <a:pt x="0" y="0"/>
                        <a:pt x="2" y="1"/>
                      </a:cubicBezTo>
                      <a:cubicBezTo>
                        <a:pt x="1" y="1"/>
                        <a:pt x="0" y="2"/>
                        <a:pt x="0" y="2"/>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0" name="Freeform 671"/>
                <p:cNvSpPr/>
                <p:nvPr userDrawn="1"/>
              </p:nvSpPr>
              <p:spPr bwMode="auto">
                <a:xfrm>
                  <a:off x="5331" y="478"/>
                  <a:ext cx="18" cy="31"/>
                </a:xfrm>
                <a:custGeom>
                  <a:avLst/>
                  <a:gdLst>
                    <a:gd name="T0" fmla="*/ 6 w 15"/>
                    <a:gd name="T1" fmla="*/ 27 h 27"/>
                    <a:gd name="T2" fmla="*/ 2 w 15"/>
                    <a:gd name="T3" fmla="*/ 18 h 27"/>
                    <a:gd name="T4" fmla="*/ 4 w 15"/>
                    <a:gd name="T5" fmla="*/ 8 h 27"/>
                    <a:gd name="T6" fmla="*/ 10 w 15"/>
                    <a:gd name="T7" fmla="*/ 0 h 27"/>
                    <a:gd name="T8" fmla="*/ 13 w 15"/>
                    <a:gd name="T9" fmla="*/ 4 h 27"/>
                    <a:gd name="T10" fmla="*/ 13 w 15"/>
                    <a:gd name="T11" fmla="*/ 19 h 27"/>
                    <a:gd name="T12" fmla="*/ 6 w 15"/>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5" h="27">
                      <a:moveTo>
                        <a:pt x="6" y="27"/>
                      </a:moveTo>
                      <a:cubicBezTo>
                        <a:pt x="5" y="24"/>
                        <a:pt x="4" y="21"/>
                        <a:pt x="2" y="18"/>
                      </a:cubicBezTo>
                      <a:cubicBezTo>
                        <a:pt x="0" y="14"/>
                        <a:pt x="1" y="11"/>
                        <a:pt x="4" y="8"/>
                      </a:cubicBezTo>
                      <a:cubicBezTo>
                        <a:pt x="7" y="6"/>
                        <a:pt x="10" y="4"/>
                        <a:pt x="10" y="0"/>
                      </a:cubicBezTo>
                      <a:cubicBezTo>
                        <a:pt x="13" y="0"/>
                        <a:pt x="15" y="3"/>
                        <a:pt x="13" y="4"/>
                      </a:cubicBezTo>
                      <a:cubicBezTo>
                        <a:pt x="7" y="9"/>
                        <a:pt x="11" y="14"/>
                        <a:pt x="13" y="19"/>
                      </a:cubicBezTo>
                      <a:cubicBezTo>
                        <a:pt x="10" y="21"/>
                        <a:pt x="8" y="24"/>
                        <a:pt x="6" y="27"/>
                      </a:cubicBezTo>
                      <a:close/>
                    </a:path>
                  </a:pathLst>
                </a:custGeom>
                <a:solidFill>
                  <a:srgbClr val="A3A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1" name="Freeform 672"/>
                <p:cNvSpPr/>
                <p:nvPr userDrawn="1"/>
              </p:nvSpPr>
              <p:spPr bwMode="auto">
                <a:xfrm>
                  <a:off x="5406" y="392"/>
                  <a:ext cx="10" cy="11"/>
                </a:xfrm>
                <a:custGeom>
                  <a:avLst/>
                  <a:gdLst>
                    <a:gd name="T0" fmla="*/ 2 w 8"/>
                    <a:gd name="T1" fmla="*/ 10 h 10"/>
                    <a:gd name="T2" fmla="*/ 8 w 8"/>
                    <a:gd name="T3" fmla="*/ 0 h 10"/>
                    <a:gd name="T4" fmla="*/ 2 w 8"/>
                    <a:gd name="T5" fmla="*/ 10 h 10"/>
                  </a:gdLst>
                  <a:ahLst/>
                  <a:cxnLst>
                    <a:cxn ang="0">
                      <a:pos x="T0" y="T1"/>
                    </a:cxn>
                    <a:cxn ang="0">
                      <a:pos x="T2" y="T3"/>
                    </a:cxn>
                    <a:cxn ang="0">
                      <a:pos x="T4" y="T5"/>
                    </a:cxn>
                  </a:cxnLst>
                  <a:rect l="0" t="0" r="r" b="b"/>
                  <a:pathLst>
                    <a:path w="8" h="10">
                      <a:moveTo>
                        <a:pt x="2" y="10"/>
                      </a:moveTo>
                      <a:cubicBezTo>
                        <a:pt x="0" y="1"/>
                        <a:pt x="0" y="1"/>
                        <a:pt x="8" y="0"/>
                      </a:cubicBezTo>
                      <a:cubicBezTo>
                        <a:pt x="6" y="3"/>
                        <a:pt x="4" y="7"/>
                        <a:pt x="2" y="10"/>
                      </a:cubicBezTo>
                      <a:close/>
                    </a:path>
                  </a:pathLst>
                </a:custGeom>
                <a:solidFill>
                  <a:srgbClr val="AEA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2" name="Freeform 673"/>
                <p:cNvSpPr/>
                <p:nvPr userDrawn="1"/>
              </p:nvSpPr>
              <p:spPr bwMode="auto">
                <a:xfrm>
                  <a:off x="5465" y="357"/>
                  <a:ext cx="63" cy="69"/>
                </a:xfrm>
                <a:custGeom>
                  <a:avLst/>
                  <a:gdLst>
                    <a:gd name="T0" fmla="*/ 8 w 54"/>
                    <a:gd name="T1" fmla="*/ 60 h 60"/>
                    <a:gd name="T2" fmla="*/ 6 w 54"/>
                    <a:gd name="T3" fmla="*/ 53 h 60"/>
                    <a:gd name="T4" fmla="*/ 0 w 54"/>
                    <a:gd name="T5" fmla="*/ 40 h 60"/>
                    <a:gd name="T6" fmla="*/ 0 w 54"/>
                    <a:gd name="T7" fmla="*/ 40 h 60"/>
                    <a:gd name="T8" fmla="*/ 3 w 54"/>
                    <a:gd name="T9" fmla="*/ 36 h 60"/>
                    <a:gd name="T10" fmla="*/ 17 w 54"/>
                    <a:gd name="T11" fmla="*/ 25 h 60"/>
                    <a:gd name="T12" fmla="*/ 31 w 54"/>
                    <a:gd name="T13" fmla="*/ 17 h 60"/>
                    <a:gd name="T14" fmla="*/ 37 w 54"/>
                    <a:gd name="T15" fmla="*/ 11 h 60"/>
                    <a:gd name="T16" fmla="*/ 48 w 54"/>
                    <a:gd name="T17" fmla="*/ 1 h 60"/>
                    <a:gd name="T18" fmla="*/ 52 w 54"/>
                    <a:gd name="T19" fmla="*/ 0 h 60"/>
                    <a:gd name="T20" fmla="*/ 53 w 54"/>
                    <a:gd name="T21" fmla="*/ 3 h 60"/>
                    <a:gd name="T22" fmla="*/ 54 w 54"/>
                    <a:gd name="T23" fmla="*/ 4 h 60"/>
                    <a:gd name="T24" fmla="*/ 54 w 54"/>
                    <a:gd name="T25" fmla="*/ 9 h 60"/>
                    <a:gd name="T26" fmla="*/ 53 w 54"/>
                    <a:gd name="T27" fmla="*/ 12 h 60"/>
                    <a:gd name="T28" fmla="*/ 32 w 54"/>
                    <a:gd name="T29" fmla="*/ 24 h 60"/>
                    <a:gd name="T30" fmla="*/ 27 w 54"/>
                    <a:gd name="T31" fmla="*/ 29 h 60"/>
                    <a:gd name="T32" fmla="*/ 19 w 54"/>
                    <a:gd name="T33" fmla="*/ 40 h 60"/>
                    <a:gd name="T34" fmla="*/ 27 w 54"/>
                    <a:gd name="T35" fmla="*/ 38 h 60"/>
                    <a:gd name="T36" fmla="*/ 31 w 54"/>
                    <a:gd name="T37" fmla="*/ 40 h 60"/>
                    <a:gd name="T38" fmla="*/ 32 w 54"/>
                    <a:gd name="T39" fmla="*/ 44 h 60"/>
                    <a:gd name="T40" fmla="*/ 8 w 54"/>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0">
                      <a:moveTo>
                        <a:pt x="8" y="60"/>
                      </a:moveTo>
                      <a:cubicBezTo>
                        <a:pt x="7" y="58"/>
                        <a:pt x="5" y="54"/>
                        <a:pt x="6" y="53"/>
                      </a:cubicBezTo>
                      <a:cubicBezTo>
                        <a:pt x="11" y="45"/>
                        <a:pt x="5" y="43"/>
                        <a:pt x="0" y="40"/>
                      </a:cubicBezTo>
                      <a:cubicBezTo>
                        <a:pt x="0" y="40"/>
                        <a:pt x="0" y="40"/>
                        <a:pt x="0" y="40"/>
                      </a:cubicBezTo>
                      <a:cubicBezTo>
                        <a:pt x="0" y="38"/>
                        <a:pt x="3" y="38"/>
                        <a:pt x="3" y="36"/>
                      </a:cubicBezTo>
                      <a:cubicBezTo>
                        <a:pt x="8" y="33"/>
                        <a:pt x="13" y="30"/>
                        <a:pt x="17" y="25"/>
                      </a:cubicBezTo>
                      <a:cubicBezTo>
                        <a:pt x="21" y="21"/>
                        <a:pt x="26" y="19"/>
                        <a:pt x="31" y="17"/>
                      </a:cubicBezTo>
                      <a:cubicBezTo>
                        <a:pt x="33" y="15"/>
                        <a:pt x="33" y="11"/>
                        <a:pt x="37" y="11"/>
                      </a:cubicBezTo>
                      <a:cubicBezTo>
                        <a:pt x="43" y="11"/>
                        <a:pt x="48" y="9"/>
                        <a:pt x="48" y="1"/>
                      </a:cubicBezTo>
                      <a:cubicBezTo>
                        <a:pt x="48" y="1"/>
                        <a:pt x="50" y="1"/>
                        <a:pt x="52" y="0"/>
                      </a:cubicBezTo>
                      <a:cubicBezTo>
                        <a:pt x="52" y="1"/>
                        <a:pt x="53" y="2"/>
                        <a:pt x="53" y="3"/>
                      </a:cubicBezTo>
                      <a:cubicBezTo>
                        <a:pt x="53" y="3"/>
                        <a:pt x="53" y="4"/>
                        <a:pt x="54" y="4"/>
                      </a:cubicBezTo>
                      <a:cubicBezTo>
                        <a:pt x="54" y="6"/>
                        <a:pt x="54" y="7"/>
                        <a:pt x="54" y="9"/>
                      </a:cubicBezTo>
                      <a:cubicBezTo>
                        <a:pt x="54" y="10"/>
                        <a:pt x="54" y="11"/>
                        <a:pt x="53" y="12"/>
                      </a:cubicBezTo>
                      <a:cubicBezTo>
                        <a:pt x="47" y="18"/>
                        <a:pt x="41" y="24"/>
                        <a:pt x="32" y="24"/>
                      </a:cubicBezTo>
                      <a:cubicBezTo>
                        <a:pt x="29" y="24"/>
                        <a:pt x="27" y="26"/>
                        <a:pt x="27" y="29"/>
                      </a:cubicBezTo>
                      <a:cubicBezTo>
                        <a:pt x="26" y="35"/>
                        <a:pt x="23" y="37"/>
                        <a:pt x="19" y="40"/>
                      </a:cubicBezTo>
                      <a:cubicBezTo>
                        <a:pt x="22" y="42"/>
                        <a:pt x="24" y="38"/>
                        <a:pt x="27" y="38"/>
                      </a:cubicBezTo>
                      <a:cubicBezTo>
                        <a:pt x="28" y="38"/>
                        <a:pt x="30" y="39"/>
                        <a:pt x="31" y="40"/>
                      </a:cubicBezTo>
                      <a:cubicBezTo>
                        <a:pt x="32" y="41"/>
                        <a:pt x="32" y="43"/>
                        <a:pt x="32" y="44"/>
                      </a:cubicBezTo>
                      <a:cubicBezTo>
                        <a:pt x="25" y="52"/>
                        <a:pt x="18" y="58"/>
                        <a:pt x="8" y="60"/>
                      </a:cubicBez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3" name="Freeform 674"/>
                <p:cNvSpPr/>
                <p:nvPr userDrawn="1"/>
              </p:nvSpPr>
              <p:spPr bwMode="auto">
                <a:xfrm>
                  <a:off x="5464" y="398"/>
                  <a:ext cx="5" cy="5"/>
                </a:xfrm>
                <a:custGeom>
                  <a:avLst/>
                  <a:gdLst>
                    <a:gd name="T0" fmla="*/ 4 w 4"/>
                    <a:gd name="T1" fmla="*/ 0 h 4"/>
                    <a:gd name="T2" fmla="*/ 1 w 4"/>
                    <a:gd name="T3" fmla="*/ 4 h 4"/>
                    <a:gd name="T4" fmla="*/ 0 w 4"/>
                    <a:gd name="T5" fmla="*/ 2 h 4"/>
                    <a:gd name="T6" fmla="*/ 4 w 4"/>
                    <a:gd name="T7" fmla="*/ 0 h 4"/>
                  </a:gdLst>
                  <a:ahLst/>
                  <a:cxnLst>
                    <a:cxn ang="0">
                      <a:pos x="T0" y="T1"/>
                    </a:cxn>
                    <a:cxn ang="0">
                      <a:pos x="T2" y="T3"/>
                    </a:cxn>
                    <a:cxn ang="0">
                      <a:pos x="T4" y="T5"/>
                    </a:cxn>
                    <a:cxn ang="0">
                      <a:pos x="T6" y="T7"/>
                    </a:cxn>
                  </a:cxnLst>
                  <a:rect l="0" t="0" r="r" b="b"/>
                  <a:pathLst>
                    <a:path w="4" h="4">
                      <a:moveTo>
                        <a:pt x="4" y="0"/>
                      </a:moveTo>
                      <a:cubicBezTo>
                        <a:pt x="4" y="2"/>
                        <a:pt x="2" y="3"/>
                        <a:pt x="1" y="4"/>
                      </a:cubicBezTo>
                      <a:cubicBezTo>
                        <a:pt x="0" y="3"/>
                        <a:pt x="0" y="3"/>
                        <a:pt x="0" y="2"/>
                      </a:cubicBezTo>
                      <a:cubicBezTo>
                        <a:pt x="1" y="1"/>
                        <a:pt x="3" y="1"/>
                        <a:pt x="4" y="0"/>
                      </a:cubicBezTo>
                      <a:close/>
                    </a:path>
                  </a:pathLst>
                </a:custGeom>
                <a:solidFill>
                  <a:srgbClr val="A5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4" name="Freeform 675"/>
                <p:cNvSpPr/>
                <p:nvPr userDrawn="1"/>
              </p:nvSpPr>
              <p:spPr bwMode="auto">
                <a:xfrm>
                  <a:off x="5381" y="422"/>
                  <a:ext cx="8" cy="5"/>
                </a:xfrm>
                <a:custGeom>
                  <a:avLst/>
                  <a:gdLst>
                    <a:gd name="T0" fmla="*/ 3 w 7"/>
                    <a:gd name="T1" fmla="*/ 0 h 5"/>
                    <a:gd name="T2" fmla="*/ 5 w 7"/>
                    <a:gd name="T3" fmla="*/ 0 h 5"/>
                    <a:gd name="T4" fmla="*/ 6 w 7"/>
                    <a:gd name="T5" fmla="*/ 4 h 5"/>
                    <a:gd name="T6" fmla="*/ 5 w 7"/>
                    <a:gd name="T7" fmla="*/ 5 h 5"/>
                    <a:gd name="T8" fmla="*/ 2 w 7"/>
                    <a:gd name="T9" fmla="*/ 5 h 5"/>
                    <a:gd name="T10" fmla="*/ 3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3" y="0"/>
                      </a:moveTo>
                      <a:cubicBezTo>
                        <a:pt x="4" y="0"/>
                        <a:pt x="4" y="0"/>
                        <a:pt x="5" y="0"/>
                      </a:cubicBezTo>
                      <a:cubicBezTo>
                        <a:pt x="7" y="1"/>
                        <a:pt x="6" y="2"/>
                        <a:pt x="6" y="4"/>
                      </a:cubicBezTo>
                      <a:cubicBezTo>
                        <a:pt x="6" y="4"/>
                        <a:pt x="5" y="4"/>
                        <a:pt x="5" y="5"/>
                      </a:cubicBezTo>
                      <a:cubicBezTo>
                        <a:pt x="4" y="5"/>
                        <a:pt x="2" y="5"/>
                        <a:pt x="2" y="5"/>
                      </a:cubicBezTo>
                      <a:cubicBezTo>
                        <a:pt x="0" y="3"/>
                        <a:pt x="2" y="2"/>
                        <a:pt x="3" y="0"/>
                      </a:cubicBezTo>
                      <a:close/>
                    </a:path>
                  </a:pathLst>
                </a:custGeom>
                <a:solidFill>
                  <a:srgbClr val="AB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5" name="Freeform 676"/>
                <p:cNvSpPr/>
                <p:nvPr userDrawn="1"/>
              </p:nvSpPr>
              <p:spPr bwMode="auto">
                <a:xfrm>
                  <a:off x="5387" y="424"/>
                  <a:ext cx="4" cy="6"/>
                </a:xfrm>
                <a:custGeom>
                  <a:avLst/>
                  <a:gdLst>
                    <a:gd name="T0" fmla="*/ 4 w 4"/>
                    <a:gd name="T1" fmla="*/ 1 h 5"/>
                    <a:gd name="T2" fmla="*/ 1 w 4"/>
                    <a:gd name="T3" fmla="*/ 5 h 5"/>
                    <a:gd name="T4" fmla="*/ 0 w 4"/>
                    <a:gd name="T5" fmla="*/ 3 h 5"/>
                    <a:gd name="T6" fmla="*/ 0 w 4"/>
                    <a:gd name="T7" fmla="*/ 3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4" y="3"/>
                        <a:pt x="2" y="4"/>
                        <a:pt x="1" y="5"/>
                      </a:cubicBezTo>
                      <a:cubicBezTo>
                        <a:pt x="0" y="4"/>
                        <a:pt x="0" y="4"/>
                        <a:pt x="0" y="3"/>
                      </a:cubicBezTo>
                      <a:cubicBezTo>
                        <a:pt x="0" y="3"/>
                        <a:pt x="0" y="3"/>
                        <a:pt x="0" y="3"/>
                      </a:cubicBezTo>
                      <a:cubicBezTo>
                        <a:pt x="1" y="1"/>
                        <a:pt x="2" y="0"/>
                        <a:pt x="4" y="1"/>
                      </a:cubicBezTo>
                      <a:close/>
                    </a:path>
                  </a:pathLst>
                </a:custGeom>
                <a:solidFill>
                  <a:srgbClr val="AB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6" name="Freeform 677"/>
                <p:cNvSpPr/>
                <p:nvPr userDrawn="1"/>
              </p:nvSpPr>
              <p:spPr bwMode="auto">
                <a:xfrm>
                  <a:off x="5383" y="431"/>
                  <a:ext cx="3" cy="3"/>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1" y="1"/>
                        <a:pt x="2" y="0"/>
                      </a:cubicBezTo>
                      <a:close/>
                    </a:path>
                  </a:pathLst>
                </a:custGeom>
                <a:solidFill>
                  <a:srgbClr val="AB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7" name="Freeform 678"/>
                <p:cNvSpPr/>
                <p:nvPr userDrawn="1"/>
              </p:nvSpPr>
              <p:spPr bwMode="auto">
                <a:xfrm>
                  <a:off x="5391" y="415"/>
                  <a:ext cx="9" cy="9"/>
                </a:xfrm>
                <a:custGeom>
                  <a:avLst/>
                  <a:gdLst>
                    <a:gd name="T0" fmla="*/ 2 w 7"/>
                    <a:gd name="T1" fmla="*/ 8 h 8"/>
                    <a:gd name="T2" fmla="*/ 4 w 7"/>
                    <a:gd name="T3" fmla="*/ 0 h 8"/>
                    <a:gd name="T4" fmla="*/ 4 w 7"/>
                    <a:gd name="T5" fmla="*/ 0 h 8"/>
                    <a:gd name="T6" fmla="*/ 7 w 7"/>
                    <a:gd name="T7" fmla="*/ 1 h 8"/>
                    <a:gd name="T8" fmla="*/ 2 w 7"/>
                    <a:gd name="T9" fmla="*/ 8 h 8"/>
                  </a:gdLst>
                  <a:ahLst/>
                  <a:cxnLst>
                    <a:cxn ang="0">
                      <a:pos x="T0" y="T1"/>
                    </a:cxn>
                    <a:cxn ang="0">
                      <a:pos x="T2" y="T3"/>
                    </a:cxn>
                    <a:cxn ang="0">
                      <a:pos x="T4" y="T5"/>
                    </a:cxn>
                    <a:cxn ang="0">
                      <a:pos x="T6" y="T7"/>
                    </a:cxn>
                    <a:cxn ang="0">
                      <a:pos x="T8" y="T9"/>
                    </a:cxn>
                  </a:cxnLst>
                  <a:rect l="0" t="0" r="r" b="b"/>
                  <a:pathLst>
                    <a:path w="7" h="8">
                      <a:moveTo>
                        <a:pt x="2" y="8"/>
                      </a:moveTo>
                      <a:cubicBezTo>
                        <a:pt x="1" y="5"/>
                        <a:pt x="0" y="2"/>
                        <a:pt x="4" y="0"/>
                      </a:cubicBezTo>
                      <a:cubicBezTo>
                        <a:pt x="4" y="0"/>
                        <a:pt x="4" y="0"/>
                        <a:pt x="4" y="0"/>
                      </a:cubicBezTo>
                      <a:cubicBezTo>
                        <a:pt x="5" y="0"/>
                        <a:pt x="6" y="1"/>
                        <a:pt x="7" y="1"/>
                      </a:cubicBezTo>
                      <a:cubicBezTo>
                        <a:pt x="7" y="4"/>
                        <a:pt x="5" y="7"/>
                        <a:pt x="2" y="8"/>
                      </a:cubicBezTo>
                      <a:close/>
                    </a:path>
                  </a:pathLst>
                </a:custGeom>
                <a:solidFill>
                  <a:srgbClr val="A0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8" name="Freeform 679"/>
                <p:cNvSpPr/>
                <p:nvPr userDrawn="1"/>
              </p:nvSpPr>
              <p:spPr bwMode="auto">
                <a:xfrm>
                  <a:off x="5396" y="415"/>
                  <a:ext cx="4"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solidFill>
                  <a:srgbClr val="AB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9" name="Freeform 680"/>
                <p:cNvSpPr/>
                <p:nvPr userDrawn="1"/>
              </p:nvSpPr>
              <p:spPr bwMode="auto">
                <a:xfrm>
                  <a:off x="5441" y="405"/>
                  <a:ext cx="63" cy="53"/>
                </a:xfrm>
                <a:custGeom>
                  <a:avLst/>
                  <a:gdLst>
                    <a:gd name="T0" fmla="*/ 29 w 55"/>
                    <a:gd name="T1" fmla="*/ 18 h 46"/>
                    <a:gd name="T2" fmla="*/ 52 w 55"/>
                    <a:gd name="T3" fmla="*/ 0 h 46"/>
                    <a:gd name="T4" fmla="*/ 54 w 55"/>
                    <a:gd name="T5" fmla="*/ 5 h 46"/>
                    <a:gd name="T6" fmla="*/ 48 w 55"/>
                    <a:gd name="T7" fmla="*/ 15 h 46"/>
                    <a:gd name="T8" fmla="*/ 47 w 55"/>
                    <a:gd name="T9" fmla="*/ 20 h 46"/>
                    <a:gd name="T10" fmla="*/ 43 w 55"/>
                    <a:gd name="T11" fmla="*/ 29 h 46"/>
                    <a:gd name="T12" fmla="*/ 42 w 55"/>
                    <a:gd name="T13" fmla="*/ 30 h 46"/>
                    <a:gd name="T14" fmla="*/ 27 w 55"/>
                    <a:gd name="T15" fmla="*/ 44 h 46"/>
                    <a:gd name="T16" fmla="*/ 27 w 55"/>
                    <a:gd name="T17" fmla="*/ 38 h 46"/>
                    <a:gd name="T18" fmla="*/ 21 w 55"/>
                    <a:gd name="T19" fmla="*/ 35 h 46"/>
                    <a:gd name="T20" fmla="*/ 20 w 55"/>
                    <a:gd name="T21" fmla="*/ 40 h 46"/>
                    <a:gd name="T22" fmla="*/ 13 w 55"/>
                    <a:gd name="T23" fmla="*/ 43 h 46"/>
                    <a:gd name="T24" fmla="*/ 6 w 55"/>
                    <a:gd name="T25" fmla="*/ 42 h 46"/>
                    <a:gd name="T26" fmla="*/ 0 w 55"/>
                    <a:gd name="T27" fmla="*/ 40 h 46"/>
                    <a:gd name="T28" fmla="*/ 13 w 55"/>
                    <a:gd name="T29" fmla="*/ 29 h 46"/>
                    <a:gd name="T30" fmla="*/ 29 w 55"/>
                    <a:gd name="T31"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6">
                      <a:moveTo>
                        <a:pt x="29" y="18"/>
                      </a:moveTo>
                      <a:cubicBezTo>
                        <a:pt x="37" y="12"/>
                        <a:pt x="44" y="6"/>
                        <a:pt x="52" y="0"/>
                      </a:cubicBezTo>
                      <a:cubicBezTo>
                        <a:pt x="54" y="1"/>
                        <a:pt x="55" y="3"/>
                        <a:pt x="54" y="5"/>
                      </a:cubicBezTo>
                      <a:cubicBezTo>
                        <a:pt x="52" y="8"/>
                        <a:pt x="53" y="13"/>
                        <a:pt x="48" y="15"/>
                      </a:cubicBezTo>
                      <a:cubicBezTo>
                        <a:pt x="45" y="16"/>
                        <a:pt x="46" y="18"/>
                        <a:pt x="47" y="20"/>
                      </a:cubicBezTo>
                      <a:cubicBezTo>
                        <a:pt x="48" y="24"/>
                        <a:pt x="51" y="29"/>
                        <a:pt x="43" y="29"/>
                      </a:cubicBezTo>
                      <a:cubicBezTo>
                        <a:pt x="43" y="29"/>
                        <a:pt x="42" y="29"/>
                        <a:pt x="42" y="30"/>
                      </a:cubicBezTo>
                      <a:cubicBezTo>
                        <a:pt x="45" y="43"/>
                        <a:pt x="32" y="40"/>
                        <a:pt x="27" y="44"/>
                      </a:cubicBezTo>
                      <a:cubicBezTo>
                        <a:pt x="27" y="42"/>
                        <a:pt x="27" y="40"/>
                        <a:pt x="27" y="38"/>
                      </a:cubicBezTo>
                      <a:cubicBezTo>
                        <a:pt x="26" y="36"/>
                        <a:pt x="24" y="34"/>
                        <a:pt x="21" y="35"/>
                      </a:cubicBezTo>
                      <a:cubicBezTo>
                        <a:pt x="19" y="35"/>
                        <a:pt x="20" y="38"/>
                        <a:pt x="20" y="40"/>
                      </a:cubicBezTo>
                      <a:cubicBezTo>
                        <a:pt x="20" y="43"/>
                        <a:pt x="15" y="45"/>
                        <a:pt x="13" y="43"/>
                      </a:cubicBezTo>
                      <a:cubicBezTo>
                        <a:pt x="10" y="37"/>
                        <a:pt x="8" y="40"/>
                        <a:pt x="6" y="42"/>
                      </a:cubicBezTo>
                      <a:cubicBezTo>
                        <a:pt x="3" y="44"/>
                        <a:pt x="0" y="46"/>
                        <a:pt x="0" y="40"/>
                      </a:cubicBezTo>
                      <a:cubicBezTo>
                        <a:pt x="3" y="35"/>
                        <a:pt x="7" y="30"/>
                        <a:pt x="13" y="29"/>
                      </a:cubicBezTo>
                      <a:cubicBezTo>
                        <a:pt x="21" y="28"/>
                        <a:pt x="24" y="22"/>
                        <a:pt x="29" y="18"/>
                      </a:cubicBezTo>
                      <a:close/>
                    </a:path>
                  </a:pathLst>
                </a:custGeom>
                <a:solidFill>
                  <a:srgbClr val="AAA8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0" name="Freeform 681"/>
                <p:cNvSpPr/>
                <p:nvPr userDrawn="1"/>
              </p:nvSpPr>
              <p:spPr bwMode="auto">
                <a:xfrm>
                  <a:off x="5541" y="352"/>
                  <a:ext cx="59" cy="40"/>
                </a:xfrm>
                <a:custGeom>
                  <a:avLst/>
                  <a:gdLst>
                    <a:gd name="T0" fmla="*/ 31 w 51"/>
                    <a:gd name="T1" fmla="*/ 3 h 34"/>
                    <a:gd name="T2" fmla="*/ 50 w 51"/>
                    <a:gd name="T3" fmla="*/ 19 h 34"/>
                    <a:gd name="T4" fmla="*/ 51 w 51"/>
                    <a:gd name="T5" fmla="*/ 20 h 34"/>
                    <a:gd name="T6" fmla="*/ 39 w 51"/>
                    <a:gd name="T7" fmla="*/ 21 h 34"/>
                    <a:gd name="T8" fmla="*/ 20 w 51"/>
                    <a:gd name="T9" fmla="*/ 31 h 34"/>
                    <a:gd name="T10" fmla="*/ 20 w 51"/>
                    <a:gd name="T11" fmla="*/ 31 h 34"/>
                    <a:gd name="T12" fmla="*/ 14 w 51"/>
                    <a:gd name="T13" fmla="*/ 32 h 34"/>
                    <a:gd name="T14" fmla="*/ 0 w 51"/>
                    <a:gd name="T15" fmla="*/ 22 h 34"/>
                    <a:gd name="T16" fmla="*/ 3 w 51"/>
                    <a:gd name="T17" fmla="*/ 16 h 34"/>
                    <a:gd name="T18" fmla="*/ 6 w 51"/>
                    <a:gd name="T19" fmla="*/ 14 h 34"/>
                    <a:gd name="T20" fmla="*/ 17 w 51"/>
                    <a:gd name="T21" fmla="*/ 5 h 34"/>
                    <a:gd name="T22" fmla="*/ 30 w 51"/>
                    <a:gd name="T23" fmla="*/ 3 h 34"/>
                    <a:gd name="T24" fmla="*/ 31 w 51"/>
                    <a:gd name="T2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4">
                      <a:moveTo>
                        <a:pt x="31" y="3"/>
                      </a:moveTo>
                      <a:cubicBezTo>
                        <a:pt x="34" y="12"/>
                        <a:pt x="39" y="18"/>
                        <a:pt x="50" y="19"/>
                      </a:cubicBezTo>
                      <a:cubicBezTo>
                        <a:pt x="50" y="19"/>
                        <a:pt x="51" y="20"/>
                        <a:pt x="51" y="20"/>
                      </a:cubicBezTo>
                      <a:cubicBezTo>
                        <a:pt x="47" y="21"/>
                        <a:pt x="43" y="27"/>
                        <a:pt x="39" y="21"/>
                      </a:cubicBezTo>
                      <a:cubicBezTo>
                        <a:pt x="30" y="19"/>
                        <a:pt x="26" y="28"/>
                        <a:pt x="20" y="31"/>
                      </a:cubicBezTo>
                      <a:cubicBezTo>
                        <a:pt x="20" y="31"/>
                        <a:pt x="20" y="31"/>
                        <a:pt x="20" y="31"/>
                      </a:cubicBezTo>
                      <a:cubicBezTo>
                        <a:pt x="18" y="33"/>
                        <a:pt x="15" y="34"/>
                        <a:pt x="14" y="32"/>
                      </a:cubicBezTo>
                      <a:cubicBezTo>
                        <a:pt x="11" y="26"/>
                        <a:pt x="4" y="26"/>
                        <a:pt x="0" y="22"/>
                      </a:cubicBezTo>
                      <a:cubicBezTo>
                        <a:pt x="0" y="20"/>
                        <a:pt x="2" y="18"/>
                        <a:pt x="3" y="16"/>
                      </a:cubicBezTo>
                      <a:cubicBezTo>
                        <a:pt x="4" y="15"/>
                        <a:pt x="5" y="15"/>
                        <a:pt x="6" y="14"/>
                      </a:cubicBezTo>
                      <a:cubicBezTo>
                        <a:pt x="10" y="11"/>
                        <a:pt x="14" y="9"/>
                        <a:pt x="17" y="5"/>
                      </a:cubicBezTo>
                      <a:cubicBezTo>
                        <a:pt x="21" y="0"/>
                        <a:pt x="25" y="0"/>
                        <a:pt x="30" y="3"/>
                      </a:cubicBezTo>
                      <a:cubicBezTo>
                        <a:pt x="30" y="3"/>
                        <a:pt x="31" y="3"/>
                        <a:pt x="31" y="3"/>
                      </a:cubicBezTo>
                      <a:close/>
                    </a:path>
                  </a:pathLst>
                </a:custGeom>
                <a:solidFill>
                  <a:srgbClr val="A3A2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1" name="Freeform 682"/>
                <p:cNvSpPr/>
                <p:nvPr userDrawn="1"/>
              </p:nvSpPr>
              <p:spPr bwMode="auto">
                <a:xfrm>
                  <a:off x="5525" y="375"/>
                  <a:ext cx="39" cy="35"/>
                </a:xfrm>
                <a:custGeom>
                  <a:avLst/>
                  <a:gdLst>
                    <a:gd name="T0" fmla="*/ 15 w 34"/>
                    <a:gd name="T1" fmla="*/ 1 h 30"/>
                    <a:gd name="T2" fmla="*/ 28 w 34"/>
                    <a:gd name="T3" fmla="*/ 8 h 30"/>
                    <a:gd name="T4" fmla="*/ 34 w 34"/>
                    <a:gd name="T5" fmla="*/ 11 h 30"/>
                    <a:gd name="T6" fmla="*/ 21 w 34"/>
                    <a:gd name="T7" fmla="*/ 17 h 30"/>
                    <a:gd name="T8" fmla="*/ 16 w 34"/>
                    <a:gd name="T9" fmla="*/ 17 h 30"/>
                    <a:gd name="T10" fmla="*/ 5 w 34"/>
                    <a:gd name="T11" fmla="*/ 22 h 30"/>
                    <a:gd name="T12" fmla="*/ 3 w 34"/>
                    <a:gd name="T13" fmla="*/ 22 h 30"/>
                    <a:gd name="T14" fmla="*/ 1 w 34"/>
                    <a:gd name="T15" fmla="*/ 19 h 30"/>
                    <a:gd name="T16" fmla="*/ 0 w 34"/>
                    <a:gd name="T17" fmla="*/ 12 h 30"/>
                    <a:gd name="T18" fmla="*/ 0 w 34"/>
                    <a:gd name="T19" fmla="*/ 10 h 30"/>
                    <a:gd name="T20" fmla="*/ 3 w 34"/>
                    <a:gd name="T21" fmla="*/ 7 h 30"/>
                    <a:gd name="T22" fmla="*/ 6 w 34"/>
                    <a:gd name="T23" fmla="*/ 7 h 30"/>
                    <a:gd name="T24" fmla="*/ 7 w 34"/>
                    <a:gd name="T25" fmla="*/ 5 h 30"/>
                    <a:gd name="T26" fmla="*/ 12 w 34"/>
                    <a:gd name="T27" fmla="*/ 1 h 30"/>
                    <a:gd name="T28" fmla="*/ 15 w 34"/>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0">
                      <a:moveTo>
                        <a:pt x="15" y="1"/>
                      </a:moveTo>
                      <a:cubicBezTo>
                        <a:pt x="19" y="4"/>
                        <a:pt x="27" y="0"/>
                        <a:pt x="28" y="8"/>
                      </a:cubicBezTo>
                      <a:cubicBezTo>
                        <a:pt x="28" y="13"/>
                        <a:pt x="32" y="10"/>
                        <a:pt x="34" y="11"/>
                      </a:cubicBezTo>
                      <a:cubicBezTo>
                        <a:pt x="32" y="18"/>
                        <a:pt x="26" y="17"/>
                        <a:pt x="21" y="17"/>
                      </a:cubicBezTo>
                      <a:cubicBezTo>
                        <a:pt x="19" y="16"/>
                        <a:pt x="15" y="15"/>
                        <a:pt x="16" y="17"/>
                      </a:cubicBezTo>
                      <a:cubicBezTo>
                        <a:pt x="16" y="30"/>
                        <a:pt x="9" y="22"/>
                        <a:pt x="5" y="22"/>
                      </a:cubicBezTo>
                      <a:cubicBezTo>
                        <a:pt x="4" y="22"/>
                        <a:pt x="3" y="22"/>
                        <a:pt x="3" y="22"/>
                      </a:cubicBezTo>
                      <a:cubicBezTo>
                        <a:pt x="2" y="21"/>
                        <a:pt x="1" y="21"/>
                        <a:pt x="1" y="19"/>
                      </a:cubicBezTo>
                      <a:cubicBezTo>
                        <a:pt x="1" y="17"/>
                        <a:pt x="1" y="15"/>
                        <a:pt x="0" y="12"/>
                      </a:cubicBezTo>
                      <a:cubicBezTo>
                        <a:pt x="0" y="12"/>
                        <a:pt x="0" y="11"/>
                        <a:pt x="0" y="10"/>
                      </a:cubicBezTo>
                      <a:cubicBezTo>
                        <a:pt x="1" y="8"/>
                        <a:pt x="2" y="8"/>
                        <a:pt x="3" y="7"/>
                      </a:cubicBezTo>
                      <a:cubicBezTo>
                        <a:pt x="4" y="6"/>
                        <a:pt x="5" y="10"/>
                        <a:pt x="6" y="7"/>
                      </a:cubicBezTo>
                      <a:cubicBezTo>
                        <a:pt x="6" y="6"/>
                        <a:pt x="7" y="6"/>
                        <a:pt x="7" y="5"/>
                      </a:cubicBezTo>
                      <a:cubicBezTo>
                        <a:pt x="9" y="4"/>
                        <a:pt x="10" y="2"/>
                        <a:pt x="12" y="1"/>
                      </a:cubicBezTo>
                      <a:cubicBezTo>
                        <a:pt x="13" y="1"/>
                        <a:pt x="14" y="1"/>
                        <a:pt x="15" y="1"/>
                      </a:cubicBezTo>
                      <a:close/>
                    </a:path>
                  </a:pathLst>
                </a:custGeom>
                <a:solidFill>
                  <a:srgbClr val="B0AE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2" name="Freeform 683"/>
                <p:cNvSpPr/>
                <p:nvPr userDrawn="1"/>
              </p:nvSpPr>
              <p:spPr bwMode="auto">
                <a:xfrm>
                  <a:off x="5564" y="373"/>
                  <a:ext cx="22" cy="17"/>
                </a:xfrm>
                <a:custGeom>
                  <a:avLst/>
                  <a:gdLst>
                    <a:gd name="T0" fmla="*/ 0 w 19"/>
                    <a:gd name="T1" fmla="*/ 13 h 15"/>
                    <a:gd name="T2" fmla="*/ 16 w 19"/>
                    <a:gd name="T3" fmla="*/ 1 h 15"/>
                    <a:gd name="T4" fmla="*/ 19 w 19"/>
                    <a:gd name="T5" fmla="*/ 3 h 15"/>
                    <a:gd name="T6" fmla="*/ 14 w 19"/>
                    <a:gd name="T7" fmla="*/ 7 h 15"/>
                    <a:gd name="T8" fmla="*/ 0 w 19"/>
                    <a:gd name="T9" fmla="*/ 13 h 15"/>
                  </a:gdLst>
                  <a:ahLst/>
                  <a:cxnLst>
                    <a:cxn ang="0">
                      <a:pos x="T0" y="T1"/>
                    </a:cxn>
                    <a:cxn ang="0">
                      <a:pos x="T2" y="T3"/>
                    </a:cxn>
                    <a:cxn ang="0">
                      <a:pos x="T4" y="T5"/>
                    </a:cxn>
                    <a:cxn ang="0">
                      <a:pos x="T6" y="T7"/>
                    </a:cxn>
                    <a:cxn ang="0">
                      <a:pos x="T8" y="T9"/>
                    </a:cxn>
                  </a:cxnLst>
                  <a:rect l="0" t="0" r="r" b="b"/>
                  <a:pathLst>
                    <a:path w="19" h="15">
                      <a:moveTo>
                        <a:pt x="0" y="13"/>
                      </a:moveTo>
                      <a:cubicBezTo>
                        <a:pt x="4" y="7"/>
                        <a:pt x="7" y="0"/>
                        <a:pt x="16" y="1"/>
                      </a:cubicBezTo>
                      <a:cubicBezTo>
                        <a:pt x="17" y="1"/>
                        <a:pt x="18" y="2"/>
                        <a:pt x="19" y="3"/>
                      </a:cubicBezTo>
                      <a:cubicBezTo>
                        <a:pt x="17" y="4"/>
                        <a:pt x="15" y="5"/>
                        <a:pt x="14" y="7"/>
                      </a:cubicBezTo>
                      <a:cubicBezTo>
                        <a:pt x="10" y="15"/>
                        <a:pt x="10" y="15"/>
                        <a:pt x="0" y="13"/>
                      </a:cubicBezTo>
                      <a:close/>
                    </a:path>
                  </a:pathLst>
                </a:custGeom>
                <a:solidFill>
                  <a:srgbClr val="B0AE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3" name="Freeform 684"/>
                <p:cNvSpPr/>
                <p:nvPr userDrawn="1"/>
              </p:nvSpPr>
              <p:spPr bwMode="auto">
                <a:xfrm>
                  <a:off x="5510" y="390"/>
                  <a:ext cx="19" cy="15"/>
                </a:xfrm>
                <a:custGeom>
                  <a:avLst/>
                  <a:gdLst>
                    <a:gd name="T0" fmla="*/ 15 w 16"/>
                    <a:gd name="T1" fmla="*/ 6 h 13"/>
                    <a:gd name="T2" fmla="*/ 16 w 16"/>
                    <a:gd name="T3" fmla="*/ 9 h 13"/>
                    <a:gd name="T4" fmla="*/ 7 w 16"/>
                    <a:gd name="T5" fmla="*/ 12 h 13"/>
                    <a:gd name="T6" fmla="*/ 1 w 16"/>
                    <a:gd name="T7" fmla="*/ 10 h 13"/>
                    <a:gd name="T8" fmla="*/ 0 w 16"/>
                    <a:gd name="T9" fmla="*/ 8 h 13"/>
                    <a:gd name="T10" fmla="*/ 9 w 16"/>
                    <a:gd name="T11" fmla="*/ 0 h 13"/>
                    <a:gd name="T12" fmla="*/ 15 w 16"/>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6" h="13">
                      <a:moveTo>
                        <a:pt x="15" y="6"/>
                      </a:moveTo>
                      <a:cubicBezTo>
                        <a:pt x="15" y="7"/>
                        <a:pt x="15" y="8"/>
                        <a:pt x="16" y="9"/>
                      </a:cubicBezTo>
                      <a:cubicBezTo>
                        <a:pt x="13" y="10"/>
                        <a:pt x="10" y="11"/>
                        <a:pt x="7" y="12"/>
                      </a:cubicBezTo>
                      <a:cubicBezTo>
                        <a:pt x="4" y="13"/>
                        <a:pt x="2" y="12"/>
                        <a:pt x="1" y="10"/>
                      </a:cubicBezTo>
                      <a:cubicBezTo>
                        <a:pt x="1" y="9"/>
                        <a:pt x="0" y="9"/>
                        <a:pt x="0" y="8"/>
                      </a:cubicBezTo>
                      <a:cubicBezTo>
                        <a:pt x="0" y="2"/>
                        <a:pt x="4" y="0"/>
                        <a:pt x="9" y="0"/>
                      </a:cubicBezTo>
                      <a:cubicBezTo>
                        <a:pt x="9" y="4"/>
                        <a:pt x="14" y="4"/>
                        <a:pt x="15" y="6"/>
                      </a:cubicBezTo>
                      <a:close/>
                    </a:path>
                  </a:pathLst>
                </a:custGeom>
                <a:solidFill>
                  <a:srgbClr val="AEAE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4" name="Freeform 685"/>
                <p:cNvSpPr/>
                <p:nvPr userDrawn="1"/>
              </p:nvSpPr>
              <p:spPr bwMode="auto">
                <a:xfrm>
                  <a:off x="5500" y="396"/>
                  <a:ext cx="11" cy="15"/>
                </a:xfrm>
                <a:custGeom>
                  <a:avLst/>
                  <a:gdLst>
                    <a:gd name="T0" fmla="*/ 3 w 10"/>
                    <a:gd name="T1" fmla="*/ 13 h 13"/>
                    <a:gd name="T2" fmla="*/ 1 w 10"/>
                    <a:gd name="T3" fmla="*/ 8 h 13"/>
                    <a:gd name="T4" fmla="*/ 0 w 10"/>
                    <a:gd name="T5" fmla="*/ 6 h 13"/>
                    <a:gd name="T6" fmla="*/ 3 w 10"/>
                    <a:gd name="T7" fmla="*/ 1 h 13"/>
                    <a:gd name="T8" fmla="*/ 6 w 10"/>
                    <a:gd name="T9" fmla="*/ 0 h 13"/>
                    <a:gd name="T10" fmla="*/ 10 w 10"/>
                    <a:gd name="T11" fmla="*/ 5 h 13"/>
                    <a:gd name="T12" fmla="*/ 10 w 10"/>
                    <a:gd name="T13" fmla="*/ 5 h 13"/>
                    <a:gd name="T14" fmla="*/ 3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3" y="13"/>
                      </a:moveTo>
                      <a:cubicBezTo>
                        <a:pt x="2" y="11"/>
                        <a:pt x="2" y="10"/>
                        <a:pt x="1" y="8"/>
                      </a:cubicBezTo>
                      <a:cubicBezTo>
                        <a:pt x="1" y="8"/>
                        <a:pt x="1" y="7"/>
                        <a:pt x="0" y="6"/>
                      </a:cubicBezTo>
                      <a:cubicBezTo>
                        <a:pt x="0" y="4"/>
                        <a:pt x="1" y="2"/>
                        <a:pt x="3" y="1"/>
                      </a:cubicBezTo>
                      <a:cubicBezTo>
                        <a:pt x="4" y="0"/>
                        <a:pt x="5" y="0"/>
                        <a:pt x="6" y="0"/>
                      </a:cubicBezTo>
                      <a:cubicBezTo>
                        <a:pt x="8" y="1"/>
                        <a:pt x="10" y="2"/>
                        <a:pt x="10" y="5"/>
                      </a:cubicBezTo>
                      <a:cubicBezTo>
                        <a:pt x="10" y="5"/>
                        <a:pt x="10" y="5"/>
                        <a:pt x="10" y="5"/>
                      </a:cubicBezTo>
                      <a:cubicBezTo>
                        <a:pt x="5" y="6"/>
                        <a:pt x="4" y="9"/>
                        <a:pt x="3" y="13"/>
                      </a:cubicBezTo>
                      <a:close/>
                    </a:path>
                  </a:pathLst>
                </a:custGeom>
                <a:solidFill>
                  <a:srgbClr val="AEAE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5" name="Freeform 686"/>
                <p:cNvSpPr/>
                <p:nvPr userDrawn="1"/>
              </p:nvSpPr>
              <p:spPr bwMode="auto">
                <a:xfrm>
                  <a:off x="5538" y="416"/>
                  <a:ext cx="1" cy="1"/>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0"/>
                        <a:pt x="1" y="0"/>
                        <a:pt x="0" y="1"/>
                      </a:cubicBezTo>
                      <a:close/>
                    </a:path>
                  </a:pathLst>
                </a:custGeom>
                <a:solidFill>
                  <a:srgbClr val="B0AE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6" name="Freeform 687"/>
                <p:cNvSpPr/>
                <p:nvPr userDrawn="1"/>
              </p:nvSpPr>
              <p:spPr bwMode="auto">
                <a:xfrm>
                  <a:off x="5441" y="467"/>
                  <a:ext cx="3" cy="1"/>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A5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7" name="Freeform 688"/>
                <p:cNvSpPr/>
                <p:nvPr userDrawn="1"/>
              </p:nvSpPr>
              <p:spPr bwMode="auto">
                <a:xfrm>
                  <a:off x="5330" y="517"/>
                  <a:ext cx="46" cy="63"/>
                </a:xfrm>
                <a:custGeom>
                  <a:avLst/>
                  <a:gdLst>
                    <a:gd name="T0" fmla="*/ 2 w 40"/>
                    <a:gd name="T1" fmla="*/ 0 h 54"/>
                    <a:gd name="T2" fmla="*/ 8 w 40"/>
                    <a:gd name="T3" fmla="*/ 2 h 54"/>
                    <a:gd name="T4" fmla="*/ 10 w 40"/>
                    <a:gd name="T5" fmla="*/ 2 h 54"/>
                    <a:gd name="T6" fmla="*/ 11 w 40"/>
                    <a:gd name="T7" fmla="*/ 3 h 54"/>
                    <a:gd name="T8" fmla="*/ 14 w 40"/>
                    <a:gd name="T9" fmla="*/ 5 h 54"/>
                    <a:gd name="T10" fmla="*/ 17 w 40"/>
                    <a:gd name="T11" fmla="*/ 6 h 54"/>
                    <a:gd name="T12" fmla="*/ 40 w 40"/>
                    <a:gd name="T13" fmla="*/ 48 h 54"/>
                    <a:gd name="T14" fmla="*/ 33 w 40"/>
                    <a:gd name="T15" fmla="*/ 54 h 54"/>
                    <a:gd name="T16" fmla="*/ 32 w 40"/>
                    <a:gd name="T17" fmla="*/ 53 h 54"/>
                    <a:gd name="T18" fmla="*/ 31 w 40"/>
                    <a:gd name="T19" fmla="*/ 51 h 54"/>
                    <a:gd name="T20" fmla="*/ 22 w 40"/>
                    <a:gd name="T21" fmla="*/ 23 h 54"/>
                    <a:gd name="T22" fmla="*/ 14 w 40"/>
                    <a:gd name="T23" fmla="*/ 23 h 54"/>
                    <a:gd name="T24" fmla="*/ 10 w 40"/>
                    <a:gd name="T25" fmla="*/ 24 h 54"/>
                    <a:gd name="T26" fmla="*/ 9 w 40"/>
                    <a:gd name="T27" fmla="*/ 23 h 54"/>
                    <a:gd name="T28" fmla="*/ 7 w 40"/>
                    <a:gd name="T29" fmla="*/ 12 h 54"/>
                    <a:gd name="T30" fmla="*/ 2 w 40"/>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2" y="0"/>
                      </a:moveTo>
                      <a:cubicBezTo>
                        <a:pt x="4" y="1"/>
                        <a:pt x="6" y="1"/>
                        <a:pt x="8" y="2"/>
                      </a:cubicBezTo>
                      <a:cubicBezTo>
                        <a:pt x="9" y="2"/>
                        <a:pt x="10" y="2"/>
                        <a:pt x="10" y="2"/>
                      </a:cubicBezTo>
                      <a:cubicBezTo>
                        <a:pt x="11" y="2"/>
                        <a:pt x="11" y="2"/>
                        <a:pt x="11" y="3"/>
                      </a:cubicBezTo>
                      <a:cubicBezTo>
                        <a:pt x="12" y="4"/>
                        <a:pt x="13" y="4"/>
                        <a:pt x="14" y="5"/>
                      </a:cubicBezTo>
                      <a:cubicBezTo>
                        <a:pt x="15" y="5"/>
                        <a:pt x="16" y="6"/>
                        <a:pt x="17" y="6"/>
                      </a:cubicBezTo>
                      <a:cubicBezTo>
                        <a:pt x="26" y="20"/>
                        <a:pt x="35" y="33"/>
                        <a:pt x="40" y="48"/>
                      </a:cubicBezTo>
                      <a:cubicBezTo>
                        <a:pt x="38" y="51"/>
                        <a:pt x="36" y="53"/>
                        <a:pt x="33" y="54"/>
                      </a:cubicBezTo>
                      <a:cubicBezTo>
                        <a:pt x="32" y="54"/>
                        <a:pt x="32" y="53"/>
                        <a:pt x="32" y="53"/>
                      </a:cubicBezTo>
                      <a:cubicBezTo>
                        <a:pt x="31" y="53"/>
                        <a:pt x="31" y="52"/>
                        <a:pt x="31" y="51"/>
                      </a:cubicBezTo>
                      <a:cubicBezTo>
                        <a:pt x="32" y="41"/>
                        <a:pt x="25" y="32"/>
                        <a:pt x="22" y="23"/>
                      </a:cubicBezTo>
                      <a:cubicBezTo>
                        <a:pt x="20" y="20"/>
                        <a:pt x="17" y="22"/>
                        <a:pt x="14" y="23"/>
                      </a:cubicBezTo>
                      <a:cubicBezTo>
                        <a:pt x="13" y="25"/>
                        <a:pt x="12" y="25"/>
                        <a:pt x="10" y="24"/>
                      </a:cubicBezTo>
                      <a:cubicBezTo>
                        <a:pt x="10" y="24"/>
                        <a:pt x="9" y="23"/>
                        <a:pt x="9" y="23"/>
                      </a:cubicBezTo>
                      <a:cubicBezTo>
                        <a:pt x="11" y="18"/>
                        <a:pt x="11" y="15"/>
                        <a:pt x="7" y="12"/>
                      </a:cubicBezTo>
                      <a:cubicBezTo>
                        <a:pt x="3" y="9"/>
                        <a:pt x="0" y="5"/>
                        <a:pt x="2" y="0"/>
                      </a:cubicBezTo>
                      <a:close/>
                    </a:path>
                  </a:pathLst>
                </a:custGeom>
                <a:solidFill>
                  <a:srgbClr val="5E6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8" name="Freeform 689"/>
                <p:cNvSpPr/>
                <p:nvPr userDrawn="1"/>
              </p:nvSpPr>
              <p:spPr bwMode="auto">
                <a:xfrm>
                  <a:off x="5343" y="521"/>
                  <a:ext cx="3" cy="2"/>
                </a:xfrm>
                <a:custGeom>
                  <a:avLst/>
                  <a:gdLst>
                    <a:gd name="T0" fmla="*/ 3 w 3"/>
                    <a:gd name="T1" fmla="*/ 2 h 2"/>
                    <a:gd name="T2" fmla="*/ 0 w 3"/>
                    <a:gd name="T3" fmla="*/ 0 h 2"/>
                    <a:gd name="T4" fmla="*/ 3 w 3"/>
                    <a:gd name="T5" fmla="*/ 0 h 2"/>
                    <a:gd name="T6" fmla="*/ 3 w 3"/>
                    <a:gd name="T7" fmla="*/ 2 h 2"/>
                  </a:gdLst>
                  <a:ahLst/>
                  <a:cxnLst>
                    <a:cxn ang="0">
                      <a:pos x="T0" y="T1"/>
                    </a:cxn>
                    <a:cxn ang="0">
                      <a:pos x="T2" y="T3"/>
                    </a:cxn>
                    <a:cxn ang="0">
                      <a:pos x="T4" y="T5"/>
                    </a:cxn>
                    <a:cxn ang="0">
                      <a:pos x="T6" y="T7"/>
                    </a:cxn>
                  </a:cxnLst>
                  <a:rect l="0" t="0" r="r" b="b"/>
                  <a:pathLst>
                    <a:path w="3" h="2">
                      <a:moveTo>
                        <a:pt x="3" y="2"/>
                      </a:moveTo>
                      <a:cubicBezTo>
                        <a:pt x="2" y="2"/>
                        <a:pt x="1" y="1"/>
                        <a:pt x="0" y="0"/>
                      </a:cubicBezTo>
                      <a:cubicBezTo>
                        <a:pt x="1" y="0"/>
                        <a:pt x="2" y="0"/>
                        <a:pt x="3" y="0"/>
                      </a:cubicBezTo>
                      <a:cubicBezTo>
                        <a:pt x="3" y="1"/>
                        <a:pt x="3" y="1"/>
                        <a:pt x="3" y="2"/>
                      </a:cubicBezTo>
                      <a:close/>
                    </a:path>
                  </a:pathLst>
                </a:custGeom>
                <a:solidFill>
                  <a:srgbClr val="6164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9" name="Freeform 690"/>
                <p:cNvSpPr/>
                <p:nvPr userDrawn="1"/>
              </p:nvSpPr>
              <p:spPr bwMode="auto">
                <a:xfrm>
                  <a:off x="5536" y="724"/>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1"/>
                        <a:pt x="0" y="2"/>
                        <a:pt x="0" y="3"/>
                      </a:cubicBezTo>
                      <a:cubicBezTo>
                        <a:pt x="0" y="2"/>
                        <a:pt x="0" y="1"/>
                        <a:pt x="1" y="0"/>
                      </a:cubicBezTo>
                      <a:close/>
                    </a:path>
                  </a:pathLst>
                </a:custGeom>
                <a:solidFill>
                  <a:srgbClr val="E8EA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0" name="Freeform 691"/>
                <p:cNvSpPr/>
                <p:nvPr userDrawn="1"/>
              </p:nvSpPr>
              <p:spPr bwMode="auto">
                <a:xfrm>
                  <a:off x="5468" y="708"/>
                  <a:ext cx="5" cy="3"/>
                </a:xfrm>
                <a:custGeom>
                  <a:avLst/>
                  <a:gdLst>
                    <a:gd name="T0" fmla="*/ 0 w 5"/>
                    <a:gd name="T1" fmla="*/ 1 h 3"/>
                    <a:gd name="T2" fmla="*/ 5 w 5"/>
                    <a:gd name="T3" fmla="*/ 3 h 3"/>
                    <a:gd name="T4" fmla="*/ 0 w 5"/>
                    <a:gd name="T5" fmla="*/ 1 h 3"/>
                  </a:gdLst>
                  <a:ahLst/>
                  <a:cxnLst>
                    <a:cxn ang="0">
                      <a:pos x="T0" y="T1"/>
                    </a:cxn>
                    <a:cxn ang="0">
                      <a:pos x="T2" y="T3"/>
                    </a:cxn>
                    <a:cxn ang="0">
                      <a:pos x="T4" y="T5"/>
                    </a:cxn>
                  </a:cxnLst>
                  <a:rect l="0" t="0" r="r" b="b"/>
                  <a:pathLst>
                    <a:path w="5" h="3">
                      <a:moveTo>
                        <a:pt x="0" y="1"/>
                      </a:moveTo>
                      <a:cubicBezTo>
                        <a:pt x="3" y="0"/>
                        <a:pt x="4" y="2"/>
                        <a:pt x="5" y="3"/>
                      </a:cubicBezTo>
                      <a:cubicBezTo>
                        <a:pt x="2" y="3"/>
                        <a:pt x="1" y="2"/>
                        <a:pt x="0" y="1"/>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3" name="Freeform 692"/>
                <p:cNvSpPr/>
                <p:nvPr userDrawn="1"/>
              </p:nvSpPr>
              <p:spPr bwMode="auto">
                <a:xfrm>
                  <a:off x="5473" y="711"/>
                  <a:ext cx="4" cy="2"/>
                </a:xfrm>
                <a:custGeom>
                  <a:avLst/>
                  <a:gdLst>
                    <a:gd name="T0" fmla="*/ 0 w 3"/>
                    <a:gd name="T1" fmla="*/ 0 h 2"/>
                    <a:gd name="T2" fmla="*/ 3 w 3"/>
                    <a:gd name="T3" fmla="*/ 2 h 2"/>
                    <a:gd name="T4" fmla="*/ 1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2" y="1"/>
                        <a:pt x="3" y="2"/>
                      </a:cubicBezTo>
                      <a:cubicBezTo>
                        <a:pt x="2" y="2"/>
                        <a:pt x="1" y="2"/>
                        <a:pt x="1" y="2"/>
                      </a:cubicBezTo>
                      <a:cubicBezTo>
                        <a:pt x="0" y="2"/>
                        <a:pt x="0" y="1"/>
                        <a:pt x="0" y="0"/>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4" name="Freeform 693"/>
                <p:cNvSpPr/>
                <p:nvPr userDrawn="1"/>
              </p:nvSpPr>
              <p:spPr bwMode="auto">
                <a:xfrm>
                  <a:off x="5388" y="585"/>
                  <a:ext cx="29" cy="46"/>
                </a:xfrm>
                <a:custGeom>
                  <a:avLst/>
                  <a:gdLst>
                    <a:gd name="T0" fmla="*/ 25 w 25"/>
                    <a:gd name="T1" fmla="*/ 40 h 40"/>
                    <a:gd name="T2" fmla="*/ 11 w 25"/>
                    <a:gd name="T3" fmla="*/ 26 h 40"/>
                    <a:gd name="T4" fmla="*/ 0 w 25"/>
                    <a:gd name="T5" fmla="*/ 0 h 40"/>
                    <a:gd name="T6" fmla="*/ 10 w 25"/>
                    <a:gd name="T7" fmla="*/ 13 h 40"/>
                    <a:gd name="T8" fmla="*/ 25 w 25"/>
                    <a:gd name="T9" fmla="*/ 40 h 40"/>
                  </a:gdLst>
                  <a:ahLst/>
                  <a:cxnLst>
                    <a:cxn ang="0">
                      <a:pos x="T0" y="T1"/>
                    </a:cxn>
                    <a:cxn ang="0">
                      <a:pos x="T2" y="T3"/>
                    </a:cxn>
                    <a:cxn ang="0">
                      <a:pos x="T4" y="T5"/>
                    </a:cxn>
                    <a:cxn ang="0">
                      <a:pos x="T6" y="T7"/>
                    </a:cxn>
                    <a:cxn ang="0">
                      <a:pos x="T8" y="T9"/>
                    </a:cxn>
                  </a:cxnLst>
                  <a:rect l="0" t="0" r="r" b="b"/>
                  <a:pathLst>
                    <a:path w="25" h="40">
                      <a:moveTo>
                        <a:pt x="25" y="40"/>
                      </a:moveTo>
                      <a:cubicBezTo>
                        <a:pt x="17" y="38"/>
                        <a:pt x="14" y="32"/>
                        <a:pt x="11" y="26"/>
                      </a:cubicBezTo>
                      <a:cubicBezTo>
                        <a:pt x="7" y="17"/>
                        <a:pt x="4" y="8"/>
                        <a:pt x="0" y="0"/>
                      </a:cubicBezTo>
                      <a:cubicBezTo>
                        <a:pt x="6" y="2"/>
                        <a:pt x="7" y="9"/>
                        <a:pt x="10" y="13"/>
                      </a:cubicBezTo>
                      <a:cubicBezTo>
                        <a:pt x="14" y="23"/>
                        <a:pt x="19" y="32"/>
                        <a:pt x="25" y="40"/>
                      </a:cubicBezTo>
                      <a:close/>
                    </a:path>
                  </a:pathLst>
                </a:custGeom>
                <a:solidFill>
                  <a:srgbClr val="393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5" name="Freeform 694"/>
                <p:cNvSpPr/>
                <p:nvPr userDrawn="1"/>
              </p:nvSpPr>
              <p:spPr bwMode="auto">
                <a:xfrm>
                  <a:off x="5376" y="583"/>
                  <a:ext cx="9" cy="4"/>
                </a:xfrm>
                <a:custGeom>
                  <a:avLst/>
                  <a:gdLst>
                    <a:gd name="T0" fmla="*/ 7 w 7"/>
                    <a:gd name="T1" fmla="*/ 1 h 3"/>
                    <a:gd name="T2" fmla="*/ 0 w 7"/>
                    <a:gd name="T3" fmla="*/ 3 h 3"/>
                    <a:gd name="T4" fmla="*/ 7 w 7"/>
                    <a:gd name="T5" fmla="*/ 1 h 3"/>
                  </a:gdLst>
                  <a:ahLst/>
                  <a:cxnLst>
                    <a:cxn ang="0">
                      <a:pos x="T0" y="T1"/>
                    </a:cxn>
                    <a:cxn ang="0">
                      <a:pos x="T2" y="T3"/>
                    </a:cxn>
                    <a:cxn ang="0">
                      <a:pos x="T4" y="T5"/>
                    </a:cxn>
                  </a:cxnLst>
                  <a:rect l="0" t="0" r="r" b="b"/>
                  <a:pathLst>
                    <a:path w="7" h="3">
                      <a:moveTo>
                        <a:pt x="7" y="1"/>
                      </a:moveTo>
                      <a:cubicBezTo>
                        <a:pt x="4" y="2"/>
                        <a:pt x="2" y="2"/>
                        <a:pt x="0" y="3"/>
                      </a:cubicBezTo>
                      <a:cubicBezTo>
                        <a:pt x="2" y="1"/>
                        <a:pt x="4" y="0"/>
                        <a:pt x="7" y="1"/>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6" name="Freeform 695"/>
                <p:cNvSpPr/>
                <p:nvPr userDrawn="1"/>
              </p:nvSpPr>
              <p:spPr bwMode="auto">
                <a:xfrm>
                  <a:off x="5385" y="583"/>
                  <a:ext cx="3" cy="2"/>
                </a:xfrm>
                <a:custGeom>
                  <a:avLst/>
                  <a:gdLst>
                    <a:gd name="T0" fmla="*/ 3 w 3"/>
                    <a:gd name="T1" fmla="*/ 2 h 2"/>
                    <a:gd name="T2" fmla="*/ 0 w 3"/>
                    <a:gd name="T3" fmla="*/ 1 h 2"/>
                    <a:gd name="T4" fmla="*/ 3 w 3"/>
                    <a:gd name="T5" fmla="*/ 2 h 2"/>
                  </a:gdLst>
                  <a:ahLst/>
                  <a:cxnLst>
                    <a:cxn ang="0">
                      <a:pos x="T0" y="T1"/>
                    </a:cxn>
                    <a:cxn ang="0">
                      <a:pos x="T2" y="T3"/>
                    </a:cxn>
                    <a:cxn ang="0">
                      <a:pos x="T4" y="T5"/>
                    </a:cxn>
                  </a:cxnLst>
                  <a:rect l="0" t="0" r="r" b="b"/>
                  <a:pathLst>
                    <a:path w="3" h="2">
                      <a:moveTo>
                        <a:pt x="3" y="2"/>
                      </a:moveTo>
                      <a:cubicBezTo>
                        <a:pt x="2" y="2"/>
                        <a:pt x="1" y="2"/>
                        <a:pt x="0" y="1"/>
                      </a:cubicBezTo>
                      <a:cubicBezTo>
                        <a:pt x="1" y="0"/>
                        <a:pt x="2" y="0"/>
                        <a:pt x="3" y="2"/>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7" name="Freeform 696"/>
                <p:cNvSpPr/>
                <p:nvPr userDrawn="1"/>
              </p:nvSpPr>
              <p:spPr bwMode="auto">
                <a:xfrm>
                  <a:off x="5374" y="587"/>
                  <a:ext cx="2" cy="3"/>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3"/>
                        <a:pt x="1" y="2"/>
                        <a:pt x="0" y="1"/>
                      </a:cubicBezTo>
                      <a:cubicBezTo>
                        <a:pt x="0" y="0"/>
                        <a:pt x="1" y="0"/>
                        <a:pt x="2" y="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8" name="Freeform 697"/>
                <p:cNvSpPr/>
                <p:nvPr userDrawn="1"/>
              </p:nvSpPr>
              <p:spPr bwMode="auto">
                <a:xfrm>
                  <a:off x="5492" y="134"/>
                  <a:ext cx="55" cy="114"/>
                </a:xfrm>
                <a:custGeom>
                  <a:avLst/>
                  <a:gdLst>
                    <a:gd name="T0" fmla="*/ 1 w 48"/>
                    <a:gd name="T1" fmla="*/ 83 h 99"/>
                    <a:gd name="T2" fmla="*/ 9 w 48"/>
                    <a:gd name="T3" fmla="*/ 67 h 99"/>
                    <a:gd name="T4" fmla="*/ 35 w 48"/>
                    <a:gd name="T5" fmla="*/ 18 h 99"/>
                    <a:gd name="T6" fmla="*/ 48 w 48"/>
                    <a:gd name="T7" fmla="*/ 0 h 99"/>
                    <a:gd name="T8" fmla="*/ 40 w 48"/>
                    <a:gd name="T9" fmla="*/ 27 h 99"/>
                    <a:gd name="T10" fmla="*/ 24 w 48"/>
                    <a:gd name="T11" fmla="*/ 71 h 99"/>
                    <a:gd name="T12" fmla="*/ 13 w 48"/>
                    <a:gd name="T13" fmla="*/ 95 h 99"/>
                    <a:gd name="T14" fmla="*/ 2 w 48"/>
                    <a:gd name="T15" fmla="*/ 94 h 99"/>
                    <a:gd name="T16" fmla="*/ 1 w 48"/>
                    <a:gd name="T17" fmla="*/ 91 h 99"/>
                    <a:gd name="T18" fmla="*/ 0 w 48"/>
                    <a:gd name="T19" fmla="*/ 86 h 99"/>
                    <a:gd name="T20" fmla="*/ 1 w 48"/>
                    <a:gd name="T21"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99">
                      <a:moveTo>
                        <a:pt x="1" y="83"/>
                      </a:moveTo>
                      <a:cubicBezTo>
                        <a:pt x="4" y="77"/>
                        <a:pt x="6" y="72"/>
                        <a:pt x="9" y="67"/>
                      </a:cubicBezTo>
                      <a:cubicBezTo>
                        <a:pt x="14" y="49"/>
                        <a:pt x="25" y="33"/>
                        <a:pt x="35" y="18"/>
                      </a:cubicBezTo>
                      <a:cubicBezTo>
                        <a:pt x="40" y="12"/>
                        <a:pt x="44" y="6"/>
                        <a:pt x="48" y="0"/>
                      </a:cubicBezTo>
                      <a:cubicBezTo>
                        <a:pt x="48" y="10"/>
                        <a:pt x="43" y="18"/>
                        <a:pt x="40" y="27"/>
                      </a:cubicBezTo>
                      <a:cubicBezTo>
                        <a:pt x="37" y="43"/>
                        <a:pt x="31" y="57"/>
                        <a:pt x="24" y="71"/>
                      </a:cubicBezTo>
                      <a:cubicBezTo>
                        <a:pt x="18" y="78"/>
                        <a:pt x="17" y="87"/>
                        <a:pt x="13" y="95"/>
                      </a:cubicBezTo>
                      <a:cubicBezTo>
                        <a:pt x="9" y="99"/>
                        <a:pt x="6" y="95"/>
                        <a:pt x="2" y="94"/>
                      </a:cubicBezTo>
                      <a:cubicBezTo>
                        <a:pt x="2" y="93"/>
                        <a:pt x="1" y="92"/>
                        <a:pt x="1" y="91"/>
                      </a:cubicBezTo>
                      <a:cubicBezTo>
                        <a:pt x="0" y="89"/>
                        <a:pt x="0" y="87"/>
                        <a:pt x="0" y="86"/>
                      </a:cubicBezTo>
                      <a:cubicBezTo>
                        <a:pt x="0" y="85"/>
                        <a:pt x="0" y="84"/>
                        <a:pt x="1" y="83"/>
                      </a:cubicBezTo>
                      <a:close/>
                    </a:path>
                  </a:pathLst>
                </a:custGeom>
                <a:solidFill>
                  <a:srgbClr val="A2A1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9" name="Freeform 698"/>
                <p:cNvSpPr/>
                <p:nvPr userDrawn="1"/>
              </p:nvSpPr>
              <p:spPr bwMode="auto">
                <a:xfrm>
                  <a:off x="5423" y="257"/>
                  <a:ext cx="72" cy="90"/>
                </a:xfrm>
                <a:custGeom>
                  <a:avLst/>
                  <a:gdLst>
                    <a:gd name="T0" fmla="*/ 23 w 63"/>
                    <a:gd name="T1" fmla="*/ 69 h 78"/>
                    <a:gd name="T2" fmla="*/ 1 w 63"/>
                    <a:gd name="T3" fmla="*/ 78 h 78"/>
                    <a:gd name="T4" fmla="*/ 0 w 63"/>
                    <a:gd name="T5" fmla="*/ 76 h 78"/>
                    <a:gd name="T6" fmla="*/ 10 w 63"/>
                    <a:gd name="T7" fmla="*/ 64 h 78"/>
                    <a:gd name="T8" fmla="*/ 23 w 63"/>
                    <a:gd name="T9" fmla="*/ 46 h 78"/>
                    <a:gd name="T10" fmla="*/ 29 w 63"/>
                    <a:gd name="T11" fmla="*/ 41 h 78"/>
                    <a:gd name="T12" fmla="*/ 34 w 63"/>
                    <a:gd name="T13" fmla="*/ 34 h 78"/>
                    <a:gd name="T14" fmla="*/ 36 w 63"/>
                    <a:gd name="T15" fmla="*/ 28 h 78"/>
                    <a:gd name="T16" fmla="*/ 36 w 63"/>
                    <a:gd name="T17" fmla="*/ 28 h 78"/>
                    <a:gd name="T18" fmla="*/ 45 w 63"/>
                    <a:gd name="T19" fmla="*/ 24 h 78"/>
                    <a:gd name="T20" fmla="*/ 40 w 63"/>
                    <a:gd name="T21" fmla="*/ 15 h 78"/>
                    <a:gd name="T22" fmla="*/ 40 w 63"/>
                    <a:gd name="T23" fmla="*/ 13 h 78"/>
                    <a:gd name="T24" fmla="*/ 48 w 63"/>
                    <a:gd name="T25" fmla="*/ 0 h 78"/>
                    <a:gd name="T26" fmla="*/ 49 w 63"/>
                    <a:gd name="T27" fmla="*/ 2 h 78"/>
                    <a:gd name="T28" fmla="*/ 63 w 63"/>
                    <a:gd name="T29" fmla="*/ 19 h 78"/>
                    <a:gd name="T30" fmla="*/ 49 w 63"/>
                    <a:gd name="T31" fmla="*/ 43 h 78"/>
                    <a:gd name="T32" fmla="*/ 45 w 63"/>
                    <a:gd name="T33" fmla="*/ 55 h 78"/>
                    <a:gd name="T34" fmla="*/ 38 w 63"/>
                    <a:gd name="T35" fmla="*/ 64 h 78"/>
                    <a:gd name="T36" fmla="*/ 33 w 63"/>
                    <a:gd name="T37" fmla="*/ 67 h 78"/>
                    <a:gd name="T38" fmla="*/ 30 w 63"/>
                    <a:gd name="T39" fmla="*/ 68 h 78"/>
                    <a:gd name="T40" fmla="*/ 23 w 63"/>
                    <a:gd name="T41"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78">
                      <a:moveTo>
                        <a:pt x="23" y="69"/>
                      </a:moveTo>
                      <a:cubicBezTo>
                        <a:pt x="15" y="71"/>
                        <a:pt x="8" y="73"/>
                        <a:pt x="1" y="78"/>
                      </a:cubicBezTo>
                      <a:cubicBezTo>
                        <a:pt x="1" y="78"/>
                        <a:pt x="0" y="77"/>
                        <a:pt x="0" y="76"/>
                      </a:cubicBezTo>
                      <a:cubicBezTo>
                        <a:pt x="4" y="72"/>
                        <a:pt x="7" y="68"/>
                        <a:pt x="10" y="64"/>
                      </a:cubicBezTo>
                      <a:cubicBezTo>
                        <a:pt x="25" y="60"/>
                        <a:pt x="27" y="58"/>
                        <a:pt x="23" y="46"/>
                      </a:cubicBezTo>
                      <a:cubicBezTo>
                        <a:pt x="24" y="43"/>
                        <a:pt x="27" y="42"/>
                        <a:pt x="29" y="41"/>
                      </a:cubicBezTo>
                      <a:cubicBezTo>
                        <a:pt x="32" y="40"/>
                        <a:pt x="33" y="37"/>
                        <a:pt x="34" y="34"/>
                      </a:cubicBezTo>
                      <a:cubicBezTo>
                        <a:pt x="39" y="34"/>
                        <a:pt x="35" y="30"/>
                        <a:pt x="36" y="28"/>
                      </a:cubicBezTo>
                      <a:cubicBezTo>
                        <a:pt x="36" y="28"/>
                        <a:pt x="36" y="28"/>
                        <a:pt x="36" y="28"/>
                      </a:cubicBezTo>
                      <a:cubicBezTo>
                        <a:pt x="38" y="24"/>
                        <a:pt x="42" y="26"/>
                        <a:pt x="45" y="24"/>
                      </a:cubicBezTo>
                      <a:cubicBezTo>
                        <a:pt x="44" y="21"/>
                        <a:pt x="39" y="19"/>
                        <a:pt x="40" y="15"/>
                      </a:cubicBezTo>
                      <a:cubicBezTo>
                        <a:pt x="40" y="14"/>
                        <a:pt x="40" y="14"/>
                        <a:pt x="40" y="13"/>
                      </a:cubicBezTo>
                      <a:cubicBezTo>
                        <a:pt x="46" y="11"/>
                        <a:pt x="43" y="3"/>
                        <a:pt x="48" y="0"/>
                      </a:cubicBezTo>
                      <a:cubicBezTo>
                        <a:pt x="48" y="1"/>
                        <a:pt x="49" y="1"/>
                        <a:pt x="49" y="2"/>
                      </a:cubicBezTo>
                      <a:cubicBezTo>
                        <a:pt x="51" y="9"/>
                        <a:pt x="55" y="16"/>
                        <a:pt x="63" y="19"/>
                      </a:cubicBezTo>
                      <a:cubicBezTo>
                        <a:pt x="58" y="27"/>
                        <a:pt x="54" y="35"/>
                        <a:pt x="49" y="43"/>
                      </a:cubicBezTo>
                      <a:cubicBezTo>
                        <a:pt x="47" y="47"/>
                        <a:pt x="45" y="50"/>
                        <a:pt x="45" y="55"/>
                      </a:cubicBezTo>
                      <a:cubicBezTo>
                        <a:pt x="43" y="58"/>
                        <a:pt x="42" y="62"/>
                        <a:pt x="38" y="64"/>
                      </a:cubicBezTo>
                      <a:cubicBezTo>
                        <a:pt x="37" y="65"/>
                        <a:pt x="35" y="66"/>
                        <a:pt x="33" y="67"/>
                      </a:cubicBezTo>
                      <a:cubicBezTo>
                        <a:pt x="32" y="67"/>
                        <a:pt x="31" y="68"/>
                        <a:pt x="30" y="68"/>
                      </a:cubicBezTo>
                      <a:cubicBezTo>
                        <a:pt x="28" y="68"/>
                        <a:pt x="25" y="68"/>
                        <a:pt x="23" y="69"/>
                      </a:cubicBezTo>
                      <a:close/>
                    </a:path>
                  </a:pathLst>
                </a:custGeom>
                <a:solidFill>
                  <a:srgbClr val="9F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0" name="Freeform 699"/>
                <p:cNvSpPr/>
                <p:nvPr userDrawn="1"/>
              </p:nvSpPr>
              <p:spPr bwMode="auto">
                <a:xfrm>
                  <a:off x="5477" y="238"/>
                  <a:ext cx="30" cy="40"/>
                </a:xfrm>
                <a:custGeom>
                  <a:avLst/>
                  <a:gdLst>
                    <a:gd name="T0" fmla="*/ 16 w 26"/>
                    <a:gd name="T1" fmla="*/ 35 h 35"/>
                    <a:gd name="T2" fmla="*/ 15 w 26"/>
                    <a:gd name="T3" fmla="*/ 35 h 35"/>
                    <a:gd name="T4" fmla="*/ 4 w 26"/>
                    <a:gd name="T5" fmla="*/ 31 h 35"/>
                    <a:gd name="T6" fmla="*/ 2 w 26"/>
                    <a:gd name="T7" fmla="*/ 20 h 35"/>
                    <a:gd name="T8" fmla="*/ 1 w 26"/>
                    <a:gd name="T9" fmla="*/ 16 h 35"/>
                    <a:gd name="T10" fmla="*/ 3 w 26"/>
                    <a:gd name="T11" fmla="*/ 15 h 35"/>
                    <a:gd name="T12" fmla="*/ 5 w 26"/>
                    <a:gd name="T13" fmla="*/ 14 h 35"/>
                    <a:gd name="T14" fmla="*/ 5 w 26"/>
                    <a:gd name="T15" fmla="*/ 14 h 35"/>
                    <a:gd name="T16" fmla="*/ 14 w 26"/>
                    <a:gd name="T17" fmla="*/ 0 h 35"/>
                    <a:gd name="T18" fmla="*/ 26 w 26"/>
                    <a:gd name="T19" fmla="*/ 5 h 35"/>
                    <a:gd name="T20" fmla="*/ 16 w 26"/>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5">
                      <a:moveTo>
                        <a:pt x="16" y="35"/>
                      </a:moveTo>
                      <a:cubicBezTo>
                        <a:pt x="16" y="35"/>
                        <a:pt x="15" y="35"/>
                        <a:pt x="15" y="35"/>
                      </a:cubicBezTo>
                      <a:cubicBezTo>
                        <a:pt x="6" y="34"/>
                        <a:pt x="6" y="34"/>
                        <a:pt x="4" y="31"/>
                      </a:cubicBezTo>
                      <a:cubicBezTo>
                        <a:pt x="2" y="28"/>
                        <a:pt x="0" y="24"/>
                        <a:pt x="2" y="20"/>
                      </a:cubicBezTo>
                      <a:cubicBezTo>
                        <a:pt x="2" y="19"/>
                        <a:pt x="1" y="17"/>
                        <a:pt x="1" y="16"/>
                      </a:cubicBezTo>
                      <a:cubicBezTo>
                        <a:pt x="1" y="16"/>
                        <a:pt x="2" y="16"/>
                        <a:pt x="3" y="15"/>
                      </a:cubicBezTo>
                      <a:cubicBezTo>
                        <a:pt x="4" y="16"/>
                        <a:pt x="4" y="15"/>
                        <a:pt x="5" y="14"/>
                      </a:cubicBezTo>
                      <a:cubicBezTo>
                        <a:pt x="5" y="14"/>
                        <a:pt x="5" y="14"/>
                        <a:pt x="5" y="14"/>
                      </a:cubicBezTo>
                      <a:cubicBezTo>
                        <a:pt x="3" y="6"/>
                        <a:pt x="7" y="2"/>
                        <a:pt x="14" y="0"/>
                      </a:cubicBezTo>
                      <a:cubicBezTo>
                        <a:pt x="18" y="3"/>
                        <a:pt x="22" y="5"/>
                        <a:pt x="26" y="5"/>
                      </a:cubicBezTo>
                      <a:cubicBezTo>
                        <a:pt x="23" y="15"/>
                        <a:pt x="18" y="25"/>
                        <a:pt x="16" y="35"/>
                      </a:cubicBezTo>
                      <a:close/>
                    </a:path>
                  </a:pathLst>
                </a:custGeom>
                <a:solidFill>
                  <a:srgbClr val="AB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1" name="Freeform 700"/>
                <p:cNvSpPr/>
                <p:nvPr userDrawn="1"/>
              </p:nvSpPr>
              <p:spPr bwMode="auto">
                <a:xfrm>
                  <a:off x="5465" y="320"/>
                  <a:ext cx="9" cy="12"/>
                </a:xfrm>
                <a:custGeom>
                  <a:avLst/>
                  <a:gdLst>
                    <a:gd name="T0" fmla="*/ 1 w 8"/>
                    <a:gd name="T1" fmla="*/ 8 h 10"/>
                    <a:gd name="T2" fmla="*/ 8 w 8"/>
                    <a:gd name="T3" fmla="*/ 0 h 10"/>
                    <a:gd name="T4" fmla="*/ 2 w 8"/>
                    <a:gd name="T5" fmla="*/ 10 h 10"/>
                    <a:gd name="T6" fmla="*/ 2 w 8"/>
                    <a:gd name="T7" fmla="*/ 10 h 10"/>
                    <a:gd name="T8" fmla="*/ 0 w 8"/>
                    <a:gd name="T9" fmla="*/ 9 h 10"/>
                    <a:gd name="T10" fmla="*/ 1 w 8"/>
                    <a:gd name="T11" fmla="*/ 8 h 10"/>
                  </a:gdLst>
                  <a:ahLst/>
                  <a:cxnLst>
                    <a:cxn ang="0">
                      <a:pos x="T0" y="T1"/>
                    </a:cxn>
                    <a:cxn ang="0">
                      <a:pos x="T2" y="T3"/>
                    </a:cxn>
                    <a:cxn ang="0">
                      <a:pos x="T4" y="T5"/>
                    </a:cxn>
                    <a:cxn ang="0">
                      <a:pos x="T6" y="T7"/>
                    </a:cxn>
                    <a:cxn ang="0">
                      <a:pos x="T8" y="T9"/>
                    </a:cxn>
                    <a:cxn ang="0">
                      <a:pos x="T10" y="T11"/>
                    </a:cxn>
                  </a:cxnLst>
                  <a:rect l="0" t="0" r="r" b="b"/>
                  <a:pathLst>
                    <a:path w="8" h="10">
                      <a:moveTo>
                        <a:pt x="1" y="8"/>
                      </a:moveTo>
                      <a:cubicBezTo>
                        <a:pt x="4" y="6"/>
                        <a:pt x="4" y="1"/>
                        <a:pt x="8" y="0"/>
                      </a:cubicBezTo>
                      <a:cubicBezTo>
                        <a:pt x="8" y="4"/>
                        <a:pt x="7" y="9"/>
                        <a:pt x="2" y="10"/>
                      </a:cubicBezTo>
                      <a:cubicBezTo>
                        <a:pt x="2" y="10"/>
                        <a:pt x="2" y="10"/>
                        <a:pt x="2" y="10"/>
                      </a:cubicBezTo>
                      <a:cubicBezTo>
                        <a:pt x="1" y="10"/>
                        <a:pt x="0" y="9"/>
                        <a:pt x="0" y="9"/>
                      </a:cubicBezTo>
                      <a:cubicBezTo>
                        <a:pt x="1" y="8"/>
                        <a:pt x="1" y="8"/>
                        <a:pt x="1" y="8"/>
                      </a:cubicBezTo>
                      <a:close/>
                    </a:path>
                  </a:pathLst>
                </a:custGeom>
                <a:solidFill>
                  <a:srgbClr val="D3D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2" name="Freeform 701"/>
                <p:cNvSpPr/>
                <p:nvPr userDrawn="1"/>
              </p:nvSpPr>
              <p:spPr bwMode="auto">
                <a:xfrm>
                  <a:off x="5458" y="329"/>
                  <a:ext cx="10" cy="8"/>
                </a:xfrm>
                <a:custGeom>
                  <a:avLst/>
                  <a:gdLst>
                    <a:gd name="T0" fmla="*/ 7 w 8"/>
                    <a:gd name="T1" fmla="*/ 0 h 7"/>
                    <a:gd name="T2" fmla="*/ 8 w 8"/>
                    <a:gd name="T3" fmla="*/ 2 h 7"/>
                    <a:gd name="T4" fmla="*/ 2 w 8"/>
                    <a:gd name="T5" fmla="*/ 7 h 7"/>
                    <a:gd name="T6" fmla="*/ 1 w 8"/>
                    <a:gd name="T7" fmla="*/ 6 h 7"/>
                    <a:gd name="T8" fmla="*/ 0 w 8"/>
                    <a:gd name="T9" fmla="*/ 3 h 7"/>
                    <a:gd name="T10" fmla="*/ 7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7" y="0"/>
                      </a:moveTo>
                      <a:cubicBezTo>
                        <a:pt x="7" y="1"/>
                        <a:pt x="7" y="1"/>
                        <a:pt x="8" y="2"/>
                      </a:cubicBezTo>
                      <a:cubicBezTo>
                        <a:pt x="6" y="4"/>
                        <a:pt x="4" y="5"/>
                        <a:pt x="2" y="7"/>
                      </a:cubicBezTo>
                      <a:cubicBezTo>
                        <a:pt x="2" y="7"/>
                        <a:pt x="1" y="7"/>
                        <a:pt x="1" y="6"/>
                      </a:cubicBezTo>
                      <a:cubicBezTo>
                        <a:pt x="0" y="5"/>
                        <a:pt x="0" y="4"/>
                        <a:pt x="0" y="3"/>
                      </a:cubicBezTo>
                      <a:cubicBezTo>
                        <a:pt x="3" y="2"/>
                        <a:pt x="5" y="1"/>
                        <a:pt x="7" y="0"/>
                      </a:cubicBezTo>
                      <a:close/>
                    </a:path>
                  </a:pathLst>
                </a:custGeom>
                <a:solidFill>
                  <a:srgbClr val="ABA7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3" name="Freeform 702"/>
                <p:cNvSpPr/>
                <p:nvPr userDrawn="1"/>
              </p:nvSpPr>
              <p:spPr bwMode="auto">
                <a:xfrm>
                  <a:off x="5455" y="336"/>
                  <a:ext cx="6" cy="6"/>
                </a:xfrm>
                <a:custGeom>
                  <a:avLst/>
                  <a:gdLst>
                    <a:gd name="T0" fmla="*/ 5 w 5"/>
                    <a:gd name="T1" fmla="*/ 1 h 5"/>
                    <a:gd name="T2" fmla="*/ 2 w 5"/>
                    <a:gd name="T3" fmla="*/ 5 h 5"/>
                    <a:gd name="T4" fmla="*/ 2 w 5"/>
                    <a:gd name="T5" fmla="*/ 5 h 5"/>
                    <a:gd name="T6" fmla="*/ 1 w 5"/>
                    <a:gd name="T7" fmla="*/ 2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5" y="3"/>
                        <a:pt x="4" y="4"/>
                        <a:pt x="2" y="5"/>
                      </a:cubicBezTo>
                      <a:cubicBezTo>
                        <a:pt x="2" y="5"/>
                        <a:pt x="2" y="5"/>
                        <a:pt x="2" y="5"/>
                      </a:cubicBezTo>
                      <a:cubicBezTo>
                        <a:pt x="1" y="4"/>
                        <a:pt x="0" y="3"/>
                        <a:pt x="1" y="2"/>
                      </a:cubicBezTo>
                      <a:cubicBezTo>
                        <a:pt x="2" y="1"/>
                        <a:pt x="3" y="0"/>
                        <a:pt x="5" y="1"/>
                      </a:cubicBezTo>
                      <a:close/>
                    </a:path>
                  </a:pathLst>
                </a:custGeom>
                <a:solidFill>
                  <a:srgbClr val="ABA7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4" name="Freeform 703"/>
                <p:cNvSpPr/>
                <p:nvPr userDrawn="1"/>
              </p:nvSpPr>
              <p:spPr bwMode="auto">
                <a:xfrm>
                  <a:off x="5538" y="225"/>
                  <a:ext cx="3" cy="4"/>
                </a:xfrm>
                <a:custGeom>
                  <a:avLst/>
                  <a:gdLst>
                    <a:gd name="T0" fmla="*/ 0 w 3"/>
                    <a:gd name="T1" fmla="*/ 0 h 3"/>
                    <a:gd name="T2" fmla="*/ 3 w 3"/>
                    <a:gd name="T3" fmla="*/ 0 h 3"/>
                    <a:gd name="T4" fmla="*/ 0 w 3"/>
                    <a:gd name="T5" fmla="*/ 0 h 3"/>
                  </a:gdLst>
                  <a:ahLst/>
                  <a:cxnLst>
                    <a:cxn ang="0">
                      <a:pos x="T0" y="T1"/>
                    </a:cxn>
                    <a:cxn ang="0">
                      <a:pos x="T2" y="T3"/>
                    </a:cxn>
                    <a:cxn ang="0">
                      <a:pos x="T4" y="T5"/>
                    </a:cxn>
                  </a:cxnLst>
                  <a:rect l="0" t="0" r="r" b="b"/>
                  <a:pathLst>
                    <a:path w="3" h="3">
                      <a:moveTo>
                        <a:pt x="0" y="0"/>
                      </a:moveTo>
                      <a:cubicBezTo>
                        <a:pt x="1" y="0"/>
                        <a:pt x="2" y="0"/>
                        <a:pt x="3" y="0"/>
                      </a:cubicBezTo>
                      <a:cubicBezTo>
                        <a:pt x="2" y="3"/>
                        <a:pt x="1" y="1"/>
                        <a:pt x="0" y="0"/>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5" name="Freeform 704"/>
                <p:cNvSpPr/>
                <p:nvPr userDrawn="1"/>
              </p:nvSpPr>
              <p:spPr bwMode="auto">
                <a:xfrm>
                  <a:off x="5040" y="755"/>
                  <a:ext cx="41" cy="33"/>
                </a:xfrm>
                <a:custGeom>
                  <a:avLst/>
                  <a:gdLst>
                    <a:gd name="T0" fmla="*/ 0 w 36"/>
                    <a:gd name="T1" fmla="*/ 15 h 29"/>
                    <a:gd name="T2" fmla="*/ 24 w 36"/>
                    <a:gd name="T3" fmla="*/ 0 h 29"/>
                    <a:gd name="T4" fmla="*/ 29 w 36"/>
                    <a:gd name="T5" fmla="*/ 0 h 29"/>
                    <a:gd name="T6" fmla="*/ 30 w 36"/>
                    <a:gd name="T7" fmla="*/ 5 h 29"/>
                    <a:gd name="T8" fmla="*/ 31 w 36"/>
                    <a:gd name="T9" fmla="*/ 12 h 29"/>
                    <a:gd name="T10" fmla="*/ 29 w 36"/>
                    <a:gd name="T11" fmla="*/ 18 h 29"/>
                    <a:gd name="T12" fmla="*/ 20 w 36"/>
                    <a:gd name="T13" fmla="*/ 27 h 29"/>
                    <a:gd name="T14" fmla="*/ 18 w 36"/>
                    <a:gd name="T15" fmla="*/ 28 h 29"/>
                    <a:gd name="T16" fmla="*/ 10 w 36"/>
                    <a:gd name="T17" fmla="*/ 27 h 29"/>
                    <a:gd name="T18" fmla="*/ 0 w 36"/>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9">
                      <a:moveTo>
                        <a:pt x="0" y="15"/>
                      </a:moveTo>
                      <a:cubicBezTo>
                        <a:pt x="6" y="8"/>
                        <a:pt x="16" y="4"/>
                        <a:pt x="24" y="0"/>
                      </a:cubicBezTo>
                      <a:cubicBezTo>
                        <a:pt x="26" y="0"/>
                        <a:pt x="27" y="0"/>
                        <a:pt x="29" y="0"/>
                      </a:cubicBezTo>
                      <a:cubicBezTo>
                        <a:pt x="30" y="1"/>
                        <a:pt x="26" y="3"/>
                        <a:pt x="30" y="5"/>
                      </a:cubicBezTo>
                      <a:cubicBezTo>
                        <a:pt x="36" y="7"/>
                        <a:pt x="36" y="8"/>
                        <a:pt x="31" y="12"/>
                      </a:cubicBezTo>
                      <a:cubicBezTo>
                        <a:pt x="29" y="13"/>
                        <a:pt x="25" y="14"/>
                        <a:pt x="29" y="18"/>
                      </a:cubicBezTo>
                      <a:cubicBezTo>
                        <a:pt x="28" y="22"/>
                        <a:pt x="21" y="22"/>
                        <a:pt x="20" y="27"/>
                      </a:cubicBezTo>
                      <a:cubicBezTo>
                        <a:pt x="19" y="27"/>
                        <a:pt x="18" y="27"/>
                        <a:pt x="18" y="28"/>
                      </a:cubicBezTo>
                      <a:cubicBezTo>
                        <a:pt x="15" y="29"/>
                        <a:pt x="12" y="28"/>
                        <a:pt x="10" y="27"/>
                      </a:cubicBezTo>
                      <a:cubicBezTo>
                        <a:pt x="5" y="24"/>
                        <a:pt x="2" y="20"/>
                        <a:pt x="0" y="15"/>
                      </a:cubicBezTo>
                      <a:close/>
                    </a:path>
                  </a:pathLst>
                </a:custGeom>
                <a:solidFill>
                  <a:srgbClr val="C0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6" name="Freeform 705"/>
                <p:cNvSpPr/>
                <p:nvPr userDrawn="1"/>
              </p:nvSpPr>
              <p:spPr bwMode="auto">
                <a:xfrm>
                  <a:off x="5132" y="703"/>
                  <a:ext cx="21" cy="22"/>
                </a:xfrm>
                <a:custGeom>
                  <a:avLst/>
                  <a:gdLst>
                    <a:gd name="T0" fmla="*/ 1 w 18"/>
                    <a:gd name="T1" fmla="*/ 16 h 19"/>
                    <a:gd name="T2" fmla="*/ 11 w 18"/>
                    <a:gd name="T3" fmla="*/ 1 h 19"/>
                    <a:gd name="T4" fmla="*/ 16 w 18"/>
                    <a:gd name="T5" fmla="*/ 6 h 19"/>
                    <a:gd name="T6" fmla="*/ 16 w 18"/>
                    <a:gd name="T7" fmla="*/ 11 h 19"/>
                    <a:gd name="T8" fmla="*/ 10 w 18"/>
                    <a:gd name="T9" fmla="*/ 15 h 19"/>
                    <a:gd name="T10" fmla="*/ 1 w 18"/>
                    <a:gd name="T11" fmla="*/ 16 h 19"/>
                  </a:gdLst>
                  <a:ahLst/>
                  <a:cxnLst>
                    <a:cxn ang="0">
                      <a:pos x="T0" y="T1"/>
                    </a:cxn>
                    <a:cxn ang="0">
                      <a:pos x="T2" y="T3"/>
                    </a:cxn>
                    <a:cxn ang="0">
                      <a:pos x="T4" y="T5"/>
                    </a:cxn>
                    <a:cxn ang="0">
                      <a:pos x="T6" y="T7"/>
                    </a:cxn>
                    <a:cxn ang="0">
                      <a:pos x="T8" y="T9"/>
                    </a:cxn>
                    <a:cxn ang="0">
                      <a:pos x="T10" y="T11"/>
                    </a:cxn>
                  </a:cxnLst>
                  <a:rect l="0" t="0" r="r" b="b"/>
                  <a:pathLst>
                    <a:path w="18" h="19">
                      <a:moveTo>
                        <a:pt x="1" y="16"/>
                      </a:moveTo>
                      <a:cubicBezTo>
                        <a:pt x="0" y="7"/>
                        <a:pt x="5" y="3"/>
                        <a:pt x="11" y="1"/>
                      </a:cubicBezTo>
                      <a:cubicBezTo>
                        <a:pt x="15" y="0"/>
                        <a:pt x="18" y="1"/>
                        <a:pt x="16" y="6"/>
                      </a:cubicBezTo>
                      <a:cubicBezTo>
                        <a:pt x="16" y="7"/>
                        <a:pt x="16" y="9"/>
                        <a:pt x="16" y="11"/>
                      </a:cubicBezTo>
                      <a:cubicBezTo>
                        <a:pt x="16" y="17"/>
                        <a:pt x="14" y="19"/>
                        <a:pt x="10" y="15"/>
                      </a:cubicBezTo>
                      <a:cubicBezTo>
                        <a:pt x="6" y="12"/>
                        <a:pt x="4" y="16"/>
                        <a:pt x="1" y="16"/>
                      </a:cubicBezTo>
                      <a:close/>
                    </a:path>
                  </a:pathLst>
                </a:custGeom>
                <a:solidFill>
                  <a:srgbClr val="D5D4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7" name="Freeform 706"/>
                <p:cNvSpPr/>
                <p:nvPr userDrawn="1"/>
              </p:nvSpPr>
              <p:spPr bwMode="auto">
                <a:xfrm>
                  <a:off x="5063" y="768"/>
                  <a:ext cx="26" cy="18"/>
                </a:xfrm>
                <a:custGeom>
                  <a:avLst/>
                  <a:gdLst>
                    <a:gd name="T0" fmla="*/ 0 w 23"/>
                    <a:gd name="T1" fmla="*/ 16 h 16"/>
                    <a:gd name="T2" fmla="*/ 9 w 23"/>
                    <a:gd name="T3" fmla="*/ 7 h 16"/>
                    <a:gd name="T4" fmla="*/ 23 w 23"/>
                    <a:gd name="T5" fmla="*/ 0 h 16"/>
                    <a:gd name="T6" fmla="*/ 0 w 23"/>
                    <a:gd name="T7" fmla="*/ 16 h 16"/>
                  </a:gdLst>
                  <a:ahLst/>
                  <a:cxnLst>
                    <a:cxn ang="0">
                      <a:pos x="T0" y="T1"/>
                    </a:cxn>
                    <a:cxn ang="0">
                      <a:pos x="T2" y="T3"/>
                    </a:cxn>
                    <a:cxn ang="0">
                      <a:pos x="T4" y="T5"/>
                    </a:cxn>
                    <a:cxn ang="0">
                      <a:pos x="T6" y="T7"/>
                    </a:cxn>
                  </a:cxnLst>
                  <a:rect l="0" t="0" r="r" b="b"/>
                  <a:pathLst>
                    <a:path w="23" h="16">
                      <a:moveTo>
                        <a:pt x="0" y="16"/>
                      </a:moveTo>
                      <a:cubicBezTo>
                        <a:pt x="0" y="10"/>
                        <a:pt x="5" y="9"/>
                        <a:pt x="9" y="7"/>
                      </a:cubicBezTo>
                      <a:cubicBezTo>
                        <a:pt x="14" y="6"/>
                        <a:pt x="17" y="0"/>
                        <a:pt x="23" y="0"/>
                      </a:cubicBezTo>
                      <a:cubicBezTo>
                        <a:pt x="17" y="8"/>
                        <a:pt x="9" y="12"/>
                        <a:pt x="0" y="16"/>
                      </a:cubicBezTo>
                      <a:close/>
                    </a:path>
                  </a:pathLst>
                </a:custGeom>
                <a:solidFill>
                  <a:srgbClr val="B8B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8" name="Freeform 707"/>
                <p:cNvSpPr/>
                <p:nvPr userDrawn="1"/>
              </p:nvSpPr>
              <p:spPr bwMode="auto">
                <a:xfrm>
                  <a:off x="5039" y="784"/>
                  <a:ext cx="22" cy="12"/>
                </a:xfrm>
                <a:custGeom>
                  <a:avLst/>
                  <a:gdLst>
                    <a:gd name="T0" fmla="*/ 12 w 19"/>
                    <a:gd name="T1" fmla="*/ 0 h 11"/>
                    <a:gd name="T2" fmla="*/ 19 w 19"/>
                    <a:gd name="T3" fmla="*/ 3 h 11"/>
                    <a:gd name="T4" fmla="*/ 13 w 19"/>
                    <a:gd name="T5" fmla="*/ 8 h 11"/>
                    <a:gd name="T6" fmla="*/ 9 w 19"/>
                    <a:gd name="T7" fmla="*/ 10 h 11"/>
                    <a:gd name="T8" fmla="*/ 4 w 19"/>
                    <a:gd name="T9" fmla="*/ 11 h 11"/>
                    <a:gd name="T10" fmla="*/ 12 w 19"/>
                    <a:gd name="T11" fmla="*/ 0 h 11"/>
                  </a:gdLst>
                  <a:ahLst/>
                  <a:cxnLst>
                    <a:cxn ang="0">
                      <a:pos x="T0" y="T1"/>
                    </a:cxn>
                    <a:cxn ang="0">
                      <a:pos x="T2" y="T3"/>
                    </a:cxn>
                    <a:cxn ang="0">
                      <a:pos x="T4" y="T5"/>
                    </a:cxn>
                    <a:cxn ang="0">
                      <a:pos x="T6" y="T7"/>
                    </a:cxn>
                    <a:cxn ang="0">
                      <a:pos x="T8" y="T9"/>
                    </a:cxn>
                    <a:cxn ang="0">
                      <a:pos x="T10" y="T11"/>
                    </a:cxn>
                  </a:cxnLst>
                  <a:rect l="0" t="0" r="r" b="b"/>
                  <a:pathLst>
                    <a:path w="19" h="11">
                      <a:moveTo>
                        <a:pt x="12" y="0"/>
                      </a:moveTo>
                      <a:cubicBezTo>
                        <a:pt x="15" y="1"/>
                        <a:pt x="17" y="2"/>
                        <a:pt x="19" y="3"/>
                      </a:cubicBezTo>
                      <a:cubicBezTo>
                        <a:pt x="18" y="6"/>
                        <a:pt x="15" y="6"/>
                        <a:pt x="13" y="8"/>
                      </a:cubicBezTo>
                      <a:cubicBezTo>
                        <a:pt x="12" y="8"/>
                        <a:pt x="10" y="9"/>
                        <a:pt x="9" y="10"/>
                      </a:cubicBezTo>
                      <a:cubicBezTo>
                        <a:pt x="7" y="10"/>
                        <a:pt x="6" y="10"/>
                        <a:pt x="4" y="11"/>
                      </a:cubicBezTo>
                      <a:cubicBezTo>
                        <a:pt x="0" y="2"/>
                        <a:pt x="5" y="0"/>
                        <a:pt x="12" y="0"/>
                      </a:cubicBezTo>
                      <a:close/>
                    </a:path>
                  </a:pathLst>
                </a:custGeom>
                <a:solidFill>
                  <a:srgbClr val="B8B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9" name="Freeform 708"/>
                <p:cNvSpPr/>
                <p:nvPr userDrawn="1"/>
              </p:nvSpPr>
              <p:spPr bwMode="auto">
                <a:xfrm>
                  <a:off x="5135" y="691"/>
                  <a:ext cx="7" cy="7"/>
                </a:xfrm>
                <a:custGeom>
                  <a:avLst/>
                  <a:gdLst>
                    <a:gd name="T0" fmla="*/ 2 w 6"/>
                    <a:gd name="T1" fmla="*/ 6 h 6"/>
                    <a:gd name="T2" fmla="*/ 1 w 6"/>
                    <a:gd name="T3" fmla="*/ 1 h 6"/>
                    <a:gd name="T4" fmla="*/ 6 w 6"/>
                    <a:gd name="T5" fmla="*/ 2 h 6"/>
                    <a:gd name="T6" fmla="*/ 2 w 6"/>
                    <a:gd name="T7" fmla="*/ 6 h 6"/>
                  </a:gdLst>
                  <a:ahLst/>
                  <a:cxnLst>
                    <a:cxn ang="0">
                      <a:pos x="T0" y="T1"/>
                    </a:cxn>
                    <a:cxn ang="0">
                      <a:pos x="T2" y="T3"/>
                    </a:cxn>
                    <a:cxn ang="0">
                      <a:pos x="T4" y="T5"/>
                    </a:cxn>
                    <a:cxn ang="0">
                      <a:pos x="T6" y="T7"/>
                    </a:cxn>
                  </a:cxnLst>
                  <a:rect l="0" t="0" r="r" b="b"/>
                  <a:pathLst>
                    <a:path w="6" h="6">
                      <a:moveTo>
                        <a:pt x="2" y="6"/>
                      </a:moveTo>
                      <a:cubicBezTo>
                        <a:pt x="2" y="4"/>
                        <a:pt x="0" y="3"/>
                        <a:pt x="1" y="1"/>
                      </a:cubicBezTo>
                      <a:cubicBezTo>
                        <a:pt x="2" y="0"/>
                        <a:pt x="4" y="2"/>
                        <a:pt x="6" y="2"/>
                      </a:cubicBezTo>
                      <a:cubicBezTo>
                        <a:pt x="5" y="4"/>
                        <a:pt x="4" y="5"/>
                        <a:pt x="2" y="6"/>
                      </a:cubicBezTo>
                      <a:close/>
                    </a:path>
                  </a:pathLst>
                </a:custGeom>
                <a:solidFill>
                  <a:srgbClr val="C5C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0" name="Freeform 709"/>
                <p:cNvSpPr/>
                <p:nvPr userDrawn="1"/>
              </p:nvSpPr>
              <p:spPr bwMode="auto">
                <a:xfrm>
                  <a:off x="5145" y="679"/>
                  <a:ext cx="24" cy="14"/>
                </a:xfrm>
                <a:custGeom>
                  <a:avLst/>
                  <a:gdLst>
                    <a:gd name="T0" fmla="*/ 18 w 21"/>
                    <a:gd name="T1" fmla="*/ 0 h 12"/>
                    <a:gd name="T2" fmla="*/ 19 w 21"/>
                    <a:gd name="T3" fmla="*/ 3 h 12"/>
                    <a:gd name="T4" fmla="*/ 0 w 21"/>
                    <a:gd name="T5" fmla="*/ 12 h 12"/>
                    <a:gd name="T6" fmla="*/ 18 w 21"/>
                    <a:gd name="T7" fmla="*/ 0 h 12"/>
                  </a:gdLst>
                  <a:ahLst/>
                  <a:cxnLst>
                    <a:cxn ang="0">
                      <a:pos x="T0" y="T1"/>
                    </a:cxn>
                    <a:cxn ang="0">
                      <a:pos x="T2" y="T3"/>
                    </a:cxn>
                    <a:cxn ang="0">
                      <a:pos x="T4" y="T5"/>
                    </a:cxn>
                    <a:cxn ang="0">
                      <a:pos x="T6" y="T7"/>
                    </a:cxn>
                  </a:cxnLst>
                  <a:rect l="0" t="0" r="r" b="b"/>
                  <a:pathLst>
                    <a:path w="21" h="12">
                      <a:moveTo>
                        <a:pt x="18" y="0"/>
                      </a:moveTo>
                      <a:cubicBezTo>
                        <a:pt x="19" y="0"/>
                        <a:pt x="21" y="2"/>
                        <a:pt x="19" y="3"/>
                      </a:cubicBezTo>
                      <a:cubicBezTo>
                        <a:pt x="13" y="6"/>
                        <a:pt x="6" y="9"/>
                        <a:pt x="0" y="12"/>
                      </a:cubicBezTo>
                      <a:cubicBezTo>
                        <a:pt x="4" y="6"/>
                        <a:pt x="11" y="2"/>
                        <a:pt x="18" y="0"/>
                      </a:cubicBezTo>
                      <a:close/>
                    </a:path>
                  </a:pathLst>
                </a:custGeom>
                <a:solidFill>
                  <a:srgbClr val="CCC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1" name="Freeform 710"/>
                <p:cNvSpPr/>
                <p:nvPr userDrawn="1"/>
              </p:nvSpPr>
              <p:spPr bwMode="auto">
                <a:xfrm>
                  <a:off x="5175" y="633"/>
                  <a:ext cx="16" cy="12"/>
                </a:xfrm>
                <a:custGeom>
                  <a:avLst/>
                  <a:gdLst>
                    <a:gd name="T0" fmla="*/ 0 w 14"/>
                    <a:gd name="T1" fmla="*/ 11 h 11"/>
                    <a:gd name="T2" fmla="*/ 14 w 14"/>
                    <a:gd name="T3" fmla="*/ 2 h 11"/>
                    <a:gd name="T4" fmla="*/ 9 w 14"/>
                    <a:gd name="T5" fmla="*/ 7 h 11"/>
                    <a:gd name="T6" fmla="*/ 2 w 14"/>
                    <a:gd name="T7" fmla="*/ 10 h 11"/>
                    <a:gd name="T8" fmla="*/ 0 w 14"/>
                    <a:gd name="T9" fmla="*/ 11 h 11"/>
                  </a:gdLst>
                  <a:ahLst/>
                  <a:cxnLst>
                    <a:cxn ang="0">
                      <a:pos x="T0" y="T1"/>
                    </a:cxn>
                    <a:cxn ang="0">
                      <a:pos x="T2" y="T3"/>
                    </a:cxn>
                    <a:cxn ang="0">
                      <a:pos x="T4" y="T5"/>
                    </a:cxn>
                    <a:cxn ang="0">
                      <a:pos x="T6" y="T7"/>
                    </a:cxn>
                    <a:cxn ang="0">
                      <a:pos x="T8" y="T9"/>
                    </a:cxn>
                  </a:cxnLst>
                  <a:rect l="0" t="0" r="r" b="b"/>
                  <a:pathLst>
                    <a:path w="14" h="11">
                      <a:moveTo>
                        <a:pt x="0" y="11"/>
                      </a:moveTo>
                      <a:cubicBezTo>
                        <a:pt x="3" y="5"/>
                        <a:pt x="7" y="0"/>
                        <a:pt x="14" y="2"/>
                      </a:cubicBezTo>
                      <a:cubicBezTo>
                        <a:pt x="12" y="4"/>
                        <a:pt x="10" y="5"/>
                        <a:pt x="9" y="7"/>
                      </a:cubicBezTo>
                      <a:cubicBezTo>
                        <a:pt x="7" y="10"/>
                        <a:pt x="5" y="11"/>
                        <a:pt x="2" y="10"/>
                      </a:cubicBezTo>
                      <a:cubicBezTo>
                        <a:pt x="1" y="10"/>
                        <a:pt x="1" y="10"/>
                        <a:pt x="0" y="11"/>
                      </a:cubicBezTo>
                      <a:close/>
                    </a:path>
                  </a:pathLst>
                </a:custGeom>
                <a:solidFill>
                  <a:srgbClr val="A9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2" name="Freeform 711"/>
                <p:cNvSpPr/>
                <p:nvPr userDrawn="1"/>
              </p:nvSpPr>
              <p:spPr bwMode="auto">
                <a:xfrm>
                  <a:off x="5177" y="641"/>
                  <a:ext cx="14" cy="8"/>
                </a:xfrm>
                <a:custGeom>
                  <a:avLst/>
                  <a:gdLst>
                    <a:gd name="T0" fmla="*/ 0 w 12"/>
                    <a:gd name="T1" fmla="*/ 3 h 7"/>
                    <a:gd name="T2" fmla="*/ 7 w 12"/>
                    <a:gd name="T3" fmla="*/ 0 h 7"/>
                    <a:gd name="T4" fmla="*/ 12 w 12"/>
                    <a:gd name="T5" fmla="*/ 4 h 7"/>
                    <a:gd name="T6" fmla="*/ 6 w 12"/>
                    <a:gd name="T7" fmla="*/ 6 h 7"/>
                    <a:gd name="T8" fmla="*/ 0 w 12"/>
                    <a:gd name="T9" fmla="*/ 3 h 7"/>
                  </a:gdLst>
                  <a:ahLst/>
                  <a:cxnLst>
                    <a:cxn ang="0">
                      <a:pos x="T0" y="T1"/>
                    </a:cxn>
                    <a:cxn ang="0">
                      <a:pos x="T2" y="T3"/>
                    </a:cxn>
                    <a:cxn ang="0">
                      <a:pos x="T4" y="T5"/>
                    </a:cxn>
                    <a:cxn ang="0">
                      <a:pos x="T6" y="T7"/>
                    </a:cxn>
                    <a:cxn ang="0">
                      <a:pos x="T8" y="T9"/>
                    </a:cxn>
                  </a:cxnLst>
                  <a:rect l="0" t="0" r="r" b="b"/>
                  <a:pathLst>
                    <a:path w="12" h="7">
                      <a:moveTo>
                        <a:pt x="0" y="3"/>
                      </a:moveTo>
                      <a:cubicBezTo>
                        <a:pt x="2" y="2"/>
                        <a:pt x="4" y="1"/>
                        <a:pt x="7" y="0"/>
                      </a:cubicBezTo>
                      <a:cubicBezTo>
                        <a:pt x="8" y="2"/>
                        <a:pt x="12" y="1"/>
                        <a:pt x="12" y="4"/>
                      </a:cubicBezTo>
                      <a:cubicBezTo>
                        <a:pt x="12" y="7"/>
                        <a:pt x="9" y="6"/>
                        <a:pt x="6" y="6"/>
                      </a:cubicBezTo>
                      <a:cubicBezTo>
                        <a:pt x="4" y="6"/>
                        <a:pt x="1" y="6"/>
                        <a:pt x="0" y="3"/>
                      </a:cubicBezTo>
                      <a:close/>
                    </a:path>
                  </a:pathLst>
                </a:custGeom>
                <a:solidFill>
                  <a:srgbClr val="BBB8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3" name="Freeform 712"/>
                <p:cNvSpPr/>
                <p:nvPr userDrawn="1"/>
              </p:nvSpPr>
              <p:spPr bwMode="auto">
                <a:xfrm>
                  <a:off x="5191" y="622"/>
                  <a:ext cx="11" cy="8"/>
                </a:xfrm>
                <a:custGeom>
                  <a:avLst/>
                  <a:gdLst>
                    <a:gd name="T0" fmla="*/ 4 w 10"/>
                    <a:gd name="T1" fmla="*/ 7 h 7"/>
                    <a:gd name="T2" fmla="*/ 3 w 10"/>
                    <a:gd name="T3" fmla="*/ 2 h 7"/>
                    <a:gd name="T4" fmla="*/ 8 w 10"/>
                    <a:gd name="T5" fmla="*/ 0 h 7"/>
                    <a:gd name="T6" fmla="*/ 4 w 10"/>
                    <a:gd name="T7" fmla="*/ 7 h 7"/>
                  </a:gdLst>
                  <a:ahLst/>
                  <a:cxnLst>
                    <a:cxn ang="0">
                      <a:pos x="T0" y="T1"/>
                    </a:cxn>
                    <a:cxn ang="0">
                      <a:pos x="T2" y="T3"/>
                    </a:cxn>
                    <a:cxn ang="0">
                      <a:pos x="T4" y="T5"/>
                    </a:cxn>
                    <a:cxn ang="0">
                      <a:pos x="T6" y="T7"/>
                    </a:cxn>
                  </a:cxnLst>
                  <a:rect l="0" t="0" r="r" b="b"/>
                  <a:pathLst>
                    <a:path w="10" h="7">
                      <a:moveTo>
                        <a:pt x="4" y="7"/>
                      </a:moveTo>
                      <a:cubicBezTo>
                        <a:pt x="1" y="6"/>
                        <a:pt x="0" y="4"/>
                        <a:pt x="3" y="2"/>
                      </a:cubicBezTo>
                      <a:cubicBezTo>
                        <a:pt x="5" y="1"/>
                        <a:pt x="7" y="1"/>
                        <a:pt x="8" y="0"/>
                      </a:cubicBezTo>
                      <a:cubicBezTo>
                        <a:pt x="10" y="5"/>
                        <a:pt x="7" y="6"/>
                        <a:pt x="4" y="7"/>
                      </a:cubicBezTo>
                      <a:close/>
                    </a:path>
                  </a:pathLst>
                </a:custGeom>
                <a:solidFill>
                  <a:srgbClr val="AD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4" name="Freeform 713"/>
                <p:cNvSpPr/>
                <p:nvPr userDrawn="1"/>
              </p:nvSpPr>
              <p:spPr bwMode="auto">
                <a:xfrm>
                  <a:off x="5141" y="656"/>
                  <a:ext cx="4" cy="3"/>
                </a:xfrm>
                <a:custGeom>
                  <a:avLst/>
                  <a:gdLst>
                    <a:gd name="T0" fmla="*/ 0 w 3"/>
                    <a:gd name="T1" fmla="*/ 0 h 3"/>
                    <a:gd name="T2" fmla="*/ 3 w 3"/>
                    <a:gd name="T3" fmla="*/ 0 h 3"/>
                    <a:gd name="T4" fmla="*/ 0 w 3"/>
                    <a:gd name="T5" fmla="*/ 0 h 3"/>
                  </a:gdLst>
                  <a:ahLst/>
                  <a:cxnLst>
                    <a:cxn ang="0">
                      <a:pos x="T0" y="T1"/>
                    </a:cxn>
                    <a:cxn ang="0">
                      <a:pos x="T2" y="T3"/>
                    </a:cxn>
                    <a:cxn ang="0">
                      <a:pos x="T4" y="T5"/>
                    </a:cxn>
                  </a:cxnLst>
                  <a:rect l="0" t="0" r="r" b="b"/>
                  <a:pathLst>
                    <a:path w="3" h="3">
                      <a:moveTo>
                        <a:pt x="0" y="0"/>
                      </a:moveTo>
                      <a:cubicBezTo>
                        <a:pt x="1" y="0"/>
                        <a:pt x="2" y="0"/>
                        <a:pt x="3" y="0"/>
                      </a:cubicBezTo>
                      <a:cubicBezTo>
                        <a:pt x="2" y="3"/>
                        <a:pt x="1" y="1"/>
                        <a:pt x="0" y="0"/>
                      </a:cubicBezTo>
                      <a:close/>
                    </a:path>
                  </a:pathLst>
                </a:custGeom>
                <a:solidFill>
                  <a:srgbClr val="C5C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5" name="Freeform 714"/>
                <p:cNvSpPr/>
                <p:nvPr userDrawn="1"/>
              </p:nvSpPr>
              <p:spPr bwMode="auto">
                <a:xfrm>
                  <a:off x="5130" y="672"/>
                  <a:ext cx="2" cy="1"/>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1" y="1"/>
                        <a:pt x="0" y="0"/>
                      </a:cubicBezTo>
                      <a:close/>
                    </a:path>
                  </a:pathLst>
                </a:custGeom>
                <a:solidFill>
                  <a:srgbClr val="AF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6" name="Freeform 715"/>
                <p:cNvSpPr/>
                <p:nvPr userDrawn="1"/>
              </p:nvSpPr>
              <p:spPr bwMode="auto">
                <a:xfrm>
                  <a:off x="5242" y="583"/>
                  <a:ext cx="4" cy="5"/>
                </a:xfrm>
                <a:custGeom>
                  <a:avLst/>
                  <a:gdLst>
                    <a:gd name="T0" fmla="*/ 4 w 4"/>
                    <a:gd name="T1" fmla="*/ 2 h 4"/>
                    <a:gd name="T2" fmla="*/ 0 w 4"/>
                    <a:gd name="T3" fmla="*/ 4 h 4"/>
                    <a:gd name="T4" fmla="*/ 4 w 4"/>
                    <a:gd name="T5" fmla="*/ 2 h 4"/>
                  </a:gdLst>
                  <a:ahLst/>
                  <a:cxnLst>
                    <a:cxn ang="0">
                      <a:pos x="T0" y="T1"/>
                    </a:cxn>
                    <a:cxn ang="0">
                      <a:pos x="T2" y="T3"/>
                    </a:cxn>
                    <a:cxn ang="0">
                      <a:pos x="T4" y="T5"/>
                    </a:cxn>
                  </a:cxnLst>
                  <a:rect l="0" t="0" r="r" b="b"/>
                  <a:pathLst>
                    <a:path w="4" h="4">
                      <a:moveTo>
                        <a:pt x="4" y="2"/>
                      </a:moveTo>
                      <a:cubicBezTo>
                        <a:pt x="3" y="3"/>
                        <a:pt x="2" y="3"/>
                        <a:pt x="0" y="4"/>
                      </a:cubicBezTo>
                      <a:cubicBezTo>
                        <a:pt x="1" y="1"/>
                        <a:pt x="2" y="0"/>
                        <a:pt x="4" y="2"/>
                      </a:cubicBezTo>
                      <a:close/>
                    </a:path>
                  </a:pathLst>
                </a:custGeom>
                <a:solidFill>
                  <a:srgbClr val="B8B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7" name="Freeform 716"/>
                <p:cNvSpPr/>
                <p:nvPr userDrawn="1"/>
              </p:nvSpPr>
              <p:spPr bwMode="auto">
                <a:xfrm>
                  <a:off x="5243" y="568"/>
                  <a:ext cx="1" cy="1"/>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0"/>
                        <a:pt x="1" y="0"/>
                        <a:pt x="0" y="1"/>
                      </a:cubicBezTo>
                      <a:close/>
                    </a:path>
                  </a:pathLst>
                </a:custGeom>
                <a:solidFill>
                  <a:srgbClr val="C0BA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8" name="Freeform 717"/>
                <p:cNvSpPr/>
                <p:nvPr userDrawn="1"/>
              </p:nvSpPr>
              <p:spPr bwMode="auto">
                <a:xfrm>
                  <a:off x="5643" y="850"/>
                  <a:ext cx="2" cy="1"/>
                </a:xfrm>
                <a:custGeom>
                  <a:avLst/>
                  <a:gdLst>
                    <a:gd name="T0" fmla="*/ 2 w 2"/>
                    <a:gd name="T1" fmla="*/ 0 h 1"/>
                    <a:gd name="T2" fmla="*/ 1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1" y="1"/>
                      </a:cubicBezTo>
                      <a:cubicBezTo>
                        <a:pt x="1" y="1"/>
                        <a:pt x="0" y="1"/>
                        <a:pt x="0" y="0"/>
                      </a:cubicBezTo>
                      <a:cubicBezTo>
                        <a:pt x="0" y="0"/>
                        <a:pt x="1" y="0"/>
                        <a:pt x="2" y="0"/>
                      </a:cubicBezTo>
                      <a:close/>
                    </a:path>
                  </a:pathLst>
                </a:custGeom>
                <a:solidFill>
                  <a:srgbClr val="729B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9" name="Freeform 718"/>
                <p:cNvSpPr/>
                <p:nvPr userDrawn="1"/>
              </p:nvSpPr>
              <p:spPr bwMode="auto">
                <a:xfrm>
                  <a:off x="5641" y="845"/>
                  <a:ext cx="3" cy="2"/>
                </a:xfrm>
                <a:custGeom>
                  <a:avLst/>
                  <a:gdLst>
                    <a:gd name="T0" fmla="*/ 0 w 3"/>
                    <a:gd name="T1" fmla="*/ 0 h 2"/>
                    <a:gd name="T2" fmla="*/ 2 w 3"/>
                    <a:gd name="T3" fmla="*/ 0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1" y="0"/>
                        <a:pt x="2" y="0"/>
                      </a:cubicBezTo>
                      <a:cubicBezTo>
                        <a:pt x="2" y="0"/>
                        <a:pt x="2" y="1"/>
                        <a:pt x="3" y="1"/>
                      </a:cubicBezTo>
                      <a:cubicBezTo>
                        <a:pt x="1" y="2"/>
                        <a:pt x="0" y="1"/>
                        <a:pt x="0" y="0"/>
                      </a:cubicBezTo>
                      <a:close/>
                    </a:path>
                  </a:pathLst>
                </a:custGeom>
                <a:solidFill>
                  <a:srgbClr val="46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0" name="Freeform 719"/>
                <p:cNvSpPr/>
                <p:nvPr userDrawn="1"/>
              </p:nvSpPr>
              <p:spPr bwMode="auto">
                <a:xfrm>
                  <a:off x="5637" y="843"/>
                  <a:ext cx="2" cy="2"/>
                </a:xfrm>
                <a:custGeom>
                  <a:avLst/>
                  <a:gdLst>
                    <a:gd name="T0" fmla="*/ 2 w 2"/>
                    <a:gd name="T1" fmla="*/ 0 h 2"/>
                    <a:gd name="T2" fmla="*/ 2 w 2"/>
                    <a:gd name="T3" fmla="*/ 2 h 2"/>
                    <a:gd name="T4" fmla="*/ 0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2"/>
                        <a:pt x="2" y="2"/>
                      </a:cubicBezTo>
                      <a:cubicBezTo>
                        <a:pt x="1" y="2"/>
                        <a:pt x="0" y="2"/>
                        <a:pt x="0" y="1"/>
                      </a:cubicBezTo>
                      <a:cubicBezTo>
                        <a:pt x="0" y="1"/>
                        <a:pt x="1" y="0"/>
                        <a:pt x="2" y="0"/>
                      </a:cubicBezTo>
                      <a:close/>
                    </a:path>
                  </a:pathLst>
                </a:custGeom>
                <a:solidFill>
                  <a:srgbClr val="46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1" name="Freeform 720"/>
                <p:cNvSpPr/>
                <p:nvPr userDrawn="1"/>
              </p:nvSpPr>
              <p:spPr bwMode="auto">
                <a:xfrm>
                  <a:off x="5589" y="303"/>
                  <a:ext cx="49" cy="32"/>
                </a:xfrm>
                <a:custGeom>
                  <a:avLst/>
                  <a:gdLst>
                    <a:gd name="T0" fmla="*/ 40 w 43"/>
                    <a:gd name="T1" fmla="*/ 0 h 28"/>
                    <a:gd name="T2" fmla="*/ 43 w 43"/>
                    <a:gd name="T3" fmla="*/ 9 h 28"/>
                    <a:gd name="T4" fmla="*/ 14 w 43"/>
                    <a:gd name="T5" fmla="*/ 16 h 28"/>
                    <a:gd name="T6" fmla="*/ 12 w 43"/>
                    <a:gd name="T7" fmla="*/ 20 h 28"/>
                    <a:gd name="T8" fmla="*/ 16 w 43"/>
                    <a:gd name="T9" fmla="*/ 21 h 28"/>
                    <a:gd name="T10" fmla="*/ 17 w 43"/>
                    <a:gd name="T11" fmla="*/ 25 h 28"/>
                    <a:gd name="T12" fmla="*/ 13 w 43"/>
                    <a:gd name="T13" fmla="*/ 27 h 28"/>
                    <a:gd name="T14" fmla="*/ 6 w 43"/>
                    <a:gd name="T15" fmla="*/ 20 h 28"/>
                    <a:gd name="T16" fmla="*/ 1 w 43"/>
                    <a:gd name="T17" fmla="*/ 16 h 28"/>
                    <a:gd name="T18" fmla="*/ 0 w 43"/>
                    <a:gd name="T19" fmla="*/ 15 h 28"/>
                    <a:gd name="T20" fmla="*/ 0 w 43"/>
                    <a:gd name="T21" fmla="*/ 14 h 28"/>
                    <a:gd name="T22" fmla="*/ 4 w 43"/>
                    <a:gd name="T23" fmla="*/ 13 h 28"/>
                    <a:gd name="T24" fmla="*/ 29 w 43"/>
                    <a:gd name="T25" fmla="*/ 6 h 28"/>
                    <a:gd name="T26" fmla="*/ 40 w 43"/>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40" y="0"/>
                      </a:moveTo>
                      <a:cubicBezTo>
                        <a:pt x="41" y="3"/>
                        <a:pt x="42" y="6"/>
                        <a:pt x="43" y="9"/>
                      </a:cubicBezTo>
                      <a:cubicBezTo>
                        <a:pt x="33" y="10"/>
                        <a:pt x="25" y="16"/>
                        <a:pt x="14" y="16"/>
                      </a:cubicBezTo>
                      <a:cubicBezTo>
                        <a:pt x="13" y="16"/>
                        <a:pt x="11" y="18"/>
                        <a:pt x="12" y="20"/>
                      </a:cubicBezTo>
                      <a:cubicBezTo>
                        <a:pt x="12" y="22"/>
                        <a:pt x="14" y="21"/>
                        <a:pt x="16" y="21"/>
                      </a:cubicBezTo>
                      <a:cubicBezTo>
                        <a:pt x="18" y="22"/>
                        <a:pt x="17" y="24"/>
                        <a:pt x="17" y="25"/>
                      </a:cubicBezTo>
                      <a:cubicBezTo>
                        <a:pt x="16" y="26"/>
                        <a:pt x="14" y="26"/>
                        <a:pt x="13" y="27"/>
                      </a:cubicBezTo>
                      <a:cubicBezTo>
                        <a:pt x="7" y="28"/>
                        <a:pt x="6" y="24"/>
                        <a:pt x="6" y="20"/>
                      </a:cubicBezTo>
                      <a:cubicBezTo>
                        <a:pt x="6" y="17"/>
                        <a:pt x="4" y="15"/>
                        <a:pt x="1" y="16"/>
                      </a:cubicBezTo>
                      <a:cubicBezTo>
                        <a:pt x="0" y="16"/>
                        <a:pt x="0" y="16"/>
                        <a:pt x="0" y="15"/>
                      </a:cubicBezTo>
                      <a:cubicBezTo>
                        <a:pt x="0" y="15"/>
                        <a:pt x="0" y="15"/>
                        <a:pt x="0" y="14"/>
                      </a:cubicBezTo>
                      <a:cubicBezTo>
                        <a:pt x="1" y="14"/>
                        <a:pt x="3" y="13"/>
                        <a:pt x="4" y="13"/>
                      </a:cubicBezTo>
                      <a:cubicBezTo>
                        <a:pt x="12" y="10"/>
                        <a:pt x="19" y="4"/>
                        <a:pt x="29" y="6"/>
                      </a:cubicBezTo>
                      <a:cubicBezTo>
                        <a:pt x="33" y="7"/>
                        <a:pt x="35" y="1"/>
                        <a:pt x="40" y="0"/>
                      </a:cubicBezTo>
                      <a:close/>
                    </a:path>
                  </a:pathLst>
                </a:custGeom>
                <a:solidFill>
                  <a:srgbClr val="81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2" name="Freeform 721"/>
                <p:cNvSpPr/>
                <p:nvPr userDrawn="1"/>
              </p:nvSpPr>
              <p:spPr bwMode="auto">
                <a:xfrm>
                  <a:off x="5576" y="348"/>
                  <a:ext cx="10" cy="7"/>
                </a:xfrm>
                <a:custGeom>
                  <a:avLst/>
                  <a:gdLst>
                    <a:gd name="T0" fmla="*/ 0 w 9"/>
                    <a:gd name="T1" fmla="*/ 5 h 6"/>
                    <a:gd name="T2" fmla="*/ 9 w 9"/>
                    <a:gd name="T3" fmla="*/ 2 h 6"/>
                    <a:gd name="T4" fmla="*/ 3 w 9"/>
                    <a:gd name="T5" fmla="*/ 4 h 6"/>
                    <a:gd name="T6" fmla="*/ 0 w 9"/>
                    <a:gd name="T7" fmla="*/ 5 h 6"/>
                  </a:gdLst>
                  <a:ahLst/>
                  <a:cxnLst>
                    <a:cxn ang="0">
                      <a:pos x="T0" y="T1"/>
                    </a:cxn>
                    <a:cxn ang="0">
                      <a:pos x="T2" y="T3"/>
                    </a:cxn>
                    <a:cxn ang="0">
                      <a:pos x="T4" y="T5"/>
                    </a:cxn>
                    <a:cxn ang="0">
                      <a:pos x="T6" y="T7"/>
                    </a:cxn>
                  </a:cxnLst>
                  <a:rect l="0" t="0" r="r" b="b"/>
                  <a:pathLst>
                    <a:path w="9" h="6">
                      <a:moveTo>
                        <a:pt x="0" y="5"/>
                      </a:moveTo>
                      <a:cubicBezTo>
                        <a:pt x="2" y="1"/>
                        <a:pt x="5" y="0"/>
                        <a:pt x="9" y="2"/>
                      </a:cubicBezTo>
                      <a:cubicBezTo>
                        <a:pt x="7" y="2"/>
                        <a:pt x="5" y="3"/>
                        <a:pt x="3" y="4"/>
                      </a:cubicBezTo>
                      <a:cubicBezTo>
                        <a:pt x="2" y="5"/>
                        <a:pt x="2" y="6"/>
                        <a:pt x="0" y="5"/>
                      </a:cubicBezTo>
                      <a:close/>
                    </a:path>
                  </a:pathLst>
                </a:custGeom>
                <a:solidFill>
                  <a:srgbClr val="8C90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3" name="Freeform 722"/>
                <p:cNvSpPr/>
                <p:nvPr userDrawn="1"/>
              </p:nvSpPr>
              <p:spPr bwMode="auto">
                <a:xfrm>
                  <a:off x="5576" y="352"/>
                  <a:ext cx="3" cy="4"/>
                </a:xfrm>
                <a:custGeom>
                  <a:avLst/>
                  <a:gdLst>
                    <a:gd name="T0" fmla="*/ 0 w 3"/>
                    <a:gd name="T1" fmla="*/ 1 h 3"/>
                    <a:gd name="T2" fmla="*/ 3 w 3"/>
                    <a:gd name="T3" fmla="*/ 0 h 3"/>
                    <a:gd name="T4" fmla="*/ 1 w 3"/>
                    <a:gd name="T5" fmla="*/ 3 h 3"/>
                    <a:gd name="T6" fmla="*/ 1 w 3"/>
                    <a:gd name="T7" fmla="*/ 3 h 3"/>
                    <a:gd name="T8" fmla="*/ 0 w 3"/>
                    <a:gd name="T9" fmla="*/ 2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cubicBezTo>
                        <a:pt x="1" y="1"/>
                        <a:pt x="2" y="1"/>
                        <a:pt x="3" y="0"/>
                      </a:cubicBezTo>
                      <a:cubicBezTo>
                        <a:pt x="2" y="1"/>
                        <a:pt x="2" y="2"/>
                        <a:pt x="1" y="3"/>
                      </a:cubicBezTo>
                      <a:cubicBezTo>
                        <a:pt x="1" y="3"/>
                        <a:pt x="1" y="3"/>
                        <a:pt x="1" y="3"/>
                      </a:cubicBezTo>
                      <a:cubicBezTo>
                        <a:pt x="0" y="3"/>
                        <a:pt x="0" y="3"/>
                        <a:pt x="0" y="2"/>
                      </a:cubicBezTo>
                      <a:cubicBezTo>
                        <a:pt x="0" y="2"/>
                        <a:pt x="0" y="1"/>
                        <a:pt x="0" y="1"/>
                      </a:cubicBezTo>
                      <a:close/>
                    </a:path>
                  </a:pathLst>
                </a:custGeom>
                <a:solidFill>
                  <a:srgbClr val="A3A2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4" name="Freeform 723"/>
                <p:cNvSpPr/>
                <p:nvPr userDrawn="1"/>
              </p:nvSpPr>
              <p:spPr bwMode="auto">
                <a:xfrm>
                  <a:off x="5342" y="544"/>
                  <a:ext cx="10" cy="11"/>
                </a:xfrm>
                <a:custGeom>
                  <a:avLst/>
                  <a:gdLst>
                    <a:gd name="T0" fmla="*/ 0 w 9"/>
                    <a:gd name="T1" fmla="*/ 1 h 10"/>
                    <a:gd name="T2" fmla="*/ 4 w 9"/>
                    <a:gd name="T3" fmla="*/ 0 h 10"/>
                    <a:gd name="T4" fmla="*/ 4 w 9"/>
                    <a:gd name="T5" fmla="*/ 10 h 10"/>
                    <a:gd name="T6" fmla="*/ 0 w 9"/>
                    <a:gd name="T7" fmla="*/ 1 h 10"/>
                  </a:gdLst>
                  <a:ahLst/>
                  <a:cxnLst>
                    <a:cxn ang="0">
                      <a:pos x="T0" y="T1"/>
                    </a:cxn>
                    <a:cxn ang="0">
                      <a:pos x="T2" y="T3"/>
                    </a:cxn>
                    <a:cxn ang="0">
                      <a:pos x="T4" y="T5"/>
                    </a:cxn>
                    <a:cxn ang="0">
                      <a:pos x="T6" y="T7"/>
                    </a:cxn>
                  </a:cxnLst>
                  <a:rect l="0" t="0" r="r" b="b"/>
                  <a:pathLst>
                    <a:path w="9" h="10">
                      <a:moveTo>
                        <a:pt x="0" y="1"/>
                      </a:moveTo>
                      <a:cubicBezTo>
                        <a:pt x="2" y="1"/>
                        <a:pt x="3" y="0"/>
                        <a:pt x="4" y="0"/>
                      </a:cubicBezTo>
                      <a:cubicBezTo>
                        <a:pt x="5" y="3"/>
                        <a:pt x="9" y="7"/>
                        <a:pt x="4" y="10"/>
                      </a:cubicBezTo>
                      <a:cubicBezTo>
                        <a:pt x="2" y="7"/>
                        <a:pt x="1" y="4"/>
                        <a:pt x="0" y="1"/>
                      </a:cubicBezTo>
                      <a:close/>
                    </a:path>
                  </a:pathLst>
                </a:custGeom>
                <a:solidFill>
                  <a:srgbClr val="4043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5" name="Freeform 724"/>
                <p:cNvSpPr/>
                <p:nvPr userDrawn="1"/>
              </p:nvSpPr>
              <p:spPr bwMode="auto">
                <a:xfrm>
                  <a:off x="5365" y="576"/>
                  <a:ext cx="2" cy="4"/>
                </a:xfrm>
                <a:custGeom>
                  <a:avLst/>
                  <a:gdLst>
                    <a:gd name="T0" fmla="*/ 1 w 2"/>
                    <a:gd name="T1" fmla="*/ 0 h 3"/>
                    <a:gd name="T2" fmla="*/ 2 w 2"/>
                    <a:gd name="T3" fmla="*/ 2 h 3"/>
                    <a:gd name="T4" fmla="*/ 0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2" y="1"/>
                        <a:pt x="2" y="2"/>
                        <a:pt x="2" y="2"/>
                      </a:cubicBezTo>
                      <a:cubicBezTo>
                        <a:pt x="1" y="3"/>
                        <a:pt x="1" y="3"/>
                        <a:pt x="0" y="3"/>
                      </a:cubicBezTo>
                      <a:cubicBezTo>
                        <a:pt x="0" y="2"/>
                        <a:pt x="1" y="1"/>
                        <a:pt x="1" y="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6" name="Freeform 725"/>
                <p:cNvSpPr/>
                <p:nvPr userDrawn="1"/>
              </p:nvSpPr>
              <p:spPr bwMode="auto">
                <a:xfrm>
                  <a:off x="5322" y="512"/>
                  <a:ext cx="28" cy="32"/>
                </a:xfrm>
                <a:custGeom>
                  <a:avLst/>
                  <a:gdLst>
                    <a:gd name="T0" fmla="*/ 9 w 24"/>
                    <a:gd name="T1" fmla="*/ 5 h 28"/>
                    <a:gd name="T2" fmla="*/ 18 w 24"/>
                    <a:gd name="T3" fmla="*/ 16 h 28"/>
                    <a:gd name="T4" fmla="*/ 16 w 24"/>
                    <a:gd name="T5" fmla="*/ 28 h 28"/>
                    <a:gd name="T6" fmla="*/ 2 w 24"/>
                    <a:gd name="T7" fmla="*/ 13 h 28"/>
                    <a:gd name="T8" fmla="*/ 1 w 24"/>
                    <a:gd name="T9" fmla="*/ 8 h 28"/>
                    <a:gd name="T10" fmla="*/ 9 w 24"/>
                    <a:gd name="T11" fmla="*/ 5 h 28"/>
                  </a:gdLst>
                  <a:ahLst/>
                  <a:cxnLst>
                    <a:cxn ang="0">
                      <a:pos x="T0" y="T1"/>
                    </a:cxn>
                    <a:cxn ang="0">
                      <a:pos x="T2" y="T3"/>
                    </a:cxn>
                    <a:cxn ang="0">
                      <a:pos x="T4" y="T5"/>
                    </a:cxn>
                    <a:cxn ang="0">
                      <a:pos x="T6" y="T7"/>
                    </a:cxn>
                    <a:cxn ang="0">
                      <a:pos x="T8" y="T9"/>
                    </a:cxn>
                    <a:cxn ang="0">
                      <a:pos x="T10" y="T11"/>
                    </a:cxn>
                  </a:cxnLst>
                  <a:rect l="0" t="0" r="r" b="b"/>
                  <a:pathLst>
                    <a:path w="24" h="28">
                      <a:moveTo>
                        <a:pt x="9" y="5"/>
                      </a:moveTo>
                      <a:cubicBezTo>
                        <a:pt x="11" y="9"/>
                        <a:pt x="13" y="13"/>
                        <a:pt x="18" y="16"/>
                      </a:cubicBezTo>
                      <a:cubicBezTo>
                        <a:pt x="24" y="20"/>
                        <a:pt x="23" y="23"/>
                        <a:pt x="16" y="28"/>
                      </a:cubicBezTo>
                      <a:cubicBezTo>
                        <a:pt x="8" y="26"/>
                        <a:pt x="8" y="17"/>
                        <a:pt x="2" y="13"/>
                      </a:cubicBezTo>
                      <a:cubicBezTo>
                        <a:pt x="0" y="12"/>
                        <a:pt x="0" y="10"/>
                        <a:pt x="1" y="8"/>
                      </a:cubicBezTo>
                      <a:cubicBezTo>
                        <a:pt x="1" y="0"/>
                        <a:pt x="1" y="0"/>
                        <a:pt x="9" y="5"/>
                      </a:cubicBezTo>
                      <a:close/>
                    </a:path>
                  </a:pathLst>
                </a:custGeom>
                <a:solidFill>
                  <a:srgbClr val="6164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7" name="Freeform 726"/>
                <p:cNvSpPr/>
                <p:nvPr userDrawn="1"/>
              </p:nvSpPr>
              <p:spPr bwMode="auto">
                <a:xfrm>
                  <a:off x="5285" y="487"/>
                  <a:ext cx="40" cy="40"/>
                </a:xfrm>
                <a:custGeom>
                  <a:avLst/>
                  <a:gdLst>
                    <a:gd name="T0" fmla="*/ 33 w 34"/>
                    <a:gd name="T1" fmla="*/ 29 h 34"/>
                    <a:gd name="T2" fmla="*/ 34 w 34"/>
                    <a:gd name="T3" fmla="*/ 34 h 34"/>
                    <a:gd name="T4" fmla="*/ 16 w 34"/>
                    <a:gd name="T5" fmla="*/ 21 h 34"/>
                    <a:gd name="T6" fmla="*/ 6 w 34"/>
                    <a:gd name="T7" fmla="*/ 15 h 34"/>
                    <a:gd name="T8" fmla="*/ 0 w 34"/>
                    <a:gd name="T9" fmla="*/ 9 h 34"/>
                    <a:gd name="T10" fmla="*/ 1 w 34"/>
                    <a:gd name="T11" fmla="*/ 2 h 34"/>
                    <a:gd name="T12" fmla="*/ 13 w 34"/>
                    <a:gd name="T13" fmla="*/ 7 h 34"/>
                    <a:gd name="T14" fmla="*/ 27 w 34"/>
                    <a:gd name="T15" fmla="*/ 21 h 34"/>
                    <a:gd name="T16" fmla="*/ 33 w 34"/>
                    <a:gd name="T1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33" y="29"/>
                      </a:moveTo>
                      <a:cubicBezTo>
                        <a:pt x="33" y="31"/>
                        <a:pt x="34" y="32"/>
                        <a:pt x="34" y="34"/>
                      </a:cubicBezTo>
                      <a:cubicBezTo>
                        <a:pt x="27" y="31"/>
                        <a:pt x="22" y="25"/>
                        <a:pt x="16" y="21"/>
                      </a:cubicBezTo>
                      <a:cubicBezTo>
                        <a:pt x="13" y="18"/>
                        <a:pt x="11" y="15"/>
                        <a:pt x="6" y="15"/>
                      </a:cubicBezTo>
                      <a:cubicBezTo>
                        <a:pt x="2" y="15"/>
                        <a:pt x="0" y="13"/>
                        <a:pt x="0" y="9"/>
                      </a:cubicBezTo>
                      <a:cubicBezTo>
                        <a:pt x="1" y="6"/>
                        <a:pt x="1" y="4"/>
                        <a:pt x="1" y="2"/>
                      </a:cubicBezTo>
                      <a:cubicBezTo>
                        <a:pt x="6" y="0"/>
                        <a:pt x="9" y="5"/>
                        <a:pt x="13" y="7"/>
                      </a:cubicBezTo>
                      <a:cubicBezTo>
                        <a:pt x="16" y="13"/>
                        <a:pt x="19" y="20"/>
                        <a:pt x="27" y="21"/>
                      </a:cubicBezTo>
                      <a:cubicBezTo>
                        <a:pt x="32" y="22"/>
                        <a:pt x="27" y="29"/>
                        <a:pt x="33" y="29"/>
                      </a:cubicBezTo>
                      <a:close/>
                    </a:path>
                  </a:pathLst>
                </a:custGeom>
                <a:solidFill>
                  <a:srgbClr val="2F36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8" name="Freeform 727"/>
                <p:cNvSpPr/>
                <p:nvPr userDrawn="1"/>
              </p:nvSpPr>
              <p:spPr bwMode="auto">
                <a:xfrm>
                  <a:off x="5258" y="518"/>
                  <a:ext cx="3" cy="6"/>
                </a:xfrm>
                <a:custGeom>
                  <a:avLst/>
                  <a:gdLst>
                    <a:gd name="T0" fmla="*/ 2 w 3"/>
                    <a:gd name="T1" fmla="*/ 5 h 5"/>
                    <a:gd name="T2" fmla="*/ 0 w 3"/>
                    <a:gd name="T3" fmla="*/ 1 h 5"/>
                    <a:gd name="T4" fmla="*/ 3 w 3"/>
                    <a:gd name="T5" fmla="*/ 2 h 5"/>
                    <a:gd name="T6" fmla="*/ 2 w 3"/>
                    <a:gd name="T7" fmla="*/ 5 h 5"/>
                  </a:gdLst>
                  <a:ahLst/>
                  <a:cxnLst>
                    <a:cxn ang="0">
                      <a:pos x="T0" y="T1"/>
                    </a:cxn>
                    <a:cxn ang="0">
                      <a:pos x="T2" y="T3"/>
                    </a:cxn>
                    <a:cxn ang="0">
                      <a:pos x="T4" y="T5"/>
                    </a:cxn>
                    <a:cxn ang="0">
                      <a:pos x="T6" y="T7"/>
                    </a:cxn>
                  </a:cxnLst>
                  <a:rect l="0" t="0" r="r" b="b"/>
                  <a:pathLst>
                    <a:path w="3" h="5">
                      <a:moveTo>
                        <a:pt x="2" y="5"/>
                      </a:moveTo>
                      <a:cubicBezTo>
                        <a:pt x="1" y="4"/>
                        <a:pt x="0" y="2"/>
                        <a:pt x="0" y="1"/>
                      </a:cubicBezTo>
                      <a:cubicBezTo>
                        <a:pt x="1" y="0"/>
                        <a:pt x="2" y="1"/>
                        <a:pt x="3" y="2"/>
                      </a:cubicBezTo>
                      <a:cubicBezTo>
                        <a:pt x="3" y="3"/>
                        <a:pt x="2" y="4"/>
                        <a:pt x="2" y="5"/>
                      </a:cubicBezTo>
                      <a:close/>
                    </a:path>
                  </a:pathLst>
                </a:custGeom>
                <a:solidFill>
                  <a:srgbClr val="858F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9" name="Freeform 728"/>
                <p:cNvSpPr/>
                <p:nvPr userDrawn="1"/>
              </p:nvSpPr>
              <p:spPr bwMode="auto">
                <a:xfrm>
                  <a:off x="5525" y="336"/>
                  <a:ext cx="35" cy="42"/>
                </a:xfrm>
                <a:custGeom>
                  <a:avLst/>
                  <a:gdLst>
                    <a:gd name="T0" fmla="*/ 20 w 30"/>
                    <a:gd name="T1" fmla="*/ 30 h 36"/>
                    <a:gd name="T2" fmla="*/ 18 w 30"/>
                    <a:gd name="T3" fmla="*/ 31 h 36"/>
                    <a:gd name="T4" fmla="*/ 1 w 30"/>
                    <a:gd name="T5" fmla="*/ 28 h 36"/>
                    <a:gd name="T6" fmla="*/ 1 w 30"/>
                    <a:gd name="T7" fmla="*/ 26 h 36"/>
                    <a:gd name="T8" fmla="*/ 1 w 30"/>
                    <a:gd name="T9" fmla="*/ 21 h 36"/>
                    <a:gd name="T10" fmla="*/ 1 w 30"/>
                    <a:gd name="T11" fmla="*/ 21 h 36"/>
                    <a:gd name="T12" fmla="*/ 8 w 30"/>
                    <a:gd name="T13" fmla="*/ 15 h 36"/>
                    <a:gd name="T14" fmla="*/ 13 w 30"/>
                    <a:gd name="T15" fmla="*/ 19 h 36"/>
                    <a:gd name="T16" fmla="*/ 16 w 30"/>
                    <a:gd name="T17" fmla="*/ 12 h 36"/>
                    <a:gd name="T18" fmla="*/ 29 w 30"/>
                    <a:gd name="T19" fmla="*/ 1 h 36"/>
                    <a:gd name="T20" fmla="*/ 29 w 30"/>
                    <a:gd name="T21" fmla="*/ 4 h 36"/>
                    <a:gd name="T22" fmla="*/ 29 w 30"/>
                    <a:gd name="T23" fmla="*/ 9 h 36"/>
                    <a:gd name="T24" fmla="*/ 30 w 30"/>
                    <a:gd name="T25" fmla="*/ 11 h 36"/>
                    <a:gd name="T26" fmla="*/ 20 w 30"/>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20" y="30"/>
                      </a:moveTo>
                      <a:cubicBezTo>
                        <a:pt x="19" y="31"/>
                        <a:pt x="19" y="31"/>
                        <a:pt x="18" y="31"/>
                      </a:cubicBezTo>
                      <a:cubicBezTo>
                        <a:pt x="11" y="36"/>
                        <a:pt x="6" y="34"/>
                        <a:pt x="1" y="28"/>
                      </a:cubicBezTo>
                      <a:cubicBezTo>
                        <a:pt x="1" y="27"/>
                        <a:pt x="1" y="27"/>
                        <a:pt x="1" y="26"/>
                      </a:cubicBezTo>
                      <a:cubicBezTo>
                        <a:pt x="1" y="24"/>
                        <a:pt x="0" y="22"/>
                        <a:pt x="1" y="21"/>
                      </a:cubicBezTo>
                      <a:cubicBezTo>
                        <a:pt x="1" y="21"/>
                        <a:pt x="1" y="21"/>
                        <a:pt x="1" y="21"/>
                      </a:cubicBezTo>
                      <a:cubicBezTo>
                        <a:pt x="3" y="18"/>
                        <a:pt x="5" y="15"/>
                        <a:pt x="8" y="15"/>
                      </a:cubicBezTo>
                      <a:cubicBezTo>
                        <a:pt x="10" y="15"/>
                        <a:pt x="9" y="21"/>
                        <a:pt x="13" y="19"/>
                      </a:cubicBezTo>
                      <a:cubicBezTo>
                        <a:pt x="16" y="18"/>
                        <a:pt x="14" y="12"/>
                        <a:pt x="16" y="12"/>
                      </a:cubicBezTo>
                      <a:cubicBezTo>
                        <a:pt x="24" y="13"/>
                        <a:pt x="20" y="0"/>
                        <a:pt x="29" y="1"/>
                      </a:cubicBezTo>
                      <a:cubicBezTo>
                        <a:pt x="29" y="2"/>
                        <a:pt x="29" y="3"/>
                        <a:pt x="29" y="4"/>
                      </a:cubicBezTo>
                      <a:cubicBezTo>
                        <a:pt x="30" y="5"/>
                        <a:pt x="30" y="7"/>
                        <a:pt x="29" y="9"/>
                      </a:cubicBezTo>
                      <a:cubicBezTo>
                        <a:pt x="29" y="10"/>
                        <a:pt x="30" y="10"/>
                        <a:pt x="30" y="11"/>
                      </a:cubicBezTo>
                      <a:cubicBezTo>
                        <a:pt x="28" y="18"/>
                        <a:pt x="21" y="23"/>
                        <a:pt x="20" y="30"/>
                      </a:cubicBezTo>
                      <a:close/>
                    </a:path>
                  </a:pathLst>
                </a:custGeom>
                <a:solidFill>
                  <a:srgbClr val="8185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0" name="Freeform 729"/>
                <p:cNvSpPr/>
                <p:nvPr userDrawn="1"/>
              </p:nvSpPr>
              <p:spPr bwMode="auto">
                <a:xfrm>
                  <a:off x="5544" y="342"/>
                  <a:ext cx="33" cy="29"/>
                </a:xfrm>
                <a:custGeom>
                  <a:avLst/>
                  <a:gdLst>
                    <a:gd name="T0" fmla="*/ 4 w 29"/>
                    <a:gd name="T1" fmla="*/ 25 h 25"/>
                    <a:gd name="T2" fmla="*/ 14 w 29"/>
                    <a:gd name="T3" fmla="*/ 6 h 25"/>
                    <a:gd name="T4" fmla="*/ 17 w 29"/>
                    <a:gd name="T5" fmla="*/ 4 h 25"/>
                    <a:gd name="T6" fmla="*/ 26 w 29"/>
                    <a:gd name="T7" fmla="*/ 8 h 25"/>
                    <a:gd name="T8" fmla="*/ 28 w 29"/>
                    <a:gd name="T9" fmla="*/ 10 h 25"/>
                    <a:gd name="T10" fmla="*/ 29 w 29"/>
                    <a:gd name="T11" fmla="*/ 12 h 25"/>
                    <a:gd name="T12" fmla="*/ 24 w 29"/>
                    <a:gd name="T13" fmla="*/ 13 h 25"/>
                    <a:gd name="T14" fmla="*/ 19 w 29"/>
                    <a:gd name="T15" fmla="*/ 14 h 25"/>
                    <a:gd name="T16" fmla="*/ 4 w 2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4" y="25"/>
                      </a:moveTo>
                      <a:cubicBezTo>
                        <a:pt x="0" y="15"/>
                        <a:pt x="9" y="11"/>
                        <a:pt x="14" y="6"/>
                      </a:cubicBezTo>
                      <a:cubicBezTo>
                        <a:pt x="15" y="5"/>
                        <a:pt x="16" y="5"/>
                        <a:pt x="17" y="4"/>
                      </a:cubicBezTo>
                      <a:cubicBezTo>
                        <a:pt x="24" y="0"/>
                        <a:pt x="24" y="0"/>
                        <a:pt x="26" y="8"/>
                      </a:cubicBezTo>
                      <a:cubicBezTo>
                        <a:pt x="26" y="10"/>
                        <a:pt x="27" y="10"/>
                        <a:pt x="28" y="10"/>
                      </a:cubicBezTo>
                      <a:cubicBezTo>
                        <a:pt x="29" y="11"/>
                        <a:pt x="29" y="12"/>
                        <a:pt x="29" y="12"/>
                      </a:cubicBezTo>
                      <a:cubicBezTo>
                        <a:pt x="28" y="13"/>
                        <a:pt x="25" y="15"/>
                        <a:pt x="24" y="13"/>
                      </a:cubicBezTo>
                      <a:cubicBezTo>
                        <a:pt x="22" y="11"/>
                        <a:pt x="21" y="11"/>
                        <a:pt x="19" y="14"/>
                      </a:cubicBezTo>
                      <a:cubicBezTo>
                        <a:pt x="15" y="19"/>
                        <a:pt x="10" y="22"/>
                        <a:pt x="4" y="25"/>
                      </a:cubicBezTo>
                      <a:close/>
                    </a:path>
                  </a:pathLst>
                </a:custGeom>
                <a:solidFill>
                  <a:srgbClr val="8C90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1" name="Freeform 730"/>
                <p:cNvSpPr/>
                <p:nvPr userDrawn="1"/>
              </p:nvSpPr>
              <p:spPr bwMode="auto">
                <a:xfrm>
                  <a:off x="5567" y="333"/>
                  <a:ext cx="9" cy="7"/>
                </a:xfrm>
                <a:custGeom>
                  <a:avLst/>
                  <a:gdLst>
                    <a:gd name="T0" fmla="*/ 8 w 8"/>
                    <a:gd name="T1" fmla="*/ 3 h 6"/>
                    <a:gd name="T2" fmla="*/ 5 w 8"/>
                    <a:gd name="T3" fmla="*/ 4 h 6"/>
                    <a:gd name="T4" fmla="*/ 0 w 8"/>
                    <a:gd name="T5" fmla="*/ 5 h 6"/>
                    <a:gd name="T6" fmla="*/ 0 w 8"/>
                    <a:gd name="T7" fmla="*/ 3 h 6"/>
                    <a:gd name="T8" fmla="*/ 6 w 8"/>
                    <a:gd name="T9" fmla="*/ 1 h 6"/>
                    <a:gd name="T10" fmla="*/ 8 w 8"/>
                    <a:gd name="T11" fmla="*/ 3 h 6"/>
                  </a:gdLst>
                  <a:ahLst/>
                  <a:cxnLst>
                    <a:cxn ang="0">
                      <a:pos x="T0" y="T1"/>
                    </a:cxn>
                    <a:cxn ang="0">
                      <a:pos x="T2" y="T3"/>
                    </a:cxn>
                    <a:cxn ang="0">
                      <a:pos x="T4" y="T5"/>
                    </a:cxn>
                    <a:cxn ang="0">
                      <a:pos x="T6" y="T7"/>
                    </a:cxn>
                    <a:cxn ang="0">
                      <a:pos x="T8" y="T9"/>
                    </a:cxn>
                    <a:cxn ang="0">
                      <a:pos x="T10" y="T11"/>
                    </a:cxn>
                  </a:cxnLst>
                  <a:rect l="0" t="0" r="r" b="b"/>
                  <a:pathLst>
                    <a:path w="8" h="6">
                      <a:moveTo>
                        <a:pt x="8" y="3"/>
                      </a:moveTo>
                      <a:cubicBezTo>
                        <a:pt x="6" y="3"/>
                        <a:pt x="6" y="4"/>
                        <a:pt x="5" y="4"/>
                      </a:cubicBezTo>
                      <a:cubicBezTo>
                        <a:pt x="3" y="5"/>
                        <a:pt x="2" y="6"/>
                        <a:pt x="0" y="5"/>
                      </a:cubicBezTo>
                      <a:cubicBezTo>
                        <a:pt x="0" y="5"/>
                        <a:pt x="0" y="3"/>
                        <a:pt x="0" y="3"/>
                      </a:cubicBezTo>
                      <a:cubicBezTo>
                        <a:pt x="2" y="0"/>
                        <a:pt x="4" y="1"/>
                        <a:pt x="6" y="1"/>
                      </a:cubicBezTo>
                      <a:cubicBezTo>
                        <a:pt x="7" y="1"/>
                        <a:pt x="7" y="2"/>
                        <a:pt x="8" y="3"/>
                      </a:cubicBezTo>
                      <a:close/>
                    </a:path>
                  </a:pathLst>
                </a:custGeom>
                <a:solidFill>
                  <a:srgbClr val="8C90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2" name="Freeform 731"/>
                <p:cNvSpPr/>
                <p:nvPr userDrawn="1"/>
              </p:nvSpPr>
              <p:spPr bwMode="auto">
                <a:xfrm>
                  <a:off x="5557" y="341"/>
                  <a:ext cx="6" cy="6"/>
                </a:xfrm>
                <a:custGeom>
                  <a:avLst/>
                  <a:gdLst>
                    <a:gd name="T0" fmla="*/ 1 w 5"/>
                    <a:gd name="T1" fmla="*/ 5 h 5"/>
                    <a:gd name="T2" fmla="*/ 1 w 5"/>
                    <a:gd name="T3" fmla="*/ 0 h 5"/>
                    <a:gd name="T4" fmla="*/ 1 w 5"/>
                    <a:gd name="T5" fmla="*/ 5 h 5"/>
                  </a:gdLst>
                  <a:ahLst/>
                  <a:cxnLst>
                    <a:cxn ang="0">
                      <a:pos x="T0" y="T1"/>
                    </a:cxn>
                    <a:cxn ang="0">
                      <a:pos x="T2" y="T3"/>
                    </a:cxn>
                    <a:cxn ang="0">
                      <a:pos x="T4" y="T5"/>
                    </a:cxn>
                  </a:cxnLst>
                  <a:rect l="0" t="0" r="r" b="b"/>
                  <a:pathLst>
                    <a:path w="5" h="5">
                      <a:moveTo>
                        <a:pt x="1" y="5"/>
                      </a:moveTo>
                      <a:cubicBezTo>
                        <a:pt x="0" y="3"/>
                        <a:pt x="0" y="1"/>
                        <a:pt x="1" y="0"/>
                      </a:cubicBezTo>
                      <a:cubicBezTo>
                        <a:pt x="5" y="2"/>
                        <a:pt x="2" y="3"/>
                        <a:pt x="1" y="5"/>
                      </a:cubicBezTo>
                      <a:close/>
                    </a:path>
                  </a:pathLst>
                </a:custGeom>
                <a:solidFill>
                  <a:srgbClr val="8C90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3" name="Freeform 732"/>
                <p:cNvSpPr/>
                <p:nvPr userDrawn="1"/>
              </p:nvSpPr>
              <p:spPr bwMode="auto">
                <a:xfrm>
                  <a:off x="5586" y="319"/>
                  <a:ext cx="4" cy="3"/>
                </a:xfrm>
                <a:custGeom>
                  <a:avLst/>
                  <a:gdLst>
                    <a:gd name="T0" fmla="*/ 2 w 3"/>
                    <a:gd name="T1" fmla="*/ 0 h 3"/>
                    <a:gd name="T2" fmla="*/ 3 w 3"/>
                    <a:gd name="T3" fmla="*/ 2 h 3"/>
                    <a:gd name="T4" fmla="*/ 0 w 3"/>
                    <a:gd name="T5" fmla="*/ 3 h 3"/>
                    <a:gd name="T6" fmla="*/ 2 w 3"/>
                    <a:gd name="T7" fmla="*/ 0 h 3"/>
                  </a:gdLst>
                  <a:ahLst/>
                  <a:cxnLst>
                    <a:cxn ang="0">
                      <a:pos x="T0" y="T1"/>
                    </a:cxn>
                    <a:cxn ang="0">
                      <a:pos x="T2" y="T3"/>
                    </a:cxn>
                    <a:cxn ang="0">
                      <a:pos x="T4" y="T5"/>
                    </a:cxn>
                    <a:cxn ang="0">
                      <a:pos x="T6" y="T7"/>
                    </a:cxn>
                  </a:cxnLst>
                  <a:rect l="0" t="0" r="r" b="b"/>
                  <a:pathLst>
                    <a:path w="3" h="3">
                      <a:moveTo>
                        <a:pt x="2" y="0"/>
                      </a:moveTo>
                      <a:cubicBezTo>
                        <a:pt x="2" y="1"/>
                        <a:pt x="3" y="2"/>
                        <a:pt x="3" y="2"/>
                      </a:cubicBezTo>
                      <a:cubicBezTo>
                        <a:pt x="2" y="3"/>
                        <a:pt x="1" y="3"/>
                        <a:pt x="0" y="3"/>
                      </a:cubicBezTo>
                      <a:cubicBezTo>
                        <a:pt x="0" y="1"/>
                        <a:pt x="1" y="1"/>
                        <a:pt x="2" y="0"/>
                      </a:cubicBezTo>
                      <a:close/>
                    </a:path>
                  </a:pathLst>
                </a:custGeom>
                <a:solidFill>
                  <a:srgbClr val="8784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4" name="Freeform 733"/>
                <p:cNvSpPr/>
                <p:nvPr userDrawn="1"/>
              </p:nvSpPr>
              <p:spPr bwMode="auto">
                <a:xfrm>
                  <a:off x="5028" y="772"/>
                  <a:ext cx="24" cy="26"/>
                </a:xfrm>
                <a:custGeom>
                  <a:avLst/>
                  <a:gdLst>
                    <a:gd name="T0" fmla="*/ 21 w 21"/>
                    <a:gd name="T1" fmla="*/ 10 h 22"/>
                    <a:gd name="T2" fmla="*/ 13 w 21"/>
                    <a:gd name="T3" fmla="*/ 21 h 22"/>
                    <a:gd name="T4" fmla="*/ 3 w 21"/>
                    <a:gd name="T5" fmla="*/ 14 h 22"/>
                    <a:gd name="T6" fmla="*/ 0 w 21"/>
                    <a:gd name="T7" fmla="*/ 9 h 22"/>
                    <a:gd name="T8" fmla="*/ 1 w 21"/>
                    <a:gd name="T9" fmla="*/ 8 h 22"/>
                    <a:gd name="T10" fmla="*/ 10 w 21"/>
                    <a:gd name="T11" fmla="*/ 0 h 22"/>
                    <a:gd name="T12" fmla="*/ 10 w 21"/>
                    <a:gd name="T13" fmla="*/ 0 h 22"/>
                    <a:gd name="T14" fmla="*/ 14 w 21"/>
                    <a:gd name="T15" fmla="*/ 2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17" y="12"/>
                        <a:pt x="12" y="14"/>
                        <a:pt x="13" y="21"/>
                      </a:cubicBezTo>
                      <a:cubicBezTo>
                        <a:pt x="8" y="22"/>
                        <a:pt x="3" y="21"/>
                        <a:pt x="3" y="14"/>
                      </a:cubicBezTo>
                      <a:cubicBezTo>
                        <a:pt x="3" y="12"/>
                        <a:pt x="1" y="11"/>
                        <a:pt x="0" y="9"/>
                      </a:cubicBezTo>
                      <a:cubicBezTo>
                        <a:pt x="1" y="8"/>
                        <a:pt x="1" y="8"/>
                        <a:pt x="1" y="8"/>
                      </a:cubicBezTo>
                      <a:cubicBezTo>
                        <a:pt x="4" y="6"/>
                        <a:pt x="6" y="3"/>
                        <a:pt x="10" y="0"/>
                      </a:cubicBezTo>
                      <a:cubicBezTo>
                        <a:pt x="10" y="0"/>
                        <a:pt x="10" y="0"/>
                        <a:pt x="10" y="0"/>
                      </a:cubicBezTo>
                      <a:cubicBezTo>
                        <a:pt x="12" y="0"/>
                        <a:pt x="14" y="0"/>
                        <a:pt x="14" y="2"/>
                      </a:cubicBezTo>
                      <a:cubicBezTo>
                        <a:pt x="14" y="7"/>
                        <a:pt x="19" y="7"/>
                        <a:pt x="21" y="10"/>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5" name="Rectangle 734"/>
                <p:cNvSpPr>
                  <a:spLocks noChangeArrowheads="1"/>
                </p:cNvSpPr>
                <p:nvPr userDrawn="1"/>
              </p:nvSpPr>
              <p:spPr bwMode="auto">
                <a:xfrm>
                  <a:off x="5473" y="700"/>
                  <a:ext cx="1" cy="1"/>
                </a:xfrm>
                <a:prstGeom prst="rect">
                  <a:avLst/>
                </a:prstGeom>
                <a:solidFill>
                  <a:srgbClr val="333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46" name="Rectangle 735"/>
                <p:cNvSpPr>
                  <a:spLocks noChangeArrowheads="1"/>
                </p:cNvSpPr>
                <p:nvPr userDrawn="1"/>
              </p:nvSpPr>
              <p:spPr bwMode="auto">
                <a:xfrm>
                  <a:off x="5466" y="702"/>
                  <a:ext cx="1" cy="1"/>
                </a:xfrm>
                <a:prstGeom prst="rect">
                  <a:avLst/>
                </a:prstGeom>
                <a:solidFill>
                  <a:srgbClr val="333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47" name="Freeform 736"/>
                <p:cNvSpPr/>
                <p:nvPr userDrawn="1"/>
              </p:nvSpPr>
              <p:spPr bwMode="auto">
                <a:xfrm>
                  <a:off x="5554" y="150"/>
                  <a:ext cx="7" cy="9"/>
                </a:xfrm>
                <a:custGeom>
                  <a:avLst/>
                  <a:gdLst>
                    <a:gd name="T0" fmla="*/ 5 w 6"/>
                    <a:gd name="T1" fmla="*/ 1 h 7"/>
                    <a:gd name="T2" fmla="*/ 6 w 6"/>
                    <a:gd name="T3" fmla="*/ 3 h 7"/>
                    <a:gd name="T4" fmla="*/ 3 w 6"/>
                    <a:gd name="T5" fmla="*/ 6 h 7"/>
                    <a:gd name="T6" fmla="*/ 2 w 6"/>
                    <a:gd name="T7" fmla="*/ 0 h 7"/>
                    <a:gd name="T8" fmla="*/ 5 w 6"/>
                    <a:gd name="T9" fmla="*/ 1 h 7"/>
                  </a:gdLst>
                  <a:ahLst/>
                  <a:cxnLst>
                    <a:cxn ang="0">
                      <a:pos x="T0" y="T1"/>
                    </a:cxn>
                    <a:cxn ang="0">
                      <a:pos x="T2" y="T3"/>
                    </a:cxn>
                    <a:cxn ang="0">
                      <a:pos x="T4" y="T5"/>
                    </a:cxn>
                    <a:cxn ang="0">
                      <a:pos x="T6" y="T7"/>
                    </a:cxn>
                    <a:cxn ang="0">
                      <a:pos x="T8" y="T9"/>
                    </a:cxn>
                  </a:cxnLst>
                  <a:rect l="0" t="0" r="r" b="b"/>
                  <a:pathLst>
                    <a:path w="6" h="7">
                      <a:moveTo>
                        <a:pt x="5" y="1"/>
                      </a:moveTo>
                      <a:cubicBezTo>
                        <a:pt x="5" y="2"/>
                        <a:pt x="5" y="2"/>
                        <a:pt x="6" y="3"/>
                      </a:cubicBezTo>
                      <a:cubicBezTo>
                        <a:pt x="5" y="4"/>
                        <a:pt x="4" y="7"/>
                        <a:pt x="3" y="6"/>
                      </a:cubicBezTo>
                      <a:cubicBezTo>
                        <a:pt x="0" y="4"/>
                        <a:pt x="1" y="2"/>
                        <a:pt x="2" y="0"/>
                      </a:cubicBezTo>
                      <a:cubicBezTo>
                        <a:pt x="3" y="0"/>
                        <a:pt x="4" y="1"/>
                        <a:pt x="5" y="1"/>
                      </a:cubicBezTo>
                      <a:close/>
                    </a:path>
                  </a:pathLst>
                </a:custGeom>
                <a:solidFill>
                  <a:srgbClr val="8A90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8" name="Freeform 737"/>
                <p:cNvSpPr/>
                <p:nvPr userDrawn="1"/>
              </p:nvSpPr>
              <p:spPr bwMode="auto">
                <a:xfrm>
                  <a:off x="5451" y="152"/>
                  <a:ext cx="81" cy="77"/>
                </a:xfrm>
                <a:custGeom>
                  <a:avLst/>
                  <a:gdLst>
                    <a:gd name="T0" fmla="*/ 70 w 70"/>
                    <a:gd name="T1" fmla="*/ 3 h 67"/>
                    <a:gd name="T2" fmla="*/ 57 w 70"/>
                    <a:gd name="T3" fmla="*/ 28 h 67"/>
                    <a:gd name="T4" fmla="*/ 54 w 70"/>
                    <a:gd name="T5" fmla="*/ 33 h 67"/>
                    <a:gd name="T6" fmla="*/ 44 w 70"/>
                    <a:gd name="T7" fmla="*/ 52 h 67"/>
                    <a:gd name="T8" fmla="*/ 28 w 70"/>
                    <a:gd name="T9" fmla="*/ 62 h 67"/>
                    <a:gd name="T10" fmla="*/ 23 w 70"/>
                    <a:gd name="T11" fmla="*/ 55 h 67"/>
                    <a:gd name="T12" fmla="*/ 25 w 70"/>
                    <a:gd name="T13" fmla="*/ 51 h 67"/>
                    <a:gd name="T14" fmla="*/ 21 w 70"/>
                    <a:gd name="T15" fmla="*/ 51 h 67"/>
                    <a:gd name="T16" fmla="*/ 6 w 70"/>
                    <a:gd name="T17" fmla="*/ 65 h 67"/>
                    <a:gd name="T18" fmla="*/ 4 w 70"/>
                    <a:gd name="T19" fmla="*/ 66 h 67"/>
                    <a:gd name="T20" fmla="*/ 1 w 70"/>
                    <a:gd name="T21" fmla="*/ 63 h 67"/>
                    <a:gd name="T22" fmla="*/ 4 w 70"/>
                    <a:gd name="T23" fmla="*/ 58 h 67"/>
                    <a:gd name="T24" fmla="*/ 17 w 70"/>
                    <a:gd name="T25" fmla="*/ 40 h 67"/>
                    <a:gd name="T26" fmla="*/ 30 w 70"/>
                    <a:gd name="T27" fmla="*/ 24 h 67"/>
                    <a:gd name="T28" fmla="*/ 31 w 70"/>
                    <a:gd name="T29" fmla="*/ 31 h 67"/>
                    <a:gd name="T30" fmla="*/ 33 w 70"/>
                    <a:gd name="T31" fmla="*/ 31 h 67"/>
                    <a:gd name="T32" fmla="*/ 54 w 70"/>
                    <a:gd name="T33" fmla="*/ 7 h 67"/>
                    <a:gd name="T34" fmla="*/ 58 w 70"/>
                    <a:gd name="T35" fmla="*/ 11 h 67"/>
                    <a:gd name="T36" fmla="*/ 54 w 70"/>
                    <a:gd name="T37" fmla="*/ 18 h 67"/>
                    <a:gd name="T38" fmla="*/ 57 w 70"/>
                    <a:gd name="T39" fmla="*/ 11 h 67"/>
                    <a:gd name="T40" fmla="*/ 54 w 70"/>
                    <a:gd name="T41" fmla="*/ 7 h 67"/>
                    <a:gd name="T42" fmla="*/ 62 w 70"/>
                    <a:gd name="T43" fmla="*/ 2 h 67"/>
                    <a:gd name="T44" fmla="*/ 70 w 70"/>
                    <a:gd name="T45" fmla="*/ 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67">
                      <a:moveTo>
                        <a:pt x="70" y="3"/>
                      </a:moveTo>
                      <a:cubicBezTo>
                        <a:pt x="67" y="12"/>
                        <a:pt x="65" y="21"/>
                        <a:pt x="57" y="28"/>
                      </a:cubicBezTo>
                      <a:cubicBezTo>
                        <a:pt x="55" y="29"/>
                        <a:pt x="54" y="31"/>
                        <a:pt x="54" y="33"/>
                      </a:cubicBezTo>
                      <a:cubicBezTo>
                        <a:pt x="54" y="41"/>
                        <a:pt x="49" y="46"/>
                        <a:pt x="44" y="52"/>
                      </a:cubicBezTo>
                      <a:cubicBezTo>
                        <a:pt x="38" y="54"/>
                        <a:pt x="33" y="58"/>
                        <a:pt x="28" y="62"/>
                      </a:cubicBezTo>
                      <a:cubicBezTo>
                        <a:pt x="26" y="60"/>
                        <a:pt x="26" y="57"/>
                        <a:pt x="23" y="55"/>
                      </a:cubicBezTo>
                      <a:cubicBezTo>
                        <a:pt x="23" y="54"/>
                        <a:pt x="25" y="52"/>
                        <a:pt x="25" y="51"/>
                      </a:cubicBezTo>
                      <a:cubicBezTo>
                        <a:pt x="24" y="50"/>
                        <a:pt x="22" y="51"/>
                        <a:pt x="21" y="51"/>
                      </a:cubicBezTo>
                      <a:cubicBezTo>
                        <a:pt x="17" y="57"/>
                        <a:pt x="8" y="57"/>
                        <a:pt x="6" y="65"/>
                      </a:cubicBezTo>
                      <a:cubicBezTo>
                        <a:pt x="6" y="66"/>
                        <a:pt x="5" y="66"/>
                        <a:pt x="4" y="66"/>
                      </a:cubicBezTo>
                      <a:cubicBezTo>
                        <a:pt x="2" y="66"/>
                        <a:pt x="0" y="67"/>
                        <a:pt x="1" y="63"/>
                      </a:cubicBezTo>
                      <a:cubicBezTo>
                        <a:pt x="2" y="61"/>
                        <a:pt x="3" y="60"/>
                        <a:pt x="4" y="58"/>
                      </a:cubicBezTo>
                      <a:cubicBezTo>
                        <a:pt x="8" y="52"/>
                        <a:pt x="12" y="46"/>
                        <a:pt x="17" y="40"/>
                      </a:cubicBezTo>
                      <a:cubicBezTo>
                        <a:pt x="21" y="35"/>
                        <a:pt x="26" y="30"/>
                        <a:pt x="30" y="24"/>
                      </a:cubicBezTo>
                      <a:cubicBezTo>
                        <a:pt x="31" y="27"/>
                        <a:pt x="31" y="29"/>
                        <a:pt x="31" y="31"/>
                      </a:cubicBezTo>
                      <a:cubicBezTo>
                        <a:pt x="32" y="31"/>
                        <a:pt x="33" y="32"/>
                        <a:pt x="33" y="31"/>
                      </a:cubicBezTo>
                      <a:cubicBezTo>
                        <a:pt x="38" y="22"/>
                        <a:pt x="50" y="18"/>
                        <a:pt x="54" y="7"/>
                      </a:cubicBezTo>
                      <a:cubicBezTo>
                        <a:pt x="56" y="7"/>
                        <a:pt x="58" y="8"/>
                        <a:pt x="58" y="11"/>
                      </a:cubicBezTo>
                      <a:cubicBezTo>
                        <a:pt x="57" y="13"/>
                        <a:pt x="56" y="16"/>
                        <a:pt x="54" y="18"/>
                      </a:cubicBezTo>
                      <a:cubicBezTo>
                        <a:pt x="56" y="16"/>
                        <a:pt x="57" y="14"/>
                        <a:pt x="57" y="11"/>
                      </a:cubicBezTo>
                      <a:cubicBezTo>
                        <a:pt x="59" y="8"/>
                        <a:pt x="56" y="7"/>
                        <a:pt x="54" y="7"/>
                      </a:cubicBezTo>
                      <a:cubicBezTo>
                        <a:pt x="55" y="3"/>
                        <a:pt x="57" y="0"/>
                        <a:pt x="62" y="2"/>
                      </a:cubicBezTo>
                      <a:cubicBezTo>
                        <a:pt x="65" y="3"/>
                        <a:pt x="67" y="4"/>
                        <a:pt x="70" y="3"/>
                      </a:cubicBezTo>
                      <a:close/>
                    </a:path>
                  </a:pathLst>
                </a:custGeom>
                <a:solidFill>
                  <a:srgbClr val="8D8F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9" name="Freeform 738"/>
                <p:cNvSpPr/>
                <p:nvPr userDrawn="1"/>
              </p:nvSpPr>
              <p:spPr bwMode="auto">
                <a:xfrm>
                  <a:off x="5090" y="709"/>
                  <a:ext cx="19" cy="19"/>
                </a:xfrm>
                <a:custGeom>
                  <a:avLst/>
                  <a:gdLst>
                    <a:gd name="T0" fmla="*/ 0 w 16"/>
                    <a:gd name="T1" fmla="*/ 8 h 17"/>
                    <a:gd name="T2" fmla="*/ 10 w 16"/>
                    <a:gd name="T3" fmla="*/ 2 h 17"/>
                    <a:gd name="T4" fmla="*/ 16 w 16"/>
                    <a:gd name="T5" fmla="*/ 1 h 17"/>
                    <a:gd name="T6" fmla="*/ 8 w 16"/>
                    <a:gd name="T7" fmla="*/ 15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cubicBezTo>
                        <a:pt x="3" y="6"/>
                        <a:pt x="8" y="6"/>
                        <a:pt x="10" y="2"/>
                      </a:cubicBezTo>
                      <a:cubicBezTo>
                        <a:pt x="12" y="1"/>
                        <a:pt x="13" y="0"/>
                        <a:pt x="16" y="1"/>
                      </a:cubicBezTo>
                      <a:cubicBezTo>
                        <a:pt x="15" y="7"/>
                        <a:pt x="5" y="8"/>
                        <a:pt x="8" y="15"/>
                      </a:cubicBezTo>
                      <a:cubicBezTo>
                        <a:pt x="2" y="17"/>
                        <a:pt x="2" y="11"/>
                        <a:pt x="0" y="8"/>
                      </a:cubicBezTo>
                      <a:close/>
                    </a:path>
                  </a:pathLst>
                </a:custGeom>
                <a:solidFill>
                  <a:srgbClr val="AC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0" name="Freeform 739"/>
                <p:cNvSpPr/>
                <p:nvPr userDrawn="1"/>
              </p:nvSpPr>
              <p:spPr bwMode="auto">
                <a:xfrm>
                  <a:off x="5028" y="772"/>
                  <a:ext cx="12" cy="11"/>
                </a:xfrm>
                <a:custGeom>
                  <a:avLst/>
                  <a:gdLst>
                    <a:gd name="T0" fmla="*/ 10 w 10"/>
                    <a:gd name="T1" fmla="*/ 0 h 9"/>
                    <a:gd name="T2" fmla="*/ 1 w 10"/>
                    <a:gd name="T3" fmla="*/ 8 h 9"/>
                    <a:gd name="T4" fmla="*/ 0 w 10"/>
                    <a:gd name="T5" fmla="*/ 6 h 9"/>
                    <a:gd name="T6" fmla="*/ 10 w 10"/>
                    <a:gd name="T7" fmla="*/ 0 h 9"/>
                  </a:gdLst>
                  <a:ahLst/>
                  <a:cxnLst>
                    <a:cxn ang="0">
                      <a:pos x="T0" y="T1"/>
                    </a:cxn>
                    <a:cxn ang="0">
                      <a:pos x="T2" y="T3"/>
                    </a:cxn>
                    <a:cxn ang="0">
                      <a:pos x="T4" y="T5"/>
                    </a:cxn>
                    <a:cxn ang="0">
                      <a:pos x="T6" y="T7"/>
                    </a:cxn>
                  </a:cxnLst>
                  <a:rect l="0" t="0" r="r" b="b"/>
                  <a:pathLst>
                    <a:path w="10" h="9">
                      <a:moveTo>
                        <a:pt x="10" y="0"/>
                      </a:moveTo>
                      <a:cubicBezTo>
                        <a:pt x="7" y="3"/>
                        <a:pt x="7" y="9"/>
                        <a:pt x="1" y="8"/>
                      </a:cubicBezTo>
                      <a:cubicBezTo>
                        <a:pt x="0" y="8"/>
                        <a:pt x="0" y="7"/>
                        <a:pt x="0" y="6"/>
                      </a:cubicBezTo>
                      <a:cubicBezTo>
                        <a:pt x="3" y="5"/>
                        <a:pt x="5" y="1"/>
                        <a:pt x="10" y="0"/>
                      </a:cubicBezTo>
                      <a:close/>
                    </a:path>
                  </a:pathLst>
                </a:custGeom>
                <a:solidFill>
                  <a:srgbClr val="C0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1" name="Freeform 740"/>
                <p:cNvSpPr/>
                <p:nvPr userDrawn="1"/>
              </p:nvSpPr>
              <p:spPr bwMode="auto">
                <a:xfrm>
                  <a:off x="5043" y="585"/>
                  <a:ext cx="22" cy="20"/>
                </a:xfrm>
                <a:custGeom>
                  <a:avLst/>
                  <a:gdLst>
                    <a:gd name="T0" fmla="*/ 1 w 19"/>
                    <a:gd name="T1" fmla="*/ 12 h 17"/>
                    <a:gd name="T2" fmla="*/ 2 w 19"/>
                    <a:gd name="T3" fmla="*/ 9 h 17"/>
                    <a:gd name="T4" fmla="*/ 13 w 19"/>
                    <a:gd name="T5" fmla="*/ 3 h 17"/>
                    <a:gd name="T6" fmla="*/ 19 w 19"/>
                    <a:gd name="T7" fmla="*/ 2 h 17"/>
                    <a:gd name="T8" fmla="*/ 17 w 19"/>
                    <a:gd name="T9" fmla="*/ 3 h 17"/>
                    <a:gd name="T10" fmla="*/ 17 w 19"/>
                    <a:gd name="T11" fmla="*/ 9 h 17"/>
                    <a:gd name="T12" fmla="*/ 19 w 19"/>
                    <a:gd name="T13" fmla="*/ 15 h 17"/>
                    <a:gd name="T14" fmla="*/ 13 w 19"/>
                    <a:gd name="T15" fmla="*/ 17 h 17"/>
                    <a:gd name="T16" fmla="*/ 11 w 19"/>
                    <a:gd name="T17" fmla="*/ 17 h 17"/>
                    <a:gd name="T18" fmla="*/ 4 w 19"/>
                    <a:gd name="T19" fmla="*/ 17 h 17"/>
                    <a:gd name="T20" fmla="*/ 1 w 19"/>
                    <a:gd name="T21" fmla="*/ 16 h 17"/>
                    <a:gd name="T22" fmla="*/ 1 w 19"/>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7">
                      <a:moveTo>
                        <a:pt x="1" y="12"/>
                      </a:moveTo>
                      <a:cubicBezTo>
                        <a:pt x="1" y="11"/>
                        <a:pt x="1" y="10"/>
                        <a:pt x="2" y="9"/>
                      </a:cubicBezTo>
                      <a:cubicBezTo>
                        <a:pt x="6" y="7"/>
                        <a:pt x="10" y="6"/>
                        <a:pt x="13" y="3"/>
                      </a:cubicBezTo>
                      <a:cubicBezTo>
                        <a:pt x="14" y="1"/>
                        <a:pt x="17" y="0"/>
                        <a:pt x="19" y="2"/>
                      </a:cubicBezTo>
                      <a:cubicBezTo>
                        <a:pt x="18" y="2"/>
                        <a:pt x="18" y="3"/>
                        <a:pt x="17" y="3"/>
                      </a:cubicBezTo>
                      <a:cubicBezTo>
                        <a:pt x="15" y="5"/>
                        <a:pt x="16" y="7"/>
                        <a:pt x="17" y="9"/>
                      </a:cubicBezTo>
                      <a:cubicBezTo>
                        <a:pt x="19" y="10"/>
                        <a:pt x="19" y="12"/>
                        <a:pt x="19" y="15"/>
                      </a:cubicBezTo>
                      <a:cubicBezTo>
                        <a:pt x="18" y="17"/>
                        <a:pt x="16" y="17"/>
                        <a:pt x="13" y="17"/>
                      </a:cubicBezTo>
                      <a:cubicBezTo>
                        <a:pt x="12" y="17"/>
                        <a:pt x="12" y="17"/>
                        <a:pt x="11" y="17"/>
                      </a:cubicBezTo>
                      <a:cubicBezTo>
                        <a:pt x="8" y="17"/>
                        <a:pt x="6" y="17"/>
                        <a:pt x="4" y="17"/>
                      </a:cubicBezTo>
                      <a:cubicBezTo>
                        <a:pt x="3" y="17"/>
                        <a:pt x="2" y="17"/>
                        <a:pt x="1" y="16"/>
                      </a:cubicBezTo>
                      <a:cubicBezTo>
                        <a:pt x="0" y="15"/>
                        <a:pt x="0" y="14"/>
                        <a:pt x="1" y="12"/>
                      </a:cubicBezTo>
                      <a:close/>
                    </a:path>
                  </a:pathLst>
                </a:custGeom>
                <a:solidFill>
                  <a:srgbClr val="C9C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2" name="Freeform 741"/>
                <p:cNvSpPr/>
                <p:nvPr userDrawn="1"/>
              </p:nvSpPr>
              <p:spPr bwMode="auto">
                <a:xfrm>
                  <a:off x="5118" y="581"/>
                  <a:ext cx="5"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2" y="3"/>
                        <a:pt x="1" y="1"/>
                        <a:pt x="0" y="0"/>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3" name="Freeform 742"/>
                <p:cNvSpPr/>
                <p:nvPr userDrawn="1"/>
              </p:nvSpPr>
              <p:spPr bwMode="auto">
                <a:xfrm>
                  <a:off x="5115" y="588"/>
                  <a:ext cx="2" cy="1"/>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1" y="1"/>
                        <a:pt x="0" y="0"/>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4" name="Freeform 743"/>
                <p:cNvSpPr/>
                <p:nvPr userDrawn="1"/>
              </p:nvSpPr>
              <p:spPr bwMode="auto">
                <a:xfrm>
                  <a:off x="5020" y="600"/>
                  <a:ext cx="54" cy="61"/>
                </a:xfrm>
                <a:custGeom>
                  <a:avLst/>
                  <a:gdLst>
                    <a:gd name="T0" fmla="*/ 32 w 47"/>
                    <a:gd name="T1" fmla="*/ 2 h 53"/>
                    <a:gd name="T2" fmla="*/ 39 w 47"/>
                    <a:gd name="T3" fmla="*/ 2 h 53"/>
                    <a:gd name="T4" fmla="*/ 39 w 47"/>
                    <a:gd name="T5" fmla="*/ 2 h 53"/>
                    <a:gd name="T6" fmla="*/ 44 w 47"/>
                    <a:gd name="T7" fmla="*/ 7 h 53"/>
                    <a:gd name="T8" fmla="*/ 44 w 47"/>
                    <a:gd name="T9" fmla="*/ 7 h 53"/>
                    <a:gd name="T10" fmla="*/ 45 w 47"/>
                    <a:gd name="T11" fmla="*/ 15 h 53"/>
                    <a:gd name="T12" fmla="*/ 45 w 47"/>
                    <a:gd name="T13" fmla="*/ 35 h 53"/>
                    <a:gd name="T14" fmla="*/ 42 w 47"/>
                    <a:gd name="T15" fmla="*/ 40 h 53"/>
                    <a:gd name="T16" fmla="*/ 35 w 47"/>
                    <a:gd name="T17" fmla="*/ 47 h 53"/>
                    <a:gd name="T18" fmla="*/ 25 w 47"/>
                    <a:gd name="T19" fmla="*/ 53 h 53"/>
                    <a:gd name="T20" fmla="*/ 2 w 47"/>
                    <a:gd name="T21" fmla="*/ 48 h 53"/>
                    <a:gd name="T22" fmla="*/ 3 w 47"/>
                    <a:gd name="T23" fmla="*/ 42 h 53"/>
                    <a:gd name="T24" fmla="*/ 2 w 47"/>
                    <a:gd name="T25" fmla="*/ 40 h 53"/>
                    <a:gd name="T26" fmla="*/ 21 w 47"/>
                    <a:gd name="T27" fmla="*/ 30 h 53"/>
                    <a:gd name="T28" fmla="*/ 24 w 47"/>
                    <a:gd name="T29" fmla="*/ 30 h 53"/>
                    <a:gd name="T30" fmla="*/ 26 w 47"/>
                    <a:gd name="T31" fmla="*/ 15 h 53"/>
                    <a:gd name="T32" fmla="*/ 22 w 47"/>
                    <a:gd name="T33" fmla="*/ 4 h 53"/>
                    <a:gd name="T34" fmla="*/ 32 w 47"/>
                    <a:gd name="T3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53">
                      <a:moveTo>
                        <a:pt x="32" y="2"/>
                      </a:moveTo>
                      <a:cubicBezTo>
                        <a:pt x="34" y="2"/>
                        <a:pt x="37" y="3"/>
                        <a:pt x="39" y="2"/>
                      </a:cubicBezTo>
                      <a:cubicBezTo>
                        <a:pt x="39" y="2"/>
                        <a:pt x="39" y="2"/>
                        <a:pt x="39" y="2"/>
                      </a:cubicBezTo>
                      <a:cubicBezTo>
                        <a:pt x="42" y="3"/>
                        <a:pt x="41" y="6"/>
                        <a:pt x="44" y="7"/>
                      </a:cubicBezTo>
                      <a:cubicBezTo>
                        <a:pt x="44" y="7"/>
                        <a:pt x="44" y="7"/>
                        <a:pt x="44" y="7"/>
                      </a:cubicBezTo>
                      <a:cubicBezTo>
                        <a:pt x="47" y="9"/>
                        <a:pt x="45" y="12"/>
                        <a:pt x="45" y="15"/>
                      </a:cubicBezTo>
                      <a:cubicBezTo>
                        <a:pt x="44" y="21"/>
                        <a:pt x="38" y="28"/>
                        <a:pt x="45" y="35"/>
                      </a:cubicBezTo>
                      <a:cubicBezTo>
                        <a:pt x="46" y="36"/>
                        <a:pt x="43" y="38"/>
                        <a:pt x="42" y="40"/>
                      </a:cubicBezTo>
                      <a:cubicBezTo>
                        <a:pt x="40" y="42"/>
                        <a:pt x="36" y="44"/>
                        <a:pt x="35" y="47"/>
                      </a:cubicBezTo>
                      <a:cubicBezTo>
                        <a:pt x="31" y="48"/>
                        <a:pt x="28" y="50"/>
                        <a:pt x="25" y="53"/>
                      </a:cubicBezTo>
                      <a:cubicBezTo>
                        <a:pt x="19" y="46"/>
                        <a:pt x="11" y="45"/>
                        <a:pt x="2" y="48"/>
                      </a:cubicBezTo>
                      <a:cubicBezTo>
                        <a:pt x="0" y="46"/>
                        <a:pt x="2" y="44"/>
                        <a:pt x="3" y="42"/>
                      </a:cubicBezTo>
                      <a:cubicBezTo>
                        <a:pt x="2" y="42"/>
                        <a:pt x="2" y="41"/>
                        <a:pt x="2" y="40"/>
                      </a:cubicBezTo>
                      <a:cubicBezTo>
                        <a:pt x="9" y="38"/>
                        <a:pt x="13" y="31"/>
                        <a:pt x="21" y="30"/>
                      </a:cubicBezTo>
                      <a:cubicBezTo>
                        <a:pt x="22" y="30"/>
                        <a:pt x="23" y="30"/>
                        <a:pt x="24" y="30"/>
                      </a:cubicBezTo>
                      <a:cubicBezTo>
                        <a:pt x="30" y="23"/>
                        <a:pt x="29" y="21"/>
                        <a:pt x="26" y="15"/>
                      </a:cubicBezTo>
                      <a:cubicBezTo>
                        <a:pt x="23" y="12"/>
                        <a:pt x="18" y="9"/>
                        <a:pt x="22" y="4"/>
                      </a:cubicBezTo>
                      <a:cubicBezTo>
                        <a:pt x="25" y="3"/>
                        <a:pt x="28" y="0"/>
                        <a:pt x="32" y="2"/>
                      </a:cubicBezTo>
                      <a:close/>
                    </a:path>
                  </a:pathLst>
                </a:custGeom>
                <a:solidFill>
                  <a:srgbClr val="BF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5" name="Freeform 744"/>
                <p:cNvSpPr/>
                <p:nvPr userDrawn="1"/>
              </p:nvSpPr>
              <p:spPr bwMode="auto">
                <a:xfrm>
                  <a:off x="5061" y="613"/>
                  <a:ext cx="25" cy="42"/>
                </a:xfrm>
                <a:custGeom>
                  <a:avLst/>
                  <a:gdLst>
                    <a:gd name="T0" fmla="*/ 0 w 22"/>
                    <a:gd name="T1" fmla="*/ 36 h 36"/>
                    <a:gd name="T2" fmla="*/ 5 w 22"/>
                    <a:gd name="T3" fmla="*/ 29 h 36"/>
                    <a:gd name="T4" fmla="*/ 10 w 22"/>
                    <a:gd name="T5" fmla="*/ 18 h 36"/>
                    <a:gd name="T6" fmla="*/ 16 w 22"/>
                    <a:gd name="T7" fmla="*/ 1 h 36"/>
                    <a:gd name="T8" fmla="*/ 18 w 22"/>
                    <a:gd name="T9" fmla="*/ 0 h 36"/>
                    <a:gd name="T10" fmla="*/ 18 w 22"/>
                    <a:gd name="T11" fmla="*/ 0 h 36"/>
                    <a:gd name="T12" fmla="*/ 22 w 22"/>
                    <a:gd name="T13" fmla="*/ 17 h 36"/>
                    <a:gd name="T14" fmla="*/ 10 w 22"/>
                    <a:gd name="T15" fmla="*/ 32 h 36"/>
                    <a:gd name="T16" fmla="*/ 0 w 2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6">
                      <a:moveTo>
                        <a:pt x="0" y="36"/>
                      </a:moveTo>
                      <a:cubicBezTo>
                        <a:pt x="0" y="32"/>
                        <a:pt x="2" y="30"/>
                        <a:pt x="5" y="29"/>
                      </a:cubicBezTo>
                      <a:cubicBezTo>
                        <a:pt x="9" y="26"/>
                        <a:pt x="11" y="24"/>
                        <a:pt x="10" y="18"/>
                      </a:cubicBezTo>
                      <a:cubicBezTo>
                        <a:pt x="9" y="12"/>
                        <a:pt x="4" y="2"/>
                        <a:pt x="16" y="1"/>
                      </a:cubicBezTo>
                      <a:cubicBezTo>
                        <a:pt x="17" y="1"/>
                        <a:pt x="18" y="0"/>
                        <a:pt x="18" y="0"/>
                      </a:cubicBezTo>
                      <a:cubicBezTo>
                        <a:pt x="18" y="0"/>
                        <a:pt x="18" y="0"/>
                        <a:pt x="18" y="0"/>
                      </a:cubicBezTo>
                      <a:cubicBezTo>
                        <a:pt x="22" y="5"/>
                        <a:pt x="17" y="13"/>
                        <a:pt x="22" y="17"/>
                      </a:cubicBezTo>
                      <a:cubicBezTo>
                        <a:pt x="20" y="23"/>
                        <a:pt x="15" y="28"/>
                        <a:pt x="10" y="32"/>
                      </a:cubicBezTo>
                      <a:cubicBezTo>
                        <a:pt x="7" y="33"/>
                        <a:pt x="3" y="34"/>
                        <a:pt x="0" y="36"/>
                      </a:cubicBezTo>
                      <a:close/>
                    </a:path>
                  </a:pathLst>
                </a:custGeom>
                <a:solidFill>
                  <a:srgbClr val="D1CF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6" name="Freeform 745"/>
                <p:cNvSpPr/>
                <p:nvPr userDrawn="1"/>
              </p:nvSpPr>
              <p:spPr bwMode="auto">
                <a:xfrm>
                  <a:off x="5059" y="608"/>
                  <a:ext cx="22" cy="38"/>
                </a:xfrm>
                <a:custGeom>
                  <a:avLst/>
                  <a:gdLst>
                    <a:gd name="T0" fmla="*/ 17 w 19"/>
                    <a:gd name="T1" fmla="*/ 5 h 33"/>
                    <a:gd name="T2" fmla="*/ 14 w 19"/>
                    <a:gd name="T3" fmla="*/ 8 h 33"/>
                    <a:gd name="T4" fmla="*/ 12 w 19"/>
                    <a:gd name="T5" fmla="*/ 12 h 33"/>
                    <a:gd name="T6" fmla="*/ 14 w 19"/>
                    <a:gd name="T7" fmla="*/ 25 h 33"/>
                    <a:gd name="T8" fmla="*/ 6 w 19"/>
                    <a:gd name="T9" fmla="*/ 33 h 33"/>
                    <a:gd name="T10" fmla="*/ 9 w 19"/>
                    <a:gd name="T11" fmla="*/ 27 h 33"/>
                    <a:gd name="T12" fmla="*/ 0 w 19"/>
                    <a:gd name="T13" fmla="*/ 24 h 33"/>
                    <a:gd name="T14" fmla="*/ 10 w 19"/>
                    <a:gd name="T15" fmla="*/ 0 h 33"/>
                    <a:gd name="T16" fmla="*/ 13 w 19"/>
                    <a:gd name="T17" fmla="*/ 1 h 33"/>
                    <a:gd name="T18" fmla="*/ 17 w 19"/>
                    <a:gd name="T19"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3">
                      <a:moveTo>
                        <a:pt x="17" y="5"/>
                      </a:moveTo>
                      <a:cubicBezTo>
                        <a:pt x="19" y="8"/>
                        <a:pt x="17" y="9"/>
                        <a:pt x="14" y="8"/>
                      </a:cubicBezTo>
                      <a:cubicBezTo>
                        <a:pt x="11" y="8"/>
                        <a:pt x="11" y="9"/>
                        <a:pt x="12" y="12"/>
                      </a:cubicBezTo>
                      <a:cubicBezTo>
                        <a:pt x="13" y="16"/>
                        <a:pt x="13" y="21"/>
                        <a:pt x="14" y="25"/>
                      </a:cubicBezTo>
                      <a:cubicBezTo>
                        <a:pt x="14" y="30"/>
                        <a:pt x="11" y="33"/>
                        <a:pt x="6" y="33"/>
                      </a:cubicBezTo>
                      <a:cubicBezTo>
                        <a:pt x="6" y="30"/>
                        <a:pt x="9" y="29"/>
                        <a:pt x="9" y="27"/>
                      </a:cubicBezTo>
                      <a:cubicBezTo>
                        <a:pt x="7" y="24"/>
                        <a:pt x="3" y="27"/>
                        <a:pt x="0" y="24"/>
                      </a:cubicBezTo>
                      <a:cubicBezTo>
                        <a:pt x="8" y="18"/>
                        <a:pt x="8" y="8"/>
                        <a:pt x="10" y="0"/>
                      </a:cubicBezTo>
                      <a:cubicBezTo>
                        <a:pt x="11" y="1"/>
                        <a:pt x="12" y="1"/>
                        <a:pt x="13" y="1"/>
                      </a:cubicBezTo>
                      <a:cubicBezTo>
                        <a:pt x="15" y="2"/>
                        <a:pt x="15" y="4"/>
                        <a:pt x="17" y="5"/>
                      </a:cubicBezTo>
                      <a:close/>
                    </a:path>
                  </a:pathLst>
                </a:custGeom>
                <a:solidFill>
                  <a:srgbClr val="C9C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7" name="Freeform 746"/>
                <p:cNvSpPr/>
                <p:nvPr userDrawn="1"/>
              </p:nvSpPr>
              <p:spPr bwMode="auto">
                <a:xfrm>
                  <a:off x="5081" y="605"/>
                  <a:ext cx="13" cy="8"/>
                </a:xfrm>
                <a:custGeom>
                  <a:avLst/>
                  <a:gdLst>
                    <a:gd name="T0" fmla="*/ 0 w 11"/>
                    <a:gd name="T1" fmla="*/ 7 h 7"/>
                    <a:gd name="T2" fmla="*/ 11 w 11"/>
                    <a:gd name="T3" fmla="*/ 0 h 7"/>
                    <a:gd name="T4" fmla="*/ 0 w 11"/>
                    <a:gd name="T5" fmla="*/ 7 h 7"/>
                  </a:gdLst>
                  <a:ahLst/>
                  <a:cxnLst>
                    <a:cxn ang="0">
                      <a:pos x="T0" y="T1"/>
                    </a:cxn>
                    <a:cxn ang="0">
                      <a:pos x="T2" y="T3"/>
                    </a:cxn>
                    <a:cxn ang="0">
                      <a:pos x="T4" y="T5"/>
                    </a:cxn>
                  </a:cxnLst>
                  <a:rect l="0" t="0" r="r" b="b"/>
                  <a:pathLst>
                    <a:path w="11" h="7">
                      <a:moveTo>
                        <a:pt x="0" y="7"/>
                      </a:moveTo>
                      <a:cubicBezTo>
                        <a:pt x="2" y="2"/>
                        <a:pt x="7" y="2"/>
                        <a:pt x="11" y="0"/>
                      </a:cubicBezTo>
                      <a:cubicBezTo>
                        <a:pt x="8" y="5"/>
                        <a:pt x="5" y="7"/>
                        <a:pt x="0" y="7"/>
                      </a:cubicBezTo>
                      <a:close/>
                    </a:path>
                  </a:pathLst>
                </a:custGeom>
                <a:solidFill>
                  <a:srgbClr val="ECF0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8" name="Freeform 747"/>
                <p:cNvSpPr/>
                <p:nvPr userDrawn="1"/>
              </p:nvSpPr>
              <p:spPr bwMode="auto">
                <a:xfrm>
                  <a:off x="5065" y="603"/>
                  <a:ext cx="6" cy="5"/>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2" y="5"/>
                        <a:pt x="1" y="2"/>
                        <a:pt x="0" y="0"/>
                      </a:cubicBezTo>
                      <a:cubicBezTo>
                        <a:pt x="4" y="0"/>
                        <a:pt x="4" y="3"/>
                        <a:pt x="5" y="5"/>
                      </a:cubicBezTo>
                      <a:close/>
                    </a:path>
                  </a:pathLst>
                </a:custGeom>
                <a:solidFill>
                  <a:srgbClr val="C9C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9" name="Freeform 748"/>
                <p:cNvSpPr/>
                <p:nvPr userDrawn="1"/>
              </p:nvSpPr>
              <p:spPr bwMode="auto">
                <a:xfrm>
                  <a:off x="5074" y="610"/>
                  <a:ext cx="5" cy="4"/>
                </a:xfrm>
                <a:custGeom>
                  <a:avLst/>
                  <a:gdLst>
                    <a:gd name="T0" fmla="*/ 4 w 4"/>
                    <a:gd name="T1" fmla="*/ 4 h 4"/>
                    <a:gd name="T2" fmla="*/ 0 w 4"/>
                    <a:gd name="T3" fmla="*/ 0 h 4"/>
                    <a:gd name="T4" fmla="*/ 4 w 4"/>
                    <a:gd name="T5" fmla="*/ 4 h 4"/>
                  </a:gdLst>
                  <a:ahLst/>
                  <a:cxnLst>
                    <a:cxn ang="0">
                      <a:pos x="T0" y="T1"/>
                    </a:cxn>
                    <a:cxn ang="0">
                      <a:pos x="T2" y="T3"/>
                    </a:cxn>
                    <a:cxn ang="0">
                      <a:pos x="T4" y="T5"/>
                    </a:cxn>
                  </a:cxnLst>
                  <a:rect l="0" t="0" r="r" b="b"/>
                  <a:pathLst>
                    <a:path w="4" h="4">
                      <a:moveTo>
                        <a:pt x="4" y="4"/>
                      </a:moveTo>
                      <a:cubicBezTo>
                        <a:pt x="2" y="4"/>
                        <a:pt x="1" y="2"/>
                        <a:pt x="0" y="0"/>
                      </a:cubicBezTo>
                      <a:cubicBezTo>
                        <a:pt x="2" y="1"/>
                        <a:pt x="3" y="2"/>
                        <a:pt x="4" y="4"/>
                      </a:cubicBezTo>
                      <a:close/>
                    </a:path>
                  </a:pathLst>
                </a:custGeom>
                <a:solidFill>
                  <a:srgbClr val="D1CF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0" name="Freeform 749"/>
                <p:cNvSpPr/>
                <p:nvPr userDrawn="1"/>
              </p:nvSpPr>
              <p:spPr bwMode="auto">
                <a:xfrm>
                  <a:off x="5155" y="597"/>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1" name="Freeform 750"/>
                <p:cNvSpPr/>
                <p:nvPr userDrawn="1"/>
              </p:nvSpPr>
              <p:spPr bwMode="auto">
                <a:xfrm>
                  <a:off x="4966" y="599"/>
                  <a:ext cx="97" cy="74"/>
                </a:xfrm>
                <a:custGeom>
                  <a:avLst/>
                  <a:gdLst>
                    <a:gd name="T0" fmla="*/ 69 w 84"/>
                    <a:gd name="T1" fmla="*/ 5 h 64"/>
                    <a:gd name="T2" fmla="*/ 84 w 84"/>
                    <a:gd name="T3" fmla="*/ 18 h 64"/>
                    <a:gd name="T4" fmla="*/ 77 w 84"/>
                    <a:gd name="T5" fmla="*/ 35 h 64"/>
                    <a:gd name="T6" fmla="*/ 71 w 84"/>
                    <a:gd name="T7" fmla="*/ 32 h 64"/>
                    <a:gd name="T8" fmla="*/ 65 w 84"/>
                    <a:gd name="T9" fmla="*/ 29 h 64"/>
                    <a:gd name="T10" fmla="*/ 71 w 84"/>
                    <a:gd name="T11" fmla="*/ 32 h 64"/>
                    <a:gd name="T12" fmla="*/ 58 w 84"/>
                    <a:gd name="T13" fmla="*/ 41 h 64"/>
                    <a:gd name="T14" fmla="*/ 49 w 84"/>
                    <a:gd name="T15" fmla="*/ 41 h 64"/>
                    <a:gd name="T16" fmla="*/ 46 w 84"/>
                    <a:gd name="T17" fmla="*/ 39 h 64"/>
                    <a:gd name="T18" fmla="*/ 46 w 84"/>
                    <a:gd name="T19" fmla="*/ 40 h 64"/>
                    <a:gd name="T20" fmla="*/ 46 w 84"/>
                    <a:gd name="T21" fmla="*/ 39 h 64"/>
                    <a:gd name="T22" fmla="*/ 38 w 84"/>
                    <a:gd name="T23" fmla="*/ 34 h 64"/>
                    <a:gd name="T24" fmla="*/ 37 w 84"/>
                    <a:gd name="T25" fmla="*/ 44 h 64"/>
                    <a:gd name="T26" fmla="*/ 40 w 84"/>
                    <a:gd name="T27" fmla="*/ 55 h 64"/>
                    <a:gd name="T28" fmla="*/ 32 w 84"/>
                    <a:gd name="T29" fmla="*/ 52 h 64"/>
                    <a:gd name="T30" fmla="*/ 26 w 84"/>
                    <a:gd name="T31" fmla="*/ 49 h 64"/>
                    <a:gd name="T32" fmla="*/ 18 w 84"/>
                    <a:gd name="T33" fmla="*/ 64 h 64"/>
                    <a:gd name="T34" fmla="*/ 10 w 84"/>
                    <a:gd name="T35" fmla="*/ 51 h 64"/>
                    <a:gd name="T36" fmla="*/ 5 w 84"/>
                    <a:gd name="T37" fmla="*/ 50 h 64"/>
                    <a:gd name="T38" fmla="*/ 2 w 84"/>
                    <a:gd name="T39" fmla="*/ 52 h 64"/>
                    <a:gd name="T40" fmla="*/ 2 w 84"/>
                    <a:gd name="T41" fmla="*/ 47 h 64"/>
                    <a:gd name="T42" fmla="*/ 10 w 84"/>
                    <a:gd name="T43" fmla="*/ 44 h 64"/>
                    <a:gd name="T44" fmla="*/ 5 w 84"/>
                    <a:gd name="T45" fmla="*/ 39 h 64"/>
                    <a:gd name="T46" fmla="*/ 22 w 84"/>
                    <a:gd name="T47" fmla="*/ 26 h 64"/>
                    <a:gd name="T48" fmla="*/ 49 w 84"/>
                    <a:gd name="T49" fmla="*/ 13 h 64"/>
                    <a:gd name="T50" fmla="*/ 43 w 84"/>
                    <a:gd name="T51" fmla="*/ 10 h 64"/>
                    <a:gd name="T52" fmla="*/ 62 w 84"/>
                    <a:gd name="T53" fmla="*/ 0 h 64"/>
                    <a:gd name="T54" fmla="*/ 65 w 84"/>
                    <a:gd name="T55" fmla="*/ 1 h 64"/>
                    <a:gd name="T56" fmla="*/ 69 w 84"/>
                    <a:gd name="T5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64">
                      <a:moveTo>
                        <a:pt x="69" y="5"/>
                      </a:moveTo>
                      <a:cubicBezTo>
                        <a:pt x="73" y="16"/>
                        <a:pt x="75" y="18"/>
                        <a:pt x="84" y="18"/>
                      </a:cubicBezTo>
                      <a:cubicBezTo>
                        <a:pt x="78" y="23"/>
                        <a:pt x="74" y="28"/>
                        <a:pt x="77" y="35"/>
                      </a:cubicBezTo>
                      <a:cubicBezTo>
                        <a:pt x="74" y="36"/>
                        <a:pt x="72" y="33"/>
                        <a:pt x="71" y="32"/>
                      </a:cubicBezTo>
                      <a:cubicBezTo>
                        <a:pt x="71" y="28"/>
                        <a:pt x="67" y="29"/>
                        <a:pt x="65" y="29"/>
                      </a:cubicBezTo>
                      <a:cubicBezTo>
                        <a:pt x="67" y="30"/>
                        <a:pt x="71" y="28"/>
                        <a:pt x="71" y="32"/>
                      </a:cubicBezTo>
                      <a:cubicBezTo>
                        <a:pt x="66" y="35"/>
                        <a:pt x="60" y="35"/>
                        <a:pt x="58" y="41"/>
                      </a:cubicBezTo>
                      <a:cubicBezTo>
                        <a:pt x="56" y="46"/>
                        <a:pt x="52" y="41"/>
                        <a:pt x="49" y="41"/>
                      </a:cubicBezTo>
                      <a:cubicBezTo>
                        <a:pt x="48" y="41"/>
                        <a:pt x="47" y="40"/>
                        <a:pt x="46" y="39"/>
                      </a:cubicBezTo>
                      <a:cubicBezTo>
                        <a:pt x="45" y="40"/>
                        <a:pt x="47" y="41"/>
                        <a:pt x="46" y="40"/>
                      </a:cubicBezTo>
                      <a:cubicBezTo>
                        <a:pt x="46" y="40"/>
                        <a:pt x="46" y="39"/>
                        <a:pt x="46" y="39"/>
                      </a:cubicBezTo>
                      <a:cubicBezTo>
                        <a:pt x="42" y="40"/>
                        <a:pt x="42" y="35"/>
                        <a:pt x="38" y="34"/>
                      </a:cubicBezTo>
                      <a:cubicBezTo>
                        <a:pt x="36" y="37"/>
                        <a:pt x="35" y="39"/>
                        <a:pt x="37" y="44"/>
                      </a:cubicBezTo>
                      <a:cubicBezTo>
                        <a:pt x="39" y="47"/>
                        <a:pt x="35" y="52"/>
                        <a:pt x="40" y="55"/>
                      </a:cubicBezTo>
                      <a:cubicBezTo>
                        <a:pt x="36" y="55"/>
                        <a:pt x="32" y="60"/>
                        <a:pt x="32" y="52"/>
                      </a:cubicBezTo>
                      <a:cubicBezTo>
                        <a:pt x="32" y="48"/>
                        <a:pt x="28" y="48"/>
                        <a:pt x="26" y="49"/>
                      </a:cubicBezTo>
                      <a:cubicBezTo>
                        <a:pt x="21" y="52"/>
                        <a:pt x="17" y="56"/>
                        <a:pt x="18" y="64"/>
                      </a:cubicBezTo>
                      <a:cubicBezTo>
                        <a:pt x="14" y="60"/>
                        <a:pt x="6" y="60"/>
                        <a:pt x="10" y="51"/>
                      </a:cubicBezTo>
                      <a:cubicBezTo>
                        <a:pt x="11" y="50"/>
                        <a:pt x="7" y="48"/>
                        <a:pt x="5" y="50"/>
                      </a:cubicBezTo>
                      <a:cubicBezTo>
                        <a:pt x="4" y="52"/>
                        <a:pt x="4" y="55"/>
                        <a:pt x="2" y="52"/>
                      </a:cubicBezTo>
                      <a:cubicBezTo>
                        <a:pt x="0" y="51"/>
                        <a:pt x="1" y="49"/>
                        <a:pt x="2" y="47"/>
                      </a:cubicBezTo>
                      <a:cubicBezTo>
                        <a:pt x="3" y="43"/>
                        <a:pt x="7" y="45"/>
                        <a:pt x="10" y="44"/>
                      </a:cubicBezTo>
                      <a:cubicBezTo>
                        <a:pt x="9" y="41"/>
                        <a:pt x="6" y="41"/>
                        <a:pt x="5" y="39"/>
                      </a:cubicBezTo>
                      <a:cubicBezTo>
                        <a:pt x="7" y="30"/>
                        <a:pt x="15" y="29"/>
                        <a:pt x="22" y="26"/>
                      </a:cubicBezTo>
                      <a:cubicBezTo>
                        <a:pt x="31" y="22"/>
                        <a:pt x="41" y="20"/>
                        <a:pt x="49" y="13"/>
                      </a:cubicBezTo>
                      <a:cubicBezTo>
                        <a:pt x="46" y="13"/>
                        <a:pt x="44" y="13"/>
                        <a:pt x="43" y="10"/>
                      </a:cubicBezTo>
                      <a:cubicBezTo>
                        <a:pt x="48" y="4"/>
                        <a:pt x="56" y="3"/>
                        <a:pt x="62" y="0"/>
                      </a:cubicBezTo>
                      <a:cubicBezTo>
                        <a:pt x="63" y="0"/>
                        <a:pt x="64" y="1"/>
                        <a:pt x="65" y="1"/>
                      </a:cubicBezTo>
                      <a:cubicBezTo>
                        <a:pt x="67" y="2"/>
                        <a:pt x="67" y="4"/>
                        <a:pt x="69" y="5"/>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2" name="Freeform 751"/>
                <p:cNvSpPr/>
                <p:nvPr userDrawn="1"/>
              </p:nvSpPr>
              <p:spPr bwMode="auto">
                <a:xfrm>
                  <a:off x="4903" y="608"/>
                  <a:ext cx="126" cy="56"/>
                </a:xfrm>
                <a:custGeom>
                  <a:avLst/>
                  <a:gdLst>
                    <a:gd name="T0" fmla="*/ 99 w 110"/>
                    <a:gd name="T1" fmla="*/ 2 h 48"/>
                    <a:gd name="T2" fmla="*/ 110 w 110"/>
                    <a:gd name="T3" fmla="*/ 2 h 48"/>
                    <a:gd name="T4" fmla="*/ 78 w 110"/>
                    <a:gd name="T5" fmla="*/ 20 h 48"/>
                    <a:gd name="T6" fmla="*/ 60 w 110"/>
                    <a:gd name="T7" fmla="*/ 31 h 48"/>
                    <a:gd name="T8" fmla="*/ 58 w 110"/>
                    <a:gd name="T9" fmla="*/ 30 h 48"/>
                    <a:gd name="T10" fmla="*/ 34 w 110"/>
                    <a:gd name="T11" fmla="*/ 37 h 48"/>
                    <a:gd name="T12" fmla="*/ 22 w 110"/>
                    <a:gd name="T13" fmla="*/ 38 h 48"/>
                    <a:gd name="T14" fmla="*/ 16 w 110"/>
                    <a:gd name="T15" fmla="*/ 48 h 48"/>
                    <a:gd name="T16" fmla="*/ 5 w 110"/>
                    <a:gd name="T17" fmla="*/ 41 h 48"/>
                    <a:gd name="T18" fmla="*/ 0 w 110"/>
                    <a:gd name="T19" fmla="*/ 41 h 48"/>
                    <a:gd name="T20" fmla="*/ 9 w 110"/>
                    <a:gd name="T21" fmla="*/ 37 h 48"/>
                    <a:gd name="T22" fmla="*/ 11 w 110"/>
                    <a:gd name="T23" fmla="*/ 36 h 48"/>
                    <a:gd name="T24" fmla="*/ 22 w 110"/>
                    <a:gd name="T25" fmla="*/ 32 h 48"/>
                    <a:gd name="T26" fmla="*/ 52 w 110"/>
                    <a:gd name="T27" fmla="*/ 18 h 48"/>
                    <a:gd name="T28" fmla="*/ 62 w 110"/>
                    <a:gd name="T29" fmla="*/ 12 h 48"/>
                    <a:gd name="T30" fmla="*/ 69 w 110"/>
                    <a:gd name="T31" fmla="*/ 10 h 48"/>
                    <a:gd name="T32" fmla="*/ 54 w 110"/>
                    <a:gd name="T33" fmla="*/ 25 h 48"/>
                    <a:gd name="T34" fmla="*/ 69 w 110"/>
                    <a:gd name="T35" fmla="*/ 12 h 48"/>
                    <a:gd name="T36" fmla="*/ 73 w 110"/>
                    <a:gd name="T37" fmla="*/ 4 h 48"/>
                    <a:gd name="T38" fmla="*/ 75 w 110"/>
                    <a:gd name="T39" fmla="*/ 1 h 48"/>
                    <a:gd name="T40" fmla="*/ 78 w 110"/>
                    <a:gd name="T41" fmla="*/ 1 h 48"/>
                    <a:gd name="T42" fmla="*/ 80 w 110"/>
                    <a:gd name="T43" fmla="*/ 7 h 48"/>
                    <a:gd name="T44" fmla="*/ 82 w 110"/>
                    <a:gd name="T45" fmla="*/ 8 h 48"/>
                    <a:gd name="T46" fmla="*/ 85 w 110"/>
                    <a:gd name="T47" fmla="*/ 7 h 48"/>
                    <a:gd name="T48" fmla="*/ 89 w 110"/>
                    <a:gd name="T49" fmla="*/ 5 h 48"/>
                    <a:gd name="T50" fmla="*/ 91 w 110"/>
                    <a:gd name="T51" fmla="*/ 4 h 48"/>
                    <a:gd name="T52" fmla="*/ 93 w 110"/>
                    <a:gd name="T53" fmla="*/ 4 h 48"/>
                    <a:gd name="T54" fmla="*/ 94 w 110"/>
                    <a:gd name="T55" fmla="*/ 3 h 48"/>
                    <a:gd name="T56" fmla="*/ 96 w 110"/>
                    <a:gd name="T57" fmla="*/ 2 h 48"/>
                    <a:gd name="T58" fmla="*/ 99 w 110"/>
                    <a:gd name="T5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48">
                      <a:moveTo>
                        <a:pt x="99" y="2"/>
                      </a:moveTo>
                      <a:cubicBezTo>
                        <a:pt x="102" y="5"/>
                        <a:pt x="106" y="2"/>
                        <a:pt x="110" y="2"/>
                      </a:cubicBezTo>
                      <a:cubicBezTo>
                        <a:pt x="102" y="13"/>
                        <a:pt x="90" y="16"/>
                        <a:pt x="78" y="20"/>
                      </a:cubicBezTo>
                      <a:cubicBezTo>
                        <a:pt x="72" y="23"/>
                        <a:pt x="65" y="26"/>
                        <a:pt x="60" y="31"/>
                      </a:cubicBezTo>
                      <a:cubicBezTo>
                        <a:pt x="59" y="31"/>
                        <a:pt x="58" y="30"/>
                        <a:pt x="58" y="30"/>
                      </a:cubicBezTo>
                      <a:cubicBezTo>
                        <a:pt x="50" y="34"/>
                        <a:pt x="42" y="35"/>
                        <a:pt x="34" y="37"/>
                      </a:cubicBezTo>
                      <a:cubicBezTo>
                        <a:pt x="30" y="36"/>
                        <a:pt x="27" y="44"/>
                        <a:pt x="22" y="38"/>
                      </a:cubicBezTo>
                      <a:cubicBezTo>
                        <a:pt x="18" y="39"/>
                        <a:pt x="19" y="44"/>
                        <a:pt x="16" y="48"/>
                      </a:cubicBezTo>
                      <a:cubicBezTo>
                        <a:pt x="15" y="42"/>
                        <a:pt x="13" y="37"/>
                        <a:pt x="5" y="41"/>
                      </a:cubicBezTo>
                      <a:cubicBezTo>
                        <a:pt x="4" y="42"/>
                        <a:pt x="2" y="42"/>
                        <a:pt x="0" y="41"/>
                      </a:cubicBezTo>
                      <a:cubicBezTo>
                        <a:pt x="3" y="40"/>
                        <a:pt x="6" y="38"/>
                        <a:pt x="9" y="37"/>
                      </a:cubicBezTo>
                      <a:cubicBezTo>
                        <a:pt x="9" y="37"/>
                        <a:pt x="10" y="36"/>
                        <a:pt x="11" y="36"/>
                      </a:cubicBezTo>
                      <a:cubicBezTo>
                        <a:pt x="14" y="33"/>
                        <a:pt x="19" y="37"/>
                        <a:pt x="22" y="32"/>
                      </a:cubicBezTo>
                      <a:cubicBezTo>
                        <a:pt x="31" y="24"/>
                        <a:pt x="42" y="22"/>
                        <a:pt x="52" y="18"/>
                      </a:cubicBezTo>
                      <a:cubicBezTo>
                        <a:pt x="56" y="16"/>
                        <a:pt x="59" y="14"/>
                        <a:pt x="62" y="12"/>
                      </a:cubicBezTo>
                      <a:cubicBezTo>
                        <a:pt x="64" y="9"/>
                        <a:pt x="66" y="8"/>
                        <a:pt x="69" y="10"/>
                      </a:cubicBezTo>
                      <a:cubicBezTo>
                        <a:pt x="67" y="18"/>
                        <a:pt x="59" y="21"/>
                        <a:pt x="54" y="25"/>
                      </a:cubicBezTo>
                      <a:cubicBezTo>
                        <a:pt x="59" y="21"/>
                        <a:pt x="66" y="19"/>
                        <a:pt x="69" y="12"/>
                      </a:cubicBezTo>
                      <a:cubicBezTo>
                        <a:pt x="70" y="9"/>
                        <a:pt x="72" y="7"/>
                        <a:pt x="73" y="4"/>
                      </a:cubicBezTo>
                      <a:cubicBezTo>
                        <a:pt x="74" y="3"/>
                        <a:pt x="74" y="2"/>
                        <a:pt x="75" y="1"/>
                      </a:cubicBezTo>
                      <a:cubicBezTo>
                        <a:pt x="76" y="1"/>
                        <a:pt x="77" y="0"/>
                        <a:pt x="78" y="1"/>
                      </a:cubicBezTo>
                      <a:cubicBezTo>
                        <a:pt x="79" y="3"/>
                        <a:pt x="79" y="5"/>
                        <a:pt x="80" y="7"/>
                      </a:cubicBezTo>
                      <a:cubicBezTo>
                        <a:pt x="81" y="8"/>
                        <a:pt x="81" y="8"/>
                        <a:pt x="82" y="8"/>
                      </a:cubicBezTo>
                      <a:cubicBezTo>
                        <a:pt x="83" y="8"/>
                        <a:pt x="84" y="7"/>
                        <a:pt x="85" y="7"/>
                      </a:cubicBezTo>
                      <a:cubicBezTo>
                        <a:pt x="86" y="7"/>
                        <a:pt x="87" y="6"/>
                        <a:pt x="89" y="5"/>
                      </a:cubicBezTo>
                      <a:cubicBezTo>
                        <a:pt x="89" y="5"/>
                        <a:pt x="90" y="4"/>
                        <a:pt x="91" y="4"/>
                      </a:cubicBezTo>
                      <a:cubicBezTo>
                        <a:pt x="92" y="3"/>
                        <a:pt x="92" y="6"/>
                        <a:pt x="93" y="4"/>
                      </a:cubicBezTo>
                      <a:cubicBezTo>
                        <a:pt x="93" y="4"/>
                        <a:pt x="94" y="3"/>
                        <a:pt x="94" y="3"/>
                      </a:cubicBezTo>
                      <a:cubicBezTo>
                        <a:pt x="94" y="3"/>
                        <a:pt x="95" y="2"/>
                        <a:pt x="96" y="2"/>
                      </a:cubicBezTo>
                      <a:cubicBezTo>
                        <a:pt x="97" y="2"/>
                        <a:pt x="98" y="2"/>
                        <a:pt x="99" y="2"/>
                      </a:cubicBezTo>
                      <a:close/>
                    </a:path>
                  </a:pathLst>
                </a:custGeom>
                <a:solidFill>
                  <a:srgbClr val="A8A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3" name="Freeform 752"/>
                <p:cNvSpPr/>
                <p:nvPr userDrawn="1"/>
              </p:nvSpPr>
              <p:spPr bwMode="auto">
                <a:xfrm>
                  <a:off x="4974" y="685"/>
                  <a:ext cx="15" cy="11"/>
                </a:xfrm>
                <a:custGeom>
                  <a:avLst/>
                  <a:gdLst>
                    <a:gd name="T0" fmla="*/ 1 w 13"/>
                    <a:gd name="T1" fmla="*/ 10 h 10"/>
                    <a:gd name="T2" fmla="*/ 2 w 13"/>
                    <a:gd name="T3" fmla="*/ 5 h 10"/>
                    <a:gd name="T4" fmla="*/ 12 w 13"/>
                    <a:gd name="T5" fmla="*/ 0 h 10"/>
                    <a:gd name="T6" fmla="*/ 13 w 13"/>
                    <a:gd name="T7" fmla="*/ 1 h 10"/>
                    <a:gd name="T8" fmla="*/ 12 w 13"/>
                    <a:gd name="T9" fmla="*/ 4 h 10"/>
                    <a:gd name="T10" fmla="*/ 1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1" y="10"/>
                      </a:moveTo>
                      <a:cubicBezTo>
                        <a:pt x="0" y="8"/>
                        <a:pt x="0" y="5"/>
                        <a:pt x="2" y="5"/>
                      </a:cubicBezTo>
                      <a:cubicBezTo>
                        <a:pt x="6" y="4"/>
                        <a:pt x="8" y="0"/>
                        <a:pt x="12" y="0"/>
                      </a:cubicBezTo>
                      <a:cubicBezTo>
                        <a:pt x="12" y="0"/>
                        <a:pt x="13" y="1"/>
                        <a:pt x="13" y="1"/>
                      </a:cubicBezTo>
                      <a:cubicBezTo>
                        <a:pt x="13" y="2"/>
                        <a:pt x="13" y="4"/>
                        <a:pt x="12" y="4"/>
                      </a:cubicBezTo>
                      <a:cubicBezTo>
                        <a:pt x="9" y="6"/>
                        <a:pt x="5" y="8"/>
                        <a:pt x="1" y="10"/>
                      </a:cubicBezTo>
                      <a:close/>
                    </a:path>
                  </a:pathLst>
                </a:custGeom>
                <a:solidFill>
                  <a:srgbClr val="ADA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4" name="Freeform 753"/>
                <p:cNvSpPr/>
                <p:nvPr userDrawn="1"/>
              </p:nvSpPr>
              <p:spPr bwMode="auto">
                <a:xfrm>
                  <a:off x="4942" y="666"/>
                  <a:ext cx="17" cy="12"/>
                </a:xfrm>
                <a:custGeom>
                  <a:avLst/>
                  <a:gdLst>
                    <a:gd name="T0" fmla="*/ 13 w 15"/>
                    <a:gd name="T1" fmla="*/ 5 h 10"/>
                    <a:gd name="T2" fmla="*/ 0 w 15"/>
                    <a:gd name="T3" fmla="*/ 10 h 10"/>
                    <a:gd name="T4" fmla="*/ 11 w 15"/>
                    <a:gd name="T5" fmla="*/ 0 h 10"/>
                    <a:gd name="T6" fmla="*/ 14 w 15"/>
                    <a:gd name="T7" fmla="*/ 1 h 10"/>
                    <a:gd name="T8" fmla="*/ 15 w 15"/>
                    <a:gd name="T9" fmla="*/ 3 h 10"/>
                    <a:gd name="T10" fmla="*/ 15 w 15"/>
                    <a:gd name="T11" fmla="*/ 4 h 10"/>
                    <a:gd name="T12" fmla="*/ 13 w 1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13" y="5"/>
                      </a:moveTo>
                      <a:cubicBezTo>
                        <a:pt x="9" y="6"/>
                        <a:pt x="6" y="7"/>
                        <a:pt x="0" y="10"/>
                      </a:cubicBezTo>
                      <a:cubicBezTo>
                        <a:pt x="3" y="4"/>
                        <a:pt x="7" y="2"/>
                        <a:pt x="11" y="0"/>
                      </a:cubicBezTo>
                      <a:cubicBezTo>
                        <a:pt x="12" y="1"/>
                        <a:pt x="13" y="1"/>
                        <a:pt x="14" y="1"/>
                      </a:cubicBezTo>
                      <a:cubicBezTo>
                        <a:pt x="15" y="2"/>
                        <a:pt x="15" y="2"/>
                        <a:pt x="15" y="3"/>
                      </a:cubicBezTo>
                      <a:cubicBezTo>
                        <a:pt x="15" y="3"/>
                        <a:pt x="15" y="3"/>
                        <a:pt x="15" y="4"/>
                      </a:cubicBezTo>
                      <a:cubicBezTo>
                        <a:pt x="14" y="4"/>
                        <a:pt x="13" y="4"/>
                        <a:pt x="13" y="5"/>
                      </a:cubicBezTo>
                      <a:close/>
                    </a:path>
                  </a:pathLst>
                </a:custGeom>
                <a:solidFill>
                  <a:srgbClr val="C2C2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5" name="Freeform 754"/>
                <p:cNvSpPr/>
                <p:nvPr userDrawn="1"/>
              </p:nvSpPr>
              <p:spPr bwMode="auto">
                <a:xfrm>
                  <a:off x="5012" y="649"/>
                  <a:ext cx="12" cy="9"/>
                </a:xfrm>
                <a:custGeom>
                  <a:avLst/>
                  <a:gdLst>
                    <a:gd name="T0" fmla="*/ 10 w 10"/>
                    <a:gd name="T1" fmla="*/ 0 h 8"/>
                    <a:gd name="T2" fmla="*/ 9 w 10"/>
                    <a:gd name="T3" fmla="*/ 6 h 8"/>
                    <a:gd name="T4" fmla="*/ 6 w 10"/>
                    <a:gd name="T5" fmla="*/ 7 h 8"/>
                    <a:gd name="T6" fmla="*/ 1 w 10"/>
                    <a:gd name="T7" fmla="*/ 5 h 8"/>
                    <a:gd name="T8" fmla="*/ 6 w 10"/>
                    <a:gd name="T9" fmla="*/ 2 h 8"/>
                    <a:gd name="T10" fmla="*/ 1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10" y="0"/>
                      </a:moveTo>
                      <a:cubicBezTo>
                        <a:pt x="10" y="2"/>
                        <a:pt x="10" y="4"/>
                        <a:pt x="9" y="6"/>
                      </a:cubicBezTo>
                      <a:cubicBezTo>
                        <a:pt x="8" y="6"/>
                        <a:pt x="7" y="6"/>
                        <a:pt x="6" y="7"/>
                      </a:cubicBezTo>
                      <a:cubicBezTo>
                        <a:pt x="4" y="7"/>
                        <a:pt x="1" y="8"/>
                        <a:pt x="1" y="5"/>
                      </a:cubicBezTo>
                      <a:cubicBezTo>
                        <a:pt x="0" y="2"/>
                        <a:pt x="4" y="2"/>
                        <a:pt x="6" y="2"/>
                      </a:cubicBezTo>
                      <a:cubicBezTo>
                        <a:pt x="7" y="1"/>
                        <a:pt x="8" y="1"/>
                        <a:pt x="10" y="0"/>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6" name="Freeform 755"/>
                <p:cNvSpPr/>
                <p:nvPr userDrawn="1"/>
              </p:nvSpPr>
              <p:spPr bwMode="auto">
                <a:xfrm>
                  <a:off x="4958" y="664"/>
                  <a:ext cx="7" cy="7"/>
                </a:xfrm>
                <a:custGeom>
                  <a:avLst/>
                  <a:gdLst>
                    <a:gd name="T0" fmla="*/ 1 w 6"/>
                    <a:gd name="T1" fmla="*/ 6 h 6"/>
                    <a:gd name="T2" fmla="*/ 0 w 6"/>
                    <a:gd name="T3" fmla="*/ 3 h 6"/>
                    <a:gd name="T4" fmla="*/ 3 w 6"/>
                    <a:gd name="T5" fmla="*/ 2 h 6"/>
                    <a:gd name="T6" fmla="*/ 5 w 6"/>
                    <a:gd name="T7" fmla="*/ 1 h 6"/>
                    <a:gd name="T8" fmla="*/ 5 w 6"/>
                    <a:gd name="T9" fmla="*/ 3 h 6"/>
                    <a:gd name="T10" fmla="*/ 1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1" y="6"/>
                      </a:moveTo>
                      <a:cubicBezTo>
                        <a:pt x="0" y="5"/>
                        <a:pt x="0" y="4"/>
                        <a:pt x="0" y="3"/>
                      </a:cubicBezTo>
                      <a:cubicBezTo>
                        <a:pt x="1" y="3"/>
                        <a:pt x="2" y="2"/>
                        <a:pt x="3" y="2"/>
                      </a:cubicBezTo>
                      <a:cubicBezTo>
                        <a:pt x="4" y="1"/>
                        <a:pt x="5" y="0"/>
                        <a:pt x="5" y="1"/>
                      </a:cubicBezTo>
                      <a:cubicBezTo>
                        <a:pt x="6" y="2"/>
                        <a:pt x="5" y="3"/>
                        <a:pt x="5" y="3"/>
                      </a:cubicBezTo>
                      <a:cubicBezTo>
                        <a:pt x="3" y="4"/>
                        <a:pt x="2" y="5"/>
                        <a:pt x="1" y="6"/>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7" name="Freeform 756"/>
                <p:cNvSpPr/>
                <p:nvPr userDrawn="1"/>
              </p:nvSpPr>
              <p:spPr bwMode="auto">
                <a:xfrm>
                  <a:off x="4964" y="646"/>
                  <a:ext cx="3" cy="3"/>
                </a:xfrm>
                <a:custGeom>
                  <a:avLst/>
                  <a:gdLst>
                    <a:gd name="T0" fmla="*/ 2 w 3"/>
                    <a:gd name="T1" fmla="*/ 2 h 2"/>
                    <a:gd name="T2" fmla="*/ 0 w 3"/>
                    <a:gd name="T3" fmla="*/ 2 h 2"/>
                    <a:gd name="T4" fmla="*/ 1 w 3"/>
                    <a:gd name="T5" fmla="*/ 1 h 2"/>
                    <a:gd name="T6" fmla="*/ 3 w 3"/>
                    <a:gd name="T7" fmla="*/ 1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1" y="2"/>
                        <a:pt x="1" y="2"/>
                        <a:pt x="0" y="2"/>
                      </a:cubicBezTo>
                      <a:cubicBezTo>
                        <a:pt x="1" y="2"/>
                        <a:pt x="1" y="1"/>
                        <a:pt x="1" y="1"/>
                      </a:cubicBezTo>
                      <a:cubicBezTo>
                        <a:pt x="2" y="0"/>
                        <a:pt x="3" y="1"/>
                        <a:pt x="3" y="1"/>
                      </a:cubicBezTo>
                      <a:cubicBezTo>
                        <a:pt x="3" y="1"/>
                        <a:pt x="2" y="2"/>
                        <a:pt x="2" y="2"/>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8" name="Freeform 757"/>
                <p:cNvSpPr/>
                <p:nvPr userDrawn="1"/>
              </p:nvSpPr>
              <p:spPr bwMode="auto">
                <a:xfrm>
                  <a:off x="4943" y="653"/>
                  <a:ext cx="3" cy="2"/>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9" name="Freeform 758"/>
                <p:cNvSpPr/>
                <p:nvPr userDrawn="1"/>
              </p:nvSpPr>
              <p:spPr bwMode="auto">
                <a:xfrm>
                  <a:off x="5276" y="471"/>
                  <a:ext cx="24" cy="27"/>
                </a:xfrm>
                <a:custGeom>
                  <a:avLst/>
                  <a:gdLst>
                    <a:gd name="T0" fmla="*/ 21 w 21"/>
                    <a:gd name="T1" fmla="*/ 21 h 23"/>
                    <a:gd name="T2" fmla="*/ 9 w 21"/>
                    <a:gd name="T3" fmla="*/ 16 h 23"/>
                    <a:gd name="T4" fmla="*/ 0 w 21"/>
                    <a:gd name="T5" fmla="*/ 8 h 23"/>
                    <a:gd name="T6" fmla="*/ 10 w 21"/>
                    <a:gd name="T7" fmla="*/ 0 h 23"/>
                    <a:gd name="T8" fmla="*/ 16 w 21"/>
                    <a:gd name="T9" fmla="*/ 8 h 23"/>
                    <a:gd name="T10" fmla="*/ 21 w 21"/>
                    <a:gd name="T11" fmla="*/ 21 h 23"/>
                  </a:gdLst>
                  <a:ahLst/>
                  <a:cxnLst>
                    <a:cxn ang="0">
                      <a:pos x="T0" y="T1"/>
                    </a:cxn>
                    <a:cxn ang="0">
                      <a:pos x="T2" y="T3"/>
                    </a:cxn>
                    <a:cxn ang="0">
                      <a:pos x="T4" y="T5"/>
                    </a:cxn>
                    <a:cxn ang="0">
                      <a:pos x="T6" y="T7"/>
                    </a:cxn>
                    <a:cxn ang="0">
                      <a:pos x="T8" y="T9"/>
                    </a:cxn>
                    <a:cxn ang="0">
                      <a:pos x="T10" y="T11"/>
                    </a:cxn>
                  </a:cxnLst>
                  <a:rect l="0" t="0" r="r" b="b"/>
                  <a:pathLst>
                    <a:path w="21" h="23">
                      <a:moveTo>
                        <a:pt x="21" y="21"/>
                      </a:moveTo>
                      <a:cubicBezTo>
                        <a:pt x="15" y="23"/>
                        <a:pt x="13" y="16"/>
                        <a:pt x="9" y="16"/>
                      </a:cubicBezTo>
                      <a:cubicBezTo>
                        <a:pt x="7" y="12"/>
                        <a:pt x="4" y="11"/>
                        <a:pt x="0" y="8"/>
                      </a:cubicBezTo>
                      <a:cubicBezTo>
                        <a:pt x="5" y="7"/>
                        <a:pt x="6" y="2"/>
                        <a:pt x="10" y="0"/>
                      </a:cubicBezTo>
                      <a:cubicBezTo>
                        <a:pt x="12" y="2"/>
                        <a:pt x="15" y="5"/>
                        <a:pt x="16" y="8"/>
                      </a:cubicBezTo>
                      <a:cubicBezTo>
                        <a:pt x="17" y="13"/>
                        <a:pt x="20" y="16"/>
                        <a:pt x="21" y="21"/>
                      </a:cubicBezTo>
                      <a:close/>
                    </a:path>
                  </a:pathLst>
                </a:custGeom>
                <a:solidFill>
                  <a:srgbClr val="2F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0" name="Freeform 759"/>
                <p:cNvSpPr/>
                <p:nvPr userDrawn="1"/>
              </p:nvSpPr>
              <p:spPr bwMode="auto">
                <a:xfrm>
                  <a:off x="5273" y="450"/>
                  <a:ext cx="15" cy="21"/>
                </a:xfrm>
                <a:custGeom>
                  <a:avLst/>
                  <a:gdLst>
                    <a:gd name="T0" fmla="*/ 13 w 13"/>
                    <a:gd name="T1" fmla="*/ 18 h 18"/>
                    <a:gd name="T2" fmla="*/ 3 w 13"/>
                    <a:gd name="T3" fmla="*/ 16 h 18"/>
                    <a:gd name="T4" fmla="*/ 9 w 13"/>
                    <a:gd name="T5" fmla="*/ 10 h 18"/>
                    <a:gd name="T6" fmla="*/ 2 w 13"/>
                    <a:gd name="T7" fmla="*/ 0 h 18"/>
                    <a:gd name="T8" fmla="*/ 13 w 13"/>
                    <a:gd name="T9" fmla="*/ 18 h 18"/>
                  </a:gdLst>
                  <a:ahLst/>
                  <a:cxnLst>
                    <a:cxn ang="0">
                      <a:pos x="T0" y="T1"/>
                    </a:cxn>
                    <a:cxn ang="0">
                      <a:pos x="T2" y="T3"/>
                    </a:cxn>
                    <a:cxn ang="0">
                      <a:pos x="T4" y="T5"/>
                    </a:cxn>
                    <a:cxn ang="0">
                      <a:pos x="T6" y="T7"/>
                    </a:cxn>
                    <a:cxn ang="0">
                      <a:pos x="T8" y="T9"/>
                    </a:cxn>
                  </a:cxnLst>
                  <a:rect l="0" t="0" r="r" b="b"/>
                  <a:pathLst>
                    <a:path w="13" h="18">
                      <a:moveTo>
                        <a:pt x="13" y="18"/>
                      </a:moveTo>
                      <a:cubicBezTo>
                        <a:pt x="10" y="17"/>
                        <a:pt x="6" y="17"/>
                        <a:pt x="3" y="16"/>
                      </a:cubicBezTo>
                      <a:cubicBezTo>
                        <a:pt x="2" y="11"/>
                        <a:pt x="8" y="14"/>
                        <a:pt x="9" y="10"/>
                      </a:cubicBezTo>
                      <a:cubicBezTo>
                        <a:pt x="7" y="7"/>
                        <a:pt x="0" y="6"/>
                        <a:pt x="2" y="0"/>
                      </a:cubicBezTo>
                      <a:cubicBezTo>
                        <a:pt x="12" y="2"/>
                        <a:pt x="13" y="10"/>
                        <a:pt x="13" y="18"/>
                      </a:cubicBezTo>
                      <a:close/>
                    </a:path>
                  </a:pathLst>
                </a:custGeom>
                <a:solidFill>
                  <a:srgbClr val="2F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1" name="Freeform 760"/>
                <p:cNvSpPr/>
                <p:nvPr userDrawn="1"/>
              </p:nvSpPr>
              <p:spPr bwMode="auto">
                <a:xfrm>
                  <a:off x="5289" y="480"/>
                  <a:ext cx="13" cy="15"/>
                </a:xfrm>
                <a:custGeom>
                  <a:avLst/>
                  <a:gdLst>
                    <a:gd name="T0" fmla="*/ 10 w 11"/>
                    <a:gd name="T1" fmla="*/ 13 h 13"/>
                    <a:gd name="T2" fmla="*/ 5 w 11"/>
                    <a:gd name="T3" fmla="*/ 0 h 13"/>
                    <a:gd name="T4" fmla="*/ 10 w 11"/>
                    <a:gd name="T5" fmla="*/ 13 h 13"/>
                  </a:gdLst>
                  <a:ahLst/>
                  <a:cxnLst>
                    <a:cxn ang="0">
                      <a:pos x="T0" y="T1"/>
                    </a:cxn>
                    <a:cxn ang="0">
                      <a:pos x="T2" y="T3"/>
                    </a:cxn>
                    <a:cxn ang="0">
                      <a:pos x="T4" y="T5"/>
                    </a:cxn>
                  </a:cxnLst>
                  <a:rect l="0" t="0" r="r" b="b"/>
                  <a:pathLst>
                    <a:path w="11" h="13">
                      <a:moveTo>
                        <a:pt x="10" y="13"/>
                      </a:moveTo>
                      <a:cubicBezTo>
                        <a:pt x="6" y="9"/>
                        <a:pt x="0" y="7"/>
                        <a:pt x="5" y="0"/>
                      </a:cubicBezTo>
                      <a:cubicBezTo>
                        <a:pt x="10" y="3"/>
                        <a:pt x="11" y="7"/>
                        <a:pt x="10" y="13"/>
                      </a:cubicBezTo>
                      <a:close/>
                    </a:path>
                  </a:pathLst>
                </a:custGeom>
                <a:solidFill>
                  <a:srgbClr val="2F36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2" name="Freeform 761"/>
                <p:cNvSpPr/>
                <p:nvPr userDrawn="1"/>
              </p:nvSpPr>
              <p:spPr bwMode="auto">
                <a:xfrm>
                  <a:off x="5348" y="353"/>
                  <a:ext cx="39" cy="45"/>
                </a:xfrm>
                <a:custGeom>
                  <a:avLst/>
                  <a:gdLst>
                    <a:gd name="T0" fmla="*/ 17 w 34"/>
                    <a:gd name="T1" fmla="*/ 17 h 39"/>
                    <a:gd name="T2" fmla="*/ 33 w 34"/>
                    <a:gd name="T3" fmla="*/ 0 h 39"/>
                    <a:gd name="T4" fmla="*/ 31 w 34"/>
                    <a:gd name="T5" fmla="*/ 14 h 39"/>
                    <a:gd name="T6" fmla="*/ 31 w 34"/>
                    <a:gd name="T7" fmla="*/ 14 h 39"/>
                    <a:gd name="T8" fmla="*/ 27 w 34"/>
                    <a:gd name="T9" fmla="*/ 11 h 39"/>
                    <a:gd name="T10" fmla="*/ 26 w 34"/>
                    <a:gd name="T11" fmla="*/ 15 h 39"/>
                    <a:gd name="T12" fmla="*/ 17 w 34"/>
                    <a:gd name="T13" fmla="*/ 28 h 39"/>
                    <a:gd name="T14" fmla="*/ 12 w 34"/>
                    <a:gd name="T15" fmla="*/ 32 h 39"/>
                    <a:gd name="T16" fmla="*/ 0 w 34"/>
                    <a:gd name="T17" fmla="*/ 39 h 39"/>
                    <a:gd name="T18" fmla="*/ 17 w 34"/>
                    <a:gd name="T19" fmla="*/ 1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9">
                      <a:moveTo>
                        <a:pt x="17" y="17"/>
                      </a:moveTo>
                      <a:cubicBezTo>
                        <a:pt x="22" y="12"/>
                        <a:pt x="28" y="6"/>
                        <a:pt x="33" y="0"/>
                      </a:cubicBezTo>
                      <a:cubicBezTo>
                        <a:pt x="33" y="5"/>
                        <a:pt x="34" y="10"/>
                        <a:pt x="31" y="14"/>
                      </a:cubicBezTo>
                      <a:cubicBezTo>
                        <a:pt x="31" y="14"/>
                        <a:pt x="31" y="14"/>
                        <a:pt x="31" y="14"/>
                      </a:cubicBezTo>
                      <a:cubicBezTo>
                        <a:pt x="30" y="13"/>
                        <a:pt x="29" y="11"/>
                        <a:pt x="27" y="11"/>
                      </a:cubicBezTo>
                      <a:cubicBezTo>
                        <a:pt x="26" y="12"/>
                        <a:pt x="26" y="14"/>
                        <a:pt x="26" y="15"/>
                      </a:cubicBezTo>
                      <a:cubicBezTo>
                        <a:pt x="26" y="25"/>
                        <a:pt x="26" y="26"/>
                        <a:pt x="17" y="28"/>
                      </a:cubicBezTo>
                      <a:cubicBezTo>
                        <a:pt x="14" y="28"/>
                        <a:pt x="12" y="29"/>
                        <a:pt x="12" y="32"/>
                      </a:cubicBezTo>
                      <a:cubicBezTo>
                        <a:pt x="10" y="38"/>
                        <a:pt x="5" y="39"/>
                        <a:pt x="0" y="39"/>
                      </a:cubicBezTo>
                      <a:cubicBezTo>
                        <a:pt x="4" y="31"/>
                        <a:pt x="10" y="24"/>
                        <a:pt x="17" y="17"/>
                      </a:cubicBezTo>
                      <a:close/>
                    </a:path>
                  </a:pathLst>
                </a:custGeom>
                <a:solidFill>
                  <a:srgbClr val="8284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3" name="Freeform 762"/>
                <p:cNvSpPr/>
                <p:nvPr userDrawn="1"/>
              </p:nvSpPr>
              <p:spPr bwMode="auto">
                <a:xfrm>
                  <a:off x="5363" y="418"/>
                  <a:ext cx="5" cy="4"/>
                </a:xfrm>
                <a:custGeom>
                  <a:avLst/>
                  <a:gdLst>
                    <a:gd name="T0" fmla="*/ 5 w 5"/>
                    <a:gd name="T1" fmla="*/ 1 h 3"/>
                    <a:gd name="T2" fmla="*/ 3 w 5"/>
                    <a:gd name="T3" fmla="*/ 2 h 3"/>
                    <a:gd name="T4" fmla="*/ 0 w 5"/>
                    <a:gd name="T5" fmla="*/ 3 h 3"/>
                    <a:gd name="T6" fmla="*/ 3 w 5"/>
                    <a:gd name="T7" fmla="*/ 1 h 3"/>
                    <a:gd name="T8" fmla="*/ 5 w 5"/>
                    <a:gd name="T9" fmla="*/ 1 h 3"/>
                  </a:gdLst>
                  <a:ahLst/>
                  <a:cxnLst>
                    <a:cxn ang="0">
                      <a:pos x="T0" y="T1"/>
                    </a:cxn>
                    <a:cxn ang="0">
                      <a:pos x="T2" y="T3"/>
                    </a:cxn>
                    <a:cxn ang="0">
                      <a:pos x="T4" y="T5"/>
                    </a:cxn>
                    <a:cxn ang="0">
                      <a:pos x="T6" y="T7"/>
                    </a:cxn>
                    <a:cxn ang="0">
                      <a:pos x="T8" y="T9"/>
                    </a:cxn>
                  </a:cxnLst>
                  <a:rect l="0" t="0" r="r" b="b"/>
                  <a:pathLst>
                    <a:path w="5" h="3">
                      <a:moveTo>
                        <a:pt x="5" y="1"/>
                      </a:moveTo>
                      <a:cubicBezTo>
                        <a:pt x="5" y="2"/>
                        <a:pt x="4" y="2"/>
                        <a:pt x="3" y="2"/>
                      </a:cubicBezTo>
                      <a:cubicBezTo>
                        <a:pt x="2" y="2"/>
                        <a:pt x="1" y="2"/>
                        <a:pt x="0" y="3"/>
                      </a:cubicBezTo>
                      <a:cubicBezTo>
                        <a:pt x="0" y="0"/>
                        <a:pt x="2" y="0"/>
                        <a:pt x="3" y="1"/>
                      </a:cubicBezTo>
                      <a:cubicBezTo>
                        <a:pt x="4" y="1"/>
                        <a:pt x="5" y="1"/>
                        <a:pt x="5" y="1"/>
                      </a:cubicBezTo>
                      <a:close/>
                    </a:path>
                  </a:pathLst>
                </a:custGeom>
                <a:solidFill>
                  <a:srgbClr val="83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4" name="Freeform 763"/>
                <p:cNvSpPr/>
                <p:nvPr userDrawn="1"/>
              </p:nvSpPr>
              <p:spPr bwMode="auto">
                <a:xfrm>
                  <a:off x="5376" y="410"/>
                  <a:ext cx="7" cy="3"/>
                </a:xfrm>
                <a:custGeom>
                  <a:avLst/>
                  <a:gdLst>
                    <a:gd name="T0" fmla="*/ 0 w 6"/>
                    <a:gd name="T1" fmla="*/ 3 h 3"/>
                    <a:gd name="T2" fmla="*/ 1 w 6"/>
                    <a:gd name="T3" fmla="*/ 0 h 3"/>
                    <a:gd name="T4" fmla="*/ 5 w 6"/>
                    <a:gd name="T5" fmla="*/ 0 h 3"/>
                    <a:gd name="T6" fmla="*/ 4 w 6"/>
                    <a:gd name="T7" fmla="*/ 1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1"/>
                        <a:pt x="1" y="0"/>
                        <a:pt x="1" y="0"/>
                      </a:cubicBezTo>
                      <a:cubicBezTo>
                        <a:pt x="2" y="0"/>
                        <a:pt x="4" y="0"/>
                        <a:pt x="5" y="0"/>
                      </a:cubicBezTo>
                      <a:cubicBezTo>
                        <a:pt x="6" y="1"/>
                        <a:pt x="6" y="1"/>
                        <a:pt x="4" y="1"/>
                      </a:cubicBezTo>
                      <a:cubicBezTo>
                        <a:pt x="3" y="2"/>
                        <a:pt x="2" y="2"/>
                        <a:pt x="0" y="3"/>
                      </a:cubicBezTo>
                      <a:close/>
                    </a:path>
                  </a:pathLst>
                </a:custGeom>
                <a:solidFill>
                  <a:srgbClr val="83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5" name="Freeform 764"/>
                <p:cNvSpPr/>
                <p:nvPr userDrawn="1"/>
              </p:nvSpPr>
              <p:spPr bwMode="auto">
                <a:xfrm>
                  <a:off x="5382" y="370"/>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1"/>
                        <a:pt x="1" y="0"/>
                      </a:cubicBezTo>
                      <a:close/>
                    </a:path>
                  </a:pathLst>
                </a:custGeom>
                <a:solidFill>
                  <a:srgbClr val="8284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6" name="Freeform 765"/>
                <p:cNvSpPr/>
                <p:nvPr userDrawn="1"/>
              </p:nvSpPr>
              <p:spPr bwMode="auto">
                <a:xfrm>
                  <a:off x="5322" y="445"/>
                  <a:ext cx="7" cy="4"/>
                </a:xfrm>
                <a:custGeom>
                  <a:avLst/>
                  <a:gdLst>
                    <a:gd name="T0" fmla="*/ 3 w 6"/>
                    <a:gd name="T1" fmla="*/ 4 h 4"/>
                    <a:gd name="T2" fmla="*/ 1 w 6"/>
                    <a:gd name="T3" fmla="*/ 1 h 4"/>
                    <a:gd name="T4" fmla="*/ 5 w 6"/>
                    <a:gd name="T5" fmla="*/ 1 h 4"/>
                    <a:gd name="T6" fmla="*/ 3 w 6"/>
                    <a:gd name="T7" fmla="*/ 4 h 4"/>
                  </a:gdLst>
                  <a:ahLst/>
                  <a:cxnLst>
                    <a:cxn ang="0">
                      <a:pos x="T0" y="T1"/>
                    </a:cxn>
                    <a:cxn ang="0">
                      <a:pos x="T2" y="T3"/>
                    </a:cxn>
                    <a:cxn ang="0">
                      <a:pos x="T4" y="T5"/>
                    </a:cxn>
                    <a:cxn ang="0">
                      <a:pos x="T6" y="T7"/>
                    </a:cxn>
                  </a:cxnLst>
                  <a:rect l="0" t="0" r="r" b="b"/>
                  <a:pathLst>
                    <a:path w="6" h="4">
                      <a:moveTo>
                        <a:pt x="3" y="4"/>
                      </a:moveTo>
                      <a:cubicBezTo>
                        <a:pt x="2" y="3"/>
                        <a:pt x="0" y="2"/>
                        <a:pt x="1" y="1"/>
                      </a:cubicBezTo>
                      <a:cubicBezTo>
                        <a:pt x="2" y="0"/>
                        <a:pt x="4" y="0"/>
                        <a:pt x="5" y="1"/>
                      </a:cubicBezTo>
                      <a:cubicBezTo>
                        <a:pt x="6" y="3"/>
                        <a:pt x="4" y="4"/>
                        <a:pt x="3" y="4"/>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7" name="Freeform 766"/>
                <p:cNvSpPr/>
                <p:nvPr userDrawn="1"/>
              </p:nvSpPr>
              <p:spPr bwMode="auto">
                <a:xfrm>
                  <a:off x="5322" y="439"/>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1"/>
                        <a:pt x="1" y="0"/>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8" name="Freeform 767"/>
                <p:cNvSpPr/>
                <p:nvPr userDrawn="1"/>
              </p:nvSpPr>
              <p:spPr bwMode="auto">
                <a:xfrm>
                  <a:off x="5252" y="473"/>
                  <a:ext cx="8" cy="7"/>
                </a:xfrm>
                <a:custGeom>
                  <a:avLst/>
                  <a:gdLst>
                    <a:gd name="T0" fmla="*/ 6 w 7"/>
                    <a:gd name="T1" fmla="*/ 5 h 6"/>
                    <a:gd name="T2" fmla="*/ 1 w 7"/>
                    <a:gd name="T3" fmla="*/ 4 h 6"/>
                    <a:gd name="T4" fmla="*/ 2 w 7"/>
                    <a:gd name="T5" fmla="*/ 0 h 6"/>
                    <a:gd name="T6" fmla="*/ 6 w 7"/>
                    <a:gd name="T7" fmla="*/ 1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4" y="6"/>
                        <a:pt x="3" y="5"/>
                        <a:pt x="1" y="4"/>
                      </a:cubicBezTo>
                      <a:cubicBezTo>
                        <a:pt x="0" y="3"/>
                        <a:pt x="0" y="2"/>
                        <a:pt x="2" y="0"/>
                      </a:cubicBezTo>
                      <a:cubicBezTo>
                        <a:pt x="3" y="0"/>
                        <a:pt x="5" y="0"/>
                        <a:pt x="6" y="1"/>
                      </a:cubicBezTo>
                      <a:cubicBezTo>
                        <a:pt x="7" y="2"/>
                        <a:pt x="7" y="4"/>
                        <a:pt x="6" y="5"/>
                      </a:cubicBezTo>
                      <a:close/>
                    </a:path>
                  </a:pathLst>
                </a:custGeom>
                <a:solidFill>
                  <a:srgbClr val="3C4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9" name="Freeform 768"/>
                <p:cNvSpPr/>
                <p:nvPr userDrawn="1"/>
              </p:nvSpPr>
              <p:spPr bwMode="auto">
                <a:xfrm>
                  <a:off x="5082" y="563"/>
                  <a:ext cx="6" cy="4"/>
                </a:xfrm>
                <a:custGeom>
                  <a:avLst/>
                  <a:gdLst>
                    <a:gd name="T0" fmla="*/ 4 w 5"/>
                    <a:gd name="T1" fmla="*/ 1 h 3"/>
                    <a:gd name="T2" fmla="*/ 1 w 5"/>
                    <a:gd name="T3" fmla="*/ 3 h 3"/>
                    <a:gd name="T4" fmla="*/ 0 w 5"/>
                    <a:gd name="T5" fmla="*/ 3 h 3"/>
                    <a:gd name="T6" fmla="*/ 4 w 5"/>
                    <a:gd name="T7" fmla="*/ 0 h 3"/>
                    <a:gd name="T8" fmla="*/ 4 w 5"/>
                    <a:gd name="T9" fmla="*/ 1 h 3"/>
                  </a:gdLst>
                  <a:ahLst/>
                  <a:cxnLst>
                    <a:cxn ang="0">
                      <a:pos x="T0" y="T1"/>
                    </a:cxn>
                    <a:cxn ang="0">
                      <a:pos x="T2" y="T3"/>
                    </a:cxn>
                    <a:cxn ang="0">
                      <a:pos x="T4" y="T5"/>
                    </a:cxn>
                    <a:cxn ang="0">
                      <a:pos x="T6" y="T7"/>
                    </a:cxn>
                    <a:cxn ang="0">
                      <a:pos x="T8" y="T9"/>
                    </a:cxn>
                  </a:cxnLst>
                  <a:rect l="0" t="0" r="r" b="b"/>
                  <a:pathLst>
                    <a:path w="5" h="3">
                      <a:moveTo>
                        <a:pt x="4" y="1"/>
                      </a:moveTo>
                      <a:cubicBezTo>
                        <a:pt x="4" y="3"/>
                        <a:pt x="3" y="3"/>
                        <a:pt x="1" y="3"/>
                      </a:cubicBezTo>
                      <a:cubicBezTo>
                        <a:pt x="1" y="3"/>
                        <a:pt x="0" y="3"/>
                        <a:pt x="0" y="3"/>
                      </a:cubicBezTo>
                      <a:cubicBezTo>
                        <a:pt x="1" y="2"/>
                        <a:pt x="2" y="1"/>
                        <a:pt x="4" y="0"/>
                      </a:cubicBezTo>
                      <a:cubicBezTo>
                        <a:pt x="5" y="0"/>
                        <a:pt x="5" y="0"/>
                        <a:pt x="4" y="1"/>
                      </a:cubicBezTo>
                      <a:close/>
                    </a:path>
                  </a:pathLst>
                </a:custGeom>
                <a:solidFill>
                  <a:srgbClr val="B7BB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0" name="Freeform 769"/>
                <p:cNvSpPr/>
                <p:nvPr userDrawn="1"/>
              </p:nvSpPr>
              <p:spPr bwMode="auto">
                <a:xfrm>
                  <a:off x="5088" y="559"/>
                  <a:ext cx="5" cy="4"/>
                </a:xfrm>
                <a:custGeom>
                  <a:avLst/>
                  <a:gdLst>
                    <a:gd name="T0" fmla="*/ 0 w 4"/>
                    <a:gd name="T1" fmla="*/ 4 h 4"/>
                    <a:gd name="T2" fmla="*/ 3 w 4"/>
                    <a:gd name="T3" fmla="*/ 0 h 4"/>
                    <a:gd name="T4" fmla="*/ 4 w 4"/>
                    <a:gd name="T5" fmla="*/ 2 h 4"/>
                    <a:gd name="T6" fmla="*/ 0 w 4"/>
                    <a:gd name="T7" fmla="*/ 4 h 4"/>
                  </a:gdLst>
                  <a:ahLst/>
                  <a:cxnLst>
                    <a:cxn ang="0">
                      <a:pos x="T0" y="T1"/>
                    </a:cxn>
                    <a:cxn ang="0">
                      <a:pos x="T2" y="T3"/>
                    </a:cxn>
                    <a:cxn ang="0">
                      <a:pos x="T4" y="T5"/>
                    </a:cxn>
                    <a:cxn ang="0">
                      <a:pos x="T6" y="T7"/>
                    </a:cxn>
                  </a:cxnLst>
                  <a:rect l="0" t="0" r="r" b="b"/>
                  <a:pathLst>
                    <a:path w="4" h="4">
                      <a:moveTo>
                        <a:pt x="0" y="4"/>
                      </a:moveTo>
                      <a:cubicBezTo>
                        <a:pt x="0" y="2"/>
                        <a:pt x="1" y="1"/>
                        <a:pt x="3" y="0"/>
                      </a:cubicBezTo>
                      <a:cubicBezTo>
                        <a:pt x="3" y="1"/>
                        <a:pt x="4" y="2"/>
                        <a:pt x="4" y="2"/>
                      </a:cubicBezTo>
                      <a:cubicBezTo>
                        <a:pt x="2" y="3"/>
                        <a:pt x="1" y="3"/>
                        <a:pt x="0" y="4"/>
                      </a:cubicBezTo>
                      <a:close/>
                    </a:path>
                  </a:pathLst>
                </a:custGeom>
                <a:solidFill>
                  <a:srgbClr val="B7BB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1" name="Freeform 770"/>
                <p:cNvSpPr/>
                <p:nvPr userDrawn="1"/>
              </p:nvSpPr>
              <p:spPr bwMode="auto">
                <a:xfrm>
                  <a:off x="5092" y="555"/>
                  <a:ext cx="3" cy="4"/>
                </a:xfrm>
                <a:custGeom>
                  <a:avLst/>
                  <a:gdLst>
                    <a:gd name="T0" fmla="*/ 1 w 3"/>
                    <a:gd name="T1" fmla="*/ 1 h 3"/>
                    <a:gd name="T2" fmla="*/ 2 w 3"/>
                    <a:gd name="T3" fmla="*/ 1 h 3"/>
                    <a:gd name="T4" fmla="*/ 2 w 3"/>
                    <a:gd name="T5" fmla="*/ 2 h 3"/>
                    <a:gd name="T6" fmla="*/ 0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1"/>
                      </a:cubicBezTo>
                      <a:cubicBezTo>
                        <a:pt x="3" y="1"/>
                        <a:pt x="2" y="2"/>
                        <a:pt x="2" y="2"/>
                      </a:cubicBezTo>
                      <a:cubicBezTo>
                        <a:pt x="1" y="2"/>
                        <a:pt x="1" y="3"/>
                        <a:pt x="0" y="3"/>
                      </a:cubicBezTo>
                      <a:cubicBezTo>
                        <a:pt x="0" y="2"/>
                        <a:pt x="0" y="2"/>
                        <a:pt x="1" y="1"/>
                      </a:cubicBezTo>
                      <a:close/>
                    </a:path>
                  </a:pathLst>
                </a:custGeom>
                <a:solidFill>
                  <a:srgbClr val="B7BB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2" name="Freeform 771"/>
                <p:cNvSpPr/>
                <p:nvPr userDrawn="1"/>
              </p:nvSpPr>
              <p:spPr bwMode="auto">
                <a:xfrm>
                  <a:off x="5420" y="265"/>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2"/>
                        <a:pt x="1" y="2"/>
                        <a:pt x="0" y="2"/>
                      </a:cubicBezTo>
                      <a:cubicBezTo>
                        <a:pt x="0" y="1"/>
                        <a:pt x="0" y="0"/>
                        <a:pt x="1" y="0"/>
                      </a:cubicBezTo>
                      <a:close/>
                    </a:path>
                  </a:pathLst>
                </a:custGeom>
                <a:solidFill>
                  <a:srgbClr val="C8D1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3" name="Freeform 772"/>
                <p:cNvSpPr/>
                <p:nvPr userDrawn="1"/>
              </p:nvSpPr>
              <p:spPr bwMode="auto">
                <a:xfrm>
                  <a:off x="5421" y="261"/>
                  <a:ext cx="3" cy="4"/>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0" y="2"/>
                        <a:pt x="1" y="1"/>
                        <a:pt x="2" y="0"/>
                      </a:cubicBezTo>
                      <a:close/>
                    </a:path>
                  </a:pathLst>
                </a:custGeom>
                <a:solidFill>
                  <a:srgbClr val="C8D1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4" name="Freeform 773"/>
                <p:cNvSpPr/>
                <p:nvPr userDrawn="1"/>
              </p:nvSpPr>
              <p:spPr bwMode="auto">
                <a:xfrm>
                  <a:off x="5424" y="253"/>
                  <a:ext cx="2" cy="4"/>
                </a:xfrm>
                <a:custGeom>
                  <a:avLst/>
                  <a:gdLst>
                    <a:gd name="T0" fmla="*/ 2 w 2"/>
                    <a:gd name="T1" fmla="*/ 1 h 3"/>
                    <a:gd name="T2" fmla="*/ 1 w 2"/>
                    <a:gd name="T3" fmla="*/ 3 h 3"/>
                    <a:gd name="T4" fmla="*/ 0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2" y="2"/>
                        <a:pt x="1" y="3"/>
                        <a:pt x="1" y="3"/>
                      </a:cubicBezTo>
                      <a:cubicBezTo>
                        <a:pt x="1" y="2"/>
                        <a:pt x="0" y="1"/>
                        <a:pt x="0" y="0"/>
                      </a:cubicBezTo>
                      <a:cubicBezTo>
                        <a:pt x="1" y="0"/>
                        <a:pt x="2" y="0"/>
                        <a:pt x="2" y="1"/>
                      </a:cubicBezTo>
                      <a:close/>
                    </a:path>
                  </a:pathLst>
                </a:custGeom>
                <a:solidFill>
                  <a:srgbClr val="3532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5" name="Freeform 774"/>
                <p:cNvSpPr/>
                <p:nvPr userDrawn="1"/>
              </p:nvSpPr>
              <p:spPr bwMode="auto">
                <a:xfrm>
                  <a:off x="5387" y="235"/>
                  <a:ext cx="71" cy="98"/>
                </a:xfrm>
                <a:custGeom>
                  <a:avLst/>
                  <a:gdLst>
                    <a:gd name="T0" fmla="*/ 39 w 62"/>
                    <a:gd name="T1" fmla="*/ 59 h 85"/>
                    <a:gd name="T2" fmla="*/ 31 w 62"/>
                    <a:gd name="T3" fmla="*/ 60 h 85"/>
                    <a:gd name="T4" fmla="*/ 13 w 62"/>
                    <a:gd name="T5" fmla="*/ 69 h 85"/>
                    <a:gd name="T6" fmla="*/ 1 w 62"/>
                    <a:gd name="T7" fmla="*/ 85 h 85"/>
                    <a:gd name="T8" fmla="*/ 0 w 62"/>
                    <a:gd name="T9" fmla="*/ 82 h 85"/>
                    <a:gd name="T10" fmla="*/ 9 w 62"/>
                    <a:gd name="T11" fmla="*/ 67 h 85"/>
                    <a:gd name="T12" fmla="*/ 14 w 62"/>
                    <a:gd name="T13" fmla="*/ 61 h 85"/>
                    <a:gd name="T14" fmla="*/ 34 w 62"/>
                    <a:gd name="T15" fmla="*/ 32 h 85"/>
                    <a:gd name="T16" fmla="*/ 36 w 62"/>
                    <a:gd name="T17" fmla="*/ 22 h 85"/>
                    <a:gd name="T18" fmla="*/ 46 w 62"/>
                    <a:gd name="T19" fmla="*/ 2 h 85"/>
                    <a:gd name="T20" fmla="*/ 50 w 62"/>
                    <a:gd name="T21" fmla="*/ 0 h 85"/>
                    <a:gd name="T22" fmla="*/ 49 w 62"/>
                    <a:gd name="T23" fmla="*/ 6 h 85"/>
                    <a:gd name="T24" fmla="*/ 53 w 62"/>
                    <a:gd name="T25" fmla="*/ 16 h 85"/>
                    <a:gd name="T26" fmla="*/ 54 w 62"/>
                    <a:gd name="T27" fmla="*/ 22 h 85"/>
                    <a:gd name="T28" fmla="*/ 47 w 62"/>
                    <a:gd name="T29" fmla="*/ 28 h 85"/>
                    <a:gd name="T30" fmla="*/ 59 w 62"/>
                    <a:gd name="T31" fmla="*/ 30 h 85"/>
                    <a:gd name="T32" fmla="*/ 62 w 62"/>
                    <a:gd name="T33" fmla="*/ 34 h 85"/>
                    <a:gd name="T34" fmla="*/ 62 w 62"/>
                    <a:gd name="T35" fmla="*/ 36 h 85"/>
                    <a:gd name="T36" fmla="*/ 61 w 62"/>
                    <a:gd name="T37" fmla="*/ 39 h 85"/>
                    <a:gd name="T38" fmla="*/ 45 w 62"/>
                    <a:gd name="T39" fmla="*/ 56 h 85"/>
                    <a:gd name="T40" fmla="*/ 39 w 62"/>
                    <a:gd name="T41"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5">
                      <a:moveTo>
                        <a:pt x="39" y="59"/>
                      </a:moveTo>
                      <a:cubicBezTo>
                        <a:pt x="36" y="60"/>
                        <a:pt x="34" y="61"/>
                        <a:pt x="31" y="60"/>
                      </a:cubicBezTo>
                      <a:cubicBezTo>
                        <a:pt x="21" y="55"/>
                        <a:pt x="16" y="63"/>
                        <a:pt x="13" y="69"/>
                      </a:cubicBezTo>
                      <a:cubicBezTo>
                        <a:pt x="10" y="76"/>
                        <a:pt x="5" y="80"/>
                        <a:pt x="1" y="85"/>
                      </a:cubicBezTo>
                      <a:cubicBezTo>
                        <a:pt x="1" y="84"/>
                        <a:pt x="1" y="83"/>
                        <a:pt x="0" y="82"/>
                      </a:cubicBezTo>
                      <a:cubicBezTo>
                        <a:pt x="4" y="78"/>
                        <a:pt x="7" y="73"/>
                        <a:pt x="9" y="67"/>
                      </a:cubicBezTo>
                      <a:cubicBezTo>
                        <a:pt x="10" y="65"/>
                        <a:pt x="12" y="62"/>
                        <a:pt x="14" y="61"/>
                      </a:cubicBezTo>
                      <a:cubicBezTo>
                        <a:pt x="23" y="53"/>
                        <a:pt x="29" y="42"/>
                        <a:pt x="34" y="32"/>
                      </a:cubicBezTo>
                      <a:cubicBezTo>
                        <a:pt x="36" y="28"/>
                        <a:pt x="37" y="25"/>
                        <a:pt x="36" y="22"/>
                      </a:cubicBezTo>
                      <a:cubicBezTo>
                        <a:pt x="40" y="15"/>
                        <a:pt x="43" y="9"/>
                        <a:pt x="46" y="2"/>
                      </a:cubicBezTo>
                      <a:cubicBezTo>
                        <a:pt x="47" y="2"/>
                        <a:pt x="49" y="1"/>
                        <a:pt x="50" y="0"/>
                      </a:cubicBezTo>
                      <a:cubicBezTo>
                        <a:pt x="50" y="2"/>
                        <a:pt x="49" y="4"/>
                        <a:pt x="49" y="6"/>
                      </a:cubicBezTo>
                      <a:cubicBezTo>
                        <a:pt x="45" y="14"/>
                        <a:pt x="45" y="14"/>
                        <a:pt x="53" y="16"/>
                      </a:cubicBezTo>
                      <a:cubicBezTo>
                        <a:pt x="58" y="18"/>
                        <a:pt x="56" y="20"/>
                        <a:pt x="54" y="22"/>
                      </a:cubicBezTo>
                      <a:cubicBezTo>
                        <a:pt x="53" y="25"/>
                        <a:pt x="48" y="22"/>
                        <a:pt x="47" y="28"/>
                      </a:cubicBezTo>
                      <a:cubicBezTo>
                        <a:pt x="51" y="27"/>
                        <a:pt x="53" y="36"/>
                        <a:pt x="59" y="30"/>
                      </a:cubicBezTo>
                      <a:cubicBezTo>
                        <a:pt x="59" y="29"/>
                        <a:pt x="61" y="32"/>
                        <a:pt x="62" y="34"/>
                      </a:cubicBezTo>
                      <a:cubicBezTo>
                        <a:pt x="62" y="34"/>
                        <a:pt x="62" y="35"/>
                        <a:pt x="62" y="36"/>
                      </a:cubicBezTo>
                      <a:cubicBezTo>
                        <a:pt x="62" y="37"/>
                        <a:pt x="62" y="38"/>
                        <a:pt x="61" y="39"/>
                      </a:cubicBezTo>
                      <a:cubicBezTo>
                        <a:pt x="58" y="46"/>
                        <a:pt x="48" y="48"/>
                        <a:pt x="45" y="56"/>
                      </a:cubicBezTo>
                      <a:cubicBezTo>
                        <a:pt x="43" y="57"/>
                        <a:pt x="41" y="58"/>
                        <a:pt x="39" y="59"/>
                      </a:cubicBezTo>
                      <a:close/>
                    </a:path>
                  </a:pathLst>
                </a:custGeom>
                <a:solidFill>
                  <a:srgbClr val="9E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6" name="Freeform 775"/>
                <p:cNvSpPr/>
                <p:nvPr userDrawn="1"/>
              </p:nvSpPr>
              <p:spPr bwMode="auto">
                <a:xfrm>
                  <a:off x="4989" y="587"/>
                  <a:ext cx="23" cy="20"/>
                </a:xfrm>
                <a:custGeom>
                  <a:avLst/>
                  <a:gdLst>
                    <a:gd name="T0" fmla="*/ 16 w 20"/>
                    <a:gd name="T1" fmla="*/ 8 h 18"/>
                    <a:gd name="T2" fmla="*/ 17 w 20"/>
                    <a:gd name="T3" fmla="*/ 16 h 18"/>
                    <a:gd name="T4" fmla="*/ 9 w 20"/>
                    <a:gd name="T5" fmla="*/ 14 h 18"/>
                    <a:gd name="T6" fmla="*/ 5 w 20"/>
                    <a:gd name="T7" fmla="*/ 12 h 18"/>
                    <a:gd name="T8" fmla="*/ 0 w 20"/>
                    <a:gd name="T9" fmla="*/ 10 h 18"/>
                    <a:gd name="T10" fmla="*/ 3 w 20"/>
                    <a:gd name="T11" fmla="*/ 4 h 18"/>
                    <a:gd name="T12" fmla="*/ 16 w 20"/>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16" y="8"/>
                      </a:moveTo>
                      <a:cubicBezTo>
                        <a:pt x="17" y="11"/>
                        <a:pt x="20" y="13"/>
                        <a:pt x="17" y="16"/>
                      </a:cubicBezTo>
                      <a:cubicBezTo>
                        <a:pt x="14" y="18"/>
                        <a:pt x="11" y="18"/>
                        <a:pt x="9" y="14"/>
                      </a:cubicBezTo>
                      <a:cubicBezTo>
                        <a:pt x="9" y="12"/>
                        <a:pt x="7" y="11"/>
                        <a:pt x="5" y="12"/>
                      </a:cubicBezTo>
                      <a:cubicBezTo>
                        <a:pt x="3" y="13"/>
                        <a:pt x="1" y="13"/>
                        <a:pt x="0" y="10"/>
                      </a:cubicBezTo>
                      <a:cubicBezTo>
                        <a:pt x="0" y="8"/>
                        <a:pt x="1" y="6"/>
                        <a:pt x="3" y="4"/>
                      </a:cubicBezTo>
                      <a:cubicBezTo>
                        <a:pt x="9" y="0"/>
                        <a:pt x="13" y="1"/>
                        <a:pt x="16" y="8"/>
                      </a:cubicBezTo>
                      <a:close/>
                    </a:path>
                  </a:pathLst>
                </a:custGeom>
                <a:solidFill>
                  <a:srgbClr val="ACA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7" name="Freeform 776"/>
                <p:cNvSpPr/>
                <p:nvPr userDrawn="1"/>
              </p:nvSpPr>
              <p:spPr bwMode="auto">
                <a:xfrm>
                  <a:off x="4997" y="599"/>
                  <a:ext cx="40" cy="20"/>
                </a:xfrm>
                <a:custGeom>
                  <a:avLst/>
                  <a:gdLst>
                    <a:gd name="T0" fmla="*/ 17 w 35"/>
                    <a:gd name="T1" fmla="*/ 10 h 17"/>
                    <a:gd name="T2" fmla="*/ 14 w 35"/>
                    <a:gd name="T3" fmla="*/ 11 h 17"/>
                    <a:gd name="T4" fmla="*/ 12 w 35"/>
                    <a:gd name="T5" fmla="*/ 12 h 17"/>
                    <a:gd name="T6" fmla="*/ 12 w 35"/>
                    <a:gd name="T7" fmla="*/ 12 h 17"/>
                    <a:gd name="T8" fmla="*/ 10 w 35"/>
                    <a:gd name="T9" fmla="*/ 13 h 17"/>
                    <a:gd name="T10" fmla="*/ 8 w 35"/>
                    <a:gd name="T11" fmla="*/ 14 h 17"/>
                    <a:gd name="T12" fmla="*/ 1 w 35"/>
                    <a:gd name="T13" fmla="*/ 16 h 17"/>
                    <a:gd name="T14" fmla="*/ 1 w 35"/>
                    <a:gd name="T15" fmla="*/ 16 h 17"/>
                    <a:gd name="T16" fmla="*/ 0 w 35"/>
                    <a:gd name="T17" fmla="*/ 15 h 17"/>
                    <a:gd name="T18" fmla="*/ 1 w 35"/>
                    <a:gd name="T19" fmla="*/ 14 h 17"/>
                    <a:gd name="T20" fmla="*/ 35 w 35"/>
                    <a:gd name="T21" fmla="*/ 0 h 17"/>
                    <a:gd name="T22" fmla="*/ 17 w 35"/>
                    <a:gd name="T2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7">
                      <a:moveTo>
                        <a:pt x="17" y="10"/>
                      </a:moveTo>
                      <a:cubicBezTo>
                        <a:pt x="16" y="11"/>
                        <a:pt x="15" y="11"/>
                        <a:pt x="14" y="11"/>
                      </a:cubicBezTo>
                      <a:cubicBezTo>
                        <a:pt x="13" y="11"/>
                        <a:pt x="13" y="11"/>
                        <a:pt x="12" y="12"/>
                      </a:cubicBezTo>
                      <a:cubicBezTo>
                        <a:pt x="12" y="12"/>
                        <a:pt x="12" y="12"/>
                        <a:pt x="12" y="12"/>
                      </a:cubicBezTo>
                      <a:cubicBezTo>
                        <a:pt x="12" y="13"/>
                        <a:pt x="11" y="13"/>
                        <a:pt x="10" y="13"/>
                      </a:cubicBezTo>
                      <a:cubicBezTo>
                        <a:pt x="9" y="13"/>
                        <a:pt x="9" y="14"/>
                        <a:pt x="8" y="14"/>
                      </a:cubicBezTo>
                      <a:cubicBezTo>
                        <a:pt x="6" y="16"/>
                        <a:pt x="4" y="17"/>
                        <a:pt x="1" y="16"/>
                      </a:cubicBezTo>
                      <a:cubicBezTo>
                        <a:pt x="1" y="16"/>
                        <a:pt x="1" y="16"/>
                        <a:pt x="1" y="16"/>
                      </a:cubicBezTo>
                      <a:cubicBezTo>
                        <a:pt x="0" y="16"/>
                        <a:pt x="0" y="16"/>
                        <a:pt x="0" y="15"/>
                      </a:cubicBezTo>
                      <a:cubicBezTo>
                        <a:pt x="0" y="15"/>
                        <a:pt x="0" y="14"/>
                        <a:pt x="1" y="14"/>
                      </a:cubicBezTo>
                      <a:cubicBezTo>
                        <a:pt x="10" y="5"/>
                        <a:pt x="22" y="1"/>
                        <a:pt x="35" y="0"/>
                      </a:cubicBezTo>
                      <a:cubicBezTo>
                        <a:pt x="30" y="6"/>
                        <a:pt x="23" y="7"/>
                        <a:pt x="17" y="10"/>
                      </a:cubicBezTo>
                      <a:close/>
                    </a:path>
                  </a:pathLst>
                </a:custGeom>
                <a:solidFill>
                  <a:srgbClr val="C7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8" name="Freeform 777"/>
                <p:cNvSpPr/>
                <p:nvPr userDrawn="1"/>
              </p:nvSpPr>
              <p:spPr bwMode="auto">
                <a:xfrm>
                  <a:off x="4994" y="615"/>
                  <a:ext cx="4" cy="8"/>
                </a:xfrm>
                <a:custGeom>
                  <a:avLst/>
                  <a:gdLst>
                    <a:gd name="T0" fmla="*/ 4 w 4"/>
                    <a:gd name="T1" fmla="*/ 0 h 7"/>
                    <a:gd name="T2" fmla="*/ 4 w 4"/>
                    <a:gd name="T3" fmla="*/ 2 h 7"/>
                    <a:gd name="T4" fmla="*/ 2 w 4"/>
                    <a:gd name="T5" fmla="*/ 6 h 7"/>
                    <a:gd name="T6" fmla="*/ 1 w 4"/>
                    <a:gd name="T7" fmla="*/ 1 h 7"/>
                    <a:gd name="T8" fmla="*/ 4 w 4"/>
                    <a:gd name="T9" fmla="*/ 0 h 7"/>
                  </a:gdLst>
                  <a:ahLst/>
                  <a:cxnLst>
                    <a:cxn ang="0">
                      <a:pos x="T0" y="T1"/>
                    </a:cxn>
                    <a:cxn ang="0">
                      <a:pos x="T2" y="T3"/>
                    </a:cxn>
                    <a:cxn ang="0">
                      <a:pos x="T4" y="T5"/>
                    </a:cxn>
                    <a:cxn ang="0">
                      <a:pos x="T6" y="T7"/>
                    </a:cxn>
                    <a:cxn ang="0">
                      <a:pos x="T8" y="T9"/>
                    </a:cxn>
                  </a:cxnLst>
                  <a:rect l="0" t="0" r="r" b="b"/>
                  <a:pathLst>
                    <a:path w="4" h="7">
                      <a:moveTo>
                        <a:pt x="4" y="0"/>
                      </a:moveTo>
                      <a:cubicBezTo>
                        <a:pt x="4" y="1"/>
                        <a:pt x="4" y="2"/>
                        <a:pt x="4" y="2"/>
                      </a:cubicBezTo>
                      <a:cubicBezTo>
                        <a:pt x="3" y="3"/>
                        <a:pt x="4" y="7"/>
                        <a:pt x="2" y="6"/>
                      </a:cubicBezTo>
                      <a:cubicBezTo>
                        <a:pt x="0" y="5"/>
                        <a:pt x="0" y="3"/>
                        <a:pt x="1" y="1"/>
                      </a:cubicBezTo>
                      <a:cubicBezTo>
                        <a:pt x="2" y="1"/>
                        <a:pt x="3" y="1"/>
                        <a:pt x="4" y="0"/>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9" name="Freeform 778"/>
                <p:cNvSpPr/>
                <p:nvPr userDrawn="1"/>
              </p:nvSpPr>
              <p:spPr bwMode="auto">
                <a:xfrm>
                  <a:off x="4982" y="606"/>
                  <a:ext cx="8" cy="9"/>
                </a:xfrm>
                <a:custGeom>
                  <a:avLst/>
                  <a:gdLst>
                    <a:gd name="T0" fmla="*/ 2 w 7"/>
                    <a:gd name="T1" fmla="*/ 0 h 8"/>
                    <a:gd name="T2" fmla="*/ 6 w 7"/>
                    <a:gd name="T3" fmla="*/ 1 h 8"/>
                    <a:gd name="T4" fmla="*/ 7 w 7"/>
                    <a:gd name="T5" fmla="*/ 3 h 8"/>
                    <a:gd name="T6" fmla="*/ 6 w 7"/>
                    <a:gd name="T7" fmla="*/ 4 h 8"/>
                    <a:gd name="T8" fmla="*/ 6 w 7"/>
                    <a:gd name="T9" fmla="*/ 4 h 8"/>
                    <a:gd name="T10" fmla="*/ 3 w 7"/>
                    <a:gd name="T11" fmla="*/ 7 h 8"/>
                    <a:gd name="T12" fmla="*/ 0 w 7"/>
                    <a:gd name="T13" fmla="*/ 2 h 8"/>
                    <a:gd name="T14" fmla="*/ 2 w 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2" y="0"/>
                      </a:moveTo>
                      <a:cubicBezTo>
                        <a:pt x="3" y="1"/>
                        <a:pt x="5" y="1"/>
                        <a:pt x="6" y="1"/>
                      </a:cubicBezTo>
                      <a:cubicBezTo>
                        <a:pt x="6" y="2"/>
                        <a:pt x="7" y="2"/>
                        <a:pt x="7" y="3"/>
                      </a:cubicBezTo>
                      <a:cubicBezTo>
                        <a:pt x="7" y="3"/>
                        <a:pt x="7" y="4"/>
                        <a:pt x="6" y="4"/>
                      </a:cubicBezTo>
                      <a:cubicBezTo>
                        <a:pt x="6" y="4"/>
                        <a:pt x="6" y="4"/>
                        <a:pt x="6" y="4"/>
                      </a:cubicBezTo>
                      <a:cubicBezTo>
                        <a:pt x="6" y="6"/>
                        <a:pt x="5" y="8"/>
                        <a:pt x="3" y="7"/>
                      </a:cubicBezTo>
                      <a:cubicBezTo>
                        <a:pt x="0" y="7"/>
                        <a:pt x="0" y="4"/>
                        <a:pt x="0" y="2"/>
                      </a:cubicBezTo>
                      <a:cubicBezTo>
                        <a:pt x="0" y="0"/>
                        <a:pt x="1" y="0"/>
                        <a:pt x="2" y="0"/>
                      </a:cubicBezTo>
                      <a:close/>
                    </a:path>
                  </a:pathLst>
                </a:custGeom>
                <a:solidFill>
                  <a:srgbClr val="A8A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0" name="Freeform 779"/>
                <p:cNvSpPr/>
                <p:nvPr userDrawn="1"/>
              </p:nvSpPr>
              <p:spPr bwMode="auto">
                <a:xfrm>
                  <a:off x="4977" y="603"/>
                  <a:ext cx="7" cy="4"/>
                </a:xfrm>
                <a:custGeom>
                  <a:avLst/>
                  <a:gdLst>
                    <a:gd name="T0" fmla="*/ 6 w 6"/>
                    <a:gd name="T1" fmla="*/ 3 h 4"/>
                    <a:gd name="T2" fmla="*/ 4 w 6"/>
                    <a:gd name="T3" fmla="*/ 4 h 4"/>
                    <a:gd name="T4" fmla="*/ 1 w 6"/>
                    <a:gd name="T5" fmla="*/ 3 h 4"/>
                    <a:gd name="T6" fmla="*/ 1 w 6"/>
                    <a:gd name="T7" fmla="*/ 3 h 4"/>
                    <a:gd name="T8" fmla="*/ 0 w 6"/>
                    <a:gd name="T9" fmla="*/ 2 h 4"/>
                    <a:gd name="T10" fmla="*/ 0 w 6"/>
                    <a:gd name="T11" fmla="*/ 1 h 4"/>
                    <a:gd name="T12" fmla="*/ 6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3"/>
                      </a:moveTo>
                      <a:cubicBezTo>
                        <a:pt x="6" y="3"/>
                        <a:pt x="5" y="4"/>
                        <a:pt x="4" y="4"/>
                      </a:cubicBezTo>
                      <a:cubicBezTo>
                        <a:pt x="3" y="4"/>
                        <a:pt x="2" y="3"/>
                        <a:pt x="1" y="3"/>
                      </a:cubicBezTo>
                      <a:cubicBezTo>
                        <a:pt x="1" y="3"/>
                        <a:pt x="1" y="3"/>
                        <a:pt x="1" y="3"/>
                      </a:cubicBezTo>
                      <a:cubicBezTo>
                        <a:pt x="0" y="3"/>
                        <a:pt x="0" y="2"/>
                        <a:pt x="0" y="2"/>
                      </a:cubicBezTo>
                      <a:cubicBezTo>
                        <a:pt x="0" y="1"/>
                        <a:pt x="0" y="1"/>
                        <a:pt x="0" y="1"/>
                      </a:cubicBezTo>
                      <a:cubicBezTo>
                        <a:pt x="3" y="0"/>
                        <a:pt x="5" y="0"/>
                        <a:pt x="6" y="3"/>
                      </a:cubicBezTo>
                      <a:close/>
                    </a:path>
                  </a:pathLst>
                </a:custGeom>
                <a:solidFill>
                  <a:srgbClr val="ACA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1" name="Freeform 780"/>
                <p:cNvSpPr/>
                <p:nvPr userDrawn="1"/>
              </p:nvSpPr>
              <p:spPr bwMode="auto">
                <a:xfrm>
                  <a:off x="4971" y="604"/>
                  <a:ext cx="8" cy="4"/>
                </a:xfrm>
                <a:custGeom>
                  <a:avLst/>
                  <a:gdLst>
                    <a:gd name="T0" fmla="*/ 6 w 7"/>
                    <a:gd name="T1" fmla="*/ 0 h 4"/>
                    <a:gd name="T2" fmla="*/ 7 w 7"/>
                    <a:gd name="T3" fmla="*/ 2 h 4"/>
                    <a:gd name="T4" fmla="*/ 0 w 7"/>
                    <a:gd name="T5" fmla="*/ 2 h 4"/>
                    <a:gd name="T6" fmla="*/ 6 w 7"/>
                    <a:gd name="T7" fmla="*/ 0 h 4"/>
                  </a:gdLst>
                  <a:ahLst/>
                  <a:cxnLst>
                    <a:cxn ang="0">
                      <a:pos x="T0" y="T1"/>
                    </a:cxn>
                    <a:cxn ang="0">
                      <a:pos x="T2" y="T3"/>
                    </a:cxn>
                    <a:cxn ang="0">
                      <a:pos x="T4" y="T5"/>
                    </a:cxn>
                    <a:cxn ang="0">
                      <a:pos x="T6" y="T7"/>
                    </a:cxn>
                  </a:cxnLst>
                  <a:rect l="0" t="0" r="r" b="b"/>
                  <a:pathLst>
                    <a:path w="7" h="4">
                      <a:moveTo>
                        <a:pt x="6" y="0"/>
                      </a:moveTo>
                      <a:cubicBezTo>
                        <a:pt x="7" y="0"/>
                        <a:pt x="7" y="1"/>
                        <a:pt x="7" y="2"/>
                      </a:cubicBezTo>
                      <a:cubicBezTo>
                        <a:pt x="5" y="3"/>
                        <a:pt x="2" y="4"/>
                        <a:pt x="0" y="2"/>
                      </a:cubicBezTo>
                      <a:cubicBezTo>
                        <a:pt x="2" y="1"/>
                        <a:pt x="4" y="1"/>
                        <a:pt x="6" y="0"/>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2" name="Freeform 781"/>
                <p:cNvSpPr/>
                <p:nvPr userDrawn="1"/>
              </p:nvSpPr>
              <p:spPr bwMode="auto">
                <a:xfrm>
                  <a:off x="5041" y="599"/>
                  <a:ext cx="5" cy="6"/>
                </a:xfrm>
                <a:custGeom>
                  <a:avLst/>
                  <a:gdLst>
                    <a:gd name="T0" fmla="*/ 4 w 4"/>
                    <a:gd name="T1" fmla="*/ 5 h 5"/>
                    <a:gd name="T2" fmla="*/ 0 w 4"/>
                    <a:gd name="T3" fmla="*/ 1 h 5"/>
                    <a:gd name="T4" fmla="*/ 3 w 4"/>
                    <a:gd name="T5" fmla="*/ 0 h 5"/>
                    <a:gd name="T6" fmla="*/ 4 w 4"/>
                    <a:gd name="T7" fmla="*/ 5 h 5"/>
                  </a:gdLst>
                  <a:ahLst/>
                  <a:cxnLst>
                    <a:cxn ang="0">
                      <a:pos x="T0" y="T1"/>
                    </a:cxn>
                    <a:cxn ang="0">
                      <a:pos x="T2" y="T3"/>
                    </a:cxn>
                    <a:cxn ang="0">
                      <a:pos x="T4" y="T5"/>
                    </a:cxn>
                    <a:cxn ang="0">
                      <a:pos x="T6" y="T7"/>
                    </a:cxn>
                  </a:cxnLst>
                  <a:rect l="0" t="0" r="r" b="b"/>
                  <a:pathLst>
                    <a:path w="4" h="5">
                      <a:moveTo>
                        <a:pt x="4" y="5"/>
                      </a:moveTo>
                      <a:cubicBezTo>
                        <a:pt x="2" y="4"/>
                        <a:pt x="1" y="3"/>
                        <a:pt x="0" y="1"/>
                      </a:cubicBezTo>
                      <a:cubicBezTo>
                        <a:pt x="1" y="1"/>
                        <a:pt x="2" y="0"/>
                        <a:pt x="3" y="0"/>
                      </a:cubicBezTo>
                      <a:cubicBezTo>
                        <a:pt x="3" y="2"/>
                        <a:pt x="4" y="3"/>
                        <a:pt x="4" y="5"/>
                      </a:cubicBezTo>
                      <a:close/>
                    </a:path>
                  </a:pathLst>
                </a:custGeom>
                <a:solidFill>
                  <a:srgbClr val="BF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3" name="Freeform 782"/>
                <p:cNvSpPr/>
                <p:nvPr userDrawn="1"/>
              </p:nvSpPr>
              <p:spPr bwMode="auto">
                <a:xfrm>
                  <a:off x="4989" y="607"/>
                  <a:ext cx="3" cy="4"/>
                </a:xfrm>
                <a:custGeom>
                  <a:avLst/>
                  <a:gdLst>
                    <a:gd name="T0" fmla="*/ 0 w 3"/>
                    <a:gd name="T1" fmla="*/ 3 h 3"/>
                    <a:gd name="T2" fmla="*/ 0 w 3"/>
                    <a:gd name="T3" fmla="*/ 0 h 3"/>
                    <a:gd name="T4" fmla="*/ 3 w 3"/>
                    <a:gd name="T5" fmla="*/ 2 h 3"/>
                    <a:gd name="T6" fmla="*/ 0 w 3"/>
                    <a:gd name="T7" fmla="*/ 3 h 3"/>
                  </a:gdLst>
                  <a:ahLst/>
                  <a:cxnLst>
                    <a:cxn ang="0">
                      <a:pos x="T0" y="T1"/>
                    </a:cxn>
                    <a:cxn ang="0">
                      <a:pos x="T2" y="T3"/>
                    </a:cxn>
                    <a:cxn ang="0">
                      <a:pos x="T4" y="T5"/>
                    </a:cxn>
                    <a:cxn ang="0">
                      <a:pos x="T6" y="T7"/>
                    </a:cxn>
                  </a:cxnLst>
                  <a:rect l="0" t="0" r="r" b="b"/>
                  <a:pathLst>
                    <a:path w="3" h="3">
                      <a:moveTo>
                        <a:pt x="0" y="3"/>
                      </a:moveTo>
                      <a:cubicBezTo>
                        <a:pt x="0" y="2"/>
                        <a:pt x="0" y="1"/>
                        <a:pt x="0" y="0"/>
                      </a:cubicBezTo>
                      <a:cubicBezTo>
                        <a:pt x="1" y="1"/>
                        <a:pt x="2" y="1"/>
                        <a:pt x="3" y="2"/>
                      </a:cubicBezTo>
                      <a:cubicBezTo>
                        <a:pt x="2" y="2"/>
                        <a:pt x="1" y="2"/>
                        <a:pt x="0" y="3"/>
                      </a:cubicBezTo>
                      <a:close/>
                    </a:path>
                  </a:pathLst>
                </a:custGeom>
                <a:solidFill>
                  <a:srgbClr val="ACA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4" name="Freeform 783"/>
                <p:cNvSpPr/>
                <p:nvPr userDrawn="1"/>
              </p:nvSpPr>
              <p:spPr bwMode="auto">
                <a:xfrm>
                  <a:off x="4968" y="606"/>
                  <a:ext cx="23" cy="16"/>
                </a:xfrm>
                <a:custGeom>
                  <a:avLst/>
                  <a:gdLst>
                    <a:gd name="T0" fmla="*/ 9 w 20"/>
                    <a:gd name="T1" fmla="*/ 0 h 14"/>
                    <a:gd name="T2" fmla="*/ 12 w 20"/>
                    <a:gd name="T3" fmla="*/ 1 h 14"/>
                    <a:gd name="T4" fmla="*/ 18 w 20"/>
                    <a:gd name="T5" fmla="*/ 4 h 14"/>
                    <a:gd name="T6" fmla="*/ 12 w 20"/>
                    <a:gd name="T7" fmla="*/ 14 h 14"/>
                    <a:gd name="T8" fmla="*/ 12 w 20"/>
                    <a:gd name="T9" fmla="*/ 14 h 14"/>
                    <a:gd name="T10" fmla="*/ 5 w 20"/>
                    <a:gd name="T11" fmla="*/ 14 h 14"/>
                    <a:gd name="T12" fmla="*/ 7 w 20"/>
                    <a:gd name="T13" fmla="*/ 4 h 14"/>
                    <a:gd name="T14" fmla="*/ 9 w 20"/>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9" y="0"/>
                      </a:moveTo>
                      <a:cubicBezTo>
                        <a:pt x="10" y="0"/>
                        <a:pt x="11" y="1"/>
                        <a:pt x="12" y="1"/>
                      </a:cubicBezTo>
                      <a:cubicBezTo>
                        <a:pt x="14" y="4"/>
                        <a:pt x="14" y="8"/>
                        <a:pt x="18" y="4"/>
                      </a:cubicBezTo>
                      <a:cubicBezTo>
                        <a:pt x="20" y="9"/>
                        <a:pt x="16" y="11"/>
                        <a:pt x="12" y="14"/>
                      </a:cubicBezTo>
                      <a:cubicBezTo>
                        <a:pt x="12" y="14"/>
                        <a:pt x="12" y="14"/>
                        <a:pt x="12" y="14"/>
                      </a:cubicBezTo>
                      <a:cubicBezTo>
                        <a:pt x="10" y="12"/>
                        <a:pt x="7" y="13"/>
                        <a:pt x="5" y="14"/>
                      </a:cubicBezTo>
                      <a:cubicBezTo>
                        <a:pt x="0" y="10"/>
                        <a:pt x="3" y="6"/>
                        <a:pt x="7" y="4"/>
                      </a:cubicBezTo>
                      <a:cubicBezTo>
                        <a:pt x="10" y="3"/>
                        <a:pt x="10" y="2"/>
                        <a:pt x="9" y="0"/>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5" name="Freeform 784"/>
                <p:cNvSpPr/>
                <p:nvPr userDrawn="1"/>
              </p:nvSpPr>
              <p:spPr bwMode="auto">
                <a:xfrm>
                  <a:off x="4915" y="645"/>
                  <a:ext cx="13" cy="6"/>
                </a:xfrm>
                <a:custGeom>
                  <a:avLst/>
                  <a:gdLst>
                    <a:gd name="T0" fmla="*/ 11 w 11"/>
                    <a:gd name="T1" fmla="*/ 0 h 5"/>
                    <a:gd name="T2" fmla="*/ 0 w 11"/>
                    <a:gd name="T3" fmla="*/ 4 h 5"/>
                    <a:gd name="T4" fmla="*/ 6 w 11"/>
                    <a:gd name="T5" fmla="*/ 1 h 5"/>
                    <a:gd name="T6" fmla="*/ 11 w 11"/>
                    <a:gd name="T7" fmla="*/ 0 h 5"/>
                  </a:gdLst>
                  <a:ahLst/>
                  <a:cxnLst>
                    <a:cxn ang="0">
                      <a:pos x="T0" y="T1"/>
                    </a:cxn>
                    <a:cxn ang="0">
                      <a:pos x="T2" y="T3"/>
                    </a:cxn>
                    <a:cxn ang="0">
                      <a:pos x="T4" y="T5"/>
                    </a:cxn>
                    <a:cxn ang="0">
                      <a:pos x="T6" y="T7"/>
                    </a:cxn>
                  </a:cxnLst>
                  <a:rect l="0" t="0" r="r" b="b"/>
                  <a:pathLst>
                    <a:path w="11" h="5">
                      <a:moveTo>
                        <a:pt x="11" y="0"/>
                      </a:moveTo>
                      <a:cubicBezTo>
                        <a:pt x="9" y="5"/>
                        <a:pt x="4" y="4"/>
                        <a:pt x="0" y="4"/>
                      </a:cubicBezTo>
                      <a:cubicBezTo>
                        <a:pt x="1" y="0"/>
                        <a:pt x="4" y="2"/>
                        <a:pt x="6" y="1"/>
                      </a:cubicBezTo>
                      <a:cubicBezTo>
                        <a:pt x="8" y="1"/>
                        <a:pt x="9" y="0"/>
                        <a:pt x="11" y="0"/>
                      </a:cubicBezTo>
                      <a:close/>
                    </a:path>
                  </a:pathLst>
                </a:custGeom>
                <a:solidFill>
                  <a:srgbClr val="A2A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6" name="Freeform 785"/>
                <p:cNvSpPr/>
                <p:nvPr userDrawn="1"/>
              </p:nvSpPr>
              <p:spPr bwMode="auto">
                <a:xfrm>
                  <a:off x="4878" y="646"/>
                  <a:ext cx="7" cy="9"/>
                </a:xfrm>
                <a:custGeom>
                  <a:avLst/>
                  <a:gdLst>
                    <a:gd name="T0" fmla="*/ 6 w 6"/>
                    <a:gd name="T1" fmla="*/ 3 h 7"/>
                    <a:gd name="T2" fmla="*/ 4 w 6"/>
                    <a:gd name="T3" fmla="*/ 7 h 7"/>
                    <a:gd name="T4" fmla="*/ 0 w 6"/>
                    <a:gd name="T5" fmla="*/ 4 h 7"/>
                    <a:gd name="T6" fmla="*/ 2 w 6"/>
                    <a:gd name="T7" fmla="*/ 1 h 7"/>
                    <a:gd name="T8" fmla="*/ 6 w 6"/>
                    <a:gd name="T9" fmla="*/ 3 h 7"/>
                  </a:gdLst>
                  <a:ahLst/>
                  <a:cxnLst>
                    <a:cxn ang="0">
                      <a:pos x="T0" y="T1"/>
                    </a:cxn>
                    <a:cxn ang="0">
                      <a:pos x="T2" y="T3"/>
                    </a:cxn>
                    <a:cxn ang="0">
                      <a:pos x="T4" y="T5"/>
                    </a:cxn>
                    <a:cxn ang="0">
                      <a:pos x="T6" y="T7"/>
                    </a:cxn>
                    <a:cxn ang="0">
                      <a:pos x="T8" y="T9"/>
                    </a:cxn>
                  </a:cxnLst>
                  <a:rect l="0" t="0" r="r" b="b"/>
                  <a:pathLst>
                    <a:path w="6" h="7">
                      <a:moveTo>
                        <a:pt x="6" y="3"/>
                      </a:moveTo>
                      <a:cubicBezTo>
                        <a:pt x="6" y="5"/>
                        <a:pt x="5" y="6"/>
                        <a:pt x="4" y="7"/>
                      </a:cubicBezTo>
                      <a:cubicBezTo>
                        <a:pt x="2" y="7"/>
                        <a:pt x="0" y="6"/>
                        <a:pt x="0" y="4"/>
                      </a:cubicBezTo>
                      <a:cubicBezTo>
                        <a:pt x="0" y="2"/>
                        <a:pt x="1" y="1"/>
                        <a:pt x="2" y="1"/>
                      </a:cubicBezTo>
                      <a:cubicBezTo>
                        <a:pt x="4" y="0"/>
                        <a:pt x="5" y="2"/>
                        <a:pt x="6" y="3"/>
                      </a:cubicBezTo>
                      <a:close/>
                    </a:path>
                  </a:pathLst>
                </a:custGeom>
                <a:solidFill>
                  <a:srgbClr val="9FA2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7" name="Freeform 786"/>
                <p:cNvSpPr/>
                <p:nvPr userDrawn="1"/>
              </p:nvSpPr>
              <p:spPr bwMode="auto">
                <a:xfrm>
                  <a:off x="5436" y="266"/>
                  <a:ext cx="36" cy="38"/>
                </a:xfrm>
                <a:custGeom>
                  <a:avLst/>
                  <a:gdLst>
                    <a:gd name="T0" fmla="*/ 2 w 31"/>
                    <a:gd name="T1" fmla="*/ 29 h 33"/>
                    <a:gd name="T2" fmla="*/ 9 w 31"/>
                    <a:gd name="T3" fmla="*/ 18 h 33"/>
                    <a:gd name="T4" fmla="*/ 17 w 31"/>
                    <a:gd name="T5" fmla="*/ 10 h 33"/>
                    <a:gd name="T6" fmla="*/ 19 w 31"/>
                    <a:gd name="T7" fmla="*/ 7 h 33"/>
                    <a:gd name="T8" fmla="*/ 19 w 31"/>
                    <a:gd name="T9" fmla="*/ 7 h 33"/>
                    <a:gd name="T10" fmla="*/ 24 w 31"/>
                    <a:gd name="T11" fmla="*/ 3 h 33"/>
                    <a:gd name="T12" fmla="*/ 28 w 31"/>
                    <a:gd name="T13" fmla="*/ 5 h 33"/>
                    <a:gd name="T14" fmla="*/ 28 w 31"/>
                    <a:gd name="T15" fmla="*/ 5 h 33"/>
                    <a:gd name="T16" fmla="*/ 23 w 31"/>
                    <a:gd name="T17" fmla="*/ 18 h 33"/>
                    <a:gd name="T18" fmla="*/ 18 w 31"/>
                    <a:gd name="T19" fmla="*/ 24 h 33"/>
                    <a:gd name="T20" fmla="*/ 5 w 31"/>
                    <a:gd name="T21" fmla="*/ 30 h 33"/>
                    <a:gd name="T22" fmla="*/ 2 w 31"/>
                    <a:gd name="T23"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3">
                      <a:moveTo>
                        <a:pt x="2" y="29"/>
                      </a:moveTo>
                      <a:cubicBezTo>
                        <a:pt x="3" y="24"/>
                        <a:pt x="0" y="18"/>
                        <a:pt x="9" y="18"/>
                      </a:cubicBezTo>
                      <a:cubicBezTo>
                        <a:pt x="13" y="18"/>
                        <a:pt x="15" y="13"/>
                        <a:pt x="17" y="10"/>
                      </a:cubicBezTo>
                      <a:cubicBezTo>
                        <a:pt x="18" y="9"/>
                        <a:pt x="18" y="8"/>
                        <a:pt x="19" y="7"/>
                      </a:cubicBezTo>
                      <a:cubicBezTo>
                        <a:pt x="19" y="7"/>
                        <a:pt x="19" y="7"/>
                        <a:pt x="19" y="7"/>
                      </a:cubicBezTo>
                      <a:cubicBezTo>
                        <a:pt x="20" y="5"/>
                        <a:pt x="22" y="4"/>
                        <a:pt x="24" y="3"/>
                      </a:cubicBezTo>
                      <a:cubicBezTo>
                        <a:pt x="28" y="0"/>
                        <a:pt x="28" y="2"/>
                        <a:pt x="28" y="5"/>
                      </a:cubicBezTo>
                      <a:cubicBezTo>
                        <a:pt x="28" y="5"/>
                        <a:pt x="28" y="5"/>
                        <a:pt x="28" y="5"/>
                      </a:cubicBezTo>
                      <a:cubicBezTo>
                        <a:pt x="27" y="10"/>
                        <a:pt x="31" y="16"/>
                        <a:pt x="23" y="18"/>
                      </a:cubicBezTo>
                      <a:cubicBezTo>
                        <a:pt x="20" y="19"/>
                        <a:pt x="19" y="21"/>
                        <a:pt x="18" y="24"/>
                      </a:cubicBezTo>
                      <a:cubicBezTo>
                        <a:pt x="16" y="33"/>
                        <a:pt x="15" y="33"/>
                        <a:pt x="5" y="30"/>
                      </a:cubicBezTo>
                      <a:cubicBezTo>
                        <a:pt x="4" y="30"/>
                        <a:pt x="3" y="29"/>
                        <a:pt x="2" y="29"/>
                      </a:cubicBezTo>
                      <a:close/>
                    </a:path>
                  </a:pathLst>
                </a:custGeom>
                <a:solidFill>
                  <a:srgbClr val="8183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8" name="Freeform 787"/>
                <p:cNvSpPr/>
                <p:nvPr userDrawn="1"/>
              </p:nvSpPr>
              <p:spPr bwMode="auto">
                <a:xfrm>
                  <a:off x="5451" y="230"/>
                  <a:ext cx="15" cy="27"/>
                </a:xfrm>
                <a:custGeom>
                  <a:avLst/>
                  <a:gdLst>
                    <a:gd name="T0" fmla="*/ 5 w 13"/>
                    <a:gd name="T1" fmla="*/ 0 h 23"/>
                    <a:gd name="T2" fmla="*/ 9 w 13"/>
                    <a:gd name="T3" fmla="*/ 9 h 23"/>
                    <a:gd name="T4" fmla="*/ 7 w 13"/>
                    <a:gd name="T5" fmla="*/ 23 h 23"/>
                    <a:gd name="T6" fmla="*/ 5 w 13"/>
                    <a:gd name="T7" fmla="*/ 0 h 23"/>
                  </a:gdLst>
                  <a:ahLst/>
                  <a:cxnLst>
                    <a:cxn ang="0">
                      <a:pos x="T0" y="T1"/>
                    </a:cxn>
                    <a:cxn ang="0">
                      <a:pos x="T2" y="T3"/>
                    </a:cxn>
                    <a:cxn ang="0">
                      <a:pos x="T4" y="T5"/>
                    </a:cxn>
                    <a:cxn ang="0">
                      <a:pos x="T6" y="T7"/>
                    </a:cxn>
                  </a:cxnLst>
                  <a:rect l="0" t="0" r="r" b="b"/>
                  <a:pathLst>
                    <a:path w="13" h="23">
                      <a:moveTo>
                        <a:pt x="5" y="0"/>
                      </a:moveTo>
                      <a:cubicBezTo>
                        <a:pt x="13" y="2"/>
                        <a:pt x="13" y="2"/>
                        <a:pt x="9" y="9"/>
                      </a:cubicBezTo>
                      <a:cubicBezTo>
                        <a:pt x="6" y="14"/>
                        <a:pt x="10" y="19"/>
                        <a:pt x="7" y="23"/>
                      </a:cubicBezTo>
                      <a:cubicBezTo>
                        <a:pt x="0" y="10"/>
                        <a:pt x="0" y="6"/>
                        <a:pt x="5" y="0"/>
                      </a:cubicBezTo>
                      <a:close/>
                    </a:path>
                  </a:pathLst>
                </a:custGeom>
                <a:solidFill>
                  <a:srgbClr val="9B9F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9" name="Freeform 788"/>
                <p:cNvSpPr/>
                <p:nvPr userDrawn="1"/>
              </p:nvSpPr>
              <p:spPr bwMode="auto">
                <a:xfrm>
                  <a:off x="5477" y="224"/>
                  <a:ext cx="17" cy="30"/>
                </a:xfrm>
                <a:custGeom>
                  <a:avLst/>
                  <a:gdLst>
                    <a:gd name="T0" fmla="*/ 14 w 15"/>
                    <a:gd name="T1" fmla="*/ 12 h 26"/>
                    <a:gd name="T2" fmla="*/ 5 w 15"/>
                    <a:gd name="T3" fmla="*/ 26 h 26"/>
                    <a:gd name="T4" fmla="*/ 3 w 15"/>
                    <a:gd name="T5" fmla="*/ 21 h 26"/>
                    <a:gd name="T6" fmla="*/ 4 w 15"/>
                    <a:gd name="T7" fmla="*/ 9 h 26"/>
                    <a:gd name="T8" fmla="*/ 14 w 15"/>
                    <a:gd name="T9" fmla="*/ 5 h 26"/>
                    <a:gd name="T10" fmla="*/ 15 w 15"/>
                    <a:gd name="T11" fmla="*/ 7 h 26"/>
                    <a:gd name="T12" fmla="*/ 14 w 15"/>
                    <a:gd name="T13" fmla="*/ 12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4" y="12"/>
                      </a:moveTo>
                      <a:cubicBezTo>
                        <a:pt x="11" y="17"/>
                        <a:pt x="5" y="19"/>
                        <a:pt x="5" y="26"/>
                      </a:cubicBezTo>
                      <a:cubicBezTo>
                        <a:pt x="4" y="25"/>
                        <a:pt x="4" y="23"/>
                        <a:pt x="3" y="21"/>
                      </a:cubicBezTo>
                      <a:cubicBezTo>
                        <a:pt x="0" y="16"/>
                        <a:pt x="4" y="13"/>
                        <a:pt x="4" y="9"/>
                      </a:cubicBezTo>
                      <a:cubicBezTo>
                        <a:pt x="5" y="0"/>
                        <a:pt x="12" y="9"/>
                        <a:pt x="14" y="5"/>
                      </a:cubicBezTo>
                      <a:cubicBezTo>
                        <a:pt x="14" y="6"/>
                        <a:pt x="14" y="6"/>
                        <a:pt x="15" y="7"/>
                      </a:cubicBezTo>
                      <a:cubicBezTo>
                        <a:pt x="15" y="9"/>
                        <a:pt x="8" y="10"/>
                        <a:pt x="14" y="12"/>
                      </a:cubicBezTo>
                      <a:close/>
                    </a:path>
                  </a:pathLst>
                </a:custGeom>
                <a:solidFill>
                  <a:srgbClr val="9F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0" name="Freeform 789"/>
                <p:cNvSpPr/>
                <p:nvPr userDrawn="1"/>
              </p:nvSpPr>
              <p:spPr bwMode="auto">
                <a:xfrm>
                  <a:off x="5476" y="202"/>
                  <a:ext cx="9" cy="13"/>
                </a:xfrm>
                <a:custGeom>
                  <a:avLst/>
                  <a:gdLst>
                    <a:gd name="T0" fmla="*/ 0 w 8"/>
                    <a:gd name="T1" fmla="*/ 7 h 11"/>
                    <a:gd name="T2" fmla="*/ 4 w 8"/>
                    <a:gd name="T3" fmla="*/ 1 h 11"/>
                    <a:gd name="T4" fmla="*/ 7 w 8"/>
                    <a:gd name="T5" fmla="*/ 3 h 11"/>
                    <a:gd name="T6" fmla="*/ 4 w 8"/>
                    <a:gd name="T7" fmla="*/ 10 h 11"/>
                    <a:gd name="T8" fmla="*/ 2 w 8"/>
                    <a:gd name="T9" fmla="*/ 11 h 11"/>
                    <a:gd name="T10" fmla="*/ 0 w 8"/>
                    <a:gd name="T11" fmla="*/ 7 h 11"/>
                  </a:gdLst>
                  <a:ahLst/>
                  <a:cxnLst>
                    <a:cxn ang="0">
                      <a:pos x="T0" y="T1"/>
                    </a:cxn>
                    <a:cxn ang="0">
                      <a:pos x="T2" y="T3"/>
                    </a:cxn>
                    <a:cxn ang="0">
                      <a:pos x="T4" y="T5"/>
                    </a:cxn>
                    <a:cxn ang="0">
                      <a:pos x="T6" y="T7"/>
                    </a:cxn>
                    <a:cxn ang="0">
                      <a:pos x="T8" y="T9"/>
                    </a:cxn>
                    <a:cxn ang="0">
                      <a:pos x="T10" y="T11"/>
                    </a:cxn>
                  </a:cxnLst>
                  <a:rect l="0" t="0" r="r" b="b"/>
                  <a:pathLst>
                    <a:path w="8" h="11">
                      <a:moveTo>
                        <a:pt x="0" y="7"/>
                      </a:moveTo>
                      <a:cubicBezTo>
                        <a:pt x="2" y="5"/>
                        <a:pt x="1" y="1"/>
                        <a:pt x="4" y="1"/>
                      </a:cubicBezTo>
                      <a:cubicBezTo>
                        <a:pt x="6" y="0"/>
                        <a:pt x="6" y="1"/>
                        <a:pt x="7" y="3"/>
                      </a:cubicBezTo>
                      <a:cubicBezTo>
                        <a:pt x="7" y="6"/>
                        <a:pt x="8" y="9"/>
                        <a:pt x="4" y="10"/>
                      </a:cubicBezTo>
                      <a:cubicBezTo>
                        <a:pt x="3" y="11"/>
                        <a:pt x="3" y="11"/>
                        <a:pt x="2" y="11"/>
                      </a:cubicBezTo>
                      <a:cubicBezTo>
                        <a:pt x="1" y="10"/>
                        <a:pt x="1" y="8"/>
                        <a:pt x="0" y="7"/>
                      </a:cubicBezTo>
                      <a:close/>
                    </a:path>
                  </a:pathLst>
                </a:custGeom>
                <a:solidFill>
                  <a:srgbClr val="969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1" name="Freeform 790"/>
                <p:cNvSpPr/>
                <p:nvPr userDrawn="1"/>
              </p:nvSpPr>
              <p:spPr bwMode="auto">
                <a:xfrm>
                  <a:off x="5456" y="227"/>
                  <a:ext cx="7" cy="3"/>
                </a:xfrm>
                <a:custGeom>
                  <a:avLst/>
                  <a:gdLst>
                    <a:gd name="T0" fmla="*/ 0 w 6"/>
                    <a:gd name="T1" fmla="*/ 1 h 3"/>
                    <a:gd name="T2" fmla="*/ 2 w 6"/>
                    <a:gd name="T3" fmla="*/ 0 h 3"/>
                    <a:gd name="T4" fmla="*/ 1 w 6"/>
                    <a:gd name="T5" fmla="*/ 3 h 3"/>
                    <a:gd name="T6" fmla="*/ 1 w 6"/>
                    <a:gd name="T7" fmla="*/ 3 h 3"/>
                    <a:gd name="T8" fmla="*/ 0 w 6"/>
                    <a:gd name="T9" fmla="*/ 1 h 3"/>
                  </a:gdLst>
                  <a:ahLst/>
                  <a:cxnLst>
                    <a:cxn ang="0">
                      <a:pos x="T0" y="T1"/>
                    </a:cxn>
                    <a:cxn ang="0">
                      <a:pos x="T2" y="T3"/>
                    </a:cxn>
                    <a:cxn ang="0">
                      <a:pos x="T4" y="T5"/>
                    </a:cxn>
                    <a:cxn ang="0">
                      <a:pos x="T6" y="T7"/>
                    </a:cxn>
                    <a:cxn ang="0">
                      <a:pos x="T8" y="T9"/>
                    </a:cxn>
                  </a:cxnLst>
                  <a:rect l="0" t="0" r="r" b="b"/>
                  <a:pathLst>
                    <a:path w="6" h="3">
                      <a:moveTo>
                        <a:pt x="0" y="1"/>
                      </a:moveTo>
                      <a:cubicBezTo>
                        <a:pt x="1" y="0"/>
                        <a:pt x="2" y="0"/>
                        <a:pt x="2" y="0"/>
                      </a:cubicBezTo>
                      <a:cubicBezTo>
                        <a:pt x="6" y="2"/>
                        <a:pt x="2" y="2"/>
                        <a:pt x="1" y="3"/>
                      </a:cubicBezTo>
                      <a:cubicBezTo>
                        <a:pt x="1" y="3"/>
                        <a:pt x="1" y="3"/>
                        <a:pt x="1" y="3"/>
                      </a:cubicBezTo>
                      <a:cubicBezTo>
                        <a:pt x="1" y="2"/>
                        <a:pt x="0" y="1"/>
                        <a:pt x="0" y="1"/>
                      </a:cubicBezTo>
                      <a:close/>
                    </a:path>
                  </a:pathLst>
                </a:custGeom>
                <a:solidFill>
                  <a:srgbClr val="9B9F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2" name="Freeform 791"/>
                <p:cNvSpPr/>
                <p:nvPr userDrawn="1"/>
              </p:nvSpPr>
              <p:spPr bwMode="auto">
                <a:xfrm>
                  <a:off x="5480" y="254"/>
                  <a:ext cx="3" cy="3"/>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2"/>
                        <a:pt x="1" y="2"/>
                        <a:pt x="0" y="1"/>
                      </a:cubicBezTo>
                      <a:cubicBezTo>
                        <a:pt x="0" y="1"/>
                        <a:pt x="1" y="1"/>
                        <a:pt x="2" y="0"/>
                      </a:cubicBezTo>
                      <a:close/>
                    </a:path>
                  </a:pathLst>
                </a:custGeom>
                <a:solidFill>
                  <a:srgbClr val="9F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3" name="Freeform 792"/>
                <p:cNvSpPr/>
                <p:nvPr userDrawn="1"/>
              </p:nvSpPr>
              <p:spPr bwMode="auto">
                <a:xfrm>
                  <a:off x="5461" y="408"/>
                  <a:ext cx="1" cy="1"/>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1" y="1"/>
                        <a:pt x="1" y="1"/>
                        <a:pt x="0" y="0"/>
                      </a:cubicBez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4" name="Freeform 793"/>
                <p:cNvSpPr/>
                <p:nvPr userDrawn="1"/>
              </p:nvSpPr>
              <p:spPr bwMode="auto">
                <a:xfrm>
                  <a:off x="5387" y="422"/>
                  <a:ext cx="4" cy="5"/>
                </a:xfrm>
                <a:custGeom>
                  <a:avLst/>
                  <a:gdLst>
                    <a:gd name="T0" fmla="*/ 4 w 4"/>
                    <a:gd name="T1" fmla="*/ 3 h 5"/>
                    <a:gd name="T2" fmla="*/ 0 w 4"/>
                    <a:gd name="T3" fmla="*/ 5 h 5"/>
                    <a:gd name="T4" fmla="*/ 0 w 4"/>
                    <a:gd name="T5" fmla="*/ 0 h 5"/>
                    <a:gd name="T6" fmla="*/ 4 w 4"/>
                    <a:gd name="T7" fmla="*/ 3 h 5"/>
                  </a:gdLst>
                  <a:ahLst/>
                  <a:cxnLst>
                    <a:cxn ang="0">
                      <a:pos x="T0" y="T1"/>
                    </a:cxn>
                    <a:cxn ang="0">
                      <a:pos x="T2" y="T3"/>
                    </a:cxn>
                    <a:cxn ang="0">
                      <a:pos x="T4" y="T5"/>
                    </a:cxn>
                    <a:cxn ang="0">
                      <a:pos x="T6" y="T7"/>
                    </a:cxn>
                  </a:cxnLst>
                  <a:rect l="0" t="0" r="r" b="b"/>
                  <a:pathLst>
                    <a:path w="4" h="5">
                      <a:moveTo>
                        <a:pt x="4" y="3"/>
                      </a:moveTo>
                      <a:cubicBezTo>
                        <a:pt x="3" y="4"/>
                        <a:pt x="1" y="4"/>
                        <a:pt x="0" y="5"/>
                      </a:cubicBezTo>
                      <a:cubicBezTo>
                        <a:pt x="0" y="3"/>
                        <a:pt x="0" y="1"/>
                        <a:pt x="0" y="0"/>
                      </a:cubicBezTo>
                      <a:cubicBezTo>
                        <a:pt x="2" y="0"/>
                        <a:pt x="3" y="1"/>
                        <a:pt x="4" y="3"/>
                      </a:cubicBezTo>
                      <a:close/>
                    </a:path>
                  </a:pathLst>
                </a:custGeom>
                <a:solidFill>
                  <a:srgbClr val="A0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5" name="Freeform 794"/>
                <p:cNvSpPr/>
                <p:nvPr userDrawn="1"/>
              </p:nvSpPr>
              <p:spPr bwMode="auto">
                <a:xfrm>
                  <a:off x="5434" y="310"/>
                  <a:ext cx="23" cy="23"/>
                </a:xfrm>
                <a:custGeom>
                  <a:avLst/>
                  <a:gdLst>
                    <a:gd name="T0" fmla="*/ 13 w 20"/>
                    <a:gd name="T1" fmla="*/ 0 h 20"/>
                    <a:gd name="T2" fmla="*/ 19 w 20"/>
                    <a:gd name="T3" fmla="*/ 5 h 20"/>
                    <a:gd name="T4" fmla="*/ 10 w 20"/>
                    <a:gd name="T5" fmla="*/ 19 h 20"/>
                    <a:gd name="T6" fmla="*/ 0 w 20"/>
                    <a:gd name="T7" fmla="*/ 18 h 20"/>
                    <a:gd name="T8" fmla="*/ 0 w 20"/>
                    <a:gd name="T9" fmla="*/ 16 h 20"/>
                    <a:gd name="T10" fmla="*/ 11 w 20"/>
                    <a:gd name="T11" fmla="*/ 1 h 20"/>
                    <a:gd name="T12" fmla="*/ 13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3" y="0"/>
                      </a:moveTo>
                      <a:cubicBezTo>
                        <a:pt x="16" y="0"/>
                        <a:pt x="20" y="1"/>
                        <a:pt x="19" y="5"/>
                      </a:cubicBezTo>
                      <a:cubicBezTo>
                        <a:pt x="18" y="11"/>
                        <a:pt x="17" y="17"/>
                        <a:pt x="10" y="19"/>
                      </a:cubicBezTo>
                      <a:cubicBezTo>
                        <a:pt x="7" y="20"/>
                        <a:pt x="3" y="20"/>
                        <a:pt x="0" y="18"/>
                      </a:cubicBezTo>
                      <a:cubicBezTo>
                        <a:pt x="0" y="17"/>
                        <a:pt x="0" y="17"/>
                        <a:pt x="0" y="16"/>
                      </a:cubicBezTo>
                      <a:cubicBezTo>
                        <a:pt x="6" y="13"/>
                        <a:pt x="5" y="4"/>
                        <a:pt x="11" y="1"/>
                      </a:cubicBezTo>
                      <a:cubicBezTo>
                        <a:pt x="12" y="1"/>
                        <a:pt x="12" y="0"/>
                        <a:pt x="13" y="0"/>
                      </a:cubicBezTo>
                      <a:close/>
                    </a:path>
                  </a:pathLst>
                </a:custGeom>
                <a:solidFill>
                  <a:srgbClr val="A8A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6" name="Freeform 795"/>
                <p:cNvSpPr/>
                <p:nvPr userDrawn="1"/>
              </p:nvSpPr>
              <p:spPr bwMode="auto">
                <a:xfrm>
                  <a:off x="5429" y="310"/>
                  <a:ext cx="18" cy="18"/>
                </a:xfrm>
                <a:custGeom>
                  <a:avLst/>
                  <a:gdLst>
                    <a:gd name="T0" fmla="*/ 15 w 15"/>
                    <a:gd name="T1" fmla="*/ 1 h 16"/>
                    <a:gd name="T2" fmla="*/ 4 w 15"/>
                    <a:gd name="T3" fmla="*/ 16 h 16"/>
                    <a:gd name="T4" fmla="*/ 3 w 15"/>
                    <a:gd name="T5" fmla="*/ 10 h 16"/>
                    <a:gd name="T6" fmla="*/ 1 w 15"/>
                    <a:gd name="T7" fmla="*/ 4 h 16"/>
                    <a:gd name="T8" fmla="*/ 7 w 15"/>
                    <a:gd name="T9" fmla="*/ 1 h 16"/>
                    <a:gd name="T10" fmla="*/ 15 w 15"/>
                    <a:gd name="T11" fmla="*/ 1 h 16"/>
                  </a:gdLst>
                  <a:ahLst/>
                  <a:cxnLst>
                    <a:cxn ang="0">
                      <a:pos x="T0" y="T1"/>
                    </a:cxn>
                    <a:cxn ang="0">
                      <a:pos x="T2" y="T3"/>
                    </a:cxn>
                    <a:cxn ang="0">
                      <a:pos x="T4" y="T5"/>
                    </a:cxn>
                    <a:cxn ang="0">
                      <a:pos x="T6" y="T7"/>
                    </a:cxn>
                    <a:cxn ang="0">
                      <a:pos x="T8" y="T9"/>
                    </a:cxn>
                    <a:cxn ang="0">
                      <a:pos x="T10" y="T11"/>
                    </a:cxn>
                  </a:cxnLst>
                  <a:rect l="0" t="0" r="r" b="b"/>
                  <a:pathLst>
                    <a:path w="15" h="16">
                      <a:moveTo>
                        <a:pt x="15" y="1"/>
                      </a:moveTo>
                      <a:cubicBezTo>
                        <a:pt x="12" y="7"/>
                        <a:pt x="12" y="15"/>
                        <a:pt x="4" y="16"/>
                      </a:cubicBezTo>
                      <a:cubicBezTo>
                        <a:pt x="3" y="14"/>
                        <a:pt x="7" y="12"/>
                        <a:pt x="3" y="10"/>
                      </a:cubicBezTo>
                      <a:cubicBezTo>
                        <a:pt x="0" y="9"/>
                        <a:pt x="0" y="7"/>
                        <a:pt x="1" y="4"/>
                      </a:cubicBezTo>
                      <a:cubicBezTo>
                        <a:pt x="2" y="1"/>
                        <a:pt x="4" y="0"/>
                        <a:pt x="7" y="1"/>
                      </a:cubicBezTo>
                      <a:cubicBezTo>
                        <a:pt x="10" y="1"/>
                        <a:pt x="12" y="2"/>
                        <a:pt x="15" y="1"/>
                      </a:cubicBezTo>
                      <a:close/>
                    </a:path>
                  </a:pathLst>
                </a:custGeom>
                <a:solidFill>
                  <a:srgbClr val="9092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7" name="Freeform 796"/>
                <p:cNvSpPr/>
                <p:nvPr userDrawn="1"/>
              </p:nvSpPr>
              <p:spPr bwMode="auto">
                <a:xfrm>
                  <a:off x="5463" y="272"/>
                  <a:ext cx="18" cy="20"/>
                </a:xfrm>
                <a:custGeom>
                  <a:avLst/>
                  <a:gdLst>
                    <a:gd name="T0" fmla="*/ 0 w 16"/>
                    <a:gd name="T1" fmla="*/ 13 h 18"/>
                    <a:gd name="T2" fmla="*/ 5 w 16"/>
                    <a:gd name="T3" fmla="*/ 0 h 18"/>
                    <a:gd name="T4" fmla="*/ 11 w 16"/>
                    <a:gd name="T5" fmla="*/ 6 h 18"/>
                    <a:gd name="T6" fmla="*/ 15 w 16"/>
                    <a:gd name="T7" fmla="*/ 16 h 18"/>
                    <a:gd name="T8" fmla="*/ 1 w 16"/>
                    <a:gd name="T9" fmla="*/ 15 h 18"/>
                    <a:gd name="T10" fmla="*/ 0 w 16"/>
                    <a:gd name="T11" fmla="*/ 13 h 18"/>
                  </a:gdLst>
                  <a:ahLst/>
                  <a:cxnLst>
                    <a:cxn ang="0">
                      <a:pos x="T0" y="T1"/>
                    </a:cxn>
                    <a:cxn ang="0">
                      <a:pos x="T2" y="T3"/>
                    </a:cxn>
                    <a:cxn ang="0">
                      <a:pos x="T4" y="T5"/>
                    </a:cxn>
                    <a:cxn ang="0">
                      <a:pos x="T6" y="T7"/>
                    </a:cxn>
                    <a:cxn ang="0">
                      <a:pos x="T8" y="T9"/>
                    </a:cxn>
                    <a:cxn ang="0">
                      <a:pos x="T10" y="T11"/>
                    </a:cxn>
                  </a:cxnLst>
                  <a:rect l="0" t="0" r="r" b="b"/>
                  <a:pathLst>
                    <a:path w="16" h="18">
                      <a:moveTo>
                        <a:pt x="0" y="13"/>
                      </a:moveTo>
                      <a:cubicBezTo>
                        <a:pt x="4" y="9"/>
                        <a:pt x="3" y="4"/>
                        <a:pt x="5" y="0"/>
                      </a:cubicBezTo>
                      <a:cubicBezTo>
                        <a:pt x="6" y="3"/>
                        <a:pt x="8" y="5"/>
                        <a:pt x="11" y="6"/>
                      </a:cubicBezTo>
                      <a:cubicBezTo>
                        <a:pt x="15" y="8"/>
                        <a:pt x="16" y="12"/>
                        <a:pt x="15" y="16"/>
                      </a:cubicBezTo>
                      <a:cubicBezTo>
                        <a:pt x="10" y="18"/>
                        <a:pt x="6" y="12"/>
                        <a:pt x="1" y="15"/>
                      </a:cubicBezTo>
                      <a:cubicBezTo>
                        <a:pt x="1" y="14"/>
                        <a:pt x="0" y="13"/>
                        <a:pt x="0" y="13"/>
                      </a:cubicBezTo>
                      <a:close/>
                    </a:path>
                  </a:pathLst>
                </a:custGeom>
                <a:solidFill>
                  <a:srgbClr val="94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8" name="Freeform 797"/>
                <p:cNvSpPr/>
                <p:nvPr userDrawn="1"/>
              </p:nvSpPr>
              <p:spPr bwMode="auto">
                <a:xfrm>
                  <a:off x="5461" y="289"/>
                  <a:ext cx="8" cy="7"/>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4" y="3"/>
                        <a:pt x="7" y="6"/>
                        <a:pt x="1" y="6"/>
                      </a:cubicBezTo>
                      <a:cubicBezTo>
                        <a:pt x="0" y="4"/>
                        <a:pt x="1" y="2"/>
                        <a:pt x="3" y="0"/>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9" name="Freeform 798"/>
                <p:cNvSpPr/>
                <p:nvPr userDrawn="1"/>
              </p:nvSpPr>
              <p:spPr bwMode="auto">
                <a:xfrm>
                  <a:off x="5419" y="310"/>
                  <a:ext cx="5" cy="3"/>
                </a:xfrm>
                <a:custGeom>
                  <a:avLst/>
                  <a:gdLst>
                    <a:gd name="T0" fmla="*/ 2 w 4"/>
                    <a:gd name="T1" fmla="*/ 3 h 3"/>
                    <a:gd name="T2" fmla="*/ 0 w 4"/>
                    <a:gd name="T3" fmla="*/ 1 h 3"/>
                    <a:gd name="T4" fmla="*/ 4 w 4"/>
                    <a:gd name="T5" fmla="*/ 2 h 3"/>
                    <a:gd name="T6" fmla="*/ 2 w 4"/>
                    <a:gd name="T7" fmla="*/ 3 h 3"/>
                  </a:gdLst>
                  <a:ahLst/>
                  <a:cxnLst>
                    <a:cxn ang="0">
                      <a:pos x="T0" y="T1"/>
                    </a:cxn>
                    <a:cxn ang="0">
                      <a:pos x="T2" y="T3"/>
                    </a:cxn>
                    <a:cxn ang="0">
                      <a:pos x="T4" y="T5"/>
                    </a:cxn>
                    <a:cxn ang="0">
                      <a:pos x="T6" y="T7"/>
                    </a:cxn>
                  </a:cxnLst>
                  <a:rect l="0" t="0" r="r" b="b"/>
                  <a:pathLst>
                    <a:path w="4" h="3">
                      <a:moveTo>
                        <a:pt x="2" y="3"/>
                      </a:moveTo>
                      <a:cubicBezTo>
                        <a:pt x="1" y="2"/>
                        <a:pt x="1" y="2"/>
                        <a:pt x="0" y="1"/>
                      </a:cubicBezTo>
                      <a:cubicBezTo>
                        <a:pt x="2" y="0"/>
                        <a:pt x="3" y="1"/>
                        <a:pt x="4" y="2"/>
                      </a:cubicBezTo>
                      <a:cubicBezTo>
                        <a:pt x="3" y="2"/>
                        <a:pt x="3" y="2"/>
                        <a:pt x="2" y="3"/>
                      </a:cubicBezTo>
                      <a:close/>
                    </a:path>
                  </a:pathLst>
                </a:custGeom>
                <a:solidFill>
                  <a:srgbClr val="9E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0" name="Freeform 799"/>
                <p:cNvSpPr/>
                <p:nvPr userDrawn="1"/>
              </p:nvSpPr>
              <p:spPr bwMode="auto">
                <a:xfrm>
                  <a:off x="5444" y="336"/>
                  <a:ext cx="13" cy="11"/>
                </a:xfrm>
                <a:custGeom>
                  <a:avLst/>
                  <a:gdLst>
                    <a:gd name="T0" fmla="*/ 10 w 11"/>
                    <a:gd name="T1" fmla="*/ 3 h 9"/>
                    <a:gd name="T2" fmla="*/ 11 w 11"/>
                    <a:gd name="T3" fmla="*/ 5 h 9"/>
                    <a:gd name="T4" fmla="*/ 0 w 11"/>
                    <a:gd name="T5" fmla="*/ 8 h 9"/>
                    <a:gd name="T6" fmla="*/ 7 w 11"/>
                    <a:gd name="T7" fmla="*/ 1 h 9"/>
                    <a:gd name="T8" fmla="*/ 9 w 11"/>
                    <a:gd name="T9" fmla="*/ 0 h 9"/>
                    <a:gd name="T10" fmla="*/ 10 w 11"/>
                    <a:gd name="T11" fmla="*/ 3 h 9"/>
                  </a:gdLst>
                  <a:ahLst/>
                  <a:cxnLst>
                    <a:cxn ang="0">
                      <a:pos x="T0" y="T1"/>
                    </a:cxn>
                    <a:cxn ang="0">
                      <a:pos x="T2" y="T3"/>
                    </a:cxn>
                    <a:cxn ang="0">
                      <a:pos x="T4" y="T5"/>
                    </a:cxn>
                    <a:cxn ang="0">
                      <a:pos x="T6" y="T7"/>
                    </a:cxn>
                    <a:cxn ang="0">
                      <a:pos x="T8" y="T9"/>
                    </a:cxn>
                    <a:cxn ang="0">
                      <a:pos x="T10" y="T11"/>
                    </a:cxn>
                  </a:cxnLst>
                  <a:rect l="0" t="0" r="r" b="b"/>
                  <a:pathLst>
                    <a:path w="11" h="9">
                      <a:moveTo>
                        <a:pt x="10" y="3"/>
                      </a:moveTo>
                      <a:cubicBezTo>
                        <a:pt x="10" y="3"/>
                        <a:pt x="10" y="4"/>
                        <a:pt x="11" y="5"/>
                      </a:cubicBezTo>
                      <a:cubicBezTo>
                        <a:pt x="7" y="6"/>
                        <a:pt x="4" y="9"/>
                        <a:pt x="0" y="8"/>
                      </a:cubicBezTo>
                      <a:cubicBezTo>
                        <a:pt x="0" y="2"/>
                        <a:pt x="7" y="6"/>
                        <a:pt x="7" y="1"/>
                      </a:cubicBezTo>
                      <a:cubicBezTo>
                        <a:pt x="7" y="1"/>
                        <a:pt x="8" y="0"/>
                        <a:pt x="9" y="0"/>
                      </a:cubicBezTo>
                      <a:cubicBezTo>
                        <a:pt x="10" y="1"/>
                        <a:pt x="10" y="2"/>
                        <a:pt x="10" y="3"/>
                      </a:cubicBezTo>
                      <a:close/>
                    </a:path>
                  </a:pathLst>
                </a:custGeom>
                <a:solidFill>
                  <a:srgbClr val="9F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1" name="Freeform 800"/>
                <p:cNvSpPr/>
                <p:nvPr userDrawn="1"/>
              </p:nvSpPr>
              <p:spPr bwMode="auto">
                <a:xfrm>
                  <a:off x="5449" y="332"/>
                  <a:ext cx="7" cy="5"/>
                </a:xfrm>
                <a:custGeom>
                  <a:avLst/>
                  <a:gdLst>
                    <a:gd name="T0" fmla="*/ 5 w 6"/>
                    <a:gd name="T1" fmla="*/ 5 h 5"/>
                    <a:gd name="T2" fmla="*/ 3 w 6"/>
                    <a:gd name="T3" fmla="*/ 5 h 5"/>
                    <a:gd name="T4" fmla="*/ 0 w 6"/>
                    <a:gd name="T5" fmla="*/ 4 h 5"/>
                    <a:gd name="T6" fmla="*/ 6 w 6"/>
                    <a:gd name="T7" fmla="*/ 1 h 5"/>
                    <a:gd name="T8" fmla="*/ 5 w 6"/>
                    <a:gd name="T9" fmla="*/ 5 h 5"/>
                  </a:gdLst>
                  <a:ahLst/>
                  <a:cxnLst>
                    <a:cxn ang="0">
                      <a:pos x="T0" y="T1"/>
                    </a:cxn>
                    <a:cxn ang="0">
                      <a:pos x="T2" y="T3"/>
                    </a:cxn>
                    <a:cxn ang="0">
                      <a:pos x="T4" y="T5"/>
                    </a:cxn>
                    <a:cxn ang="0">
                      <a:pos x="T6" y="T7"/>
                    </a:cxn>
                    <a:cxn ang="0">
                      <a:pos x="T8" y="T9"/>
                    </a:cxn>
                  </a:cxnLst>
                  <a:rect l="0" t="0" r="r" b="b"/>
                  <a:pathLst>
                    <a:path w="6" h="5">
                      <a:moveTo>
                        <a:pt x="5" y="5"/>
                      </a:moveTo>
                      <a:cubicBezTo>
                        <a:pt x="4" y="5"/>
                        <a:pt x="4" y="5"/>
                        <a:pt x="3" y="5"/>
                      </a:cubicBezTo>
                      <a:cubicBezTo>
                        <a:pt x="2" y="5"/>
                        <a:pt x="1" y="5"/>
                        <a:pt x="0" y="4"/>
                      </a:cubicBezTo>
                      <a:cubicBezTo>
                        <a:pt x="1" y="0"/>
                        <a:pt x="3" y="0"/>
                        <a:pt x="6" y="1"/>
                      </a:cubicBezTo>
                      <a:cubicBezTo>
                        <a:pt x="6" y="3"/>
                        <a:pt x="6" y="4"/>
                        <a:pt x="5" y="5"/>
                      </a:cubicBezTo>
                      <a:close/>
                    </a:path>
                  </a:pathLst>
                </a:custGeom>
                <a:solidFill>
                  <a:srgbClr val="ABA7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2" name="Freeform 801"/>
                <p:cNvSpPr/>
                <p:nvPr userDrawn="1"/>
              </p:nvSpPr>
              <p:spPr bwMode="auto">
                <a:xfrm>
                  <a:off x="5479" y="368"/>
                  <a:ext cx="67" cy="42"/>
                </a:xfrm>
                <a:custGeom>
                  <a:avLst/>
                  <a:gdLst>
                    <a:gd name="T0" fmla="*/ 41 w 58"/>
                    <a:gd name="T1" fmla="*/ 0 h 36"/>
                    <a:gd name="T2" fmla="*/ 58 w 58"/>
                    <a:gd name="T3" fmla="*/ 3 h 36"/>
                    <a:gd name="T4" fmla="*/ 55 w 58"/>
                    <a:gd name="T5" fmla="*/ 7 h 36"/>
                    <a:gd name="T6" fmla="*/ 54 w 58"/>
                    <a:gd name="T7" fmla="*/ 8 h 36"/>
                    <a:gd name="T8" fmla="*/ 52 w 58"/>
                    <a:gd name="T9" fmla="*/ 8 h 36"/>
                    <a:gd name="T10" fmla="*/ 47 w 58"/>
                    <a:gd name="T11" fmla="*/ 13 h 36"/>
                    <a:gd name="T12" fmla="*/ 47 w 58"/>
                    <a:gd name="T13" fmla="*/ 13 h 36"/>
                    <a:gd name="T14" fmla="*/ 45 w 58"/>
                    <a:gd name="T15" fmla="*/ 14 h 36"/>
                    <a:gd name="T16" fmla="*/ 40 w 58"/>
                    <a:gd name="T17" fmla="*/ 16 h 36"/>
                    <a:gd name="T18" fmla="*/ 19 w 58"/>
                    <a:gd name="T19" fmla="*/ 26 h 36"/>
                    <a:gd name="T20" fmla="*/ 17 w 58"/>
                    <a:gd name="T21" fmla="*/ 28 h 36"/>
                    <a:gd name="T22" fmla="*/ 15 w 58"/>
                    <a:gd name="T23" fmla="*/ 29 h 36"/>
                    <a:gd name="T24" fmla="*/ 0 w 58"/>
                    <a:gd name="T25" fmla="*/ 33 h 36"/>
                    <a:gd name="T26" fmla="*/ 7 w 58"/>
                    <a:gd name="T27" fmla="*/ 26 h 36"/>
                    <a:gd name="T28" fmla="*/ 10 w 58"/>
                    <a:gd name="T29" fmla="*/ 19 h 36"/>
                    <a:gd name="T30" fmla="*/ 17 w 58"/>
                    <a:gd name="T31" fmla="*/ 11 h 36"/>
                    <a:gd name="T32" fmla="*/ 39 w 58"/>
                    <a:gd name="T33" fmla="*/ 1 h 36"/>
                    <a:gd name="T34" fmla="*/ 41 w 58"/>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6">
                      <a:moveTo>
                        <a:pt x="41" y="0"/>
                      </a:moveTo>
                      <a:cubicBezTo>
                        <a:pt x="47" y="1"/>
                        <a:pt x="52" y="5"/>
                        <a:pt x="58" y="3"/>
                      </a:cubicBezTo>
                      <a:cubicBezTo>
                        <a:pt x="58" y="6"/>
                        <a:pt x="56" y="7"/>
                        <a:pt x="55" y="7"/>
                      </a:cubicBezTo>
                      <a:cubicBezTo>
                        <a:pt x="54" y="8"/>
                        <a:pt x="54" y="8"/>
                        <a:pt x="54" y="8"/>
                      </a:cubicBezTo>
                      <a:cubicBezTo>
                        <a:pt x="52" y="8"/>
                        <a:pt x="52" y="8"/>
                        <a:pt x="52" y="8"/>
                      </a:cubicBezTo>
                      <a:cubicBezTo>
                        <a:pt x="51" y="11"/>
                        <a:pt x="48" y="10"/>
                        <a:pt x="47" y="13"/>
                      </a:cubicBezTo>
                      <a:cubicBezTo>
                        <a:pt x="47" y="13"/>
                        <a:pt x="47" y="13"/>
                        <a:pt x="47" y="13"/>
                      </a:cubicBezTo>
                      <a:cubicBezTo>
                        <a:pt x="46" y="14"/>
                        <a:pt x="46" y="14"/>
                        <a:pt x="45" y="14"/>
                      </a:cubicBezTo>
                      <a:cubicBezTo>
                        <a:pt x="43" y="15"/>
                        <a:pt x="42" y="15"/>
                        <a:pt x="40" y="16"/>
                      </a:cubicBezTo>
                      <a:cubicBezTo>
                        <a:pt x="33" y="18"/>
                        <a:pt x="25" y="21"/>
                        <a:pt x="19" y="26"/>
                      </a:cubicBezTo>
                      <a:cubicBezTo>
                        <a:pt x="18" y="27"/>
                        <a:pt x="17" y="28"/>
                        <a:pt x="17" y="28"/>
                      </a:cubicBezTo>
                      <a:cubicBezTo>
                        <a:pt x="16" y="28"/>
                        <a:pt x="16" y="29"/>
                        <a:pt x="15" y="29"/>
                      </a:cubicBezTo>
                      <a:cubicBezTo>
                        <a:pt x="12" y="36"/>
                        <a:pt x="6" y="33"/>
                        <a:pt x="0" y="33"/>
                      </a:cubicBezTo>
                      <a:cubicBezTo>
                        <a:pt x="1" y="28"/>
                        <a:pt x="5" y="28"/>
                        <a:pt x="7" y="26"/>
                      </a:cubicBezTo>
                      <a:cubicBezTo>
                        <a:pt x="9" y="24"/>
                        <a:pt x="13" y="24"/>
                        <a:pt x="10" y="19"/>
                      </a:cubicBezTo>
                      <a:cubicBezTo>
                        <a:pt x="9" y="16"/>
                        <a:pt x="14" y="11"/>
                        <a:pt x="17" y="11"/>
                      </a:cubicBezTo>
                      <a:cubicBezTo>
                        <a:pt x="27" y="13"/>
                        <a:pt x="32" y="5"/>
                        <a:pt x="39" y="1"/>
                      </a:cubicBezTo>
                      <a:cubicBezTo>
                        <a:pt x="40" y="1"/>
                        <a:pt x="41" y="0"/>
                        <a:pt x="41" y="0"/>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3" name="Freeform 802"/>
                <p:cNvSpPr/>
                <p:nvPr userDrawn="1"/>
              </p:nvSpPr>
              <p:spPr bwMode="auto">
                <a:xfrm>
                  <a:off x="5496" y="383"/>
                  <a:ext cx="30" cy="20"/>
                </a:xfrm>
                <a:custGeom>
                  <a:avLst/>
                  <a:gdLst>
                    <a:gd name="T0" fmla="*/ 1 w 26"/>
                    <a:gd name="T1" fmla="*/ 13 h 17"/>
                    <a:gd name="T2" fmla="*/ 15 w 26"/>
                    <a:gd name="T3" fmla="*/ 3 h 17"/>
                    <a:gd name="T4" fmla="*/ 25 w 26"/>
                    <a:gd name="T5" fmla="*/ 3 h 17"/>
                    <a:gd name="T6" fmla="*/ 26 w 26"/>
                    <a:gd name="T7" fmla="*/ 5 h 17"/>
                    <a:gd name="T8" fmla="*/ 22 w 26"/>
                    <a:gd name="T9" fmla="*/ 7 h 17"/>
                    <a:gd name="T10" fmla="*/ 13 w 26"/>
                    <a:gd name="T11" fmla="*/ 16 h 17"/>
                    <a:gd name="T12" fmla="*/ 9 w 26"/>
                    <a:gd name="T13" fmla="*/ 12 h 17"/>
                    <a:gd name="T14" fmla="*/ 9 w 26"/>
                    <a:gd name="T15" fmla="*/ 12 h 17"/>
                    <a:gd name="T16" fmla="*/ 3 w 26"/>
                    <a:gd name="T17" fmla="*/ 17 h 17"/>
                    <a:gd name="T18" fmla="*/ 0 w 26"/>
                    <a:gd name="T19" fmla="*/ 16 h 17"/>
                    <a:gd name="T20" fmla="*/ 0 w 26"/>
                    <a:gd name="T21" fmla="*/ 16 h 17"/>
                    <a:gd name="T22" fmla="*/ 1 w 26"/>
                    <a:gd name="T2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7">
                      <a:moveTo>
                        <a:pt x="1" y="13"/>
                      </a:moveTo>
                      <a:cubicBezTo>
                        <a:pt x="6" y="10"/>
                        <a:pt x="10" y="6"/>
                        <a:pt x="15" y="3"/>
                      </a:cubicBezTo>
                      <a:cubicBezTo>
                        <a:pt x="19" y="0"/>
                        <a:pt x="22" y="2"/>
                        <a:pt x="25" y="3"/>
                      </a:cubicBezTo>
                      <a:cubicBezTo>
                        <a:pt x="26" y="4"/>
                        <a:pt x="26" y="4"/>
                        <a:pt x="26" y="5"/>
                      </a:cubicBezTo>
                      <a:cubicBezTo>
                        <a:pt x="25" y="7"/>
                        <a:pt x="24" y="8"/>
                        <a:pt x="22" y="7"/>
                      </a:cubicBezTo>
                      <a:cubicBezTo>
                        <a:pt x="17" y="8"/>
                        <a:pt x="14" y="11"/>
                        <a:pt x="13" y="16"/>
                      </a:cubicBezTo>
                      <a:cubicBezTo>
                        <a:pt x="12" y="14"/>
                        <a:pt x="10" y="13"/>
                        <a:pt x="9" y="12"/>
                      </a:cubicBezTo>
                      <a:cubicBezTo>
                        <a:pt x="9" y="12"/>
                        <a:pt x="9" y="12"/>
                        <a:pt x="9" y="12"/>
                      </a:cubicBezTo>
                      <a:cubicBezTo>
                        <a:pt x="7" y="14"/>
                        <a:pt x="5" y="16"/>
                        <a:pt x="3" y="17"/>
                      </a:cubicBezTo>
                      <a:cubicBezTo>
                        <a:pt x="2" y="17"/>
                        <a:pt x="1" y="16"/>
                        <a:pt x="0" y="16"/>
                      </a:cubicBezTo>
                      <a:cubicBezTo>
                        <a:pt x="0" y="16"/>
                        <a:pt x="0" y="16"/>
                        <a:pt x="0" y="16"/>
                      </a:cubicBezTo>
                      <a:cubicBezTo>
                        <a:pt x="1" y="15"/>
                        <a:pt x="1" y="14"/>
                        <a:pt x="1" y="13"/>
                      </a:cubicBezTo>
                      <a:close/>
                    </a:path>
                  </a:pathLst>
                </a:custGeom>
                <a:solidFill>
                  <a:srgbClr val="A3A2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4" name="Freeform 803"/>
                <p:cNvSpPr/>
                <p:nvPr userDrawn="1"/>
              </p:nvSpPr>
              <p:spPr bwMode="auto">
                <a:xfrm>
                  <a:off x="5524" y="360"/>
                  <a:ext cx="4" cy="6"/>
                </a:xfrm>
                <a:custGeom>
                  <a:avLst/>
                  <a:gdLst>
                    <a:gd name="T0" fmla="*/ 2 w 3"/>
                    <a:gd name="T1" fmla="*/ 0 h 5"/>
                    <a:gd name="T2" fmla="*/ 2 w 3"/>
                    <a:gd name="T3" fmla="*/ 5 h 5"/>
                    <a:gd name="T4" fmla="*/ 2 w 3"/>
                    <a:gd name="T5" fmla="*/ 0 h 5"/>
                  </a:gdLst>
                  <a:ahLst/>
                  <a:cxnLst>
                    <a:cxn ang="0">
                      <a:pos x="T0" y="T1"/>
                    </a:cxn>
                    <a:cxn ang="0">
                      <a:pos x="T2" y="T3"/>
                    </a:cxn>
                    <a:cxn ang="0">
                      <a:pos x="T4" y="T5"/>
                    </a:cxn>
                  </a:cxnLst>
                  <a:rect l="0" t="0" r="r" b="b"/>
                  <a:pathLst>
                    <a:path w="3" h="5">
                      <a:moveTo>
                        <a:pt x="2" y="0"/>
                      </a:moveTo>
                      <a:cubicBezTo>
                        <a:pt x="3" y="1"/>
                        <a:pt x="3" y="3"/>
                        <a:pt x="2" y="5"/>
                      </a:cubicBezTo>
                      <a:cubicBezTo>
                        <a:pt x="1" y="3"/>
                        <a:pt x="0" y="1"/>
                        <a:pt x="2" y="0"/>
                      </a:cubicBezTo>
                      <a:close/>
                    </a:path>
                  </a:pathLst>
                </a:custGeom>
                <a:solidFill>
                  <a:srgbClr val="929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5" name="Freeform 804"/>
                <p:cNvSpPr/>
                <p:nvPr userDrawn="1"/>
              </p:nvSpPr>
              <p:spPr bwMode="auto">
                <a:xfrm>
                  <a:off x="5521" y="389"/>
                  <a:ext cx="11" cy="8"/>
                </a:xfrm>
                <a:custGeom>
                  <a:avLst/>
                  <a:gdLst>
                    <a:gd name="T0" fmla="*/ 1 w 10"/>
                    <a:gd name="T1" fmla="*/ 2 h 7"/>
                    <a:gd name="T2" fmla="*/ 5 w 10"/>
                    <a:gd name="T3" fmla="*/ 0 h 7"/>
                    <a:gd name="T4" fmla="*/ 6 w 10"/>
                    <a:gd name="T5" fmla="*/ 7 h 7"/>
                    <a:gd name="T6" fmla="*/ 1 w 10"/>
                    <a:gd name="T7" fmla="*/ 2 h 7"/>
                  </a:gdLst>
                  <a:ahLst/>
                  <a:cxnLst>
                    <a:cxn ang="0">
                      <a:pos x="T0" y="T1"/>
                    </a:cxn>
                    <a:cxn ang="0">
                      <a:pos x="T2" y="T3"/>
                    </a:cxn>
                    <a:cxn ang="0">
                      <a:pos x="T4" y="T5"/>
                    </a:cxn>
                    <a:cxn ang="0">
                      <a:pos x="T6" y="T7"/>
                    </a:cxn>
                  </a:cxnLst>
                  <a:rect l="0" t="0" r="r" b="b"/>
                  <a:pathLst>
                    <a:path w="10" h="7">
                      <a:moveTo>
                        <a:pt x="1" y="2"/>
                      </a:moveTo>
                      <a:cubicBezTo>
                        <a:pt x="2" y="1"/>
                        <a:pt x="4" y="1"/>
                        <a:pt x="5" y="0"/>
                      </a:cubicBezTo>
                      <a:cubicBezTo>
                        <a:pt x="10" y="2"/>
                        <a:pt x="10" y="5"/>
                        <a:pt x="6" y="7"/>
                      </a:cubicBezTo>
                      <a:cubicBezTo>
                        <a:pt x="4" y="6"/>
                        <a:pt x="0" y="6"/>
                        <a:pt x="1" y="2"/>
                      </a:cubicBezTo>
                      <a:close/>
                    </a:path>
                  </a:pathLst>
                </a:custGeom>
                <a:solidFill>
                  <a:srgbClr val="B9B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6" name="Freeform 805"/>
                <p:cNvSpPr/>
                <p:nvPr userDrawn="1"/>
              </p:nvSpPr>
              <p:spPr bwMode="auto">
                <a:xfrm>
                  <a:off x="5533" y="378"/>
                  <a:ext cx="6" cy="5"/>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cubicBezTo>
                        <a:pt x="0" y="2"/>
                        <a:pt x="3" y="1"/>
                        <a:pt x="5" y="0"/>
                      </a:cubicBezTo>
                      <a:cubicBezTo>
                        <a:pt x="5" y="3"/>
                        <a:pt x="2" y="4"/>
                        <a:pt x="0" y="5"/>
                      </a:cubicBezTo>
                      <a:close/>
                    </a:path>
                  </a:pathLst>
                </a:custGeom>
                <a:solidFill>
                  <a:srgbClr val="A3A2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7" name="Freeform 806"/>
                <p:cNvSpPr/>
                <p:nvPr userDrawn="1"/>
              </p:nvSpPr>
              <p:spPr bwMode="auto">
                <a:xfrm>
                  <a:off x="5531" y="383"/>
                  <a:ext cx="2" cy="3"/>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0" y="1"/>
                        <a:pt x="1" y="0"/>
                        <a:pt x="2" y="0"/>
                      </a:cubicBezTo>
                      <a:cubicBezTo>
                        <a:pt x="2" y="2"/>
                        <a:pt x="1" y="2"/>
                        <a:pt x="0" y="1"/>
                      </a:cubicBezTo>
                      <a:close/>
                    </a:path>
                  </a:pathLst>
                </a:custGeom>
                <a:solidFill>
                  <a:srgbClr val="A3A2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8" name="Freeform 807"/>
                <p:cNvSpPr/>
                <p:nvPr userDrawn="1"/>
              </p:nvSpPr>
              <p:spPr bwMode="auto">
                <a:xfrm>
                  <a:off x="5488" y="232"/>
                  <a:ext cx="7" cy="6"/>
                </a:xfrm>
                <a:custGeom>
                  <a:avLst/>
                  <a:gdLst>
                    <a:gd name="T0" fmla="*/ 4 w 6"/>
                    <a:gd name="T1" fmla="*/ 5 h 5"/>
                    <a:gd name="T2" fmla="*/ 1 w 6"/>
                    <a:gd name="T3" fmla="*/ 3 h 5"/>
                    <a:gd name="T4" fmla="*/ 5 w 6"/>
                    <a:gd name="T5" fmla="*/ 0 h 5"/>
                    <a:gd name="T6" fmla="*/ 4 w 6"/>
                    <a:gd name="T7" fmla="*/ 5 h 5"/>
                  </a:gdLst>
                  <a:ahLst/>
                  <a:cxnLst>
                    <a:cxn ang="0">
                      <a:pos x="T0" y="T1"/>
                    </a:cxn>
                    <a:cxn ang="0">
                      <a:pos x="T2" y="T3"/>
                    </a:cxn>
                    <a:cxn ang="0">
                      <a:pos x="T4" y="T5"/>
                    </a:cxn>
                    <a:cxn ang="0">
                      <a:pos x="T6" y="T7"/>
                    </a:cxn>
                  </a:cxnLst>
                  <a:rect l="0" t="0" r="r" b="b"/>
                  <a:pathLst>
                    <a:path w="6" h="5">
                      <a:moveTo>
                        <a:pt x="4" y="5"/>
                      </a:moveTo>
                      <a:cubicBezTo>
                        <a:pt x="3" y="5"/>
                        <a:pt x="1" y="4"/>
                        <a:pt x="1" y="3"/>
                      </a:cubicBezTo>
                      <a:cubicBezTo>
                        <a:pt x="0" y="1"/>
                        <a:pt x="3" y="1"/>
                        <a:pt x="5" y="0"/>
                      </a:cubicBezTo>
                      <a:cubicBezTo>
                        <a:pt x="5" y="2"/>
                        <a:pt x="6" y="4"/>
                        <a:pt x="4" y="5"/>
                      </a:cubicBezTo>
                      <a:close/>
                    </a:path>
                  </a:pathLst>
                </a:custGeom>
                <a:solidFill>
                  <a:srgbClr val="94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9" name="Freeform 808"/>
                <p:cNvSpPr/>
                <p:nvPr userDrawn="1"/>
              </p:nvSpPr>
              <p:spPr bwMode="auto">
                <a:xfrm>
                  <a:off x="5455" y="333"/>
                  <a:ext cx="6" cy="7"/>
                </a:xfrm>
                <a:custGeom>
                  <a:avLst/>
                  <a:gdLst>
                    <a:gd name="T0" fmla="*/ 0 w 5"/>
                    <a:gd name="T1" fmla="*/ 4 h 6"/>
                    <a:gd name="T2" fmla="*/ 1 w 5"/>
                    <a:gd name="T3" fmla="*/ 0 h 6"/>
                    <a:gd name="T4" fmla="*/ 3 w 5"/>
                    <a:gd name="T5" fmla="*/ 0 h 6"/>
                    <a:gd name="T6" fmla="*/ 5 w 5"/>
                    <a:gd name="T7" fmla="*/ 4 h 6"/>
                    <a:gd name="T8" fmla="*/ 1 w 5"/>
                    <a:gd name="T9" fmla="*/ 6 h 6"/>
                    <a:gd name="T10" fmla="*/ 0 w 5"/>
                    <a:gd name="T11" fmla="*/ 4 h 6"/>
                  </a:gdLst>
                  <a:ahLst/>
                  <a:cxnLst>
                    <a:cxn ang="0">
                      <a:pos x="T0" y="T1"/>
                    </a:cxn>
                    <a:cxn ang="0">
                      <a:pos x="T2" y="T3"/>
                    </a:cxn>
                    <a:cxn ang="0">
                      <a:pos x="T4" y="T5"/>
                    </a:cxn>
                    <a:cxn ang="0">
                      <a:pos x="T6" y="T7"/>
                    </a:cxn>
                    <a:cxn ang="0">
                      <a:pos x="T8" y="T9"/>
                    </a:cxn>
                    <a:cxn ang="0">
                      <a:pos x="T10" y="T11"/>
                    </a:cxn>
                  </a:cxnLst>
                  <a:rect l="0" t="0" r="r" b="b"/>
                  <a:pathLst>
                    <a:path w="5" h="6">
                      <a:moveTo>
                        <a:pt x="0" y="4"/>
                      </a:moveTo>
                      <a:cubicBezTo>
                        <a:pt x="0" y="3"/>
                        <a:pt x="1" y="2"/>
                        <a:pt x="1" y="0"/>
                      </a:cubicBezTo>
                      <a:cubicBezTo>
                        <a:pt x="2" y="0"/>
                        <a:pt x="3" y="0"/>
                        <a:pt x="3" y="0"/>
                      </a:cubicBezTo>
                      <a:cubicBezTo>
                        <a:pt x="4" y="1"/>
                        <a:pt x="5" y="2"/>
                        <a:pt x="5" y="4"/>
                      </a:cubicBezTo>
                      <a:cubicBezTo>
                        <a:pt x="4" y="5"/>
                        <a:pt x="2" y="5"/>
                        <a:pt x="1" y="6"/>
                      </a:cubicBezTo>
                      <a:cubicBezTo>
                        <a:pt x="1" y="5"/>
                        <a:pt x="0" y="4"/>
                        <a:pt x="0" y="4"/>
                      </a:cubicBezTo>
                      <a:close/>
                    </a:path>
                  </a:pathLst>
                </a:custGeom>
                <a:solidFill>
                  <a:srgbClr val="AA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0" name="Freeform 809"/>
                <p:cNvSpPr/>
                <p:nvPr userDrawn="1"/>
              </p:nvSpPr>
              <p:spPr bwMode="auto">
                <a:xfrm>
                  <a:off x="5508" y="163"/>
                  <a:ext cx="13" cy="14"/>
                </a:xfrm>
                <a:custGeom>
                  <a:avLst/>
                  <a:gdLst>
                    <a:gd name="T0" fmla="*/ 9 w 11"/>
                    <a:gd name="T1" fmla="*/ 0 h 12"/>
                    <a:gd name="T2" fmla="*/ 0 w 11"/>
                    <a:gd name="T3" fmla="*/ 12 h 12"/>
                    <a:gd name="T4" fmla="*/ 9 w 11"/>
                    <a:gd name="T5" fmla="*/ 0 h 12"/>
                  </a:gdLst>
                  <a:ahLst/>
                  <a:cxnLst>
                    <a:cxn ang="0">
                      <a:pos x="T0" y="T1"/>
                    </a:cxn>
                    <a:cxn ang="0">
                      <a:pos x="T2" y="T3"/>
                    </a:cxn>
                    <a:cxn ang="0">
                      <a:pos x="T4" y="T5"/>
                    </a:cxn>
                  </a:cxnLst>
                  <a:rect l="0" t="0" r="r" b="b"/>
                  <a:pathLst>
                    <a:path w="11" h="12">
                      <a:moveTo>
                        <a:pt x="9" y="0"/>
                      </a:moveTo>
                      <a:cubicBezTo>
                        <a:pt x="11" y="8"/>
                        <a:pt x="4" y="9"/>
                        <a:pt x="0" y="12"/>
                      </a:cubicBezTo>
                      <a:cubicBezTo>
                        <a:pt x="3" y="8"/>
                        <a:pt x="6" y="4"/>
                        <a:pt x="9" y="0"/>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1" name="Freeform 810"/>
                <p:cNvSpPr/>
                <p:nvPr userDrawn="1"/>
              </p:nvSpPr>
              <p:spPr bwMode="auto">
                <a:xfrm>
                  <a:off x="5514" y="157"/>
                  <a:ext cx="8" cy="6"/>
                </a:xfrm>
                <a:custGeom>
                  <a:avLst/>
                  <a:gdLst>
                    <a:gd name="T0" fmla="*/ 0 w 7"/>
                    <a:gd name="T1" fmla="*/ 2 h 5"/>
                    <a:gd name="T2" fmla="*/ 6 w 7"/>
                    <a:gd name="T3" fmla="*/ 2 h 5"/>
                    <a:gd name="T4" fmla="*/ 4 w 7"/>
                    <a:gd name="T5" fmla="*/ 5 h 5"/>
                    <a:gd name="T6" fmla="*/ 4 w 7"/>
                    <a:gd name="T7" fmla="*/ 5 h 5"/>
                    <a:gd name="T8" fmla="*/ 0 w 7"/>
                    <a:gd name="T9" fmla="*/ 2 h 5"/>
                  </a:gdLst>
                  <a:ahLst/>
                  <a:cxnLst>
                    <a:cxn ang="0">
                      <a:pos x="T0" y="T1"/>
                    </a:cxn>
                    <a:cxn ang="0">
                      <a:pos x="T2" y="T3"/>
                    </a:cxn>
                    <a:cxn ang="0">
                      <a:pos x="T4" y="T5"/>
                    </a:cxn>
                    <a:cxn ang="0">
                      <a:pos x="T6" y="T7"/>
                    </a:cxn>
                    <a:cxn ang="0">
                      <a:pos x="T8" y="T9"/>
                    </a:cxn>
                  </a:cxnLst>
                  <a:rect l="0" t="0" r="r" b="b"/>
                  <a:pathLst>
                    <a:path w="7" h="5">
                      <a:moveTo>
                        <a:pt x="0" y="2"/>
                      </a:moveTo>
                      <a:cubicBezTo>
                        <a:pt x="2" y="1"/>
                        <a:pt x="4" y="0"/>
                        <a:pt x="6" y="2"/>
                      </a:cubicBezTo>
                      <a:cubicBezTo>
                        <a:pt x="7" y="4"/>
                        <a:pt x="5" y="5"/>
                        <a:pt x="4" y="5"/>
                      </a:cubicBezTo>
                      <a:cubicBezTo>
                        <a:pt x="4" y="5"/>
                        <a:pt x="4" y="5"/>
                        <a:pt x="4" y="5"/>
                      </a:cubicBezTo>
                      <a:cubicBezTo>
                        <a:pt x="2" y="4"/>
                        <a:pt x="1" y="3"/>
                        <a:pt x="0" y="2"/>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2" name="Freeform 811"/>
                <p:cNvSpPr/>
                <p:nvPr userDrawn="1"/>
              </p:nvSpPr>
              <p:spPr bwMode="auto">
                <a:xfrm>
                  <a:off x="5502" y="200"/>
                  <a:ext cx="4" cy="2"/>
                </a:xfrm>
                <a:custGeom>
                  <a:avLst/>
                  <a:gdLst>
                    <a:gd name="T0" fmla="*/ 2 w 3"/>
                    <a:gd name="T1" fmla="*/ 1 h 2"/>
                    <a:gd name="T2" fmla="*/ 1 w 3"/>
                    <a:gd name="T3" fmla="*/ 2 h 2"/>
                    <a:gd name="T4" fmla="*/ 0 w 3"/>
                    <a:gd name="T5" fmla="*/ 0 h 2"/>
                    <a:gd name="T6" fmla="*/ 1 w 3"/>
                    <a:gd name="T7" fmla="*/ 0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2" y="2"/>
                        <a:pt x="1" y="2"/>
                        <a:pt x="1" y="2"/>
                      </a:cubicBezTo>
                      <a:cubicBezTo>
                        <a:pt x="1" y="2"/>
                        <a:pt x="0" y="1"/>
                        <a:pt x="0" y="0"/>
                      </a:cubicBezTo>
                      <a:cubicBezTo>
                        <a:pt x="0" y="0"/>
                        <a:pt x="1" y="0"/>
                        <a:pt x="1" y="0"/>
                      </a:cubicBezTo>
                      <a:cubicBezTo>
                        <a:pt x="2" y="0"/>
                        <a:pt x="3" y="0"/>
                        <a:pt x="2" y="1"/>
                      </a:cubicBezTo>
                      <a:close/>
                    </a:path>
                  </a:pathLst>
                </a:custGeom>
                <a:solidFill>
                  <a:srgbClr val="A2A1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3" name="Freeform 812"/>
                <p:cNvSpPr/>
                <p:nvPr userDrawn="1"/>
              </p:nvSpPr>
              <p:spPr bwMode="auto">
                <a:xfrm>
                  <a:off x="5059" y="608"/>
                  <a:ext cx="2" cy="2"/>
                </a:xfrm>
                <a:custGeom>
                  <a:avLst/>
                  <a:gdLst>
                    <a:gd name="T0" fmla="*/ 0 w 1"/>
                    <a:gd name="T1" fmla="*/ 1 h 1"/>
                    <a:gd name="T2" fmla="*/ 0 w 1"/>
                    <a:gd name="T3" fmla="*/ 0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0"/>
                        <a:pt x="0" y="0"/>
                      </a:cubicBezTo>
                      <a:cubicBezTo>
                        <a:pt x="0" y="0"/>
                        <a:pt x="0" y="0"/>
                        <a:pt x="1" y="0"/>
                      </a:cubicBezTo>
                      <a:cubicBezTo>
                        <a:pt x="1" y="0"/>
                        <a:pt x="1" y="1"/>
                        <a:pt x="1" y="1"/>
                      </a:cubicBezTo>
                      <a:cubicBezTo>
                        <a:pt x="0" y="1"/>
                        <a:pt x="0" y="1"/>
                        <a:pt x="0" y="1"/>
                      </a:cubicBezTo>
                      <a:close/>
                    </a:path>
                  </a:pathLst>
                </a:custGeom>
                <a:solidFill>
                  <a:srgbClr val="C9C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4" name="Freeform 813"/>
                <p:cNvSpPr/>
                <p:nvPr userDrawn="1"/>
              </p:nvSpPr>
              <p:spPr bwMode="auto">
                <a:xfrm>
                  <a:off x="5052" y="603"/>
                  <a:ext cx="5" cy="3"/>
                </a:xfrm>
                <a:custGeom>
                  <a:avLst/>
                  <a:gdLst>
                    <a:gd name="T0" fmla="*/ 4 w 4"/>
                    <a:gd name="T1" fmla="*/ 0 h 3"/>
                    <a:gd name="T2" fmla="*/ 2 w 4"/>
                    <a:gd name="T3" fmla="*/ 3 h 3"/>
                    <a:gd name="T4" fmla="*/ 4 w 4"/>
                    <a:gd name="T5" fmla="*/ 0 h 3"/>
                  </a:gdLst>
                  <a:ahLst/>
                  <a:cxnLst>
                    <a:cxn ang="0">
                      <a:pos x="T0" y="T1"/>
                    </a:cxn>
                    <a:cxn ang="0">
                      <a:pos x="T2" y="T3"/>
                    </a:cxn>
                    <a:cxn ang="0">
                      <a:pos x="T4" y="T5"/>
                    </a:cxn>
                  </a:cxnLst>
                  <a:rect l="0" t="0" r="r" b="b"/>
                  <a:pathLst>
                    <a:path w="4" h="3">
                      <a:moveTo>
                        <a:pt x="4" y="0"/>
                      </a:moveTo>
                      <a:cubicBezTo>
                        <a:pt x="4" y="1"/>
                        <a:pt x="3" y="3"/>
                        <a:pt x="2" y="3"/>
                      </a:cubicBezTo>
                      <a:cubicBezTo>
                        <a:pt x="0" y="1"/>
                        <a:pt x="3" y="1"/>
                        <a:pt x="4" y="0"/>
                      </a:cubicBezTo>
                      <a:close/>
                    </a:path>
                  </a:pathLst>
                </a:custGeom>
                <a:solidFill>
                  <a:srgbClr val="C9C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5" name="Freeform 814"/>
                <p:cNvSpPr/>
                <p:nvPr userDrawn="1"/>
              </p:nvSpPr>
              <p:spPr bwMode="auto">
                <a:xfrm>
                  <a:off x="5035" y="627"/>
                  <a:ext cx="13" cy="10"/>
                </a:xfrm>
                <a:custGeom>
                  <a:avLst/>
                  <a:gdLst>
                    <a:gd name="T0" fmla="*/ 11 w 11"/>
                    <a:gd name="T1" fmla="*/ 8 h 9"/>
                    <a:gd name="T2" fmla="*/ 0 w 11"/>
                    <a:gd name="T3" fmla="*/ 6 h 9"/>
                    <a:gd name="T4" fmla="*/ 11 w 11"/>
                    <a:gd name="T5" fmla="*/ 8 h 9"/>
                  </a:gdLst>
                  <a:ahLst/>
                  <a:cxnLst>
                    <a:cxn ang="0">
                      <a:pos x="T0" y="T1"/>
                    </a:cxn>
                    <a:cxn ang="0">
                      <a:pos x="T2" y="T3"/>
                    </a:cxn>
                    <a:cxn ang="0">
                      <a:pos x="T4" y="T5"/>
                    </a:cxn>
                  </a:cxnLst>
                  <a:rect l="0" t="0" r="r" b="b"/>
                  <a:pathLst>
                    <a:path w="11" h="9">
                      <a:moveTo>
                        <a:pt x="11" y="8"/>
                      </a:moveTo>
                      <a:cubicBezTo>
                        <a:pt x="7" y="6"/>
                        <a:pt x="3" y="9"/>
                        <a:pt x="0" y="6"/>
                      </a:cubicBezTo>
                      <a:cubicBezTo>
                        <a:pt x="9" y="0"/>
                        <a:pt x="10" y="0"/>
                        <a:pt x="11" y="8"/>
                      </a:cubicBezTo>
                      <a:close/>
                    </a:path>
                  </a:pathLst>
                </a:custGeom>
                <a:solidFill>
                  <a:srgbClr val="BF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6" name="Freeform 815"/>
                <p:cNvSpPr/>
                <p:nvPr userDrawn="1"/>
              </p:nvSpPr>
              <p:spPr bwMode="auto">
                <a:xfrm>
                  <a:off x="5019" y="638"/>
                  <a:ext cx="8" cy="7"/>
                </a:xfrm>
                <a:custGeom>
                  <a:avLst/>
                  <a:gdLst>
                    <a:gd name="T0" fmla="*/ 0 w 7"/>
                    <a:gd name="T1" fmla="*/ 6 h 6"/>
                    <a:gd name="T2" fmla="*/ 4 w 7"/>
                    <a:gd name="T3" fmla="*/ 1 h 6"/>
                    <a:gd name="T4" fmla="*/ 2 w 7"/>
                    <a:gd name="T5" fmla="*/ 5 h 6"/>
                    <a:gd name="T6" fmla="*/ 0 w 7"/>
                    <a:gd name="T7" fmla="*/ 6 h 6"/>
                  </a:gdLst>
                  <a:ahLst/>
                  <a:cxnLst>
                    <a:cxn ang="0">
                      <a:pos x="T0" y="T1"/>
                    </a:cxn>
                    <a:cxn ang="0">
                      <a:pos x="T2" y="T3"/>
                    </a:cxn>
                    <a:cxn ang="0">
                      <a:pos x="T4" y="T5"/>
                    </a:cxn>
                    <a:cxn ang="0">
                      <a:pos x="T6" y="T7"/>
                    </a:cxn>
                  </a:cxnLst>
                  <a:rect l="0" t="0" r="r" b="b"/>
                  <a:pathLst>
                    <a:path w="7" h="6">
                      <a:moveTo>
                        <a:pt x="0" y="6"/>
                      </a:moveTo>
                      <a:cubicBezTo>
                        <a:pt x="0" y="3"/>
                        <a:pt x="2" y="0"/>
                        <a:pt x="4" y="1"/>
                      </a:cubicBezTo>
                      <a:cubicBezTo>
                        <a:pt x="7" y="3"/>
                        <a:pt x="3" y="4"/>
                        <a:pt x="2" y="5"/>
                      </a:cubicBezTo>
                      <a:cubicBezTo>
                        <a:pt x="1" y="5"/>
                        <a:pt x="0" y="6"/>
                        <a:pt x="0" y="6"/>
                      </a:cubicBezTo>
                      <a:close/>
                    </a:path>
                  </a:pathLst>
                </a:custGeom>
                <a:solidFill>
                  <a:srgbClr val="B5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7" name="Freeform 816"/>
                <p:cNvSpPr/>
                <p:nvPr userDrawn="1"/>
              </p:nvSpPr>
              <p:spPr bwMode="auto">
                <a:xfrm>
                  <a:off x="4957" y="622"/>
                  <a:ext cx="31" cy="19"/>
                </a:xfrm>
                <a:custGeom>
                  <a:avLst/>
                  <a:gdLst>
                    <a:gd name="T0" fmla="*/ 22 w 27"/>
                    <a:gd name="T1" fmla="*/ 0 h 16"/>
                    <a:gd name="T2" fmla="*/ 27 w 27"/>
                    <a:gd name="T3" fmla="*/ 3 h 16"/>
                    <a:gd name="T4" fmla="*/ 24 w 27"/>
                    <a:gd name="T5" fmla="*/ 6 h 16"/>
                    <a:gd name="T6" fmla="*/ 18 w 27"/>
                    <a:gd name="T7" fmla="*/ 8 h 16"/>
                    <a:gd name="T8" fmla="*/ 0 w 27"/>
                    <a:gd name="T9" fmla="*/ 15 h 16"/>
                    <a:gd name="T10" fmla="*/ 22 w 27"/>
                    <a:gd name="T11" fmla="*/ 0 h 16"/>
                  </a:gdLst>
                  <a:ahLst/>
                  <a:cxnLst>
                    <a:cxn ang="0">
                      <a:pos x="T0" y="T1"/>
                    </a:cxn>
                    <a:cxn ang="0">
                      <a:pos x="T2" y="T3"/>
                    </a:cxn>
                    <a:cxn ang="0">
                      <a:pos x="T4" y="T5"/>
                    </a:cxn>
                    <a:cxn ang="0">
                      <a:pos x="T6" y="T7"/>
                    </a:cxn>
                    <a:cxn ang="0">
                      <a:pos x="T8" y="T9"/>
                    </a:cxn>
                    <a:cxn ang="0">
                      <a:pos x="T10" y="T11"/>
                    </a:cxn>
                  </a:cxnLst>
                  <a:rect l="0" t="0" r="r" b="b"/>
                  <a:pathLst>
                    <a:path w="27" h="16">
                      <a:moveTo>
                        <a:pt x="22" y="0"/>
                      </a:moveTo>
                      <a:cubicBezTo>
                        <a:pt x="24" y="1"/>
                        <a:pt x="27" y="0"/>
                        <a:pt x="27" y="3"/>
                      </a:cubicBezTo>
                      <a:cubicBezTo>
                        <a:pt x="27" y="4"/>
                        <a:pt x="26" y="6"/>
                        <a:pt x="24" y="6"/>
                      </a:cubicBezTo>
                      <a:cubicBezTo>
                        <a:pt x="22" y="6"/>
                        <a:pt x="19" y="6"/>
                        <a:pt x="18" y="8"/>
                      </a:cubicBezTo>
                      <a:cubicBezTo>
                        <a:pt x="14" y="16"/>
                        <a:pt x="6" y="15"/>
                        <a:pt x="0" y="15"/>
                      </a:cubicBezTo>
                      <a:cubicBezTo>
                        <a:pt x="8" y="11"/>
                        <a:pt x="14" y="3"/>
                        <a:pt x="22" y="0"/>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8" name="Freeform 817"/>
                <p:cNvSpPr/>
                <p:nvPr userDrawn="1"/>
              </p:nvSpPr>
              <p:spPr bwMode="auto">
                <a:xfrm>
                  <a:off x="4998" y="615"/>
                  <a:ext cx="8" cy="5"/>
                </a:xfrm>
                <a:custGeom>
                  <a:avLst/>
                  <a:gdLst>
                    <a:gd name="T0" fmla="*/ 0 w 7"/>
                    <a:gd name="T1" fmla="*/ 2 h 4"/>
                    <a:gd name="T2" fmla="*/ 7 w 7"/>
                    <a:gd name="T3" fmla="*/ 0 h 4"/>
                    <a:gd name="T4" fmla="*/ 0 w 7"/>
                    <a:gd name="T5" fmla="*/ 2 h 4"/>
                  </a:gdLst>
                  <a:ahLst/>
                  <a:cxnLst>
                    <a:cxn ang="0">
                      <a:pos x="T0" y="T1"/>
                    </a:cxn>
                    <a:cxn ang="0">
                      <a:pos x="T2" y="T3"/>
                    </a:cxn>
                    <a:cxn ang="0">
                      <a:pos x="T4" y="T5"/>
                    </a:cxn>
                  </a:cxnLst>
                  <a:rect l="0" t="0" r="r" b="b"/>
                  <a:pathLst>
                    <a:path w="7" h="4">
                      <a:moveTo>
                        <a:pt x="0" y="2"/>
                      </a:moveTo>
                      <a:cubicBezTo>
                        <a:pt x="3" y="2"/>
                        <a:pt x="5" y="1"/>
                        <a:pt x="7" y="0"/>
                      </a:cubicBezTo>
                      <a:cubicBezTo>
                        <a:pt x="6" y="3"/>
                        <a:pt x="4" y="4"/>
                        <a:pt x="0" y="2"/>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9" name="Freeform 818"/>
                <p:cNvSpPr/>
                <p:nvPr userDrawn="1"/>
              </p:nvSpPr>
              <p:spPr bwMode="auto">
                <a:xfrm>
                  <a:off x="5009" y="613"/>
                  <a:ext cx="2" cy="2"/>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1"/>
                        <a:pt x="2" y="0"/>
                        <a:pt x="2" y="0"/>
                      </a:cubicBezTo>
                      <a:cubicBezTo>
                        <a:pt x="2" y="2"/>
                        <a:pt x="1" y="2"/>
                        <a:pt x="0" y="1"/>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0" name="Freeform 819"/>
                <p:cNvSpPr/>
                <p:nvPr userDrawn="1"/>
              </p:nvSpPr>
              <p:spPr bwMode="auto">
                <a:xfrm>
                  <a:off x="5011" y="611"/>
                  <a:ext cx="2" cy="2"/>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0"/>
                        <a:pt x="1" y="0"/>
                        <a:pt x="2" y="1"/>
                      </a:cubicBezTo>
                      <a:cubicBezTo>
                        <a:pt x="2" y="1"/>
                        <a:pt x="1" y="2"/>
                        <a:pt x="0" y="2"/>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1" name="Freeform 820"/>
                <p:cNvSpPr/>
                <p:nvPr userDrawn="1"/>
              </p:nvSpPr>
              <p:spPr bwMode="auto">
                <a:xfrm>
                  <a:off x="5456" y="274"/>
                  <a:ext cx="2" cy="3"/>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1" y="1"/>
                        <a:pt x="2" y="0"/>
                      </a:cubicBezTo>
                      <a:close/>
                    </a:path>
                  </a:pathLst>
                </a:custGeom>
                <a:solidFill>
                  <a:srgbClr val="94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2" name="Freeform 821"/>
                <p:cNvSpPr/>
                <p:nvPr userDrawn="1"/>
              </p:nvSpPr>
              <p:spPr bwMode="auto">
                <a:xfrm>
                  <a:off x="5496" y="398"/>
                  <a:ext cx="2" cy="4"/>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1" y="2"/>
                        <a:pt x="0" y="3"/>
                      </a:cubicBezTo>
                      <a:cubicBezTo>
                        <a:pt x="1" y="2"/>
                        <a:pt x="1" y="1"/>
                        <a:pt x="1" y="0"/>
                      </a:cubicBez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3" name="Freeform 822"/>
                <p:cNvSpPr/>
                <p:nvPr userDrawn="1"/>
              </p:nvSpPr>
              <p:spPr bwMode="auto">
                <a:xfrm>
                  <a:off x="5507" y="396"/>
                  <a:ext cx="1" cy="1"/>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0"/>
                        <a:pt x="1" y="0"/>
                        <a:pt x="0" y="1"/>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4" name="Freeform 823"/>
                <p:cNvSpPr/>
                <p:nvPr userDrawn="1"/>
              </p:nvSpPr>
              <p:spPr bwMode="auto">
                <a:xfrm>
                  <a:off x="5495" y="159"/>
                  <a:ext cx="36" cy="35"/>
                </a:xfrm>
                <a:custGeom>
                  <a:avLst/>
                  <a:gdLst>
                    <a:gd name="T0" fmla="*/ 25 w 31"/>
                    <a:gd name="T1" fmla="*/ 7 h 31"/>
                    <a:gd name="T2" fmla="*/ 22 w 31"/>
                    <a:gd name="T3" fmla="*/ 6 h 31"/>
                    <a:gd name="T4" fmla="*/ 17 w 31"/>
                    <a:gd name="T5" fmla="*/ 2 h 31"/>
                    <a:gd name="T6" fmla="*/ 7 w 31"/>
                    <a:gd name="T7" fmla="*/ 6 h 31"/>
                    <a:gd name="T8" fmla="*/ 7 w 31"/>
                    <a:gd name="T9" fmla="*/ 7 h 31"/>
                    <a:gd name="T10" fmla="*/ 5 w 31"/>
                    <a:gd name="T11" fmla="*/ 8 h 31"/>
                    <a:gd name="T12" fmla="*/ 5 w 31"/>
                    <a:gd name="T13" fmla="*/ 25 h 31"/>
                    <a:gd name="T14" fmla="*/ 6 w 31"/>
                    <a:gd name="T15" fmla="*/ 27 h 31"/>
                    <a:gd name="T16" fmla="*/ 9 w 31"/>
                    <a:gd name="T17" fmla="*/ 31 h 31"/>
                    <a:gd name="T18" fmla="*/ 10 w 31"/>
                    <a:gd name="T19" fmla="*/ 30 h 31"/>
                    <a:gd name="T20" fmla="*/ 10 w 31"/>
                    <a:gd name="T21" fmla="*/ 29 h 31"/>
                    <a:gd name="T22" fmla="*/ 14 w 31"/>
                    <a:gd name="T23" fmla="*/ 29 h 31"/>
                    <a:gd name="T24" fmla="*/ 21 w 31"/>
                    <a:gd name="T25" fmla="*/ 26 h 31"/>
                    <a:gd name="T26" fmla="*/ 23 w 31"/>
                    <a:gd name="T27" fmla="*/ 25 h 31"/>
                    <a:gd name="T28" fmla="*/ 29 w 31"/>
                    <a:gd name="T29" fmla="*/ 20 h 31"/>
                    <a:gd name="T30" fmla="*/ 30 w 31"/>
                    <a:gd name="T31" fmla="*/ 15 h 31"/>
                    <a:gd name="T32" fmla="*/ 25 w 31"/>
                    <a:gd name="T33"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25" y="7"/>
                      </a:moveTo>
                      <a:cubicBezTo>
                        <a:pt x="24" y="6"/>
                        <a:pt x="23" y="6"/>
                        <a:pt x="22" y="6"/>
                      </a:cubicBezTo>
                      <a:cubicBezTo>
                        <a:pt x="21" y="4"/>
                        <a:pt x="19" y="3"/>
                        <a:pt x="17" y="2"/>
                      </a:cubicBezTo>
                      <a:cubicBezTo>
                        <a:pt x="14" y="0"/>
                        <a:pt x="8" y="1"/>
                        <a:pt x="7" y="6"/>
                      </a:cubicBezTo>
                      <a:cubicBezTo>
                        <a:pt x="7" y="6"/>
                        <a:pt x="7" y="6"/>
                        <a:pt x="7" y="7"/>
                      </a:cubicBezTo>
                      <a:cubicBezTo>
                        <a:pt x="6" y="7"/>
                        <a:pt x="6" y="8"/>
                        <a:pt x="5" y="8"/>
                      </a:cubicBezTo>
                      <a:cubicBezTo>
                        <a:pt x="0" y="13"/>
                        <a:pt x="0" y="20"/>
                        <a:pt x="5" y="25"/>
                      </a:cubicBezTo>
                      <a:cubicBezTo>
                        <a:pt x="5" y="26"/>
                        <a:pt x="5" y="26"/>
                        <a:pt x="6" y="27"/>
                      </a:cubicBezTo>
                      <a:cubicBezTo>
                        <a:pt x="6" y="29"/>
                        <a:pt x="7" y="30"/>
                        <a:pt x="9" y="31"/>
                      </a:cubicBezTo>
                      <a:cubicBezTo>
                        <a:pt x="10" y="31"/>
                        <a:pt x="11" y="31"/>
                        <a:pt x="10" y="30"/>
                      </a:cubicBezTo>
                      <a:cubicBezTo>
                        <a:pt x="10" y="30"/>
                        <a:pt x="10" y="30"/>
                        <a:pt x="10" y="29"/>
                      </a:cubicBezTo>
                      <a:cubicBezTo>
                        <a:pt x="11" y="30"/>
                        <a:pt x="13" y="30"/>
                        <a:pt x="14" y="29"/>
                      </a:cubicBezTo>
                      <a:cubicBezTo>
                        <a:pt x="17" y="29"/>
                        <a:pt x="19" y="28"/>
                        <a:pt x="21" y="26"/>
                      </a:cubicBezTo>
                      <a:cubicBezTo>
                        <a:pt x="22" y="26"/>
                        <a:pt x="22" y="25"/>
                        <a:pt x="23" y="25"/>
                      </a:cubicBezTo>
                      <a:cubicBezTo>
                        <a:pt x="26" y="25"/>
                        <a:pt x="28" y="23"/>
                        <a:pt x="29" y="20"/>
                      </a:cubicBezTo>
                      <a:cubicBezTo>
                        <a:pt x="29" y="18"/>
                        <a:pt x="30" y="17"/>
                        <a:pt x="30" y="15"/>
                      </a:cubicBezTo>
                      <a:cubicBezTo>
                        <a:pt x="31" y="11"/>
                        <a:pt x="29" y="8"/>
                        <a:pt x="25" y="7"/>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5" name="Freeform 824"/>
                <p:cNvSpPr/>
                <p:nvPr userDrawn="1"/>
              </p:nvSpPr>
              <p:spPr bwMode="auto">
                <a:xfrm>
                  <a:off x="5042" y="748"/>
                  <a:ext cx="35" cy="31"/>
                </a:xfrm>
                <a:custGeom>
                  <a:avLst/>
                  <a:gdLst>
                    <a:gd name="T0" fmla="*/ 28 w 30"/>
                    <a:gd name="T1" fmla="*/ 3 h 27"/>
                    <a:gd name="T2" fmla="*/ 15 w 30"/>
                    <a:gd name="T3" fmla="*/ 0 h 27"/>
                    <a:gd name="T4" fmla="*/ 5 w 30"/>
                    <a:gd name="T5" fmla="*/ 7 h 27"/>
                    <a:gd name="T6" fmla="*/ 13 w 30"/>
                    <a:gd name="T7" fmla="*/ 26 h 27"/>
                    <a:gd name="T8" fmla="*/ 25 w 30"/>
                    <a:gd name="T9" fmla="*/ 20 h 27"/>
                    <a:gd name="T10" fmla="*/ 30 w 30"/>
                    <a:gd name="T11" fmla="*/ 14 h 27"/>
                    <a:gd name="T12" fmla="*/ 28 w 30"/>
                    <a:gd name="T13" fmla="*/ 9 h 27"/>
                    <a:gd name="T14" fmla="*/ 28 w 30"/>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7">
                      <a:moveTo>
                        <a:pt x="28" y="3"/>
                      </a:moveTo>
                      <a:cubicBezTo>
                        <a:pt x="24" y="1"/>
                        <a:pt x="20" y="0"/>
                        <a:pt x="15" y="0"/>
                      </a:cubicBezTo>
                      <a:cubicBezTo>
                        <a:pt x="11" y="1"/>
                        <a:pt x="8" y="4"/>
                        <a:pt x="5" y="7"/>
                      </a:cubicBezTo>
                      <a:cubicBezTo>
                        <a:pt x="0" y="15"/>
                        <a:pt x="4" y="25"/>
                        <a:pt x="13" y="26"/>
                      </a:cubicBezTo>
                      <a:cubicBezTo>
                        <a:pt x="18" y="27"/>
                        <a:pt x="23" y="24"/>
                        <a:pt x="25" y="20"/>
                      </a:cubicBezTo>
                      <a:cubicBezTo>
                        <a:pt x="28" y="19"/>
                        <a:pt x="30" y="17"/>
                        <a:pt x="30" y="14"/>
                      </a:cubicBezTo>
                      <a:cubicBezTo>
                        <a:pt x="30" y="12"/>
                        <a:pt x="29" y="10"/>
                        <a:pt x="28" y="9"/>
                      </a:cubicBezTo>
                      <a:cubicBezTo>
                        <a:pt x="30" y="7"/>
                        <a:pt x="30" y="4"/>
                        <a:pt x="28" y="3"/>
                      </a:cubicBezTo>
                      <a:close/>
                    </a:path>
                  </a:pathLst>
                </a:custGeom>
                <a:solidFill>
                  <a:srgbClr val="7C7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6" name="Freeform 825"/>
                <p:cNvSpPr/>
                <p:nvPr userDrawn="1"/>
              </p:nvSpPr>
              <p:spPr bwMode="auto">
                <a:xfrm>
                  <a:off x="5577" y="327"/>
                  <a:ext cx="35" cy="35"/>
                </a:xfrm>
                <a:custGeom>
                  <a:avLst/>
                  <a:gdLst>
                    <a:gd name="T0" fmla="*/ 28 w 30"/>
                    <a:gd name="T1" fmla="*/ 19 h 30"/>
                    <a:gd name="T2" fmla="*/ 28 w 30"/>
                    <a:gd name="T3" fmla="*/ 19 h 30"/>
                    <a:gd name="T4" fmla="*/ 27 w 30"/>
                    <a:gd name="T5" fmla="*/ 16 h 30"/>
                    <a:gd name="T6" fmla="*/ 27 w 30"/>
                    <a:gd name="T7" fmla="*/ 12 h 30"/>
                    <a:gd name="T8" fmla="*/ 26 w 30"/>
                    <a:gd name="T9" fmla="*/ 10 h 30"/>
                    <a:gd name="T10" fmla="*/ 22 w 30"/>
                    <a:gd name="T11" fmla="*/ 6 h 30"/>
                    <a:gd name="T12" fmla="*/ 3 w 30"/>
                    <a:gd name="T13" fmla="*/ 12 h 30"/>
                    <a:gd name="T14" fmla="*/ 2 w 30"/>
                    <a:gd name="T15" fmla="*/ 15 h 30"/>
                    <a:gd name="T16" fmla="*/ 1 w 30"/>
                    <a:gd name="T17" fmla="*/ 23 h 30"/>
                    <a:gd name="T18" fmla="*/ 7 w 30"/>
                    <a:gd name="T19" fmla="*/ 27 h 30"/>
                    <a:gd name="T20" fmla="*/ 10 w 30"/>
                    <a:gd name="T21" fmla="*/ 29 h 30"/>
                    <a:gd name="T22" fmla="*/ 19 w 30"/>
                    <a:gd name="T23" fmla="*/ 28 h 30"/>
                    <a:gd name="T24" fmla="*/ 22 w 30"/>
                    <a:gd name="T25" fmla="*/ 28 h 30"/>
                    <a:gd name="T26" fmla="*/ 28 w 30"/>
                    <a:gd name="T27" fmla="*/ 25 h 30"/>
                    <a:gd name="T28" fmla="*/ 28 w 30"/>
                    <a:gd name="T2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28" y="19"/>
                      </a:moveTo>
                      <a:cubicBezTo>
                        <a:pt x="28" y="19"/>
                        <a:pt x="28" y="19"/>
                        <a:pt x="28" y="19"/>
                      </a:cubicBezTo>
                      <a:cubicBezTo>
                        <a:pt x="28" y="18"/>
                        <a:pt x="28" y="17"/>
                        <a:pt x="27" y="16"/>
                      </a:cubicBezTo>
                      <a:cubicBezTo>
                        <a:pt x="27" y="15"/>
                        <a:pt x="27" y="13"/>
                        <a:pt x="27" y="12"/>
                      </a:cubicBezTo>
                      <a:cubicBezTo>
                        <a:pt x="27" y="11"/>
                        <a:pt x="26" y="10"/>
                        <a:pt x="26" y="10"/>
                      </a:cubicBezTo>
                      <a:cubicBezTo>
                        <a:pt x="25" y="8"/>
                        <a:pt x="24" y="7"/>
                        <a:pt x="22" y="6"/>
                      </a:cubicBezTo>
                      <a:cubicBezTo>
                        <a:pt x="16" y="0"/>
                        <a:pt x="6" y="4"/>
                        <a:pt x="3" y="12"/>
                      </a:cubicBezTo>
                      <a:cubicBezTo>
                        <a:pt x="2" y="13"/>
                        <a:pt x="2" y="14"/>
                        <a:pt x="2" y="15"/>
                      </a:cubicBezTo>
                      <a:cubicBezTo>
                        <a:pt x="1" y="18"/>
                        <a:pt x="0" y="20"/>
                        <a:pt x="1" y="23"/>
                      </a:cubicBezTo>
                      <a:cubicBezTo>
                        <a:pt x="2" y="26"/>
                        <a:pt x="5" y="27"/>
                        <a:pt x="7" y="27"/>
                      </a:cubicBezTo>
                      <a:cubicBezTo>
                        <a:pt x="8" y="28"/>
                        <a:pt x="9" y="28"/>
                        <a:pt x="10" y="29"/>
                      </a:cubicBezTo>
                      <a:cubicBezTo>
                        <a:pt x="13" y="30"/>
                        <a:pt x="16" y="29"/>
                        <a:pt x="19" y="28"/>
                      </a:cubicBezTo>
                      <a:cubicBezTo>
                        <a:pt x="20" y="29"/>
                        <a:pt x="21" y="29"/>
                        <a:pt x="22" y="28"/>
                      </a:cubicBezTo>
                      <a:cubicBezTo>
                        <a:pt x="24" y="27"/>
                        <a:pt x="26" y="26"/>
                        <a:pt x="28" y="25"/>
                      </a:cubicBezTo>
                      <a:cubicBezTo>
                        <a:pt x="30" y="23"/>
                        <a:pt x="30" y="20"/>
                        <a:pt x="28" y="19"/>
                      </a:cubicBez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7" name="Freeform 826"/>
                <p:cNvSpPr>
                  <a:spLocks noEditPoints="1"/>
                </p:cNvSpPr>
                <p:nvPr userDrawn="1"/>
              </p:nvSpPr>
              <p:spPr bwMode="auto">
                <a:xfrm>
                  <a:off x="5047" y="747"/>
                  <a:ext cx="34" cy="29"/>
                </a:xfrm>
                <a:custGeom>
                  <a:avLst/>
                  <a:gdLst>
                    <a:gd name="T0" fmla="*/ 28 w 30"/>
                    <a:gd name="T1" fmla="*/ 2 h 25"/>
                    <a:gd name="T2" fmla="*/ 19 w 30"/>
                    <a:gd name="T3" fmla="*/ 5 h 25"/>
                    <a:gd name="T4" fmla="*/ 18 w 30"/>
                    <a:gd name="T5" fmla="*/ 5 h 25"/>
                    <a:gd name="T6" fmla="*/ 18 w 30"/>
                    <a:gd name="T7" fmla="*/ 5 h 25"/>
                    <a:gd name="T8" fmla="*/ 3 w 30"/>
                    <a:gd name="T9" fmla="*/ 17 h 25"/>
                    <a:gd name="T10" fmla="*/ 7 w 30"/>
                    <a:gd name="T11" fmla="*/ 21 h 25"/>
                    <a:gd name="T12" fmla="*/ 7 w 30"/>
                    <a:gd name="T13" fmla="*/ 24 h 25"/>
                    <a:gd name="T14" fmla="*/ 9 w 30"/>
                    <a:gd name="T15" fmla="*/ 25 h 25"/>
                    <a:gd name="T16" fmla="*/ 19 w 30"/>
                    <a:gd name="T17" fmla="*/ 21 h 25"/>
                    <a:gd name="T18" fmla="*/ 23 w 30"/>
                    <a:gd name="T19" fmla="*/ 19 h 25"/>
                    <a:gd name="T20" fmla="*/ 28 w 30"/>
                    <a:gd name="T21" fmla="*/ 13 h 25"/>
                    <a:gd name="T22" fmla="*/ 23 w 30"/>
                    <a:gd name="T23" fmla="*/ 6 h 25"/>
                    <a:gd name="T24" fmla="*/ 29 w 30"/>
                    <a:gd name="T25" fmla="*/ 3 h 25"/>
                    <a:gd name="T26" fmla="*/ 28 w 30"/>
                    <a:gd name="T27" fmla="*/ 2 h 25"/>
                    <a:gd name="T28" fmla="*/ 20 w 30"/>
                    <a:gd name="T29" fmla="*/ 15 h 25"/>
                    <a:gd name="T30" fmla="*/ 18 w 30"/>
                    <a:gd name="T31" fmla="*/ 18 h 25"/>
                    <a:gd name="T32" fmla="*/ 9 w 30"/>
                    <a:gd name="T33" fmla="*/ 19 h 25"/>
                    <a:gd name="T34" fmla="*/ 15 w 30"/>
                    <a:gd name="T35" fmla="*/ 7 h 25"/>
                    <a:gd name="T36" fmla="*/ 15 w 30"/>
                    <a:gd name="T37" fmla="*/ 7 h 25"/>
                    <a:gd name="T38" fmla="*/ 16 w 30"/>
                    <a:gd name="T39" fmla="*/ 7 h 25"/>
                    <a:gd name="T40" fmla="*/ 20 w 30"/>
                    <a:gd name="T41" fmla="*/ 15 h 25"/>
                    <a:gd name="T42" fmla="*/ 7 w 30"/>
                    <a:gd name="T43" fmla="*/ 9 h 25"/>
                    <a:gd name="T44" fmla="*/ 14 w 30"/>
                    <a:gd name="T45" fmla="*/ 6 h 25"/>
                    <a:gd name="T46" fmla="*/ 6 w 30"/>
                    <a:gd name="T47" fmla="*/ 17 h 25"/>
                    <a:gd name="T48" fmla="*/ 7 w 30"/>
                    <a:gd name="T49" fmla="*/ 9 h 25"/>
                    <a:gd name="T50" fmla="*/ 25 w 30"/>
                    <a:gd name="T51" fmla="*/ 13 h 25"/>
                    <a:gd name="T52" fmla="*/ 22 w 30"/>
                    <a:gd name="T53" fmla="*/ 17 h 25"/>
                    <a:gd name="T54" fmla="*/ 22 w 30"/>
                    <a:gd name="T55" fmla="*/ 15 h 25"/>
                    <a:gd name="T56" fmla="*/ 21 w 30"/>
                    <a:gd name="T57" fmla="*/ 9 h 25"/>
                    <a:gd name="T58" fmla="*/ 25 w 30"/>
                    <a:gd name="T5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5">
                      <a:moveTo>
                        <a:pt x="28" y="2"/>
                      </a:moveTo>
                      <a:cubicBezTo>
                        <a:pt x="25" y="2"/>
                        <a:pt x="22" y="5"/>
                        <a:pt x="19" y="5"/>
                      </a:cubicBezTo>
                      <a:cubicBezTo>
                        <a:pt x="19" y="5"/>
                        <a:pt x="19" y="5"/>
                        <a:pt x="18" y="5"/>
                      </a:cubicBezTo>
                      <a:cubicBezTo>
                        <a:pt x="18" y="5"/>
                        <a:pt x="18" y="5"/>
                        <a:pt x="18" y="5"/>
                      </a:cubicBezTo>
                      <a:cubicBezTo>
                        <a:pt x="10" y="0"/>
                        <a:pt x="0" y="8"/>
                        <a:pt x="3" y="17"/>
                      </a:cubicBezTo>
                      <a:cubicBezTo>
                        <a:pt x="4" y="19"/>
                        <a:pt x="5" y="20"/>
                        <a:pt x="7" y="21"/>
                      </a:cubicBezTo>
                      <a:cubicBezTo>
                        <a:pt x="7" y="22"/>
                        <a:pt x="7" y="23"/>
                        <a:pt x="7" y="24"/>
                      </a:cubicBezTo>
                      <a:cubicBezTo>
                        <a:pt x="8" y="25"/>
                        <a:pt x="8" y="25"/>
                        <a:pt x="9" y="25"/>
                      </a:cubicBezTo>
                      <a:cubicBezTo>
                        <a:pt x="12" y="24"/>
                        <a:pt x="16" y="23"/>
                        <a:pt x="19" y="21"/>
                      </a:cubicBezTo>
                      <a:cubicBezTo>
                        <a:pt x="20" y="20"/>
                        <a:pt x="22" y="20"/>
                        <a:pt x="23" y="19"/>
                      </a:cubicBezTo>
                      <a:cubicBezTo>
                        <a:pt x="25" y="18"/>
                        <a:pt x="28" y="16"/>
                        <a:pt x="28" y="13"/>
                      </a:cubicBezTo>
                      <a:cubicBezTo>
                        <a:pt x="28" y="10"/>
                        <a:pt x="26" y="8"/>
                        <a:pt x="23" y="6"/>
                      </a:cubicBezTo>
                      <a:cubicBezTo>
                        <a:pt x="25" y="5"/>
                        <a:pt x="27" y="4"/>
                        <a:pt x="29" y="3"/>
                      </a:cubicBezTo>
                      <a:cubicBezTo>
                        <a:pt x="30" y="3"/>
                        <a:pt x="29" y="2"/>
                        <a:pt x="28" y="2"/>
                      </a:cubicBezTo>
                      <a:close/>
                      <a:moveTo>
                        <a:pt x="20" y="15"/>
                      </a:moveTo>
                      <a:cubicBezTo>
                        <a:pt x="20" y="16"/>
                        <a:pt x="19" y="17"/>
                        <a:pt x="18" y="18"/>
                      </a:cubicBezTo>
                      <a:cubicBezTo>
                        <a:pt x="15" y="19"/>
                        <a:pt x="11" y="20"/>
                        <a:pt x="9" y="19"/>
                      </a:cubicBezTo>
                      <a:cubicBezTo>
                        <a:pt x="9" y="14"/>
                        <a:pt x="11" y="10"/>
                        <a:pt x="15" y="7"/>
                      </a:cubicBezTo>
                      <a:cubicBezTo>
                        <a:pt x="15" y="7"/>
                        <a:pt x="15" y="7"/>
                        <a:pt x="15" y="7"/>
                      </a:cubicBezTo>
                      <a:cubicBezTo>
                        <a:pt x="16" y="7"/>
                        <a:pt x="16" y="7"/>
                        <a:pt x="16" y="7"/>
                      </a:cubicBezTo>
                      <a:cubicBezTo>
                        <a:pt x="19" y="8"/>
                        <a:pt x="21" y="11"/>
                        <a:pt x="20" y="15"/>
                      </a:cubicBezTo>
                      <a:close/>
                      <a:moveTo>
                        <a:pt x="7" y="9"/>
                      </a:moveTo>
                      <a:cubicBezTo>
                        <a:pt x="9" y="7"/>
                        <a:pt x="11" y="6"/>
                        <a:pt x="14" y="6"/>
                      </a:cubicBezTo>
                      <a:cubicBezTo>
                        <a:pt x="10" y="9"/>
                        <a:pt x="7" y="13"/>
                        <a:pt x="6" y="17"/>
                      </a:cubicBezTo>
                      <a:cubicBezTo>
                        <a:pt x="4" y="15"/>
                        <a:pt x="6" y="11"/>
                        <a:pt x="7" y="9"/>
                      </a:cubicBezTo>
                      <a:close/>
                      <a:moveTo>
                        <a:pt x="25" y="13"/>
                      </a:moveTo>
                      <a:cubicBezTo>
                        <a:pt x="26" y="14"/>
                        <a:pt x="23" y="16"/>
                        <a:pt x="22" y="17"/>
                      </a:cubicBezTo>
                      <a:cubicBezTo>
                        <a:pt x="22" y="16"/>
                        <a:pt x="22" y="16"/>
                        <a:pt x="22" y="15"/>
                      </a:cubicBezTo>
                      <a:cubicBezTo>
                        <a:pt x="23" y="13"/>
                        <a:pt x="22" y="11"/>
                        <a:pt x="21" y="9"/>
                      </a:cubicBezTo>
                      <a:cubicBezTo>
                        <a:pt x="23" y="10"/>
                        <a:pt x="25" y="11"/>
                        <a:pt x="25" y="13"/>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8" name="Freeform 827"/>
                <p:cNvSpPr/>
                <p:nvPr userDrawn="1"/>
              </p:nvSpPr>
              <p:spPr bwMode="auto">
                <a:xfrm>
                  <a:off x="5586" y="342"/>
                  <a:ext cx="21" cy="13"/>
                </a:xfrm>
                <a:custGeom>
                  <a:avLst/>
                  <a:gdLst>
                    <a:gd name="T0" fmla="*/ 17 w 18"/>
                    <a:gd name="T1" fmla="*/ 0 h 11"/>
                    <a:gd name="T2" fmla="*/ 9 w 18"/>
                    <a:gd name="T3" fmla="*/ 2 h 11"/>
                    <a:gd name="T4" fmla="*/ 5 w 18"/>
                    <a:gd name="T5" fmla="*/ 6 h 11"/>
                    <a:gd name="T6" fmla="*/ 5 w 18"/>
                    <a:gd name="T7" fmla="*/ 6 h 11"/>
                    <a:gd name="T8" fmla="*/ 5 w 18"/>
                    <a:gd name="T9" fmla="*/ 6 h 11"/>
                    <a:gd name="T10" fmla="*/ 4 w 18"/>
                    <a:gd name="T11" fmla="*/ 6 h 11"/>
                    <a:gd name="T12" fmla="*/ 4 w 18"/>
                    <a:gd name="T13" fmla="*/ 6 h 11"/>
                    <a:gd name="T14" fmla="*/ 4 w 18"/>
                    <a:gd name="T15" fmla="*/ 6 h 11"/>
                    <a:gd name="T16" fmla="*/ 4 w 18"/>
                    <a:gd name="T17" fmla="*/ 7 h 11"/>
                    <a:gd name="T18" fmla="*/ 1 w 18"/>
                    <a:gd name="T19" fmla="*/ 9 h 11"/>
                    <a:gd name="T20" fmla="*/ 1 w 18"/>
                    <a:gd name="T21" fmla="*/ 9 h 11"/>
                    <a:gd name="T22" fmla="*/ 1 w 18"/>
                    <a:gd name="T23" fmla="*/ 9 h 11"/>
                    <a:gd name="T24" fmla="*/ 1 w 18"/>
                    <a:gd name="T25" fmla="*/ 9 h 11"/>
                    <a:gd name="T26" fmla="*/ 1 w 18"/>
                    <a:gd name="T27" fmla="*/ 11 h 11"/>
                    <a:gd name="T28" fmla="*/ 4 w 18"/>
                    <a:gd name="T29" fmla="*/ 9 h 11"/>
                    <a:gd name="T30" fmla="*/ 6 w 18"/>
                    <a:gd name="T31" fmla="*/ 10 h 11"/>
                    <a:gd name="T32" fmla="*/ 15 w 18"/>
                    <a:gd name="T33" fmla="*/ 2 h 11"/>
                    <a:gd name="T34" fmla="*/ 16 w 18"/>
                    <a:gd name="T35" fmla="*/ 2 h 11"/>
                    <a:gd name="T36" fmla="*/ 17 w 18"/>
                    <a:gd name="T37" fmla="*/ 2 h 11"/>
                    <a:gd name="T38" fmla="*/ 17 w 18"/>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1">
                      <a:moveTo>
                        <a:pt x="17" y="0"/>
                      </a:moveTo>
                      <a:cubicBezTo>
                        <a:pt x="14" y="1"/>
                        <a:pt x="11" y="0"/>
                        <a:pt x="9" y="2"/>
                      </a:cubicBezTo>
                      <a:cubicBezTo>
                        <a:pt x="7" y="2"/>
                        <a:pt x="6" y="4"/>
                        <a:pt x="5" y="6"/>
                      </a:cubicBezTo>
                      <a:cubicBezTo>
                        <a:pt x="5" y="6"/>
                        <a:pt x="5" y="6"/>
                        <a:pt x="5" y="6"/>
                      </a:cubicBezTo>
                      <a:cubicBezTo>
                        <a:pt x="5" y="6"/>
                        <a:pt x="5" y="6"/>
                        <a:pt x="5" y="6"/>
                      </a:cubicBezTo>
                      <a:cubicBezTo>
                        <a:pt x="5" y="6"/>
                        <a:pt x="5" y="6"/>
                        <a:pt x="4" y="6"/>
                      </a:cubicBezTo>
                      <a:cubicBezTo>
                        <a:pt x="4" y="6"/>
                        <a:pt x="4" y="6"/>
                        <a:pt x="4" y="6"/>
                      </a:cubicBezTo>
                      <a:cubicBezTo>
                        <a:pt x="5" y="6"/>
                        <a:pt x="5" y="6"/>
                        <a:pt x="4" y="6"/>
                      </a:cubicBezTo>
                      <a:cubicBezTo>
                        <a:pt x="4" y="7"/>
                        <a:pt x="4" y="7"/>
                        <a:pt x="4" y="7"/>
                      </a:cubicBezTo>
                      <a:cubicBezTo>
                        <a:pt x="3" y="7"/>
                        <a:pt x="2" y="8"/>
                        <a:pt x="1" y="9"/>
                      </a:cubicBezTo>
                      <a:cubicBezTo>
                        <a:pt x="1" y="9"/>
                        <a:pt x="1" y="9"/>
                        <a:pt x="1" y="9"/>
                      </a:cubicBezTo>
                      <a:cubicBezTo>
                        <a:pt x="1" y="9"/>
                        <a:pt x="1" y="9"/>
                        <a:pt x="1" y="9"/>
                      </a:cubicBezTo>
                      <a:cubicBezTo>
                        <a:pt x="1" y="9"/>
                        <a:pt x="1" y="9"/>
                        <a:pt x="1" y="9"/>
                      </a:cubicBezTo>
                      <a:cubicBezTo>
                        <a:pt x="0" y="10"/>
                        <a:pt x="1" y="11"/>
                        <a:pt x="1" y="11"/>
                      </a:cubicBezTo>
                      <a:cubicBezTo>
                        <a:pt x="2" y="11"/>
                        <a:pt x="3" y="10"/>
                        <a:pt x="4" y="9"/>
                      </a:cubicBezTo>
                      <a:cubicBezTo>
                        <a:pt x="5" y="10"/>
                        <a:pt x="5" y="10"/>
                        <a:pt x="6" y="10"/>
                      </a:cubicBezTo>
                      <a:cubicBezTo>
                        <a:pt x="9" y="7"/>
                        <a:pt x="12" y="5"/>
                        <a:pt x="15" y="2"/>
                      </a:cubicBezTo>
                      <a:cubicBezTo>
                        <a:pt x="16" y="2"/>
                        <a:pt x="16" y="2"/>
                        <a:pt x="16" y="2"/>
                      </a:cubicBezTo>
                      <a:cubicBezTo>
                        <a:pt x="16" y="2"/>
                        <a:pt x="17" y="2"/>
                        <a:pt x="17" y="2"/>
                      </a:cubicBezTo>
                      <a:cubicBezTo>
                        <a:pt x="18" y="1"/>
                        <a:pt x="18" y="0"/>
                        <a:pt x="17" y="0"/>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24" name="Freeform 829"/>
              <p:cNvSpPr/>
              <p:nvPr userDrawn="1"/>
            </p:nvSpPr>
            <p:spPr bwMode="auto">
              <a:xfrm>
                <a:off x="8869363" y="5588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830"/>
              <p:cNvSpPr>
                <a:spLocks noEditPoints="1"/>
              </p:cNvSpPr>
              <p:nvPr userDrawn="1"/>
            </p:nvSpPr>
            <p:spPr bwMode="auto">
              <a:xfrm>
                <a:off x="7773988" y="1016001"/>
                <a:ext cx="66675" cy="49213"/>
              </a:xfrm>
              <a:custGeom>
                <a:avLst/>
                <a:gdLst>
                  <a:gd name="T0" fmla="*/ 25 w 37"/>
                  <a:gd name="T1" fmla="*/ 2 h 27"/>
                  <a:gd name="T2" fmla="*/ 4 w 37"/>
                  <a:gd name="T3" fmla="*/ 16 h 27"/>
                  <a:gd name="T4" fmla="*/ 5 w 37"/>
                  <a:gd name="T5" fmla="*/ 17 h 27"/>
                  <a:gd name="T6" fmla="*/ 7 w 37"/>
                  <a:gd name="T7" fmla="*/ 19 h 27"/>
                  <a:gd name="T8" fmla="*/ 34 w 37"/>
                  <a:gd name="T9" fmla="*/ 17 h 27"/>
                  <a:gd name="T10" fmla="*/ 37 w 37"/>
                  <a:gd name="T11" fmla="*/ 3 h 27"/>
                  <a:gd name="T12" fmla="*/ 21 w 37"/>
                  <a:gd name="T13" fmla="*/ 14 h 27"/>
                  <a:gd name="T14" fmla="*/ 19 w 37"/>
                  <a:gd name="T15" fmla="*/ 14 h 27"/>
                  <a:gd name="T16" fmla="*/ 21 w 37"/>
                  <a:gd name="T17" fmla="*/ 14 h 27"/>
                  <a:gd name="T18" fmla="*/ 30 w 37"/>
                  <a:gd name="T19" fmla="*/ 12 h 27"/>
                  <a:gd name="T20" fmla="*/ 27 w 37"/>
                  <a:gd name="T21" fmla="*/ 17 h 27"/>
                  <a:gd name="T22" fmla="*/ 13 w 37"/>
                  <a:gd name="T23" fmla="*/ 11 h 27"/>
                  <a:gd name="T24" fmla="*/ 13 w 37"/>
                  <a:gd name="T25" fmla="*/ 9 h 27"/>
                  <a:gd name="T26" fmla="*/ 13 w 37"/>
                  <a:gd name="T27" fmla="*/ 11 h 27"/>
                  <a:gd name="T28" fmla="*/ 23 w 37"/>
                  <a:gd name="T29" fmla="*/ 5 h 27"/>
                  <a:gd name="T30" fmla="*/ 16 w 37"/>
                  <a:gd name="T31" fmla="*/ 6 h 27"/>
                  <a:gd name="T32" fmla="*/ 32 w 37"/>
                  <a:gd name="T33" fmla="*/ 7 h 27"/>
                  <a:gd name="T34" fmla="*/ 18 w 37"/>
                  <a:gd name="T35" fmla="*/ 2 h 27"/>
                  <a:gd name="T36" fmla="*/ 12 w 37"/>
                  <a:gd name="T37" fmla="*/ 7 h 27"/>
                  <a:gd name="T38" fmla="*/ 11 w 37"/>
                  <a:gd name="T39" fmla="*/ 5 h 27"/>
                  <a:gd name="T40" fmla="*/ 6 w 37"/>
                  <a:gd name="T41" fmla="*/ 12 h 27"/>
                  <a:gd name="T42" fmla="*/ 4 w 37"/>
                  <a:gd name="T43" fmla="*/ 12 h 27"/>
                  <a:gd name="T44" fmla="*/ 18 w 37"/>
                  <a:gd name="T45" fmla="*/ 2 h 27"/>
                  <a:gd name="T46" fmla="*/ 17 w 37"/>
                  <a:gd name="T47" fmla="*/ 21 h 27"/>
                  <a:gd name="T48" fmla="*/ 18 w 37"/>
                  <a:gd name="T49" fmla="*/ 22 h 27"/>
                  <a:gd name="T50" fmla="*/ 30 w 37"/>
                  <a:gd name="T51" fmla="*/ 19 h 27"/>
                  <a:gd name="T52" fmla="*/ 29 w 37"/>
                  <a:gd name="T53" fmla="*/ 18 h 27"/>
                  <a:gd name="T54" fmla="*/ 34 w 37"/>
                  <a:gd name="T55" fmla="*/ 11 h 27"/>
                  <a:gd name="T56" fmla="*/ 32 w 37"/>
                  <a:gd name="T57" fmla="*/ 9 h 27"/>
                  <a:gd name="T58" fmla="*/ 33 w 37"/>
                  <a:gd name="T59" fmla="*/ 9 h 27"/>
                  <a:gd name="T60" fmla="*/ 33 w 37"/>
                  <a:gd name="T61" fmla="*/ 6 h 27"/>
                  <a:gd name="T62" fmla="*/ 32 w 37"/>
                  <a:gd name="T6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27">
                    <a:moveTo>
                      <a:pt x="36" y="1"/>
                    </a:moveTo>
                    <a:cubicBezTo>
                      <a:pt x="33" y="1"/>
                      <a:pt x="29" y="1"/>
                      <a:pt x="25" y="2"/>
                    </a:cubicBezTo>
                    <a:cubicBezTo>
                      <a:pt x="19" y="0"/>
                      <a:pt x="12" y="0"/>
                      <a:pt x="6" y="3"/>
                    </a:cubicBezTo>
                    <a:cubicBezTo>
                      <a:pt x="2" y="5"/>
                      <a:pt x="0" y="12"/>
                      <a:pt x="4" y="16"/>
                    </a:cubicBezTo>
                    <a:cubicBezTo>
                      <a:pt x="4" y="16"/>
                      <a:pt x="4" y="16"/>
                      <a:pt x="4" y="16"/>
                    </a:cubicBezTo>
                    <a:cubicBezTo>
                      <a:pt x="4" y="17"/>
                      <a:pt x="4" y="17"/>
                      <a:pt x="5" y="17"/>
                    </a:cubicBezTo>
                    <a:cubicBezTo>
                      <a:pt x="5" y="17"/>
                      <a:pt x="5" y="17"/>
                      <a:pt x="6" y="17"/>
                    </a:cubicBezTo>
                    <a:cubicBezTo>
                      <a:pt x="6" y="18"/>
                      <a:pt x="7" y="18"/>
                      <a:pt x="7" y="19"/>
                    </a:cubicBezTo>
                    <a:cubicBezTo>
                      <a:pt x="9" y="27"/>
                      <a:pt x="17" y="26"/>
                      <a:pt x="23" y="22"/>
                    </a:cubicBezTo>
                    <a:cubicBezTo>
                      <a:pt x="28" y="22"/>
                      <a:pt x="32" y="21"/>
                      <a:pt x="34" y="17"/>
                    </a:cubicBezTo>
                    <a:cubicBezTo>
                      <a:pt x="36" y="14"/>
                      <a:pt x="36" y="10"/>
                      <a:pt x="34" y="8"/>
                    </a:cubicBezTo>
                    <a:cubicBezTo>
                      <a:pt x="35" y="6"/>
                      <a:pt x="36" y="5"/>
                      <a:pt x="37" y="3"/>
                    </a:cubicBezTo>
                    <a:cubicBezTo>
                      <a:pt x="37" y="2"/>
                      <a:pt x="37" y="2"/>
                      <a:pt x="36" y="1"/>
                    </a:cubicBezTo>
                    <a:close/>
                    <a:moveTo>
                      <a:pt x="21" y="14"/>
                    </a:moveTo>
                    <a:cubicBezTo>
                      <a:pt x="21" y="14"/>
                      <a:pt x="21" y="14"/>
                      <a:pt x="20" y="14"/>
                    </a:cubicBezTo>
                    <a:cubicBezTo>
                      <a:pt x="20" y="14"/>
                      <a:pt x="20" y="14"/>
                      <a:pt x="19" y="14"/>
                    </a:cubicBezTo>
                    <a:cubicBezTo>
                      <a:pt x="20" y="12"/>
                      <a:pt x="21" y="12"/>
                      <a:pt x="22" y="11"/>
                    </a:cubicBezTo>
                    <a:cubicBezTo>
                      <a:pt x="22" y="12"/>
                      <a:pt x="22" y="13"/>
                      <a:pt x="21" y="14"/>
                    </a:cubicBezTo>
                    <a:close/>
                    <a:moveTo>
                      <a:pt x="26" y="17"/>
                    </a:moveTo>
                    <a:cubicBezTo>
                      <a:pt x="28" y="15"/>
                      <a:pt x="29" y="14"/>
                      <a:pt x="30" y="12"/>
                    </a:cubicBezTo>
                    <a:cubicBezTo>
                      <a:pt x="30" y="13"/>
                      <a:pt x="30" y="14"/>
                      <a:pt x="29" y="15"/>
                    </a:cubicBezTo>
                    <a:cubicBezTo>
                      <a:pt x="29" y="16"/>
                      <a:pt x="28" y="16"/>
                      <a:pt x="27" y="17"/>
                    </a:cubicBezTo>
                    <a:cubicBezTo>
                      <a:pt x="27" y="17"/>
                      <a:pt x="26" y="17"/>
                      <a:pt x="26" y="17"/>
                    </a:cubicBezTo>
                    <a:close/>
                    <a:moveTo>
                      <a:pt x="13" y="11"/>
                    </a:moveTo>
                    <a:cubicBezTo>
                      <a:pt x="13" y="11"/>
                      <a:pt x="13" y="11"/>
                      <a:pt x="13" y="11"/>
                    </a:cubicBezTo>
                    <a:cubicBezTo>
                      <a:pt x="13" y="11"/>
                      <a:pt x="13" y="10"/>
                      <a:pt x="13" y="9"/>
                    </a:cubicBezTo>
                    <a:cubicBezTo>
                      <a:pt x="13" y="9"/>
                      <a:pt x="14" y="9"/>
                      <a:pt x="15" y="8"/>
                    </a:cubicBezTo>
                    <a:cubicBezTo>
                      <a:pt x="14" y="9"/>
                      <a:pt x="14" y="10"/>
                      <a:pt x="13" y="11"/>
                    </a:cubicBezTo>
                    <a:close/>
                    <a:moveTo>
                      <a:pt x="31" y="7"/>
                    </a:moveTo>
                    <a:cubicBezTo>
                      <a:pt x="29" y="5"/>
                      <a:pt x="26" y="5"/>
                      <a:pt x="23" y="5"/>
                    </a:cubicBezTo>
                    <a:cubicBezTo>
                      <a:pt x="21" y="5"/>
                      <a:pt x="20" y="5"/>
                      <a:pt x="19" y="6"/>
                    </a:cubicBezTo>
                    <a:cubicBezTo>
                      <a:pt x="18" y="6"/>
                      <a:pt x="17" y="6"/>
                      <a:pt x="16" y="6"/>
                    </a:cubicBezTo>
                    <a:cubicBezTo>
                      <a:pt x="19" y="5"/>
                      <a:pt x="23" y="4"/>
                      <a:pt x="25" y="4"/>
                    </a:cubicBezTo>
                    <a:cubicBezTo>
                      <a:pt x="28" y="4"/>
                      <a:pt x="30" y="5"/>
                      <a:pt x="32" y="7"/>
                    </a:cubicBezTo>
                    <a:cubicBezTo>
                      <a:pt x="31" y="7"/>
                      <a:pt x="31" y="7"/>
                      <a:pt x="31" y="7"/>
                    </a:cubicBezTo>
                    <a:close/>
                    <a:moveTo>
                      <a:pt x="18" y="2"/>
                    </a:moveTo>
                    <a:cubicBezTo>
                      <a:pt x="19" y="2"/>
                      <a:pt x="20" y="3"/>
                      <a:pt x="21" y="3"/>
                    </a:cubicBezTo>
                    <a:cubicBezTo>
                      <a:pt x="18" y="3"/>
                      <a:pt x="15" y="5"/>
                      <a:pt x="12" y="7"/>
                    </a:cubicBezTo>
                    <a:cubicBezTo>
                      <a:pt x="12" y="6"/>
                      <a:pt x="12" y="6"/>
                      <a:pt x="12" y="6"/>
                    </a:cubicBezTo>
                    <a:cubicBezTo>
                      <a:pt x="12" y="5"/>
                      <a:pt x="11" y="4"/>
                      <a:pt x="11" y="5"/>
                    </a:cubicBezTo>
                    <a:cubicBezTo>
                      <a:pt x="10" y="7"/>
                      <a:pt x="9" y="8"/>
                      <a:pt x="9" y="9"/>
                    </a:cubicBezTo>
                    <a:cubicBezTo>
                      <a:pt x="8" y="10"/>
                      <a:pt x="7" y="11"/>
                      <a:pt x="6" y="12"/>
                    </a:cubicBezTo>
                    <a:cubicBezTo>
                      <a:pt x="6" y="12"/>
                      <a:pt x="5" y="12"/>
                      <a:pt x="5" y="12"/>
                    </a:cubicBezTo>
                    <a:cubicBezTo>
                      <a:pt x="5" y="12"/>
                      <a:pt x="4" y="12"/>
                      <a:pt x="4" y="12"/>
                    </a:cubicBezTo>
                    <a:cubicBezTo>
                      <a:pt x="4" y="12"/>
                      <a:pt x="4" y="11"/>
                      <a:pt x="4" y="10"/>
                    </a:cubicBezTo>
                    <a:cubicBezTo>
                      <a:pt x="3" y="3"/>
                      <a:pt x="13" y="2"/>
                      <a:pt x="18" y="2"/>
                    </a:cubicBezTo>
                    <a:close/>
                    <a:moveTo>
                      <a:pt x="13" y="23"/>
                    </a:moveTo>
                    <a:cubicBezTo>
                      <a:pt x="15" y="22"/>
                      <a:pt x="16" y="22"/>
                      <a:pt x="17" y="21"/>
                    </a:cubicBezTo>
                    <a:cubicBezTo>
                      <a:pt x="18" y="21"/>
                      <a:pt x="19" y="22"/>
                      <a:pt x="20" y="22"/>
                    </a:cubicBezTo>
                    <a:cubicBezTo>
                      <a:pt x="19" y="22"/>
                      <a:pt x="19" y="22"/>
                      <a:pt x="18" y="22"/>
                    </a:cubicBezTo>
                    <a:cubicBezTo>
                      <a:pt x="17" y="23"/>
                      <a:pt x="15" y="23"/>
                      <a:pt x="13" y="23"/>
                    </a:cubicBezTo>
                    <a:close/>
                    <a:moveTo>
                      <a:pt x="30" y="19"/>
                    </a:moveTo>
                    <a:cubicBezTo>
                      <a:pt x="29" y="19"/>
                      <a:pt x="29" y="19"/>
                      <a:pt x="29" y="18"/>
                    </a:cubicBezTo>
                    <a:cubicBezTo>
                      <a:pt x="29" y="18"/>
                      <a:pt x="29" y="18"/>
                      <a:pt x="29" y="18"/>
                    </a:cubicBezTo>
                    <a:cubicBezTo>
                      <a:pt x="30" y="17"/>
                      <a:pt x="31" y="16"/>
                      <a:pt x="32" y="15"/>
                    </a:cubicBezTo>
                    <a:cubicBezTo>
                      <a:pt x="33" y="14"/>
                      <a:pt x="33" y="12"/>
                      <a:pt x="34" y="11"/>
                    </a:cubicBezTo>
                    <a:cubicBezTo>
                      <a:pt x="34" y="11"/>
                      <a:pt x="34" y="10"/>
                      <a:pt x="33" y="10"/>
                    </a:cubicBezTo>
                    <a:cubicBezTo>
                      <a:pt x="33" y="10"/>
                      <a:pt x="33" y="10"/>
                      <a:pt x="32" y="9"/>
                    </a:cubicBezTo>
                    <a:cubicBezTo>
                      <a:pt x="32" y="9"/>
                      <a:pt x="32" y="9"/>
                      <a:pt x="32" y="9"/>
                    </a:cubicBezTo>
                    <a:cubicBezTo>
                      <a:pt x="33" y="9"/>
                      <a:pt x="33" y="9"/>
                      <a:pt x="33" y="9"/>
                    </a:cubicBezTo>
                    <a:cubicBezTo>
                      <a:pt x="36" y="14"/>
                      <a:pt x="34" y="17"/>
                      <a:pt x="30" y="19"/>
                    </a:cubicBezTo>
                    <a:close/>
                    <a:moveTo>
                      <a:pt x="33" y="6"/>
                    </a:moveTo>
                    <a:cubicBezTo>
                      <a:pt x="32" y="5"/>
                      <a:pt x="30" y="4"/>
                      <a:pt x="29" y="3"/>
                    </a:cubicBezTo>
                    <a:cubicBezTo>
                      <a:pt x="30" y="3"/>
                      <a:pt x="31" y="3"/>
                      <a:pt x="32" y="3"/>
                    </a:cubicBezTo>
                    <a:cubicBezTo>
                      <a:pt x="36" y="3"/>
                      <a:pt x="34" y="4"/>
                      <a:pt x="33" y="6"/>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831"/>
              <p:cNvSpPr/>
              <p:nvPr userDrawn="1"/>
            </p:nvSpPr>
            <p:spPr bwMode="auto">
              <a:xfrm>
                <a:off x="7793038" y="1073151"/>
                <a:ext cx="9525" cy="6350"/>
              </a:xfrm>
              <a:custGeom>
                <a:avLst/>
                <a:gdLst>
                  <a:gd name="T0" fmla="*/ 5 w 5"/>
                  <a:gd name="T1" fmla="*/ 3 h 3"/>
                  <a:gd name="T2" fmla="*/ 0 w 5"/>
                  <a:gd name="T3" fmla="*/ 3 h 3"/>
                  <a:gd name="T4" fmla="*/ 1 w 5"/>
                  <a:gd name="T5" fmla="*/ 1 h 3"/>
                  <a:gd name="T6" fmla="*/ 5 w 5"/>
                  <a:gd name="T7" fmla="*/ 1 h 3"/>
                  <a:gd name="T8" fmla="*/ 5 w 5"/>
                  <a:gd name="T9" fmla="*/ 1 h 3"/>
                  <a:gd name="T10" fmla="*/ 5 w 5"/>
                  <a:gd name="T11" fmla="*/ 2 h 3"/>
                  <a:gd name="T12" fmla="*/ 5 w 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5" y="3"/>
                    </a:moveTo>
                    <a:cubicBezTo>
                      <a:pt x="3" y="3"/>
                      <a:pt x="2" y="3"/>
                      <a:pt x="0" y="3"/>
                    </a:cubicBezTo>
                    <a:cubicBezTo>
                      <a:pt x="0" y="2"/>
                      <a:pt x="0" y="1"/>
                      <a:pt x="1" y="1"/>
                    </a:cubicBezTo>
                    <a:cubicBezTo>
                      <a:pt x="2" y="0"/>
                      <a:pt x="3" y="0"/>
                      <a:pt x="5" y="1"/>
                    </a:cubicBezTo>
                    <a:cubicBezTo>
                      <a:pt x="5" y="1"/>
                      <a:pt x="5" y="1"/>
                      <a:pt x="5" y="1"/>
                    </a:cubicBezTo>
                    <a:cubicBezTo>
                      <a:pt x="5" y="1"/>
                      <a:pt x="5" y="2"/>
                      <a:pt x="5" y="2"/>
                    </a:cubicBezTo>
                    <a:cubicBezTo>
                      <a:pt x="5" y="3"/>
                      <a:pt x="5" y="3"/>
                      <a:pt x="5" y="3"/>
                    </a:cubicBezTo>
                    <a:close/>
                  </a:path>
                </a:pathLst>
              </a:custGeom>
              <a:solidFill>
                <a:srgbClr val="DFE5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51814" y="-351971"/>
            <a:ext cx="6858000" cy="6858000"/>
          </a:xfrm>
          <a:prstGeom prst="rect">
            <a:avLst/>
          </a:prstGeom>
        </p:spPr>
      </p:pic>
      <p:sp>
        <p:nvSpPr>
          <p:cNvPr id="5" name="文本框 4"/>
          <p:cNvSpPr txBox="1"/>
          <p:nvPr userDrawn="1"/>
        </p:nvSpPr>
        <p:spPr>
          <a:xfrm>
            <a:off x="3429000" y="3671189"/>
            <a:ext cx="5423407" cy="707886"/>
          </a:xfrm>
          <a:prstGeom prst="rect">
            <a:avLst/>
          </a:prstGeom>
          <a:noFill/>
        </p:spPr>
        <p:txBody>
          <a:bodyPr wrap="square" rtlCol="0">
            <a:spAutoFit/>
          </a:bodyPr>
          <a:lstStyle/>
          <a:p>
            <a:pPr algn="dist"/>
            <a:r>
              <a:rPr lang="zh-CN" altLang="en-US" sz="4000" b="0" spc="440" baseline="0" dirty="0" smtClean="0"/>
              <a:t>教学培训课件</a:t>
            </a:r>
            <a:endParaRPr lang="zh-CN" altLang="en-US" sz="4000" b="0" spc="440" baseline="0" dirty="0"/>
          </a:p>
        </p:txBody>
      </p:sp>
      <p:pic>
        <p:nvPicPr>
          <p:cNvPr id="834" name="图片 83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9372708" y="3646601"/>
            <a:ext cx="2902321" cy="344362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0" name="标题 1"/>
          <p:cNvSpPr>
            <a:spLocks noGrp="1"/>
          </p:cNvSpPr>
          <p:nvPr userDrawn="1">
            <p:ph type="title" hasCustomPrompt="1"/>
          </p:nvPr>
        </p:nvSpPr>
        <p:spPr>
          <a:xfrm>
            <a:off x="669924" y="2176961"/>
            <a:ext cx="10850564" cy="804151"/>
          </a:xfrm>
          <a:noFill/>
        </p:spPr>
        <p:txBody>
          <a:bodyPr anchor="b">
            <a:normAutofit/>
          </a:bodyPr>
          <a:lstStyle>
            <a:lvl1pPr algn="ctr">
              <a:defRPr sz="2400" b="1">
                <a:solidFill>
                  <a:schemeClr val="tx1">
                    <a:lumMod val="75000"/>
                    <a:lumOff val="25000"/>
                  </a:schemeClr>
                </a:solidFill>
              </a:defRPr>
            </a:lvl1pPr>
          </a:lstStyle>
          <a:p>
            <a:r>
              <a:rPr lang="zh-CN" altLang="en-US" dirty="0"/>
              <a:t>单击此处添加幻灯片章节标题</a:t>
            </a:r>
            <a:endParaRPr lang="zh-CN" altLang="en-US" dirty="0"/>
          </a:p>
        </p:txBody>
      </p:sp>
      <p:sp>
        <p:nvSpPr>
          <p:cNvPr id="21" name="文本占位符 2"/>
          <p:cNvSpPr>
            <a:spLocks noGrp="1"/>
          </p:cNvSpPr>
          <p:nvPr userDrawn="1">
            <p:ph type="body" idx="1"/>
          </p:nvPr>
        </p:nvSpPr>
        <p:spPr>
          <a:xfrm>
            <a:off x="669924" y="3024112"/>
            <a:ext cx="10850564" cy="1082874"/>
          </a:xfrm>
          <a:noFill/>
        </p:spPr>
        <p:txBody>
          <a:bodyPr anchor="t">
            <a:normAutofit/>
          </a:bodyPr>
          <a:lstStyle>
            <a:lvl1pPr marL="0" indent="0" algn="ctr">
              <a:lnSpc>
                <a:spcPct val="150000"/>
              </a:lnSpc>
              <a:spcBef>
                <a:spcPts val="0"/>
              </a:spcBef>
              <a:buNone/>
              <a:defRPr sz="12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grpSp>
        <p:nvGrpSpPr>
          <p:cNvPr id="11" name="组合 10"/>
          <p:cNvGrpSpPr/>
          <p:nvPr userDrawn="1"/>
        </p:nvGrpSpPr>
        <p:grpSpPr>
          <a:xfrm>
            <a:off x="2776538" y="3963308"/>
            <a:ext cx="906463" cy="765175"/>
            <a:chOff x="2776538" y="3963308"/>
            <a:chExt cx="906463" cy="765175"/>
          </a:xfrm>
        </p:grpSpPr>
        <p:grpSp>
          <p:nvGrpSpPr>
            <p:cNvPr id="12" name="Group 225"/>
            <p:cNvGrpSpPr/>
            <p:nvPr userDrawn="1"/>
          </p:nvGrpSpPr>
          <p:grpSpPr bwMode="auto">
            <a:xfrm>
              <a:off x="2776538" y="3987120"/>
              <a:ext cx="889000" cy="701675"/>
              <a:chOff x="1749" y="2219"/>
              <a:chExt cx="560" cy="442"/>
            </a:xfrm>
          </p:grpSpPr>
          <p:sp>
            <p:nvSpPr>
              <p:cNvPr id="115" name="Freeform 25"/>
              <p:cNvSpPr/>
              <p:nvPr userDrawn="1"/>
            </p:nvSpPr>
            <p:spPr bwMode="auto">
              <a:xfrm>
                <a:off x="2268" y="2444"/>
                <a:ext cx="38" cy="34"/>
              </a:xfrm>
              <a:custGeom>
                <a:avLst/>
                <a:gdLst>
                  <a:gd name="T0" fmla="*/ 24 w 33"/>
                  <a:gd name="T1" fmla="*/ 21 h 30"/>
                  <a:gd name="T2" fmla="*/ 22 w 33"/>
                  <a:gd name="T3" fmla="*/ 22 h 30"/>
                  <a:gd name="T4" fmla="*/ 14 w 33"/>
                  <a:gd name="T5" fmla="*/ 26 h 30"/>
                  <a:gd name="T6" fmla="*/ 14 w 33"/>
                  <a:gd name="T7" fmla="*/ 26 h 30"/>
                  <a:gd name="T8" fmla="*/ 2 w 33"/>
                  <a:gd name="T9" fmla="*/ 30 h 30"/>
                  <a:gd name="T10" fmla="*/ 0 w 33"/>
                  <a:gd name="T11" fmla="*/ 27 h 30"/>
                  <a:gd name="T12" fmla="*/ 1 w 33"/>
                  <a:gd name="T13" fmla="*/ 22 h 30"/>
                  <a:gd name="T14" fmla="*/ 3 w 33"/>
                  <a:gd name="T15" fmla="*/ 14 h 30"/>
                  <a:gd name="T16" fmla="*/ 12 w 33"/>
                  <a:gd name="T17" fmla="*/ 10 h 30"/>
                  <a:gd name="T18" fmla="*/ 24 w 33"/>
                  <a:gd name="T19" fmla="*/ 2 h 30"/>
                  <a:gd name="T20" fmla="*/ 26 w 33"/>
                  <a:gd name="T21" fmla="*/ 0 h 30"/>
                  <a:gd name="T22" fmla="*/ 28 w 33"/>
                  <a:gd name="T23" fmla="*/ 1 h 30"/>
                  <a:gd name="T24" fmla="*/ 33 w 33"/>
                  <a:gd name="T25" fmla="*/ 10 h 30"/>
                  <a:gd name="T26" fmla="*/ 31 w 33"/>
                  <a:gd name="T27" fmla="*/ 13 h 30"/>
                  <a:gd name="T28" fmla="*/ 31 w 33"/>
                  <a:gd name="T29" fmla="*/ 13 h 30"/>
                  <a:gd name="T30" fmla="*/ 30 w 33"/>
                  <a:gd name="T31" fmla="*/ 15 h 30"/>
                  <a:gd name="T32" fmla="*/ 30 w 33"/>
                  <a:gd name="T33" fmla="*/ 15 h 30"/>
                  <a:gd name="T34" fmla="*/ 27 w 33"/>
                  <a:gd name="T35" fmla="*/ 18 h 30"/>
                  <a:gd name="T36" fmla="*/ 25 w 33"/>
                  <a:gd name="T37" fmla="*/ 19 h 30"/>
                  <a:gd name="T38" fmla="*/ 24 w 33"/>
                  <a:gd name="T3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0">
                    <a:moveTo>
                      <a:pt x="24" y="21"/>
                    </a:moveTo>
                    <a:cubicBezTo>
                      <a:pt x="24" y="21"/>
                      <a:pt x="23" y="21"/>
                      <a:pt x="22" y="22"/>
                    </a:cubicBezTo>
                    <a:cubicBezTo>
                      <a:pt x="20" y="25"/>
                      <a:pt x="16" y="23"/>
                      <a:pt x="14" y="26"/>
                    </a:cubicBezTo>
                    <a:cubicBezTo>
                      <a:pt x="14" y="26"/>
                      <a:pt x="14" y="26"/>
                      <a:pt x="14" y="26"/>
                    </a:cubicBezTo>
                    <a:cubicBezTo>
                      <a:pt x="11" y="29"/>
                      <a:pt x="6" y="29"/>
                      <a:pt x="2" y="30"/>
                    </a:cubicBezTo>
                    <a:cubicBezTo>
                      <a:pt x="1" y="30"/>
                      <a:pt x="0" y="29"/>
                      <a:pt x="0" y="27"/>
                    </a:cubicBezTo>
                    <a:cubicBezTo>
                      <a:pt x="0" y="25"/>
                      <a:pt x="0" y="24"/>
                      <a:pt x="1" y="22"/>
                    </a:cubicBezTo>
                    <a:cubicBezTo>
                      <a:pt x="6" y="20"/>
                      <a:pt x="0" y="16"/>
                      <a:pt x="3" y="14"/>
                    </a:cubicBezTo>
                    <a:cubicBezTo>
                      <a:pt x="5" y="11"/>
                      <a:pt x="8" y="10"/>
                      <a:pt x="12" y="10"/>
                    </a:cubicBezTo>
                    <a:cubicBezTo>
                      <a:pt x="17" y="10"/>
                      <a:pt x="21" y="7"/>
                      <a:pt x="24" y="2"/>
                    </a:cubicBezTo>
                    <a:cubicBezTo>
                      <a:pt x="25" y="1"/>
                      <a:pt x="25" y="1"/>
                      <a:pt x="26" y="0"/>
                    </a:cubicBezTo>
                    <a:cubicBezTo>
                      <a:pt x="27" y="0"/>
                      <a:pt x="28" y="0"/>
                      <a:pt x="28" y="1"/>
                    </a:cubicBezTo>
                    <a:cubicBezTo>
                      <a:pt x="31" y="4"/>
                      <a:pt x="33" y="6"/>
                      <a:pt x="33" y="10"/>
                    </a:cubicBezTo>
                    <a:cubicBezTo>
                      <a:pt x="33" y="11"/>
                      <a:pt x="32" y="12"/>
                      <a:pt x="31" y="13"/>
                    </a:cubicBezTo>
                    <a:cubicBezTo>
                      <a:pt x="31" y="13"/>
                      <a:pt x="31" y="13"/>
                      <a:pt x="31" y="13"/>
                    </a:cubicBezTo>
                    <a:cubicBezTo>
                      <a:pt x="31" y="14"/>
                      <a:pt x="30" y="15"/>
                      <a:pt x="30" y="15"/>
                    </a:cubicBezTo>
                    <a:cubicBezTo>
                      <a:pt x="30" y="15"/>
                      <a:pt x="30" y="15"/>
                      <a:pt x="30" y="15"/>
                    </a:cubicBezTo>
                    <a:cubicBezTo>
                      <a:pt x="29" y="17"/>
                      <a:pt x="28" y="17"/>
                      <a:pt x="27" y="18"/>
                    </a:cubicBezTo>
                    <a:cubicBezTo>
                      <a:pt x="26" y="18"/>
                      <a:pt x="26" y="19"/>
                      <a:pt x="25" y="19"/>
                    </a:cubicBezTo>
                    <a:cubicBezTo>
                      <a:pt x="25" y="20"/>
                      <a:pt x="24" y="20"/>
                      <a:pt x="24" y="21"/>
                    </a:cubicBez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6"/>
              <p:cNvSpPr/>
              <p:nvPr userDrawn="1"/>
            </p:nvSpPr>
            <p:spPr bwMode="auto">
              <a:xfrm>
                <a:off x="2222" y="2416"/>
                <a:ext cx="62" cy="21"/>
              </a:xfrm>
              <a:custGeom>
                <a:avLst/>
                <a:gdLst>
                  <a:gd name="T0" fmla="*/ 46 w 54"/>
                  <a:gd name="T1" fmla="*/ 11 h 18"/>
                  <a:gd name="T2" fmla="*/ 48 w 54"/>
                  <a:gd name="T3" fmla="*/ 11 h 18"/>
                  <a:gd name="T4" fmla="*/ 50 w 54"/>
                  <a:gd name="T5" fmla="*/ 12 h 18"/>
                  <a:gd name="T6" fmla="*/ 53 w 54"/>
                  <a:gd name="T7" fmla="*/ 13 h 18"/>
                  <a:gd name="T8" fmla="*/ 54 w 54"/>
                  <a:gd name="T9" fmla="*/ 14 h 18"/>
                  <a:gd name="T10" fmla="*/ 54 w 54"/>
                  <a:gd name="T11" fmla="*/ 15 h 18"/>
                  <a:gd name="T12" fmla="*/ 51 w 54"/>
                  <a:gd name="T13" fmla="*/ 18 h 18"/>
                  <a:gd name="T14" fmla="*/ 27 w 54"/>
                  <a:gd name="T15" fmla="*/ 12 h 18"/>
                  <a:gd name="T16" fmla="*/ 16 w 54"/>
                  <a:gd name="T17" fmla="*/ 9 h 18"/>
                  <a:gd name="T18" fmla="*/ 13 w 54"/>
                  <a:gd name="T19" fmla="*/ 8 h 18"/>
                  <a:gd name="T20" fmla="*/ 11 w 54"/>
                  <a:gd name="T21" fmla="*/ 8 h 18"/>
                  <a:gd name="T22" fmla="*/ 3 w 54"/>
                  <a:gd name="T23" fmla="*/ 5 h 18"/>
                  <a:gd name="T24" fmla="*/ 4 w 54"/>
                  <a:gd name="T25" fmla="*/ 0 h 18"/>
                  <a:gd name="T26" fmla="*/ 6 w 54"/>
                  <a:gd name="T27" fmla="*/ 1 h 18"/>
                  <a:gd name="T28" fmla="*/ 8 w 54"/>
                  <a:gd name="T29" fmla="*/ 0 h 18"/>
                  <a:gd name="T30" fmla="*/ 10 w 54"/>
                  <a:gd name="T31" fmla="*/ 1 h 18"/>
                  <a:gd name="T32" fmla="*/ 10 w 54"/>
                  <a:gd name="T33" fmla="*/ 1 h 18"/>
                  <a:gd name="T34" fmla="*/ 14 w 54"/>
                  <a:gd name="T35" fmla="*/ 2 h 18"/>
                  <a:gd name="T36" fmla="*/ 14 w 54"/>
                  <a:gd name="T37" fmla="*/ 2 h 18"/>
                  <a:gd name="T38" fmla="*/ 19 w 54"/>
                  <a:gd name="T39" fmla="*/ 3 h 18"/>
                  <a:gd name="T40" fmla="*/ 19 w 54"/>
                  <a:gd name="T41" fmla="*/ 3 h 18"/>
                  <a:gd name="T42" fmla="*/ 21 w 54"/>
                  <a:gd name="T43" fmla="*/ 4 h 18"/>
                  <a:gd name="T44" fmla="*/ 22 w 54"/>
                  <a:gd name="T45" fmla="*/ 3 h 18"/>
                  <a:gd name="T46" fmla="*/ 25 w 54"/>
                  <a:gd name="T47" fmla="*/ 4 h 18"/>
                  <a:gd name="T48" fmla="*/ 27 w 54"/>
                  <a:gd name="T49" fmla="*/ 4 h 18"/>
                  <a:gd name="T50" fmla="*/ 29 w 54"/>
                  <a:gd name="T51" fmla="*/ 5 h 18"/>
                  <a:gd name="T52" fmla="*/ 29 w 54"/>
                  <a:gd name="T53" fmla="*/ 5 h 18"/>
                  <a:gd name="T54" fmla="*/ 31 w 54"/>
                  <a:gd name="T55" fmla="*/ 6 h 18"/>
                  <a:gd name="T56" fmla="*/ 31 w 54"/>
                  <a:gd name="T57" fmla="*/ 6 h 18"/>
                  <a:gd name="T58" fmla="*/ 35 w 54"/>
                  <a:gd name="T59" fmla="*/ 7 h 18"/>
                  <a:gd name="T60" fmla="*/ 35 w 54"/>
                  <a:gd name="T61" fmla="*/ 7 h 18"/>
                  <a:gd name="T62" fmla="*/ 38 w 54"/>
                  <a:gd name="T63" fmla="*/ 8 h 18"/>
                  <a:gd name="T64" fmla="*/ 38 w 54"/>
                  <a:gd name="T65" fmla="*/ 8 h 18"/>
                  <a:gd name="T66" fmla="*/ 40 w 54"/>
                  <a:gd name="T67" fmla="*/ 9 h 18"/>
                  <a:gd name="T68" fmla="*/ 40 w 54"/>
                  <a:gd name="T69" fmla="*/ 9 h 18"/>
                  <a:gd name="T70" fmla="*/ 44 w 54"/>
                  <a:gd name="T71" fmla="*/ 10 h 18"/>
                  <a:gd name="T72" fmla="*/ 44 w 54"/>
                  <a:gd name="T73" fmla="*/ 10 h 18"/>
                  <a:gd name="T74" fmla="*/ 46 w 54"/>
                  <a:gd name="T75"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18">
                    <a:moveTo>
                      <a:pt x="46" y="11"/>
                    </a:moveTo>
                    <a:cubicBezTo>
                      <a:pt x="47" y="11"/>
                      <a:pt x="47" y="11"/>
                      <a:pt x="48" y="11"/>
                    </a:cubicBezTo>
                    <a:cubicBezTo>
                      <a:pt x="49" y="11"/>
                      <a:pt x="50" y="11"/>
                      <a:pt x="50" y="12"/>
                    </a:cubicBezTo>
                    <a:cubicBezTo>
                      <a:pt x="51" y="12"/>
                      <a:pt x="52" y="13"/>
                      <a:pt x="53" y="13"/>
                    </a:cubicBezTo>
                    <a:cubicBezTo>
                      <a:pt x="53" y="13"/>
                      <a:pt x="54" y="14"/>
                      <a:pt x="54" y="14"/>
                    </a:cubicBezTo>
                    <a:cubicBezTo>
                      <a:pt x="54" y="15"/>
                      <a:pt x="54" y="15"/>
                      <a:pt x="54" y="15"/>
                    </a:cubicBezTo>
                    <a:cubicBezTo>
                      <a:pt x="53" y="17"/>
                      <a:pt x="53" y="18"/>
                      <a:pt x="51" y="18"/>
                    </a:cubicBezTo>
                    <a:cubicBezTo>
                      <a:pt x="43" y="18"/>
                      <a:pt x="35" y="12"/>
                      <a:pt x="27" y="12"/>
                    </a:cubicBezTo>
                    <a:cubicBezTo>
                      <a:pt x="23" y="11"/>
                      <a:pt x="20" y="11"/>
                      <a:pt x="16" y="9"/>
                    </a:cubicBezTo>
                    <a:cubicBezTo>
                      <a:pt x="15" y="9"/>
                      <a:pt x="14" y="8"/>
                      <a:pt x="13" y="8"/>
                    </a:cubicBezTo>
                    <a:cubicBezTo>
                      <a:pt x="12" y="8"/>
                      <a:pt x="11" y="8"/>
                      <a:pt x="11" y="8"/>
                    </a:cubicBezTo>
                    <a:cubicBezTo>
                      <a:pt x="8" y="7"/>
                      <a:pt x="5" y="7"/>
                      <a:pt x="3" y="5"/>
                    </a:cubicBezTo>
                    <a:cubicBezTo>
                      <a:pt x="0" y="3"/>
                      <a:pt x="1" y="2"/>
                      <a:pt x="4" y="0"/>
                    </a:cubicBezTo>
                    <a:cubicBezTo>
                      <a:pt x="5" y="0"/>
                      <a:pt x="5" y="0"/>
                      <a:pt x="6" y="1"/>
                    </a:cubicBezTo>
                    <a:cubicBezTo>
                      <a:pt x="7" y="1"/>
                      <a:pt x="7" y="0"/>
                      <a:pt x="8" y="0"/>
                    </a:cubicBezTo>
                    <a:cubicBezTo>
                      <a:pt x="9" y="1"/>
                      <a:pt x="10" y="1"/>
                      <a:pt x="10" y="1"/>
                    </a:cubicBezTo>
                    <a:cubicBezTo>
                      <a:pt x="10" y="1"/>
                      <a:pt x="10" y="1"/>
                      <a:pt x="10" y="1"/>
                    </a:cubicBezTo>
                    <a:cubicBezTo>
                      <a:pt x="12" y="2"/>
                      <a:pt x="13" y="1"/>
                      <a:pt x="14" y="2"/>
                    </a:cubicBezTo>
                    <a:cubicBezTo>
                      <a:pt x="14" y="2"/>
                      <a:pt x="14" y="2"/>
                      <a:pt x="14" y="2"/>
                    </a:cubicBezTo>
                    <a:cubicBezTo>
                      <a:pt x="16" y="3"/>
                      <a:pt x="17" y="2"/>
                      <a:pt x="19" y="3"/>
                    </a:cubicBezTo>
                    <a:cubicBezTo>
                      <a:pt x="19" y="3"/>
                      <a:pt x="19" y="3"/>
                      <a:pt x="19" y="3"/>
                    </a:cubicBezTo>
                    <a:cubicBezTo>
                      <a:pt x="19" y="3"/>
                      <a:pt x="20" y="3"/>
                      <a:pt x="21" y="4"/>
                    </a:cubicBezTo>
                    <a:cubicBezTo>
                      <a:pt x="21" y="4"/>
                      <a:pt x="22" y="4"/>
                      <a:pt x="22" y="3"/>
                    </a:cubicBezTo>
                    <a:cubicBezTo>
                      <a:pt x="23" y="4"/>
                      <a:pt x="24" y="4"/>
                      <a:pt x="25" y="4"/>
                    </a:cubicBezTo>
                    <a:cubicBezTo>
                      <a:pt x="25" y="4"/>
                      <a:pt x="26" y="4"/>
                      <a:pt x="27" y="4"/>
                    </a:cubicBezTo>
                    <a:cubicBezTo>
                      <a:pt x="27" y="4"/>
                      <a:pt x="28" y="5"/>
                      <a:pt x="29" y="5"/>
                    </a:cubicBezTo>
                    <a:cubicBezTo>
                      <a:pt x="29" y="5"/>
                      <a:pt x="29" y="5"/>
                      <a:pt x="29" y="5"/>
                    </a:cubicBezTo>
                    <a:cubicBezTo>
                      <a:pt x="30" y="6"/>
                      <a:pt x="30" y="6"/>
                      <a:pt x="31" y="6"/>
                    </a:cubicBezTo>
                    <a:cubicBezTo>
                      <a:pt x="31" y="6"/>
                      <a:pt x="31" y="6"/>
                      <a:pt x="31" y="6"/>
                    </a:cubicBezTo>
                    <a:cubicBezTo>
                      <a:pt x="33" y="7"/>
                      <a:pt x="34" y="6"/>
                      <a:pt x="35" y="7"/>
                    </a:cubicBezTo>
                    <a:cubicBezTo>
                      <a:pt x="35" y="7"/>
                      <a:pt x="35" y="7"/>
                      <a:pt x="35" y="7"/>
                    </a:cubicBezTo>
                    <a:cubicBezTo>
                      <a:pt x="36" y="7"/>
                      <a:pt x="37" y="8"/>
                      <a:pt x="38" y="8"/>
                    </a:cubicBezTo>
                    <a:cubicBezTo>
                      <a:pt x="38" y="8"/>
                      <a:pt x="38" y="8"/>
                      <a:pt x="38" y="8"/>
                    </a:cubicBezTo>
                    <a:cubicBezTo>
                      <a:pt x="38" y="9"/>
                      <a:pt x="39" y="9"/>
                      <a:pt x="40" y="9"/>
                    </a:cubicBezTo>
                    <a:cubicBezTo>
                      <a:pt x="40" y="9"/>
                      <a:pt x="40" y="9"/>
                      <a:pt x="40" y="9"/>
                    </a:cubicBezTo>
                    <a:cubicBezTo>
                      <a:pt x="41" y="10"/>
                      <a:pt x="43" y="9"/>
                      <a:pt x="44" y="10"/>
                    </a:cubicBezTo>
                    <a:cubicBezTo>
                      <a:pt x="44" y="10"/>
                      <a:pt x="44" y="10"/>
                      <a:pt x="44" y="10"/>
                    </a:cubicBezTo>
                    <a:cubicBezTo>
                      <a:pt x="45" y="10"/>
                      <a:pt x="46" y="11"/>
                      <a:pt x="46" y="11"/>
                    </a:cubicBezTo>
                    <a:close/>
                  </a:path>
                </a:pathLst>
              </a:custGeom>
              <a:solidFill>
                <a:srgbClr val="E1D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7"/>
              <p:cNvSpPr/>
              <p:nvPr userDrawn="1"/>
            </p:nvSpPr>
            <p:spPr bwMode="auto">
              <a:xfrm>
                <a:off x="2254" y="2417"/>
                <a:ext cx="45" cy="29"/>
              </a:xfrm>
              <a:custGeom>
                <a:avLst/>
                <a:gdLst>
                  <a:gd name="T0" fmla="*/ 0 w 39"/>
                  <a:gd name="T1" fmla="*/ 3 h 25"/>
                  <a:gd name="T2" fmla="*/ 1 w 39"/>
                  <a:gd name="T3" fmla="*/ 1 h 25"/>
                  <a:gd name="T4" fmla="*/ 3 w 39"/>
                  <a:gd name="T5" fmla="*/ 0 h 25"/>
                  <a:gd name="T6" fmla="*/ 5 w 39"/>
                  <a:gd name="T7" fmla="*/ 0 h 25"/>
                  <a:gd name="T8" fmla="*/ 7 w 39"/>
                  <a:gd name="T9" fmla="*/ 1 h 25"/>
                  <a:gd name="T10" fmla="*/ 9 w 39"/>
                  <a:gd name="T11" fmla="*/ 2 h 25"/>
                  <a:gd name="T12" fmla="*/ 12 w 39"/>
                  <a:gd name="T13" fmla="*/ 3 h 25"/>
                  <a:gd name="T14" fmla="*/ 14 w 39"/>
                  <a:gd name="T15" fmla="*/ 5 h 25"/>
                  <a:gd name="T16" fmla="*/ 18 w 39"/>
                  <a:gd name="T17" fmla="*/ 5 h 25"/>
                  <a:gd name="T18" fmla="*/ 18 w 39"/>
                  <a:gd name="T19" fmla="*/ 5 h 25"/>
                  <a:gd name="T20" fmla="*/ 20 w 39"/>
                  <a:gd name="T21" fmla="*/ 7 h 25"/>
                  <a:gd name="T22" fmla="*/ 26 w 39"/>
                  <a:gd name="T23" fmla="*/ 9 h 25"/>
                  <a:gd name="T24" fmla="*/ 39 w 39"/>
                  <a:gd name="T25" fmla="*/ 24 h 25"/>
                  <a:gd name="T26" fmla="*/ 38 w 39"/>
                  <a:gd name="T27" fmla="*/ 24 h 25"/>
                  <a:gd name="T28" fmla="*/ 32 w 39"/>
                  <a:gd name="T29" fmla="*/ 22 h 25"/>
                  <a:gd name="T30" fmla="*/ 6 w 39"/>
                  <a:gd name="T31" fmla="*/ 8 h 25"/>
                  <a:gd name="T32" fmla="*/ 0 w 39"/>
                  <a:gd name="T3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0" y="3"/>
                    </a:moveTo>
                    <a:cubicBezTo>
                      <a:pt x="0" y="3"/>
                      <a:pt x="1" y="2"/>
                      <a:pt x="1" y="1"/>
                    </a:cubicBezTo>
                    <a:cubicBezTo>
                      <a:pt x="2" y="0"/>
                      <a:pt x="2" y="0"/>
                      <a:pt x="3" y="0"/>
                    </a:cubicBezTo>
                    <a:cubicBezTo>
                      <a:pt x="3" y="0"/>
                      <a:pt x="4" y="0"/>
                      <a:pt x="5" y="0"/>
                    </a:cubicBezTo>
                    <a:cubicBezTo>
                      <a:pt x="5" y="0"/>
                      <a:pt x="6" y="1"/>
                      <a:pt x="7" y="1"/>
                    </a:cubicBezTo>
                    <a:cubicBezTo>
                      <a:pt x="8" y="2"/>
                      <a:pt x="9" y="2"/>
                      <a:pt x="9" y="2"/>
                    </a:cubicBezTo>
                    <a:cubicBezTo>
                      <a:pt x="10" y="3"/>
                      <a:pt x="11" y="3"/>
                      <a:pt x="12" y="3"/>
                    </a:cubicBezTo>
                    <a:cubicBezTo>
                      <a:pt x="12" y="4"/>
                      <a:pt x="13" y="4"/>
                      <a:pt x="14" y="5"/>
                    </a:cubicBezTo>
                    <a:cubicBezTo>
                      <a:pt x="15" y="6"/>
                      <a:pt x="17" y="5"/>
                      <a:pt x="18" y="5"/>
                    </a:cubicBezTo>
                    <a:cubicBezTo>
                      <a:pt x="18" y="5"/>
                      <a:pt x="18" y="5"/>
                      <a:pt x="18" y="5"/>
                    </a:cubicBezTo>
                    <a:cubicBezTo>
                      <a:pt x="19" y="6"/>
                      <a:pt x="19" y="6"/>
                      <a:pt x="20" y="7"/>
                    </a:cubicBezTo>
                    <a:cubicBezTo>
                      <a:pt x="22" y="8"/>
                      <a:pt x="24" y="8"/>
                      <a:pt x="26" y="9"/>
                    </a:cubicBezTo>
                    <a:cubicBezTo>
                      <a:pt x="31" y="14"/>
                      <a:pt x="39" y="15"/>
                      <a:pt x="39" y="24"/>
                    </a:cubicBezTo>
                    <a:cubicBezTo>
                      <a:pt x="39" y="24"/>
                      <a:pt x="38" y="24"/>
                      <a:pt x="38" y="24"/>
                    </a:cubicBezTo>
                    <a:cubicBezTo>
                      <a:pt x="35" y="25"/>
                      <a:pt x="33" y="24"/>
                      <a:pt x="32" y="22"/>
                    </a:cubicBezTo>
                    <a:cubicBezTo>
                      <a:pt x="24" y="16"/>
                      <a:pt x="15" y="12"/>
                      <a:pt x="6" y="8"/>
                    </a:cubicBezTo>
                    <a:cubicBezTo>
                      <a:pt x="4" y="7"/>
                      <a:pt x="0" y="7"/>
                      <a:pt x="0" y="3"/>
                    </a:cubicBezTo>
                    <a:close/>
                  </a:path>
                </a:pathLst>
              </a:custGeom>
              <a:solidFill>
                <a:srgbClr val="D8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8"/>
              <p:cNvSpPr/>
              <p:nvPr userDrawn="1"/>
            </p:nvSpPr>
            <p:spPr bwMode="auto">
              <a:xfrm>
                <a:off x="2283" y="2427"/>
                <a:ext cx="26" cy="28"/>
              </a:xfrm>
              <a:custGeom>
                <a:avLst/>
                <a:gdLst>
                  <a:gd name="T0" fmla="*/ 14 w 23"/>
                  <a:gd name="T1" fmla="*/ 16 h 25"/>
                  <a:gd name="T2" fmla="*/ 7 w 23"/>
                  <a:gd name="T3" fmla="*/ 8 h 25"/>
                  <a:gd name="T4" fmla="*/ 0 w 23"/>
                  <a:gd name="T5" fmla="*/ 1 h 25"/>
                  <a:gd name="T6" fmla="*/ 1 w 23"/>
                  <a:gd name="T7" fmla="*/ 0 h 25"/>
                  <a:gd name="T8" fmla="*/ 2 w 23"/>
                  <a:gd name="T9" fmla="*/ 0 h 25"/>
                  <a:gd name="T10" fmla="*/ 6 w 23"/>
                  <a:gd name="T11" fmla="*/ 1 h 25"/>
                  <a:gd name="T12" fmla="*/ 8 w 23"/>
                  <a:gd name="T13" fmla="*/ 2 h 25"/>
                  <a:gd name="T14" fmla="*/ 10 w 23"/>
                  <a:gd name="T15" fmla="*/ 3 h 25"/>
                  <a:gd name="T16" fmla="*/ 13 w 23"/>
                  <a:gd name="T17" fmla="*/ 5 h 25"/>
                  <a:gd name="T18" fmla="*/ 13 w 23"/>
                  <a:gd name="T19" fmla="*/ 5 h 25"/>
                  <a:gd name="T20" fmla="*/ 15 w 23"/>
                  <a:gd name="T21" fmla="*/ 6 h 25"/>
                  <a:gd name="T22" fmla="*/ 17 w 23"/>
                  <a:gd name="T23" fmla="*/ 7 h 25"/>
                  <a:gd name="T24" fmla="*/ 18 w 23"/>
                  <a:gd name="T25" fmla="*/ 9 h 25"/>
                  <a:gd name="T26" fmla="*/ 21 w 23"/>
                  <a:gd name="T27" fmla="*/ 18 h 25"/>
                  <a:gd name="T28" fmla="*/ 21 w 23"/>
                  <a:gd name="T29" fmla="*/ 25 h 25"/>
                  <a:gd name="T30" fmla="*/ 20 w 23"/>
                  <a:gd name="T31" fmla="*/ 25 h 25"/>
                  <a:gd name="T32" fmla="*/ 14 w 23"/>
                  <a:gd name="T3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5">
                    <a:moveTo>
                      <a:pt x="14" y="16"/>
                    </a:moveTo>
                    <a:cubicBezTo>
                      <a:pt x="13" y="12"/>
                      <a:pt x="10" y="10"/>
                      <a:pt x="7" y="8"/>
                    </a:cubicBezTo>
                    <a:cubicBezTo>
                      <a:pt x="5" y="6"/>
                      <a:pt x="1" y="4"/>
                      <a:pt x="0" y="1"/>
                    </a:cubicBezTo>
                    <a:cubicBezTo>
                      <a:pt x="0" y="1"/>
                      <a:pt x="0" y="0"/>
                      <a:pt x="1" y="0"/>
                    </a:cubicBezTo>
                    <a:cubicBezTo>
                      <a:pt x="1" y="0"/>
                      <a:pt x="1" y="0"/>
                      <a:pt x="2" y="0"/>
                    </a:cubicBezTo>
                    <a:cubicBezTo>
                      <a:pt x="3" y="1"/>
                      <a:pt x="4" y="1"/>
                      <a:pt x="6" y="1"/>
                    </a:cubicBezTo>
                    <a:cubicBezTo>
                      <a:pt x="6" y="1"/>
                      <a:pt x="7" y="2"/>
                      <a:pt x="8" y="2"/>
                    </a:cubicBezTo>
                    <a:cubicBezTo>
                      <a:pt x="9" y="3"/>
                      <a:pt x="10" y="3"/>
                      <a:pt x="10" y="3"/>
                    </a:cubicBezTo>
                    <a:cubicBezTo>
                      <a:pt x="11" y="4"/>
                      <a:pt x="12" y="4"/>
                      <a:pt x="13" y="5"/>
                    </a:cubicBezTo>
                    <a:cubicBezTo>
                      <a:pt x="13" y="5"/>
                      <a:pt x="13" y="5"/>
                      <a:pt x="13" y="5"/>
                    </a:cubicBezTo>
                    <a:cubicBezTo>
                      <a:pt x="13" y="5"/>
                      <a:pt x="14" y="5"/>
                      <a:pt x="15" y="6"/>
                    </a:cubicBezTo>
                    <a:cubicBezTo>
                      <a:pt x="16" y="6"/>
                      <a:pt x="17" y="7"/>
                      <a:pt x="17" y="7"/>
                    </a:cubicBezTo>
                    <a:cubicBezTo>
                      <a:pt x="18" y="8"/>
                      <a:pt x="18" y="8"/>
                      <a:pt x="18" y="9"/>
                    </a:cubicBezTo>
                    <a:cubicBezTo>
                      <a:pt x="20" y="11"/>
                      <a:pt x="21" y="14"/>
                      <a:pt x="21" y="18"/>
                    </a:cubicBezTo>
                    <a:cubicBezTo>
                      <a:pt x="21" y="20"/>
                      <a:pt x="23" y="23"/>
                      <a:pt x="21" y="25"/>
                    </a:cubicBezTo>
                    <a:cubicBezTo>
                      <a:pt x="21" y="25"/>
                      <a:pt x="21" y="25"/>
                      <a:pt x="20" y="25"/>
                    </a:cubicBezTo>
                    <a:cubicBezTo>
                      <a:pt x="19" y="21"/>
                      <a:pt x="17" y="18"/>
                      <a:pt x="14" y="16"/>
                    </a:cubicBez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9"/>
              <p:cNvSpPr/>
              <p:nvPr userDrawn="1"/>
            </p:nvSpPr>
            <p:spPr bwMode="auto">
              <a:xfrm>
                <a:off x="2260" y="2478"/>
                <a:ext cx="9" cy="7"/>
              </a:xfrm>
              <a:custGeom>
                <a:avLst/>
                <a:gdLst>
                  <a:gd name="T0" fmla="*/ 7 w 8"/>
                  <a:gd name="T1" fmla="*/ 1 h 6"/>
                  <a:gd name="T2" fmla="*/ 8 w 8"/>
                  <a:gd name="T3" fmla="*/ 2 h 6"/>
                  <a:gd name="T4" fmla="*/ 8 w 8"/>
                  <a:gd name="T5" fmla="*/ 2 h 6"/>
                  <a:gd name="T6" fmla="*/ 6 w 8"/>
                  <a:gd name="T7" fmla="*/ 5 h 6"/>
                  <a:gd name="T8" fmla="*/ 6 w 8"/>
                  <a:gd name="T9" fmla="*/ 5 h 6"/>
                  <a:gd name="T10" fmla="*/ 3 w 8"/>
                  <a:gd name="T11" fmla="*/ 6 h 6"/>
                  <a:gd name="T12" fmla="*/ 1 w 8"/>
                  <a:gd name="T13" fmla="*/ 6 h 6"/>
                  <a:gd name="T14" fmla="*/ 0 w 8"/>
                  <a:gd name="T15" fmla="*/ 5 h 6"/>
                  <a:gd name="T16" fmla="*/ 0 w 8"/>
                  <a:gd name="T17" fmla="*/ 4 h 6"/>
                  <a:gd name="T18" fmla="*/ 5 w 8"/>
                  <a:gd name="T19" fmla="*/ 0 h 6"/>
                  <a:gd name="T20" fmla="*/ 6 w 8"/>
                  <a:gd name="T21" fmla="*/ 0 h 6"/>
                  <a:gd name="T22" fmla="*/ 7 w 8"/>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7" y="1"/>
                    </a:moveTo>
                    <a:cubicBezTo>
                      <a:pt x="7" y="1"/>
                      <a:pt x="8" y="2"/>
                      <a:pt x="8" y="2"/>
                    </a:cubicBezTo>
                    <a:cubicBezTo>
                      <a:pt x="8" y="2"/>
                      <a:pt x="8" y="2"/>
                      <a:pt x="8" y="2"/>
                    </a:cubicBezTo>
                    <a:cubicBezTo>
                      <a:pt x="7" y="3"/>
                      <a:pt x="7" y="4"/>
                      <a:pt x="6" y="5"/>
                    </a:cubicBezTo>
                    <a:cubicBezTo>
                      <a:pt x="6" y="5"/>
                      <a:pt x="6" y="5"/>
                      <a:pt x="6" y="5"/>
                    </a:cubicBezTo>
                    <a:cubicBezTo>
                      <a:pt x="6" y="6"/>
                      <a:pt x="4" y="6"/>
                      <a:pt x="3" y="6"/>
                    </a:cubicBezTo>
                    <a:cubicBezTo>
                      <a:pt x="2" y="6"/>
                      <a:pt x="2" y="6"/>
                      <a:pt x="1" y="6"/>
                    </a:cubicBezTo>
                    <a:cubicBezTo>
                      <a:pt x="1" y="6"/>
                      <a:pt x="0" y="6"/>
                      <a:pt x="0" y="5"/>
                    </a:cubicBezTo>
                    <a:cubicBezTo>
                      <a:pt x="0" y="5"/>
                      <a:pt x="0" y="4"/>
                      <a:pt x="0" y="4"/>
                    </a:cubicBezTo>
                    <a:cubicBezTo>
                      <a:pt x="1" y="2"/>
                      <a:pt x="3" y="1"/>
                      <a:pt x="5" y="0"/>
                    </a:cubicBezTo>
                    <a:cubicBezTo>
                      <a:pt x="5" y="0"/>
                      <a:pt x="6" y="0"/>
                      <a:pt x="6" y="0"/>
                    </a:cubicBezTo>
                    <a:cubicBezTo>
                      <a:pt x="6" y="0"/>
                      <a:pt x="7" y="1"/>
                      <a:pt x="7" y="1"/>
                    </a:cubicBez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0"/>
              <p:cNvSpPr/>
              <p:nvPr userDrawn="1"/>
            </p:nvSpPr>
            <p:spPr bwMode="auto">
              <a:xfrm>
                <a:off x="2276" y="2424"/>
                <a:ext cx="7" cy="5"/>
              </a:xfrm>
              <a:custGeom>
                <a:avLst/>
                <a:gdLst>
                  <a:gd name="T0" fmla="*/ 6 w 6"/>
                  <a:gd name="T1" fmla="*/ 3 h 4"/>
                  <a:gd name="T2" fmla="*/ 0 w 6"/>
                  <a:gd name="T3" fmla="*/ 1 h 4"/>
                  <a:gd name="T4" fmla="*/ 1 w 6"/>
                  <a:gd name="T5" fmla="*/ 1 h 4"/>
                  <a:gd name="T6" fmla="*/ 3 w 6"/>
                  <a:gd name="T7" fmla="*/ 0 h 4"/>
                  <a:gd name="T8" fmla="*/ 5 w 6"/>
                  <a:gd name="T9" fmla="*/ 1 h 4"/>
                  <a:gd name="T10" fmla="*/ 5 w 6"/>
                  <a:gd name="T11" fmla="*/ 1 h 4"/>
                  <a:gd name="T12" fmla="*/ 6 w 6"/>
                  <a:gd name="T13" fmla="*/ 2 h 4"/>
                  <a:gd name="T14" fmla="*/ 6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3"/>
                    </a:moveTo>
                    <a:cubicBezTo>
                      <a:pt x="3" y="4"/>
                      <a:pt x="1" y="3"/>
                      <a:pt x="0" y="1"/>
                    </a:cubicBezTo>
                    <a:cubicBezTo>
                      <a:pt x="0" y="0"/>
                      <a:pt x="1" y="0"/>
                      <a:pt x="1" y="1"/>
                    </a:cubicBezTo>
                    <a:cubicBezTo>
                      <a:pt x="2" y="0"/>
                      <a:pt x="2" y="0"/>
                      <a:pt x="3" y="0"/>
                    </a:cubicBezTo>
                    <a:cubicBezTo>
                      <a:pt x="4" y="0"/>
                      <a:pt x="5" y="1"/>
                      <a:pt x="5" y="1"/>
                    </a:cubicBezTo>
                    <a:cubicBezTo>
                      <a:pt x="5" y="1"/>
                      <a:pt x="5" y="1"/>
                      <a:pt x="5" y="1"/>
                    </a:cubicBezTo>
                    <a:cubicBezTo>
                      <a:pt x="6" y="1"/>
                      <a:pt x="6" y="2"/>
                      <a:pt x="6" y="2"/>
                    </a:cubicBezTo>
                    <a:cubicBezTo>
                      <a:pt x="6" y="3"/>
                      <a:pt x="6" y="3"/>
                      <a:pt x="6" y="3"/>
                    </a:cubicBez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1"/>
              <p:cNvSpPr/>
              <p:nvPr userDrawn="1"/>
            </p:nvSpPr>
            <p:spPr bwMode="auto">
              <a:xfrm>
                <a:off x="2164" y="2398"/>
                <a:ext cx="128" cy="72"/>
              </a:xfrm>
              <a:custGeom>
                <a:avLst/>
                <a:gdLst>
                  <a:gd name="T0" fmla="*/ 28 w 111"/>
                  <a:gd name="T1" fmla="*/ 2 h 63"/>
                  <a:gd name="T2" fmla="*/ 30 w 111"/>
                  <a:gd name="T3" fmla="*/ 3 h 63"/>
                  <a:gd name="T4" fmla="*/ 30 w 111"/>
                  <a:gd name="T5" fmla="*/ 5 h 63"/>
                  <a:gd name="T6" fmla="*/ 30 w 111"/>
                  <a:gd name="T7" fmla="*/ 7 h 63"/>
                  <a:gd name="T8" fmla="*/ 38 w 111"/>
                  <a:gd name="T9" fmla="*/ 10 h 63"/>
                  <a:gd name="T10" fmla="*/ 36 w 111"/>
                  <a:gd name="T11" fmla="*/ 18 h 63"/>
                  <a:gd name="T12" fmla="*/ 49 w 111"/>
                  <a:gd name="T13" fmla="*/ 24 h 63"/>
                  <a:gd name="T14" fmla="*/ 54 w 111"/>
                  <a:gd name="T15" fmla="*/ 24 h 63"/>
                  <a:gd name="T16" fmla="*/ 55 w 111"/>
                  <a:gd name="T17" fmla="*/ 24 h 63"/>
                  <a:gd name="T18" fmla="*/ 54 w 111"/>
                  <a:gd name="T19" fmla="*/ 23 h 63"/>
                  <a:gd name="T20" fmla="*/ 51 w 111"/>
                  <a:gd name="T21" fmla="*/ 22 h 63"/>
                  <a:gd name="T22" fmla="*/ 45 w 111"/>
                  <a:gd name="T23" fmla="*/ 19 h 63"/>
                  <a:gd name="T24" fmla="*/ 52 w 111"/>
                  <a:gd name="T25" fmla="*/ 13 h 63"/>
                  <a:gd name="T26" fmla="*/ 78 w 111"/>
                  <a:gd name="T27" fmla="*/ 20 h 63"/>
                  <a:gd name="T28" fmla="*/ 104 w 111"/>
                  <a:gd name="T29" fmla="*/ 33 h 63"/>
                  <a:gd name="T30" fmla="*/ 111 w 111"/>
                  <a:gd name="T31" fmla="*/ 39 h 63"/>
                  <a:gd name="T32" fmla="*/ 99 w 111"/>
                  <a:gd name="T33" fmla="*/ 51 h 63"/>
                  <a:gd name="T34" fmla="*/ 93 w 111"/>
                  <a:gd name="T35" fmla="*/ 54 h 63"/>
                  <a:gd name="T36" fmla="*/ 94 w 111"/>
                  <a:gd name="T37" fmla="*/ 58 h 63"/>
                  <a:gd name="T38" fmla="*/ 91 w 111"/>
                  <a:gd name="T39" fmla="*/ 63 h 63"/>
                  <a:gd name="T40" fmla="*/ 90 w 111"/>
                  <a:gd name="T41" fmla="*/ 63 h 63"/>
                  <a:gd name="T42" fmla="*/ 88 w 111"/>
                  <a:gd name="T43" fmla="*/ 61 h 63"/>
                  <a:gd name="T44" fmla="*/ 87 w 111"/>
                  <a:gd name="T45" fmla="*/ 59 h 63"/>
                  <a:gd name="T46" fmla="*/ 87 w 111"/>
                  <a:gd name="T47" fmla="*/ 58 h 63"/>
                  <a:gd name="T48" fmla="*/ 87 w 111"/>
                  <a:gd name="T49" fmla="*/ 58 h 63"/>
                  <a:gd name="T50" fmla="*/ 83 w 111"/>
                  <a:gd name="T51" fmla="*/ 63 h 63"/>
                  <a:gd name="T52" fmla="*/ 80 w 111"/>
                  <a:gd name="T53" fmla="*/ 62 h 63"/>
                  <a:gd name="T54" fmla="*/ 76 w 111"/>
                  <a:gd name="T55" fmla="*/ 53 h 63"/>
                  <a:gd name="T56" fmla="*/ 68 w 111"/>
                  <a:gd name="T57" fmla="*/ 48 h 63"/>
                  <a:gd name="T58" fmla="*/ 69 w 111"/>
                  <a:gd name="T59" fmla="*/ 46 h 63"/>
                  <a:gd name="T60" fmla="*/ 76 w 111"/>
                  <a:gd name="T61" fmla="*/ 44 h 63"/>
                  <a:gd name="T62" fmla="*/ 53 w 111"/>
                  <a:gd name="T63" fmla="*/ 44 h 63"/>
                  <a:gd name="T64" fmla="*/ 51 w 111"/>
                  <a:gd name="T65" fmla="*/ 43 h 63"/>
                  <a:gd name="T66" fmla="*/ 48 w 111"/>
                  <a:gd name="T67" fmla="*/ 44 h 63"/>
                  <a:gd name="T68" fmla="*/ 39 w 111"/>
                  <a:gd name="T69" fmla="*/ 46 h 63"/>
                  <a:gd name="T70" fmla="*/ 24 w 111"/>
                  <a:gd name="T71" fmla="*/ 32 h 63"/>
                  <a:gd name="T72" fmla="*/ 20 w 111"/>
                  <a:gd name="T73" fmla="*/ 21 h 63"/>
                  <a:gd name="T74" fmla="*/ 18 w 111"/>
                  <a:gd name="T75" fmla="*/ 18 h 63"/>
                  <a:gd name="T76" fmla="*/ 17 w 111"/>
                  <a:gd name="T77" fmla="*/ 15 h 63"/>
                  <a:gd name="T78" fmla="*/ 5 w 111"/>
                  <a:gd name="T79" fmla="*/ 11 h 63"/>
                  <a:gd name="T80" fmla="*/ 5 w 111"/>
                  <a:gd name="T81" fmla="*/ 3 h 63"/>
                  <a:gd name="T82" fmla="*/ 19 w 111"/>
                  <a:gd name="T83" fmla="*/ 0 h 63"/>
                  <a:gd name="T84" fmla="*/ 23 w 111"/>
                  <a:gd name="T85" fmla="*/ 1 h 63"/>
                  <a:gd name="T86" fmla="*/ 28 w 111"/>
                  <a:gd name="T87"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63">
                    <a:moveTo>
                      <a:pt x="28" y="2"/>
                    </a:moveTo>
                    <a:cubicBezTo>
                      <a:pt x="28" y="2"/>
                      <a:pt x="29" y="2"/>
                      <a:pt x="30" y="3"/>
                    </a:cubicBezTo>
                    <a:cubicBezTo>
                      <a:pt x="30" y="3"/>
                      <a:pt x="30" y="4"/>
                      <a:pt x="30" y="5"/>
                    </a:cubicBezTo>
                    <a:cubicBezTo>
                      <a:pt x="30" y="5"/>
                      <a:pt x="27" y="6"/>
                      <a:pt x="30" y="7"/>
                    </a:cubicBezTo>
                    <a:cubicBezTo>
                      <a:pt x="32" y="8"/>
                      <a:pt x="35" y="9"/>
                      <a:pt x="38" y="10"/>
                    </a:cubicBezTo>
                    <a:cubicBezTo>
                      <a:pt x="39" y="13"/>
                      <a:pt x="33" y="15"/>
                      <a:pt x="36" y="18"/>
                    </a:cubicBezTo>
                    <a:cubicBezTo>
                      <a:pt x="40" y="20"/>
                      <a:pt x="43" y="26"/>
                      <a:pt x="49" y="24"/>
                    </a:cubicBezTo>
                    <a:cubicBezTo>
                      <a:pt x="51" y="24"/>
                      <a:pt x="53" y="24"/>
                      <a:pt x="54" y="24"/>
                    </a:cubicBezTo>
                    <a:cubicBezTo>
                      <a:pt x="55" y="25"/>
                      <a:pt x="54" y="25"/>
                      <a:pt x="55" y="24"/>
                    </a:cubicBezTo>
                    <a:cubicBezTo>
                      <a:pt x="56" y="24"/>
                      <a:pt x="54" y="23"/>
                      <a:pt x="54" y="23"/>
                    </a:cubicBezTo>
                    <a:cubicBezTo>
                      <a:pt x="53" y="23"/>
                      <a:pt x="52" y="22"/>
                      <a:pt x="51" y="22"/>
                    </a:cubicBezTo>
                    <a:cubicBezTo>
                      <a:pt x="49" y="22"/>
                      <a:pt x="45" y="22"/>
                      <a:pt x="45" y="19"/>
                    </a:cubicBezTo>
                    <a:cubicBezTo>
                      <a:pt x="44" y="14"/>
                      <a:pt x="50" y="16"/>
                      <a:pt x="52" y="13"/>
                    </a:cubicBezTo>
                    <a:cubicBezTo>
                      <a:pt x="62" y="13"/>
                      <a:pt x="69" y="18"/>
                      <a:pt x="78" y="20"/>
                    </a:cubicBezTo>
                    <a:cubicBezTo>
                      <a:pt x="88" y="23"/>
                      <a:pt x="95" y="29"/>
                      <a:pt x="104" y="33"/>
                    </a:cubicBezTo>
                    <a:cubicBezTo>
                      <a:pt x="107" y="34"/>
                      <a:pt x="110" y="36"/>
                      <a:pt x="111" y="39"/>
                    </a:cubicBezTo>
                    <a:cubicBezTo>
                      <a:pt x="111" y="46"/>
                      <a:pt x="107" y="51"/>
                      <a:pt x="99" y="51"/>
                    </a:cubicBezTo>
                    <a:cubicBezTo>
                      <a:pt x="97" y="51"/>
                      <a:pt x="94" y="51"/>
                      <a:pt x="93" y="54"/>
                    </a:cubicBezTo>
                    <a:cubicBezTo>
                      <a:pt x="93" y="56"/>
                      <a:pt x="93" y="57"/>
                      <a:pt x="94" y="58"/>
                    </a:cubicBezTo>
                    <a:cubicBezTo>
                      <a:pt x="98" y="62"/>
                      <a:pt x="94" y="62"/>
                      <a:pt x="91" y="63"/>
                    </a:cubicBezTo>
                    <a:cubicBezTo>
                      <a:pt x="91" y="63"/>
                      <a:pt x="91" y="63"/>
                      <a:pt x="90" y="63"/>
                    </a:cubicBezTo>
                    <a:cubicBezTo>
                      <a:pt x="89" y="62"/>
                      <a:pt x="89" y="62"/>
                      <a:pt x="88" y="61"/>
                    </a:cubicBezTo>
                    <a:cubicBezTo>
                      <a:pt x="88" y="61"/>
                      <a:pt x="87" y="60"/>
                      <a:pt x="87" y="59"/>
                    </a:cubicBezTo>
                    <a:cubicBezTo>
                      <a:pt x="88" y="60"/>
                      <a:pt x="86" y="59"/>
                      <a:pt x="87" y="58"/>
                    </a:cubicBezTo>
                    <a:cubicBezTo>
                      <a:pt x="88" y="58"/>
                      <a:pt x="88" y="56"/>
                      <a:pt x="87" y="58"/>
                    </a:cubicBezTo>
                    <a:cubicBezTo>
                      <a:pt x="87" y="60"/>
                      <a:pt x="86" y="62"/>
                      <a:pt x="83" y="63"/>
                    </a:cubicBezTo>
                    <a:cubicBezTo>
                      <a:pt x="82" y="63"/>
                      <a:pt x="81" y="62"/>
                      <a:pt x="80" y="62"/>
                    </a:cubicBezTo>
                    <a:cubicBezTo>
                      <a:pt x="77" y="60"/>
                      <a:pt x="76" y="57"/>
                      <a:pt x="76" y="53"/>
                    </a:cubicBezTo>
                    <a:cubicBezTo>
                      <a:pt x="72" y="54"/>
                      <a:pt x="70" y="52"/>
                      <a:pt x="68" y="48"/>
                    </a:cubicBezTo>
                    <a:cubicBezTo>
                      <a:pt x="68" y="47"/>
                      <a:pt x="68" y="46"/>
                      <a:pt x="69" y="46"/>
                    </a:cubicBezTo>
                    <a:cubicBezTo>
                      <a:pt x="71" y="44"/>
                      <a:pt x="73" y="43"/>
                      <a:pt x="76" y="44"/>
                    </a:cubicBezTo>
                    <a:cubicBezTo>
                      <a:pt x="68" y="41"/>
                      <a:pt x="60" y="48"/>
                      <a:pt x="53" y="44"/>
                    </a:cubicBezTo>
                    <a:cubicBezTo>
                      <a:pt x="52" y="44"/>
                      <a:pt x="52" y="43"/>
                      <a:pt x="51" y="43"/>
                    </a:cubicBezTo>
                    <a:cubicBezTo>
                      <a:pt x="50" y="43"/>
                      <a:pt x="48" y="43"/>
                      <a:pt x="48" y="44"/>
                    </a:cubicBezTo>
                    <a:cubicBezTo>
                      <a:pt x="47" y="53"/>
                      <a:pt x="43" y="51"/>
                      <a:pt x="39" y="46"/>
                    </a:cubicBezTo>
                    <a:cubicBezTo>
                      <a:pt x="34" y="41"/>
                      <a:pt x="34" y="32"/>
                      <a:pt x="24" y="32"/>
                    </a:cubicBezTo>
                    <a:cubicBezTo>
                      <a:pt x="18" y="31"/>
                      <a:pt x="23" y="24"/>
                      <a:pt x="20" y="21"/>
                    </a:cubicBezTo>
                    <a:cubicBezTo>
                      <a:pt x="20" y="20"/>
                      <a:pt x="20" y="19"/>
                      <a:pt x="18" y="18"/>
                    </a:cubicBezTo>
                    <a:cubicBezTo>
                      <a:pt x="18" y="17"/>
                      <a:pt x="17" y="16"/>
                      <a:pt x="17" y="15"/>
                    </a:cubicBezTo>
                    <a:cubicBezTo>
                      <a:pt x="13" y="14"/>
                      <a:pt x="8" y="14"/>
                      <a:pt x="5" y="11"/>
                    </a:cubicBezTo>
                    <a:cubicBezTo>
                      <a:pt x="2" y="9"/>
                      <a:pt x="0" y="6"/>
                      <a:pt x="5" y="3"/>
                    </a:cubicBezTo>
                    <a:cubicBezTo>
                      <a:pt x="10" y="2"/>
                      <a:pt x="15" y="4"/>
                      <a:pt x="19" y="0"/>
                    </a:cubicBezTo>
                    <a:cubicBezTo>
                      <a:pt x="21" y="2"/>
                      <a:pt x="22" y="1"/>
                      <a:pt x="23" y="1"/>
                    </a:cubicBezTo>
                    <a:cubicBezTo>
                      <a:pt x="25" y="2"/>
                      <a:pt x="26" y="2"/>
                      <a:pt x="28" y="2"/>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2"/>
              <p:cNvSpPr/>
              <p:nvPr userDrawn="1"/>
            </p:nvSpPr>
            <p:spPr bwMode="auto">
              <a:xfrm>
                <a:off x="2165" y="2400"/>
                <a:ext cx="5" cy="2"/>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2"/>
                      <a:pt x="0" y="0"/>
                    </a:cubicBezTo>
                    <a:cubicBezTo>
                      <a:pt x="1" y="0"/>
                      <a:pt x="3" y="0"/>
                      <a:pt x="4" y="1"/>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3"/>
              <p:cNvSpPr/>
              <p:nvPr userDrawn="1"/>
            </p:nvSpPr>
            <p:spPr bwMode="auto">
              <a:xfrm>
                <a:off x="2268" y="2443"/>
                <a:ext cx="30" cy="17"/>
              </a:xfrm>
              <a:custGeom>
                <a:avLst/>
                <a:gdLst>
                  <a:gd name="T0" fmla="*/ 3 w 26"/>
                  <a:gd name="T1" fmla="*/ 15 h 15"/>
                  <a:gd name="T2" fmla="*/ 1 w 26"/>
                  <a:gd name="T3" fmla="*/ 13 h 15"/>
                  <a:gd name="T4" fmla="*/ 4 w 26"/>
                  <a:gd name="T5" fmla="*/ 11 h 15"/>
                  <a:gd name="T6" fmla="*/ 21 w 26"/>
                  <a:gd name="T7" fmla="*/ 0 h 15"/>
                  <a:gd name="T8" fmla="*/ 26 w 26"/>
                  <a:gd name="T9" fmla="*/ 2 h 15"/>
                  <a:gd name="T10" fmla="*/ 15 w 26"/>
                  <a:gd name="T11" fmla="*/ 13 h 15"/>
                  <a:gd name="T12" fmla="*/ 3 w 2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3" y="15"/>
                    </a:moveTo>
                    <a:cubicBezTo>
                      <a:pt x="1" y="15"/>
                      <a:pt x="0" y="14"/>
                      <a:pt x="1" y="13"/>
                    </a:cubicBezTo>
                    <a:cubicBezTo>
                      <a:pt x="2" y="12"/>
                      <a:pt x="3" y="11"/>
                      <a:pt x="4" y="11"/>
                    </a:cubicBezTo>
                    <a:cubicBezTo>
                      <a:pt x="13" y="12"/>
                      <a:pt x="17" y="6"/>
                      <a:pt x="21" y="0"/>
                    </a:cubicBezTo>
                    <a:cubicBezTo>
                      <a:pt x="23" y="0"/>
                      <a:pt x="24" y="1"/>
                      <a:pt x="26" y="2"/>
                    </a:cubicBezTo>
                    <a:cubicBezTo>
                      <a:pt x="24" y="10"/>
                      <a:pt x="21" y="13"/>
                      <a:pt x="15" y="13"/>
                    </a:cubicBezTo>
                    <a:cubicBezTo>
                      <a:pt x="10" y="13"/>
                      <a:pt x="7" y="14"/>
                      <a:pt x="3" y="15"/>
                    </a:cubicBezTo>
                    <a:close/>
                  </a:path>
                </a:pathLst>
              </a:custGeom>
              <a:solidFill>
                <a:srgbClr val="FBFD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4"/>
              <p:cNvSpPr/>
              <p:nvPr userDrawn="1"/>
            </p:nvSpPr>
            <p:spPr bwMode="auto">
              <a:xfrm>
                <a:off x="2299" y="2445"/>
                <a:ext cx="8" cy="12"/>
              </a:xfrm>
              <a:custGeom>
                <a:avLst/>
                <a:gdLst>
                  <a:gd name="T0" fmla="*/ 7 w 7"/>
                  <a:gd name="T1" fmla="*/ 9 h 10"/>
                  <a:gd name="T2" fmla="*/ 6 w 7"/>
                  <a:gd name="T3" fmla="*/ 9 h 10"/>
                  <a:gd name="T4" fmla="*/ 5 w 7"/>
                  <a:gd name="T5" fmla="*/ 10 h 10"/>
                  <a:gd name="T6" fmla="*/ 0 w 7"/>
                  <a:gd name="T7" fmla="*/ 0 h 10"/>
                  <a:gd name="T8" fmla="*/ 7 w 7"/>
                  <a:gd name="T9" fmla="*/ 9 h 10"/>
                </a:gdLst>
                <a:ahLst/>
                <a:cxnLst>
                  <a:cxn ang="0">
                    <a:pos x="T0" y="T1"/>
                  </a:cxn>
                  <a:cxn ang="0">
                    <a:pos x="T2" y="T3"/>
                  </a:cxn>
                  <a:cxn ang="0">
                    <a:pos x="T4" y="T5"/>
                  </a:cxn>
                  <a:cxn ang="0">
                    <a:pos x="T6" y="T7"/>
                  </a:cxn>
                  <a:cxn ang="0">
                    <a:pos x="T8" y="T9"/>
                  </a:cxn>
                </a:cxnLst>
                <a:rect l="0" t="0" r="r" b="b"/>
                <a:pathLst>
                  <a:path w="7" h="10">
                    <a:moveTo>
                      <a:pt x="7" y="9"/>
                    </a:moveTo>
                    <a:cubicBezTo>
                      <a:pt x="6" y="9"/>
                      <a:pt x="6" y="9"/>
                      <a:pt x="6" y="9"/>
                    </a:cubicBezTo>
                    <a:cubicBezTo>
                      <a:pt x="5" y="10"/>
                      <a:pt x="5" y="10"/>
                      <a:pt x="5" y="10"/>
                    </a:cubicBezTo>
                    <a:cubicBezTo>
                      <a:pt x="4" y="6"/>
                      <a:pt x="1" y="4"/>
                      <a:pt x="0" y="0"/>
                    </a:cubicBezTo>
                    <a:cubicBezTo>
                      <a:pt x="5" y="1"/>
                      <a:pt x="6" y="5"/>
                      <a:pt x="7" y="9"/>
                    </a:cubicBezTo>
                    <a:close/>
                  </a:path>
                </a:pathLst>
              </a:custGeom>
              <a:solidFill>
                <a:srgbClr val="D6D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5"/>
              <p:cNvSpPr/>
              <p:nvPr userDrawn="1"/>
            </p:nvSpPr>
            <p:spPr bwMode="auto">
              <a:xfrm>
                <a:off x="2263" y="2468"/>
                <a:ext cx="7" cy="7"/>
              </a:xfrm>
              <a:custGeom>
                <a:avLst/>
                <a:gdLst>
                  <a:gd name="T0" fmla="*/ 5 w 6"/>
                  <a:gd name="T1" fmla="*/ 2 h 6"/>
                  <a:gd name="T2" fmla="*/ 5 w 6"/>
                  <a:gd name="T3" fmla="*/ 6 h 6"/>
                  <a:gd name="T4" fmla="*/ 4 w 6"/>
                  <a:gd name="T5" fmla="*/ 6 h 6"/>
                  <a:gd name="T6" fmla="*/ 0 w 6"/>
                  <a:gd name="T7" fmla="*/ 3 h 6"/>
                  <a:gd name="T8" fmla="*/ 3 w 6"/>
                  <a:gd name="T9" fmla="*/ 0 h 6"/>
                  <a:gd name="T10" fmla="*/ 3 w 6"/>
                  <a:gd name="T11" fmla="*/ 0 h 6"/>
                  <a:gd name="T12" fmla="*/ 5 w 6"/>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5" y="2"/>
                    </a:moveTo>
                    <a:cubicBezTo>
                      <a:pt x="6" y="3"/>
                      <a:pt x="6" y="4"/>
                      <a:pt x="5" y="6"/>
                    </a:cubicBezTo>
                    <a:cubicBezTo>
                      <a:pt x="4" y="6"/>
                      <a:pt x="4" y="6"/>
                      <a:pt x="4" y="6"/>
                    </a:cubicBezTo>
                    <a:cubicBezTo>
                      <a:pt x="2" y="6"/>
                      <a:pt x="0" y="5"/>
                      <a:pt x="0" y="3"/>
                    </a:cubicBezTo>
                    <a:cubicBezTo>
                      <a:pt x="0" y="1"/>
                      <a:pt x="1" y="0"/>
                      <a:pt x="3" y="0"/>
                    </a:cubicBezTo>
                    <a:cubicBezTo>
                      <a:pt x="3" y="0"/>
                      <a:pt x="3" y="0"/>
                      <a:pt x="3" y="0"/>
                    </a:cubicBezTo>
                    <a:cubicBezTo>
                      <a:pt x="4" y="1"/>
                      <a:pt x="5" y="1"/>
                      <a:pt x="5" y="2"/>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6"/>
              <p:cNvSpPr/>
              <p:nvPr userDrawn="1"/>
            </p:nvSpPr>
            <p:spPr bwMode="auto">
              <a:xfrm>
                <a:off x="2265" y="2475"/>
                <a:ext cx="5" cy="5"/>
              </a:xfrm>
              <a:custGeom>
                <a:avLst/>
                <a:gdLst>
                  <a:gd name="T0" fmla="*/ 4 w 4"/>
                  <a:gd name="T1" fmla="*/ 3 h 4"/>
                  <a:gd name="T2" fmla="*/ 2 w 4"/>
                  <a:gd name="T3" fmla="*/ 4 h 4"/>
                  <a:gd name="T4" fmla="*/ 2 w 4"/>
                  <a:gd name="T5" fmla="*/ 4 h 4"/>
                  <a:gd name="T6" fmla="*/ 3 w 4"/>
                  <a:gd name="T7" fmla="*/ 0 h 4"/>
                  <a:gd name="T8" fmla="*/ 3 w 4"/>
                  <a:gd name="T9" fmla="*/ 0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cubicBezTo>
                      <a:pt x="3" y="3"/>
                      <a:pt x="3" y="3"/>
                      <a:pt x="2" y="4"/>
                    </a:cubicBezTo>
                    <a:cubicBezTo>
                      <a:pt x="2" y="4"/>
                      <a:pt x="2" y="4"/>
                      <a:pt x="2" y="4"/>
                    </a:cubicBezTo>
                    <a:cubicBezTo>
                      <a:pt x="1" y="2"/>
                      <a:pt x="0" y="0"/>
                      <a:pt x="3" y="0"/>
                    </a:cubicBezTo>
                    <a:cubicBezTo>
                      <a:pt x="3" y="0"/>
                      <a:pt x="3" y="0"/>
                      <a:pt x="3" y="0"/>
                    </a:cubicBezTo>
                    <a:cubicBezTo>
                      <a:pt x="3" y="1"/>
                      <a:pt x="3" y="2"/>
                      <a:pt x="4" y="3"/>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7"/>
              <p:cNvSpPr/>
              <p:nvPr userDrawn="1"/>
            </p:nvSpPr>
            <p:spPr bwMode="auto">
              <a:xfrm>
                <a:off x="2200" y="2408"/>
                <a:ext cx="32" cy="24"/>
              </a:xfrm>
              <a:custGeom>
                <a:avLst/>
                <a:gdLst>
                  <a:gd name="T0" fmla="*/ 22 w 28"/>
                  <a:gd name="T1" fmla="*/ 12 h 21"/>
                  <a:gd name="T2" fmla="*/ 27 w 28"/>
                  <a:gd name="T3" fmla="*/ 14 h 21"/>
                  <a:gd name="T4" fmla="*/ 26 w 28"/>
                  <a:gd name="T5" fmla="*/ 19 h 21"/>
                  <a:gd name="T6" fmla="*/ 23 w 28"/>
                  <a:gd name="T7" fmla="*/ 17 h 21"/>
                  <a:gd name="T8" fmla="*/ 22 w 28"/>
                  <a:gd name="T9" fmla="*/ 17 h 21"/>
                  <a:gd name="T10" fmla="*/ 13 w 28"/>
                  <a:gd name="T11" fmla="*/ 18 h 21"/>
                  <a:gd name="T12" fmla="*/ 7 w 28"/>
                  <a:gd name="T13" fmla="*/ 13 h 21"/>
                  <a:gd name="T14" fmla="*/ 4 w 28"/>
                  <a:gd name="T15" fmla="*/ 4 h 21"/>
                  <a:gd name="T16" fmla="*/ 7 w 28"/>
                  <a:gd name="T17" fmla="*/ 1 h 21"/>
                  <a:gd name="T18" fmla="*/ 9 w 28"/>
                  <a:gd name="T19" fmla="*/ 0 h 21"/>
                  <a:gd name="T20" fmla="*/ 11 w 28"/>
                  <a:gd name="T21" fmla="*/ 2 h 21"/>
                  <a:gd name="T22" fmla="*/ 21 w 28"/>
                  <a:gd name="T23" fmla="*/ 4 h 21"/>
                  <a:gd name="T24" fmla="*/ 20 w 28"/>
                  <a:gd name="T25" fmla="*/ 8 h 21"/>
                  <a:gd name="T26" fmla="*/ 15 w 28"/>
                  <a:gd name="T27" fmla="*/ 9 h 21"/>
                  <a:gd name="T28" fmla="*/ 22 w 28"/>
                  <a:gd name="T2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1">
                    <a:moveTo>
                      <a:pt x="22" y="12"/>
                    </a:moveTo>
                    <a:cubicBezTo>
                      <a:pt x="24" y="12"/>
                      <a:pt x="25" y="13"/>
                      <a:pt x="27" y="14"/>
                    </a:cubicBezTo>
                    <a:cubicBezTo>
                      <a:pt x="28" y="16"/>
                      <a:pt x="28" y="17"/>
                      <a:pt x="26" y="19"/>
                    </a:cubicBezTo>
                    <a:cubicBezTo>
                      <a:pt x="24" y="21"/>
                      <a:pt x="24" y="19"/>
                      <a:pt x="23" y="17"/>
                    </a:cubicBezTo>
                    <a:cubicBezTo>
                      <a:pt x="23" y="17"/>
                      <a:pt x="22" y="17"/>
                      <a:pt x="22" y="17"/>
                    </a:cubicBezTo>
                    <a:cubicBezTo>
                      <a:pt x="19" y="17"/>
                      <a:pt x="16" y="18"/>
                      <a:pt x="13" y="18"/>
                    </a:cubicBezTo>
                    <a:cubicBezTo>
                      <a:pt x="12" y="15"/>
                      <a:pt x="10" y="14"/>
                      <a:pt x="7" y="13"/>
                    </a:cubicBezTo>
                    <a:cubicBezTo>
                      <a:pt x="1" y="12"/>
                      <a:pt x="0" y="8"/>
                      <a:pt x="4" y="4"/>
                    </a:cubicBezTo>
                    <a:cubicBezTo>
                      <a:pt x="5" y="3"/>
                      <a:pt x="6" y="2"/>
                      <a:pt x="7" y="1"/>
                    </a:cubicBezTo>
                    <a:cubicBezTo>
                      <a:pt x="8" y="1"/>
                      <a:pt x="8" y="1"/>
                      <a:pt x="9" y="0"/>
                    </a:cubicBezTo>
                    <a:cubicBezTo>
                      <a:pt x="9" y="1"/>
                      <a:pt x="10" y="1"/>
                      <a:pt x="11" y="2"/>
                    </a:cubicBezTo>
                    <a:cubicBezTo>
                      <a:pt x="14" y="2"/>
                      <a:pt x="18" y="3"/>
                      <a:pt x="21" y="4"/>
                    </a:cubicBezTo>
                    <a:cubicBezTo>
                      <a:pt x="22" y="5"/>
                      <a:pt x="22" y="7"/>
                      <a:pt x="20" y="8"/>
                    </a:cubicBezTo>
                    <a:cubicBezTo>
                      <a:pt x="18" y="8"/>
                      <a:pt x="16" y="7"/>
                      <a:pt x="15" y="9"/>
                    </a:cubicBezTo>
                    <a:cubicBezTo>
                      <a:pt x="16" y="12"/>
                      <a:pt x="20" y="9"/>
                      <a:pt x="22" y="12"/>
                    </a:cubicBezTo>
                    <a:close/>
                  </a:path>
                </a:pathLst>
              </a:custGeom>
              <a:solidFill>
                <a:srgbClr val="F3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8"/>
              <p:cNvSpPr/>
              <p:nvPr userDrawn="1"/>
            </p:nvSpPr>
            <p:spPr bwMode="auto">
              <a:xfrm>
                <a:off x="2210" y="240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cubicBezTo>
                      <a:pt x="0" y="1"/>
                      <a:pt x="1" y="1"/>
                      <a:pt x="2" y="2"/>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9"/>
              <p:cNvSpPr/>
              <p:nvPr userDrawn="1"/>
            </p:nvSpPr>
            <p:spPr bwMode="auto">
              <a:xfrm>
                <a:off x="2193" y="2465"/>
                <a:ext cx="61" cy="20"/>
              </a:xfrm>
              <a:custGeom>
                <a:avLst/>
                <a:gdLst>
                  <a:gd name="T0" fmla="*/ 26 w 53"/>
                  <a:gd name="T1" fmla="*/ 6 h 18"/>
                  <a:gd name="T2" fmla="*/ 53 w 53"/>
                  <a:gd name="T3" fmla="*/ 16 h 18"/>
                  <a:gd name="T4" fmla="*/ 45 w 53"/>
                  <a:gd name="T5" fmla="*/ 17 h 18"/>
                  <a:gd name="T6" fmla="*/ 30 w 53"/>
                  <a:gd name="T7" fmla="*/ 18 h 18"/>
                  <a:gd name="T8" fmla="*/ 20 w 53"/>
                  <a:gd name="T9" fmla="*/ 17 h 18"/>
                  <a:gd name="T10" fmla="*/ 16 w 53"/>
                  <a:gd name="T11" fmla="*/ 17 h 18"/>
                  <a:gd name="T12" fmla="*/ 12 w 53"/>
                  <a:gd name="T13" fmla="*/ 16 h 18"/>
                  <a:gd name="T14" fmla="*/ 8 w 53"/>
                  <a:gd name="T15" fmla="*/ 15 h 18"/>
                  <a:gd name="T16" fmla="*/ 6 w 53"/>
                  <a:gd name="T17" fmla="*/ 14 h 18"/>
                  <a:gd name="T18" fmla="*/ 3 w 53"/>
                  <a:gd name="T19" fmla="*/ 13 h 18"/>
                  <a:gd name="T20" fmla="*/ 1 w 53"/>
                  <a:gd name="T21" fmla="*/ 12 h 18"/>
                  <a:gd name="T22" fmla="*/ 0 w 53"/>
                  <a:gd name="T23" fmla="*/ 10 h 18"/>
                  <a:gd name="T24" fmla="*/ 11 w 53"/>
                  <a:gd name="T25" fmla="*/ 4 h 18"/>
                  <a:gd name="T26" fmla="*/ 26 w 53"/>
                  <a:gd name="T2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8">
                    <a:moveTo>
                      <a:pt x="26" y="6"/>
                    </a:moveTo>
                    <a:cubicBezTo>
                      <a:pt x="36" y="8"/>
                      <a:pt x="45" y="11"/>
                      <a:pt x="53" y="16"/>
                    </a:cubicBezTo>
                    <a:cubicBezTo>
                      <a:pt x="50" y="17"/>
                      <a:pt x="48" y="17"/>
                      <a:pt x="45" y="17"/>
                    </a:cubicBezTo>
                    <a:cubicBezTo>
                      <a:pt x="40" y="15"/>
                      <a:pt x="35" y="16"/>
                      <a:pt x="30" y="18"/>
                    </a:cubicBezTo>
                    <a:cubicBezTo>
                      <a:pt x="27" y="17"/>
                      <a:pt x="24" y="14"/>
                      <a:pt x="20" y="17"/>
                    </a:cubicBezTo>
                    <a:cubicBezTo>
                      <a:pt x="19" y="16"/>
                      <a:pt x="18" y="16"/>
                      <a:pt x="16" y="17"/>
                    </a:cubicBezTo>
                    <a:cubicBezTo>
                      <a:pt x="15" y="15"/>
                      <a:pt x="14" y="16"/>
                      <a:pt x="12" y="16"/>
                    </a:cubicBezTo>
                    <a:cubicBezTo>
                      <a:pt x="11" y="15"/>
                      <a:pt x="9" y="15"/>
                      <a:pt x="8" y="15"/>
                    </a:cubicBezTo>
                    <a:cubicBezTo>
                      <a:pt x="7" y="15"/>
                      <a:pt x="6" y="15"/>
                      <a:pt x="6" y="14"/>
                    </a:cubicBezTo>
                    <a:cubicBezTo>
                      <a:pt x="5" y="14"/>
                      <a:pt x="4" y="13"/>
                      <a:pt x="3" y="13"/>
                    </a:cubicBezTo>
                    <a:cubicBezTo>
                      <a:pt x="3" y="13"/>
                      <a:pt x="2" y="12"/>
                      <a:pt x="1" y="12"/>
                    </a:cubicBezTo>
                    <a:cubicBezTo>
                      <a:pt x="1" y="11"/>
                      <a:pt x="1" y="11"/>
                      <a:pt x="0" y="10"/>
                    </a:cubicBezTo>
                    <a:cubicBezTo>
                      <a:pt x="4" y="7"/>
                      <a:pt x="8" y="6"/>
                      <a:pt x="11" y="4"/>
                    </a:cubicBezTo>
                    <a:cubicBezTo>
                      <a:pt x="16" y="0"/>
                      <a:pt x="21" y="4"/>
                      <a:pt x="26" y="6"/>
                    </a:cubicBezTo>
                    <a:close/>
                  </a:path>
                </a:pathLst>
              </a:custGeom>
              <a:solidFill>
                <a:srgbClr val="E8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0"/>
              <p:cNvSpPr/>
              <p:nvPr userDrawn="1"/>
            </p:nvSpPr>
            <p:spPr bwMode="auto">
              <a:xfrm>
                <a:off x="2256" y="2475"/>
                <a:ext cx="9" cy="10"/>
              </a:xfrm>
              <a:custGeom>
                <a:avLst/>
                <a:gdLst>
                  <a:gd name="T0" fmla="*/ 0 w 8"/>
                  <a:gd name="T1" fmla="*/ 7 h 9"/>
                  <a:gd name="T2" fmla="*/ 2 w 8"/>
                  <a:gd name="T3" fmla="*/ 2 h 9"/>
                  <a:gd name="T4" fmla="*/ 8 w 8"/>
                  <a:gd name="T5" fmla="*/ 4 h 9"/>
                  <a:gd name="T6" fmla="*/ 4 w 8"/>
                  <a:gd name="T7" fmla="*/ 8 h 9"/>
                  <a:gd name="T8" fmla="*/ 0 w 8"/>
                  <a:gd name="T9" fmla="*/ 9 h 9"/>
                  <a:gd name="T10" fmla="*/ 0 w 8"/>
                  <a:gd name="T11" fmla="*/ 7 h 9"/>
                </a:gdLst>
                <a:ahLst/>
                <a:cxnLst>
                  <a:cxn ang="0">
                    <a:pos x="T0" y="T1"/>
                  </a:cxn>
                  <a:cxn ang="0">
                    <a:pos x="T2" y="T3"/>
                  </a:cxn>
                  <a:cxn ang="0">
                    <a:pos x="T4" y="T5"/>
                  </a:cxn>
                  <a:cxn ang="0">
                    <a:pos x="T6" y="T7"/>
                  </a:cxn>
                  <a:cxn ang="0">
                    <a:pos x="T8" y="T9"/>
                  </a:cxn>
                  <a:cxn ang="0">
                    <a:pos x="T10" y="T11"/>
                  </a:cxn>
                </a:cxnLst>
                <a:rect l="0" t="0" r="r" b="b"/>
                <a:pathLst>
                  <a:path w="8" h="9">
                    <a:moveTo>
                      <a:pt x="0" y="7"/>
                    </a:moveTo>
                    <a:cubicBezTo>
                      <a:pt x="2" y="6"/>
                      <a:pt x="3" y="5"/>
                      <a:pt x="2" y="2"/>
                    </a:cubicBezTo>
                    <a:cubicBezTo>
                      <a:pt x="5" y="0"/>
                      <a:pt x="7" y="0"/>
                      <a:pt x="8" y="4"/>
                    </a:cubicBezTo>
                    <a:cubicBezTo>
                      <a:pt x="7" y="5"/>
                      <a:pt x="5" y="7"/>
                      <a:pt x="4" y="8"/>
                    </a:cubicBezTo>
                    <a:cubicBezTo>
                      <a:pt x="2" y="8"/>
                      <a:pt x="1" y="8"/>
                      <a:pt x="0" y="9"/>
                    </a:cubicBezTo>
                    <a:cubicBezTo>
                      <a:pt x="0" y="8"/>
                      <a:pt x="0" y="8"/>
                      <a:pt x="0" y="7"/>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1"/>
              <p:cNvSpPr/>
              <p:nvPr userDrawn="1"/>
            </p:nvSpPr>
            <p:spPr bwMode="auto">
              <a:xfrm>
                <a:off x="2207" y="2439"/>
                <a:ext cx="62" cy="41"/>
              </a:xfrm>
              <a:custGeom>
                <a:avLst/>
                <a:gdLst>
                  <a:gd name="T0" fmla="*/ 51 w 54"/>
                  <a:gd name="T1" fmla="*/ 35 h 35"/>
                  <a:gd name="T2" fmla="*/ 45 w 54"/>
                  <a:gd name="T3" fmla="*/ 33 h 35"/>
                  <a:gd name="T4" fmla="*/ 38 w 54"/>
                  <a:gd name="T5" fmla="*/ 33 h 35"/>
                  <a:gd name="T6" fmla="*/ 19 w 54"/>
                  <a:gd name="T7" fmla="*/ 24 h 35"/>
                  <a:gd name="T8" fmla="*/ 5 w 54"/>
                  <a:gd name="T9" fmla="*/ 19 h 35"/>
                  <a:gd name="T10" fmla="*/ 1 w 54"/>
                  <a:gd name="T11" fmla="*/ 16 h 35"/>
                  <a:gd name="T12" fmla="*/ 2 w 54"/>
                  <a:gd name="T13" fmla="*/ 11 h 35"/>
                  <a:gd name="T14" fmla="*/ 3 w 54"/>
                  <a:gd name="T15" fmla="*/ 10 h 35"/>
                  <a:gd name="T16" fmla="*/ 7 w 54"/>
                  <a:gd name="T17" fmla="*/ 12 h 35"/>
                  <a:gd name="T18" fmla="*/ 8 w 54"/>
                  <a:gd name="T19" fmla="*/ 10 h 35"/>
                  <a:gd name="T20" fmla="*/ 10 w 54"/>
                  <a:gd name="T21" fmla="*/ 5 h 35"/>
                  <a:gd name="T22" fmla="*/ 15 w 54"/>
                  <a:gd name="T23" fmla="*/ 6 h 35"/>
                  <a:gd name="T24" fmla="*/ 15 w 54"/>
                  <a:gd name="T25" fmla="*/ 6 h 35"/>
                  <a:gd name="T26" fmla="*/ 32 w 54"/>
                  <a:gd name="T27" fmla="*/ 5 h 35"/>
                  <a:gd name="T28" fmla="*/ 43 w 54"/>
                  <a:gd name="T29" fmla="*/ 9 h 35"/>
                  <a:gd name="T30" fmla="*/ 32 w 54"/>
                  <a:gd name="T31" fmla="*/ 11 h 35"/>
                  <a:gd name="T32" fmla="*/ 34 w 54"/>
                  <a:gd name="T33" fmla="*/ 13 h 35"/>
                  <a:gd name="T34" fmla="*/ 45 w 54"/>
                  <a:gd name="T35" fmla="*/ 26 h 35"/>
                  <a:gd name="T36" fmla="*/ 45 w 54"/>
                  <a:gd name="T37" fmla="*/ 26 h 35"/>
                  <a:gd name="T38" fmla="*/ 47 w 54"/>
                  <a:gd name="T39" fmla="*/ 21 h 35"/>
                  <a:gd name="T40" fmla="*/ 47 w 54"/>
                  <a:gd name="T41" fmla="*/ 17 h 35"/>
                  <a:gd name="T42" fmla="*/ 51 w 54"/>
                  <a:gd name="T43" fmla="*/ 19 h 35"/>
                  <a:gd name="T44" fmla="*/ 52 w 54"/>
                  <a:gd name="T45" fmla="*/ 25 h 35"/>
                  <a:gd name="T46" fmla="*/ 54 w 54"/>
                  <a:gd name="T47" fmla="*/ 31 h 35"/>
                  <a:gd name="T48" fmla="*/ 53 w 54"/>
                  <a:gd name="T49" fmla="*/ 35 h 35"/>
                  <a:gd name="T50" fmla="*/ 51 w 54"/>
                  <a:gd name="T5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35">
                    <a:moveTo>
                      <a:pt x="51" y="35"/>
                    </a:moveTo>
                    <a:cubicBezTo>
                      <a:pt x="50" y="33"/>
                      <a:pt x="47" y="33"/>
                      <a:pt x="45" y="33"/>
                    </a:cubicBezTo>
                    <a:cubicBezTo>
                      <a:pt x="43" y="34"/>
                      <a:pt x="40" y="34"/>
                      <a:pt x="38" y="33"/>
                    </a:cubicBezTo>
                    <a:cubicBezTo>
                      <a:pt x="33" y="28"/>
                      <a:pt x="25" y="28"/>
                      <a:pt x="19" y="24"/>
                    </a:cubicBezTo>
                    <a:cubicBezTo>
                      <a:pt x="16" y="21"/>
                      <a:pt x="10" y="21"/>
                      <a:pt x="5" y="19"/>
                    </a:cubicBezTo>
                    <a:cubicBezTo>
                      <a:pt x="3" y="18"/>
                      <a:pt x="2" y="17"/>
                      <a:pt x="1" y="16"/>
                    </a:cubicBezTo>
                    <a:cubicBezTo>
                      <a:pt x="0" y="14"/>
                      <a:pt x="1" y="13"/>
                      <a:pt x="2" y="11"/>
                    </a:cubicBezTo>
                    <a:cubicBezTo>
                      <a:pt x="2" y="11"/>
                      <a:pt x="2" y="10"/>
                      <a:pt x="3" y="10"/>
                    </a:cubicBezTo>
                    <a:cubicBezTo>
                      <a:pt x="4" y="11"/>
                      <a:pt x="5" y="12"/>
                      <a:pt x="7" y="12"/>
                    </a:cubicBezTo>
                    <a:cubicBezTo>
                      <a:pt x="8" y="12"/>
                      <a:pt x="11" y="13"/>
                      <a:pt x="8" y="10"/>
                    </a:cubicBezTo>
                    <a:cubicBezTo>
                      <a:pt x="6" y="7"/>
                      <a:pt x="9" y="6"/>
                      <a:pt x="10" y="5"/>
                    </a:cubicBezTo>
                    <a:cubicBezTo>
                      <a:pt x="13" y="0"/>
                      <a:pt x="14" y="4"/>
                      <a:pt x="15" y="6"/>
                    </a:cubicBezTo>
                    <a:cubicBezTo>
                      <a:pt x="15" y="6"/>
                      <a:pt x="15" y="6"/>
                      <a:pt x="15" y="6"/>
                    </a:cubicBezTo>
                    <a:cubicBezTo>
                      <a:pt x="21" y="10"/>
                      <a:pt x="27" y="6"/>
                      <a:pt x="32" y="5"/>
                    </a:cubicBezTo>
                    <a:cubicBezTo>
                      <a:pt x="37" y="4"/>
                      <a:pt x="39" y="6"/>
                      <a:pt x="43" y="9"/>
                    </a:cubicBezTo>
                    <a:cubicBezTo>
                      <a:pt x="38" y="9"/>
                      <a:pt x="35" y="9"/>
                      <a:pt x="32" y="11"/>
                    </a:cubicBezTo>
                    <a:cubicBezTo>
                      <a:pt x="33" y="11"/>
                      <a:pt x="33" y="13"/>
                      <a:pt x="34" y="13"/>
                    </a:cubicBezTo>
                    <a:cubicBezTo>
                      <a:pt x="40" y="16"/>
                      <a:pt x="42" y="21"/>
                      <a:pt x="45" y="26"/>
                    </a:cubicBezTo>
                    <a:cubicBezTo>
                      <a:pt x="45" y="26"/>
                      <a:pt x="45" y="26"/>
                      <a:pt x="45" y="26"/>
                    </a:cubicBezTo>
                    <a:cubicBezTo>
                      <a:pt x="46" y="25"/>
                      <a:pt x="51" y="25"/>
                      <a:pt x="47" y="21"/>
                    </a:cubicBezTo>
                    <a:cubicBezTo>
                      <a:pt x="45" y="20"/>
                      <a:pt x="45" y="18"/>
                      <a:pt x="47" y="17"/>
                    </a:cubicBezTo>
                    <a:cubicBezTo>
                      <a:pt x="49" y="17"/>
                      <a:pt x="51" y="16"/>
                      <a:pt x="51" y="19"/>
                    </a:cubicBezTo>
                    <a:cubicBezTo>
                      <a:pt x="52" y="21"/>
                      <a:pt x="52" y="23"/>
                      <a:pt x="52" y="25"/>
                    </a:cubicBezTo>
                    <a:cubicBezTo>
                      <a:pt x="48" y="28"/>
                      <a:pt x="52" y="29"/>
                      <a:pt x="54" y="31"/>
                    </a:cubicBezTo>
                    <a:cubicBezTo>
                      <a:pt x="53" y="32"/>
                      <a:pt x="53" y="33"/>
                      <a:pt x="53" y="35"/>
                    </a:cubicBezTo>
                    <a:cubicBezTo>
                      <a:pt x="53" y="35"/>
                      <a:pt x="52" y="35"/>
                      <a:pt x="51" y="35"/>
                    </a:cubicBezTo>
                    <a:close/>
                  </a:path>
                </a:pathLst>
              </a:custGeom>
              <a:solidFill>
                <a:srgbClr val="E4E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2"/>
              <p:cNvSpPr/>
              <p:nvPr userDrawn="1"/>
            </p:nvSpPr>
            <p:spPr bwMode="auto">
              <a:xfrm>
                <a:off x="2185" y="2418"/>
                <a:ext cx="3" cy="3"/>
              </a:xfrm>
              <a:custGeom>
                <a:avLst/>
                <a:gdLst>
                  <a:gd name="T0" fmla="*/ 2 w 3"/>
                  <a:gd name="T1" fmla="*/ 2 h 2"/>
                  <a:gd name="T2" fmla="*/ 1 w 3"/>
                  <a:gd name="T3" fmla="*/ 0 h 2"/>
                  <a:gd name="T4" fmla="*/ 2 w 3"/>
                  <a:gd name="T5" fmla="*/ 2 h 2"/>
                </a:gdLst>
                <a:ahLst/>
                <a:cxnLst>
                  <a:cxn ang="0">
                    <a:pos x="T0" y="T1"/>
                  </a:cxn>
                  <a:cxn ang="0">
                    <a:pos x="T2" y="T3"/>
                  </a:cxn>
                  <a:cxn ang="0">
                    <a:pos x="T4" y="T5"/>
                  </a:cxn>
                </a:cxnLst>
                <a:rect l="0" t="0" r="r" b="b"/>
                <a:pathLst>
                  <a:path w="3" h="2">
                    <a:moveTo>
                      <a:pt x="2" y="2"/>
                    </a:moveTo>
                    <a:cubicBezTo>
                      <a:pt x="0" y="1"/>
                      <a:pt x="0" y="1"/>
                      <a:pt x="1" y="0"/>
                    </a:cubicBezTo>
                    <a:cubicBezTo>
                      <a:pt x="3" y="0"/>
                      <a:pt x="3" y="1"/>
                      <a:pt x="2" y="2"/>
                    </a:cubicBezTo>
                    <a:close/>
                  </a:path>
                </a:pathLst>
              </a:custGeom>
              <a:solidFill>
                <a:srgbClr val="E0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3"/>
              <p:cNvSpPr/>
              <p:nvPr userDrawn="1"/>
            </p:nvSpPr>
            <p:spPr bwMode="auto">
              <a:xfrm>
                <a:off x="2267" y="246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1"/>
                      <a:pt x="1" y="1"/>
                      <a:pt x="0" y="0"/>
                    </a:cubicBezTo>
                    <a:cubicBezTo>
                      <a:pt x="1" y="1"/>
                      <a:pt x="2" y="1"/>
                      <a:pt x="2" y="2"/>
                    </a:cubicBez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4"/>
              <p:cNvSpPr/>
              <p:nvPr userDrawn="1"/>
            </p:nvSpPr>
            <p:spPr bwMode="auto">
              <a:xfrm>
                <a:off x="2186" y="2438"/>
                <a:ext cx="3" cy="5"/>
              </a:xfrm>
              <a:custGeom>
                <a:avLst/>
                <a:gdLst>
                  <a:gd name="T0" fmla="*/ 1 w 3"/>
                  <a:gd name="T1" fmla="*/ 4 h 4"/>
                  <a:gd name="T2" fmla="*/ 2 w 3"/>
                  <a:gd name="T3" fmla="*/ 1 h 4"/>
                  <a:gd name="T4" fmla="*/ 3 w 3"/>
                  <a:gd name="T5" fmla="*/ 3 h 4"/>
                  <a:gd name="T6" fmla="*/ 2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0" y="1"/>
                      <a:pt x="2" y="1"/>
                    </a:cubicBezTo>
                    <a:cubicBezTo>
                      <a:pt x="3" y="0"/>
                      <a:pt x="3" y="2"/>
                      <a:pt x="3" y="3"/>
                    </a:cubicBezTo>
                    <a:cubicBezTo>
                      <a:pt x="2" y="4"/>
                      <a:pt x="2" y="4"/>
                      <a:pt x="2" y="4"/>
                    </a:cubicBezTo>
                    <a:lnTo>
                      <a:pt x="1" y="4"/>
                    </a:ln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5"/>
              <p:cNvSpPr/>
              <p:nvPr userDrawn="1"/>
            </p:nvSpPr>
            <p:spPr bwMode="auto">
              <a:xfrm>
                <a:off x="2222" y="2422"/>
                <a:ext cx="3" cy="2"/>
              </a:xfrm>
              <a:custGeom>
                <a:avLst/>
                <a:gdLst>
                  <a:gd name="T0" fmla="*/ 3 w 3"/>
                  <a:gd name="T1" fmla="*/ 0 h 2"/>
                  <a:gd name="T2" fmla="*/ 2 w 3"/>
                  <a:gd name="T3" fmla="*/ 1 h 2"/>
                  <a:gd name="T4" fmla="*/ 3 w 3"/>
                  <a:gd name="T5" fmla="*/ 0 h 2"/>
                </a:gdLst>
                <a:ahLst/>
                <a:cxnLst>
                  <a:cxn ang="0">
                    <a:pos x="T0" y="T1"/>
                  </a:cxn>
                  <a:cxn ang="0">
                    <a:pos x="T2" y="T3"/>
                  </a:cxn>
                  <a:cxn ang="0">
                    <a:pos x="T4" y="T5"/>
                  </a:cxn>
                </a:cxnLst>
                <a:rect l="0" t="0" r="r" b="b"/>
                <a:pathLst>
                  <a:path w="3" h="2">
                    <a:moveTo>
                      <a:pt x="3" y="0"/>
                    </a:moveTo>
                    <a:cubicBezTo>
                      <a:pt x="3" y="1"/>
                      <a:pt x="2" y="2"/>
                      <a:pt x="2" y="1"/>
                    </a:cubicBezTo>
                    <a:cubicBezTo>
                      <a:pt x="0" y="0"/>
                      <a:pt x="2" y="0"/>
                      <a:pt x="3" y="0"/>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6"/>
              <p:cNvSpPr/>
              <p:nvPr userDrawn="1"/>
            </p:nvSpPr>
            <p:spPr bwMode="auto">
              <a:xfrm>
                <a:off x="2202" y="2451"/>
                <a:ext cx="9" cy="8"/>
              </a:xfrm>
              <a:custGeom>
                <a:avLst/>
                <a:gdLst>
                  <a:gd name="T0" fmla="*/ 0 w 8"/>
                  <a:gd name="T1" fmla="*/ 4 h 7"/>
                  <a:gd name="T2" fmla="*/ 7 w 8"/>
                  <a:gd name="T3" fmla="*/ 0 h 7"/>
                  <a:gd name="T4" fmla="*/ 5 w 8"/>
                  <a:gd name="T5" fmla="*/ 6 h 7"/>
                  <a:gd name="T6" fmla="*/ 0 w 8"/>
                  <a:gd name="T7" fmla="*/ 4 h 7"/>
                </a:gdLst>
                <a:ahLst/>
                <a:cxnLst>
                  <a:cxn ang="0">
                    <a:pos x="T0" y="T1"/>
                  </a:cxn>
                  <a:cxn ang="0">
                    <a:pos x="T2" y="T3"/>
                  </a:cxn>
                  <a:cxn ang="0">
                    <a:pos x="T4" y="T5"/>
                  </a:cxn>
                  <a:cxn ang="0">
                    <a:pos x="T6" y="T7"/>
                  </a:cxn>
                </a:cxnLst>
                <a:rect l="0" t="0" r="r" b="b"/>
                <a:pathLst>
                  <a:path w="8" h="7">
                    <a:moveTo>
                      <a:pt x="0" y="4"/>
                    </a:moveTo>
                    <a:cubicBezTo>
                      <a:pt x="3" y="4"/>
                      <a:pt x="5" y="2"/>
                      <a:pt x="7" y="0"/>
                    </a:cubicBezTo>
                    <a:cubicBezTo>
                      <a:pt x="8" y="3"/>
                      <a:pt x="7" y="5"/>
                      <a:pt x="5" y="6"/>
                    </a:cubicBezTo>
                    <a:cubicBezTo>
                      <a:pt x="3" y="7"/>
                      <a:pt x="1" y="6"/>
                      <a:pt x="0" y="4"/>
                    </a:cubicBezTo>
                    <a:close/>
                  </a:path>
                </a:pathLst>
              </a:custGeom>
              <a:solidFill>
                <a:srgbClr val="E0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7"/>
              <p:cNvSpPr/>
              <p:nvPr userDrawn="1"/>
            </p:nvSpPr>
            <p:spPr bwMode="auto">
              <a:xfrm>
                <a:off x="2223" y="2446"/>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1"/>
                      <a:pt x="1" y="0"/>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8"/>
              <p:cNvSpPr/>
              <p:nvPr userDrawn="1"/>
            </p:nvSpPr>
            <p:spPr bwMode="auto">
              <a:xfrm>
                <a:off x="2242" y="2451"/>
                <a:ext cx="2" cy="1"/>
              </a:xfrm>
              <a:custGeom>
                <a:avLst/>
                <a:gdLst>
                  <a:gd name="T0" fmla="*/ 2 w 2"/>
                  <a:gd name="T1" fmla="*/ 1 h 1"/>
                  <a:gd name="T2" fmla="*/ 0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0" y="0"/>
                    </a:lnTo>
                    <a:lnTo>
                      <a:pt x="2" y="1"/>
                    </a:ln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9"/>
              <p:cNvSpPr/>
              <p:nvPr userDrawn="1"/>
            </p:nvSpPr>
            <p:spPr bwMode="auto">
              <a:xfrm>
                <a:off x="2257" y="2469"/>
                <a:ext cx="2"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50"/>
              <p:cNvSpPr/>
              <p:nvPr userDrawn="1"/>
            </p:nvSpPr>
            <p:spPr bwMode="auto">
              <a:xfrm>
                <a:off x="2254" y="2433"/>
                <a:ext cx="25" cy="22"/>
              </a:xfrm>
              <a:custGeom>
                <a:avLst/>
                <a:gdLst>
                  <a:gd name="T0" fmla="*/ 20 w 22"/>
                  <a:gd name="T1" fmla="*/ 3 h 19"/>
                  <a:gd name="T2" fmla="*/ 19 w 22"/>
                  <a:gd name="T3" fmla="*/ 2 h 19"/>
                  <a:gd name="T4" fmla="*/ 9 w 22"/>
                  <a:gd name="T5" fmla="*/ 4 h 19"/>
                  <a:gd name="T6" fmla="*/ 6 w 22"/>
                  <a:gd name="T7" fmla="*/ 5 h 19"/>
                  <a:gd name="T8" fmla="*/ 2 w 22"/>
                  <a:gd name="T9" fmla="*/ 9 h 19"/>
                  <a:gd name="T10" fmla="*/ 1 w 22"/>
                  <a:gd name="T11" fmla="*/ 15 h 19"/>
                  <a:gd name="T12" fmla="*/ 5 w 22"/>
                  <a:gd name="T13" fmla="*/ 17 h 19"/>
                  <a:gd name="T14" fmla="*/ 11 w 22"/>
                  <a:gd name="T15" fmla="*/ 18 h 19"/>
                  <a:gd name="T16" fmla="*/ 14 w 22"/>
                  <a:gd name="T17" fmla="*/ 17 h 19"/>
                  <a:gd name="T18" fmla="*/ 15 w 22"/>
                  <a:gd name="T19" fmla="*/ 18 h 19"/>
                  <a:gd name="T20" fmla="*/ 16 w 22"/>
                  <a:gd name="T21" fmla="*/ 19 h 19"/>
                  <a:gd name="T22" fmla="*/ 18 w 22"/>
                  <a:gd name="T23" fmla="*/ 18 h 19"/>
                  <a:gd name="T24" fmla="*/ 19 w 22"/>
                  <a:gd name="T25" fmla="*/ 15 h 19"/>
                  <a:gd name="T26" fmla="*/ 20 w 22"/>
                  <a:gd name="T27" fmla="*/ 14 h 19"/>
                  <a:gd name="T28" fmla="*/ 20 w 22"/>
                  <a:gd name="T29" fmla="*/ 13 h 19"/>
                  <a:gd name="T30" fmla="*/ 21 w 22"/>
                  <a:gd name="T31" fmla="*/ 12 h 19"/>
                  <a:gd name="T32" fmla="*/ 21 w 22"/>
                  <a:gd name="T33" fmla="*/ 10 h 19"/>
                  <a:gd name="T34" fmla="*/ 22 w 22"/>
                  <a:gd name="T35" fmla="*/ 9 h 19"/>
                  <a:gd name="T36" fmla="*/ 22 w 22"/>
                  <a:gd name="T37" fmla="*/ 6 h 19"/>
                  <a:gd name="T38" fmla="*/ 22 w 22"/>
                  <a:gd name="T39" fmla="*/ 3 h 19"/>
                  <a:gd name="T40" fmla="*/ 20 w 22"/>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9">
                    <a:moveTo>
                      <a:pt x="20" y="3"/>
                    </a:moveTo>
                    <a:cubicBezTo>
                      <a:pt x="20" y="2"/>
                      <a:pt x="19" y="2"/>
                      <a:pt x="19" y="2"/>
                    </a:cubicBezTo>
                    <a:cubicBezTo>
                      <a:pt x="16" y="0"/>
                      <a:pt x="11" y="1"/>
                      <a:pt x="9" y="4"/>
                    </a:cubicBezTo>
                    <a:cubicBezTo>
                      <a:pt x="8" y="4"/>
                      <a:pt x="6" y="4"/>
                      <a:pt x="6" y="5"/>
                    </a:cubicBezTo>
                    <a:cubicBezTo>
                      <a:pt x="4" y="6"/>
                      <a:pt x="3" y="7"/>
                      <a:pt x="2" y="9"/>
                    </a:cubicBezTo>
                    <a:cubicBezTo>
                      <a:pt x="1" y="11"/>
                      <a:pt x="0" y="13"/>
                      <a:pt x="1" y="15"/>
                    </a:cubicBezTo>
                    <a:cubicBezTo>
                      <a:pt x="2" y="17"/>
                      <a:pt x="3" y="17"/>
                      <a:pt x="5" y="17"/>
                    </a:cubicBezTo>
                    <a:cubicBezTo>
                      <a:pt x="7" y="18"/>
                      <a:pt x="9" y="19"/>
                      <a:pt x="11" y="18"/>
                    </a:cubicBezTo>
                    <a:cubicBezTo>
                      <a:pt x="12" y="18"/>
                      <a:pt x="13" y="17"/>
                      <a:pt x="14" y="17"/>
                    </a:cubicBezTo>
                    <a:cubicBezTo>
                      <a:pt x="14" y="17"/>
                      <a:pt x="14" y="18"/>
                      <a:pt x="15" y="18"/>
                    </a:cubicBezTo>
                    <a:cubicBezTo>
                      <a:pt x="15" y="19"/>
                      <a:pt x="15" y="19"/>
                      <a:pt x="16" y="19"/>
                    </a:cubicBezTo>
                    <a:cubicBezTo>
                      <a:pt x="16" y="19"/>
                      <a:pt x="17" y="19"/>
                      <a:pt x="18" y="18"/>
                    </a:cubicBezTo>
                    <a:cubicBezTo>
                      <a:pt x="19" y="18"/>
                      <a:pt x="20" y="16"/>
                      <a:pt x="19" y="15"/>
                    </a:cubicBezTo>
                    <a:cubicBezTo>
                      <a:pt x="19" y="15"/>
                      <a:pt x="19" y="15"/>
                      <a:pt x="20" y="14"/>
                    </a:cubicBezTo>
                    <a:cubicBezTo>
                      <a:pt x="20" y="14"/>
                      <a:pt x="20" y="13"/>
                      <a:pt x="20" y="13"/>
                    </a:cubicBezTo>
                    <a:cubicBezTo>
                      <a:pt x="21" y="13"/>
                      <a:pt x="21" y="12"/>
                      <a:pt x="21" y="12"/>
                    </a:cubicBezTo>
                    <a:cubicBezTo>
                      <a:pt x="21" y="11"/>
                      <a:pt x="21" y="11"/>
                      <a:pt x="21" y="10"/>
                    </a:cubicBezTo>
                    <a:cubicBezTo>
                      <a:pt x="21" y="10"/>
                      <a:pt x="22" y="9"/>
                      <a:pt x="22" y="9"/>
                    </a:cubicBezTo>
                    <a:cubicBezTo>
                      <a:pt x="22" y="8"/>
                      <a:pt x="22" y="7"/>
                      <a:pt x="22" y="6"/>
                    </a:cubicBezTo>
                    <a:cubicBezTo>
                      <a:pt x="22" y="5"/>
                      <a:pt x="22" y="4"/>
                      <a:pt x="22" y="3"/>
                    </a:cubicBezTo>
                    <a:cubicBezTo>
                      <a:pt x="22" y="2"/>
                      <a:pt x="20" y="2"/>
                      <a:pt x="20" y="3"/>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1"/>
              <p:cNvSpPr/>
              <p:nvPr userDrawn="1"/>
            </p:nvSpPr>
            <p:spPr bwMode="auto">
              <a:xfrm>
                <a:off x="2084" y="2461"/>
                <a:ext cx="108" cy="90"/>
              </a:xfrm>
              <a:custGeom>
                <a:avLst/>
                <a:gdLst>
                  <a:gd name="T0" fmla="*/ 3 w 93"/>
                  <a:gd name="T1" fmla="*/ 42 h 78"/>
                  <a:gd name="T2" fmla="*/ 3 w 93"/>
                  <a:gd name="T3" fmla="*/ 40 h 78"/>
                  <a:gd name="T4" fmla="*/ 0 w 93"/>
                  <a:gd name="T5" fmla="*/ 34 h 78"/>
                  <a:gd name="T6" fmla="*/ 12 w 93"/>
                  <a:gd name="T7" fmla="*/ 41 h 78"/>
                  <a:gd name="T8" fmla="*/ 15 w 93"/>
                  <a:gd name="T9" fmla="*/ 47 h 78"/>
                  <a:gd name="T10" fmla="*/ 22 w 93"/>
                  <a:gd name="T11" fmla="*/ 41 h 78"/>
                  <a:gd name="T12" fmla="*/ 24 w 93"/>
                  <a:gd name="T13" fmla="*/ 35 h 78"/>
                  <a:gd name="T14" fmla="*/ 35 w 93"/>
                  <a:gd name="T15" fmla="*/ 42 h 78"/>
                  <a:gd name="T16" fmla="*/ 31 w 93"/>
                  <a:gd name="T17" fmla="*/ 37 h 78"/>
                  <a:gd name="T18" fmla="*/ 32 w 93"/>
                  <a:gd name="T19" fmla="*/ 33 h 78"/>
                  <a:gd name="T20" fmla="*/ 33 w 93"/>
                  <a:gd name="T21" fmla="*/ 17 h 78"/>
                  <a:gd name="T22" fmla="*/ 31 w 93"/>
                  <a:gd name="T23" fmla="*/ 9 h 78"/>
                  <a:gd name="T24" fmla="*/ 29 w 93"/>
                  <a:gd name="T25" fmla="*/ 5 h 78"/>
                  <a:gd name="T26" fmla="*/ 42 w 93"/>
                  <a:gd name="T27" fmla="*/ 7 h 78"/>
                  <a:gd name="T28" fmla="*/ 67 w 93"/>
                  <a:gd name="T29" fmla="*/ 31 h 78"/>
                  <a:gd name="T30" fmla="*/ 71 w 93"/>
                  <a:gd name="T31" fmla="*/ 35 h 78"/>
                  <a:gd name="T32" fmla="*/ 85 w 93"/>
                  <a:gd name="T33" fmla="*/ 50 h 78"/>
                  <a:gd name="T34" fmla="*/ 77 w 93"/>
                  <a:gd name="T35" fmla="*/ 77 h 78"/>
                  <a:gd name="T36" fmla="*/ 70 w 93"/>
                  <a:gd name="T37" fmla="*/ 71 h 78"/>
                  <a:gd name="T38" fmla="*/ 74 w 93"/>
                  <a:gd name="T39" fmla="*/ 68 h 78"/>
                  <a:gd name="T40" fmla="*/ 80 w 93"/>
                  <a:gd name="T41" fmla="*/ 60 h 78"/>
                  <a:gd name="T42" fmla="*/ 76 w 93"/>
                  <a:gd name="T43" fmla="*/ 52 h 78"/>
                  <a:gd name="T44" fmla="*/ 52 w 93"/>
                  <a:gd name="T45" fmla="*/ 31 h 78"/>
                  <a:gd name="T46" fmla="*/ 45 w 93"/>
                  <a:gd name="T47" fmla="*/ 31 h 78"/>
                  <a:gd name="T48" fmla="*/ 50 w 93"/>
                  <a:gd name="T49" fmla="*/ 41 h 78"/>
                  <a:gd name="T50" fmla="*/ 49 w 93"/>
                  <a:gd name="T51" fmla="*/ 56 h 78"/>
                  <a:gd name="T52" fmla="*/ 42 w 93"/>
                  <a:gd name="T53" fmla="*/ 55 h 78"/>
                  <a:gd name="T54" fmla="*/ 26 w 93"/>
                  <a:gd name="T55" fmla="*/ 56 h 78"/>
                  <a:gd name="T56" fmla="*/ 16 w 93"/>
                  <a:gd name="T57" fmla="*/ 57 h 78"/>
                  <a:gd name="T58" fmla="*/ 10 w 93"/>
                  <a:gd name="T59" fmla="*/ 52 h 78"/>
                  <a:gd name="T60" fmla="*/ 10 w 93"/>
                  <a:gd name="T61" fmla="*/ 52 h 78"/>
                  <a:gd name="T62" fmla="*/ 7 w 93"/>
                  <a:gd name="T63" fmla="*/ 49 h 78"/>
                  <a:gd name="T64" fmla="*/ 7 w 93"/>
                  <a:gd name="T65" fmla="*/ 49 h 78"/>
                  <a:gd name="T66" fmla="*/ 3 w 93"/>
                  <a:gd name="T6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78">
                    <a:moveTo>
                      <a:pt x="3" y="42"/>
                    </a:moveTo>
                    <a:cubicBezTo>
                      <a:pt x="3" y="41"/>
                      <a:pt x="3" y="41"/>
                      <a:pt x="3" y="40"/>
                    </a:cubicBezTo>
                    <a:cubicBezTo>
                      <a:pt x="1" y="39"/>
                      <a:pt x="1" y="37"/>
                      <a:pt x="0" y="34"/>
                    </a:cubicBezTo>
                    <a:cubicBezTo>
                      <a:pt x="7" y="31"/>
                      <a:pt x="9" y="38"/>
                      <a:pt x="12" y="41"/>
                    </a:cubicBezTo>
                    <a:cubicBezTo>
                      <a:pt x="14" y="42"/>
                      <a:pt x="13" y="45"/>
                      <a:pt x="15" y="47"/>
                    </a:cubicBezTo>
                    <a:cubicBezTo>
                      <a:pt x="20" y="48"/>
                      <a:pt x="22" y="46"/>
                      <a:pt x="22" y="41"/>
                    </a:cubicBezTo>
                    <a:cubicBezTo>
                      <a:pt x="22" y="39"/>
                      <a:pt x="21" y="36"/>
                      <a:pt x="24" y="35"/>
                    </a:cubicBezTo>
                    <a:cubicBezTo>
                      <a:pt x="30" y="33"/>
                      <a:pt x="31" y="40"/>
                      <a:pt x="35" y="42"/>
                    </a:cubicBezTo>
                    <a:cubicBezTo>
                      <a:pt x="35" y="40"/>
                      <a:pt x="32" y="39"/>
                      <a:pt x="31" y="37"/>
                    </a:cubicBezTo>
                    <a:cubicBezTo>
                      <a:pt x="31" y="36"/>
                      <a:pt x="30" y="34"/>
                      <a:pt x="32" y="33"/>
                    </a:cubicBezTo>
                    <a:cubicBezTo>
                      <a:pt x="41" y="29"/>
                      <a:pt x="37" y="23"/>
                      <a:pt x="33" y="17"/>
                    </a:cubicBezTo>
                    <a:cubicBezTo>
                      <a:pt x="35" y="14"/>
                      <a:pt x="35" y="11"/>
                      <a:pt x="31" y="9"/>
                    </a:cubicBezTo>
                    <a:cubicBezTo>
                      <a:pt x="29" y="8"/>
                      <a:pt x="28" y="7"/>
                      <a:pt x="29" y="5"/>
                    </a:cubicBezTo>
                    <a:cubicBezTo>
                      <a:pt x="34" y="0"/>
                      <a:pt x="39" y="3"/>
                      <a:pt x="42" y="7"/>
                    </a:cubicBezTo>
                    <a:cubicBezTo>
                      <a:pt x="48" y="18"/>
                      <a:pt x="58" y="24"/>
                      <a:pt x="67" y="31"/>
                    </a:cubicBezTo>
                    <a:cubicBezTo>
                      <a:pt x="68" y="32"/>
                      <a:pt x="69" y="33"/>
                      <a:pt x="71" y="35"/>
                    </a:cubicBezTo>
                    <a:cubicBezTo>
                      <a:pt x="76" y="39"/>
                      <a:pt x="81" y="45"/>
                      <a:pt x="85" y="50"/>
                    </a:cubicBezTo>
                    <a:cubicBezTo>
                      <a:pt x="93" y="58"/>
                      <a:pt x="88" y="74"/>
                      <a:pt x="77" y="77"/>
                    </a:cubicBezTo>
                    <a:cubicBezTo>
                      <a:pt x="73" y="78"/>
                      <a:pt x="68" y="78"/>
                      <a:pt x="70" y="71"/>
                    </a:cubicBezTo>
                    <a:cubicBezTo>
                      <a:pt x="71" y="69"/>
                      <a:pt x="72" y="68"/>
                      <a:pt x="74" y="68"/>
                    </a:cubicBezTo>
                    <a:cubicBezTo>
                      <a:pt x="80" y="68"/>
                      <a:pt x="81" y="64"/>
                      <a:pt x="80" y="60"/>
                    </a:cubicBezTo>
                    <a:cubicBezTo>
                      <a:pt x="80" y="57"/>
                      <a:pt x="78" y="54"/>
                      <a:pt x="76" y="52"/>
                    </a:cubicBezTo>
                    <a:cubicBezTo>
                      <a:pt x="67" y="46"/>
                      <a:pt x="61" y="37"/>
                      <a:pt x="52" y="31"/>
                    </a:cubicBezTo>
                    <a:cubicBezTo>
                      <a:pt x="49" y="29"/>
                      <a:pt x="47" y="28"/>
                      <a:pt x="45" y="31"/>
                    </a:cubicBezTo>
                    <a:cubicBezTo>
                      <a:pt x="54" y="32"/>
                      <a:pt x="55" y="32"/>
                      <a:pt x="50" y="41"/>
                    </a:cubicBezTo>
                    <a:cubicBezTo>
                      <a:pt x="48" y="46"/>
                      <a:pt x="49" y="51"/>
                      <a:pt x="49" y="56"/>
                    </a:cubicBezTo>
                    <a:cubicBezTo>
                      <a:pt x="46" y="59"/>
                      <a:pt x="44" y="57"/>
                      <a:pt x="42" y="55"/>
                    </a:cubicBezTo>
                    <a:cubicBezTo>
                      <a:pt x="37" y="50"/>
                      <a:pt x="32" y="51"/>
                      <a:pt x="26" y="56"/>
                    </a:cubicBezTo>
                    <a:cubicBezTo>
                      <a:pt x="23" y="59"/>
                      <a:pt x="19" y="58"/>
                      <a:pt x="16" y="57"/>
                    </a:cubicBezTo>
                    <a:cubicBezTo>
                      <a:pt x="13" y="56"/>
                      <a:pt x="12" y="54"/>
                      <a:pt x="10" y="52"/>
                    </a:cubicBezTo>
                    <a:cubicBezTo>
                      <a:pt x="10" y="52"/>
                      <a:pt x="10" y="52"/>
                      <a:pt x="10" y="52"/>
                    </a:cubicBezTo>
                    <a:cubicBezTo>
                      <a:pt x="9" y="51"/>
                      <a:pt x="8" y="49"/>
                      <a:pt x="7" y="49"/>
                    </a:cubicBezTo>
                    <a:cubicBezTo>
                      <a:pt x="7" y="49"/>
                      <a:pt x="7" y="49"/>
                      <a:pt x="7" y="49"/>
                    </a:cubicBezTo>
                    <a:cubicBezTo>
                      <a:pt x="5" y="47"/>
                      <a:pt x="6" y="43"/>
                      <a:pt x="3" y="42"/>
                    </a:cubicBezTo>
                    <a:close/>
                  </a:path>
                </a:pathLst>
              </a:custGeom>
              <a:solidFill>
                <a:srgbClr val="CF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2"/>
              <p:cNvSpPr/>
              <p:nvPr userDrawn="1"/>
            </p:nvSpPr>
            <p:spPr bwMode="auto">
              <a:xfrm>
                <a:off x="2149" y="2499"/>
                <a:ext cx="57" cy="73"/>
              </a:xfrm>
              <a:custGeom>
                <a:avLst/>
                <a:gdLst>
                  <a:gd name="T0" fmla="*/ 14 w 49"/>
                  <a:gd name="T1" fmla="*/ 38 h 63"/>
                  <a:gd name="T2" fmla="*/ 17 w 49"/>
                  <a:gd name="T3" fmla="*/ 42 h 63"/>
                  <a:gd name="T4" fmla="*/ 29 w 49"/>
                  <a:gd name="T5" fmla="*/ 34 h 63"/>
                  <a:gd name="T6" fmla="*/ 27 w 49"/>
                  <a:gd name="T7" fmla="*/ 18 h 63"/>
                  <a:gd name="T8" fmla="*/ 13 w 49"/>
                  <a:gd name="T9" fmla="*/ 2 h 63"/>
                  <a:gd name="T10" fmla="*/ 19 w 49"/>
                  <a:gd name="T11" fmla="*/ 2 h 63"/>
                  <a:gd name="T12" fmla="*/ 21 w 49"/>
                  <a:gd name="T13" fmla="*/ 3 h 63"/>
                  <a:gd name="T14" fmla="*/ 21 w 49"/>
                  <a:gd name="T15" fmla="*/ 3 h 63"/>
                  <a:gd name="T16" fmla="*/ 24 w 49"/>
                  <a:gd name="T17" fmla="*/ 6 h 63"/>
                  <a:gd name="T18" fmla="*/ 24 w 49"/>
                  <a:gd name="T19" fmla="*/ 6 h 63"/>
                  <a:gd name="T20" fmla="*/ 26 w 49"/>
                  <a:gd name="T21" fmla="*/ 9 h 63"/>
                  <a:gd name="T22" fmla="*/ 27 w 49"/>
                  <a:gd name="T23" fmla="*/ 11 h 63"/>
                  <a:gd name="T24" fmla="*/ 30 w 49"/>
                  <a:gd name="T25" fmla="*/ 14 h 63"/>
                  <a:gd name="T26" fmla="*/ 30 w 49"/>
                  <a:gd name="T27" fmla="*/ 14 h 63"/>
                  <a:gd name="T28" fmla="*/ 33 w 49"/>
                  <a:gd name="T29" fmla="*/ 17 h 63"/>
                  <a:gd name="T30" fmla="*/ 33 w 49"/>
                  <a:gd name="T31" fmla="*/ 18 h 63"/>
                  <a:gd name="T32" fmla="*/ 37 w 49"/>
                  <a:gd name="T33" fmla="*/ 23 h 63"/>
                  <a:gd name="T34" fmla="*/ 37 w 49"/>
                  <a:gd name="T35" fmla="*/ 23 h 63"/>
                  <a:gd name="T36" fmla="*/ 41 w 49"/>
                  <a:gd name="T37" fmla="*/ 30 h 63"/>
                  <a:gd name="T38" fmla="*/ 41 w 49"/>
                  <a:gd name="T39" fmla="*/ 30 h 63"/>
                  <a:gd name="T40" fmla="*/ 46 w 49"/>
                  <a:gd name="T41" fmla="*/ 41 h 63"/>
                  <a:gd name="T42" fmla="*/ 47 w 49"/>
                  <a:gd name="T43" fmla="*/ 43 h 63"/>
                  <a:gd name="T44" fmla="*/ 48 w 49"/>
                  <a:gd name="T45" fmla="*/ 47 h 63"/>
                  <a:gd name="T46" fmla="*/ 48 w 49"/>
                  <a:gd name="T47" fmla="*/ 47 h 63"/>
                  <a:gd name="T48" fmla="*/ 45 w 49"/>
                  <a:gd name="T49" fmla="*/ 49 h 63"/>
                  <a:gd name="T50" fmla="*/ 45 w 49"/>
                  <a:gd name="T51" fmla="*/ 49 h 63"/>
                  <a:gd name="T52" fmla="*/ 44 w 49"/>
                  <a:gd name="T53" fmla="*/ 52 h 63"/>
                  <a:gd name="T54" fmla="*/ 44 w 49"/>
                  <a:gd name="T55" fmla="*/ 52 h 63"/>
                  <a:gd name="T56" fmla="*/ 40 w 49"/>
                  <a:gd name="T57" fmla="*/ 57 h 63"/>
                  <a:gd name="T58" fmla="*/ 40 w 49"/>
                  <a:gd name="T59" fmla="*/ 57 h 63"/>
                  <a:gd name="T60" fmla="*/ 37 w 49"/>
                  <a:gd name="T61" fmla="*/ 59 h 63"/>
                  <a:gd name="T62" fmla="*/ 33 w 49"/>
                  <a:gd name="T63" fmla="*/ 58 h 63"/>
                  <a:gd name="T64" fmla="*/ 26 w 49"/>
                  <a:gd name="T65" fmla="*/ 60 h 63"/>
                  <a:gd name="T66" fmla="*/ 11 w 49"/>
                  <a:gd name="T67" fmla="*/ 58 h 63"/>
                  <a:gd name="T68" fmla="*/ 4 w 49"/>
                  <a:gd name="T69" fmla="*/ 43 h 63"/>
                  <a:gd name="T70" fmla="*/ 4 w 49"/>
                  <a:gd name="T71" fmla="*/ 40 h 63"/>
                  <a:gd name="T72" fmla="*/ 3 w 49"/>
                  <a:gd name="T73" fmla="*/ 36 h 63"/>
                  <a:gd name="T74" fmla="*/ 13 w 49"/>
                  <a:gd name="T75" fmla="*/ 37 h 63"/>
                  <a:gd name="T76" fmla="*/ 14 w 49"/>
                  <a:gd name="T7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63">
                    <a:moveTo>
                      <a:pt x="14" y="38"/>
                    </a:moveTo>
                    <a:cubicBezTo>
                      <a:pt x="14" y="40"/>
                      <a:pt x="14" y="42"/>
                      <a:pt x="17" y="42"/>
                    </a:cubicBezTo>
                    <a:cubicBezTo>
                      <a:pt x="23" y="43"/>
                      <a:pt x="27" y="39"/>
                      <a:pt x="29" y="34"/>
                    </a:cubicBezTo>
                    <a:cubicBezTo>
                      <a:pt x="31" y="28"/>
                      <a:pt x="33" y="22"/>
                      <a:pt x="27" y="18"/>
                    </a:cubicBezTo>
                    <a:cubicBezTo>
                      <a:pt x="22" y="13"/>
                      <a:pt x="17" y="7"/>
                      <a:pt x="13" y="2"/>
                    </a:cubicBezTo>
                    <a:cubicBezTo>
                      <a:pt x="15" y="0"/>
                      <a:pt x="17" y="1"/>
                      <a:pt x="19" y="2"/>
                    </a:cubicBezTo>
                    <a:cubicBezTo>
                      <a:pt x="19" y="2"/>
                      <a:pt x="20" y="3"/>
                      <a:pt x="21" y="3"/>
                    </a:cubicBezTo>
                    <a:cubicBezTo>
                      <a:pt x="21" y="3"/>
                      <a:pt x="21" y="3"/>
                      <a:pt x="21" y="3"/>
                    </a:cubicBezTo>
                    <a:cubicBezTo>
                      <a:pt x="22" y="4"/>
                      <a:pt x="22" y="5"/>
                      <a:pt x="24" y="6"/>
                    </a:cubicBezTo>
                    <a:cubicBezTo>
                      <a:pt x="24" y="6"/>
                      <a:pt x="24" y="6"/>
                      <a:pt x="24" y="6"/>
                    </a:cubicBezTo>
                    <a:cubicBezTo>
                      <a:pt x="25" y="7"/>
                      <a:pt x="25" y="9"/>
                      <a:pt x="26" y="9"/>
                    </a:cubicBezTo>
                    <a:cubicBezTo>
                      <a:pt x="27" y="10"/>
                      <a:pt x="27" y="10"/>
                      <a:pt x="27" y="11"/>
                    </a:cubicBezTo>
                    <a:cubicBezTo>
                      <a:pt x="28" y="11"/>
                      <a:pt x="29" y="13"/>
                      <a:pt x="30" y="14"/>
                    </a:cubicBezTo>
                    <a:cubicBezTo>
                      <a:pt x="30" y="14"/>
                      <a:pt x="30" y="14"/>
                      <a:pt x="30" y="14"/>
                    </a:cubicBezTo>
                    <a:cubicBezTo>
                      <a:pt x="31" y="14"/>
                      <a:pt x="31" y="16"/>
                      <a:pt x="33" y="17"/>
                    </a:cubicBezTo>
                    <a:cubicBezTo>
                      <a:pt x="33" y="17"/>
                      <a:pt x="33" y="18"/>
                      <a:pt x="33" y="18"/>
                    </a:cubicBezTo>
                    <a:cubicBezTo>
                      <a:pt x="35" y="19"/>
                      <a:pt x="35" y="22"/>
                      <a:pt x="37" y="23"/>
                    </a:cubicBezTo>
                    <a:cubicBezTo>
                      <a:pt x="37" y="23"/>
                      <a:pt x="37" y="23"/>
                      <a:pt x="37" y="23"/>
                    </a:cubicBezTo>
                    <a:cubicBezTo>
                      <a:pt x="39" y="25"/>
                      <a:pt x="38" y="28"/>
                      <a:pt x="41" y="30"/>
                    </a:cubicBezTo>
                    <a:cubicBezTo>
                      <a:pt x="41" y="30"/>
                      <a:pt x="41" y="30"/>
                      <a:pt x="41" y="30"/>
                    </a:cubicBezTo>
                    <a:cubicBezTo>
                      <a:pt x="44" y="33"/>
                      <a:pt x="43" y="38"/>
                      <a:pt x="46" y="41"/>
                    </a:cubicBezTo>
                    <a:cubicBezTo>
                      <a:pt x="47" y="42"/>
                      <a:pt x="47" y="43"/>
                      <a:pt x="47" y="43"/>
                    </a:cubicBezTo>
                    <a:cubicBezTo>
                      <a:pt x="48" y="44"/>
                      <a:pt x="49" y="45"/>
                      <a:pt x="48" y="47"/>
                    </a:cubicBezTo>
                    <a:cubicBezTo>
                      <a:pt x="48" y="47"/>
                      <a:pt x="48" y="47"/>
                      <a:pt x="48" y="47"/>
                    </a:cubicBezTo>
                    <a:cubicBezTo>
                      <a:pt x="47" y="48"/>
                      <a:pt x="46" y="48"/>
                      <a:pt x="45" y="49"/>
                    </a:cubicBezTo>
                    <a:cubicBezTo>
                      <a:pt x="45" y="49"/>
                      <a:pt x="45" y="49"/>
                      <a:pt x="45" y="49"/>
                    </a:cubicBezTo>
                    <a:cubicBezTo>
                      <a:pt x="45" y="50"/>
                      <a:pt x="44" y="51"/>
                      <a:pt x="44" y="52"/>
                    </a:cubicBezTo>
                    <a:cubicBezTo>
                      <a:pt x="44" y="52"/>
                      <a:pt x="44" y="52"/>
                      <a:pt x="44" y="52"/>
                    </a:cubicBezTo>
                    <a:cubicBezTo>
                      <a:pt x="43" y="54"/>
                      <a:pt x="41" y="55"/>
                      <a:pt x="40" y="57"/>
                    </a:cubicBezTo>
                    <a:cubicBezTo>
                      <a:pt x="40" y="57"/>
                      <a:pt x="40" y="57"/>
                      <a:pt x="40" y="57"/>
                    </a:cubicBezTo>
                    <a:cubicBezTo>
                      <a:pt x="39" y="58"/>
                      <a:pt x="38" y="59"/>
                      <a:pt x="37" y="59"/>
                    </a:cubicBezTo>
                    <a:cubicBezTo>
                      <a:pt x="35" y="58"/>
                      <a:pt x="34" y="58"/>
                      <a:pt x="33" y="58"/>
                    </a:cubicBezTo>
                    <a:cubicBezTo>
                      <a:pt x="31" y="59"/>
                      <a:pt x="28" y="60"/>
                      <a:pt x="26" y="60"/>
                    </a:cubicBezTo>
                    <a:cubicBezTo>
                      <a:pt x="20" y="63"/>
                      <a:pt x="15" y="63"/>
                      <a:pt x="11" y="58"/>
                    </a:cubicBezTo>
                    <a:cubicBezTo>
                      <a:pt x="6" y="54"/>
                      <a:pt x="0" y="51"/>
                      <a:pt x="4" y="43"/>
                    </a:cubicBezTo>
                    <a:cubicBezTo>
                      <a:pt x="5" y="42"/>
                      <a:pt x="4" y="41"/>
                      <a:pt x="4" y="40"/>
                    </a:cubicBezTo>
                    <a:cubicBezTo>
                      <a:pt x="3" y="38"/>
                      <a:pt x="3" y="37"/>
                      <a:pt x="3" y="36"/>
                    </a:cubicBezTo>
                    <a:cubicBezTo>
                      <a:pt x="7" y="33"/>
                      <a:pt x="10" y="38"/>
                      <a:pt x="13" y="37"/>
                    </a:cubicBezTo>
                    <a:cubicBezTo>
                      <a:pt x="14" y="38"/>
                      <a:pt x="14" y="38"/>
                      <a:pt x="14" y="38"/>
                    </a:cubicBezTo>
                    <a:close/>
                  </a:path>
                </a:pathLst>
              </a:custGeom>
              <a:solidFill>
                <a:srgbClr val="DF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53"/>
              <p:cNvSpPr/>
              <p:nvPr userDrawn="1"/>
            </p:nvSpPr>
            <p:spPr bwMode="auto">
              <a:xfrm>
                <a:off x="2107" y="2523"/>
                <a:ext cx="72" cy="50"/>
              </a:xfrm>
              <a:custGeom>
                <a:avLst/>
                <a:gdLst>
                  <a:gd name="T0" fmla="*/ 41 w 62"/>
                  <a:gd name="T1" fmla="*/ 18 h 43"/>
                  <a:gd name="T2" fmla="*/ 42 w 62"/>
                  <a:gd name="T3" fmla="*/ 23 h 43"/>
                  <a:gd name="T4" fmla="*/ 41 w 62"/>
                  <a:gd name="T5" fmla="*/ 26 h 43"/>
                  <a:gd name="T6" fmla="*/ 42 w 62"/>
                  <a:gd name="T7" fmla="*/ 28 h 43"/>
                  <a:gd name="T8" fmla="*/ 40 w 62"/>
                  <a:gd name="T9" fmla="*/ 30 h 43"/>
                  <a:gd name="T10" fmla="*/ 61 w 62"/>
                  <a:gd name="T11" fmla="*/ 39 h 43"/>
                  <a:gd name="T12" fmla="*/ 62 w 62"/>
                  <a:gd name="T13" fmla="*/ 40 h 43"/>
                  <a:gd name="T14" fmla="*/ 62 w 62"/>
                  <a:gd name="T15" fmla="*/ 40 h 43"/>
                  <a:gd name="T16" fmla="*/ 60 w 62"/>
                  <a:gd name="T17" fmla="*/ 41 h 43"/>
                  <a:gd name="T18" fmla="*/ 55 w 62"/>
                  <a:gd name="T19" fmla="*/ 43 h 43"/>
                  <a:gd name="T20" fmla="*/ 55 w 62"/>
                  <a:gd name="T21" fmla="*/ 43 h 43"/>
                  <a:gd name="T22" fmla="*/ 51 w 62"/>
                  <a:gd name="T23" fmla="*/ 42 h 43"/>
                  <a:gd name="T24" fmla="*/ 51 w 62"/>
                  <a:gd name="T25" fmla="*/ 42 h 43"/>
                  <a:gd name="T26" fmla="*/ 44 w 62"/>
                  <a:gd name="T27" fmla="*/ 40 h 43"/>
                  <a:gd name="T28" fmla="*/ 44 w 62"/>
                  <a:gd name="T29" fmla="*/ 38 h 43"/>
                  <a:gd name="T30" fmla="*/ 41 w 62"/>
                  <a:gd name="T31" fmla="*/ 36 h 43"/>
                  <a:gd name="T32" fmla="*/ 41 w 62"/>
                  <a:gd name="T33" fmla="*/ 36 h 43"/>
                  <a:gd name="T34" fmla="*/ 39 w 62"/>
                  <a:gd name="T35" fmla="*/ 34 h 43"/>
                  <a:gd name="T36" fmla="*/ 36 w 62"/>
                  <a:gd name="T37" fmla="*/ 33 h 43"/>
                  <a:gd name="T38" fmla="*/ 36 w 62"/>
                  <a:gd name="T39" fmla="*/ 33 h 43"/>
                  <a:gd name="T40" fmla="*/ 34 w 62"/>
                  <a:gd name="T41" fmla="*/ 32 h 43"/>
                  <a:gd name="T42" fmla="*/ 34 w 62"/>
                  <a:gd name="T43" fmla="*/ 32 h 43"/>
                  <a:gd name="T44" fmla="*/ 32 w 62"/>
                  <a:gd name="T45" fmla="*/ 31 h 43"/>
                  <a:gd name="T46" fmla="*/ 32 w 62"/>
                  <a:gd name="T47" fmla="*/ 31 h 43"/>
                  <a:gd name="T48" fmla="*/ 24 w 62"/>
                  <a:gd name="T49" fmla="*/ 24 h 43"/>
                  <a:gd name="T50" fmla="*/ 24 w 62"/>
                  <a:gd name="T51" fmla="*/ 24 h 43"/>
                  <a:gd name="T52" fmla="*/ 19 w 62"/>
                  <a:gd name="T53" fmla="*/ 21 h 43"/>
                  <a:gd name="T54" fmla="*/ 19 w 62"/>
                  <a:gd name="T55" fmla="*/ 21 h 43"/>
                  <a:gd name="T56" fmla="*/ 11 w 62"/>
                  <a:gd name="T57" fmla="*/ 16 h 43"/>
                  <a:gd name="T58" fmla="*/ 11 w 62"/>
                  <a:gd name="T59" fmla="*/ 16 h 43"/>
                  <a:gd name="T60" fmla="*/ 6 w 62"/>
                  <a:gd name="T61" fmla="*/ 10 h 43"/>
                  <a:gd name="T62" fmla="*/ 6 w 62"/>
                  <a:gd name="T63" fmla="*/ 10 h 43"/>
                  <a:gd name="T64" fmla="*/ 3 w 62"/>
                  <a:gd name="T65" fmla="*/ 9 h 43"/>
                  <a:gd name="T66" fmla="*/ 3 w 62"/>
                  <a:gd name="T67" fmla="*/ 9 h 43"/>
                  <a:gd name="T68" fmla="*/ 1 w 62"/>
                  <a:gd name="T69" fmla="*/ 8 h 43"/>
                  <a:gd name="T70" fmla="*/ 1 w 62"/>
                  <a:gd name="T71" fmla="*/ 8 h 43"/>
                  <a:gd name="T72" fmla="*/ 0 w 62"/>
                  <a:gd name="T73" fmla="*/ 6 h 43"/>
                  <a:gd name="T74" fmla="*/ 0 w 62"/>
                  <a:gd name="T75" fmla="*/ 6 h 43"/>
                  <a:gd name="T76" fmla="*/ 19 w 62"/>
                  <a:gd name="T77" fmla="*/ 6 h 43"/>
                  <a:gd name="T78" fmla="*/ 31 w 62"/>
                  <a:gd name="T79" fmla="*/ 12 h 43"/>
                  <a:gd name="T80" fmla="*/ 41 w 62"/>
                  <a:gd name="T8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43">
                    <a:moveTo>
                      <a:pt x="41" y="18"/>
                    </a:moveTo>
                    <a:cubicBezTo>
                      <a:pt x="44" y="21"/>
                      <a:pt x="44" y="21"/>
                      <a:pt x="42" y="23"/>
                    </a:cubicBezTo>
                    <a:cubicBezTo>
                      <a:pt x="41" y="24"/>
                      <a:pt x="40" y="25"/>
                      <a:pt x="41" y="26"/>
                    </a:cubicBezTo>
                    <a:cubicBezTo>
                      <a:pt x="43" y="26"/>
                      <a:pt x="45" y="27"/>
                      <a:pt x="42" y="28"/>
                    </a:cubicBezTo>
                    <a:cubicBezTo>
                      <a:pt x="41" y="28"/>
                      <a:pt x="40" y="29"/>
                      <a:pt x="40" y="30"/>
                    </a:cubicBezTo>
                    <a:cubicBezTo>
                      <a:pt x="47" y="32"/>
                      <a:pt x="51" y="43"/>
                      <a:pt x="61" y="39"/>
                    </a:cubicBezTo>
                    <a:cubicBezTo>
                      <a:pt x="62" y="39"/>
                      <a:pt x="62" y="39"/>
                      <a:pt x="62" y="40"/>
                    </a:cubicBezTo>
                    <a:cubicBezTo>
                      <a:pt x="62" y="40"/>
                      <a:pt x="62" y="40"/>
                      <a:pt x="62" y="40"/>
                    </a:cubicBezTo>
                    <a:cubicBezTo>
                      <a:pt x="61" y="41"/>
                      <a:pt x="61" y="41"/>
                      <a:pt x="60" y="41"/>
                    </a:cubicBezTo>
                    <a:cubicBezTo>
                      <a:pt x="59" y="43"/>
                      <a:pt x="57" y="43"/>
                      <a:pt x="55" y="43"/>
                    </a:cubicBezTo>
                    <a:cubicBezTo>
                      <a:pt x="55" y="43"/>
                      <a:pt x="55" y="43"/>
                      <a:pt x="55" y="43"/>
                    </a:cubicBezTo>
                    <a:cubicBezTo>
                      <a:pt x="53" y="42"/>
                      <a:pt x="52" y="43"/>
                      <a:pt x="51" y="42"/>
                    </a:cubicBezTo>
                    <a:cubicBezTo>
                      <a:pt x="51" y="42"/>
                      <a:pt x="51" y="42"/>
                      <a:pt x="51" y="42"/>
                    </a:cubicBezTo>
                    <a:cubicBezTo>
                      <a:pt x="49" y="41"/>
                      <a:pt x="46" y="41"/>
                      <a:pt x="44" y="40"/>
                    </a:cubicBezTo>
                    <a:cubicBezTo>
                      <a:pt x="44" y="40"/>
                      <a:pt x="44" y="39"/>
                      <a:pt x="44" y="38"/>
                    </a:cubicBezTo>
                    <a:cubicBezTo>
                      <a:pt x="42" y="38"/>
                      <a:pt x="42" y="36"/>
                      <a:pt x="41" y="36"/>
                    </a:cubicBezTo>
                    <a:cubicBezTo>
                      <a:pt x="41" y="36"/>
                      <a:pt x="41" y="36"/>
                      <a:pt x="41" y="36"/>
                    </a:cubicBezTo>
                    <a:cubicBezTo>
                      <a:pt x="40" y="35"/>
                      <a:pt x="39" y="35"/>
                      <a:pt x="39" y="34"/>
                    </a:cubicBezTo>
                    <a:cubicBezTo>
                      <a:pt x="38" y="34"/>
                      <a:pt x="37" y="34"/>
                      <a:pt x="36" y="33"/>
                    </a:cubicBezTo>
                    <a:cubicBezTo>
                      <a:pt x="36" y="33"/>
                      <a:pt x="36" y="33"/>
                      <a:pt x="36" y="33"/>
                    </a:cubicBezTo>
                    <a:cubicBezTo>
                      <a:pt x="35" y="33"/>
                      <a:pt x="35" y="32"/>
                      <a:pt x="34" y="32"/>
                    </a:cubicBezTo>
                    <a:cubicBezTo>
                      <a:pt x="34" y="32"/>
                      <a:pt x="34" y="32"/>
                      <a:pt x="34" y="32"/>
                    </a:cubicBezTo>
                    <a:cubicBezTo>
                      <a:pt x="33" y="32"/>
                      <a:pt x="32" y="31"/>
                      <a:pt x="32" y="31"/>
                    </a:cubicBezTo>
                    <a:cubicBezTo>
                      <a:pt x="32" y="31"/>
                      <a:pt x="32" y="31"/>
                      <a:pt x="32" y="31"/>
                    </a:cubicBezTo>
                    <a:cubicBezTo>
                      <a:pt x="29" y="29"/>
                      <a:pt x="26" y="27"/>
                      <a:pt x="24" y="24"/>
                    </a:cubicBezTo>
                    <a:cubicBezTo>
                      <a:pt x="24" y="24"/>
                      <a:pt x="24" y="24"/>
                      <a:pt x="24" y="24"/>
                    </a:cubicBezTo>
                    <a:cubicBezTo>
                      <a:pt x="22" y="23"/>
                      <a:pt x="20" y="22"/>
                      <a:pt x="19" y="21"/>
                    </a:cubicBezTo>
                    <a:cubicBezTo>
                      <a:pt x="19" y="21"/>
                      <a:pt x="19" y="21"/>
                      <a:pt x="19" y="21"/>
                    </a:cubicBezTo>
                    <a:cubicBezTo>
                      <a:pt x="17" y="19"/>
                      <a:pt x="14" y="18"/>
                      <a:pt x="11" y="16"/>
                    </a:cubicBezTo>
                    <a:cubicBezTo>
                      <a:pt x="11" y="16"/>
                      <a:pt x="11" y="16"/>
                      <a:pt x="11" y="16"/>
                    </a:cubicBezTo>
                    <a:cubicBezTo>
                      <a:pt x="9" y="15"/>
                      <a:pt x="8" y="12"/>
                      <a:pt x="6" y="10"/>
                    </a:cubicBezTo>
                    <a:cubicBezTo>
                      <a:pt x="6" y="10"/>
                      <a:pt x="6" y="10"/>
                      <a:pt x="6" y="10"/>
                    </a:cubicBezTo>
                    <a:cubicBezTo>
                      <a:pt x="5" y="10"/>
                      <a:pt x="4" y="9"/>
                      <a:pt x="3" y="9"/>
                    </a:cubicBezTo>
                    <a:cubicBezTo>
                      <a:pt x="3" y="9"/>
                      <a:pt x="3" y="9"/>
                      <a:pt x="3" y="9"/>
                    </a:cubicBezTo>
                    <a:cubicBezTo>
                      <a:pt x="3" y="8"/>
                      <a:pt x="2" y="8"/>
                      <a:pt x="1" y="8"/>
                    </a:cubicBezTo>
                    <a:cubicBezTo>
                      <a:pt x="1" y="8"/>
                      <a:pt x="1" y="8"/>
                      <a:pt x="1" y="8"/>
                    </a:cubicBezTo>
                    <a:cubicBezTo>
                      <a:pt x="0" y="7"/>
                      <a:pt x="0" y="7"/>
                      <a:pt x="0" y="6"/>
                    </a:cubicBezTo>
                    <a:cubicBezTo>
                      <a:pt x="0" y="6"/>
                      <a:pt x="0" y="6"/>
                      <a:pt x="0" y="6"/>
                    </a:cubicBezTo>
                    <a:cubicBezTo>
                      <a:pt x="6" y="0"/>
                      <a:pt x="13" y="1"/>
                      <a:pt x="19" y="6"/>
                    </a:cubicBezTo>
                    <a:cubicBezTo>
                      <a:pt x="22" y="9"/>
                      <a:pt x="27" y="11"/>
                      <a:pt x="31" y="12"/>
                    </a:cubicBezTo>
                    <a:cubicBezTo>
                      <a:pt x="36" y="13"/>
                      <a:pt x="38" y="15"/>
                      <a:pt x="41" y="18"/>
                    </a:cubicBezTo>
                    <a:close/>
                  </a:path>
                </a:pathLst>
              </a:custGeom>
              <a:solidFill>
                <a:srgbClr val="ECE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54"/>
              <p:cNvSpPr/>
              <p:nvPr userDrawn="1"/>
            </p:nvSpPr>
            <p:spPr bwMode="auto">
              <a:xfrm>
                <a:off x="1902" y="2649"/>
                <a:ext cx="6" cy="8"/>
              </a:xfrm>
              <a:custGeom>
                <a:avLst/>
                <a:gdLst>
                  <a:gd name="T0" fmla="*/ 3 w 5"/>
                  <a:gd name="T1" fmla="*/ 7 h 7"/>
                  <a:gd name="T2" fmla="*/ 0 w 5"/>
                  <a:gd name="T3" fmla="*/ 0 h 7"/>
                  <a:gd name="T4" fmla="*/ 5 w 5"/>
                  <a:gd name="T5" fmla="*/ 2 h 7"/>
                  <a:gd name="T6" fmla="*/ 5 w 5"/>
                  <a:gd name="T7" fmla="*/ 2 h 7"/>
                  <a:gd name="T8" fmla="*/ 4 w 5"/>
                  <a:gd name="T9" fmla="*/ 5 h 7"/>
                  <a:gd name="T10" fmla="*/ 4 w 5"/>
                  <a:gd name="T11" fmla="*/ 6 h 7"/>
                  <a:gd name="T12" fmla="*/ 3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cubicBezTo>
                      <a:pt x="2" y="5"/>
                      <a:pt x="1" y="2"/>
                      <a:pt x="0" y="0"/>
                    </a:cubicBezTo>
                    <a:cubicBezTo>
                      <a:pt x="2" y="0"/>
                      <a:pt x="4" y="1"/>
                      <a:pt x="5" y="2"/>
                    </a:cubicBezTo>
                    <a:cubicBezTo>
                      <a:pt x="5" y="2"/>
                      <a:pt x="5" y="2"/>
                      <a:pt x="5" y="2"/>
                    </a:cubicBezTo>
                    <a:cubicBezTo>
                      <a:pt x="5" y="3"/>
                      <a:pt x="4" y="4"/>
                      <a:pt x="4" y="5"/>
                    </a:cubicBezTo>
                    <a:cubicBezTo>
                      <a:pt x="4" y="5"/>
                      <a:pt x="4" y="6"/>
                      <a:pt x="4" y="6"/>
                    </a:cubicBezTo>
                    <a:cubicBezTo>
                      <a:pt x="4" y="7"/>
                      <a:pt x="4" y="7"/>
                      <a:pt x="3" y="7"/>
                    </a:cubicBezTo>
                    <a:close/>
                  </a:path>
                </a:pathLst>
              </a:custGeom>
              <a:solidFill>
                <a:srgbClr val="E7E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5"/>
              <p:cNvSpPr/>
              <p:nvPr userDrawn="1"/>
            </p:nvSpPr>
            <p:spPr bwMode="auto">
              <a:xfrm>
                <a:off x="2001" y="2316"/>
                <a:ext cx="78" cy="42"/>
              </a:xfrm>
              <a:custGeom>
                <a:avLst/>
                <a:gdLst>
                  <a:gd name="T0" fmla="*/ 15 w 67"/>
                  <a:gd name="T1" fmla="*/ 2 h 37"/>
                  <a:gd name="T2" fmla="*/ 17 w 67"/>
                  <a:gd name="T3" fmla="*/ 1 h 37"/>
                  <a:gd name="T4" fmla="*/ 24 w 67"/>
                  <a:gd name="T5" fmla="*/ 1 h 37"/>
                  <a:gd name="T6" fmla="*/ 24 w 67"/>
                  <a:gd name="T7" fmla="*/ 1 h 37"/>
                  <a:gd name="T8" fmla="*/ 40 w 67"/>
                  <a:gd name="T9" fmla="*/ 11 h 37"/>
                  <a:gd name="T10" fmla="*/ 40 w 67"/>
                  <a:gd name="T11" fmla="*/ 11 h 37"/>
                  <a:gd name="T12" fmla="*/ 43 w 67"/>
                  <a:gd name="T13" fmla="*/ 13 h 37"/>
                  <a:gd name="T14" fmla="*/ 43 w 67"/>
                  <a:gd name="T15" fmla="*/ 12 h 37"/>
                  <a:gd name="T16" fmla="*/ 45 w 67"/>
                  <a:gd name="T17" fmla="*/ 14 h 37"/>
                  <a:gd name="T18" fmla="*/ 45 w 67"/>
                  <a:gd name="T19" fmla="*/ 14 h 37"/>
                  <a:gd name="T20" fmla="*/ 56 w 67"/>
                  <a:gd name="T21" fmla="*/ 18 h 37"/>
                  <a:gd name="T22" fmla="*/ 56 w 67"/>
                  <a:gd name="T23" fmla="*/ 18 h 37"/>
                  <a:gd name="T24" fmla="*/ 60 w 67"/>
                  <a:gd name="T25" fmla="*/ 18 h 37"/>
                  <a:gd name="T26" fmla="*/ 60 w 67"/>
                  <a:gd name="T27" fmla="*/ 18 h 37"/>
                  <a:gd name="T28" fmla="*/ 65 w 67"/>
                  <a:gd name="T29" fmla="*/ 24 h 37"/>
                  <a:gd name="T30" fmla="*/ 49 w 67"/>
                  <a:gd name="T31" fmla="*/ 32 h 37"/>
                  <a:gd name="T32" fmla="*/ 34 w 67"/>
                  <a:gd name="T33" fmla="*/ 30 h 37"/>
                  <a:gd name="T34" fmla="*/ 20 w 67"/>
                  <a:gd name="T35" fmla="*/ 21 h 37"/>
                  <a:gd name="T36" fmla="*/ 3 w 67"/>
                  <a:gd name="T37" fmla="*/ 20 h 37"/>
                  <a:gd name="T38" fmla="*/ 0 w 67"/>
                  <a:gd name="T39" fmla="*/ 17 h 37"/>
                  <a:gd name="T40" fmla="*/ 2 w 67"/>
                  <a:gd name="T41" fmla="*/ 12 h 37"/>
                  <a:gd name="T42" fmla="*/ 2 w 67"/>
                  <a:gd name="T43" fmla="*/ 12 h 37"/>
                  <a:gd name="T44" fmla="*/ 4 w 67"/>
                  <a:gd name="T45" fmla="*/ 9 h 37"/>
                  <a:gd name="T46" fmla="*/ 4 w 67"/>
                  <a:gd name="T47" fmla="*/ 10 h 37"/>
                  <a:gd name="T48" fmla="*/ 15 w 67"/>
                  <a:gd name="T4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37">
                    <a:moveTo>
                      <a:pt x="15" y="2"/>
                    </a:moveTo>
                    <a:cubicBezTo>
                      <a:pt x="16" y="2"/>
                      <a:pt x="17" y="2"/>
                      <a:pt x="17" y="1"/>
                    </a:cubicBezTo>
                    <a:cubicBezTo>
                      <a:pt x="19" y="2"/>
                      <a:pt x="22" y="0"/>
                      <a:pt x="24" y="1"/>
                    </a:cubicBezTo>
                    <a:cubicBezTo>
                      <a:pt x="24" y="1"/>
                      <a:pt x="24" y="1"/>
                      <a:pt x="24" y="1"/>
                    </a:cubicBezTo>
                    <a:cubicBezTo>
                      <a:pt x="28" y="6"/>
                      <a:pt x="35" y="7"/>
                      <a:pt x="40" y="11"/>
                    </a:cubicBezTo>
                    <a:cubicBezTo>
                      <a:pt x="40" y="11"/>
                      <a:pt x="40" y="11"/>
                      <a:pt x="40" y="11"/>
                    </a:cubicBezTo>
                    <a:cubicBezTo>
                      <a:pt x="41" y="11"/>
                      <a:pt x="42" y="12"/>
                      <a:pt x="43" y="13"/>
                    </a:cubicBezTo>
                    <a:cubicBezTo>
                      <a:pt x="43" y="12"/>
                      <a:pt x="43" y="12"/>
                      <a:pt x="43" y="12"/>
                    </a:cubicBezTo>
                    <a:cubicBezTo>
                      <a:pt x="44" y="12"/>
                      <a:pt x="45" y="13"/>
                      <a:pt x="45" y="14"/>
                    </a:cubicBezTo>
                    <a:cubicBezTo>
                      <a:pt x="45" y="14"/>
                      <a:pt x="45" y="14"/>
                      <a:pt x="45" y="14"/>
                    </a:cubicBezTo>
                    <a:cubicBezTo>
                      <a:pt x="48" y="16"/>
                      <a:pt x="52" y="16"/>
                      <a:pt x="56" y="18"/>
                    </a:cubicBezTo>
                    <a:cubicBezTo>
                      <a:pt x="56" y="18"/>
                      <a:pt x="56" y="18"/>
                      <a:pt x="56" y="18"/>
                    </a:cubicBezTo>
                    <a:cubicBezTo>
                      <a:pt x="57" y="18"/>
                      <a:pt x="59" y="17"/>
                      <a:pt x="60" y="18"/>
                    </a:cubicBezTo>
                    <a:cubicBezTo>
                      <a:pt x="60" y="18"/>
                      <a:pt x="60" y="18"/>
                      <a:pt x="60" y="18"/>
                    </a:cubicBezTo>
                    <a:cubicBezTo>
                      <a:pt x="63" y="19"/>
                      <a:pt x="67" y="19"/>
                      <a:pt x="65" y="24"/>
                    </a:cubicBezTo>
                    <a:cubicBezTo>
                      <a:pt x="62" y="32"/>
                      <a:pt x="54" y="29"/>
                      <a:pt x="49" y="32"/>
                    </a:cubicBezTo>
                    <a:cubicBezTo>
                      <a:pt x="43" y="37"/>
                      <a:pt x="38" y="36"/>
                      <a:pt x="34" y="30"/>
                    </a:cubicBezTo>
                    <a:cubicBezTo>
                      <a:pt x="30" y="26"/>
                      <a:pt x="26" y="22"/>
                      <a:pt x="20" y="21"/>
                    </a:cubicBezTo>
                    <a:cubicBezTo>
                      <a:pt x="15" y="18"/>
                      <a:pt x="9" y="20"/>
                      <a:pt x="3" y="20"/>
                    </a:cubicBezTo>
                    <a:cubicBezTo>
                      <a:pt x="2" y="19"/>
                      <a:pt x="1" y="18"/>
                      <a:pt x="0" y="17"/>
                    </a:cubicBezTo>
                    <a:cubicBezTo>
                      <a:pt x="0" y="15"/>
                      <a:pt x="1" y="13"/>
                      <a:pt x="2" y="12"/>
                    </a:cubicBezTo>
                    <a:cubicBezTo>
                      <a:pt x="2" y="12"/>
                      <a:pt x="2" y="12"/>
                      <a:pt x="2" y="12"/>
                    </a:cubicBezTo>
                    <a:cubicBezTo>
                      <a:pt x="3" y="11"/>
                      <a:pt x="3" y="10"/>
                      <a:pt x="4" y="9"/>
                    </a:cubicBezTo>
                    <a:cubicBezTo>
                      <a:pt x="4" y="10"/>
                      <a:pt x="4" y="10"/>
                      <a:pt x="4" y="10"/>
                    </a:cubicBezTo>
                    <a:cubicBezTo>
                      <a:pt x="5" y="3"/>
                      <a:pt x="12" y="5"/>
                      <a:pt x="15" y="2"/>
                    </a:cubicBezTo>
                    <a:close/>
                  </a:path>
                </a:pathLst>
              </a:custGeom>
              <a:solidFill>
                <a:srgbClr val="1F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56"/>
              <p:cNvSpPr/>
              <p:nvPr userDrawn="1"/>
            </p:nvSpPr>
            <p:spPr bwMode="auto">
              <a:xfrm>
                <a:off x="1924" y="2290"/>
                <a:ext cx="82" cy="86"/>
              </a:xfrm>
              <a:custGeom>
                <a:avLst/>
                <a:gdLst>
                  <a:gd name="T0" fmla="*/ 34 w 71"/>
                  <a:gd name="T1" fmla="*/ 26 h 74"/>
                  <a:gd name="T2" fmla="*/ 36 w 71"/>
                  <a:gd name="T3" fmla="*/ 27 h 74"/>
                  <a:gd name="T4" fmla="*/ 39 w 71"/>
                  <a:gd name="T5" fmla="*/ 29 h 74"/>
                  <a:gd name="T6" fmla="*/ 39 w 71"/>
                  <a:gd name="T7" fmla="*/ 30 h 74"/>
                  <a:gd name="T8" fmla="*/ 41 w 71"/>
                  <a:gd name="T9" fmla="*/ 31 h 74"/>
                  <a:gd name="T10" fmla="*/ 41 w 71"/>
                  <a:gd name="T11" fmla="*/ 31 h 74"/>
                  <a:gd name="T12" fmla="*/ 44 w 71"/>
                  <a:gd name="T13" fmla="*/ 34 h 74"/>
                  <a:gd name="T14" fmla="*/ 44 w 71"/>
                  <a:gd name="T15" fmla="*/ 34 h 74"/>
                  <a:gd name="T16" fmla="*/ 47 w 71"/>
                  <a:gd name="T17" fmla="*/ 37 h 74"/>
                  <a:gd name="T18" fmla="*/ 48 w 71"/>
                  <a:gd name="T19" fmla="*/ 39 h 74"/>
                  <a:gd name="T20" fmla="*/ 50 w 71"/>
                  <a:gd name="T21" fmla="*/ 42 h 74"/>
                  <a:gd name="T22" fmla="*/ 50 w 71"/>
                  <a:gd name="T23" fmla="*/ 42 h 74"/>
                  <a:gd name="T24" fmla="*/ 55 w 71"/>
                  <a:gd name="T25" fmla="*/ 50 h 74"/>
                  <a:gd name="T26" fmla="*/ 55 w 71"/>
                  <a:gd name="T27" fmla="*/ 50 h 74"/>
                  <a:gd name="T28" fmla="*/ 58 w 71"/>
                  <a:gd name="T29" fmla="*/ 53 h 74"/>
                  <a:gd name="T30" fmla="*/ 58 w 71"/>
                  <a:gd name="T31" fmla="*/ 53 h 74"/>
                  <a:gd name="T32" fmla="*/ 65 w 71"/>
                  <a:gd name="T33" fmla="*/ 57 h 74"/>
                  <a:gd name="T34" fmla="*/ 70 w 71"/>
                  <a:gd name="T35" fmla="*/ 71 h 74"/>
                  <a:gd name="T36" fmla="*/ 67 w 71"/>
                  <a:gd name="T37" fmla="*/ 73 h 74"/>
                  <a:gd name="T38" fmla="*/ 44 w 71"/>
                  <a:gd name="T39" fmla="*/ 46 h 74"/>
                  <a:gd name="T40" fmla="*/ 8 w 71"/>
                  <a:gd name="T41" fmla="*/ 12 h 74"/>
                  <a:gd name="T42" fmla="*/ 0 w 71"/>
                  <a:gd name="T43" fmla="*/ 4 h 74"/>
                  <a:gd name="T44" fmla="*/ 2 w 71"/>
                  <a:gd name="T45" fmla="*/ 0 h 74"/>
                  <a:gd name="T46" fmla="*/ 4 w 71"/>
                  <a:gd name="T47" fmla="*/ 0 h 74"/>
                  <a:gd name="T48" fmla="*/ 4 w 71"/>
                  <a:gd name="T49" fmla="*/ 0 h 74"/>
                  <a:gd name="T50" fmla="*/ 7 w 71"/>
                  <a:gd name="T51" fmla="*/ 3 h 74"/>
                  <a:gd name="T52" fmla="*/ 7 w 71"/>
                  <a:gd name="T53" fmla="*/ 3 h 74"/>
                  <a:gd name="T54" fmla="*/ 9 w 71"/>
                  <a:gd name="T55" fmla="*/ 4 h 74"/>
                  <a:gd name="T56" fmla="*/ 9 w 71"/>
                  <a:gd name="T57" fmla="*/ 4 h 74"/>
                  <a:gd name="T58" fmla="*/ 12 w 71"/>
                  <a:gd name="T59" fmla="*/ 7 h 74"/>
                  <a:gd name="T60" fmla="*/ 12 w 71"/>
                  <a:gd name="T61" fmla="*/ 7 h 74"/>
                  <a:gd name="T62" fmla="*/ 15 w 71"/>
                  <a:gd name="T63" fmla="*/ 9 h 74"/>
                  <a:gd name="T64" fmla="*/ 15 w 71"/>
                  <a:gd name="T65" fmla="*/ 8 h 74"/>
                  <a:gd name="T66" fmla="*/ 18 w 71"/>
                  <a:gd name="T67" fmla="*/ 11 h 74"/>
                  <a:gd name="T68" fmla="*/ 18 w 71"/>
                  <a:gd name="T69" fmla="*/ 11 h 74"/>
                  <a:gd name="T70" fmla="*/ 20 w 71"/>
                  <a:gd name="T71" fmla="*/ 14 h 74"/>
                  <a:gd name="T72" fmla="*/ 20 w 71"/>
                  <a:gd name="T73" fmla="*/ 14 h 74"/>
                  <a:gd name="T74" fmla="*/ 26 w 71"/>
                  <a:gd name="T75" fmla="*/ 19 h 74"/>
                  <a:gd name="T76" fmla="*/ 26 w 71"/>
                  <a:gd name="T77" fmla="*/ 20 h 74"/>
                  <a:gd name="T78" fmla="*/ 28 w 71"/>
                  <a:gd name="T79" fmla="*/ 21 h 74"/>
                  <a:gd name="T80" fmla="*/ 28 w 71"/>
                  <a:gd name="T81" fmla="*/ 21 h 74"/>
                  <a:gd name="T82" fmla="*/ 31 w 71"/>
                  <a:gd name="T83" fmla="*/ 23 h 74"/>
                  <a:gd name="T84" fmla="*/ 31 w 71"/>
                  <a:gd name="T85" fmla="*/ 23 h 74"/>
                  <a:gd name="T86" fmla="*/ 34 w 71"/>
                  <a:gd name="T87"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74">
                    <a:moveTo>
                      <a:pt x="34" y="26"/>
                    </a:moveTo>
                    <a:cubicBezTo>
                      <a:pt x="34" y="26"/>
                      <a:pt x="35" y="26"/>
                      <a:pt x="36" y="27"/>
                    </a:cubicBezTo>
                    <a:cubicBezTo>
                      <a:pt x="36" y="28"/>
                      <a:pt x="37" y="29"/>
                      <a:pt x="39" y="29"/>
                    </a:cubicBezTo>
                    <a:cubicBezTo>
                      <a:pt x="39" y="30"/>
                      <a:pt x="39" y="30"/>
                      <a:pt x="39" y="30"/>
                    </a:cubicBezTo>
                    <a:cubicBezTo>
                      <a:pt x="40" y="30"/>
                      <a:pt x="40" y="31"/>
                      <a:pt x="41" y="31"/>
                    </a:cubicBezTo>
                    <a:cubicBezTo>
                      <a:pt x="41" y="31"/>
                      <a:pt x="41" y="31"/>
                      <a:pt x="41" y="31"/>
                    </a:cubicBezTo>
                    <a:cubicBezTo>
                      <a:pt x="43" y="31"/>
                      <a:pt x="43" y="33"/>
                      <a:pt x="44" y="34"/>
                    </a:cubicBezTo>
                    <a:cubicBezTo>
                      <a:pt x="44" y="34"/>
                      <a:pt x="44" y="34"/>
                      <a:pt x="44" y="34"/>
                    </a:cubicBezTo>
                    <a:cubicBezTo>
                      <a:pt x="45" y="35"/>
                      <a:pt x="46" y="36"/>
                      <a:pt x="47" y="37"/>
                    </a:cubicBezTo>
                    <a:cubicBezTo>
                      <a:pt x="47" y="38"/>
                      <a:pt x="47" y="38"/>
                      <a:pt x="48" y="39"/>
                    </a:cubicBezTo>
                    <a:cubicBezTo>
                      <a:pt x="49" y="39"/>
                      <a:pt x="49" y="41"/>
                      <a:pt x="50" y="42"/>
                    </a:cubicBezTo>
                    <a:cubicBezTo>
                      <a:pt x="50" y="42"/>
                      <a:pt x="50" y="42"/>
                      <a:pt x="50" y="42"/>
                    </a:cubicBezTo>
                    <a:cubicBezTo>
                      <a:pt x="53" y="43"/>
                      <a:pt x="52" y="48"/>
                      <a:pt x="55" y="50"/>
                    </a:cubicBezTo>
                    <a:cubicBezTo>
                      <a:pt x="55" y="50"/>
                      <a:pt x="55" y="50"/>
                      <a:pt x="55" y="50"/>
                    </a:cubicBezTo>
                    <a:cubicBezTo>
                      <a:pt x="56" y="50"/>
                      <a:pt x="56" y="52"/>
                      <a:pt x="58" y="53"/>
                    </a:cubicBezTo>
                    <a:cubicBezTo>
                      <a:pt x="58" y="53"/>
                      <a:pt x="58" y="53"/>
                      <a:pt x="58" y="53"/>
                    </a:cubicBezTo>
                    <a:cubicBezTo>
                      <a:pt x="60" y="55"/>
                      <a:pt x="63" y="55"/>
                      <a:pt x="65" y="57"/>
                    </a:cubicBezTo>
                    <a:cubicBezTo>
                      <a:pt x="68" y="61"/>
                      <a:pt x="71" y="66"/>
                      <a:pt x="70" y="71"/>
                    </a:cubicBezTo>
                    <a:cubicBezTo>
                      <a:pt x="70" y="73"/>
                      <a:pt x="69" y="74"/>
                      <a:pt x="67" y="73"/>
                    </a:cubicBezTo>
                    <a:cubicBezTo>
                      <a:pt x="58" y="65"/>
                      <a:pt x="50" y="57"/>
                      <a:pt x="44" y="46"/>
                    </a:cubicBezTo>
                    <a:cubicBezTo>
                      <a:pt x="34" y="32"/>
                      <a:pt x="20" y="24"/>
                      <a:pt x="8" y="12"/>
                    </a:cubicBezTo>
                    <a:cubicBezTo>
                      <a:pt x="6" y="9"/>
                      <a:pt x="2" y="8"/>
                      <a:pt x="0" y="4"/>
                    </a:cubicBezTo>
                    <a:cubicBezTo>
                      <a:pt x="0" y="2"/>
                      <a:pt x="0" y="1"/>
                      <a:pt x="2" y="0"/>
                    </a:cubicBezTo>
                    <a:cubicBezTo>
                      <a:pt x="3" y="0"/>
                      <a:pt x="3" y="0"/>
                      <a:pt x="4" y="0"/>
                    </a:cubicBezTo>
                    <a:cubicBezTo>
                      <a:pt x="4" y="0"/>
                      <a:pt x="4" y="0"/>
                      <a:pt x="4" y="0"/>
                    </a:cubicBezTo>
                    <a:cubicBezTo>
                      <a:pt x="6" y="1"/>
                      <a:pt x="6" y="2"/>
                      <a:pt x="7" y="3"/>
                    </a:cubicBezTo>
                    <a:cubicBezTo>
                      <a:pt x="7" y="3"/>
                      <a:pt x="7" y="3"/>
                      <a:pt x="7" y="3"/>
                    </a:cubicBezTo>
                    <a:cubicBezTo>
                      <a:pt x="8" y="4"/>
                      <a:pt x="9" y="4"/>
                      <a:pt x="9" y="4"/>
                    </a:cubicBezTo>
                    <a:cubicBezTo>
                      <a:pt x="9" y="4"/>
                      <a:pt x="9" y="4"/>
                      <a:pt x="9" y="4"/>
                    </a:cubicBezTo>
                    <a:cubicBezTo>
                      <a:pt x="11" y="5"/>
                      <a:pt x="11" y="7"/>
                      <a:pt x="12" y="7"/>
                    </a:cubicBezTo>
                    <a:cubicBezTo>
                      <a:pt x="12" y="7"/>
                      <a:pt x="12" y="7"/>
                      <a:pt x="12" y="7"/>
                    </a:cubicBezTo>
                    <a:cubicBezTo>
                      <a:pt x="13" y="8"/>
                      <a:pt x="14" y="8"/>
                      <a:pt x="15" y="9"/>
                    </a:cubicBezTo>
                    <a:cubicBezTo>
                      <a:pt x="15" y="8"/>
                      <a:pt x="15" y="8"/>
                      <a:pt x="15" y="8"/>
                    </a:cubicBezTo>
                    <a:cubicBezTo>
                      <a:pt x="16" y="9"/>
                      <a:pt x="16" y="11"/>
                      <a:pt x="18" y="11"/>
                    </a:cubicBezTo>
                    <a:cubicBezTo>
                      <a:pt x="18" y="11"/>
                      <a:pt x="18" y="11"/>
                      <a:pt x="18" y="11"/>
                    </a:cubicBezTo>
                    <a:cubicBezTo>
                      <a:pt x="19" y="12"/>
                      <a:pt x="19" y="14"/>
                      <a:pt x="20" y="14"/>
                    </a:cubicBezTo>
                    <a:cubicBezTo>
                      <a:pt x="20" y="14"/>
                      <a:pt x="20" y="14"/>
                      <a:pt x="20" y="14"/>
                    </a:cubicBezTo>
                    <a:cubicBezTo>
                      <a:pt x="23" y="15"/>
                      <a:pt x="24" y="17"/>
                      <a:pt x="26" y="19"/>
                    </a:cubicBezTo>
                    <a:cubicBezTo>
                      <a:pt x="26" y="19"/>
                      <a:pt x="26" y="20"/>
                      <a:pt x="26" y="20"/>
                    </a:cubicBezTo>
                    <a:cubicBezTo>
                      <a:pt x="27" y="21"/>
                      <a:pt x="28" y="21"/>
                      <a:pt x="28" y="21"/>
                    </a:cubicBezTo>
                    <a:cubicBezTo>
                      <a:pt x="28" y="21"/>
                      <a:pt x="28" y="21"/>
                      <a:pt x="28" y="21"/>
                    </a:cubicBezTo>
                    <a:cubicBezTo>
                      <a:pt x="29" y="22"/>
                      <a:pt x="30" y="22"/>
                      <a:pt x="31" y="23"/>
                    </a:cubicBezTo>
                    <a:cubicBezTo>
                      <a:pt x="31" y="23"/>
                      <a:pt x="31" y="23"/>
                      <a:pt x="31" y="23"/>
                    </a:cubicBezTo>
                    <a:cubicBezTo>
                      <a:pt x="31" y="24"/>
                      <a:pt x="32" y="25"/>
                      <a:pt x="34" y="26"/>
                    </a:cubicBezTo>
                    <a:close/>
                  </a:path>
                </a:pathLst>
              </a:custGeom>
              <a:solidFill>
                <a:srgbClr val="BDB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7"/>
              <p:cNvSpPr/>
              <p:nvPr userDrawn="1"/>
            </p:nvSpPr>
            <p:spPr bwMode="auto">
              <a:xfrm>
                <a:off x="2056" y="2357"/>
                <a:ext cx="30" cy="37"/>
              </a:xfrm>
              <a:custGeom>
                <a:avLst/>
                <a:gdLst>
                  <a:gd name="T0" fmla="*/ 20 w 26"/>
                  <a:gd name="T1" fmla="*/ 1 h 32"/>
                  <a:gd name="T2" fmla="*/ 21 w 26"/>
                  <a:gd name="T3" fmla="*/ 5 h 32"/>
                  <a:gd name="T4" fmla="*/ 21 w 26"/>
                  <a:gd name="T5" fmla="*/ 9 h 32"/>
                  <a:gd name="T6" fmla="*/ 23 w 26"/>
                  <a:gd name="T7" fmla="*/ 20 h 32"/>
                  <a:gd name="T8" fmla="*/ 24 w 26"/>
                  <a:gd name="T9" fmla="*/ 29 h 32"/>
                  <a:gd name="T10" fmla="*/ 18 w 26"/>
                  <a:gd name="T11" fmla="*/ 31 h 32"/>
                  <a:gd name="T12" fmla="*/ 1 w 26"/>
                  <a:gd name="T13" fmla="*/ 25 h 32"/>
                  <a:gd name="T14" fmla="*/ 1 w 26"/>
                  <a:gd name="T15" fmla="*/ 18 h 32"/>
                  <a:gd name="T16" fmla="*/ 18 w 26"/>
                  <a:gd name="T17" fmla="*/ 0 h 32"/>
                  <a:gd name="T18" fmla="*/ 20 w 26"/>
                  <a:gd name="T1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2">
                    <a:moveTo>
                      <a:pt x="20" y="1"/>
                    </a:moveTo>
                    <a:cubicBezTo>
                      <a:pt x="20" y="3"/>
                      <a:pt x="20" y="4"/>
                      <a:pt x="21" y="5"/>
                    </a:cubicBezTo>
                    <a:cubicBezTo>
                      <a:pt x="22" y="6"/>
                      <a:pt x="22" y="8"/>
                      <a:pt x="21" y="9"/>
                    </a:cubicBezTo>
                    <a:cubicBezTo>
                      <a:pt x="18" y="13"/>
                      <a:pt x="19" y="16"/>
                      <a:pt x="23" y="20"/>
                    </a:cubicBezTo>
                    <a:cubicBezTo>
                      <a:pt x="25" y="22"/>
                      <a:pt x="26" y="26"/>
                      <a:pt x="24" y="29"/>
                    </a:cubicBezTo>
                    <a:cubicBezTo>
                      <a:pt x="23" y="31"/>
                      <a:pt x="20" y="31"/>
                      <a:pt x="18" y="31"/>
                    </a:cubicBezTo>
                    <a:cubicBezTo>
                      <a:pt x="12" y="29"/>
                      <a:pt x="5" y="32"/>
                      <a:pt x="1" y="25"/>
                    </a:cubicBezTo>
                    <a:cubicBezTo>
                      <a:pt x="0" y="23"/>
                      <a:pt x="0" y="21"/>
                      <a:pt x="1" y="18"/>
                    </a:cubicBezTo>
                    <a:cubicBezTo>
                      <a:pt x="10" y="15"/>
                      <a:pt x="13" y="6"/>
                      <a:pt x="18" y="0"/>
                    </a:cubicBezTo>
                    <a:cubicBezTo>
                      <a:pt x="19" y="0"/>
                      <a:pt x="20" y="0"/>
                      <a:pt x="20" y="1"/>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8"/>
              <p:cNvSpPr/>
              <p:nvPr userDrawn="1"/>
            </p:nvSpPr>
            <p:spPr bwMode="auto">
              <a:xfrm>
                <a:off x="2088" y="2386"/>
                <a:ext cx="22" cy="12"/>
              </a:xfrm>
              <a:custGeom>
                <a:avLst/>
                <a:gdLst>
                  <a:gd name="T0" fmla="*/ 0 w 19"/>
                  <a:gd name="T1" fmla="*/ 5 h 10"/>
                  <a:gd name="T2" fmla="*/ 7 w 19"/>
                  <a:gd name="T3" fmla="*/ 1 h 10"/>
                  <a:gd name="T4" fmla="*/ 7 w 19"/>
                  <a:gd name="T5" fmla="*/ 1 h 10"/>
                  <a:gd name="T6" fmla="*/ 9 w 19"/>
                  <a:gd name="T7" fmla="*/ 2 h 10"/>
                  <a:gd name="T8" fmla="*/ 16 w 19"/>
                  <a:gd name="T9" fmla="*/ 0 h 10"/>
                  <a:gd name="T10" fmla="*/ 19 w 19"/>
                  <a:gd name="T11" fmla="*/ 1 h 10"/>
                  <a:gd name="T12" fmla="*/ 19 w 19"/>
                  <a:gd name="T13" fmla="*/ 1 h 10"/>
                  <a:gd name="T14" fmla="*/ 16 w 19"/>
                  <a:gd name="T15" fmla="*/ 3 h 10"/>
                  <a:gd name="T16" fmla="*/ 14 w 19"/>
                  <a:gd name="T17" fmla="*/ 6 h 10"/>
                  <a:gd name="T18" fmla="*/ 0 w 19"/>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0">
                    <a:moveTo>
                      <a:pt x="0" y="5"/>
                    </a:moveTo>
                    <a:cubicBezTo>
                      <a:pt x="3" y="3"/>
                      <a:pt x="5" y="2"/>
                      <a:pt x="7" y="1"/>
                    </a:cubicBezTo>
                    <a:cubicBezTo>
                      <a:pt x="7" y="1"/>
                      <a:pt x="7" y="1"/>
                      <a:pt x="7" y="1"/>
                    </a:cubicBezTo>
                    <a:cubicBezTo>
                      <a:pt x="8" y="1"/>
                      <a:pt x="8" y="1"/>
                      <a:pt x="9" y="2"/>
                    </a:cubicBezTo>
                    <a:cubicBezTo>
                      <a:pt x="12" y="1"/>
                      <a:pt x="14" y="0"/>
                      <a:pt x="16" y="0"/>
                    </a:cubicBezTo>
                    <a:cubicBezTo>
                      <a:pt x="17" y="0"/>
                      <a:pt x="18" y="0"/>
                      <a:pt x="19" y="1"/>
                    </a:cubicBezTo>
                    <a:cubicBezTo>
                      <a:pt x="19" y="1"/>
                      <a:pt x="19" y="1"/>
                      <a:pt x="19" y="1"/>
                    </a:cubicBezTo>
                    <a:cubicBezTo>
                      <a:pt x="18" y="2"/>
                      <a:pt x="17" y="3"/>
                      <a:pt x="16" y="3"/>
                    </a:cubicBezTo>
                    <a:cubicBezTo>
                      <a:pt x="14" y="3"/>
                      <a:pt x="14" y="4"/>
                      <a:pt x="14" y="6"/>
                    </a:cubicBezTo>
                    <a:cubicBezTo>
                      <a:pt x="9" y="10"/>
                      <a:pt x="5" y="10"/>
                      <a:pt x="0" y="5"/>
                    </a:cubicBezTo>
                    <a:close/>
                  </a:path>
                </a:pathLst>
              </a:custGeom>
              <a:solidFill>
                <a:srgbClr val="F4F3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9"/>
              <p:cNvSpPr/>
              <p:nvPr userDrawn="1"/>
            </p:nvSpPr>
            <p:spPr bwMode="auto">
              <a:xfrm>
                <a:off x="2080" y="2371"/>
                <a:ext cx="4" cy="4"/>
              </a:xfrm>
              <a:custGeom>
                <a:avLst/>
                <a:gdLst>
                  <a:gd name="T0" fmla="*/ 4 w 4"/>
                  <a:gd name="T1" fmla="*/ 1 h 3"/>
                  <a:gd name="T2" fmla="*/ 1 w 4"/>
                  <a:gd name="T3" fmla="*/ 2 h 3"/>
                  <a:gd name="T4" fmla="*/ 4 w 4"/>
                  <a:gd name="T5" fmla="*/ 0 h 3"/>
                  <a:gd name="T6" fmla="*/ 4 w 4"/>
                  <a:gd name="T7" fmla="*/ 1 h 3"/>
                </a:gdLst>
                <a:ahLst/>
                <a:cxnLst>
                  <a:cxn ang="0">
                    <a:pos x="T0" y="T1"/>
                  </a:cxn>
                  <a:cxn ang="0">
                    <a:pos x="T2" y="T3"/>
                  </a:cxn>
                  <a:cxn ang="0">
                    <a:pos x="T4" y="T5"/>
                  </a:cxn>
                  <a:cxn ang="0">
                    <a:pos x="T6" y="T7"/>
                  </a:cxn>
                </a:cxnLst>
                <a:rect l="0" t="0" r="r" b="b"/>
                <a:pathLst>
                  <a:path w="4" h="3">
                    <a:moveTo>
                      <a:pt x="4" y="1"/>
                    </a:moveTo>
                    <a:cubicBezTo>
                      <a:pt x="3" y="2"/>
                      <a:pt x="2" y="3"/>
                      <a:pt x="1" y="2"/>
                    </a:cubicBezTo>
                    <a:cubicBezTo>
                      <a:pt x="0" y="1"/>
                      <a:pt x="2" y="0"/>
                      <a:pt x="4" y="0"/>
                    </a:cubicBezTo>
                    <a:cubicBezTo>
                      <a:pt x="4" y="0"/>
                      <a:pt x="4" y="1"/>
                      <a:pt x="4" y="1"/>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60"/>
              <p:cNvSpPr/>
              <p:nvPr userDrawn="1"/>
            </p:nvSpPr>
            <p:spPr bwMode="auto">
              <a:xfrm>
                <a:off x="1786" y="2350"/>
                <a:ext cx="45" cy="25"/>
              </a:xfrm>
              <a:custGeom>
                <a:avLst/>
                <a:gdLst>
                  <a:gd name="T0" fmla="*/ 0 w 39"/>
                  <a:gd name="T1" fmla="*/ 21 h 21"/>
                  <a:gd name="T2" fmla="*/ 0 w 39"/>
                  <a:gd name="T3" fmla="*/ 19 h 21"/>
                  <a:gd name="T4" fmla="*/ 2 w 39"/>
                  <a:gd name="T5" fmla="*/ 18 h 21"/>
                  <a:gd name="T6" fmla="*/ 4 w 39"/>
                  <a:gd name="T7" fmla="*/ 15 h 21"/>
                  <a:gd name="T8" fmla="*/ 4 w 39"/>
                  <a:gd name="T9" fmla="*/ 15 h 21"/>
                  <a:gd name="T10" fmla="*/ 6 w 39"/>
                  <a:gd name="T11" fmla="*/ 13 h 21"/>
                  <a:gd name="T12" fmla="*/ 6 w 39"/>
                  <a:gd name="T13" fmla="*/ 13 h 21"/>
                  <a:gd name="T14" fmla="*/ 9 w 39"/>
                  <a:gd name="T15" fmla="*/ 6 h 21"/>
                  <a:gd name="T16" fmla="*/ 9 w 39"/>
                  <a:gd name="T17" fmla="*/ 6 h 21"/>
                  <a:gd name="T18" fmla="*/ 31 w 39"/>
                  <a:gd name="T19" fmla="*/ 1 h 21"/>
                  <a:gd name="T20" fmla="*/ 31 w 39"/>
                  <a:gd name="T21" fmla="*/ 1 h 21"/>
                  <a:gd name="T22" fmla="*/ 37 w 39"/>
                  <a:gd name="T23" fmla="*/ 1 h 21"/>
                  <a:gd name="T24" fmla="*/ 38 w 39"/>
                  <a:gd name="T25" fmla="*/ 1 h 21"/>
                  <a:gd name="T26" fmla="*/ 39 w 39"/>
                  <a:gd name="T27" fmla="*/ 2 h 21"/>
                  <a:gd name="T28" fmla="*/ 39 w 39"/>
                  <a:gd name="T29" fmla="*/ 3 h 21"/>
                  <a:gd name="T30" fmla="*/ 25 w 39"/>
                  <a:gd name="T31" fmla="*/ 13 h 21"/>
                  <a:gd name="T32" fmla="*/ 2 w 39"/>
                  <a:gd name="T33" fmla="*/ 21 h 21"/>
                  <a:gd name="T34" fmla="*/ 0 w 39"/>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1">
                    <a:moveTo>
                      <a:pt x="0" y="21"/>
                    </a:moveTo>
                    <a:cubicBezTo>
                      <a:pt x="0" y="20"/>
                      <a:pt x="0" y="19"/>
                      <a:pt x="0" y="19"/>
                    </a:cubicBezTo>
                    <a:cubicBezTo>
                      <a:pt x="1" y="19"/>
                      <a:pt x="1" y="18"/>
                      <a:pt x="2" y="18"/>
                    </a:cubicBezTo>
                    <a:cubicBezTo>
                      <a:pt x="2" y="17"/>
                      <a:pt x="4" y="17"/>
                      <a:pt x="4" y="15"/>
                    </a:cubicBezTo>
                    <a:cubicBezTo>
                      <a:pt x="4" y="15"/>
                      <a:pt x="4" y="15"/>
                      <a:pt x="4" y="15"/>
                    </a:cubicBezTo>
                    <a:cubicBezTo>
                      <a:pt x="5" y="15"/>
                      <a:pt x="5" y="14"/>
                      <a:pt x="6" y="13"/>
                    </a:cubicBezTo>
                    <a:cubicBezTo>
                      <a:pt x="6" y="13"/>
                      <a:pt x="6" y="13"/>
                      <a:pt x="6" y="13"/>
                    </a:cubicBezTo>
                    <a:cubicBezTo>
                      <a:pt x="6" y="10"/>
                      <a:pt x="7" y="8"/>
                      <a:pt x="9" y="6"/>
                    </a:cubicBezTo>
                    <a:cubicBezTo>
                      <a:pt x="9" y="6"/>
                      <a:pt x="9" y="6"/>
                      <a:pt x="9" y="6"/>
                    </a:cubicBezTo>
                    <a:cubicBezTo>
                      <a:pt x="16" y="1"/>
                      <a:pt x="23" y="1"/>
                      <a:pt x="31" y="1"/>
                    </a:cubicBezTo>
                    <a:cubicBezTo>
                      <a:pt x="31" y="1"/>
                      <a:pt x="31" y="1"/>
                      <a:pt x="31" y="1"/>
                    </a:cubicBezTo>
                    <a:cubicBezTo>
                      <a:pt x="33" y="2"/>
                      <a:pt x="35" y="0"/>
                      <a:pt x="37" y="1"/>
                    </a:cubicBezTo>
                    <a:cubicBezTo>
                      <a:pt x="37" y="1"/>
                      <a:pt x="38" y="1"/>
                      <a:pt x="38" y="1"/>
                    </a:cubicBezTo>
                    <a:cubicBezTo>
                      <a:pt x="39" y="1"/>
                      <a:pt x="39" y="1"/>
                      <a:pt x="39" y="2"/>
                    </a:cubicBezTo>
                    <a:cubicBezTo>
                      <a:pt x="39" y="2"/>
                      <a:pt x="39" y="3"/>
                      <a:pt x="39" y="3"/>
                    </a:cubicBezTo>
                    <a:cubicBezTo>
                      <a:pt x="36" y="9"/>
                      <a:pt x="33" y="12"/>
                      <a:pt x="25" y="13"/>
                    </a:cubicBezTo>
                    <a:cubicBezTo>
                      <a:pt x="17" y="13"/>
                      <a:pt x="10" y="21"/>
                      <a:pt x="2" y="21"/>
                    </a:cubicBezTo>
                    <a:cubicBezTo>
                      <a:pt x="1" y="21"/>
                      <a:pt x="1" y="21"/>
                      <a:pt x="0" y="21"/>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61"/>
              <p:cNvSpPr/>
              <p:nvPr userDrawn="1"/>
            </p:nvSpPr>
            <p:spPr bwMode="auto">
              <a:xfrm>
                <a:off x="1749" y="2271"/>
                <a:ext cx="6" cy="4"/>
              </a:xfrm>
              <a:custGeom>
                <a:avLst/>
                <a:gdLst>
                  <a:gd name="T0" fmla="*/ 4 w 5"/>
                  <a:gd name="T1" fmla="*/ 0 h 4"/>
                  <a:gd name="T2" fmla="*/ 1 w 5"/>
                  <a:gd name="T3" fmla="*/ 4 h 4"/>
                  <a:gd name="T4" fmla="*/ 0 w 5"/>
                  <a:gd name="T5" fmla="*/ 1 h 4"/>
                  <a:gd name="T6" fmla="*/ 4 w 5"/>
                  <a:gd name="T7" fmla="*/ 0 h 4"/>
                </a:gdLst>
                <a:ahLst/>
                <a:cxnLst>
                  <a:cxn ang="0">
                    <a:pos x="T0" y="T1"/>
                  </a:cxn>
                  <a:cxn ang="0">
                    <a:pos x="T2" y="T3"/>
                  </a:cxn>
                  <a:cxn ang="0">
                    <a:pos x="T4" y="T5"/>
                  </a:cxn>
                  <a:cxn ang="0">
                    <a:pos x="T6" y="T7"/>
                  </a:cxn>
                </a:cxnLst>
                <a:rect l="0" t="0" r="r" b="b"/>
                <a:pathLst>
                  <a:path w="5" h="4">
                    <a:moveTo>
                      <a:pt x="4" y="0"/>
                    </a:moveTo>
                    <a:cubicBezTo>
                      <a:pt x="5" y="2"/>
                      <a:pt x="4" y="4"/>
                      <a:pt x="1" y="4"/>
                    </a:cubicBezTo>
                    <a:cubicBezTo>
                      <a:pt x="1" y="3"/>
                      <a:pt x="1" y="2"/>
                      <a:pt x="0" y="1"/>
                    </a:cubicBezTo>
                    <a:cubicBezTo>
                      <a:pt x="2" y="1"/>
                      <a:pt x="3" y="0"/>
                      <a:pt x="4" y="0"/>
                    </a:cubicBezTo>
                    <a:close/>
                  </a:path>
                </a:pathLst>
              </a:custGeom>
              <a:solidFill>
                <a:srgbClr val="EFDA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62"/>
              <p:cNvSpPr/>
              <p:nvPr userDrawn="1"/>
            </p:nvSpPr>
            <p:spPr bwMode="auto">
              <a:xfrm>
                <a:off x="1763" y="2258"/>
                <a:ext cx="4" cy="5"/>
              </a:xfrm>
              <a:custGeom>
                <a:avLst/>
                <a:gdLst>
                  <a:gd name="T0" fmla="*/ 4 w 4"/>
                  <a:gd name="T1" fmla="*/ 0 h 4"/>
                  <a:gd name="T2" fmla="*/ 1 w 4"/>
                  <a:gd name="T3" fmla="*/ 4 h 4"/>
                  <a:gd name="T4" fmla="*/ 1 w 4"/>
                  <a:gd name="T5" fmla="*/ 4 h 4"/>
                  <a:gd name="T6" fmla="*/ 1 w 4"/>
                  <a:gd name="T7" fmla="*/ 3 h 4"/>
                  <a:gd name="T8" fmla="*/ 1 w 4"/>
                  <a:gd name="T9" fmla="*/ 2 h 4"/>
                  <a:gd name="T10" fmla="*/ 1 w 4"/>
                  <a:gd name="T11" fmla="*/ 2 h 4"/>
                  <a:gd name="T12" fmla="*/ 2 w 4"/>
                  <a:gd name="T13" fmla="*/ 0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4" y="2"/>
                      <a:pt x="4" y="3"/>
                      <a:pt x="1" y="4"/>
                    </a:cubicBezTo>
                    <a:cubicBezTo>
                      <a:pt x="1" y="4"/>
                      <a:pt x="1" y="4"/>
                      <a:pt x="1" y="4"/>
                    </a:cubicBezTo>
                    <a:cubicBezTo>
                      <a:pt x="1" y="4"/>
                      <a:pt x="1" y="3"/>
                      <a:pt x="1" y="3"/>
                    </a:cubicBezTo>
                    <a:cubicBezTo>
                      <a:pt x="0" y="3"/>
                      <a:pt x="1" y="2"/>
                      <a:pt x="1" y="2"/>
                    </a:cubicBezTo>
                    <a:cubicBezTo>
                      <a:pt x="1" y="2"/>
                      <a:pt x="1" y="2"/>
                      <a:pt x="1" y="2"/>
                    </a:cubicBezTo>
                    <a:cubicBezTo>
                      <a:pt x="1" y="2"/>
                      <a:pt x="2" y="1"/>
                      <a:pt x="2" y="0"/>
                    </a:cubicBezTo>
                    <a:cubicBezTo>
                      <a:pt x="2" y="0"/>
                      <a:pt x="3" y="0"/>
                      <a:pt x="4" y="0"/>
                    </a:cubicBezTo>
                    <a:close/>
                  </a:path>
                </a:pathLst>
              </a:custGeom>
              <a:solidFill>
                <a:srgbClr val="E6D0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63"/>
              <p:cNvSpPr/>
              <p:nvPr userDrawn="1"/>
            </p:nvSpPr>
            <p:spPr bwMode="auto">
              <a:xfrm>
                <a:off x="2033" y="2409"/>
                <a:ext cx="78" cy="109"/>
              </a:xfrm>
              <a:custGeom>
                <a:avLst/>
                <a:gdLst>
                  <a:gd name="T0" fmla="*/ 43 w 68"/>
                  <a:gd name="T1" fmla="*/ 77 h 94"/>
                  <a:gd name="T2" fmla="*/ 40 w 68"/>
                  <a:gd name="T3" fmla="*/ 74 h 94"/>
                  <a:gd name="T4" fmla="*/ 35 w 68"/>
                  <a:gd name="T5" fmla="*/ 68 h 94"/>
                  <a:gd name="T6" fmla="*/ 25 w 68"/>
                  <a:gd name="T7" fmla="*/ 58 h 94"/>
                  <a:gd name="T8" fmla="*/ 6 w 68"/>
                  <a:gd name="T9" fmla="*/ 24 h 94"/>
                  <a:gd name="T10" fmla="*/ 0 w 68"/>
                  <a:gd name="T11" fmla="*/ 19 h 94"/>
                  <a:gd name="T12" fmla="*/ 8 w 68"/>
                  <a:gd name="T13" fmla="*/ 1 h 94"/>
                  <a:gd name="T14" fmla="*/ 13 w 68"/>
                  <a:gd name="T15" fmla="*/ 2 h 94"/>
                  <a:gd name="T16" fmla="*/ 18 w 68"/>
                  <a:gd name="T17" fmla="*/ 5 h 94"/>
                  <a:gd name="T18" fmla="*/ 20 w 68"/>
                  <a:gd name="T19" fmla="*/ 6 h 94"/>
                  <a:gd name="T20" fmla="*/ 21 w 68"/>
                  <a:gd name="T21" fmla="*/ 8 h 94"/>
                  <a:gd name="T22" fmla="*/ 40 w 68"/>
                  <a:gd name="T23" fmla="*/ 25 h 94"/>
                  <a:gd name="T24" fmla="*/ 44 w 68"/>
                  <a:gd name="T25" fmla="*/ 30 h 94"/>
                  <a:gd name="T26" fmla="*/ 43 w 68"/>
                  <a:gd name="T27" fmla="*/ 34 h 94"/>
                  <a:gd name="T28" fmla="*/ 35 w 68"/>
                  <a:gd name="T29" fmla="*/ 33 h 94"/>
                  <a:gd name="T30" fmla="*/ 33 w 68"/>
                  <a:gd name="T31" fmla="*/ 31 h 94"/>
                  <a:gd name="T32" fmla="*/ 23 w 68"/>
                  <a:gd name="T33" fmla="*/ 22 h 94"/>
                  <a:gd name="T34" fmla="*/ 28 w 68"/>
                  <a:gd name="T35" fmla="*/ 29 h 94"/>
                  <a:gd name="T36" fmla="*/ 27 w 68"/>
                  <a:gd name="T37" fmla="*/ 37 h 94"/>
                  <a:gd name="T38" fmla="*/ 24 w 68"/>
                  <a:gd name="T39" fmla="*/ 37 h 94"/>
                  <a:gd name="T40" fmla="*/ 18 w 68"/>
                  <a:gd name="T41" fmla="*/ 33 h 94"/>
                  <a:gd name="T42" fmla="*/ 25 w 68"/>
                  <a:gd name="T43" fmla="*/ 37 h 94"/>
                  <a:gd name="T44" fmla="*/ 32 w 68"/>
                  <a:gd name="T45" fmla="*/ 42 h 94"/>
                  <a:gd name="T46" fmla="*/ 39 w 68"/>
                  <a:gd name="T47" fmla="*/ 44 h 94"/>
                  <a:gd name="T48" fmla="*/ 47 w 68"/>
                  <a:gd name="T49" fmla="*/ 53 h 94"/>
                  <a:gd name="T50" fmla="*/ 60 w 68"/>
                  <a:gd name="T51" fmla="*/ 66 h 94"/>
                  <a:gd name="T52" fmla="*/ 66 w 68"/>
                  <a:gd name="T53" fmla="*/ 75 h 94"/>
                  <a:gd name="T54" fmla="*/ 64 w 68"/>
                  <a:gd name="T55" fmla="*/ 83 h 94"/>
                  <a:gd name="T56" fmla="*/ 58 w 68"/>
                  <a:gd name="T57" fmla="*/ 94 h 94"/>
                  <a:gd name="T58" fmla="*/ 56 w 68"/>
                  <a:gd name="T59" fmla="*/ 90 h 94"/>
                  <a:gd name="T60" fmla="*/ 51 w 68"/>
                  <a:gd name="T61" fmla="*/ 84 h 94"/>
                  <a:gd name="T62" fmla="*/ 45 w 68"/>
                  <a:gd name="T63" fmla="*/ 78 h 94"/>
                  <a:gd name="T64" fmla="*/ 43 w 68"/>
                  <a:gd name="T65" fmla="*/ 7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94">
                    <a:moveTo>
                      <a:pt x="43" y="77"/>
                    </a:moveTo>
                    <a:cubicBezTo>
                      <a:pt x="43" y="76"/>
                      <a:pt x="42" y="74"/>
                      <a:pt x="40" y="74"/>
                    </a:cubicBezTo>
                    <a:cubicBezTo>
                      <a:pt x="39" y="72"/>
                      <a:pt x="37" y="69"/>
                      <a:pt x="35" y="68"/>
                    </a:cubicBezTo>
                    <a:cubicBezTo>
                      <a:pt x="32" y="64"/>
                      <a:pt x="29" y="61"/>
                      <a:pt x="25" y="58"/>
                    </a:cubicBezTo>
                    <a:cubicBezTo>
                      <a:pt x="20" y="46"/>
                      <a:pt x="11" y="36"/>
                      <a:pt x="6" y="24"/>
                    </a:cubicBezTo>
                    <a:cubicBezTo>
                      <a:pt x="5" y="22"/>
                      <a:pt x="3" y="20"/>
                      <a:pt x="0" y="19"/>
                    </a:cubicBezTo>
                    <a:cubicBezTo>
                      <a:pt x="0" y="12"/>
                      <a:pt x="5" y="7"/>
                      <a:pt x="8" y="1"/>
                    </a:cubicBezTo>
                    <a:cubicBezTo>
                      <a:pt x="10" y="0"/>
                      <a:pt x="11" y="1"/>
                      <a:pt x="13" y="2"/>
                    </a:cubicBezTo>
                    <a:cubicBezTo>
                      <a:pt x="14" y="3"/>
                      <a:pt x="16" y="4"/>
                      <a:pt x="18" y="5"/>
                    </a:cubicBezTo>
                    <a:cubicBezTo>
                      <a:pt x="18" y="5"/>
                      <a:pt x="19" y="6"/>
                      <a:pt x="20" y="6"/>
                    </a:cubicBezTo>
                    <a:cubicBezTo>
                      <a:pt x="20" y="7"/>
                      <a:pt x="21" y="8"/>
                      <a:pt x="21" y="8"/>
                    </a:cubicBezTo>
                    <a:cubicBezTo>
                      <a:pt x="26" y="15"/>
                      <a:pt x="35" y="18"/>
                      <a:pt x="40" y="25"/>
                    </a:cubicBezTo>
                    <a:cubicBezTo>
                      <a:pt x="41" y="27"/>
                      <a:pt x="43" y="28"/>
                      <a:pt x="44" y="30"/>
                    </a:cubicBezTo>
                    <a:cubicBezTo>
                      <a:pt x="44" y="32"/>
                      <a:pt x="44" y="33"/>
                      <a:pt x="43" y="34"/>
                    </a:cubicBezTo>
                    <a:cubicBezTo>
                      <a:pt x="40" y="36"/>
                      <a:pt x="37" y="34"/>
                      <a:pt x="35" y="33"/>
                    </a:cubicBezTo>
                    <a:cubicBezTo>
                      <a:pt x="34" y="32"/>
                      <a:pt x="34" y="32"/>
                      <a:pt x="33" y="31"/>
                    </a:cubicBezTo>
                    <a:cubicBezTo>
                      <a:pt x="29" y="30"/>
                      <a:pt x="28" y="24"/>
                      <a:pt x="23" y="22"/>
                    </a:cubicBezTo>
                    <a:cubicBezTo>
                      <a:pt x="25" y="25"/>
                      <a:pt x="26" y="27"/>
                      <a:pt x="28" y="29"/>
                    </a:cubicBezTo>
                    <a:cubicBezTo>
                      <a:pt x="33" y="32"/>
                      <a:pt x="30" y="35"/>
                      <a:pt x="27" y="37"/>
                    </a:cubicBezTo>
                    <a:cubicBezTo>
                      <a:pt x="26" y="37"/>
                      <a:pt x="25" y="37"/>
                      <a:pt x="24" y="37"/>
                    </a:cubicBezTo>
                    <a:cubicBezTo>
                      <a:pt x="22" y="35"/>
                      <a:pt x="21" y="33"/>
                      <a:pt x="18" y="33"/>
                    </a:cubicBezTo>
                    <a:cubicBezTo>
                      <a:pt x="21" y="34"/>
                      <a:pt x="23" y="36"/>
                      <a:pt x="25" y="37"/>
                    </a:cubicBezTo>
                    <a:cubicBezTo>
                      <a:pt x="28" y="37"/>
                      <a:pt x="29" y="40"/>
                      <a:pt x="32" y="42"/>
                    </a:cubicBezTo>
                    <a:cubicBezTo>
                      <a:pt x="34" y="43"/>
                      <a:pt x="36" y="46"/>
                      <a:pt x="39" y="44"/>
                    </a:cubicBezTo>
                    <a:cubicBezTo>
                      <a:pt x="46" y="44"/>
                      <a:pt x="43" y="51"/>
                      <a:pt x="47" y="53"/>
                    </a:cubicBezTo>
                    <a:cubicBezTo>
                      <a:pt x="50" y="58"/>
                      <a:pt x="55" y="62"/>
                      <a:pt x="60" y="66"/>
                    </a:cubicBezTo>
                    <a:cubicBezTo>
                      <a:pt x="63" y="68"/>
                      <a:pt x="66" y="71"/>
                      <a:pt x="66" y="75"/>
                    </a:cubicBezTo>
                    <a:cubicBezTo>
                      <a:pt x="65" y="77"/>
                      <a:pt x="63" y="80"/>
                      <a:pt x="64" y="83"/>
                    </a:cubicBezTo>
                    <a:cubicBezTo>
                      <a:pt x="68" y="90"/>
                      <a:pt x="63" y="92"/>
                      <a:pt x="58" y="94"/>
                    </a:cubicBezTo>
                    <a:cubicBezTo>
                      <a:pt x="56" y="93"/>
                      <a:pt x="56" y="92"/>
                      <a:pt x="56" y="90"/>
                    </a:cubicBezTo>
                    <a:cubicBezTo>
                      <a:pt x="56" y="87"/>
                      <a:pt x="56" y="84"/>
                      <a:pt x="51" y="84"/>
                    </a:cubicBezTo>
                    <a:cubicBezTo>
                      <a:pt x="48" y="84"/>
                      <a:pt x="50" y="78"/>
                      <a:pt x="45" y="78"/>
                    </a:cubicBezTo>
                    <a:cubicBezTo>
                      <a:pt x="45" y="78"/>
                      <a:pt x="44" y="77"/>
                      <a:pt x="43" y="77"/>
                    </a:cubicBezTo>
                    <a:close/>
                  </a:path>
                </a:pathLst>
              </a:custGeom>
              <a:solidFill>
                <a:srgbClr val="BE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64"/>
              <p:cNvSpPr/>
              <p:nvPr userDrawn="1"/>
            </p:nvSpPr>
            <p:spPr bwMode="auto">
              <a:xfrm>
                <a:off x="2132" y="2489"/>
                <a:ext cx="49" cy="52"/>
              </a:xfrm>
              <a:custGeom>
                <a:avLst/>
                <a:gdLst>
                  <a:gd name="T0" fmla="*/ 7 w 43"/>
                  <a:gd name="T1" fmla="*/ 33 h 45"/>
                  <a:gd name="T2" fmla="*/ 11 w 43"/>
                  <a:gd name="T3" fmla="*/ 10 h 45"/>
                  <a:gd name="T4" fmla="*/ 5 w 43"/>
                  <a:gd name="T5" fmla="*/ 10 h 45"/>
                  <a:gd name="T6" fmla="*/ 1 w 43"/>
                  <a:gd name="T7" fmla="*/ 11 h 45"/>
                  <a:gd name="T8" fmla="*/ 1 w 43"/>
                  <a:gd name="T9" fmla="*/ 6 h 45"/>
                  <a:gd name="T10" fmla="*/ 7 w 43"/>
                  <a:gd name="T11" fmla="*/ 0 h 45"/>
                  <a:gd name="T12" fmla="*/ 24 w 43"/>
                  <a:gd name="T13" fmla="*/ 13 h 45"/>
                  <a:gd name="T14" fmla="*/ 28 w 43"/>
                  <a:gd name="T15" fmla="*/ 21 h 45"/>
                  <a:gd name="T16" fmla="*/ 36 w 43"/>
                  <a:gd name="T17" fmla="*/ 26 h 45"/>
                  <a:gd name="T18" fmla="*/ 41 w 43"/>
                  <a:gd name="T19" fmla="*/ 34 h 45"/>
                  <a:gd name="T20" fmla="*/ 35 w 43"/>
                  <a:gd name="T21" fmla="*/ 45 h 45"/>
                  <a:gd name="T22" fmla="*/ 24 w 43"/>
                  <a:gd name="T23" fmla="*/ 28 h 45"/>
                  <a:gd name="T24" fmla="*/ 16 w 43"/>
                  <a:gd name="T25" fmla="*/ 36 h 45"/>
                  <a:gd name="T26" fmla="*/ 8 w 43"/>
                  <a:gd name="T27" fmla="*/ 34 h 45"/>
                  <a:gd name="T28" fmla="*/ 7 w 43"/>
                  <a:gd name="T2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5">
                    <a:moveTo>
                      <a:pt x="7" y="33"/>
                    </a:moveTo>
                    <a:cubicBezTo>
                      <a:pt x="1" y="24"/>
                      <a:pt x="7" y="18"/>
                      <a:pt x="11" y="10"/>
                    </a:cubicBezTo>
                    <a:cubicBezTo>
                      <a:pt x="9" y="8"/>
                      <a:pt x="7" y="9"/>
                      <a:pt x="5" y="10"/>
                    </a:cubicBezTo>
                    <a:cubicBezTo>
                      <a:pt x="4" y="10"/>
                      <a:pt x="3" y="14"/>
                      <a:pt x="1" y="11"/>
                    </a:cubicBezTo>
                    <a:cubicBezTo>
                      <a:pt x="0" y="10"/>
                      <a:pt x="1" y="8"/>
                      <a:pt x="1" y="6"/>
                    </a:cubicBezTo>
                    <a:cubicBezTo>
                      <a:pt x="3" y="4"/>
                      <a:pt x="4" y="2"/>
                      <a:pt x="7" y="0"/>
                    </a:cubicBezTo>
                    <a:cubicBezTo>
                      <a:pt x="13" y="4"/>
                      <a:pt x="16" y="11"/>
                      <a:pt x="24" y="13"/>
                    </a:cubicBezTo>
                    <a:cubicBezTo>
                      <a:pt x="28" y="14"/>
                      <a:pt x="24" y="20"/>
                      <a:pt x="28" y="21"/>
                    </a:cubicBezTo>
                    <a:cubicBezTo>
                      <a:pt x="31" y="22"/>
                      <a:pt x="34" y="23"/>
                      <a:pt x="36" y="26"/>
                    </a:cubicBezTo>
                    <a:cubicBezTo>
                      <a:pt x="38" y="29"/>
                      <a:pt x="39" y="31"/>
                      <a:pt x="41" y="34"/>
                    </a:cubicBezTo>
                    <a:cubicBezTo>
                      <a:pt x="43" y="39"/>
                      <a:pt x="41" y="44"/>
                      <a:pt x="35" y="45"/>
                    </a:cubicBezTo>
                    <a:cubicBezTo>
                      <a:pt x="29" y="41"/>
                      <a:pt x="21" y="39"/>
                      <a:pt x="24" y="28"/>
                    </a:cubicBezTo>
                    <a:cubicBezTo>
                      <a:pt x="21" y="32"/>
                      <a:pt x="18" y="34"/>
                      <a:pt x="16" y="36"/>
                    </a:cubicBezTo>
                    <a:cubicBezTo>
                      <a:pt x="12" y="38"/>
                      <a:pt x="10" y="36"/>
                      <a:pt x="8" y="34"/>
                    </a:cubicBezTo>
                    <a:cubicBezTo>
                      <a:pt x="8" y="33"/>
                      <a:pt x="8" y="33"/>
                      <a:pt x="7" y="33"/>
                    </a:cubicBezTo>
                    <a:close/>
                  </a:path>
                </a:pathLst>
              </a:custGeom>
              <a:solidFill>
                <a:srgbClr val="D9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65"/>
              <p:cNvSpPr/>
              <p:nvPr userDrawn="1"/>
            </p:nvSpPr>
            <p:spPr bwMode="auto">
              <a:xfrm>
                <a:off x="2102" y="2517"/>
                <a:ext cx="53" cy="27"/>
              </a:xfrm>
              <a:custGeom>
                <a:avLst/>
                <a:gdLst>
                  <a:gd name="T0" fmla="*/ 5 w 46"/>
                  <a:gd name="T1" fmla="*/ 12 h 24"/>
                  <a:gd name="T2" fmla="*/ 4 w 46"/>
                  <a:gd name="T3" fmla="*/ 12 h 24"/>
                  <a:gd name="T4" fmla="*/ 1 w 46"/>
                  <a:gd name="T5" fmla="*/ 9 h 24"/>
                  <a:gd name="T6" fmla="*/ 0 w 46"/>
                  <a:gd name="T7" fmla="*/ 8 h 24"/>
                  <a:gd name="T8" fmla="*/ 16 w 46"/>
                  <a:gd name="T9" fmla="*/ 2 h 24"/>
                  <a:gd name="T10" fmla="*/ 23 w 46"/>
                  <a:gd name="T11" fmla="*/ 2 h 24"/>
                  <a:gd name="T12" fmla="*/ 33 w 46"/>
                  <a:gd name="T13" fmla="*/ 9 h 24"/>
                  <a:gd name="T14" fmla="*/ 33 w 46"/>
                  <a:gd name="T15" fmla="*/ 9 h 24"/>
                  <a:gd name="T16" fmla="*/ 45 w 46"/>
                  <a:gd name="T17" fmla="*/ 21 h 24"/>
                  <a:gd name="T18" fmla="*/ 46 w 46"/>
                  <a:gd name="T19" fmla="*/ 24 h 24"/>
                  <a:gd name="T20" fmla="*/ 40 w 46"/>
                  <a:gd name="T21" fmla="*/ 20 h 24"/>
                  <a:gd name="T22" fmla="*/ 36 w 46"/>
                  <a:gd name="T23" fmla="*/ 21 h 24"/>
                  <a:gd name="T24" fmla="*/ 32 w 46"/>
                  <a:gd name="T25" fmla="*/ 23 h 24"/>
                  <a:gd name="T26" fmla="*/ 33 w 46"/>
                  <a:gd name="T27" fmla="*/ 17 h 24"/>
                  <a:gd name="T28" fmla="*/ 32 w 46"/>
                  <a:gd name="T29" fmla="*/ 17 h 24"/>
                  <a:gd name="T30" fmla="*/ 21 w 46"/>
                  <a:gd name="T31" fmla="*/ 12 h 24"/>
                  <a:gd name="T32" fmla="*/ 5 w 46"/>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4">
                    <a:moveTo>
                      <a:pt x="5" y="12"/>
                    </a:moveTo>
                    <a:cubicBezTo>
                      <a:pt x="5" y="12"/>
                      <a:pt x="4" y="12"/>
                      <a:pt x="4" y="12"/>
                    </a:cubicBezTo>
                    <a:cubicBezTo>
                      <a:pt x="3" y="11"/>
                      <a:pt x="2" y="10"/>
                      <a:pt x="1" y="9"/>
                    </a:cubicBezTo>
                    <a:cubicBezTo>
                      <a:pt x="1" y="9"/>
                      <a:pt x="0" y="8"/>
                      <a:pt x="0" y="8"/>
                    </a:cubicBezTo>
                    <a:cubicBezTo>
                      <a:pt x="7" y="8"/>
                      <a:pt x="8" y="8"/>
                      <a:pt x="16" y="2"/>
                    </a:cubicBezTo>
                    <a:cubicBezTo>
                      <a:pt x="18" y="0"/>
                      <a:pt x="20" y="0"/>
                      <a:pt x="23" y="2"/>
                    </a:cubicBezTo>
                    <a:cubicBezTo>
                      <a:pt x="26" y="4"/>
                      <a:pt x="30" y="6"/>
                      <a:pt x="33" y="9"/>
                    </a:cubicBezTo>
                    <a:cubicBezTo>
                      <a:pt x="33" y="9"/>
                      <a:pt x="33" y="9"/>
                      <a:pt x="33" y="9"/>
                    </a:cubicBezTo>
                    <a:cubicBezTo>
                      <a:pt x="36" y="14"/>
                      <a:pt x="45" y="13"/>
                      <a:pt x="45" y="21"/>
                    </a:cubicBezTo>
                    <a:cubicBezTo>
                      <a:pt x="45" y="22"/>
                      <a:pt x="46" y="23"/>
                      <a:pt x="46" y="24"/>
                    </a:cubicBezTo>
                    <a:cubicBezTo>
                      <a:pt x="44" y="23"/>
                      <a:pt x="42" y="21"/>
                      <a:pt x="40" y="20"/>
                    </a:cubicBezTo>
                    <a:cubicBezTo>
                      <a:pt x="38" y="19"/>
                      <a:pt x="37" y="19"/>
                      <a:pt x="36" y="21"/>
                    </a:cubicBezTo>
                    <a:cubicBezTo>
                      <a:pt x="35" y="23"/>
                      <a:pt x="34" y="24"/>
                      <a:pt x="32" y="23"/>
                    </a:cubicBezTo>
                    <a:cubicBezTo>
                      <a:pt x="29" y="21"/>
                      <a:pt x="33" y="19"/>
                      <a:pt x="33" y="17"/>
                    </a:cubicBezTo>
                    <a:cubicBezTo>
                      <a:pt x="33" y="17"/>
                      <a:pt x="32" y="17"/>
                      <a:pt x="32" y="17"/>
                    </a:cubicBezTo>
                    <a:cubicBezTo>
                      <a:pt x="29" y="15"/>
                      <a:pt x="22" y="19"/>
                      <a:pt x="21" y="12"/>
                    </a:cubicBezTo>
                    <a:cubicBezTo>
                      <a:pt x="16" y="12"/>
                      <a:pt x="11" y="7"/>
                      <a:pt x="5" y="12"/>
                    </a:cubicBezTo>
                    <a:close/>
                  </a:path>
                </a:pathLst>
              </a:custGeom>
              <a:solidFill>
                <a:srgbClr val="E1E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66"/>
              <p:cNvSpPr/>
              <p:nvPr userDrawn="1"/>
            </p:nvSpPr>
            <p:spPr bwMode="auto">
              <a:xfrm>
                <a:off x="2112" y="2455"/>
                <a:ext cx="59" cy="49"/>
              </a:xfrm>
              <a:custGeom>
                <a:avLst/>
                <a:gdLst>
                  <a:gd name="T0" fmla="*/ 44 w 51"/>
                  <a:gd name="T1" fmla="*/ 32 h 42"/>
                  <a:gd name="T2" fmla="*/ 46 w 51"/>
                  <a:gd name="T3" fmla="*/ 34 h 42"/>
                  <a:gd name="T4" fmla="*/ 51 w 51"/>
                  <a:gd name="T5" fmla="*/ 42 h 42"/>
                  <a:gd name="T6" fmla="*/ 45 w 51"/>
                  <a:gd name="T7" fmla="*/ 40 h 42"/>
                  <a:gd name="T8" fmla="*/ 22 w 51"/>
                  <a:gd name="T9" fmla="*/ 23 h 42"/>
                  <a:gd name="T10" fmla="*/ 19 w 51"/>
                  <a:gd name="T11" fmla="*/ 18 h 42"/>
                  <a:gd name="T12" fmla="*/ 4 w 51"/>
                  <a:gd name="T13" fmla="*/ 10 h 42"/>
                  <a:gd name="T14" fmla="*/ 3 w 51"/>
                  <a:gd name="T15" fmla="*/ 10 h 42"/>
                  <a:gd name="T16" fmla="*/ 1 w 51"/>
                  <a:gd name="T17" fmla="*/ 8 h 42"/>
                  <a:gd name="T18" fmla="*/ 0 w 51"/>
                  <a:gd name="T19" fmla="*/ 5 h 42"/>
                  <a:gd name="T20" fmla="*/ 3 w 51"/>
                  <a:gd name="T21" fmla="*/ 0 h 42"/>
                  <a:gd name="T22" fmla="*/ 5 w 51"/>
                  <a:gd name="T23" fmla="*/ 0 h 42"/>
                  <a:gd name="T24" fmla="*/ 12 w 51"/>
                  <a:gd name="T25" fmla="*/ 6 h 42"/>
                  <a:gd name="T26" fmla="*/ 15 w 51"/>
                  <a:gd name="T27" fmla="*/ 7 h 42"/>
                  <a:gd name="T28" fmla="*/ 18 w 51"/>
                  <a:gd name="T29" fmla="*/ 10 h 42"/>
                  <a:gd name="T30" fmla="*/ 20 w 51"/>
                  <a:gd name="T31" fmla="*/ 13 h 42"/>
                  <a:gd name="T32" fmla="*/ 23 w 51"/>
                  <a:gd name="T33" fmla="*/ 16 h 42"/>
                  <a:gd name="T34" fmla="*/ 26 w 51"/>
                  <a:gd name="T35" fmla="*/ 19 h 42"/>
                  <a:gd name="T36" fmla="*/ 34 w 51"/>
                  <a:gd name="T37" fmla="*/ 24 h 42"/>
                  <a:gd name="T38" fmla="*/ 36 w 51"/>
                  <a:gd name="T39" fmla="*/ 25 h 42"/>
                  <a:gd name="T40" fmla="*/ 39 w 51"/>
                  <a:gd name="T41" fmla="*/ 28 h 42"/>
                  <a:gd name="T42" fmla="*/ 42 w 51"/>
                  <a:gd name="T43" fmla="*/ 31 h 42"/>
                  <a:gd name="T44" fmla="*/ 44 w 51"/>
                  <a:gd name="T45"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42">
                    <a:moveTo>
                      <a:pt x="44" y="32"/>
                    </a:moveTo>
                    <a:cubicBezTo>
                      <a:pt x="45" y="33"/>
                      <a:pt x="46" y="33"/>
                      <a:pt x="46" y="34"/>
                    </a:cubicBezTo>
                    <a:cubicBezTo>
                      <a:pt x="47" y="37"/>
                      <a:pt x="50" y="39"/>
                      <a:pt x="51" y="42"/>
                    </a:cubicBezTo>
                    <a:cubicBezTo>
                      <a:pt x="49" y="41"/>
                      <a:pt x="47" y="40"/>
                      <a:pt x="45" y="40"/>
                    </a:cubicBezTo>
                    <a:cubicBezTo>
                      <a:pt x="36" y="36"/>
                      <a:pt x="30" y="28"/>
                      <a:pt x="22" y="23"/>
                    </a:cubicBezTo>
                    <a:cubicBezTo>
                      <a:pt x="20" y="22"/>
                      <a:pt x="20" y="20"/>
                      <a:pt x="19" y="18"/>
                    </a:cubicBezTo>
                    <a:cubicBezTo>
                      <a:pt x="16" y="10"/>
                      <a:pt x="13" y="9"/>
                      <a:pt x="4" y="10"/>
                    </a:cubicBezTo>
                    <a:cubicBezTo>
                      <a:pt x="4" y="10"/>
                      <a:pt x="3" y="10"/>
                      <a:pt x="3" y="10"/>
                    </a:cubicBezTo>
                    <a:cubicBezTo>
                      <a:pt x="2" y="9"/>
                      <a:pt x="1" y="9"/>
                      <a:pt x="1" y="8"/>
                    </a:cubicBezTo>
                    <a:cubicBezTo>
                      <a:pt x="0" y="7"/>
                      <a:pt x="0" y="6"/>
                      <a:pt x="0" y="5"/>
                    </a:cubicBezTo>
                    <a:cubicBezTo>
                      <a:pt x="0" y="3"/>
                      <a:pt x="1" y="2"/>
                      <a:pt x="3" y="0"/>
                    </a:cubicBezTo>
                    <a:cubicBezTo>
                      <a:pt x="3" y="0"/>
                      <a:pt x="4" y="0"/>
                      <a:pt x="5" y="0"/>
                    </a:cubicBezTo>
                    <a:cubicBezTo>
                      <a:pt x="7" y="2"/>
                      <a:pt x="9" y="5"/>
                      <a:pt x="12" y="6"/>
                    </a:cubicBezTo>
                    <a:cubicBezTo>
                      <a:pt x="13" y="6"/>
                      <a:pt x="14" y="6"/>
                      <a:pt x="15" y="7"/>
                    </a:cubicBezTo>
                    <a:cubicBezTo>
                      <a:pt x="15" y="8"/>
                      <a:pt x="16" y="9"/>
                      <a:pt x="18" y="10"/>
                    </a:cubicBezTo>
                    <a:cubicBezTo>
                      <a:pt x="18" y="11"/>
                      <a:pt x="19" y="12"/>
                      <a:pt x="20" y="13"/>
                    </a:cubicBezTo>
                    <a:cubicBezTo>
                      <a:pt x="21" y="14"/>
                      <a:pt x="22" y="15"/>
                      <a:pt x="23" y="16"/>
                    </a:cubicBezTo>
                    <a:cubicBezTo>
                      <a:pt x="24" y="17"/>
                      <a:pt x="25" y="18"/>
                      <a:pt x="26" y="19"/>
                    </a:cubicBezTo>
                    <a:cubicBezTo>
                      <a:pt x="27" y="22"/>
                      <a:pt x="30" y="23"/>
                      <a:pt x="34" y="24"/>
                    </a:cubicBezTo>
                    <a:cubicBezTo>
                      <a:pt x="34" y="24"/>
                      <a:pt x="35" y="25"/>
                      <a:pt x="36" y="25"/>
                    </a:cubicBezTo>
                    <a:cubicBezTo>
                      <a:pt x="37" y="27"/>
                      <a:pt x="37" y="28"/>
                      <a:pt x="39" y="28"/>
                    </a:cubicBezTo>
                    <a:cubicBezTo>
                      <a:pt x="39" y="30"/>
                      <a:pt x="40" y="31"/>
                      <a:pt x="42" y="31"/>
                    </a:cubicBezTo>
                    <a:cubicBezTo>
                      <a:pt x="43" y="31"/>
                      <a:pt x="43" y="32"/>
                      <a:pt x="44" y="32"/>
                    </a:cubicBezTo>
                    <a:close/>
                  </a:path>
                </a:pathLst>
              </a:custGeom>
              <a:solidFill>
                <a:srgbClr val="E5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67"/>
              <p:cNvSpPr/>
              <p:nvPr userDrawn="1"/>
            </p:nvSpPr>
            <p:spPr bwMode="auto">
              <a:xfrm>
                <a:off x="2107" y="2475"/>
                <a:ext cx="24" cy="29"/>
              </a:xfrm>
              <a:custGeom>
                <a:avLst/>
                <a:gdLst>
                  <a:gd name="T0" fmla="*/ 14 w 20"/>
                  <a:gd name="T1" fmla="*/ 5 h 25"/>
                  <a:gd name="T2" fmla="*/ 15 w 20"/>
                  <a:gd name="T3" fmla="*/ 7 h 25"/>
                  <a:gd name="T4" fmla="*/ 20 w 20"/>
                  <a:gd name="T5" fmla="*/ 11 h 25"/>
                  <a:gd name="T6" fmla="*/ 17 w 20"/>
                  <a:gd name="T7" fmla="*/ 22 h 25"/>
                  <a:gd name="T8" fmla="*/ 12 w 20"/>
                  <a:gd name="T9" fmla="*/ 25 h 25"/>
                  <a:gd name="T10" fmla="*/ 2 w 20"/>
                  <a:gd name="T11" fmla="*/ 16 h 25"/>
                  <a:gd name="T12" fmla="*/ 2 w 20"/>
                  <a:gd name="T13" fmla="*/ 12 h 25"/>
                  <a:gd name="T14" fmla="*/ 11 w 20"/>
                  <a:gd name="T15" fmla="*/ 1 h 25"/>
                  <a:gd name="T16" fmla="*/ 14 w 20"/>
                  <a:gd name="T17" fmla="*/ 1 h 25"/>
                  <a:gd name="T18" fmla="*/ 14 w 20"/>
                  <a:gd name="T1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5">
                    <a:moveTo>
                      <a:pt x="14" y="5"/>
                    </a:moveTo>
                    <a:cubicBezTo>
                      <a:pt x="14" y="5"/>
                      <a:pt x="14" y="6"/>
                      <a:pt x="15" y="7"/>
                    </a:cubicBezTo>
                    <a:cubicBezTo>
                      <a:pt x="16" y="9"/>
                      <a:pt x="20" y="7"/>
                      <a:pt x="20" y="11"/>
                    </a:cubicBezTo>
                    <a:cubicBezTo>
                      <a:pt x="20" y="12"/>
                      <a:pt x="17" y="21"/>
                      <a:pt x="17" y="22"/>
                    </a:cubicBezTo>
                    <a:cubicBezTo>
                      <a:pt x="16" y="23"/>
                      <a:pt x="11" y="19"/>
                      <a:pt x="12" y="25"/>
                    </a:cubicBezTo>
                    <a:cubicBezTo>
                      <a:pt x="6" y="25"/>
                      <a:pt x="6" y="18"/>
                      <a:pt x="2" y="16"/>
                    </a:cubicBezTo>
                    <a:cubicBezTo>
                      <a:pt x="1" y="15"/>
                      <a:pt x="0" y="13"/>
                      <a:pt x="2" y="12"/>
                    </a:cubicBezTo>
                    <a:cubicBezTo>
                      <a:pt x="3" y="6"/>
                      <a:pt x="9" y="6"/>
                      <a:pt x="11" y="1"/>
                    </a:cubicBezTo>
                    <a:cubicBezTo>
                      <a:pt x="12" y="1"/>
                      <a:pt x="13" y="0"/>
                      <a:pt x="14" y="1"/>
                    </a:cubicBezTo>
                    <a:cubicBezTo>
                      <a:pt x="16" y="3"/>
                      <a:pt x="15" y="4"/>
                      <a:pt x="14" y="5"/>
                    </a:cubicBezTo>
                    <a:close/>
                  </a:path>
                </a:pathLst>
              </a:custGeom>
              <a:solidFill>
                <a:srgbClr val="C8C4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68"/>
              <p:cNvSpPr/>
              <p:nvPr userDrawn="1"/>
            </p:nvSpPr>
            <p:spPr bwMode="auto">
              <a:xfrm>
                <a:off x="2148" y="2517"/>
                <a:ext cx="24" cy="26"/>
              </a:xfrm>
              <a:custGeom>
                <a:avLst/>
                <a:gdLst>
                  <a:gd name="T0" fmla="*/ 0 w 21"/>
                  <a:gd name="T1" fmla="*/ 12 h 23"/>
                  <a:gd name="T2" fmla="*/ 4 w 21"/>
                  <a:gd name="T3" fmla="*/ 7 h 23"/>
                  <a:gd name="T4" fmla="*/ 6 w 21"/>
                  <a:gd name="T5" fmla="*/ 3 h 23"/>
                  <a:gd name="T6" fmla="*/ 9 w 21"/>
                  <a:gd name="T7" fmla="*/ 1 h 23"/>
                  <a:gd name="T8" fmla="*/ 12 w 21"/>
                  <a:gd name="T9" fmla="*/ 3 h 23"/>
                  <a:gd name="T10" fmla="*/ 19 w 21"/>
                  <a:gd name="T11" fmla="*/ 19 h 23"/>
                  <a:gd name="T12" fmla="*/ 21 w 21"/>
                  <a:gd name="T13" fmla="*/ 21 h 23"/>
                  <a:gd name="T14" fmla="*/ 15 w 21"/>
                  <a:gd name="T15" fmla="*/ 23 h 23"/>
                  <a:gd name="T16" fmla="*/ 15 w 21"/>
                  <a:gd name="T17" fmla="*/ 23 h 23"/>
                  <a:gd name="T18" fmla="*/ 14 w 21"/>
                  <a:gd name="T19" fmla="*/ 22 h 23"/>
                  <a:gd name="T20" fmla="*/ 13 w 21"/>
                  <a:gd name="T21" fmla="*/ 21 h 23"/>
                  <a:gd name="T22" fmla="*/ 12 w 21"/>
                  <a:gd name="T23" fmla="*/ 21 h 23"/>
                  <a:gd name="T24" fmla="*/ 10 w 21"/>
                  <a:gd name="T25" fmla="*/ 21 h 23"/>
                  <a:gd name="T26" fmla="*/ 0 w 21"/>
                  <a:gd name="T2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0" y="12"/>
                    </a:moveTo>
                    <a:cubicBezTo>
                      <a:pt x="1" y="10"/>
                      <a:pt x="2" y="8"/>
                      <a:pt x="4" y="7"/>
                    </a:cubicBezTo>
                    <a:cubicBezTo>
                      <a:pt x="6" y="7"/>
                      <a:pt x="8" y="6"/>
                      <a:pt x="6" y="3"/>
                    </a:cubicBezTo>
                    <a:cubicBezTo>
                      <a:pt x="6" y="0"/>
                      <a:pt x="8" y="0"/>
                      <a:pt x="9" y="1"/>
                    </a:cubicBezTo>
                    <a:cubicBezTo>
                      <a:pt x="11" y="1"/>
                      <a:pt x="13" y="2"/>
                      <a:pt x="12" y="3"/>
                    </a:cubicBezTo>
                    <a:cubicBezTo>
                      <a:pt x="7" y="12"/>
                      <a:pt x="16" y="14"/>
                      <a:pt x="19" y="19"/>
                    </a:cubicBezTo>
                    <a:cubicBezTo>
                      <a:pt x="20" y="20"/>
                      <a:pt x="20" y="21"/>
                      <a:pt x="21" y="21"/>
                    </a:cubicBezTo>
                    <a:cubicBezTo>
                      <a:pt x="19" y="22"/>
                      <a:pt x="17" y="22"/>
                      <a:pt x="15" y="23"/>
                    </a:cubicBezTo>
                    <a:cubicBezTo>
                      <a:pt x="15" y="23"/>
                      <a:pt x="15" y="23"/>
                      <a:pt x="15" y="23"/>
                    </a:cubicBezTo>
                    <a:cubicBezTo>
                      <a:pt x="15" y="23"/>
                      <a:pt x="15" y="23"/>
                      <a:pt x="14" y="22"/>
                    </a:cubicBezTo>
                    <a:cubicBezTo>
                      <a:pt x="14" y="22"/>
                      <a:pt x="14" y="22"/>
                      <a:pt x="13" y="21"/>
                    </a:cubicBezTo>
                    <a:cubicBezTo>
                      <a:pt x="13" y="21"/>
                      <a:pt x="12" y="21"/>
                      <a:pt x="12" y="21"/>
                    </a:cubicBezTo>
                    <a:cubicBezTo>
                      <a:pt x="11" y="21"/>
                      <a:pt x="10" y="21"/>
                      <a:pt x="10" y="21"/>
                    </a:cubicBezTo>
                    <a:cubicBezTo>
                      <a:pt x="6" y="19"/>
                      <a:pt x="1" y="17"/>
                      <a:pt x="0" y="12"/>
                    </a:cubicBezTo>
                    <a:close/>
                  </a:path>
                </a:pathLst>
              </a:custGeom>
              <a:solidFill>
                <a:srgbClr val="E0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69"/>
              <p:cNvSpPr/>
              <p:nvPr userDrawn="1"/>
            </p:nvSpPr>
            <p:spPr bwMode="auto">
              <a:xfrm>
                <a:off x="2099" y="2496"/>
                <a:ext cx="15" cy="23"/>
              </a:xfrm>
              <a:custGeom>
                <a:avLst/>
                <a:gdLst>
                  <a:gd name="T0" fmla="*/ 0 w 13"/>
                  <a:gd name="T1" fmla="*/ 19 h 20"/>
                  <a:gd name="T2" fmla="*/ 4 w 13"/>
                  <a:gd name="T3" fmla="*/ 14 h 20"/>
                  <a:gd name="T4" fmla="*/ 5 w 13"/>
                  <a:gd name="T5" fmla="*/ 11 h 20"/>
                  <a:gd name="T6" fmla="*/ 4 w 13"/>
                  <a:gd name="T7" fmla="*/ 1 h 20"/>
                  <a:gd name="T8" fmla="*/ 8 w 13"/>
                  <a:gd name="T9" fmla="*/ 1 h 20"/>
                  <a:gd name="T10" fmla="*/ 10 w 13"/>
                  <a:gd name="T11" fmla="*/ 0 h 20"/>
                  <a:gd name="T12" fmla="*/ 11 w 13"/>
                  <a:gd name="T13" fmla="*/ 5 h 20"/>
                  <a:gd name="T14" fmla="*/ 10 w 13"/>
                  <a:gd name="T15" fmla="*/ 8 h 20"/>
                  <a:gd name="T16" fmla="*/ 0 w 13"/>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0" y="19"/>
                    </a:moveTo>
                    <a:cubicBezTo>
                      <a:pt x="2" y="18"/>
                      <a:pt x="2" y="15"/>
                      <a:pt x="4" y="14"/>
                    </a:cubicBezTo>
                    <a:cubicBezTo>
                      <a:pt x="7" y="14"/>
                      <a:pt x="7" y="13"/>
                      <a:pt x="5" y="11"/>
                    </a:cubicBezTo>
                    <a:cubicBezTo>
                      <a:pt x="1" y="8"/>
                      <a:pt x="5" y="4"/>
                      <a:pt x="4" y="1"/>
                    </a:cubicBezTo>
                    <a:cubicBezTo>
                      <a:pt x="4" y="0"/>
                      <a:pt x="6" y="1"/>
                      <a:pt x="8" y="1"/>
                    </a:cubicBezTo>
                    <a:cubicBezTo>
                      <a:pt x="8" y="0"/>
                      <a:pt x="9" y="0"/>
                      <a:pt x="10" y="0"/>
                    </a:cubicBezTo>
                    <a:cubicBezTo>
                      <a:pt x="12" y="2"/>
                      <a:pt x="12" y="3"/>
                      <a:pt x="11" y="5"/>
                    </a:cubicBezTo>
                    <a:cubicBezTo>
                      <a:pt x="11" y="6"/>
                      <a:pt x="10" y="7"/>
                      <a:pt x="10" y="8"/>
                    </a:cubicBezTo>
                    <a:cubicBezTo>
                      <a:pt x="13" y="18"/>
                      <a:pt x="10" y="20"/>
                      <a:pt x="0" y="19"/>
                    </a:cubicBezTo>
                    <a:close/>
                  </a:path>
                </a:pathLst>
              </a:custGeom>
              <a:solidFill>
                <a:srgbClr val="C6C2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70"/>
              <p:cNvSpPr/>
              <p:nvPr userDrawn="1"/>
            </p:nvSpPr>
            <p:spPr bwMode="auto">
              <a:xfrm>
                <a:off x="2104" y="2463"/>
                <a:ext cx="25" cy="19"/>
              </a:xfrm>
              <a:custGeom>
                <a:avLst/>
                <a:gdLst>
                  <a:gd name="T0" fmla="*/ 17 w 22"/>
                  <a:gd name="T1" fmla="*/ 15 h 16"/>
                  <a:gd name="T2" fmla="*/ 14 w 22"/>
                  <a:gd name="T3" fmla="*/ 12 h 16"/>
                  <a:gd name="T4" fmla="*/ 13 w 22"/>
                  <a:gd name="T5" fmla="*/ 12 h 16"/>
                  <a:gd name="T6" fmla="*/ 4 w 22"/>
                  <a:gd name="T7" fmla="*/ 5 h 16"/>
                  <a:gd name="T8" fmla="*/ 6 w 22"/>
                  <a:gd name="T9" fmla="*/ 1 h 16"/>
                  <a:gd name="T10" fmla="*/ 8 w 22"/>
                  <a:gd name="T11" fmla="*/ 0 h 16"/>
                  <a:gd name="T12" fmla="*/ 8 w 22"/>
                  <a:gd name="T13" fmla="*/ 0 h 16"/>
                  <a:gd name="T14" fmla="*/ 11 w 22"/>
                  <a:gd name="T15" fmla="*/ 3 h 16"/>
                  <a:gd name="T16" fmla="*/ 11 w 22"/>
                  <a:gd name="T17" fmla="*/ 3 h 16"/>
                  <a:gd name="T18" fmla="*/ 20 w 22"/>
                  <a:gd name="T19" fmla="*/ 10 h 16"/>
                  <a:gd name="T20" fmla="*/ 17 w 22"/>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6">
                    <a:moveTo>
                      <a:pt x="17" y="15"/>
                    </a:moveTo>
                    <a:cubicBezTo>
                      <a:pt x="17" y="13"/>
                      <a:pt x="17" y="11"/>
                      <a:pt x="14" y="12"/>
                    </a:cubicBezTo>
                    <a:cubicBezTo>
                      <a:pt x="14" y="12"/>
                      <a:pt x="13" y="12"/>
                      <a:pt x="13" y="12"/>
                    </a:cubicBezTo>
                    <a:cubicBezTo>
                      <a:pt x="9" y="11"/>
                      <a:pt x="0" y="16"/>
                      <a:pt x="4" y="5"/>
                    </a:cubicBezTo>
                    <a:cubicBezTo>
                      <a:pt x="5" y="4"/>
                      <a:pt x="5" y="2"/>
                      <a:pt x="6" y="1"/>
                    </a:cubicBezTo>
                    <a:cubicBezTo>
                      <a:pt x="7" y="0"/>
                      <a:pt x="7" y="0"/>
                      <a:pt x="8" y="0"/>
                    </a:cubicBezTo>
                    <a:cubicBezTo>
                      <a:pt x="8" y="0"/>
                      <a:pt x="8" y="0"/>
                      <a:pt x="8" y="0"/>
                    </a:cubicBezTo>
                    <a:cubicBezTo>
                      <a:pt x="10" y="1"/>
                      <a:pt x="10" y="3"/>
                      <a:pt x="11" y="3"/>
                    </a:cubicBezTo>
                    <a:cubicBezTo>
                      <a:pt x="11" y="3"/>
                      <a:pt x="11" y="3"/>
                      <a:pt x="11" y="3"/>
                    </a:cubicBezTo>
                    <a:cubicBezTo>
                      <a:pt x="14" y="5"/>
                      <a:pt x="18" y="5"/>
                      <a:pt x="20" y="10"/>
                    </a:cubicBezTo>
                    <a:cubicBezTo>
                      <a:pt x="22" y="14"/>
                      <a:pt x="19" y="14"/>
                      <a:pt x="17" y="15"/>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71"/>
              <p:cNvSpPr/>
              <p:nvPr userDrawn="1"/>
            </p:nvSpPr>
            <p:spPr bwMode="auto">
              <a:xfrm>
                <a:off x="2110" y="2491"/>
                <a:ext cx="21" cy="23"/>
              </a:xfrm>
              <a:custGeom>
                <a:avLst/>
                <a:gdLst>
                  <a:gd name="T0" fmla="*/ 2 w 18"/>
                  <a:gd name="T1" fmla="*/ 9 h 20"/>
                  <a:gd name="T2" fmla="*/ 1 w 18"/>
                  <a:gd name="T3" fmla="*/ 4 h 20"/>
                  <a:gd name="T4" fmla="*/ 1 w 18"/>
                  <a:gd name="T5" fmla="*/ 0 h 20"/>
                  <a:gd name="T6" fmla="*/ 4 w 18"/>
                  <a:gd name="T7" fmla="*/ 1 h 20"/>
                  <a:gd name="T8" fmla="*/ 10 w 18"/>
                  <a:gd name="T9" fmla="*/ 11 h 20"/>
                  <a:gd name="T10" fmla="*/ 18 w 18"/>
                  <a:gd name="T11" fmla="*/ 20 h 20"/>
                  <a:gd name="T12" fmla="*/ 2 w 18"/>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2" y="9"/>
                    </a:moveTo>
                    <a:cubicBezTo>
                      <a:pt x="2" y="8"/>
                      <a:pt x="1" y="6"/>
                      <a:pt x="1" y="4"/>
                    </a:cubicBezTo>
                    <a:cubicBezTo>
                      <a:pt x="0" y="3"/>
                      <a:pt x="0" y="1"/>
                      <a:pt x="1" y="0"/>
                    </a:cubicBezTo>
                    <a:cubicBezTo>
                      <a:pt x="2" y="0"/>
                      <a:pt x="4" y="0"/>
                      <a:pt x="4" y="1"/>
                    </a:cubicBezTo>
                    <a:cubicBezTo>
                      <a:pt x="5" y="5"/>
                      <a:pt x="7" y="8"/>
                      <a:pt x="10" y="11"/>
                    </a:cubicBezTo>
                    <a:cubicBezTo>
                      <a:pt x="13" y="13"/>
                      <a:pt x="16" y="15"/>
                      <a:pt x="18" y="20"/>
                    </a:cubicBezTo>
                    <a:cubicBezTo>
                      <a:pt x="11" y="18"/>
                      <a:pt x="9" y="10"/>
                      <a:pt x="2" y="9"/>
                    </a:cubicBezTo>
                    <a:close/>
                  </a:path>
                </a:pathLst>
              </a:custGeom>
              <a:solidFill>
                <a:srgbClr val="BE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72"/>
              <p:cNvSpPr/>
              <p:nvPr userDrawn="1"/>
            </p:nvSpPr>
            <p:spPr bwMode="auto">
              <a:xfrm>
                <a:off x="2140" y="2527"/>
                <a:ext cx="25" cy="18"/>
              </a:xfrm>
              <a:custGeom>
                <a:avLst/>
                <a:gdLst>
                  <a:gd name="T0" fmla="*/ 7 w 22"/>
                  <a:gd name="T1" fmla="*/ 3 h 16"/>
                  <a:gd name="T2" fmla="*/ 19 w 22"/>
                  <a:gd name="T3" fmla="*/ 11 h 16"/>
                  <a:gd name="T4" fmla="*/ 22 w 22"/>
                  <a:gd name="T5" fmla="*/ 12 h 16"/>
                  <a:gd name="T6" fmla="*/ 22 w 22"/>
                  <a:gd name="T7" fmla="*/ 14 h 16"/>
                  <a:gd name="T8" fmla="*/ 12 w 22"/>
                  <a:gd name="T9" fmla="*/ 12 h 16"/>
                  <a:gd name="T10" fmla="*/ 5 w 22"/>
                  <a:gd name="T11" fmla="*/ 6 h 16"/>
                  <a:gd name="T12" fmla="*/ 0 w 22"/>
                  <a:gd name="T13" fmla="*/ 0 h 16"/>
                  <a:gd name="T14" fmla="*/ 7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7" y="3"/>
                    </a:moveTo>
                    <a:cubicBezTo>
                      <a:pt x="11" y="7"/>
                      <a:pt x="14" y="10"/>
                      <a:pt x="19" y="11"/>
                    </a:cubicBezTo>
                    <a:cubicBezTo>
                      <a:pt x="20" y="11"/>
                      <a:pt x="21" y="12"/>
                      <a:pt x="22" y="12"/>
                    </a:cubicBezTo>
                    <a:cubicBezTo>
                      <a:pt x="22" y="13"/>
                      <a:pt x="22" y="13"/>
                      <a:pt x="22" y="14"/>
                    </a:cubicBezTo>
                    <a:cubicBezTo>
                      <a:pt x="18" y="16"/>
                      <a:pt x="15" y="13"/>
                      <a:pt x="12" y="12"/>
                    </a:cubicBezTo>
                    <a:cubicBezTo>
                      <a:pt x="10" y="9"/>
                      <a:pt x="8" y="7"/>
                      <a:pt x="5" y="6"/>
                    </a:cubicBezTo>
                    <a:cubicBezTo>
                      <a:pt x="2" y="5"/>
                      <a:pt x="1" y="3"/>
                      <a:pt x="0" y="0"/>
                    </a:cubicBezTo>
                    <a:cubicBezTo>
                      <a:pt x="3" y="0"/>
                      <a:pt x="5" y="3"/>
                      <a:pt x="7" y="3"/>
                    </a:cubicBezTo>
                    <a:close/>
                  </a:path>
                </a:pathLst>
              </a:custGeom>
              <a:solidFill>
                <a:srgbClr val="CF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3"/>
              <p:cNvSpPr/>
              <p:nvPr userDrawn="1"/>
            </p:nvSpPr>
            <p:spPr bwMode="auto">
              <a:xfrm>
                <a:off x="2188" y="2565"/>
                <a:ext cx="3" cy="2"/>
              </a:xfrm>
              <a:custGeom>
                <a:avLst/>
                <a:gdLst>
                  <a:gd name="T0" fmla="*/ 2 w 2"/>
                  <a:gd name="T1" fmla="*/ 1 h 2"/>
                  <a:gd name="T2" fmla="*/ 1 w 2"/>
                  <a:gd name="T3" fmla="*/ 2 h 2"/>
                  <a:gd name="T4" fmla="*/ 0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0" y="1"/>
                      <a:pt x="0" y="1"/>
                      <a:pt x="0" y="0"/>
                    </a:cubicBezTo>
                    <a:cubicBezTo>
                      <a:pt x="1" y="0"/>
                      <a:pt x="2" y="1"/>
                      <a:pt x="2" y="1"/>
                    </a:cubicBezTo>
                    <a:close/>
                  </a:path>
                </a:pathLst>
              </a:custGeom>
              <a:solidFill>
                <a:srgbClr val="ECE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74"/>
              <p:cNvSpPr/>
              <p:nvPr userDrawn="1"/>
            </p:nvSpPr>
            <p:spPr bwMode="auto">
              <a:xfrm>
                <a:off x="1921" y="2541"/>
                <a:ext cx="20" cy="22"/>
              </a:xfrm>
              <a:custGeom>
                <a:avLst/>
                <a:gdLst>
                  <a:gd name="T0" fmla="*/ 18 w 18"/>
                  <a:gd name="T1" fmla="*/ 10 h 19"/>
                  <a:gd name="T2" fmla="*/ 16 w 18"/>
                  <a:gd name="T3" fmla="*/ 12 h 19"/>
                  <a:gd name="T4" fmla="*/ 12 w 18"/>
                  <a:gd name="T5" fmla="*/ 17 h 19"/>
                  <a:gd name="T6" fmla="*/ 7 w 18"/>
                  <a:gd name="T7" fmla="*/ 17 h 19"/>
                  <a:gd name="T8" fmla="*/ 5 w 18"/>
                  <a:gd name="T9" fmla="*/ 16 h 19"/>
                  <a:gd name="T10" fmla="*/ 0 w 18"/>
                  <a:gd name="T11" fmla="*/ 12 h 19"/>
                  <a:gd name="T12" fmla="*/ 0 w 18"/>
                  <a:gd name="T13" fmla="*/ 10 h 19"/>
                  <a:gd name="T14" fmla="*/ 2 w 18"/>
                  <a:gd name="T15" fmla="*/ 9 h 19"/>
                  <a:gd name="T16" fmla="*/ 3 w 18"/>
                  <a:gd name="T17" fmla="*/ 5 h 19"/>
                  <a:gd name="T18" fmla="*/ 3 w 18"/>
                  <a:gd name="T19" fmla="*/ 5 h 19"/>
                  <a:gd name="T20" fmla="*/ 4 w 18"/>
                  <a:gd name="T21" fmla="*/ 3 h 19"/>
                  <a:gd name="T22" fmla="*/ 3 w 18"/>
                  <a:gd name="T23" fmla="*/ 1 h 19"/>
                  <a:gd name="T24" fmla="*/ 5 w 18"/>
                  <a:gd name="T25" fmla="*/ 0 h 19"/>
                  <a:gd name="T26" fmla="*/ 9 w 18"/>
                  <a:gd name="T27" fmla="*/ 5 h 19"/>
                  <a:gd name="T28" fmla="*/ 13 w 18"/>
                  <a:gd name="T29" fmla="*/ 7 h 19"/>
                  <a:gd name="T30" fmla="*/ 17 w 18"/>
                  <a:gd name="T31" fmla="*/ 8 h 19"/>
                  <a:gd name="T32" fmla="*/ 18 w 18"/>
                  <a:gd name="T3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9">
                    <a:moveTo>
                      <a:pt x="18" y="10"/>
                    </a:moveTo>
                    <a:cubicBezTo>
                      <a:pt x="17" y="11"/>
                      <a:pt x="17" y="11"/>
                      <a:pt x="16" y="12"/>
                    </a:cubicBezTo>
                    <a:cubicBezTo>
                      <a:pt x="14" y="13"/>
                      <a:pt x="13" y="15"/>
                      <a:pt x="12" y="17"/>
                    </a:cubicBezTo>
                    <a:cubicBezTo>
                      <a:pt x="10" y="19"/>
                      <a:pt x="9" y="18"/>
                      <a:pt x="7" y="17"/>
                    </a:cubicBezTo>
                    <a:cubicBezTo>
                      <a:pt x="6" y="17"/>
                      <a:pt x="5" y="16"/>
                      <a:pt x="5" y="16"/>
                    </a:cubicBezTo>
                    <a:cubicBezTo>
                      <a:pt x="3" y="15"/>
                      <a:pt x="2" y="13"/>
                      <a:pt x="0" y="12"/>
                    </a:cubicBezTo>
                    <a:cubicBezTo>
                      <a:pt x="0" y="11"/>
                      <a:pt x="0" y="10"/>
                      <a:pt x="0" y="10"/>
                    </a:cubicBezTo>
                    <a:cubicBezTo>
                      <a:pt x="1" y="9"/>
                      <a:pt x="1" y="9"/>
                      <a:pt x="2" y="9"/>
                    </a:cubicBezTo>
                    <a:cubicBezTo>
                      <a:pt x="3" y="8"/>
                      <a:pt x="2" y="6"/>
                      <a:pt x="3" y="5"/>
                    </a:cubicBezTo>
                    <a:cubicBezTo>
                      <a:pt x="3" y="5"/>
                      <a:pt x="3" y="5"/>
                      <a:pt x="3" y="5"/>
                    </a:cubicBezTo>
                    <a:cubicBezTo>
                      <a:pt x="3" y="4"/>
                      <a:pt x="3" y="4"/>
                      <a:pt x="4" y="3"/>
                    </a:cubicBezTo>
                    <a:cubicBezTo>
                      <a:pt x="3" y="2"/>
                      <a:pt x="3" y="2"/>
                      <a:pt x="3" y="1"/>
                    </a:cubicBezTo>
                    <a:cubicBezTo>
                      <a:pt x="4" y="0"/>
                      <a:pt x="4" y="0"/>
                      <a:pt x="5" y="0"/>
                    </a:cubicBezTo>
                    <a:cubicBezTo>
                      <a:pt x="7" y="1"/>
                      <a:pt x="8" y="3"/>
                      <a:pt x="9" y="5"/>
                    </a:cubicBezTo>
                    <a:cubicBezTo>
                      <a:pt x="11" y="6"/>
                      <a:pt x="12" y="6"/>
                      <a:pt x="13" y="7"/>
                    </a:cubicBezTo>
                    <a:cubicBezTo>
                      <a:pt x="15" y="7"/>
                      <a:pt x="16" y="7"/>
                      <a:pt x="17" y="8"/>
                    </a:cubicBezTo>
                    <a:cubicBezTo>
                      <a:pt x="17" y="9"/>
                      <a:pt x="18" y="9"/>
                      <a:pt x="18" y="10"/>
                    </a:cubicBezTo>
                    <a:close/>
                  </a:path>
                </a:pathLst>
              </a:custGeom>
              <a:solidFill>
                <a:srgbClr val="E2E7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75"/>
              <p:cNvSpPr/>
              <p:nvPr userDrawn="1"/>
            </p:nvSpPr>
            <p:spPr bwMode="auto">
              <a:xfrm>
                <a:off x="1944" y="2497"/>
                <a:ext cx="8" cy="8"/>
              </a:xfrm>
              <a:custGeom>
                <a:avLst/>
                <a:gdLst>
                  <a:gd name="T0" fmla="*/ 6 w 7"/>
                  <a:gd name="T1" fmla="*/ 7 h 7"/>
                  <a:gd name="T2" fmla="*/ 1 w 7"/>
                  <a:gd name="T3" fmla="*/ 3 h 7"/>
                  <a:gd name="T4" fmla="*/ 0 w 7"/>
                  <a:gd name="T5" fmla="*/ 1 h 7"/>
                  <a:gd name="T6" fmla="*/ 1 w 7"/>
                  <a:gd name="T7" fmla="*/ 0 h 7"/>
                  <a:gd name="T8" fmla="*/ 3 w 7"/>
                  <a:gd name="T9" fmla="*/ 0 h 7"/>
                  <a:gd name="T10" fmla="*/ 6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6" y="7"/>
                    </a:moveTo>
                    <a:cubicBezTo>
                      <a:pt x="3" y="7"/>
                      <a:pt x="1" y="5"/>
                      <a:pt x="1" y="3"/>
                    </a:cubicBezTo>
                    <a:cubicBezTo>
                      <a:pt x="1" y="2"/>
                      <a:pt x="0" y="1"/>
                      <a:pt x="0" y="1"/>
                    </a:cubicBezTo>
                    <a:cubicBezTo>
                      <a:pt x="0" y="1"/>
                      <a:pt x="1" y="0"/>
                      <a:pt x="1" y="0"/>
                    </a:cubicBezTo>
                    <a:cubicBezTo>
                      <a:pt x="2" y="0"/>
                      <a:pt x="2" y="0"/>
                      <a:pt x="3" y="0"/>
                    </a:cubicBezTo>
                    <a:cubicBezTo>
                      <a:pt x="5" y="2"/>
                      <a:pt x="7" y="4"/>
                      <a:pt x="6" y="7"/>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76"/>
              <p:cNvSpPr/>
              <p:nvPr userDrawn="1"/>
            </p:nvSpPr>
            <p:spPr bwMode="auto">
              <a:xfrm>
                <a:off x="1945" y="2492"/>
                <a:ext cx="3" cy="5"/>
              </a:xfrm>
              <a:custGeom>
                <a:avLst/>
                <a:gdLst>
                  <a:gd name="T0" fmla="*/ 0 w 3"/>
                  <a:gd name="T1" fmla="*/ 1 h 4"/>
                  <a:gd name="T2" fmla="*/ 1 w 3"/>
                  <a:gd name="T3" fmla="*/ 0 h 4"/>
                  <a:gd name="T4" fmla="*/ 1 w 3"/>
                  <a:gd name="T5" fmla="*/ 4 h 4"/>
                  <a:gd name="T6" fmla="*/ 0 w 3"/>
                  <a:gd name="T7" fmla="*/ 4 h 4"/>
                  <a:gd name="T8" fmla="*/ 0 w 3"/>
                  <a:gd name="T9" fmla="*/ 3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cubicBezTo>
                      <a:pt x="0" y="1"/>
                      <a:pt x="1" y="0"/>
                      <a:pt x="1" y="0"/>
                    </a:cubicBezTo>
                    <a:cubicBezTo>
                      <a:pt x="3" y="2"/>
                      <a:pt x="3" y="3"/>
                      <a:pt x="1" y="4"/>
                    </a:cubicBezTo>
                    <a:cubicBezTo>
                      <a:pt x="1" y="4"/>
                      <a:pt x="1" y="4"/>
                      <a:pt x="0" y="4"/>
                    </a:cubicBezTo>
                    <a:cubicBezTo>
                      <a:pt x="0" y="4"/>
                      <a:pt x="0" y="3"/>
                      <a:pt x="0" y="3"/>
                    </a:cubicBezTo>
                    <a:cubicBezTo>
                      <a:pt x="0" y="2"/>
                      <a:pt x="0" y="1"/>
                      <a:pt x="0" y="1"/>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77"/>
              <p:cNvSpPr/>
              <p:nvPr userDrawn="1"/>
            </p:nvSpPr>
            <p:spPr bwMode="auto">
              <a:xfrm>
                <a:off x="1862" y="2249"/>
                <a:ext cx="66" cy="47"/>
              </a:xfrm>
              <a:custGeom>
                <a:avLst/>
                <a:gdLst>
                  <a:gd name="T0" fmla="*/ 57 w 57"/>
                  <a:gd name="T1" fmla="*/ 37 h 41"/>
                  <a:gd name="T2" fmla="*/ 55 w 57"/>
                  <a:gd name="T3" fmla="*/ 39 h 41"/>
                  <a:gd name="T4" fmla="*/ 42 w 57"/>
                  <a:gd name="T5" fmla="*/ 33 h 41"/>
                  <a:gd name="T6" fmla="*/ 32 w 57"/>
                  <a:gd name="T7" fmla="*/ 25 h 41"/>
                  <a:gd name="T8" fmla="*/ 7 w 57"/>
                  <a:gd name="T9" fmla="*/ 9 h 41"/>
                  <a:gd name="T10" fmla="*/ 0 w 57"/>
                  <a:gd name="T11" fmla="*/ 3 h 41"/>
                  <a:gd name="T12" fmla="*/ 2 w 57"/>
                  <a:gd name="T13" fmla="*/ 0 h 41"/>
                  <a:gd name="T14" fmla="*/ 7 w 57"/>
                  <a:gd name="T15" fmla="*/ 2 h 41"/>
                  <a:gd name="T16" fmla="*/ 7 w 57"/>
                  <a:gd name="T17" fmla="*/ 2 h 41"/>
                  <a:gd name="T18" fmla="*/ 9 w 57"/>
                  <a:gd name="T19" fmla="*/ 3 h 41"/>
                  <a:gd name="T20" fmla="*/ 9 w 57"/>
                  <a:gd name="T21" fmla="*/ 3 h 41"/>
                  <a:gd name="T22" fmla="*/ 11 w 57"/>
                  <a:gd name="T23" fmla="*/ 5 h 41"/>
                  <a:gd name="T24" fmla="*/ 11 w 57"/>
                  <a:gd name="T25" fmla="*/ 5 h 41"/>
                  <a:gd name="T26" fmla="*/ 14 w 57"/>
                  <a:gd name="T27" fmla="*/ 7 h 41"/>
                  <a:gd name="T28" fmla="*/ 14 w 57"/>
                  <a:gd name="T29" fmla="*/ 7 h 41"/>
                  <a:gd name="T30" fmla="*/ 17 w 57"/>
                  <a:gd name="T31" fmla="*/ 9 h 41"/>
                  <a:gd name="T32" fmla="*/ 17 w 57"/>
                  <a:gd name="T33" fmla="*/ 9 h 41"/>
                  <a:gd name="T34" fmla="*/ 19 w 57"/>
                  <a:gd name="T35" fmla="*/ 10 h 41"/>
                  <a:gd name="T36" fmla="*/ 19 w 57"/>
                  <a:gd name="T37" fmla="*/ 10 h 41"/>
                  <a:gd name="T38" fmla="*/ 21 w 57"/>
                  <a:gd name="T39" fmla="*/ 11 h 41"/>
                  <a:gd name="T40" fmla="*/ 21 w 57"/>
                  <a:gd name="T41" fmla="*/ 11 h 41"/>
                  <a:gd name="T42" fmla="*/ 24 w 57"/>
                  <a:gd name="T43" fmla="*/ 12 h 41"/>
                  <a:gd name="T44" fmla="*/ 26 w 57"/>
                  <a:gd name="T45" fmla="*/ 14 h 41"/>
                  <a:gd name="T46" fmla="*/ 28 w 57"/>
                  <a:gd name="T47" fmla="*/ 15 h 41"/>
                  <a:gd name="T48" fmla="*/ 28 w 57"/>
                  <a:gd name="T49" fmla="*/ 15 h 41"/>
                  <a:gd name="T50" fmla="*/ 31 w 57"/>
                  <a:gd name="T51" fmla="*/ 16 h 41"/>
                  <a:gd name="T52" fmla="*/ 31 w 57"/>
                  <a:gd name="T53" fmla="*/ 18 h 41"/>
                  <a:gd name="T54" fmla="*/ 33 w 57"/>
                  <a:gd name="T55" fmla="*/ 19 h 41"/>
                  <a:gd name="T56" fmla="*/ 34 w 57"/>
                  <a:gd name="T57" fmla="*/ 19 h 41"/>
                  <a:gd name="T58" fmla="*/ 36 w 57"/>
                  <a:gd name="T59" fmla="*/ 20 h 41"/>
                  <a:gd name="T60" fmla="*/ 36 w 57"/>
                  <a:gd name="T61" fmla="*/ 20 h 41"/>
                  <a:gd name="T62" fmla="*/ 38 w 57"/>
                  <a:gd name="T63" fmla="*/ 21 h 41"/>
                  <a:gd name="T64" fmla="*/ 38 w 57"/>
                  <a:gd name="T65" fmla="*/ 21 h 41"/>
                  <a:gd name="T66" fmla="*/ 41 w 57"/>
                  <a:gd name="T67" fmla="*/ 24 h 41"/>
                  <a:gd name="T68" fmla="*/ 41 w 57"/>
                  <a:gd name="T69" fmla="*/ 24 h 41"/>
                  <a:gd name="T70" fmla="*/ 43 w 57"/>
                  <a:gd name="T71" fmla="*/ 26 h 41"/>
                  <a:gd name="T72" fmla="*/ 43 w 57"/>
                  <a:gd name="T73" fmla="*/ 26 h 41"/>
                  <a:gd name="T74" fmla="*/ 46 w 57"/>
                  <a:gd name="T75" fmla="*/ 28 h 41"/>
                  <a:gd name="T76" fmla="*/ 46 w 57"/>
                  <a:gd name="T77" fmla="*/ 28 h 41"/>
                  <a:gd name="T78" fmla="*/ 48 w 57"/>
                  <a:gd name="T79" fmla="*/ 30 h 41"/>
                  <a:gd name="T80" fmla="*/ 48 w 57"/>
                  <a:gd name="T81" fmla="*/ 30 h 41"/>
                  <a:gd name="T82" fmla="*/ 51 w 57"/>
                  <a:gd name="T83" fmla="*/ 31 h 41"/>
                  <a:gd name="T84" fmla="*/ 52 w 57"/>
                  <a:gd name="T85" fmla="*/ 33 h 41"/>
                  <a:gd name="T86" fmla="*/ 54 w 57"/>
                  <a:gd name="T87" fmla="*/ 34 h 41"/>
                  <a:gd name="T88" fmla="*/ 54 w 57"/>
                  <a:gd name="T89" fmla="*/ 34 h 41"/>
                  <a:gd name="T90" fmla="*/ 56 w 57"/>
                  <a:gd name="T91" fmla="*/ 35 h 41"/>
                  <a:gd name="T92" fmla="*/ 56 w 57"/>
                  <a:gd name="T93" fmla="*/ 35 h 41"/>
                  <a:gd name="T94" fmla="*/ 57 w 57"/>
                  <a:gd name="T95" fmla="*/ 36 h 41"/>
                  <a:gd name="T96" fmla="*/ 57 w 57"/>
                  <a:gd name="T9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41">
                    <a:moveTo>
                      <a:pt x="57" y="37"/>
                    </a:moveTo>
                    <a:cubicBezTo>
                      <a:pt x="56" y="37"/>
                      <a:pt x="56" y="38"/>
                      <a:pt x="55" y="39"/>
                    </a:cubicBezTo>
                    <a:cubicBezTo>
                      <a:pt x="49" y="41"/>
                      <a:pt x="46" y="35"/>
                      <a:pt x="42" y="33"/>
                    </a:cubicBezTo>
                    <a:cubicBezTo>
                      <a:pt x="38" y="31"/>
                      <a:pt x="35" y="28"/>
                      <a:pt x="32" y="25"/>
                    </a:cubicBezTo>
                    <a:cubicBezTo>
                      <a:pt x="24" y="19"/>
                      <a:pt x="15" y="15"/>
                      <a:pt x="7" y="9"/>
                    </a:cubicBezTo>
                    <a:cubicBezTo>
                      <a:pt x="5" y="7"/>
                      <a:pt x="1" y="6"/>
                      <a:pt x="0" y="3"/>
                    </a:cubicBezTo>
                    <a:cubicBezTo>
                      <a:pt x="0" y="1"/>
                      <a:pt x="0" y="0"/>
                      <a:pt x="2" y="0"/>
                    </a:cubicBezTo>
                    <a:cubicBezTo>
                      <a:pt x="4" y="1"/>
                      <a:pt x="5" y="2"/>
                      <a:pt x="7" y="2"/>
                    </a:cubicBezTo>
                    <a:cubicBezTo>
                      <a:pt x="7" y="2"/>
                      <a:pt x="7" y="2"/>
                      <a:pt x="7" y="2"/>
                    </a:cubicBezTo>
                    <a:cubicBezTo>
                      <a:pt x="8" y="3"/>
                      <a:pt x="8" y="3"/>
                      <a:pt x="9" y="3"/>
                    </a:cubicBezTo>
                    <a:cubicBezTo>
                      <a:pt x="9" y="3"/>
                      <a:pt x="9" y="3"/>
                      <a:pt x="9" y="3"/>
                    </a:cubicBezTo>
                    <a:cubicBezTo>
                      <a:pt x="10" y="4"/>
                      <a:pt x="11" y="4"/>
                      <a:pt x="11" y="5"/>
                    </a:cubicBezTo>
                    <a:cubicBezTo>
                      <a:pt x="11" y="5"/>
                      <a:pt x="11" y="5"/>
                      <a:pt x="11" y="5"/>
                    </a:cubicBezTo>
                    <a:cubicBezTo>
                      <a:pt x="13" y="5"/>
                      <a:pt x="13" y="7"/>
                      <a:pt x="14" y="7"/>
                    </a:cubicBezTo>
                    <a:cubicBezTo>
                      <a:pt x="14" y="7"/>
                      <a:pt x="14" y="7"/>
                      <a:pt x="14" y="7"/>
                    </a:cubicBezTo>
                    <a:cubicBezTo>
                      <a:pt x="15" y="8"/>
                      <a:pt x="16" y="8"/>
                      <a:pt x="17" y="9"/>
                    </a:cubicBezTo>
                    <a:cubicBezTo>
                      <a:pt x="17" y="9"/>
                      <a:pt x="17" y="9"/>
                      <a:pt x="17" y="9"/>
                    </a:cubicBezTo>
                    <a:cubicBezTo>
                      <a:pt x="17" y="9"/>
                      <a:pt x="18" y="10"/>
                      <a:pt x="19" y="10"/>
                    </a:cubicBezTo>
                    <a:cubicBezTo>
                      <a:pt x="19" y="10"/>
                      <a:pt x="19" y="10"/>
                      <a:pt x="19" y="10"/>
                    </a:cubicBezTo>
                    <a:cubicBezTo>
                      <a:pt x="20" y="10"/>
                      <a:pt x="20" y="11"/>
                      <a:pt x="21" y="11"/>
                    </a:cubicBezTo>
                    <a:cubicBezTo>
                      <a:pt x="21" y="11"/>
                      <a:pt x="21" y="11"/>
                      <a:pt x="21" y="11"/>
                    </a:cubicBezTo>
                    <a:cubicBezTo>
                      <a:pt x="22" y="12"/>
                      <a:pt x="23" y="12"/>
                      <a:pt x="24" y="12"/>
                    </a:cubicBezTo>
                    <a:cubicBezTo>
                      <a:pt x="24" y="13"/>
                      <a:pt x="25" y="13"/>
                      <a:pt x="26" y="14"/>
                    </a:cubicBezTo>
                    <a:cubicBezTo>
                      <a:pt x="27" y="14"/>
                      <a:pt x="27" y="15"/>
                      <a:pt x="28" y="15"/>
                    </a:cubicBezTo>
                    <a:cubicBezTo>
                      <a:pt x="28" y="15"/>
                      <a:pt x="28" y="15"/>
                      <a:pt x="28" y="15"/>
                    </a:cubicBezTo>
                    <a:cubicBezTo>
                      <a:pt x="29" y="15"/>
                      <a:pt x="30" y="16"/>
                      <a:pt x="31" y="16"/>
                    </a:cubicBezTo>
                    <a:cubicBezTo>
                      <a:pt x="31" y="17"/>
                      <a:pt x="31" y="17"/>
                      <a:pt x="31" y="18"/>
                    </a:cubicBezTo>
                    <a:cubicBezTo>
                      <a:pt x="32" y="18"/>
                      <a:pt x="33" y="18"/>
                      <a:pt x="33" y="19"/>
                    </a:cubicBezTo>
                    <a:cubicBezTo>
                      <a:pt x="34" y="19"/>
                      <a:pt x="34" y="19"/>
                      <a:pt x="34" y="19"/>
                    </a:cubicBezTo>
                    <a:cubicBezTo>
                      <a:pt x="34" y="19"/>
                      <a:pt x="35" y="20"/>
                      <a:pt x="36" y="20"/>
                    </a:cubicBezTo>
                    <a:cubicBezTo>
                      <a:pt x="36" y="20"/>
                      <a:pt x="36" y="20"/>
                      <a:pt x="36" y="20"/>
                    </a:cubicBezTo>
                    <a:cubicBezTo>
                      <a:pt x="37" y="21"/>
                      <a:pt x="37" y="21"/>
                      <a:pt x="38" y="21"/>
                    </a:cubicBezTo>
                    <a:cubicBezTo>
                      <a:pt x="38" y="21"/>
                      <a:pt x="38" y="21"/>
                      <a:pt x="38" y="21"/>
                    </a:cubicBezTo>
                    <a:cubicBezTo>
                      <a:pt x="39" y="22"/>
                      <a:pt x="40" y="24"/>
                      <a:pt x="41" y="24"/>
                    </a:cubicBezTo>
                    <a:cubicBezTo>
                      <a:pt x="41" y="24"/>
                      <a:pt x="41" y="24"/>
                      <a:pt x="41" y="24"/>
                    </a:cubicBezTo>
                    <a:cubicBezTo>
                      <a:pt x="42" y="25"/>
                      <a:pt x="43" y="25"/>
                      <a:pt x="43" y="26"/>
                    </a:cubicBezTo>
                    <a:cubicBezTo>
                      <a:pt x="43" y="26"/>
                      <a:pt x="43" y="26"/>
                      <a:pt x="43" y="26"/>
                    </a:cubicBezTo>
                    <a:cubicBezTo>
                      <a:pt x="45" y="26"/>
                      <a:pt x="45" y="28"/>
                      <a:pt x="46" y="28"/>
                    </a:cubicBezTo>
                    <a:cubicBezTo>
                      <a:pt x="46" y="28"/>
                      <a:pt x="46" y="28"/>
                      <a:pt x="46" y="28"/>
                    </a:cubicBezTo>
                    <a:cubicBezTo>
                      <a:pt x="47" y="29"/>
                      <a:pt x="48" y="29"/>
                      <a:pt x="48" y="30"/>
                    </a:cubicBezTo>
                    <a:cubicBezTo>
                      <a:pt x="48" y="30"/>
                      <a:pt x="48" y="30"/>
                      <a:pt x="48" y="30"/>
                    </a:cubicBezTo>
                    <a:cubicBezTo>
                      <a:pt x="49" y="30"/>
                      <a:pt x="50" y="30"/>
                      <a:pt x="51" y="31"/>
                    </a:cubicBezTo>
                    <a:cubicBezTo>
                      <a:pt x="51" y="32"/>
                      <a:pt x="51" y="32"/>
                      <a:pt x="52" y="33"/>
                    </a:cubicBezTo>
                    <a:cubicBezTo>
                      <a:pt x="52" y="33"/>
                      <a:pt x="53" y="33"/>
                      <a:pt x="54" y="34"/>
                    </a:cubicBezTo>
                    <a:cubicBezTo>
                      <a:pt x="54" y="34"/>
                      <a:pt x="54" y="34"/>
                      <a:pt x="54" y="34"/>
                    </a:cubicBezTo>
                    <a:cubicBezTo>
                      <a:pt x="54" y="34"/>
                      <a:pt x="55" y="35"/>
                      <a:pt x="56" y="35"/>
                    </a:cubicBezTo>
                    <a:cubicBezTo>
                      <a:pt x="56" y="35"/>
                      <a:pt x="56" y="35"/>
                      <a:pt x="56" y="35"/>
                    </a:cubicBezTo>
                    <a:cubicBezTo>
                      <a:pt x="56" y="35"/>
                      <a:pt x="57" y="35"/>
                      <a:pt x="57" y="36"/>
                    </a:cubicBezTo>
                    <a:cubicBezTo>
                      <a:pt x="57" y="36"/>
                      <a:pt x="57" y="37"/>
                      <a:pt x="57" y="37"/>
                    </a:cubicBezTo>
                    <a:close/>
                  </a:path>
                </a:pathLst>
              </a:custGeom>
              <a:solidFill>
                <a:srgbClr val="C8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78"/>
              <p:cNvSpPr/>
              <p:nvPr userDrawn="1"/>
            </p:nvSpPr>
            <p:spPr bwMode="auto">
              <a:xfrm>
                <a:off x="1907" y="2553"/>
                <a:ext cx="29" cy="52"/>
              </a:xfrm>
              <a:custGeom>
                <a:avLst/>
                <a:gdLst>
                  <a:gd name="T0" fmla="*/ 18 w 25"/>
                  <a:gd name="T1" fmla="*/ 18 h 45"/>
                  <a:gd name="T2" fmla="*/ 15 w 25"/>
                  <a:gd name="T3" fmla="*/ 23 h 45"/>
                  <a:gd name="T4" fmla="*/ 9 w 25"/>
                  <a:gd name="T5" fmla="*/ 42 h 45"/>
                  <a:gd name="T6" fmla="*/ 9 w 25"/>
                  <a:gd name="T7" fmla="*/ 43 h 45"/>
                  <a:gd name="T8" fmla="*/ 4 w 25"/>
                  <a:gd name="T9" fmla="*/ 44 h 45"/>
                  <a:gd name="T10" fmla="*/ 3 w 25"/>
                  <a:gd name="T11" fmla="*/ 44 h 45"/>
                  <a:gd name="T12" fmla="*/ 2 w 25"/>
                  <a:gd name="T13" fmla="*/ 34 h 45"/>
                  <a:gd name="T14" fmla="*/ 7 w 25"/>
                  <a:gd name="T15" fmla="*/ 19 h 45"/>
                  <a:gd name="T16" fmla="*/ 8 w 25"/>
                  <a:gd name="T17" fmla="*/ 11 h 45"/>
                  <a:gd name="T18" fmla="*/ 8 w 25"/>
                  <a:gd name="T19" fmla="*/ 11 h 45"/>
                  <a:gd name="T20" fmla="*/ 18 w 25"/>
                  <a:gd name="T21" fmla="*/ 4 h 45"/>
                  <a:gd name="T22" fmla="*/ 18 w 25"/>
                  <a:gd name="T23" fmla="*/ 4 h 45"/>
                  <a:gd name="T24" fmla="*/ 21 w 25"/>
                  <a:gd name="T25" fmla="*/ 13 h 45"/>
                  <a:gd name="T26" fmla="*/ 21 w 25"/>
                  <a:gd name="T27" fmla="*/ 14 h 45"/>
                  <a:gd name="T28" fmla="*/ 19 w 25"/>
                  <a:gd name="T29" fmla="*/ 15 h 45"/>
                  <a:gd name="T30" fmla="*/ 19 w 25"/>
                  <a:gd name="T31" fmla="*/ 16 h 45"/>
                  <a:gd name="T32" fmla="*/ 18 w 25"/>
                  <a:gd name="T3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5">
                    <a:moveTo>
                      <a:pt x="18" y="18"/>
                    </a:moveTo>
                    <a:cubicBezTo>
                      <a:pt x="17" y="19"/>
                      <a:pt x="16" y="21"/>
                      <a:pt x="15" y="23"/>
                    </a:cubicBezTo>
                    <a:cubicBezTo>
                      <a:pt x="11" y="29"/>
                      <a:pt x="12" y="36"/>
                      <a:pt x="9" y="42"/>
                    </a:cubicBezTo>
                    <a:cubicBezTo>
                      <a:pt x="9" y="43"/>
                      <a:pt x="9" y="43"/>
                      <a:pt x="9" y="43"/>
                    </a:cubicBezTo>
                    <a:cubicBezTo>
                      <a:pt x="7" y="44"/>
                      <a:pt x="6" y="45"/>
                      <a:pt x="4" y="44"/>
                    </a:cubicBezTo>
                    <a:cubicBezTo>
                      <a:pt x="3" y="44"/>
                      <a:pt x="3" y="44"/>
                      <a:pt x="3" y="44"/>
                    </a:cubicBezTo>
                    <a:cubicBezTo>
                      <a:pt x="1" y="41"/>
                      <a:pt x="0" y="38"/>
                      <a:pt x="2" y="34"/>
                    </a:cubicBezTo>
                    <a:cubicBezTo>
                      <a:pt x="5" y="30"/>
                      <a:pt x="7" y="25"/>
                      <a:pt x="7" y="19"/>
                    </a:cubicBezTo>
                    <a:cubicBezTo>
                      <a:pt x="9" y="17"/>
                      <a:pt x="8" y="14"/>
                      <a:pt x="8" y="11"/>
                    </a:cubicBezTo>
                    <a:cubicBezTo>
                      <a:pt x="8" y="11"/>
                      <a:pt x="8" y="11"/>
                      <a:pt x="8" y="11"/>
                    </a:cubicBezTo>
                    <a:cubicBezTo>
                      <a:pt x="11" y="8"/>
                      <a:pt x="10" y="0"/>
                      <a:pt x="18" y="4"/>
                    </a:cubicBezTo>
                    <a:cubicBezTo>
                      <a:pt x="18" y="4"/>
                      <a:pt x="18" y="4"/>
                      <a:pt x="18" y="4"/>
                    </a:cubicBezTo>
                    <a:cubicBezTo>
                      <a:pt x="20" y="7"/>
                      <a:pt x="25" y="9"/>
                      <a:pt x="21" y="13"/>
                    </a:cubicBezTo>
                    <a:cubicBezTo>
                      <a:pt x="21" y="14"/>
                      <a:pt x="21" y="14"/>
                      <a:pt x="21" y="14"/>
                    </a:cubicBezTo>
                    <a:cubicBezTo>
                      <a:pt x="20" y="14"/>
                      <a:pt x="20" y="15"/>
                      <a:pt x="19" y="15"/>
                    </a:cubicBezTo>
                    <a:cubicBezTo>
                      <a:pt x="19" y="16"/>
                      <a:pt x="19" y="16"/>
                      <a:pt x="19" y="16"/>
                    </a:cubicBezTo>
                    <a:cubicBezTo>
                      <a:pt x="19" y="16"/>
                      <a:pt x="19" y="17"/>
                      <a:pt x="18" y="18"/>
                    </a:cubicBezTo>
                    <a:close/>
                  </a:path>
                </a:pathLst>
              </a:custGeom>
              <a:solidFill>
                <a:srgbClr val="4B51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79"/>
              <p:cNvSpPr/>
              <p:nvPr userDrawn="1"/>
            </p:nvSpPr>
            <p:spPr bwMode="auto">
              <a:xfrm>
                <a:off x="1903" y="2575"/>
                <a:ext cx="15" cy="29"/>
              </a:xfrm>
              <a:custGeom>
                <a:avLst/>
                <a:gdLst>
                  <a:gd name="T0" fmla="*/ 10 w 13"/>
                  <a:gd name="T1" fmla="*/ 0 h 25"/>
                  <a:gd name="T2" fmla="*/ 7 w 13"/>
                  <a:gd name="T3" fmla="*/ 17 h 25"/>
                  <a:gd name="T4" fmla="*/ 6 w 13"/>
                  <a:gd name="T5" fmla="*/ 25 h 25"/>
                  <a:gd name="T6" fmla="*/ 1 w 13"/>
                  <a:gd name="T7" fmla="*/ 19 h 25"/>
                  <a:gd name="T8" fmla="*/ 2 w 13"/>
                  <a:gd name="T9" fmla="*/ 15 h 25"/>
                  <a:gd name="T10" fmla="*/ 7 w 13"/>
                  <a:gd name="T11" fmla="*/ 6 h 25"/>
                  <a:gd name="T12" fmla="*/ 10 w 1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10" y="0"/>
                    </a:moveTo>
                    <a:cubicBezTo>
                      <a:pt x="13" y="6"/>
                      <a:pt x="9" y="12"/>
                      <a:pt x="7" y="17"/>
                    </a:cubicBezTo>
                    <a:cubicBezTo>
                      <a:pt x="5" y="20"/>
                      <a:pt x="6" y="22"/>
                      <a:pt x="6" y="25"/>
                    </a:cubicBezTo>
                    <a:cubicBezTo>
                      <a:pt x="3" y="24"/>
                      <a:pt x="2" y="21"/>
                      <a:pt x="1" y="19"/>
                    </a:cubicBezTo>
                    <a:cubicBezTo>
                      <a:pt x="0" y="17"/>
                      <a:pt x="0" y="16"/>
                      <a:pt x="2" y="15"/>
                    </a:cubicBezTo>
                    <a:cubicBezTo>
                      <a:pt x="5" y="13"/>
                      <a:pt x="6" y="10"/>
                      <a:pt x="7" y="6"/>
                    </a:cubicBezTo>
                    <a:cubicBezTo>
                      <a:pt x="8" y="5"/>
                      <a:pt x="8" y="2"/>
                      <a:pt x="10" y="0"/>
                    </a:cubicBezTo>
                    <a:close/>
                  </a:path>
                </a:pathLst>
              </a:custGeom>
              <a:solidFill>
                <a:srgbClr val="626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80"/>
              <p:cNvSpPr/>
              <p:nvPr userDrawn="1"/>
            </p:nvSpPr>
            <p:spPr bwMode="auto">
              <a:xfrm>
                <a:off x="1916" y="2580"/>
                <a:ext cx="8" cy="22"/>
              </a:xfrm>
              <a:custGeom>
                <a:avLst/>
                <a:gdLst>
                  <a:gd name="T0" fmla="*/ 1 w 7"/>
                  <a:gd name="T1" fmla="*/ 19 h 19"/>
                  <a:gd name="T2" fmla="*/ 7 w 7"/>
                  <a:gd name="T3" fmla="*/ 0 h 19"/>
                  <a:gd name="T4" fmla="*/ 5 w 7"/>
                  <a:gd name="T5" fmla="*/ 12 h 19"/>
                  <a:gd name="T6" fmla="*/ 1 w 7"/>
                  <a:gd name="T7" fmla="*/ 19 h 19"/>
                </a:gdLst>
                <a:ahLst/>
                <a:cxnLst>
                  <a:cxn ang="0">
                    <a:pos x="T0" y="T1"/>
                  </a:cxn>
                  <a:cxn ang="0">
                    <a:pos x="T2" y="T3"/>
                  </a:cxn>
                  <a:cxn ang="0">
                    <a:pos x="T4" y="T5"/>
                  </a:cxn>
                  <a:cxn ang="0">
                    <a:pos x="T6" y="T7"/>
                  </a:cxn>
                </a:cxnLst>
                <a:rect l="0" t="0" r="r" b="b"/>
                <a:pathLst>
                  <a:path w="7" h="19">
                    <a:moveTo>
                      <a:pt x="1" y="19"/>
                    </a:moveTo>
                    <a:cubicBezTo>
                      <a:pt x="0" y="12"/>
                      <a:pt x="1" y="5"/>
                      <a:pt x="7" y="0"/>
                    </a:cubicBezTo>
                    <a:cubicBezTo>
                      <a:pt x="7" y="4"/>
                      <a:pt x="4" y="7"/>
                      <a:pt x="5" y="12"/>
                    </a:cubicBezTo>
                    <a:cubicBezTo>
                      <a:pt x="7" y="15"/>
                      <a:pt x="3" y="17"/>
                      <a:pt x="1" y="19"/>
                    </a:cubicBezTo>
                    <a:close/>
                  </a:path>
                </a:pathLst>
              </a:custGeom>
              <a:solidFill>
                <a:srgbClr val="626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1"/>
              <p:cNvSpPr/>
              <p:nvPr userDrawn="1"/>
            </p:nvSpPr>
            <p:spPr bwMode="auto">
              <a:xfrm>
                <a:off x="1928" y="2558"/>
                <a:ext cx="10" cy="10"/>
              </a:xfrm>
              <a:custGeom>
                <a:avLst/>
                <a:gdLst>
                  <a:gd name="T0" fmla="*/ 3 w 9"/>
                  <a:gd name="T1" fmla="*/ 9 h 9"/>
                  <a:gd name="T2" fmla="*/ 0 w 9"/>
                  <a:gd name="T3" fmla="*/ 0 h 9"/>
                  <a:gd name="T4" fmla="*/ 6 w 9"/>
                  <a:gd name="T5" fmla="*/ 2 h 9"/>
                  <a:gd name="T6" fmla="*/ 3 w 9"/>
                  <a:gd name="T7" fmla="*/ 9 h 9"/>
                </a:gdLst>
                <a:ahLst/>
                <a:cxnLst>
                  <a:cxn ang="0">
                    <a:pos x="T0" y="T1"/>
                  </a:cxn>
                  <a:cxn ang="0">
                    <a:pos x="T2" y="T3"/>
                  </a:cxn>
                  <a:cxn ang="0">
                    <a:pos x="T4" y="T5"/>
                  </a:cxn>
                  <a:cxn ang="0">
                    <a:pos x="T6" y="T7"/>
                  </a:cxn>
                </a:cxnLst>
                <a:rect l="0" t="0" r="r" b="b"/>
                <a:pathLst>
                  <a:path w="9" h="9">
                    <a:moveTo>
                      <a:pt x="3" y="9"/>
                    </a:moveTo>
                    <a:cubicBezTo>
                      <a:pt x="4" y="6"/>
                      <a:pt x="1" y="3"/>
                      <a:pt x="0" y="0"/>
                    </a:cubicBezTo>
                    <a:cubicBezTo>
                      <a:pt x="2" y="1"/>
                      <a:pt x="4" y="2"/>
                      <a:pt x="6" y="2"/>
                    </a:cubicBezTo>
                    <a:cubicBezTo>
                      <a:pt x="9" y="7"/>
                      <a:pt x="7" y="9"/>
                      <a:pt x="3" y="9"/>
                    </a:cubicBezTo>
                    <a:close/>
                  </a:path>
                </a:pathLst>
              </a:custGeom>
              <a:solidFill>
                <a:srgbClr val="6B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2"/>
              <p:cNvSpPr/>
              <p:nvPr userDrawn="1"/>
            </p:nvSpPr>
            <p:spPr bwMode="auto">
              <a:xfrm>
                <a:off x="1911" y="2603"/>
                <a:ext cx="6" cy="3"/>
              </a:xfrm>
              <a:custGeom>
                <a:avLst/>
                <a:gdLst>
                  <a:gd name="T0" fmla="*/ 0 w 5"/>
                  <a:gd name="T1" fmla="*/ 1 h 3"/>
                  <a:gd name="T2" fmla="*/ 5 w 5"/>
                  <a:gd name="T3" fmla="*/ 0 h 3"/>
                  <a:gd name="T4" fmla="*/ 0 w 5"/>
                  <a:gd name="T5" fmla="*/ 1 h 3"/>
                </a:gdLst>
                <a:ahLst/>
                <a:cxnLst>
                  <a:cxn ang="0">
                    <a:pos x="T0" y="T1"/>
                  </a:cxn>
                  <a:cxn ang="0">
                    <a:pos x="T2" y="T3"/>
                  </a:cxn>
                  <a:cxn ang="0">
                    <a:pos x="T4" y="T5"/>
                  </a:cxn>
                </a:cxnLst>
                <a:rect l="0" t="0" r="r" b="b"/>
                <a:pathLst>
                  <a:path w="5" h="3">
                    <a:moveTo>
                      <a:pt x="0" y="1"/>
                    </a:moveTo>
                    <a:cubicBezTo>
                      <a:pt x="1" y="1"/>
                      <a:pt x="3" y="0"/>
                      <a:pt x="5" y="0"/>
                    </a:cubicBezTo>
                    <a:cubicBezTo>
                      <a:pt x="4" y="3"/>
                      <a:pt x="2" y="3"/>
                      <a:pt x="0" y="1"/>
                    </a:cubicBezTo>
                    <a:close/>
                  </a:path>
                </a:pathLst>
              </a:custGeom>
              <a:solidFill>
                <a:srgbClr val="626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3"/>
              <p:cNvSpPr/>
              <p:nvPr userDrawn="1"/>
            </p:nvSpPr>
            <p:spPr bwMode="auto">
              <a:xfrm>
                <a:off x="1901" y="2605"/>
                <a:ext cx="7" cy="5"/>
              </a:xfrm>
              <a:custGeom>
                <a:avLst/>
                <a:gdLst>
                  <a:gd name="T0" fmla="*/ 6 w 6"/>
                  <a:gd name="T1" fmla="*/ 2 h 4"/>
                  <a:gd name="T2" fmla="*/ 0 w 6"/>
                  <a:gd name="T3" fmla="*/ 4 h 4"/>
                  <a:gd name="T4" fmla="*/ 6 w 6"/>
                  <a:gd name="T5" fmla="*/ 2 h 4"/>
                </a:gdLst>
                <a:ahLst/>
                <a:cxnLst>
                  <a:cxn ang="0">
                    <a:pos x="T0" y="T1"/>
                  </a:cxn>
                  <a:cxn ang="0">
                    <a:pos x="T2" y="T3"/>
                  </a:cxn>
                  <a:cxn ang="0">
                    <a:pos x="T4" y="T5"/>
                  </a:cxn>
                </a:cxnLst>
                <a:rect l="0" t="0" r="r" b="b"/>
                <a:pathLst>
                  <a:path w="6" h="4">
                    <a:moveTo>
                      <a:pt x="6" y="2"/>
                    </a:moveTo>
                    <a:cubicBezTo>
                      <a:pt x="4" y="2"/>
                      <a:pt x="2" y="3"/>
                      <a:pt x="0" y="4"/>
                    </a:cubicBezTo>
                    <a:cubicBezTo>
                      <a:pt x="1" y="0"/>
                      <a:pt x="3" y="0"/>
                      <a:pt x="6" y="2"/>
                    </a:cubicBezTo>
                    <a:close/>
                  </a:path>
                </a:pathLst>
              </a:custGeom>
              <a:solidFill>
                <a:srgbClr val="6F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4"/>
              <p:cNvSpPr/>
              <p:nvPr userDrawn="1"/>
            </p:nvSpPr>
            <p:spPr bwMode="auto">
              <a:xfrm>
                <a:off x="1908" y="2606"/>
                <a:ext cx="2" cy="3"/>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0" y="2"/>
                      <a:pt x="0" y="1"/>
                    </a:cubicBezTo>
                    <a:cubicBezTo>
                      <a:pt x="1" y="0"/>
                      <a:pt x="2" y="1"/>
                      <a:pt x="2" y="2"/>
                    </a:cubicBezTo>
                    <a:close/>
                  </a:path>
                </a:pathLst>
              </a:custGeom>
              <a:solidFill>
                <a:srgbClr val="6F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5"/>
              <p:cNvSpPr/>
              <p:nvPr userDrawn="1"/>
            </p:nvSpPr>
            <p:spPr bwMode="auto">
              <a:xfrm>
                <a:off x="1929" y="2570"/>
                <a:ext cx="2"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2" y="1"/>
                      <a:pt x="1" y="1"/>
                      <a:pt x="0" y="1"/>
                    </a:cubicBezTo>
                    <a:close/>
                  </a:path>
                </a:pathLst>
              </a:custGeom>
              <a:solidFill>
                <a:srgbClr val="6B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86"/>
              <p:cNvSpPr/>
              <p:nvPr userDrawn="1"/>
            </p:nvSpPr>
            <p:spPr bwMode="auto">
              <a:xfrm>
                <a:off x="1928" y="2572"/>
                <a:ext cx="2" cy="2"/>
              </a:xfrm>
              <a:custGeom>
                <a:avLst/>
                <a:gdLst>
                  <a:gd name="T0" fmla="*/ 0 w 2"/>
                  <a:gd name="T1" fmla="*/ 2 h 2"/>
                  <a:gd name="T2" fmla="*/ 1 w 2"/>
                  <a:gd name="T3" fmla="*/ 0 h 2"/>
                  <a:gd name="T4" fmla="*/ 0 w 2"/>
                  <a:gd name="T5" fmla="*/ 2 h 2"/>
                </a:gdLst>
                <a:ahLst/>
                <a:cxnLst>
                  <a:cxn ang="0">
                    <a:pos x="T0" y="T1"/>
                  </a:cxn>
                  <a:cxn ang="0">
                    <a:pos x="T2" y="T3"/>
                  </a:cxn>
                  <a:cxn ang="0">
                    <a:pos x="T4" y="T5"/>
                  </a:cxn>
                </a:cxnLst>
                <a:rect l="0" t="0" r="r" b="b"/>
                <a:pathLst>
                  <a:path w="2" h="2">
                    <a:moveTo>
                      <a:pt x="0" y="2"/>
                    </a:moveTo>
                    <a:cubicBezTo>
                      <a:pt x="0" y="1"/>
                      <a:pt x="0" y="0"/>
                      <a:pt x="1" y="0"/>
                    </a:cubicBezTo>
                    <a:cubicBezTo>
                      <a:pt x="2" y="1"/>
                      <a:pt x="1" y="1"/>
                      <a:pt x="0" y="2"/>
                    </a:cubicBezTo>
                    <a:close/>
                  </a:path>
                </a:pathLst>
              </a:custGeom>
              <a:solidFill>
                <a:srgbClr val="6B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7"/>
              <p:cNvSpPr/>
              <p:nvPr userDrawn="1"/>
            </p:nvSpPr>
            <p:spPr bwMode="auto">
              <a:xfrm>
                <a:off x="1787" y="2219"/>
                <a:ext cx="112" cy="78"/>
              </a:xfrm>
              <a:custGeom>
                <a:avLst/>
                <a:gdLst>
                  <a:gd name="T0" fmla="*/ 0 w 97"/>
                  <a:gd name="T1" fmla="*/ 14 h 68"/>
                  <a:gd name="T2" fmla="*/ 0 w 97"/>
                  <a:gd name="T3" fmla="*/ 10 h 68"/>
                  <a:gd name="T4" fmla="*/ 0 w 97"/>
                  <a:gd name="T5" fmla="*/ 10 h 68"/>
                  <a:gd name="T6" fmla="*/ 3 w 97"/>
                  <a:gd name="T7" fmla="*/ 6 h 68"/>
                  <a:gd name="T8" fmla="*/ 9 w 97"/>
                  <a:gd name="T9" fmla="*/ 3 h 68"/>
                  <a:gd name="T10" fmla="*/ 15 w 97"/>
                  <a:gd name="T11" fmla="*/ 1 h 68"/>
                  <a:gd name="T12" fmla="*/ 17 w 97"/>
                  <a:gd name="T13" fmla="*/ 1 h 68"/>
                  <a:gd name="T14" fmla="*/ 20 w 97"/>
                  <a:gd name="T15" fmla="*/ 0 h 68"/>
                  <a:gd name="T16" fmla="*/ 23 w 97"/>
                  <a:gd name="T17" fmla="*/ 0 h 68"/>
                  <a:gd name="T18" fmla="*/ 25 w 97"/>
                  <a:gd name="T19" fmla="*/ 0 h 68"/>
                  <a:gd name="T20" fmla="*/ 27 w 97"/>
                  <a:gd name="T21" fmla="*/ 1 h 68"/>
                  <a:gd name="T22" fmla="*/ 27 w 97"/>
                  <a:gd name="T23" fmla="*/ 1 h 68"/>
                  <a:gd name="T24" fmla="*/ 29 w 97"/>
                  <a:gd name="T25" fmla="*/ 2 h 68"/>
                  <a:gd name="T26" fmla="*/ 30 w 97"/>
                  <a:gd name="T27" fmla="*/ 2 h 68"/>
                  <a:gd name="T28" fmla="*/ 32 w 97"/>
                  <a:gd name="T29" fmla="*/ 3 h 68"/>
                  <a:gd name="T30" fmla="*/ 34 w 97"/>
                  <a:gd name="T31" fmla="*/ 3 h 68"/>
                  <a:gd name="T32" fmla="*/ 36 w 97"/>
                  <a:gd name="T33" fmla="*/ 4 h 68"/>
                  <a:gd name="T34" fmla="*/ 38 w 97"/>
                  <a:gd name="T35" fmla="*/ 6 h 68"/>
                  <a:gd name="T36" fmla="*/ 40 w 97"/>
                  <a:gd name="T37" fmla="*/ 10 h 68"/>
                  <a:gd name="T38" fmla="*/ 45 w 97"/>
                  <a:gd name="T39" fmla="*/ 16 h 68"/>
                  <a:gd name="T40" fmla="*/ 43 w 97"/>
                  <a:gd name="T41" fmla="*/ 28 h 68"/>
                  <a:gd name="T42" fmla="*/ 48 w 97"/>
                  <a:gd name="T43" fmla="*/ 31 h 68"/>
                  <a:gd name="T44" fmla="*/ 64 w 97"/>
                  <a:gd name="T45" fmla="*/ 39 h 68"/>
                  <a:gd name="T46" fmla="*/ 68 w 97"/>
                  <a:gd name="T47" fmla="*/ 40 h 68"/>
                  <a:gd name="T48" fmla="*/ 80 w 97"/>
                  <a:gd name="T49" fmla="*/ 45 h 68"/>
                  <a:gd name="T50" fmla="*/ 95 w 97"/>
                  <a:gd name="T51" fmla="*/ 60 h 68"/>
                  <a:gd name="T52" fmla="*/ 97 w 97"/>
                  <a:gd name="T53" fmla="*/ 62 h 68"/>
                  <a:gd name="T54" fmla="*/ 88 w 97"/>
                  <a:gd name="T55" fmla="*/ 65 h 68"/>
                  <a:gd name="T56" fmla="*/ 76 w 97"/>
                  <a:gd name="T57" fmla="*/ 63 h 68"/>
                  <a:gd name="T58" fmla="*/ 74 w 97"/>
                  <a:gd name="T59" fmla="*/ 61 h 68"/>
                  <a:gd name="T60" fmla="*/ 74 w 97"/>
                  <a:gd name="T61" fmla="*/ 54 h 68"/>
                  <a:gd name="T62" fmla="*/ 69 w 97"/>
                  <a:gd name="T63" fmla="*/ 50 h 68"/>
                  <a:gd name="T64" fmla="*/ 58 w 97"/>
                  <a:gd name="T65" fmla="*/ 48 h 68"/>
                  <a:gd name="T66" fmla="*/ 38 w 97"/>
                  <a:gd name="T67" fmla="*/ 45 h 68"/>
                  <a:gd name="T68" fmla="*/ 30 w 97"/>
                  <a:gd name="T69" fmla="*/ 39 h 68"/>
                  <a:gd name="T70" fmla="*/ 43 w 97"/>
                  <a:gd name="T71" fmla="*/ 51 h 68"/>
                  <a:gd name="T72" fmla="*/ 45 w 97"/>
                  <a:gd name="T73" fmla="*/ 62 h 68"/>
                  <a:gd name="T74" fmla="*/ 42 w 97"/>
                  <a:gd name="T75" fmla="*/ 67 h 68"/>
                  <a:gd name="T76" fmla="*/ 40 w 97"/>
                  <a:gd name="T77" fmla="*/ 68 h 68"/>
                  <a:gd name="T78" fmla="*/ 33 w 97"/>
                  <a:gd name="T79" fmla="*/ 63 h 68"/>
                  <a:gd name="T80" fmla="*/ 32 w 97"/>
                  <a:gd name="T81" fmla="*/ 61 h 68"/>
                  <a:gd name="T82" fmla="*/ 24 w 97"/>
                  <a:gd name="T83" fmla="*/ 57 h 68"/>
                  <a:gd name="T84" fmla="*/ 3 w 97"/>
                  <a:gd name="T85" fmla="*/ 31 h 68"/>
                  <a:gd name="T86" fmla="*/ 6 w 97"/>
                  <a:gd name="T87" fmla="*/ 22 h 68"/>
                  <a:gd name="T88" fmla="*/ 14 w 97"/>
                  <a:gd name="T89" fmla="*/ 27 h 68"/>
                  <a:gd name="T90" fmla="*/ 16 w 97"/>
                  <a:gd name="T91" fmla="*/ 28 h 68"/>
                  <a:gd name="T92" fmla="*/ 1 w 97"/>
                  <a:gd name="T93" fmla="*/ 15 h 68"/>
                  <a:gd name="T94" fmla="*/ 0 w 97"/>
                  <a:gd name="T9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68">
                    <a:moveTo>
                      <a:pt x="0" y="14"/>
                    </a:moveTo>
                    <a:cubicBezTo>
                      <a:pt x="0" y="13"/>
                      <a:pt x="0" y="12"/>
                      <a:pt x="0" y="10"/>
                    </a:cubicBezTo>
                    <a:cubicBezTo>
                      <a:pt x="0" y="10"/>
                      <a:pt x="0" y="10"/>
                      <a:pt x="0" y="10"/>
                    </a:cubicBezTo>
                    <a:cubicBezTo>
                      <a:pt x="2" y="9"/>
                      <a:pt x="3" y="8"/>
                      <a:pt x="3" y="6"/>
                    </a:cubicBezTo>
                    <a:cubicBezTo>
                      <a:pt x="5" y="5"/>
                      <a:pt x="7" y="4"/>
                      <a:pt x="9" y="3"/>
                    </a:cubicBezTo>
                    <a:cubicBezTo>
                      <a:pt x="11" y="3"/>
                      <a:pt x="13" y="2"/>
                      <a:pt x="15" y="1"/>
                    </a:cubicBezTo>
                    <a:cubicBezTo>
                      <a:pt x="15" y="1"/>
                      <a:pt x="16" y="1"/>
                      <a:pt x="17" y="1"/>
                    </a:cubicBezTo>
                    <a:cubicBezTo>
                      <a:pt x="18" y="1"/>
                      <a:pt x="19" y="1"/>
                      <a:pt x="20" y="0"/>
                    </a:cubicBezTo>
                    <a:cubicBezTo>
                      <a:pt x="21" y="1"/>
                      <a:pt x="22" y="1"/>
                      <a:pt x="23" y="0"/>
                    </a:cubicBezTo>
                    <a:cubicBezTo>
                      <a:pt x="24" y="0"/>
                      <a:pt x="24" y="0"/>
                      <a:pt x="25" y="0"/>
                    </a:cubicBezTo>
                    <a:cubicBezTo>
                      <a:pt x="25" y="0"/>
                      <a:pt x="26" y="0"/>
                      <a:pt x="27" y="1"/>
                    </a:cubicBezTo>
                    <a:cubicBezTo>
                      <a:pt x="27" y="1"/>
                      <a:pt x="27" y="1"/>
                      <a:pt x="27" y="1"/>
                    </a:cubicBezTo>
                    <a:cubicBezTo>
                      <a:pt x="28" y="1"/>
                      <a:pt x="28" y="2"/>
                      <a:pt x="29" y="2"/>
                    </a:cubicBezTo>
                    <a:cubicBezTo>
                      <a:pt x="29" y="2"/>
                      <a:pt x="30" y="2"/>
                      <a:pt x="30" y="2"/>
                    </a:cubicBezTo>
                    <a:cubicBezTo>
                      <a:pt x="31" y="3"/>
                      <a:pt x="32" y="3"/>
                      <a:pt x="32" y="3"/>
                    </a:cubicBezTo>
                    <a:cubicBezTo>
                      <a:pt x="33" y="3"/>
                      <a:pt x="34" y="3"/>
                      <a:pt x="34" y="3"/>
                    </a:cubicBezTo>
                    <a:cubicBezTo>
                      <a:pt x="35" y="4"/>
                      <a:pt x="35" y="4"/>
                      <a:pt x="36" y="4"/>
                    </a:cubicBezTo>
                    <a:cubicBezTo>
                      <a:pt x="37" y="5"/>
                      <a:pt x="37" y="5"/>
                      <a:pt x="38" y="6"/>
                    </a:cubicBezTo>
                    <a:cubicBezTo>
                      <a:pt x="39" y="7"/>
                      <a:pt x="39" y="8"/>
                      <a:pt x="40" y="10"/>
                    </a:cubicBezTo>
                    <a:cubicBezTo>
                      <a:pt x="41" y="12"/>
                      <a:pt x="45" y="12"/>
                      <a:pt x="45" y="16"/>
                    </a:cubicBezTo>
                    <a:cubicBezTo>
                      <a:pt x="46" y="20"/>
                      <a:pt x="37" y="22"/>
                      <a:pt x="43" y="28"/>
                    </a:cubicBezTo>
                    <a:cubicBezTo>
                      <a:pt x="45" y="30"/>
                      <a:pt x="46" y="31"/>
                      <a:pt x="48" y="31"/>
                    </a:cubicBezTo>
                    <a:cubicBezTo>
                      <a:pt x="55" y="31"/>
                      <a:pt x="62" y="30"/>
                      <a:pt x="64" y="39"/>
                    </a:cubicBezTo>
                    <a:cubicBezTo>
                      <a:pt x="65" y="41"/>
                      <a:pt x="66" y="40"/>
                      <a:pt x="68" y="40"/>
                    </a:cubicBezTo>
                    <a:cubicBezTo>
                      <a:pt x="73" y="38"/>
                      <a:pt x="79" y="42"/>
                      <a:pt x="80" y="45"/>
                    </a:cubicBezTo>
                    <a:cubicBezTo>
                      <a:pt x="82" y="55"/>
                      <a:pt x="90" y="56"/>
                      <a:pt x="95" y="60"/>
                    </a:cubicBezTo>
                    <a:cubicBezTo>
                      <a:pt x="96" y="61"/>
                      <a:pt x="97" y="61"/>
                      <a:pt x="97" y="62"/>
                    </a:cubicBezTo>
                    <a:cubicBezTo>
                      <a:pt x="95" y="68"/>
                      <a:pt x="91" y="68"/>
                      <a:pt x="88" y="65"/>
                    </a:cubicBezTo>
                    <a:cubicBezTo>
                      <a:pt x="84" y="62"/>
                      <a:pt x="80" y="62"/>
                      <a:pt x="76" y="63"/>
                    </a:cubicBezTo>
                    <a:cubicBezTo>
                      <a:pt x="75" y="62"/>
                      <a:pt x="74" y="62"/>
                      <a:pt x="74" y="61"/>
                    </a:cubicBezTo>
                    <a:cubicBezTo>
                      <a:pt x="72" y="59"/>
                      <a:pt x="74" y="56"/>
                      <a:pt x="74" y="54"/>
                    </a:cubicBezTo>
                    <a:cubicBezTo>
                      <a:pt x="74" y="51"/>
                      <a:pt x="73" y="48"/>
                      <a:pt x="69" y="50"/>
                    </a:cubicBezTo>
                    <a:cubicBezTo>
                      <a:pt x="65" y="52"/>
                      <a:pt x="62" y="51"/>
                      <a:pt x="58" y="48"/>
                    </a:cubicBezTo>
                    <a:cubicBezTo>
                      <a:pt x="52" y="42"/>
                      <a:pt x="45" y="45"/>
                      <a:pt x="38" y="45"/>
                    </a:cubicBezTo>
                    <a:cubicBezTo>
                      <a:pt x="34" y="44"/>
                      <a:pt x="31" y="42"/>
                      <a:pt x="30" y="39"/>
                    </a:cubicBezTo>
                    <a:cubicBezTo>
                      <a:pt x="32" y="45"/>
                      <a:pt x="41" y="44"/>
                      <a:pt x="43" y="51"/>
                    </a:cubicBezTo>
                    <a:cubicBezTo>
                      <a:pt x="42" y="55"/>
                      <a:pt x="44" y="58"/>
                      <a:pt x="45" y="62"/>
                    </a:cubicBezTo>
                    <a:cubicBezTo>
                      <a:pt x="45" y="64"/>
                      <a:pt x="44" y="66"/>
                      <a:pt x="42" y="67"/>
                    </a:cubicBezTo>
                    <a:cubicBezTo>
                      <a:pt x="41" y="68"/>
                      <a:pt x="40" y="68"/>
                      <a:pt x="40" y="68"/>
                    </a:cubicBezTo>
                    <a:cubicBezTo>
                      <a:pt x="37" y="67"/>
                      <a:pt x="35" y="65"/>
                      <a:pt x="33" y="63"/>
                    </a:cubicBezTo>
                    <a:cubicBezTo>
                      <a:pt x="33" y="63"/>
                      <a:pt x="33" y="62"/>
                      <a:pt x="32" y="61"/>
                    </a:cubicBezTo>
                    <a:cubicBezTo>
                      <a:pt x="33" y="53"/>
                      <a:pt x="27" y="58"/>
                      <a:pt x="24" y="57"/>
                    </a:cubicBezTo>
                    <a:cubicBezTo>
                      <a:pt x="13" y="52"/>
                      <a:pt x="4" y="45"/>
                      <a:pt x="3" y="31"/>
                    </a:cubicBezTo>
                    <a:cubicBezTo>
                      <a:pt x="3" y="27"/>
                      <a:pt x="3" y="24"/>
                      <a:pt x="6" y="22"/>
                    </a:cubicBezTo>
                    <a:cubicBezTo>
                      <a:pt x="10" y="20"/>
                      <a:pt x="12" y="24"/>
                      <a:pt x="14" y="27"/>
                    </a:cubicBezTo>
                    <a:cubicBezTo>
                      <a:pt x="15" y="27"/>
                      <a:pt x="15" y="28"/>
                      <a:pt x="16" y="28"/>
                    </a:cubicBezTo>
                    <a:cubicBezTo>
                      <a:pt x="12" y="23"/>
                      <a:pt x="7" y="18"/>
                      <a:pt x="1" y="15"/>
                    </a:cubicBezTo>
                    <a:cubicBezTo>
                      <a:pt x="0" y="15"/>
                      <a:pt x="0" y="15"/>
                      <a:pt x="0" y="14"/>
                    </a:cubicBezTo>
                    <a:close/>
                  </a:path>
                </a:pathLst>
              </a:custGeom>
              <a:solidFill>
                <a:srgbClr val="E5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88"/>
              <p:cNvSpPr/>
              <p:nvPr userDrawn="1"/>
            </p:nvSpPr>
            <p:spPr bwMode="auto">
              <a:xfrm>
                <a:off x="1975" y="2390"/>
                <a:ext cx="55" cy="70"/>
              </a:xfrm>
              <a:custGeom>
                <a:avLst/>
                <a:gdLst>
                  <a:gd name="T0" fmla="*/ 44 w 48"/>
                  <a:gd name="T1" fmla="*/ 42 h 61"/>
                  <a:gd name="T2" fmla="*/ 41 w 48"/>
                  <a:gd name="T3" fmla="*/ 47 h 61"/>
                  <a:gd name="T4" fmla="*/ 23 w 48"/>
                  <a:gd name="T5" fmla="*/ 61 h 61"/>
                  <a:gd name="T6" fmla="*/ 4 w 48"/>
                  <a:gd name="T7" fmla="*/ 56 h 61"/>
                  <a:gd name="T8" fmla="*/ 2 w 48"/>
                  <a:gd name="T9" fmla="*/ 55 h 61"/>
                  <a:gd name="T10" fmla="*/ 0 w 48"/>
                  <a:gd name="T11" fmla="*/ 48 h 61"/>
                  <a:gd name="T12" fmla="*/ 1 w 48"/>
                  <a:gd name="T13" fmla="*/ 46 h 61"/>
                  <a:gd name="T14" fmla="*/ 4 w 48"/>
                  <a:gd name="T15" fmla="*/ 46 h 61"/>
                  <a:gd name="T16" fmla="*/ 11 w 48"/>
                  <a:gd name="T17" fmla="*/ 39 h 61"/>
                  <a:gd name="T18" fmla="*/ 12 w 48"/>
                  <a:gd name="T19" fmla="*/ 29 h 61"/>
                  <a:gd name="T20" fmla="*/ 14 w 48"/>
                  <a:gd name="T21" fmla="*/ 28 h 61"/>
                  <a:gd name="T22" fmla="*/ 13 w 48"/>
                  <a:gd name="T23" fmla="*/ 28 h 61"/>
                  <a:gd name="T24" fmla="*/ 2 w 48"/>
                  <a:gd name="T25" fmla="*/ 27 h 61"/>
                  <a:gd name="T26" fmla="*/ 5 w 48"/>
                  <a:gd name="T27" fmla="*/ 20 h 61"/>
                  <a:gd name="T28" fmla="*/ 8 w 48"/>
                  <a:gd name="T29" fmla="*/ 16 h 61"/>
                  <a:gd name="T30" fmla="*/ 19 w 48"/>
                  <a:gd name="T31" fmla="*/ 11 h 61"/>
                  <a:gd name="T32" fmla="*/ 31 w 48"/>
                  <a:gd name="T33" fmla="*/ 8 h 61"/>
                  <a:gd name="T34" fmla="*/ 33 w 48"/>
                  <a:gd name="T35" fmla="*/ 20 h 61"/>
                  <a:gd name="T36" fmla="*/ 47 w 48"/>
                  <a:gd name="T37" fmla="*/ 12 h 61"/>
                  <a:gd name="T38" fmla="*/ 43 w 48"/>
                  <a:gd name="T39" fmla="*/ 26 h 61"/>
                  <a:gd name="T40" fmla="*/ 44 w 48"/>
                  <a:gd name="T41" fmla="*/ 4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1">
                    <a:moveTo>
                      <a:pt x="44" y="42"/>
                    </a:moveTo>
                    <a:cubicBezTo>
                      <a:pt x="44" y="44"/>
                      <a:pt x="41" y="45"/>
                      <a:pt x="41" y="47"/>
                    </a:cubicBezTo>
                    <a:cubicBezTo>
                      <a:pt x="34" y="51"/>
                      <a:pt x="30" y="58"/>
                      <a:pt x="23" y="61"/>
                    </a:cubicBezTo>
                    <a:cubicBezTo>
                      <a:pt x="17" y="58"/>
                      <a:pt x="11" y="58"/>
                      <a:pt x="4" y="56"/>
                    </a:cubicBezTo>
                    <a:cubicBezTo>
                      <a:pt x="4" y="56"/>
                      <a:pt x="3" y="56"/>
                      <a:pt x="2" y="55"/>
                    </a:cubicBezTo>
                    <a:cubicBezTo>
                      <a:pt x="0" y="53"/>
                      <a:pt x="0" y="51"/>
                      <a:pt x="0" y="48"/>
                    </a:cubicBezTo>
                    <a:cubicBezTo>
                      <a:pt x="0" y="47"/>
                      <a:pt x="1" y="46"/>
                      <a:pt x="1" y="46"/>
                    </a:cubicBezTo>
                    <a:cubicBezTo>
                      <a:pt x="2" y="45"/>
                      <a:pt x="3" y="46"/>
                      <a:pt x="4" y="46"/>
                    </a:cubicBezTo>
                    <a:cubicBezTo>
                      <a:pt x="10" y="47"/>
                      <a:pt x="13" y="46"/>
                      <a:pt x="11" y="39"/>
                    </a:cubicBezTo>
                    <a:cubicBezTo>
                      <a:pt x="9" y="35"/>
                      <a:pt x="9" y="31"/>
                      <a:pt x="12" y="29"/>
                    </a:cubicBezTo>
                    <a:cubicBezTo>
                      <a:pt x="13" y="28"/>
                      <a:pt x="14" y="29"/>
                      <a:pt x="14" y="28"/>
                    </a:cubicBezTo>
                    <a:cubicBezTo>
                      <a:pt x="13" y="27"/>
                      <a:pt x="14" y="29"/>
                      <a:pt x="13" y="28"/>
                    </a:cubicBezTo>
                    <a:cubicBezTo>
                      <a:pt x="9" y="29"/>
                      <a:pt x="5" y="29"/>
                      <a:pt x="2" y="27"/>
                    </a:cubicBezTo>
                    <a:cubicBezTo>
                      <a:pt x="0" y="23"/>
                      <a:pt x="4" y="22"/>
                      <a:pt x="5" y="20"/>
                    </a:cubicBezTo>
                    <a:cubicBezTo>
                      <a:pt x="6" y="18"/>
                      <a:pt x="7" y="16"/>
                      <a:pt x="8" y="16"/>
                    </a:cubicBezTo>
                    <a:cubicBezTo>
                      <a:pt x="14" y="18"/>
                      <a:pt x="18" y="19"/>
                      <a:pt x="19" y="11"/>
                    </a:cubicBezTo>
                    <a:cubicBezTo>
                      <a:pt x="20" y="4"/>
                      <a:pt x="26" y="3"/>
                      <a:pt x="31" y="8"/>
                    </a:cubicBezTo>
                    <a:cubicBezTo>
                      <a:pt x="34" y="11"/>
                      <a:pt x="35" y="15"/>
                      <a:pt x="33" y="20"/>
                    </a:cubicBezTo>
                    <a:cubicBezTo>
                      <a:pt x="39" y="19"/>
                      <a:pt x="33" y="0"/>
                      <a:pt x="47" y="12"/>
                    </a:cubicBezTo>
                    <a:cubicBezTo>
                      <a:pt x="48" y="17"/>
                      <a:pt x="46" y="22"/>
                      <a:pt x="43" y="26"/>
                    </a:cubicBezTo>
                    <a:cubicBezTo>
                      <a:pt x="40" y="32"/>
                      <a:pt x="40" y="37"/>
                      <a:pt x="44" y="42"/>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89"/>
              <p:cNvSpPr/>
              <p:nvPr userDrawn="1"/>
            </p:nvSpPr>
            <p:spPr bwMode="auto">
              <a:xfrm>
                <a:off x="2016" y="2388"/>
                <a:ext cx="33" cy="50"/>
              </a:xfrm>
              <a:custGeom>
                <a:avLst/>
                <a:gdLst>
                  <a:gd name="T0" fmla="*/ 8 w 28"/>
                  <a:gd name="T1" fmla="*/ 43 h 43"/>
                  <a:gd name="T2" fmla="*/ 3 w 28"/>
                  <a:gd name="T3" fmla="*/ 31 h 43"/>
                  <a:gd name="T4" fmla="*/ 10 w 28"/>
                  <a:gd name="T5" fmla="*/ 14 h 43"/>
                  <a:gd name="T6" fmla="*/ 13 w 28"/>
                  <a:gd name="T7" fmla="*/ 4 h 43"/>
                  <a:gd name="T8" fmla="*/ 24 w 28"/>
                  <a:gd name="T9" fmla="*/ 0 h 43"/>
                  <a:gd name="T10" fmla="*/ 26 w 28"/>
                  <a:gd name="T11" fmla="*/ 4 h 43"/>
                  <a:gd name="T12" fmla="*/ 27 w 28"/>
                  <a:gd name="T13" fmla="*/ 14 h 43"/>
                  <a:gd name="T14" fmla="*/ 23 w 28"/>
                  <a:gd name="T15" fmla="*/ 19 h 43"/>
                  <a:gd name="T16" fmla="*/ 14 w 28"/>
                  <a:gd name="T17" fmla="*/ 37 h 43"/>
                  <a:gd name="T18" fmla="*/ 11 w 28"/>
                  <a:gd name="T19" fmla="*/ 41 h 43"/>
                  <a:gd name="T20" fmla="*/ 8 w 28"/>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3">
                    <a:moveTo>
                      <a:pt x="8" y="43"/>
                    </a:moveTo>
                    <a:cubicBezTo>
                      <a:pt x="1" y="39"/>
                      <a:pt x="0" y="37"/>
                      <a:pt x="3" y="31"/>
                    </a:cubicBezTo>
                    <a:cubicBezTo>
                      <a:pt x="6" y="25"/>
                      <a:pt x="8" y="20"/>
                      <a:pt x="10" y="14"/>
                    </a:cubicBezTo>
                    <a:cubicBezTo>
                      <a:pt x="10" y="10"/>
                      <a:pt x="10" y="7"/>
                      <a:pt x="13" y="4"/>
                    </a:cubicBezTo>
                    <a:cubicBezTo>
                      <a:pt x="18" y="5"/>
                      <a:pt x="19" y="0"/>
                      <a:pt x="24" y="0"/>
                    </a:cubicBezTo>
                    <a:cubicBezTo>
                      <a:pt x="25" y="1"/>
                      <a:pt x="26" y="2"/>
                      <a:pt x="26" y="4"/>
                    </a:cubicBezTo>
                    <a:cubicBezTo>
                      <a:pt x="27" y="7"/>
                      <a:pt x="28" y="10"/>
                      <a:pt x="27" y="14"/>
                    </a:cubicBezTo>
                    <a:cubicBezTo>
                      <a:pt x="26" y="16"/>
                      <a:pt x="25" y="18"/>
                      <a:pt x="23" y="19"/>
                    </a:cubicBezTo>
                    <a:cubicBezTo>
                      <a:pt x="21" y="26"/>
                      <a:pt x="17" y="31"/>
                      <a:pt x="14" y="37"/>
                    </a:cubicBezTo>
                    <a:cubicBezTo>
                      <a:pt x="13" y="38"/>
                      <a:pt x="12" y="39"/>
                      <a:pt x="11" y="41"/>
                    </a:cubicBezTo>
                    <a:cubicBezTo>
                      <a:pt x="10" y="42"/>
                      <a:pt x="8" y="42"/>
                      <a:pt x="8" y="43"/>
                    </a:cubicBezTo>
                    <a:close/>
                  </a:path>
                </a:pathLst>
              </a:custGeom>
              <a:solidFill>
                <a:srgbClr val="323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90"/>
              <p:cNvSpPr/>
              <p:nvPr userDrawn="1"/>
            </p:nvSpPr>
            <p:spPr bwMode="auto">
              <a:xfrm>
                <a:off x="1988" y="2444"/>
                <a:ext cx="34" cy="30"/>
              </a:xfrm>
              <a:custGeom>
                <a:avLst/>
                <a:gdLst>
                  <a:gd name="T0" fmla="*/ 11 w 30"/>
                  <a:gd name="T1" fmla="*/ 13 h 26"/>
                  <a:gd name="T2" fmla="*/ 22 w 30"/>
                  <a:gd name="T3" fmla="*/ 3 h 26"/>
                  <a:gd name="T4" fmla="*/ 30 w 30"/>
                  <a:gd name="T5" fmla="*/ 0 h 26"/>
                  <a:gd name="T6" fmla="*/ 23 w 30"/>
                  <a:gd name="T7" fmla="*/ 8 h 26"/>
                  <a:gd name="T8" fmla="*/ 18 w 30"/>
                  <a:gd name="T9" fmla="*/ 15 h 26"/>
                  <a:gd name="T10" fmla="*/ 9 w 30"/>
                  <a:gd name="T11" fmla="*/ 19 h 26"/>
                  <a:gd name="T12" fmla="*/ 5 w 30"/>
                  <a:gd name="T13" fmla="*/ 25 h 26"/>
                  <a:gd name="T14" fmla="*/ 1 w 30"/>
                  <a:gd name="T15" fmla="*/ 26 h 26"/>
                  <a:gd name="T16" fmla="*/ 1 w 30"/>
                  <a:gd name="T17" fmla="*/ 21 h 26"/>
                  <a:gd name="T18" fmla="*/ 2 w 30"/>
                  <a:gd name="T19" fmla="*/ 17 h 26"/>
                  <a:gd name="T20" fmla="*/ 3 w 30"/>
                  <a:gd name="T21" fmla="*/ 15 h 26"/>
                  <a:gd name="T22" fmla="*/ 6 w 30"/>
                  <a:gd name="T23" fmla="*/ 15 h 26"/>
                  <a:gd name="T24" fmla="*/ 8 w 30"/>
                  <a:gd name="T25" fmla="*/ 15 h 26"/>
                  <a:gd name="T26" fmla="*/ 10 w 30"/>
                  <a:gd name="T27" fmla="*/ 14 h 26"/>
                  <a:gd name="T28" fmla="*/ 11 w 30"/>
                  <a:gd name="T2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26">
                    <a:moveTo>
                      <a:pt x="11" y="13"/>
                    </a:moveTo>
                    <a:cubicBezTo>
                      <a:pt x="15" y="10"/>
                      <a:pt x="19" y="7"/>
                      <a:pt x="22" y="3"/>
                    </a:cubicBezTo>
                    <a:cubicBezTo>
                      <a:pt x="24" y="0"/>
                      <a:pt x="27" y="0"/>
                      <a:pt x="30" y="0"/>
                    </a:cubicBezTo>
                    <a:cubicBezTo>
                      <a:pt x="29" y="4"/>
                      <a:pt x="26" y="5"/>
                      <a:pt x="23" y="8"/>
                    </a:cubicBezTo>
                    <a:cubicBezTo>
                      <a:pt x="21" y="10"/>
                      <a:pt x="18" y="12"/>
                      <a:pt x="18" y="15"/>
                    </a:cubicBezTo>
                    <a:cubicBezTo>
                      <a:pt x="15" y="17"/>
                      <a:pt x="12" y="18"/>
                      <a:pt x="9" y="19"/>
                    </a:cubicBezTo>
                    <a:cubicBezTo>
                      <a:pt x="6" y="20"/>
                      <a:pt x="5" y="22"/>
                      <a:pt x="5" y="25"/>
                    </a:cubicBezTo>
                    <a:cubicBezTo>
                      <a:pt x="4" y="26"/>
                      <a:pt x="3" y="26"/>
                      <a:pt x="1" y="26"/>
                    </a:cubicBezTo>
                    <a:cubicBezTo>
                      <a:pt x="0" y="25"/>
                      <a:pt x="1" y="23"/>
                      <a:pt x="1" y="21"/>
                    </a:cubicBezTo>
                    <a:cubicBezTo>
                      <a:pt x="1" y="20"/>
                      <a:pt x="1" y="18"/>
                      <a:pt x="2" y="17"/>
                    </a:cubicBezTo>
                    <a:cubicBezTo>
                      <a:pt x="2" y="16"/>
                      <a:pt x="3" y="16"/>
                      <a:pt x="3" y="15"/>
                    </a:cubicBezTo>
                    <a:cubicBezTo>
                      <a:pt x="4" y="15"/>
                      <a:pt x="5" y="15"/>
                      <a:pt x="6" y="15"/>
                    </a:cubicBezTo>
                    <a:cubicBezTo>
                      <a:pt x="7" y="15"/>
                      <a:pt x="7" y="15"/>
                      <a:pt x="8" y="15"/>
                    </a:cubicBezTo>
                    <a:cubicBezTo>
                      <a:pt x="8" y="14"/>
                      <a:pt x="9" y="14"/>
                      <a:pt x="10" y="14"/>
                    </a:cubicBezTo>
                    <a:cubicBezTo>
                      <a:pt x="10" y="13"/>
                      <a:pt x="11" y="13"/>
                      <a:pt x="11" y="13"/>
                    </a:cubicBezTo>
                    <a:close/>
                  </a:path>
                </a:pathLst>
              </a:custGeom>
              <a:solidFill>
                <a:srgbClr val="E3EE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91"/>
              <p:cNvSpPr/>
              <p:nvPr userDrawn="1"/>
            </p:nvSpPr>
            <p:spPr bwMode="auto">
              <a:xfrm>
                <a:off x="2026" y="2436"/>
                <a:ext cx="3"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0" y="0"/>
                      <a:pt x="1" y="0"/>
                      <a:pt x="3" y="0"/>
                    </a:cubicBezTo>
                    <a:cubicBezTo>
                      <a:pt x="2" y="1"/>
                      <a:pt x="1" y="2"/>
                      <a:pt x="0" y="2"/>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2"/>
              <p:cNvSpPr/>
              <p:nvPr userDrawn="1"/>
            </p:nvSpPr>
            <p:spPr bwMode="auto">
              <a:xfrm>
                <a:off x="1946" y="2455"/>
                <a:ext cx="45" cy="53"/>
              </a:xfrm>
              <a:custGeom>
                <a:avLst/>
                <a:gdLst>
                  <a:gd name="T0" fmla="*/ 38 w 39"/>
                  <a:gd name="T1" fmla="*/ 10 h 46"/>
                  <a:gd name="T2" fmla="*/ 37 w 39"/>
                  <a:gd name="T3" fmla="*/ 16 h 46"/>
                  <a:gd name="T4" fmla="*/ 28 w 39"/>
                  <a:gd name="T5" fmla="*/ 26 h 46"/>
                  <a:gd name="T6" fmla="*/ 16 w 39"/>
                  <a:gd name="T7" fmla="*/ 41 h 46"/>
                  <a:gd name="T8" fmla="*/ 10 w 39"/>
                  <a:gd name="T9" fmla="*/ 46 h 46"/>
                  <a:gd name="T10" fmla="*/ 6 w 39"/>
                  <a:gd name="T11" fmla="*/ 44 h 46"/>
                  <a:gd name="T12" fmla="*/ 6 w 39"/>
                  <a:gd name="T13" fmla="*/ 44 h 46"/>
                  <a:gd name="T14" fmla="*/ 4 w 39"/>
                  <a:gd name="T15" fmla="*/ 43 h 46"/>
                  <a:gd name="T16" fmla="*/ 4 w 39"/>
                  <a:gd name="T17" fmla="*/ 43 h 46"/>
                  <a:gd name="T18" fmla="*/ 0 w 39"/>
                  <a:gd name="T19" fmla="*/ 36 h 46"/>
                  <a:gd name="T20" fmla="*/ 0 w 39"/>
                  <a:gd name="T21" fmla="*/ 32 h 46"/>
                  <a:gd name="T22" fmla="*/ 7 w 39"/>
                  <a:gd name="T23" fmla="*/ 14 h 46"/>
                  <a:gd name="T24" fmla="*/ 10 w 39"/>
                  <a:gd name="T25" fmla="*/ 6 h 46"/>
                  <a:gd name="T26" fmla="*/ 17 w 39"/>
                  <a:gd name="T27" fmla="*/ 6 h 46"/>
                  <a:gd name="T28" fmla="*/ 17 w 39"/>
                  <a:gd name="T29" fmla="*/ 10 h 46"/>
                  <a:gd name="T30" fmla="*/ 17 w 39"/>
                  <a:gd name="T31" fmla="*/ 12 h 46"/>
                  <a:gd name="T32" fmla="*/ 16 w 39"/>
                  <a:gd name="T33" fmla="*/ 15 h 46"/>
                  <a:gd name="T34" fmla="*/ 10 w 39"/>
                  <a:gd name="T35" fmla="*/ 28 h 46"/>
                  <a:gd name="T36" fmla="*/ 20 w 39"/>
                  <a:gd name="T37" fmla="*/ 18 h 46"/>
                  <a:gd name="T38" fmla="*/ 22 w 39"/>
                  <a:gd name="T39" fmla="*/ 14 h 46"/>
                  <a:gd name="T40" fmla="*/ 24 w 39"/>
                  <a:gd name="T41" fmla="*/ 13 h 46"/>
                  <a:gd name="T42" fmla="*/ 26 w 39"/>
                  <a:gd name="T43" fmla="*/ 12 h 46"/>
                  <a:gd name="T44" fmla="*/ 25 w 39"/>
                  <a:gd name="T45" fmla="*/ 10 h 46"/>
                  <a:gd name="T46" fmla="*/ 26 w 39"/>
                  <a:gd name="T47" fmla="*/ 8 h 46"/>
                  <a:gd name="T48" fmla="*/ 27 w 39"/>
                  <a:gd name="T49" fmla="*/ 6 h 46"/>
                  <a:gd name="T50" fmla="*/ 38 w 39"/>
                  <a:gd name="T51" fmla="*/ 7 h 46"/>
                  <a:gd name="T52" fmla="*/ 38 w 39"/>
                  <a:gd name="T53"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6">
                    <a:moveTo>
                      <a:pt x="38" y="10"/>
                    </a:moveTo>
                    <a:cubicBezTo>
                      <a:pt x="39" y="12"/>
                      <a:pt x="38" y="14"/>
                      <a:pt x="37" y="16"/>
                    </a:cubicBezTo>
                    <a:cubicBezTo>
                      <a:pt x="33" y="18"/>
                      <a:pt x="31" y="22"/>
                      <a:pt x="28" y="26"/>
                    </a:cubicBezTo>
                    <a:cubicBezTo>
                      <a:pt x="22" y="29"/>
                      <a:pt x="20" y="36"/>
                      <a:pt x="16" y="41"/>
                    </a:cubicBezTo>
                    <a:cubicBezTo>
                      <a:pt x="15" y="43"/>
                      <a:pt x="13" y="46"/>
                      <a:pt x="10" y="46"/>
                    </a:cubicBezTo>
                    <a:cubicBezTo>
                      <a:pt x="8" y="46"/>
                      <a:pt x="7" y="45"/>
                      <a:pt x="6" y="44"/>
                    </a:cubicBezTo>
                    <a:cubicBezTo>
                      <a:pt x="6" y="44"/>
                      <a:pt x="6" y="44"/>
                      <a:pt x="6" y="44"/>
                    </a:cubicBezTo>
                    <a:cubicBezTo>
                      <a:pt x="5" y="43"/>
                      <a:pt x="5" y="43"/>
                      <a:pt x="4" y="43"/>
                    </a:cubicBezTo>
                    <a:cubicBezTo>
                      <a:pt x="4" y="43"/>
                      <a:pt x="4" y="43"/>
                      <a:pt x="4" y="43"/>
                    </a:cubicBezTo>
                    <a:cubicBezTo>
                      <a:pt x="3" y="40"/>
                      <a:pt x="1" y="38"/>
                      <a:pt x="0" y="36"/>
                    </a:cubicBezTo>
                    <a:cubicBezTo>
                      <a:pt x="0" y="35"/>
                      <a:pt x="0" y="34"/>
                      <a:pt x="0" y="32"/>
                    </a:cubicBezTo>
                    <a:cubicBezTo>
                      <a:pt x="4" y="27"/>
                      <a:pt x="5" y="20"/>
                      <a:pt x="7" y="14"/>
                    </a:cubicBezTo>
                    <a:cubicBezTo>
                      <a:pt x="8" y="11"/>
                      <a:pt x="8" y="8"/>
                      <a:pt x="10" y="6"/>
                    </a:cubicBezTo>
                    <a:cubicBezTo>
                      <a:pt x="12" y="0"/>
                      <a:pt x="14" y="1"/>
                      <a:pt x="17" y="6"/>
                    </a:cubicBezTo>
                    <a:cubicBezTo>
                      <a:pt x="17" y="7"/>
                      <a:pt x="17" y="8"/>
                      <a:pt x="17" y="10"/>
                    </a:cubicBezTo>
                    <a:cubicBezTo>
                      <a:pt x="17" y="11"/>
                      <a:pt x="17" y="12"/>
                      <a:pt x="17" y="12"/>
                    </a:cubicBezTo>
                    <a:cubicBezTo>
                      <a:pt x="17" y="13"/>
                      <a:pt x="16" y="14"/>
                      <a:pt x="16" y="15"/>
                    </a:cubicBezTo>
                    <a:cubicBezTo>
                      <a:pt x="12" y="19"/>
                      <a:pt x="12" y="25"/>
                      <a:pt x="10" y="28"/>
                    </a:cubicBezTo>
                    <a:cubicBezTo>
                      <a:pt x="12" y="25"/>
                      <a:pt x="17" y="23"/>
                      <a:pt x="20" y="18"/>
                    </a:cubicBezTo>
                    <a:cubicBezTo>
                      <a:pt x="20" y="17"/>
                      <a:pt x="21" y="15"/>
                      <a:pt x="22" y="14"/>
                    </a:cubicBezTo>
                    <a:cubicBezTo>
                      <a:pt x="23" y="14"/>
                      <a:pt x="24" y="13"/>
                      <a:pt x="24" y="13"/>
                    </a:cubicBezTo>
                    <a:cubicBezTo>
                      <a:pt x="25" y="13"/>
                      <a:pt x="27" y="13"/>
                      <a:pt x="26" y="12"/>
                    </a:cubicBezTo>
                    <a:cubicBezTo>
                      <a:pt x="25" y="11"/>
                      <a:pt x="25" y="11"/>
                      <a:pt x="25" y="10"/>
                    </a:cubicBezTo>
                    <a:cubicBezTo>
                      <a:pt x="25" y="9"/>
                      <a:pt x="25" y="8"/>
                      <a:pt x="26" y="8"/>
                    </a:cubicBezTo>
                    <a:cubicBezTo>
                      <a:pt x="26" y="7"/>
                      <a:pt x="27" y="7"/>
                      <a:pt x="27" y="6"/>
                    </a:cubicBezTo>
                    <a:cubicBezTo>
                      <a:pt x="31" y="1"/>
                      <a:pt x="35" y="2"/>
                      <a:pt x="38" y="7"/>
                    </a:cubicBezTo>
                    <a:cubicBezTo>
                      <a:pt x="38" y="8"/>
                      <a:pt x="39" y="9"/>
                      <a:pt x="38" y="10"/>
                    </a:cubicBezTo>
                    <a:close/>
                  </a:path>
                </a:pathLst>
              </a:custGeom>
              <a:solidFill>
                <a:srgbClr val="5256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93"/>
              <p:cNvSpPr/>
              <p:nvPr userDrawn="1"/>
            </p:nvSpPr>
            <p:spPr bwMode="auto">
              <a:xfrm>
                <a:off x="1955" y="2485"/>
                <a:ext cx="23" cy="28"/>
              </a:xfrm>
              <a:custGeom>
                <a:avLst/>
                <a:gdLst>
                  <a:gd name="T0" fmla="*/ 0 w 20"/>
                  <a:gd name="T1" fmla="*/ 19 h 24"/>
                  <a:gd name="T2" fmla="*/ 12 w 20"/>
                  <a:gd name="T3" fmla="*/ 6 h 24"/>
                  <a:gd name="T4" fmla="*/ 20 w 20"/>
                  <a:gd name="T5" fmla="*/ 0 h 24"/>
                  <a:gd name="T6" fmla="*/ 10 w 20"/>
                  <a:gd name="T7" fmla="*/ 18 h 24"/>
                  <a:gd name="T8" fmla="*/ 0 w 20"/>
                  <a:gd name="T9" fmla="*/ 19 h 24"/>
                </a:gdLst>
                <a:ahLst/>
                <a:cxnLst>
                  <a:cxn ang="0">
                    <a:pos x="T0" y="T1"/>
                  </a:cxn>
                  <a:cxn ang="0">
                    <a:pos x="T2" y="T3"/>
                  </a:cxn>
                  <a:cxn ang="0">
                    <a:pos x="T4" y="T5"/>
                  </a:cxn>
                  <a:cxn ang="0">
                    <a:pos x="T6" y="T7"/>
                  </a:cxn>
                  <a:cxn ang="0">
                    <a:pos x="T8" y="T9"/>
                  </a:cxn>
                </a:cxnLst>
                <a:rect l="0" t="0" r="r" b="b"/>
                <a:pathLst>
                  <a:path w="20" h="24">
                    <a:moveTo>
                      <a:pt x="0" y="19"/>
                    </a:moveTo>
                    <a:cubicBezTo>
                      <a:pt x="7" y="17"/>
                      <a:pt x="8" y="11"/>
                      <a:pt x="12" y="6"/>
                    </a:cubicBezTo>
                    <a:cubicBezTo>
                      <a:pt x="14" y="3"/>
                      <a:pt x="16" y="0"/>
                      <a:pt x="20" y="0"/>
                    </a:cubicBezTo>
                    <a:cubicBezTo>
                      <a:pt x="16" y="6"/>
                      <a:pt x="13" y="12"/>
                      <a:pt x="10" y="18"/>
                    </a:cubicBezTo>
                    <a:cubicBezTo>
                      <a:pt x="7" y="20"/>
                      <a:pt x="4" y="24"/>
                      <a:pt x="0" y="19"/>
                    </a:cubicBezTo>
                    <a:close/>
                  </a:path>
                </a:pathLst>
              </a:custGeom>
              <a:solidFill>
                <a:srgbClr val="5E6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94"/>
              <p:cNvSpPr/>
              <p:nvPr userDrawn="1"/>
            </p:nvSpPr>
            <p:spPr bwMode="auto">
              <a:xfrm>
                <a:off x="1952" y="2506"/>
                <a:ext cx="15" cy="13"/>
              </a:xfrm>
              <a:custGeom>
                <a:avLst/>
                <a:gdLst>
                  <a:gd name="T0" fmla="*/ 3 w 13"/>
                  <a:gd name="T1" fmla="*/ 1 h 11"/>
                  <a:gd name="T2" fmla="*/ 13 w 13"/>
                  <a:gd name="T3" fmla="*/ 0 h 11"/>
                  <a:gd name="T4" fmla="*/ 13 w 13"/>
                  <a:gd name="T5" fmla="*/ 2 h 11"/>
                  <a:gd name="T6" fmla="*/ 10 w 13"/>
                  <a:gd name="T7" fmla="*/ 10 h 11"/>
                  <a:gd name="T8" fmla="*/ 8 w 13"/>
                  <a:gd name="T9" fmla="*/ 11 h 11"/>
                  <a:gd name="T10" fmla="*/ 0 w 13"/>
                  <a:gd name="T11" fmla="*/ 4 h 11"/>
                  <a:gd name="T12" fmla="*/ 1 w 13"/>
                  <a:gd name="T13" fmla="*/ 0 h 11"/>
                  <a:gd name="T14" fmla="*/ 3 w 13"/>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3" y="1"/>
                    </a:moveTo>
                    <a:cubicBezTo>
                      <a:pt x="7" y="4"/>
                      <a:pt x="9" y="0"/>
                      <a:pt x="13" y="0"/>
                    </a:cubicBezTo>
                    <a:cubicBezTo>
                      <a:pt x="13" y="1"/>
                      <a:pt x="13" y="1"/>
                      <a:pt x="13" y="2"/>
                    </a:cubicBezTo>
                    <a:cubicBezTo>
                      <a:pt x="8" y="3"/>
                      <a:pt x="9" y="7"/>
                      <a:pt x="10" y="10"/>
                    </a:cubicBezTo>
                    <a:cubicBezTo>
                      <a:pt x="9" y="11"/>
                      <a:pt x="9" y="11"/>
                      <a:pt x="8" y="11"/>
                    </a:cubicBezTo>
                    <a:cubicBezTo>
                      <a:pt x="5" y="9"/>
                      <a:pt x="1" y="8"/>
                      <a:pt x="0" y="4"/>
                    </a:cubicBezTo>
                    <a:cubicBezTo>
                      <a:pt x="1" y="3"/>
                      <a:pt x="1" y="2"/>
                      <a:pt x="1" y="0"/>
                    </a:cubicBezTo>
                    <a:cubicBezTo>
                      <a:pt x="2" y="0"/>
                      <a:pt x="3" y="1"/>
                      <a:pt x="3" y="1"/>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95"/>
              <p:cNvSpPr/>
              <p:nvPr userDrawn="1"/>
            </p:nvSpPr>
            <p:spPr bwMode="auto">
              <a:xfrm>
                <a:off x="1903" y="2657"/>
                <a:ext cx="4" cy="4"/>
              </a:xfrm>
              <a:custGeom>
                <a:avLst/>
                <a:gdLst>
                  <a:gd name="T0" fmla="*/ 2 w 3"/>
                  <a:gd name="T1" fmla="*/ 0 h 3"/>
                  <a:gd name="T2" fmla="*/ 3 w 3"/>
                  <a:gd name="T3" fmla="*/ 3 h 3"/>
                  <a:gd name="T4" fmla="*/ 2 w 3"/>
                  <a:gd name="T5" fmla="*/ 0 h 3"/>
                </a:gdLst>
                <a:ahLst/>
                <a:cxnLst>
                  <a:cxn ang="0">
                    <a:pos x="T0" y="T1"/>
                  </a:cxn>
                  <a:cxn ang="0">
                    <a:pos x="T2" y="T3"/>
                  </a:cxn>
                  <a:cxn ang="0">
                    <a:pos x="T4" y="T5"/>
                  </a:cxn>
                </a:cxnLst>
                <a:rect l="0" t="0" r="r" b="b"/>
                <a:pathLst>
                  <a:path w="3" h="3">
                    <a:moveTo>
                      <a:pt x="2" y="0"/>
                    </a:moveTo>
                    <a:cubicBezTo>
                      <a:pt x="2" y="1"/>
                      <a:pt x="2" y="2"/>
                      <a:pt x="3" y="3"/>
                    </a:cubicBezTo>
                    <a:cubicBezTo>
                      <a:pt x="1" y="3"/>
                      <a:pt x="0" y="2"/>
                      <a:pt x="2" y="0"/>
                    </a:cubicBezTo>
                    <a:close/>
                  </a:path>
                </a:pathLst>
              </a:custGeom>
              <a:solidFill>
                <a:srgbClr val="E7E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96"/>
              <p:cNvSpPr/>
              <p:nvPr userDrawn="1"/>
            </p:nvSpPr>
            <p:spPr bwMode="auto">
              <a:xfrm>
                <a:off x="1932" y="2506"/>
                <a:ext cx="21" cy="39"/>
              </a:xfrm>
              <a:custGeom>
                <a:avLst/>
                <a:gdLst>
                  <a:gd name="T0" fmla="*/ 3 w 18"/>
                  <a:gd name="T1" fmla="*/ 8 h 34"/>
                  <a:gd name="T2" fmla="*/ 6 w 18"/>
                  <a:gd name="T3" fmla="*/ 0 h 34"/>
                  <a:gd name="T4" fmla="*/ 11 w 18"/>
                  <a:gd name="T5" fmla="*/ 2 h 34"/>
                  <a:gd name="T6" fmla="*/ 11 w 18"/>
                  <a:gd name="T7" fmla="*/ 2 h 34"/>
                  <a:gd name="T8" fmla="*/ 14 w 18"/>
                  <a:gd name="T9" fmla="*/ 4 h 34"/>
                  <a:gd name="T10" fmla="*/ 15 w 18"/>
                  <a:gd name="T11" fmla="*/ 11 h 34"/>
                  <a:gd name="T12" fmla="*/ 14 w 18"/>
                  <a:gd name="T13" fmla="*/ 13 h 34"/>
                  <a:gd name="T14" fmla="*/ 10 w 18"/>
                  <a:gd name="T15" fmla="*/ 30 h 34"/>
                  <a:gd name="T16" fmla="*/ 8 w 18"/>
                  <a:gd name="T17" fmla="*/ 34 h 34"/>
                  <a:gd name="T18" fmla="*/ 7 w 18"/>
                  <a:gd name="T19" fmla="*/ 34 h 34"/>
                  <a:gd name="T20" fmla="*/ 7 w 18"/>
                  <a:gd name="T21" fmla="*/ 13 h 34"/>
                  <a:gd name="T22" fmla="*/ 3 w 18"/>
                  <a:gd name="T2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4">
                    <a:moveTo>
                      <a:pt x="3" y="8"/>
                    </a:moveTo>
                    <a:cubicBezTo>
                      <a:pt x="3" y="5"/>
                      <a:pt x="2" y="2"/>
                      <a:pt x="6" y="0"/>
                    </a:cubicBezTo>
                    <a:cubicBezTo>
                      <a:pt x="8" y="0"/>
                      <a:pt x="10" y="1"/>
                      <a:pt x="11" y="2"/>
                    </a:cubicBezTo>
                    <a:cubicBezTo>
                      <a:pt x="11" y="2"/>
                      <a:pt x="11" y="2"/>
                      <a:pt x="11" y="2"/>
                    </a:cubicBezTo>
                    <a:cubicBezTo>
                      <a:pt x="12" y="3"/>
                      <a:pt x="13" y="3"/>
                      <a:pt x="14" y="4"/>
                    </a:cubicBezTo>
                    <a:cubicBezTo>
                      <a:pt x="17" y="6"/>
                      <a:pt x="18" y="9"/>
                      <a:pt x="15" y="11"/>
                    </a:cubicBezTo>
                    <a:cubicBezTo>
                      <a:pt x="14" y="12"/>
                      <a:pt x="14" y="13"/>
                      <a:pt x="14" y="13"/>
                    </a:cubicBezTo>
                    <a:cubicBezTo>
                      <a:pt x="17" y="20"/>
                      <a:pt x="11" y="24"/>
                      <a:pt x="10" y="30"/>
                    </a:cubicBezTo>
                    <a:cubicBezTo>
                      <a:pt x="10" y="32"/>
                      <a:pt x="9" y="33"/>
                      <a:pt x="8" y="34"/>
                    </a:cubicBezTo>
                    <a:cubicBezTo>
                      <a:pt x="8" y="34"/>
                      <a:pt x="7" y="34"/>
                      <a:pt x="7" y="34"/>
                    </a:cubicBezTo>
                    <a:cubicBezTo>
                      <a:pt x="0" y="27"/>
                      <a:pt x="6" y="20"/>
                      <a:pt x="7" y="13"/>
                    </a:cubicBezTo>
                    <a:cubicBezTo>
                      <a:pt x="7" y="9"/>
                      <a:pt x="7" y="8"/>
                      <a:pt x="3" y="8"/>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97"/>
              <p:cNvSpPr/>
              <p:nvPr userDrawn="1"/>
            </p:nvSpPr>
            <p:spPr bwMode="auto">
              <a:xfrm>
                <a:off x="1944" y="2508"/>
                <a:ext cx="17" cy="33"/>
              </a:xfrm>
              <a:custGeom>
                <a:avLst/>
                <a:gdLst>
                  <a:gd name="T0" fmla="*/ 2 w 15"/>
                  <a:gd name="T1" fmla="*/ 9 h 28"/>
                  <a:gd name="T2" fmla="*/ 3 w 15"/>
                  <a:gd name="T3" fmla="*/ 2 h 28"/>
                  <a:gd name="T4" fmla="*/ 5 w 15"/>
                  <a:gd name="T5" fmla="*/ 1 h 28"/>
                  <a:gd name="T6" fmla="*/ 7 w 15"/>
                  <a:gd name="T7" fmla="*/ 2 h 28"/>
                  <a:gd name="T8" fmla="*/ 15 w 15"/>
                  <a:gd name="T9" fmla="*/ 9 h 28"/>
                  <a:gd name="T10" fmla="*/ 0 w 15"/>
                  <a:gd name="T11" fmla="*/ 28 h 28"/>
                  <a:gd name="T12" fmla="*/ 0 w 15"/>
                  <a:gd name="T13" fmla="*/ 26 h 28"/>
                  <a:gd name="T14" fmla="*/ 2 w 15"/>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8">
                    <a:moveTo>
                      <a:pt x="2" y="9"/>
                    </a:moveTo>
                    <a:cubicBezTo>
                      <a:pt x="4" y="7"/>
                      <a:pt x="7" y="5"/>
                      <a:pt x="3" y="2"/>
                    </a:cubicBezTo>
                    <a:cubicBezTo>
                      <a:pt x="3" y="0"/>
                      <a:pt x="4" y="0"/>
                      <a:pt x="5" y="1"/>
                    </a:cubicBezTo>
                    <a:cubicBezTo>
                      <a:pt x="6" y="2"/>
                      <a:pt x="6" y="2"/>
                      <a:pt x="7" y="2"/>
                    </a:cubicBezTo>
                    <a:cubicBezTo>
                      <a:pt x="10" y="5"/>
                      <a:pt x="15" y="4"/>
                      <a:pt x="15" y="9"/>
                    </a:cubicBezTo>
                    <a:cubicBezTo>
                      <a:pt x="8" y="13"/>
                      <a:pt x="5" y="21"/>
                      <a:pt x="0" y="28"/>
                    </a:cubicBezTo>
                    <a:cubicBezTo>
                      <a:pt x="0" y="27"/>
                      <a:pt x="0" y="26"/>
                      <a:pt x="0" y="26"/>
                    </a:cubicBezTo>
                    <a:cubicBezTo>
                      <a:pt x="2" y="21"/>
                      <a:pt x="3" y="15"/>
                      <a:pt x="2" y="9"/>
                    </a:cubicBez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98"/>
              <p:cNvSpPr/>
              <p:nvPr userDrawn="1"/>
            </p:nvSpPr>
            <p:spPr bwMode="auto">
              <a:xfrm>
                <a:off x="1936" y="2548"/>
                <a:ext cx="4" cy="4"/>
              </a:xfrm>
              <a:custGeom>
                <a:avLst/>
                <a:gdLst>
                  <a:gd name="T0" fmla="*/ 4 w 4"/>
                  <a:gd name="T1" fmla="*/ 2 h 4"/>
                  <a:gd name="T2" fmla="*/ 0 w 4"/>
                  <a:gd name="T3" fmla="*/ 2 h 4"/>
                  <a:gd name="T4" fmla="*/ 0 w 4"/>
                  <a:gd name="T5" fmla="*/ 0 h 4"/>
                  <a:gd name="T6" fmla="*/ 2 w 4"/>
                  <a:gd name="T7" fmla="*/ 0 h 4"/>
                  <a:gd name="T8" fmla="*/ 4 w 4"/>
                  <a:gd name="T9" fmla="*/ 1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cubicBezTo>
                      <a:pt x="3" y="3"/>
                      <a:pt x="1" y="4"/>
                      <a:pt x="0" y="2"/>
                    </a:cubicBezTo>
                    <a:cubicBezTo>
                      <a:pt x="0" y="1"/>
                      <a:pt x="0" y="1"/>
                      <a:pt x="0" y="0"/>
                    </a:cubicBezTo>
                    <a:cubicBezTo>
                      <a:pt x="1" y="0"/>
                      <a:pt x="2" y="0"/>
                      <a:pt x="2" y="0"/>
                    </a:cubicBezTo>
                    <a:cubicBezTo>
                      <a:pt x="3" y="0"/>
                      <a:pt x="4" y="0"/>
                      <a:pt x="4" y="1"/>
                    </a:cubicBezTo>
                    <a:cubicBezTo>
                      <a:pt x="4" y="1"/>
                      <a:pt x="4" y="2"/>
                      <a:pt x="4" y="2"/>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99"/>
              <p:cNvSpPr/>
              <p:nvPr userDrawn="1"/>
            </p:nvSpPr>
            <p:spPr bwMode="auto">
              <a:xfrm>
                <a:off x="1939" y="2545"/>
                <a:ext cx="2" cy="4"/>
              </a:xfrm>
              <a:custGeom>
                <a:avLst/>
                <a:gdLst>
                  <a:gd name="T0" fmla="*/ 2 w 2"/>
                  <a:gd name="T1" fmla="*/ 0 h 3"/>
                  <a:gd name="T2" fmla="*/ 1 w 2"/>
                  <a:gd name="T3" fmla="*/ 3 h 3"/>
                  <a:gd name="T4" fmla="*/ 0 w 2"/>
                  <a:gd name="T5" fmla="*/ 2 h 3"/>
                  <a:gd name="T6" fmla="*/ 1 w 2"/>
                  <a:gd name="T7" fmla="*/ 0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1"/>
                      <a:pt x="2" y="2"/>
                      <a:pt x="1" y="3"/>
                    </a:cubicBezTo>
                    <a:cubicBezTo>
                      <a:pt x="1" y="3"/>
                      <a:pt x="1" y="2"/>
                      <a:pt x="0" y="2"/>
                    </a:cubicBezTo>
                    <a:cubicBezTo>
                      <a:pt x="0" y="1"/>
                      <a:pt x="0" y="0"/>
                      <a:pt x="1" y="0"/>
                    </a:cubicBezTo>
                    <a:lnTo>
                      <a:pt x="2" y="0"/>
                    </a:ln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00"/>
              <p:cNvSpPr/>
              <p:nvPr userDrawn="1"/>
            </p:nvSpPr>
            <p:spPr bwMode="auto">
              <a:xfrm>
                <a:off x="1828" y="2228"/>
                <a:ext cx="36" cy="23"/>
              </a:xfrm>
              <a:custGeom>
                <a:avLst/>
                <a:gdLst>
                  <a:gd name="T0" fmla="*/ 24 w 31"/>
                  <a:gd name="T1" fmla="*/ 12 h 20"/>
                  <a:gd name="T2" fmla="*/ 26 w 31"/>
                  <a:gd name="T3" fmla="*/ 14 h 20"/>
                  <a:gd name="T4" fmla="*/ 28 w 31"/>
                  <a:gd name="T5" fmla="*/ 15 h 20"/>
                  <a:gd name="T6" fmla="*/ 31 w 31"/>
                  <a:gd name="T7" fmla="*/ 16 h 20"/>
                  <a:gd name="T8" fmla="*/ 31 w 31"/>
                  <a:gd name="T9" fmla="*/ 18 h 20"/>
                  <a:gd name="T10" fmla="*/ 30 w 31"/>
                  <a:gd name="T11" fmla="*/ 20 h 20"/>
                  <a:gd name="T12" fmla="*/ 9 w 31"/>
                  <a:gd name="T13" fmla="*/ 8 h 20"/>
                  <a:gd name="T14" fmla="*/ 3 w 31"/>
                  <a:gd name="T15" fmla="*/ 5 h 20"/>
                  <a:gd name="T16" fmla="*/ 3 w 31"/>
                  <a:gd name="T17" fmla="*/ 2 h 20"/>
                  <a:gd name="T18" fmla="*/ 12 w 31"/>
                  <a:gd name="T19" fmla="*/ 5 h 20"/>
                  <a:gd name="T20" fmla="*/ 12 w 31"/>
                  <a:gd name="T21" fmla="*/ 5 h 20"/>
                  <a:gd name="T22" fmla="*/ 14 w 31"/>
                  <a:gd name="T23" fmla="*/ 6 h 20"/>
                  <a:gd name="T24" fmla="*/ 14 w 31"/>
                  <a:gd name="T25" fmla="*/ 6 h 20"/>
                  <a:gd name="T26" fmla="*/ 16 w 31"/>
                  <a:gd name="T27" fmla="*/ 7 h 20"/>
                  <a:gd name="T28" fmla="*/ 16 w 31"/>
                  <a:gd name="T29" fmla="*/ 7 h 20"/>
                  <a:gd name="T30" fmla="*/ 19 w 31"/>
                  <a:gd name="T31" fmla="*/ 8 h 20"/>
                  <a:gd name="T32" fmla="*/ 18 w 31"/>
                  <a:gd name="T33" fmla="*/ 8 h 20"/>
                  <a:gd name="T34" fmla="*/ 21 w 31"/>
                  <a:gd name="T35" fmla="*/ 10 h 20"/>
                  <a:gd name="T36" fmla="*/ 21 w 31"/>
                  <a:gd name="T37" fmla="*/ 10 h 20"/>
                  <a:gd name="T38" fmla="*/ 23 w 31"/>
                  <a:gd name="T39" fmla="*/ 11 h 20"/>
                  <a:gd name="T40" fmla="*/ 24 w 31"/>
                  <a:gd name="T4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0">
                    <a:moveTo>
                      <a:pt x="24" y="12"/>
                    </a:moveTo>
                    <a:cubicBezTo>
                      <a:pt x="25" y="13"/>
                      <a:pt x="25" y="13"/>
                      <a:pt x="26" y="14"/>
                    </a:cubicBezTo>
                    <a:cubicBezTo>
                      <a:pt x="27" y="14"/>
                      <a:pt x="28" y="14"/>
                      <a:pt x="28" y="15"/>
                    </a:cubicBezTo>
                    <a:cubicBezTo>
                      <a:pt x="29" y="15"/>
                      <a:pt x="30" y="16"/>
                      <a:pt x="31" y="16"/>
                    </a:cubicBezTo>
                    <a:cubicBezTo>
                      <a:pt x="31" y="17"/>
                      <a:pt x="31" y="17"/>
                      <a:pt x="31" y="18"/>
                    </a:cubicBezTo>
                    <a:cubicBezTo>
                      <a:pt x="31" y="19"/>
                      <a:pt x="30" y="19"/>
                      <a:pt x="30" y="20"/>
                    </a:cubicBezTo>
                    <a:cubicBezTo>
                      <a:pt x="21" y="19"/>
                      <a:pt x="15" y="12"/>
                      <a:pt x="9" y="8"/>
                    </a:cubicBezTo>
                    <a:cubicBezTo>
                      <a:pt x="7" y="6"/>
                      <a:pt x="5" y="6"/>
                      <a:pt x="3" y="5"/>
                    </a:cubicBezTo>
                    <a:cubicBezTo>
                      <a:pt x="0" y="4"/>
                      <a:pt x="1" y="3"/>
                      <a:pt x="3" y="2"/>
                    </a:cubicBezTo>
                    <a:cubicBezTo>
                      <a:pt x="7" y="0"/>
                      <a:pt x="9" y="3"/>
                      <a:pt x="12" y="5"/>
                    </a:cubicBezTo>
                    <a:cubicBezTo>
                      <a:pt x="12" y="5"/>
                      <a:pt x="12" y="5"/>
                      <a:pt x="12" y="5"/>
                    </a:cubicBezTo>
                    <a:cubicBezTo>
                      <a:pt x="12" y="5"/>
                      <a:pt x="13" y="6"/>
                      <a:pt x="14" y="6"/>
                    </a:cubicBezTo>
                    <a:cubicBezTo>
                      <a:pt x="14" y="6"/>
                      <a:pt x="14" y="6"/>
                      <a:pt x="14" y="6"/>
                    </a:cubicBezTo>
                    <a:cubicBezTo>
                      <a:pt x="15" y="6"/>
                      <a:pt x="15" y="7"/>
                      <a:pt x="16" y="7"/>
                    </a:cubicBezTo>
                    <a:cubicBezTo>
                      <a:pt x="16" y="7"/>
                      <a:pt x="16" y="7"/>
                      <a:pt x="16" y="7"/>
                    </a:cubicBezTo>
                    <a:cubicBezTo>
                      <a:pt x="17" y="8"/>
                      <a:pt x="18" y="8"/>
                      <a:pt x="19" y="8"/>
                    </a:cubicBezTo>
                    <a:cubicBezTo>
                      <a:pt x="18" y="8"/>
                      <a:pt x="18" y="8"/>
                      <a:pt x="18" y="8"/>
                    </a:cubicBezTo>
                    <a:cubicBezTo>
                      <a:pt x="19" y="9"/>
                      <a:pt x="20" y="9"/>
                      <a:pt x="21" y="10"/>
                    </a:cubicBezTo>
                    <a:cubicBezTo>
                      <a:pt x="21" y="10"/>
                      <a:pt x="21" y="10"/>
                      <a:pt x="21" y="10"/>
                    </a:cubicBezTo>
                    <a:cubicBezTo>
                      <a:pt x="22" y="10"/>
                      <a:pt x="22" y="10"/>
                      <a:pt x="23" y="11"/>
                    </a:cubicBezTo>
                    <a:cubicBezTo>
                      <a:pt x="23" y="12"/>
                      <a:pt x="24" y="12"/>
                      <a:pt x="24" y="12"/>
                    </a:cubicBezTo>
                    <a:close/>
                  </a:path>
                </a:pathLst>
              </a:custGeom>
              <a:solidFill>
                <a:srgbClr val="D5C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01"/>
              <p:cNvSpPr/>
              <p:nvPr userDrawn="1"/>
            </p:nvSpPr>
            <p:spPr bwMode="auto">
              <a:xfrm>
                <a:off x="2005" y="2337"/>
                <a:ext cx="60" cy="61"/>
              </a:xfrm>
              <a:custGeom>
                <a:avLst/>
                <a:gdLst>
                  <a:gd name="T0" fmla="*/ 33 w 52"/>
                  <a:gd name="T1" fmla="*/ 45 h 53"/>
                  <a:gd name="T2" fmla="*/ 32 w 52"/>
                  <a:gd name="T3" fmla="*/ 46 h 53"/>
                  <a:gd name="T4" fmla="*/ 23 w 52"/>
                  <a:gd name="T5" fmla="*/ 50 h 53"/>
                  <a:gd name="T6" fmla="*/ 21 w 52"/>
                  <a:gd name="T7" fmla="*/ 50 h 53"/>
                  <a:gd name="T8" fmla="*/ 15 w 52"/>
                  <a:gd name="T9" fmla="*/ 51 h 53"/>
                  <a:gd name="T10" fmla="*/ 0 w 52"/>
                  <a:gd name="T11" fmla="*/ 35 h 53"/>
                  <a:gd name="T12" fmla="*/ 7 w 52"/>
                  <a:gd name="T13" fmla="*/ 16 h 53"/>
                  <a:gd name="T14" fmla="*/ 17 w 52"/>
                  <a:gd name="T15" fmla="*/ 1 h 53"/>
                  <a:gd name="T16" fmla="*/ 31 w 52"/>
                  <a:gd name="T17" fmla="*/ 8 h 53"/>
                  <a:gd name="T18" fmla="*/ 32 w 52"/>
                  <a:gd name="T19" fmla="*/ 10 h 53"/>
                  <a:gd name="T20" fmla="*/ 46 w 52"/>
                  <a:gd name="T21" fmla="*/ 12 h 53"/>
                  <a:gd name="T22" fmla="*/ 50 w 52"/>
                  <a:gd name="T23" fmla="*/ 20 h 53"/>
                  <a:gd name="T24" fmla="*/ 44 w 52"/>
                  <a:gd name="T25" fmla="*/ 28 h 53"/>
                  <a:gd name="T26" fmla="*/ 33 w 52"/>
                  <a:gd name="T27" fmla="*/ 29 h 53"/>
                  <a:gd name="T28" fmla="*/ 33 w 52"/>
                  <a:gd name="T29" fmla="*/ 29 h 53"/>
                  <a:gd name="T30" fmla="*/ 33 w 52"/>
                  <a:gd name="T31" fmla="*/ 28 h 53"/>
                  <a:gd name="T32" fmla="*/ 39 w 52"/>
                  <a:gd name="T33" fmla="*/ 28 h 53"/>
                  <a:gd name="T34" fmla="*/ 46 w 52"/>
                  <a:gd name="T35" fmla="*/ 33 h 53"/>
                  <a:gd name="T36" fmla="*/ 42 w 52"/>
                  <a:gd name="T37" fmla="*/ 39 h 53"/>
                  <a:gd name="T38" fmla="*/ 33 w 52"/>
                  <a:gd name="T39"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3">
                    <a:moveTo>
                      <a:pt x="33" y="45"/>
                    </a:moveTo>
                    <a:cubicBezTo>
                      <a:pt x="33" y="45"/>
                      <a:pt x="32" y="46"/>
                      <a:pt x="32" y="46"/>
                    </a:cubicBezTo>
                    <a:cubicBezTo>
                      <a:pt x="29" y="53"/>
                      <a:pt x="29" y="53"/>
                      <a:pt x="23" y="50"/>
                    </a:cubicBezTo>
                    <a:cubicBezTo>
                      <a:pt x="22" y="50"/>
                      <a:pt x="22" y="50"/>
                      <a:pt x="21" y="50"/>
                    </a:cubicBezTo>
                    <a:cubicBezTo>
                      <a:pt x="19" y="51"/>
                      <a:pt x="17" y="51"/>
                      <a:pt x="15" y="51"/>
                    </a:cubicBezTo>
                    <a:cubicBezTo>
                      <a:pt x="7" y="48"/>
                      <a:pt x="2" y="43"/>
                      <a:pt x="0" y="35"/>
                    </a:cubicBezTo>
                    <a:cubicBezTo>
                      <a:pt x="0" y="27"/>
                      <a:pt x="8" y="21"/>
                      <a:pt x="7" y="16"/>
                    </a:cubicBezTo>
                    <a:cubicBezTo>
                      <a:pt x="5" y="6"/>
                      <a:pt x="14" y="6"/>
                      <a:pt x="17" y="1"/>
                    </a:cubicBezTo>
                    <a:cubicBezTo>
                      <a:pt x="23" y="0"/>
                      <a:pt x="26" y="5"/>
                      <a:pt x="31" y="8"/>
                    </a:cubicBezTo>
                    <a:cubicBezTo>
                      <a:pt x="31" y="8"/>
                      <a:pt x="32" y="9"/>
                      <a:pt x="32" y="10"/>
                    </a:cubicBezTo>
                    <a:cubicBezTo>
                      <a:pt x="38" y="17"/>
                      <a:pt x="38" y="17"/>
                      <a:pt x="46" y="12"/>
                    </a:cubicBezTo>
                    <a:cubicBezTo>
                      <a:pt x="45" y="16"/>
                      <a:pt x="48" y="17"/>
                      <a:pt x="50" y="20"/>
                    </a:cubicBezTo>
                    <a:cubicBezTo>
                      <a:pt x="52" y="24"/>
                      <a:pt x="49" y="27"/>
                      <a:pt x="44" y="28"/>
                    </a:cubicBezTo>
                    <a:cubicBezTo>
                      <a:pt x="40" y="29"/>
                      <a:pt x="36" y="26"/>
                      <a:pt x="33" y="29"/>
                    </a:cubicBezTo>
                    <a:cubicBezTo>
                      <a:pt x="32" y="29"/>
                      <a:pt x="33" y="30"/>
                      <a:pt x="33" y="29"/>
                    </a:cubicBezTo>
                    <a:cubicBezTo>
                      <a:pt x="33" y="28"/>
                      <a:pt x="33" y="28"/>
                      <a:pt x="33" y="28"/>
                    </a:cubicBezTo>
                    <a:cubicBezTo>
                      <a:pt x="35" y="27"/>
                      <a:pt x="37" y="28"/>
                      <a:pt x="39" y="28"/>
                    </a:cubicBezTo>
                    <a:cubicBezTo>
                      <a:pt x="42" y="29"/>
                      <a:pt x="45" y="30"/>
                      <a:pt x="46" y="33"/>
                    </a:cubicBezTo>
                    <a:cubicBezTo>
                      <a:pt x="48" y="36"/>
                      <a:pt x="43" y="37"/>
                      <a:pt x="42" y="39"/>
                    </a:cubicBezTo>
                    <a:cubicBezTo>
                      <a:pt x="39" y="41"/>
                      <a:pt x="37" y="44"/>
                      <a:pt x="33" y="45"/>
                    </a:cubicBezTo>
                    <a:close/>
                  </a:path>
                </a:pathLst>
              </a:custGeom>
              <a:solidFill>
                <a:srgbClr val="2A2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02"/>
              <p:cNvSpPr/>
              <p:nvPr userDrawn="1"/>
            </p:nvSpPr>
            <p:spPr bwMode="auto">
              <a:xfrm>
                <a:off x="2041" y="2342"/>
                <a:ext cx="37" cy="41"/>
              </a:xfrm>
              <a:custGeom>
                <a:avLst/>
                <a:gdLst>
                  <a:gd name="T0" fmla="*/ 9 w 32"/>
                  <a:gd name="T1" fmla="*/ 33 h 35"/>
                  <a:gd name="T2" fmla="*/ 14 w 32"/>
                  <a:gd name="T3" fmla="*/ 28 h 35"/>
                  <a:gd name="T4" fmla="*/ 0 w 32"/>
                  <a:gd name="T5" fmla="*/ 24 h 35"/>
                  <a:gd name="T6" fmla="*/ 10 w 32"/>
                  <a:gd name="T7" fmla="*/ 21 h 35"/>
                  <a:gd name="T8" fmla="*/ 15 w 32"/>
                  <a:gd name="T9" fmla="*/ 20 h 35"/>
                  <a:gd name="T10" fmla="*/ 17 w 32"/>
                  <a:gd name="T11" fmla="*/ 15 h 35"/>
                  <a:gd name="T12" fmla="*/ 15 w 32"/>
                  <a:gd name="T13" fmla="*/ 7 h 35"/>
                  <a:gd name="T14" fmla="*/ 18 w 32"/>
                  <a:gd name="T15" fmla="*/ 5 h 35"/>
                  <a:gd name="T16" fmla="*/ 30 w 32"/>
                  <a:gd name="T17" fmla="*/ 0 h 35"/>
                  <a:gd name="T18" fmla="*/ 31 w 32"/>
                  <a:gd name="T19" fmla="*/ 12 h 35"/>
                  <a:gd name="T20" fmla="*/ 26 w 32"/>
                  <a:gd name="T21" fmla="*/ 26 h 35"/>
                  <a:gd name="T22" fmla="*/ 15 w 32"/>
                  <a:gd name="T23" fmla="*/ 32 h 35"/>
                  <a:gd name="T24" fmla="*/ 9 w 32"/>
                  <a:gd name="T2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5">
                    <a:moveTo>
                      <a:pt x="9" y="33"/>
                    </a:moveTo>
                    <a:cubicBezTo>
                      <a:pt x="10" y="30"/>
                      <a:pt x="14" y="31"/>
                      <a:pt x="14" y="28"/>
                    </a:cubicBezTo>
                    <a:cubicBezTo>
                      <a:pt x="10" y="26"/>
                      <a:pt x="5" y="24"/>
                      <a:pt x="0" y="24"/>
                    </a:cubicBezTo>
                    <a:cubicBezTo>
                      <a:pt x="3" y="21"/>
                      <a:pt x="7" y="22"/>
                      <a:pt x="10" y="21"/>
                    </a:cubicBezTo>
                    <a:cubicBezTo>
                      <a:pt x="12" y="21"/>
                      <a:pt x="14" y="21"/>
                      <a:pt x="15" y="20"/>
                    </a:cubicBezTo>
                    <a:cubicBezTo>
                      <a:pt x="17" y="19"/>
                      <a:pt x="20" y="16"/>
                      <a:pt x="17" y="15"/>
                    </a:cubicBezTo>
                    <a:cubicBezTo>
                      <a:pt x="10" y="13"/>
                      <a:pt x="15" y="9"/>
                      <a:pt x="15" y="7"/>
                    </a:cubicBezTo>
                    <a:cubicBezTo>
                      <a:pt x="16" y="6"/>
                      <a:pt x="17" y="4"/>
                      <a:pt x="18" y="5"/>
                    </a:cubicBezTo>
                    <a:cubicBezTo>
                      <a:pt x="24" y="7"/>
                      <a:pt x="27" y="4"/>
                      <a:pt x="30" y="0"/>
                    </a:cubicBezTo>
                    <a:cubicBezTo>
                      <a:pt x="32" y="4"/>
                      <a:pt x="30" y="8"/>
                      <a:pt x="31" y="12"/>
                    </a:cubicBezTo>
                    <a:cubicBezTo>
                      <a:pt x="31" y="18"/>
                      <a:pt x="28" y="22"/>
                      <a:pt x="26" y="26"/>
                    </a:cubicBezTo>
                    <a:cubicBezTo>
                      <a:pt x="24" y="31"/>
                      <a:pt x="19" y="30"/>
                      <a:pt x="15" y="32"/>
                    </a:cubicBezTo>
                    <a:cubicBezTo>
                      <a:pt x="14" y="34"/>
                      <a:pt x="12" y="35"/>
                      <a:pt x="9" y="33"/>
                    </a:cubicBezTo>
                    <a:close/>
                  </a:path>
                </a:pathLst>
              </a:custGeom>
              <a:solidFill>
                <a:srgbClr val="33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03"/>
              <p:cNvSpPr/>
              <p:nvPr userDrawn="1"/>
            </p:nvSpPr>
            <p:spPr bwMode="auto">
              <a:xfrm>
                <a:off x="1997" y="2331"/>
                <a:ext cx="33" cy="45"/>
              </a:xfrm>
              <a:custGeom>
                <a:avLst/>
                <a:gdLst>
                  <a:gd name="T0" fmla="*/ 24 w 29"/>
                  <a:gd name="T1" fmla="*/ 6 h 39"/>
                  <a:gd name="T2" fmla="*/ 23 w 29"/>
                  <a:gd name="T3" fmla="*/ 12 h 39"/>
                  <a:gd name="T4" fmla="*/ 19 w 29"/>
                  <a:gd name="T5" fmla="*/ 25 h 39"/>
                  <a:gd name="T6" fmla="*/ 12 w 29"/>
                  <a:gd name="T7" fmla="*/ 32 h 39"/>
                  <a:gd name="T8" fmla="*/ 9 w 29"/>
                  <a:gd name="T9" fmla="*/ 38 h 39"/>
                  <a:gd name="T10" fmla="*/ 6 w 29"/>
                  <a:gd name="T11" fmla="*/ 37 h 39"/>
                  <a:gd name="T12" fmla="*/ 0 w 29"/>
                  <a:gd name="T13" fmla="*/ 22 h 39"/>
                  <a:gd name="T14" fmla="*/ 2 w 29"/>
                  <a:gd name="T15" fmla="*/ 20 h 39"/>
                  <a:gd name="T16" fmla="*/ 6 w 29"/>
                  <a:gd name="T17" fmla="*/ 10 h 39"/>
                  <a:gd name="T18" fmla="*/ 6 w 29"/>
                  <a:gd name="T19" fmla="*/ 7 h 39"/>
                  <a:gd name="T20" fmla="*/ 7 w 29"/>
                  <a:gd name="T21" fmla="*/ 6 h 39"/>
                  <a:gd name="T22" fmla="*/ 24 w 29"/>
                  <a:gd name="T2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39">
                    <a:moveTo>
                      <a:pt x="24" y="6"/>
                    </a:moveTo>
                    <a:cubicBezTo>
                      <a:pt x="26" y="8"/>
                      <a:pt x="29" y="11"/>
                      <a:pt x="23" y="12"/>
                    </a:cubicBezTo>
                    <a:cubicBezTo>
                      <a:pt x="14" y="14"/>
                      <a:pt x="13" y="16"/>
                      <a:pt x="19" y="25"/>
                    </a:cubicBezTo>
                    <a:cubicBezTo>
                      <a:pt x="14" y="25"/>
                      <a:pt x="11" y="26"/>
                      <a:pt x="12" y="32"/>
                    </a:cubicBezTo>
                    <a:cubicBezTo>
                      <a:pt x="13" y="35"/>
                      <a:pt x="7" y="35"/>
                      <a:pt x="9" y="38"/>
                    </a:cubicBezTo>
                    <a:cubicBezTo>
                      <a:pt x="7" y="39"/>
                      <a:pt x="6" y="39"/>
                      <a:pt x="6" y="37"/>
                    </a:cubicBezTo>
                    <a:cubicBezTo>
                      <a:pt x="5" y="31"/>
                      <a:pt x="2" y="27"/>
                      <a:pt x="0" y="22"/>
                    </a:cubicBezTo>
                    <a:cubicBezTo>
                      <a:pt x="1" y="21"/>
                      <a:pt x="1" y="20"/>
                      <a:pt x="2" y="20"/>
                    </a:cubicBezTo>
                    <a:cubicBezTo>
                      <a:pt x="8" y="19"/>
                      <a:pt x="7" y="15"/>
                      <a:pt x="6" y="10"/>
                    </a:cubicBezTo>
                    <a:cubicBezTo>
                      <a:pt x="7" y="9"/>
                      <a:pt x="7" y="8"/>
                      <a:pt x="6" y="7"/>
                    </a:cubicBezTo>
                    <a:cubicBezTo>
                      <a:pt x="6" y="6"/>
                      <a:pt x="7" y="6"/>
                      <a:pt x="7" y="6"/>
                    </a:cubicBezTo>
                    <a:cubicBezTo>
                      <a:pt x="13" y="5"/>
                      <a:pt x="18" y="0"/>
                      <a:pt x="24" y="6"/>
                    </a:cubicBezTo>
                    <a:close/>
                  </a:path>
                </a:pathLst>
              </a:custGeom>
              <a:solidFill>
                <a:srgbClr val="3338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04"/>
              <p:cNvSpPr/>
              <p:nvPr userDrawn="1"/>
            </p:nvSpPr>
            <p:spPr bwMode="auto">
              <a:xfrm>
                <a:off x="2000" y="2333"/>
                <a:ext cx="5" cy="6"/>
              </a:xfrm>
              <a:custGeom>
                <a:avLst/>
                <a:gdLst>
                  <a:gd name="T0" fmla="*/ 2 w 4"/>
                  <a:gd name="T1" fmla="*/ 5 h 5"/>
                  <a:gd name="T2" fmla="*/ 2 w 4"/>
                  <a:gd name="T3" fmla="*/ 0 h 5"/>
                  <a:gd name="T4" fmla="*/ 4 w 4"/>
                  <a:gd name="T5" fmla="*/ 4 h 5"/>
                  <a:gd name="T6" fmla="*/ 3 w 4"/>
                  <a:gd name="T7" fmla="*/ 5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cubicBezTo>
                      <a:pt x="1" y="3"/>
                      <a:pt x="0" y="2"/>
                      <a:pt x="2" y="0"/>
                    </a:cubicBezTo>
                    <a:cubicBezTo>
                      <a:pt x="3" y="2"/>
                      <a:pt x="3" y="3"/>
                      <a:pt x="4" y="4"/>
                    </a:cubicBezTo>
                    <a:cubicBezTo>
                      <a:pt x="3" y="5"/>
                      <a:pt x="3" y="5"/>
                      <a:pt x="3" y="5"/>
                    </a:cubicBezTo>
                    <a:cubicBezTo>
                      <a:pt x="3" y="5"/>
                      <a:pt x="2" y="5"/>
                      <a:pt x="2" y="5"/>
                    </a:cubicBezTo>
                    <a:close/>
                  </a:path>
                </a:pathLst>
              </a:custGeom>
              <a:solidFill>
                <a:srgbClr val="3338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05"/>
              <p:cNvSpPr/>
              <p:nvPr userDrawn="1"/>
            </p:nvSpPr>
            <p:spPr bwMode="auto">
              <a:xfrm>
                <a:off x="2015" y="2326"/>
                <a:ext cx="1" cy="2"/>
              </a:xfrm>
              <a:custGeom>
                <a:avLst/>
                <a:gdLst>
                  <a:gd name="T0" fmla="*/ 1 w 1"/>
                  <a:gd name="T1" fmla="*/ 2 h 2"/>
                  <a:gd name="T2" fmla="*/ 0 w 1"/>
                  <a:gd name="T3" fmla="*/ 2 h 2"/>
                  <a:gd name="T4" fmla="*/ 0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2"/>
                      <a:pt x="0" y="2"/>
                    </a:cubicBezTo>
                    <a:cubicBezTo>
                      <a:pt x="0" y="2"/>
                      <a:pt x="0" y="2"/>
                      <a:pt x="0" y="1"/>
                    </a:cubicBezTo>
                    <a:cubicBezTo>
                      <a:pt x="0" y="1"/>
                      <a:pt x="0" y="0"/>
                      <a:pt x="1" y="1"/>
                    </a:cubicBezTo>
                    <a:cubicBezTo>
                      <a:pt x="1" y="1"/>
                      <a:pt x="1" y="1"/>
                      <a:pt x="1" y="2"/>
                    </a:cubicBezTo>
                    <a:close/>
                  </a:path>
                </a:pathLst>
              </a:custGeom>
              <a:solidFill>
                <a:srgbClr val="4D53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06"/>
              <p:cNvSpPr/>
              <p:nvPr userDrawn="1"/>
            </p:nvSpPr>
            <p:spPr bwMode="auto">
              <a:xfrm>
                <a:off x="1828" y="2237"/>
                <a:ext cx="173" cy="140"/>
              </a:xfrm>
              <a:custGeom>
                <a:avLst/>
                <a:gdLst>
                  <a:gd name="T0" fmla="*/ 9 w 150"/>
                  <a:gd name="T1" fmla="*/ 0 h 121"/>
                  <a:gd name="T2" fmla="*/ 30 w 150"/>
                  <a:gd name="T3" fmla="*/ 12 h 121"/>
                  <a:gd name="T4" fmla="*/ 62 w 150"/>
                  <a:gd name="T5" fmla="*/ 33 h 121"/>
                  <a:gd name="T6" fmla="*/ 72 w 150"/>
                  <a:gd name="T7" fmla="*/ 44 h 121"/>
                  <a:gd name="T8" fmla="*/ 127 w 150"/>
                  <a:gd name="T9" fmla="*/ 91 h 121"/>
                  <a:gd name="T10" fmla="*/ 129 w 150"/>
                  <a:gd name="T11" fmla="*/ 91 h 121"/>
                  <a:gd name="T12" fmla="*/ 149 w 150"/>
                  <a:gd name="T13" fmla="*/ 114 h 121"/>
                  <a:gd name="T14" fmla="*/ 149 w 150"/>
                  <a:gd name="T15" fmla="*/ 119 h 121"/>
                  <a:gd name="T16" fmla="*/ 149 w 150"/>
                  <a:gd name="T17" fmla="*/ 120 h 121"/>
                  <a:gd name="T18" fmla="*/ 145 w 150"/>
                  <a:gd name="T19" fmla="*/ 121 h 121"/>
                  <a:gd name="T20" fmla="*/ 138 w 150"/>
                  <a:gd name="T21" fmla="*/ 118 h 121"/>
                  <a:gd name="T22" fmla="*/ 136 w 150"/>
                  <a:gd name="T23" fmla="*/ 117 h 121"/>
                  <a:gd name="T24" fmla="*/ 93 w 150"/>
                  <a:gd name="T25" fmla="*/ 80 h 121"/>
                  <a:gd name="T26" fmla="*/ 84 w 150"/>
                  <a:gd name="T27" fmla="*/ 71 h 121"/>
                  <a:gd name="T28" fmla="*/ 78 w 150"/>
                  <a:gd name="T29" fmla="*/ 65 h 121"/>
                  <a:gd name="T30" fmla="*/ 63 w 150"/>
                  <a:gd name="T31" fmla="*/ 53 h 121"/>
                  <a:gd name="T32" fmla="*/ 60 w 150"/>
                  <a:gd name="T33" fmla="*/ 47 h 121"/>
                  <a:gd name="T34" fmla="*/ 46 w 150"/>
                  <a:gd name="T35" fmla="*/ 40 h 121"/>
                  <a:gd name="T36" fmla="*/ 45 w 150"/>
                  <a:gd name="T37" fmla="*/ 38 h 121"/>
                  <a:gd name="T38" fmla="*/ 31 w 150"/>
                  <a:gd name="T39" fmla="*/ 27 h 121"/>
                  <a:gd name="T40" fmla="*/ 26 w 150"/>
                  <a:gd name="T41" fmla="*/ 24 h 121"/>
                  <a:gd name="T42" fmla="*/ 20 w 150"/>
                  <a:gd name="T43" fmla="*/ 20 h 121"/>
                  <a:gd name="T44" fmla="*/ 8 w 150"/>
                  <a:gd name="T45" fmla="*/ 18 h 121"/>
                  <a:gd name="T46" fmla="*/ 5 w 150"/>
                  <a:gd name="T47" fmla="*/ 16 h 121"/>
                  <a:gd name="T48" fmla="*/ 0 w 150"/>
                  <a:gd name="T49" fmla="*/ 5 h 121"/>
                  <a:gd name="T50" fmla="*/ 9 w 150"/>
                  <a:gd name="T5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21">
                    <a:moveTo>
                      <a:pt x="9" y="0"/>
                    </a:moveTo>
                    <a:cubicBezTo>
                      <a:pt x="17" y="2"/>
                      <a:pt x="23" y="8"/>
                      <a:pt x="30" y="12"/>
                    </a:cubicBezTo>
                    <a:cubicBezTo>
                      <a:pt x="41" y="19"/>
                      <a:pt x="51" y="26"/>
                      <a:pt x="62" y="33"/>
                    </a:cubicBezTo>
                    <a:cubicBezTo>
                      <a:pt x="62" y="40"/>
                      <a:pt x="68" y="41"/>
                      <a:pt x="72" y="44"/>
                    </a:cubicBezTo>
                    <a:cubicBezTo>
                      <a:pt x="93" y="57"/>
                      <a:pt x="110" y="74"/>
                      <a:pt x="127" y="91"/>
                    </a:cubicBezTo>
                    <a:cubicBezTo>
                      <a:pt x="128" y="91"/>
                      <a:pt x="128" y="91"/>
                      <a:pt x="129" y="91"/>
                    </a:cubicBezTo>
                    <a:cubicBezTo>
                      <a:pt x="134" y="99"/>
                      <a:pt x="140" y="108"/>
                      <a:pt x="149" y="114"/>
                    </a:cubicBezTo>
                    <a:cubicBezTo>
                      <a:pt x="150" y="115"/>
                      <a:pt x="149" y="117"/>
                      <a:pt x="149" y="119"/>
                    </a:cubicBezTo>
                    <a:cubicBezTo>
                      <a:pt x="149" y="119"/>
                      <a:pt x="149" y="120"/>
                      <a:pt x="149" y="120"/>
                    </a:cubicBezTo>
                    <a:cubicBezTo>
                      <a:pt x="148" y="121"/>
                      <a:pt x="146" y="121"/>
                      <a:pt x="145" y="121"/>
                    </a:cubicBezTo>
                    <a:cubicBezTo>
                      <a:pt x="143" y="121"/>
                      <a:pt x="140" y="120"/>
                      <a:pt x="138" y="118"/>
                    </a:cubicBezTo>
                    <a:cubicBezTo>
                      <a:pt x="138" y="118"/>
                      <a:pt x="137" y="118"/>
                      <a:pt x="136" y="117"/>
                    </a:cubicBezTo>
                    <a:cubicBezTo>
                      <a:pt x="121" y="105"/>
                      <a:pt x="107" y="93"/>
                      <a:pt x="93" y="80"/>
                    </a:cubicBezTo>
                    <a:cubicBezTo>
                      <a:pt x="90" y="77"/>
                      <a:pt x="87" y="74"/>
                      <a:pt x="84" y="71"/>
                    </a:cubicBezTo>
                    <a:cubicBezTo>
                      <a:pt x="82" y="69"/>
                      <a:pt x="80" y="67"/>
                      <a:pt x="78" y="65"/>
                    </a:cubicBezTo>
                    <a:cubicBezTo>
                      <a:pt x="74" y="60"/>
                      <a:pt x="67" y="57"/>
                      <a:pt x="63" y="53"/>
                    </a:cubicBezTo>
                    <a:cubicBezTo>
                      <a:pt x="61" y="51"/>
                      <a:pt x="60" y="49"/>
                      <a:pt x="60" y="47"/>
                    </a:cubicBezTo>
                    <a:cubicBezTo>
                      <a:pt x="56" y="45"/>
                      <a:pt x="52" y="40"/>
                      <a:pt x="46" y="40"/>
                    </a:cubicBezTo>
                    <a:cubicBezTo>
                      <a:pt x="44" y="40"/>
                      <a:pt x="45" y="39"/>
                      <a:pt x="45" y="38"/>
                    </a:cubicBezTo>
                    <a:cubicBezTo>
                      <a:pt x="44" y="29"/>
                      <a:pt x="39" y="25"/>
                      <a:pt x="31" y="27"/>
                    </a:cubicBezTo>
                    <a:cubicBezTo>
                      <a:pt x="29" y="27"/>
                      <a:pt x="26" y="28"/>
                      <a:pt x="26" y="24"/>
                    </a:cubicBezTo>
                    <a:cubicBezTo>
                      <a:pt x="26" y="22"/>
                      <a:pt x="26" y="16"/>
                      <a:pt x="20" y="20"/>
                    </a:cubicBezTo>
                    <a:cubicBezTo>
                      <a:pt x="17" y="15"/>
                      <a:pt x="13" y="16"/>
                      <a:pt x="8" y="18"/>
                    </a:cubicBezTo>
                    <a:cubicBezTo>
                      <a:pt x="6" y="19"/>
                      <a:pt x="5" y="18"/>
                      <a:pt x="5" y="16"/>
                    </a:cubicBezTo>
                    <a:cubicBezTo>
                      <a:pt x="6" y="11"/>
                      <a:pt x="1" y="9"/>
                      <a:pt x="0" y="5"/>
                    </a:cubicBezTo>
                    <a:cubicBezTo>
                      <a:pt x="2" y="3"/>
                      <a:pt x="8" y="5"/>
                      <a:pt x="9" y="0"/>
                    </a:cubicBezTo>
                    <a:close/>
                  </a:path>
                </a:pathLst>
              </a:custGeom>
              <a:solidFill>
                <a:srgbClr val="F0E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07"/>
              <p:cNvSpPr/>
              <p:nvPr userDrawn="1"/>
            </p:nvSpPr>
            <p:spPr bwMode="auto">
              <a:xfrm>
                <a:off x="1981" y="2373"/>
                <a:ext cx="50" cy="43"/>
              </a:xfrm>
              <a:custGeom>
                <a:avLst/>
                <a:gdLst>
                  <a:gd name="T0" fmla="*/ 20 w 44"/>
                  <a:gd name="T1" fmla="*/ 0 h 37"/>
                  <a:gd name="T2" fmla="*/ 23 w 44"/>
                  <a:gd name="T3" fmla="*/ 1 h 37"/>
                  <a:gd name="T4" fmla="*/ 38 w 44"/>
                  <a:gd name="T5" fmla="*/ 18 h 37"/>
                  <a:gd name="T6" fmla="*/ 44 w 44"/>
                  <a:gd name="T7" fmla="*/ 18 h 37"/>
                  <a:gd name="T8" fmla="*/ 44 w 44"/>
                  <a:gd name="T9" fmla="*/ 18 h 37"/>
                  <a:gd name="T10" fmla="*/ 41 w 44"/>
                  <a:gd name="T11" fmla="*/ 27 h 37"/>
                  <a:gd name="T12" fmla="*/ 35 w 44"/>
                  <a:gd name="T13" fmla="*/ 24 h 37"/>
                  <a:gd name="T14" fmla="*/ 33 w 44"/>
                  <a:gd name="T15" fmla="*/ 25 h 37"/>
                  <a:gd name="T16" fmla="*/ 25 w 44"/>
                  <a:gd name="T17" fmla="*/ 37 h 37"/>
                  <a:gd name="T18" fmla="*/ 26 w 44"/>
                  <a:gd name="T19" fmla="*/ 29 h 37"/>
                  <a:gd name="T20" fmla="*/ 21 w 44"/>
                  <a:gd name="T21" fmla="*/ 21 h 37"/>
                  <a:gd name="T22" fmla="*/ 17 w 44"/>
                  <a:gd name="T23" fmla="*/ 22 h 37"/>
                  <a:gd name="T24" fmla="*/ 16 w 44"/>
                  <a:gd name="T25" fmla="*/ 26 h 37"/>
                  <a:gd name="T26" fmla="*/ 5 w 44"/>
                  <a:gd name="T27" fmla="*/ 31 h 37"/>
                  <a:gd name="T28" fmla="*/ 3 w 44"/>
                  <a:gd name="T29" fmla="*/ 31 h 37"/>
                  <a:gd name="T30" fmla="*/ 3 w 44"/>
                  <a:gd name="T31" fmla="*/ 25 h 37"/>
                  <a:gd name="T32" fmla="*/ 11 w 44"/>
                  <a:gd name="T33" fmla="*/ 28 h 37"/>
                  <a:gd name="T34" fmla="*/ 14 w 44"/>
                  <a:gd name="T35" fmla="*/ 6 h 37"/>
                  <a:gd name="T36" fmla="*/ 17 w 44"/>
                  <a:gd name="T37" fmla="*/ 1 h 37"/>
                  <a:gd name="T38" fmla="*/ 17 w 44"/>
                  <a:gd name="T39" fmla="*/ 1 h 37"/>
                  <a:gd name="T40" fmla="*/ 20 w 44"/>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7">
                    <a:moveTo>
                      <a:pt x="20" y="0"/>
                    </a:moveTo>
                    <a:cubicBezTo>
                      <a:pt x="21" y="0"/>
                      <a:pt x="22" y="1"/>
                      <a:pt x="23" y="1"/>
                    </a:cubicBezTo>
                    <a:cubicBezTo>
                      <a:pt x="25" y="9"/>
                      <a:pt x="30" y="15"/>
                      <a:pt x="38" y="18"/>
                    </a:cubicBezTo>
                    <a:cubicBezTo>
                      <a:pt x="40" y="19"/>
                      <a:pt x="42" y="17"/>
                      <a:pt x="44" y="18"/>
                    </a:cubicBezTo>
                    <a:cubicBezTo>
                      <a:pt x="44" y="18"/>
                      <a:pt x="44" y="18"/>
                      <a:pt x="44" y="18"/>
                    </a:cubicBezTo>
                    <a:cubicBezTo>
                      <a:pt x="43" y="21"/>
                      <a:pt x="43" y="24"/>
                      <a:pt x="41" y="27"/>
                    </a:cubicBezTo>
                    <a:cubicBezTo>
                      <a:pt x="39" y="25"/>
                      <a:pt x="37" y="24"/>
                      <a:pt x="35" y="24"/>
                    </a:cubicBezTo>
                    <a:cubicBezTo>
                      <a:pt x="34" y="24"/>
                      <a:pt x="33" y="24"/>
                      <a:pt x="33" y="25"/>
                    </a:cubicBezTo>
                    <a:cubicBezTo>
                      <a:pt x="37" y="33"/>
                      <a:pt x="29" y="34"/>
                      <a:pt x="25" y="37"/>
                    </a:cubicBezTo>
                    <a:cubicBezTo>
                      <a:pt x="23" y="34"/>
                      <a:pt x="30" y="32"/>
                      <a:pt x="26" y="29"/>
                    </a:cubicBezTo>
                    <a:cubicBezTo>
                      <a:pt x="28" y="24"/>
                      <a:pt x="22" y="24"/>
                      <a:pt x="21" y="21"/>
                    </a:cubicBezTo>
                    <a:cubicBezTo>
                      <a:pt x="20" y="19"/>
                      <a:pt x="18" y="21"/>
                      <a:pt x="17" y="22"/>
                    </a:cubicBezTo>
                    <a:cubicBezTo>
                      <a:pt x="16" y="23"/>
                      <a:pt x="16" y="25"/>
                      <a:pt x="16" y="26"/>
                    </a:cubicBezTo>
                    <a:cubicBezTo>
                      <a:pt x="14" y="36"/>
                      <a:pt x="12" y="37"/>
                      <a:pt x="5" y="31"/>
                    </a:cubicBezTo>
                    <a:cubicBezTo>
                      <a:pt x="5" y="31"/>
                      <a:pt x="4" y="31"/>
                      <a:pt x="3" y="31"/>
                    </a:cubicBezTo>
                    <a:cubicBezTo>
                      <a:pt x="1" y="29"/>
                      <a:pt x="0" y="27"/>
                      <a:pt x="3" y="25"/>
                    </a:cubicBezTo>
                    <a:cubicBezTo>
                      <a:pt x="6" y="22"/>
                      <a:pt x="8" y="25"/>
                      <a:pt x="11" y="28"/>
                    </a:cubicBezTo>
                    <a:cubicBezTo>
                      <a:pt x="13" y="21"/>
                      <a:pt x="10" y="13"/>
                      <a:pt x="14" y="6"/>
                    </a:cubicBezTo>
                    <a:cubicBezTo>
                      <a:pt x="13" y="3"/>
                      <a:pt x="16" y="3"/>
                      <a:pt x="17" y="1"/>
                    </a:cubicBezTo>
                    <a:cubicBezTo>
                      <a:pt x="17" y="1"/>
                      <a:pt x="17" y="1"/>
                      <a:pt x="17" y="1"/>
                    </a:cubicBezTo>
                    <a:cubicBezTo>
                      <a:pt x="18" y="1"/>
                      <a:pt x="19" y="0"/>
                      <a:pt x="20" y="0"/>
                    </a:cubicBezTo>
                    <a:close/>
                  </a:path>
                </a:pathLst>
              </a:custGeom>
              <a:solidFill>
                <a:srgbClr val="656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08"/>
              <p:cNvSpPr/>
              <p:nvPr userDrawn="1"/>
            </p:nvSpPr>
            <p:spPr bwMode="auto">
              <a:xfrm>
                <a:off x="1893" y="2275"/>
                <a:ext cx="85" cy="72"/>
              </a:xfrm>
              <a:custGeom>
                <a:avLst/>
                <a:gdLst>
                  <a:gd name="T0" fmla="*/ 73 w 74"/>
                  <a:gd name="T1" fmla="*/ 58 h 62"/>
                  <a:gd name="T2" fmla="*/ 71 w 74"/>
                  <a:gd name="T3" fmla="*/ 60 h 62"/>
                  <a:gd name="T4" fmla="*/ 59 w 74"/>
                  <a:gd name="T5" fmla="*/ 48 h 62"/>
                  <a:gd name="T6" fmla="*/ 7 w 74"/>
                  <a:gd name="T7" fmla="*/ 7 h 62"/>
                  <a:gd name="T8" fmla="*/ 3 w 74"/>
                  <a:gd name="T9" fmla="*/ 4 h 62"/>
                  <a:gd name="T10" fmla="*/ 6 w 74"/>
                  <a:gd name="T11" fmla="*/ 0 h 62"/>
                  <a:gd name="T12" fmla="*/ 28 w 74"/>
                  <a:gd name="T13" fmla="*/ 16 h 62"/>
                  <a:gd name="T14" fmla="*/ 63 w 74"/>
                  <a:gd name="T15" fmla="*/ 47 h 62"/>
                  <a:gd name="T16" fmla="*/ 73 w 74"/>
                  <a:gd name="T17"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2">
                    <a:moveTo>
                      <a:pt x="73" y="58"/>
                    </a:moveTo>
                    <a:cubicBezTo>
                      <a:pt x="72" y="59"/>
                      <a:pt x="74" y="62"/>
                      <a:pt x="71" y="60"/>
                    </a:cubicBezTo>
                    <a:cubicBezTo>
                      <a:pt x="67" y="56"/>
                      <a:pt x="63" y="52"/>
                      <a:pt x="59" y="48"/>
                    </a:cubicBezTo>
                    <a:cubicBezTo>
                      <a:pt x="43" y="32"/>
                      <a:pt x="26" y="18"/>
                      <a:pt x="7" y="7"/>
                    </a:cubicBezTo>
                    <a:cubicBezTo>
                      <a:pt x="5" y="6"/>
                      <a:pt x="4" y="5"/>
                      <a:pt x="3" y="4"/>
                    </a:cubicBezTo>
                    <a:cubicBezTo>
                      <a:pt x="0" y="1"/>
                      <a:pt x="4" y="1"/>
                      <a:pt x="6" y="0"/>
                    </a:cubicBezTo>
                    <a:cubicBezTo>
                      <a:pt x="13" y="5"/>
                      <a:pt x="20" y="12"/>
                      <a:pt x="28" y="16"/>
                    </a:cubicBezTo>
                    <a:cubicBezTo>
                      <a:pt x="40" y="26"/>
                      <a:pt x="51" y="37"/>
                      <a:pt x="63" y="47"/>
                    </a:cubicBezTo>
                    <a:cubicBezTo>
                      <a:pt x="67" y="49"/>
                      <a:pt x="71" y="53"/>
                      <a:pt x="73" y="58"/>
                    </a:cubicBezTo>
                    <a:close/>
                  </a:path>
                </a:pathLst>
              </a:custGeom>
              <a:solidFill>
                <a:srgbClr val="FA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09"/>
              <p:cNvSpPr/>
              <p:nvPr userDrawn="1"/>
            </p:nvSpPr>
            <p:spPr bwMode="auto">
              <a:xfrm>
                <a:off x="2071" y="2391"/>
                <a:ext cx="84" cy="61"/>
              </a:xfrm>
              <a:custGeom>
                <a:avLst/>
                <a:gdLst>
                  <a:gd name="T0" fmla="*/ 15 w 73"/>
                  <a:gd name="T1" fmla="*/ 1 h 53"/>
                  <a:gd name="T2" fmla="*/ 29 w 73"/>
                  <a:gd name="T3" fmla="*/ 2 h 53"/>
                  <a:gd name="T4" fmla="*/ 43 w 73"/>
                  <a:gd name="T5" fmla="*/ 3 h 53"/>
                  <a:gd name="T6" fmla="*/ 52 w 73"/>
                  <a:gd name="T7" fmla="*/ 5 h 53"/>
                  <a:gd name="T8" fmla="*/ 56 w 73"/>
                  <a:gd name="T9" fmla="*/ 13 h 53"/>
                  <a:gd name="T10" fmla="*/ 51 w 73"/>
                  <a:gd name="T11" fmla="*/ 21 h 53"/>
                  <a:gd name="T12" fmla="*/ 65 w 73"/>
                  <a:gd name="T13" fmla="*/ 25 h 53"/>
                  <a:gd name="T14" fmla="*/ 67 w 73"/>
                  <a:gd name="T15" fmla="*/ 42 h 53"/>
                  <a:gd name="T16" fmla="*/ 58 w 73"/>
                  <a:gd name="T17" fmla="*/ 48 h 53"/>
                  <a:gd name="T18" fmla="*/ 56 w 73"/>
                  <a:gd name="T19" fmla="*/ 49 h 53"/>
                  <a:gd name="T20" fmla="*/ 51 w 73"/>
                  <a:gd name="T21" fmla="*/ 53 h 53"/>
                  <a:gd name="T22" fmla="*/ 51 w 73"/>
                  <a:gd name="T23" fmla="*/ 53 h 53"/>
                  <a:gd name="T24" fmla="*/ 47 w 73"/>
                  <a:gd name="T25" fmla="*/ 52 h 53"/>
                  <a:gd name="T26" fmla="*/ 43 w 73"/>
                  <a:gd name="T27" fmla="*/ 52 h 53"/>
                  <a:gd name="T28" fmla="*/ 28 w 73"/>
                  <a:gd name="T29" fmla="*/ 49 h 53"/>
                  <a:gd name="T30" fmla="*/ 24 w 73"/>
                  <a:gd name="T31" fmla="*/ 52 h 53"/>
                  <a:gd name="T32" fmla="*/ 22 w 73"/>
                  <a:gd name="T33" fmla="*/ 52 h 53"/>
                  <a:gd name="T34" fmla="*/ 20 w 73"/>
                  <a:gd name="T35" fmla="*/ 51 h 53"/>
                  <a:gd name="T36" fmla="*/ 19 w 73"/>
                  <a:gd name="T37" fmla="*/ 50 h 53"/>
                  <a:gd name="T38" fmla="*/ 18 w 73"/>
                  <a:gd name="T39" fmla="*/ 49 h 53"/>
                  <a:gd name="T40" fmla="*/ 19 w 73"/>
                  <a:gd name="T41" fmla="*/ 48 h 53"/>
                  <a:gd name="T42" fmla="*/ 17 w 73"/>
                  <a:gd name="T43" fmla="*/ 49 h 53"/>
                  <a:gd name="T44" fmla="*/ 16 w 73"/>
                  <a:gd name="T45" fmla="*/ 49 h 53"/>
                  <a:gd name="T46" fmla="*/ 15 w 73"/>
                  <a:gd name="T47" fmla="*/ 47 h 53"/>
                  <a:gd name="T48" fmla="*/ 18 w 73"/>
                  <a:gd name="T49" fmla="*/ 41 h 53"/>
                  <a:gd name="T50" fmla="*/ 36 w 73"/>
                  <a:gd name="T51" fmla="*/ 32 h 53"/>
                  <a:gd name="T52" fmla="*/ 38 w 73"/>
                  <a:gd name="T53" fmla="*/ 30 h 53"/>
                  <a:gd name="T54" fmla="*/ 43 w 73"/>
                  <a:gd name="T55" fmla="*/ 29 h 53"/>
                  <a:gd name="T56" fmla="*/ 12 w 73"/>
                  <a:gd name="T57" fmla="*/ 18 h 53"/>
                  <a:gd name="T58" fmla="*/ 10 w 73"/>
                  <a:gd name="T59" fmla="*/ 16 h 53"/>
                  <a:gd name="T60" fmla="*/ 2 w 73"/>
                  <a:gd name="T61" fmla="*/ 5 h 53"/>
                  <a:gd name="T62" fmla="*/ 5 w 73"/>
                  <a:gd name="T63" fmla="*/ 0 h 53"/>
                  <a:gd name="T64" fmla="*/ 11 w 73"/>
                  <a:gd name="T65" fmla="*/ 0 h 53"/>
                  <a:gd name="T66" fmla="*/ 11 w 73"/>
                  <a:gd name="T67" fmla="*/ 0 h 53"/>
                  <a:gd name="T68" fmla="*/ 14 w 73"/>
                  <a:gd name="T69" fmla="*/ 1 h 53"/>
                  <a:gd name="T70" fmla="*/ 15 w 73"/>
                  <a:gd name="T7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53">
                    <a:moveTo>
                      <a:pt x="15" y="1"/>
                    </a:moveTo>
                    <a:cubicBezTo>
                      <a:pt x="20" y="3"/>
                      <a:pt x="25" y="2"/>
                      <a:pt x="29" y="2"/>
                    </a:cubicBezTo>
                    <a:cubicBezTo>
                      <a:pt x="34" y="2"/>
                      <a:pt x="39" y="3"/>
                      <a:pt x="43" y="3"/>
                    </a:cubicBezTo>
                    <a:cubicBezTo>
                      <a:pt x="46" y="4"/>
                      <a:pt x="49" y="6"/>
                      <a:pt x="52" y="5"/>
                    </a:cubicBezTo>
                    <a:cubicBezTo>
                      <a:pt x="57" y="5"/>
                      <a:pt x="58" y="8"/>
                      <a:pt x="56" y="13"/>
                    </a:cubicBezTo>
                    <a:cubicBezTo>
                      <a:pt x="52" y="14"/>
                      <a:pt x="48" y="15"/>
                      <a:pt x="51" y="21"/>
                    </a:cubicBezTo>
                    <a:cubicBezTo>
                      <a:pt x="56" y="20"/>
                      <a:pt x="60" y="23"/>
                      <a:pt x="65" y="25"/>
                    </a:cubicBezTo>
                    <a:cubicBezTo>
                      <a:pt x="73" y="32"/>
                      <a:pt x="73" y="32"/>
                      <a:pt x="67" y="42"/>
                    </a:cubicBezTo>
                    <a:cubicBezTo>
                      <a:pt x="65" y="45"/>
                      <a:pt x="60" y="45"/>
                      <a:pt x="58" y="48"/>
                    </a:cubicBezTo>
                    <a:cubicBezTo>
                      <a:pt x="57" y="48"/>
                      <a:pt x="56" y="49"/>
                      <a:pt x="56" y="49"/>
                    </a:cubicBezTo>
                    <a:cubicBezTo>
                      <a:pt x="55" y="51"/>
                      <a:pt x="54" y="53"/>
                      <a:pt x="51" y="53"/>
                    </a:cubicBezTo>
                    <a:cubicBezTo>
                      <a:pt x="51" y="53"/>
                      <a:pt x="51" y="53"/>
                      <a:pt x="51" y="53"/>
                    </a:cubicBezTo>
                    <a:cubicBezTo>
                      <a:pt x="50" y="52"/>
                      <a:pt x="49" y="53"/>
                      <a:pt x="47" y="52"/>
                    </a:cubicBezTo>
                    <a:cubicBezTo>
                      <a:pt x="46" y="52"/>
                      <a:pt x="45" y="52"/>
                      <a:pt x="43" y="52"/>
                    </a:cubicBezTo>
                    <a:cubicBezTo>
                      <a:pt x="38" y="51"/>
                      <a:pt x="34" y="48"/>
                      <a:pt x="28" y="49"/>
                    </a:cubicBezTo>
                    <a:cubicBezTo>
                      <a:pt x="27" y="51"/>
                      <a:pt x="26" y="51"/>
                      <a:pt x="24" y="52"/>
                    </a:cubicBezTo>
                    <a:cubicBezTo>
                      <a:pt x="24" y="52"/>
                      <a:pt x="23" y="52"/>
                      <a:pt x="22" y="52"/>
                    </a:cubicBezTo>
                    <a:cubicBezTo>
                      <a:pt x="21" y="52"/>
                      <a:pt x="21" y="51"/>
                      <a:pt x="20" y="51"/>
                    </a:cubicBezTo>
                    <a:cubicBezTo>
                      <a:pt x="20" y="51"/>
                      <a:pt x="19" y="50"/>
                      <a:pt x="19" y="50"/>
                    </a:cubicBezTo>
                    <a:cubicBezTo>
                      <a:pt x="19" y="50"/>
                      <a:pt x="19" y="49"/>
                      <a:pt x="18" y="49"/>
                    </a:cubicBezTo>
                    <a:cubicBezTo>
                      <a:pt x="19" y="49"/>
                      <a:pt x="19" y="48"/>
                      <a:pt x="19" y="48"/>
                    </a:cubicBezTo>
                    <a:cubicBezTo>
                      <a:pt x="18" y="48"/>
                      <a:pt x="18" y="48"/>
                      <a:pt x="17" y="49"/>
                    </a:cubicBezTo>
                    <a:cubicBezTo>
                      <a:pt x="17" y="49"/>
                      <a:pt x="17" y="49"/>
                      <a:pt x="16" y="49"/>
                    </a:cubicBezTo>
                    <a:cubicBezTo>
                      <a:pt x="16" y="48"/>
                      <a:pt x="15" y="47"/>
                      <a:pt x="15" y="47"/>
                    </a:cubicBezTo>
                    <a:cubicBezTo>
                      <a:pt x="14" y="44"/>
                      <a:pt x="15" y="41"/>
                      <a:pt x="18" y="41"/>
                    </a:cubicBezTo>
                    <a:cubicBezTo>
                      <a:pt x="25" y="39"/>
                      <a:pt x="28" y="31"/>
                      <a:pt x="36" y="32"/>
                    </a:cubicBezTo>
                    <a:cubicBezTo>
                      <a:pt x="37" y="32"/>
                      <a:pt x="37" y="30"/>
                      <a:pt x="38" y="30"/>
                    </a:cubicBezTo>
                    <a:cubicBezTo>
                      <a:pt x="39" y="28"/>
                      <a:pt x="41" y="28"/>
                      <a:pt x="43" y="29"/>
                    </a:cubicBezTo>
                    <a:cubicBezTo>
                      <a:pt x="35" y="19"/>
                      <a:pt x="21" y="24"/>
                      <a:pt x="12" y="18"/>
                    </a:cubicBezTo>
                    <a:cubicBezTo>
                      <a:pt x="11" y="17"/>
                      <a:pt x="11" y="17"/>
                      <a:pt x="10" y="16"/>
                    </a:cubicBezTo>
                    <a:cubicBezTo>
                      <a:pt x="4" y="15"/>
                      <a:pt x="0" y="12"/>
                      <a:pt x="2" y="5"/>
                    </a:cubicBezTo>
                    <a:cubicBezTo>
                      <a:pt x="3" y="3"/>
                      <a:pt x="4" y="2"/>
                      <a:pt x="5" y="0"/>
                    </a:cubicBezTo>
                    <a:cubicBezTo>
                      <a:pt x="7" y="0"/>
                      <a:pt x="9" y="0"/>
                      <a:pt x="11" y="0"/>
                    </a:cubicBezTo>
                    <a:cubicBezTo>
                      <a:pt x="11" y="0"/>
                      <a:pt x="11" y="0"/>
                      <a:pt x="11" y="0"/>
                    </a:cubicBezTo>
                    <a:cubicBezTo>
                      <a:pt x="12" y="0"/>
                      <a:pt x="13" y="1"/>
                      <a:pt x="14" y="1"/>
                    </a:cubicBezTo>
                    <a:cubicBezTo>
                      <a:pt x="14" y="1"/>
                      <a:pt x="15" y="1"/>
                      <a:pt x="15" y="1"/>
                    </a:cubicBezTo>
                    <a:close/>
                  </a:path>
                </a:pathLst>
              </a:custGeom>
              <a:solidFill>
                <a:srgbClr val="C5C1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10"/>
              <p:cNvSpPr/>
              <p:nvPr userDrawn="1"/>
            </p:nvSpPr>
            <p:spPr bwMode="auto">
              <a:xfrm>
                <a:off x="2142" y="2397"/>
                <a:ext cx="66" cy="63"/>
              </a:xfrm>
              <a:custGeom>
                <a:avLst/>
                <a:gdLst>
                  <a:gd name="T0" fmla="*/ 24 w 57"/>
                  <a:gd name="T1" fmla="*/ 4 h 55"/>
                  <a:gd name="T2" fmla="*/ 25 w 57"/>
                  <a:gd name="T3" fmla="*/ 11 h 55"/>
                  <a:gd name="T4" fmla="*/ 37 w 57"/>
                  <a:gd name="T5" fmla="*/ 13 h 55"/>
                  <a:gd name="T6" fmla="*/ 37 w 57"/>
                  <a:gd name="T7" fmla="*/ 15 h 55"/>
                  <a:gd name="T8" fmla="*/ 37 w 57"/>
                  <a:gd name="T9" fmla="*/ 22 h 55"/>
                  <a:gd name="T10" fmla="*/ 32 w 57"/>
                  <a:gd name="T11" fmla="*/ 37 h 55"/>
                  <a:gd name="T12" fmla="*/ 39 w 57"/>
                  <a:gd name="T13" fmla="*/ 37 h 55"/>
                  <a:gd name="T14" fmla="*/ 41 w 57"/>
                  <a:gd name="T15" fmla="*/ 37 h 55"/>
                  <a:gd name="T16" fmla="*/ 50 w 57"/>
                  <a:gd name="T17" fmla="*/ 40 h 55"/>
                  <a:gd name="T18" fmla="*/ 52 w 57"/>
                  <a:gd name="T19" fmla="*/ 52 h 55"/>
                  <a:gd name="T20" fmla="*/ 38 w 57"/>
                  <a:gd name="T21" fmla="*/ 50 h 55"/>
                  <a:gd name="T22" fmla="*/ 23 w 57"/>
                  <a:gd name="T23" fmla="*/ 42 h 55"/>
                  <a:gd name="T24" fmla="*/ 20 w 57"/>
                  <a:gd name="T25" fmla="*/ 39 h 55"/>
                  <a:gd name="T26" fmla="*/ 13 w 57"/>
                  <a:gd name="T27" fmla="*/ 18 h 55"/>
                  <a:gd name="T28" fmla="*/ 7 w 57"/>
                  <a:gd name="T29" fmla="*/ 10 h 55"/>
                  <a:gd name="T30" fmla="*/ 1 w 57"/>
                  <a:gd name="T31" fmla="*/ 0 h 55"/>
                  <a:gd name="T32" fmla="*/ 20 w 57"/>
                  <a:gd name="T33" fmla="*/ 3 h 55"/>
                  <a:gd name="T34" fmla="*/ 24 w 57"/>
                  <a:gd name="T35"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5">
                    <a:moveTo>
                      <a:pt x="24" y="4"/>
                    </a:moveTo>
                    <a:cubicBezTo>
                      <a:pt x="22" y="7"/>
                      <a:pt x="22" y="10"/>
                      <a:pt x="25" y="11"/>
                    </a:cubicBezTo>
                    <a:cubicBezTo>
                      <a:pt x="29" y="11"/>
                      <a:pt x="32" y="15"/>
                      <a:pt x="37" y="13"/>
                    </a:cubicBezTo>
                    <a:cubicBezTo>
                      <a:pt x="38" y="12"/>
                      <a:pt x="38" y="14"/>
                      <a:pt x="37" y="15"/>
                    </a:cubicBezTo>
                    <a:cubicBezTo>
                      <a:pt x="36" y="18"/>
                      <a:pt x="36" y="20"/>
                      <a:pt x="37" y="22"/>
                    </a:cubicBezTo>
                    <a:cubicBezTo>
                      <a:pt x="42" y="29"/>
                      <a:pt x="40" y="33"/>
                      <a:pt x="32" y="37"/>
                    </a:cubicBezTo>
                    <a:cubicBezTo>
                      <a:pt x="34" y="37"/>
                      <a:pt x="37" y="37"/>
                      <a:pt x="39" y="37"/>
                    </a:cubicBezTo>
                    <a:cubicBezTo>
                      <a:pt x="40" y="37"/>
                      <a:pt x="40" y="37"/>
                      <a:pt x="41" y="37"/>
                    </a:cubicBezTo>
                    <a:cubicBezTo>
                      <a:pt x="45" y="37"/>
                      <a:pt x="47" y="39"/>
                      <a:pt x="50" y="40"/>
                    </a:cubicBezTo>
                    <a:cubicBezTo>
                      <a:pt x="57" y="43"/>
                      <a:pt x="57" y="47"/>
                      <a:pt x="52" y="52"/>
                    </a:cubicBezTo>
                    <a:cubicBezTo>
                      <a:pt x="47" y="55"/>
                      <a:pt x="42" y="52"/>
                      <a:pt x="38" y="50"/>
                    </a:cubicBezTo>
                    <a:cubicBezTo>
                      <a:pt x="33" y="48"/>
                      <a:pt x="28" y="45"/>
                      <a:pt x="23" y="42"/>
                    </a:cubicBezTo>
                    <a:cubicBezTo>
                      <a:pt x="22" y="41"/>
                      <a:pt x="19" y="40"/>
                      <a:pt x="20" y="39"/>
                    </a:cubicBezTo>
                    <a:cubicBezTo>
                      <a:pt x="26" y="29"/>
                      <a:pt x="14" y="25"/>
                      <a:pt x="13" y="18"/>
                    </a:cubicBezTo>
                    <a:cubicBezTo>
                      <a:pt x="13" y="13"/>
                      <a:pt x="11" y="11"/>
                      <a:pt x="7" y="10"/>
                    </a:cubicBezTo>
                    <a:cubicBezTo>
                      <a:pt x="3" y="8"/>
                      <a:pt x="0" y="5"/>
                      <a:pt x="1" y="0"/>
                    </a:cubicBezTo>
                    <a:cubicBezTo>
                      <a:pt x="7" y="1"/>
                      <a:pt x="13" y="2"/>
                      <a:pt x="20" y="3"/>
                    </a:cubicBezTo>
                    <a:cubicBezTo>
                      <a:pt x="21" y="4"/>
                      <a:pt x="22" y="3"/>
                      <a:pt x="24" y="4"/>
                    </a:cubicBezTo>
                    <a:close/>
                  </a:path>
                </a:pathLst>
              </a:custGeom>
              <a:solidFill>
                <a:srgbClr val="E0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11"/>
              <p:cNvSpPr/>
              <p:nvPr userDrawn="1"/>
            </p:nvSpPr>
            <p:spPr bwMode="auto">
              <a:xfrm>
                <a:off x="2120" y="2394"/>
                <a:ext cx="41" cy="24"/>
              </a:xfrm>
              <a:custGeom>
                <a:avLst/>
                <a:gdLst>
                  <a:gd name="T0" fmla="*/ 20 w 35"/>
                  <a:gd name="T1" fmla="*/ 2 h 21"/>
                  <a:gd name="T2" fmla="*/ 31 w 35"/>
                  <a:gd name="T3" fmla="*/ 12 h 21"/>
                  <a:gd name="T4" fmla="*/ 33 w 35"/>
                  <a:gd name="T5" fmla="*/ 19 h 21"/>
                  <a:gd name="T6" fmla="*/ 29 w 35"/>
                  <a:gd name="T7" fmla="*/ 21 h 21"/>
                  <a:gd name="T8" fmla="*/ 27 w 35"/>
                  <a:gd name="T9" fmla="*/ 20 h 21"/>
                  <a:gd name="T10" fmla="*/ 22 w 35"/>
                  <a:gd name="T11" fmla="*/ 18 h 21"/>
                  <a:gd name="T12" fmla="*/ 13 w 35"/>
                  <a:gd name="T13" fmla="*/ 10 h 21"/>
                  <a:gd name="T14" fmla="*/ 7 w 35"/>
                  <a:gd name="T15" fmla="*/ 4 h 21"/>
                  <a:gd name="T16" fmla="*/ 0 w 35"/>
                  <a:gd name="T17" fmla="*/ 0 h 21"/>
                  <a:gd name="T18" fmla="*/ 20 w 35"/>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1">
                    <a:moveTo>
                      <a:pt x="20" y="2"/>
                    </a:moveTo>
                    <a:cubicBezTo>
                      <a:pt x="22" y="7"/>
                      <a:pt x="26" y="10"/>
                      <a:pt x="31" y="12"/>
                    </a:cubicBezTo>
                    <a:cubicBezTo>
                      <a:pt x="35" y="13"/>
                      <a:pt x="34" y="16"/>
                      <a:pt x="33" y="19"/>
                    </a:cubicBezTo>
                    <a:cubicBezTo>
                      <a:pt x="33" y="20"/>
                      <a:pt x="31" y="21"/>
                      <a:pt x="29" y="21"/>
                    </a:cubicBezTo>
                    <a:cubicBezTo>
                      <a:pt x="29" y="21"/>
                      <a:pt x="28" y="21"/>
                      <a:pt x="27" y="20"/>
                    </a:cubicBezTo>
                    <a:cubicBezTo>
                      <a:pt x="26" y="19"/>
                      <a:pt x="24" y="18"/>
                      <a:pt x="22" y="18"/>
                    </a:cubicBezTo>
                    <a:cubicBezTo>
                      <a:pt x="17" y="18"/>
                      <a:pt x="15" y="13"/>
                      <a:pt x="13" y="10"/>
                    </a:cubicBezTo>
                    <a:cubicBezTo>
                      <a:pt x="12" y="6"/>
                      <a:pt x="13" y="1"/>
                      <a:pt x="7" y="4"/>
                    </a:cubicBezTo>
                    <a:cubicBezTo>
                      <a:pt x="2" y="7"/>
                      <a:pt x="3" y="1"/>
                      <a:pt x="0" y="0"/>
                    </a:cubicBezTo>
                    <a:cubicBezTo>
                      <a:pt x="7" y="1"/>
                      <a:pt x="14" y="1"/>
                      <a:pt x="20" y="2"/>
                    </a:cubicBezTo>
                    <a:close/>
                  </a:path>
                </a:pathLst>
              </a:custGeom>
              <a:solidFill>
                <a:srgbClr val="CEC9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12"/>
              <p:cNvSpPr/>
              <p:nvPr userDrawn="1"/>
            </p:nvSpPr>
            <p:spPr bwMode="auto">
              <a:xfrm>
                <a:off x="2045" y="2386"/>
                <a:ext cx="33" cy="23"/>
              </a:xfrm>
              <a:custGeom>
                <a:avLst/>
                <a:gdLst>
                  <a:gd name="T0" fmla="*/ 27 w 28"/>
                  <a:gd name="T1" fmla="*/ 4 h 20"/>
                  <a:gd name="T2" fmla="*/ 25 w 28"/>
                  <a:gd name="T3" fmla="*/ 9 h 20"/>
                  <a:gd name="T4" fmla="*/ 17 w 28"/>
                  <a:gd name="T5" fmla="*/ 12 h 20"/>
                  <a:gd name="T6" fmla="*/ 19 w 28"/>
                  <a:gd name="T7" fmla="*/ 19 h 20"/>
                  <a:gd name="T8" fmla="*/ 0 w 28"/>
                  <a:gd name="T9" fmla="*/ 16 h 20"/>
                  <a:gd name="T10" fmla="*/ 0 w 28"/>
                  <a:gd name="T11" fmla="*/ 7 h 20"/>
                  <a:gd name="T12" fmla="*/ 11 w 28"/>
                  <a:gd name="T13" fmla="*/ 0 h 20"/>
                  <a:gd name="T14" fmla="*/ 16 w 28"/>
                  <a:gd name="T15" fmla="*/ 2 h 20"/>
                  <a:gd name="T16" fmla="*/ 27 w 28"/>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27" y="4"/>
                    </a:moveTo>
                    <a:cubicBezTo>
                      <a:pt x="28" y="6"/>
                      <a:pt x="27" y="8"/>
                      <a:pt x="25" y="9"/>
                    </a:cubicBezTo>
                    <a:cubicBezTo>
                      <a:pt x="23" y="11"/>
                      <a:pt x="21" y="14"/>
                      <a:pt x="17" y="12"/>
                    </a:cubicBezTo>
                    <a:cubicBezTo>
                      <a:pt x="19" y="14"/>
                      <a:pt x="22" y="15"/>
                      <a:pt x="19" y="19"/>
                    </a:cubicBezTo>
                    <a:cubicBezTo>
                      <a:pt x="13" y="20"/>
                      <a:pt x="7" y="18"/>
                      <a:pt x="0" y="16"/>
                    </a:cubicBezTo>
                    <a:cubicBezTo>
                      <a:pt x="0" y="13"/>
                      <a:pt x="1" y="10"/>
                      <a:pt x="0" y="7"/>
                    </a:cubicBezTo>
                    <a:cubicBezTo>
                      <a:pt x="2" y="3"/>
                      <a:pt x="6" y="0"/>
                      <a:pt x="11" y="0"/>
                    </a:cubicBezTo>
                    <a:cubicBezTo>
                      <a:pt x="12" y="2"/>
                      <a:pt x="14" y="2"/>
                      <a:pt x="16" y="2"/>
                    </a:cubicBezTo>
                    <a:cubicBezTo>
                      <a:pt x="20" y="3"/>
                      <a:pt x="24" y="3"/>
                      <a:pt x="27" y="4"/>
                    </a:cubicBezTo>
                    <a:close/>
                  </a:path>
                </a:pathLst>
              </a:custGeom>
              <a:solidFill>
                <a:srgbClr val="ADAB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13"/>
              <p:cNvSpPr/>
              <p:nvPr userDrawn="1"/>
            </p:nvSpPr>
            <p:spPr bwMode="auto">
              <a:xfrm>
                <a:off x="2043" y="2379"/>
                <a:ext cx="16" cy="15"/>
              </a:xfrm>
              <a:custGeom>
                <a:avLst/>
                <a:gdLst>
                  <a:gd name="T0" fmla="*/ 13 w 14"/>
                  <a:gd name="T1" fmla="*/ 6 h 13"/>
                  <a:gd name="T2" fmla="*/ 2 w 14"/>
                  <a:gd name="T3" fmla="*/ 13 h 13"/>
                  <a:gd name="T4" fmla="*/ 0 w 14"/>
                  <a:gd name="T5" fmla="*/ 8 h 13"/>
                  <a:gd name="T6" fmla="*/ 7 w 14"/>
                  <a:gd name="T7" fmla="*/ 1 h 13"/>
                  <a:gd name="T8" fmla="*/ 13 w 14"/>
                  <a:gd name="T9" fmla="*/ 0 h 13"/>
                  <a:gd name="T10" fmla="*/ 13 w 14"/>
                  <a:gd name="T11" fmla="*/ 6 h 13"/>
                </a:gdLst>
                <a:ahLst/>
                <a:cxnLst>
                  <a:cxn ang="0">
                    <a:pos x="T0" y="T1"/>
                  </a:cxn>
                  <a:cxn ang="0">
                    <a:pos x="T2" y="T3"/>
                  </a:cxn>
                  <a:cxn ang="0">
                    <a:pos x="T4" y="T5"/>
                  </a:cxn>
                  <a:cxn ang="0">
                    <a:pos x="T6" y="T7"/>
                  </a:cxn>
                  <a:cxn ang="0">
                    <a:pos x="T8" y="T9"/>
                  </a:cxn>
                  <a:cxn ang="0">
                    <a:pos x="T10" y="T11"/>
                  </a:cxn>
                </a:cxnLst>
                <a:rect l="0" t="0" r="r" b="b"/>
                <a:pathLst>
                  <a:path w="14" h="13">
                    <a:moveTo>
                      <a:pt x="13" y="6"/>
                    </a:moveTo>
                    <a:cubicBezTo>
                      <a:pt x="10" y="10"/>
                      <a:pt x="6" y="12"/>
                      <a:pt x="2" y="13"/>
                    </a:cubicBezTo>
                    <a:cubicBezTo>
                      <a:pt x="1" y="11"/>
                      <a:pt x="1" y="10"/>
                      <a:pt x="0" y="8"/>
                    </a:cubicBezTo>
                    <a:cubicBezTo>
                      <a:pt x="2" y="5"/>
                      <a:pt x="4" y="2"/>
                      <a:pt x="7" y="1"/>
                    </a:cubicBezTo>
                    <a:cubicBezTo>
                      <a:pt x="9" y="1"/>
                      <a:pt x="11" y="0"/>
                      <a:pt x="13" y="0"/>
                    </a:cubicBezTo>
                    <a:cubicBezTo>
                      <a:pt x="14" y="2"/>
                      <a:pt x="14" y="4"/>
                      <a:pt x="13" y="6"/>
                    </a:cubicBezTo>
                    <a:close/>
                  </a:path>
                </a:pathLst>
              </a:custGeom>
              <a:solidFill>
                <a:srgbClr val="5F6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14"/>
              <p:cNvSpPr/>
              <p:nvPr userDrawn="1"/>
            </p:nvSpPr>
            <p:spPr bwMode="auto">
              <a:xfrm>
                <a:off x="2083" y="2391"/>
                <a:ext cx="4"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1"/>
                      <a:pt x="0" y="0"/>
                    </a:cubicBezTo>
                    <a:cubicBezTo>
                      <a:pt x="1" y="0"/>
                      <a:pt x="2" y="1"/>
                      <a:pt x="3" y="1"/>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15"/>
              <p:cNvSpPr/>
              <p:nvPr userDrawn="1"/>
            </p:nvSpPr>
            <p:spPr bwMode="auto">
              <a:xfrm>
                <a:off x="2003" y="2339"/>
                <a:ext cx="5" cy="3"/>
              </a:xfrm>
              <a:custGeom>
                <a:avLst/>
                <a:gdLst>
                  <a:gd name="T0" fmla="*/ 0 w 5"/>
                  <a:gd name="T1" fmla="*/ 0 h 3"/>
                  <a:gd name="T2" fmla="*/ 1 w 5"/>
                  <a:gd name="T3" fmla="*/ 0 h 3"/>
                  <a:gd name="T4" fmla="*/ 1 w 5"/>
                  <a:gd name="T5" fmla="*/ 3 h 3"/>
                  <a:gd name="T6" fmla="*/ 0 w 5"/>
                  <a:gd name="T7" fmla="*/ 0 h 3"/>
                </a:gdLst>
                <a:ahLst/>
                <a:cxnLst>
                  <a:cxn ang="0">
                    <a:pos x="T0" y="T1"/>
                  </a:cxn>
                  <a:cxn ang="0">
                    <a:pos x="T2" y="T3"/>
                  </a:cxn>
                  <a:cxn ang="0">
                    <a:pos x="T4" y="T5"/>
                  </a:cxn>
                  <a:cxn ang="0">
                    <a:pos x="T6" y="T7"/>
                  </a:cxn>
                </a:cxnLst>
                <a:rect l="0" t="0" r="r" b="b"/>
                <a:pathLst>
                  <a:path w="5" h="3">
                    <a:moveTo>
                      <a:pt x="0" y="0"/>
                    </a:moveTo>
                    <a:cubicBezTo>
                      <a:pt x="0" y="0"/>
                      <a:pt x="1" y="0"/>
                      <a:pt x="1" y="0"/>
                    </a:cubicBezTo>
                    <a:cubicBezTo>
                      <a:pt x="4" y="1"/>
                      <a:pt x="5" y="2"/>
                      <a:pt x="1" y="3"/>
                    </a:cubicBezTo>
                    <a:cubicBezTo>
                      <a:pt x="1" y="2"/>
                      <a:pt x="0" y="1"/>
                      <a:pt x="0" y="0"/>
                    </a:cubicBezTo>
                    <a:close/>
                  </a:path>
                </a:pathLst>
              </a:custGeom>
              <a:solidFill>
                <a:srgbClr val="B1AB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16"/>
              <p:cNvSpPr/>
              <p:nvPr userDrawn="1"/>
            </p:nvSpPr>
            <p:spPr bwMode="auto">
              <a:xfrm>
                <a:off x="2129" y="2416"/>
                <a:ext cx="132" cy="68"/>
              </a:xfrm>
              <a:custGeom>
                <a:avLst/>
                <a:gdLst>
                  <a:gd name="T0" fmla="*/ 20 w 114"/>
                  <a:gd name="T1" fmla="*/ 1 h 59"/>
                  <a:gd name="T2" fmla="*/ 25 w 114"/>
                  <a:gd name="T3" fmla="*/ 0 h 59"/>
                  <a:gd name="T4" fmla="*/ 32 w 114"/>
                  <a:gd name="T5" fmla="*/ 9 h 59"/>
                  <a:gd name="T6" fmla="*/ 33 w 114"/>
                  <a:gd name="T7" fmla="*/ 21 h 59"/>
                  <a:gd name="T8" fmla="*/ 33 w 114"/>
                  <a:gd name="T9" fmla="*/ 22 h 59"/>
                  <a:gd name="T10" fmla="*/ 63 w 114"/>
                  <a:gd name="T11" fmla="*/ 34 h 59"/>
                  <a:gd name="T12" fmla="*/ 64 w 114"/>
                  <a:gd name="T13" fmla="*/ 34 h 59"/>
                  <a:gd name="T14" fmla="*/ 70 w 114"/>
                  <a:gd name="T15" fmla="*/ 36 h 59"/>
                  <a:gd name="T16" fmla="*/ 113 w 114"/>
                  <a:gd name="T17" fmla="*/ 54 h 59"/>
                  <a:gd name="T18" fmla="*/ 110 w 114"/>
                  <a:gd name="T19" fmla="*/ 58 h 59"/>
                  <a:gd name="T20" fmla="*/ 108 w 114"/>
                  <a:gd name="T21" fmla="*/ 58 h 59"/>
                  <a:gd name="T22" fmla="*/ 80 w 114"/>
                  <a:gd name="T23" fmla="*/ 49 h 59"/>
                  <a:gd name="T24" fmla="*/ 56 w 114"/>
                  <a:gd name="T25" fmla="*/ 40 h 59"/>
                  <a:gd name="T26" fmla="*/ 39 w 114"/>
                  <a:gd name="T27" fmla="*/ 34 h 59"/>
                  <a:gd name="T28" fmla="*/ 34 w 114"/>
                  <a:gd name="T29" fmla="*/ 33 h 59"/>
                  <a:gd name="T30" fmla="*/ 18 w 114"/>
                  <a:gd name="T31" fmla="*/ 34 h 59"/>
                  <a:gd name="T32" fmla="*/ 7 w 114"/>
                  <a:gd name="T33" fmla="*/ 35 h 59"/>
                  <a:gd name="T34" fmla="*/ 0 w 114"/>
                  <a:gd name="T35" fmla="*/ 31 h 59"/>
                  <a:gd name="T36" fmla="*/ 5 w 114"/>
                  <a:gd name="T37" fmla="*/ 26 h 59"/>
                  <a:gd name="T38" fmla="*/ 5 w 114"/>
                  <a:gd name="T39" fmla="*/ 26 h 59"/>
                  <a:gd name="T40" fmla="*/ 9 w 114"/>
                  <a:gd name="T41" fmla="*/ 21 h 59"/>
                  <a:gd name="T42" fmla="*/ 14 w 114"/>
                  <a:gd name="T43" fmla="*/ 19 h 59"/>
                  <a:gd name="T44" fmla="*/ 23 w 114"/>
                  <a:gd name="T45" fmla="*/ 17 h 59"/>
                  <a:gd name="T46" fmla="*/ 22 w 114"/>
                  <a:gd name="T47" fmla="*/ 6 h 59"/>
                  <a:gd name="T48" fmla="*/ 20 w 114"/>
                  <a:gd name="T49"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59">
                    <a:moveTo>
                      <a:pt x="20" y="1"/>
                    </a:moveTo>
                    <a:cubicBezTo>
                      <a:pt x="22" y="1"/>
                      <a:pt x="24" y="0"/>
                      <a:pt x="25" y="0"/>
                    </a:cubicBezTo>
                    <a:cubicBezTo>
                      <a:pt x="26" y="4"/>
                      <a:pt x="29" y="7"/>
                      <a:pt x="32" y="9"/>
                    </a:cubicBezTo>
                    <a:cubicBezTo>
                      <a:pt x="36" y="13"/>
                      <a:pt x="36" y="16"/>
                      <a:pt x="33" y="21"/>
                    </a:cubicBezTo>
                    <a:cubicBezTo>
                      <a:pt x="32" y="21"/>
                      <a:pt x="32" y="22"/>
                      <a:pt x="33" y="22"/>
                    </a:cubicBezTo>
                    <a:cubicBezTo>
                      <a:pt x="43" y="27"/>
                      <a:pt x="51" y="36"/>
                      <a:pt x="63" y="34"/>
                    </a:cubicBezTo>
                    <a:cubicBezTo>
                      <a:pt x="64" y="34"/>
                      <a:pt x="64" y="34"/>
                      <a:pt x="64" y="34"/>
                    </a:cubicBezTo>
                    <a:cubicBezTo>
                      <a:pt x="66" y="35"/>
                      <a:pt x="68" y="35"/>
                      <a:pt x="70" y="36"/>
                    </a:cubicBezTo>
                    <a:cubicBezTo>
                      <a:pt x="85" y="41"/>
                      <a:pt x="99" y="47"/>
                      <a:pt x="113" y="54"/>
                    </a:cubicBezTo>
                    <a:cubicBezTo>
                      <a:pt x="114" y="57"/>
                      <a:pt x="113" y="59"/>
                      <a:pt x="110" y="58"/>
                    </a:cubicBezTo>
                    <a:cubicBezTo>
                      <a:pt x="109" y="58"/>
                      <a:pt x="108" y="58"/>
                      <a:pt x="108" y="58"/>
                    </a:cubicBezTo>
                    <a:cubicBezTo>
                      <a:pt x="99" y="56"/>
                      <a:pt x="90" y="52"/>
                      <a:pt x="80" y="49"/>
                    </a:cubicBezTo>
                    <a:cubicBezTo>
                      <a:pt x="73" y="45"/>
                      <a:pt x="64" y="44"/>
                      <a:pt x="56" y="40"/>
                    </a:cubicBezTo>
                    <a:cubicBezTo>
                      <a:pt x="50" y="37"/>
                      <a:pt x="44" y="36"/>
                      <a:pt x="39" y="34"/>
                    </a:cubicBezTo>
                    <a:cubicBezTo>
                      <a:pt x="37" y="33"/>
                      <a:pt x="36" y="33"/>
                      <a:pt x="34" y="33"/>
                    </a:cubicBezTo>
                    <a:cubicBezTo>
                      <a:pt x="29" y="37"/>
                      <a:pt x="24" y="39"/>
                      <a:pt x="18" y="34"/>
                    </a:cubicBezTo>
                    <a:cubicBezTo>
                      <a:pt x="15" y="32"/>
                      <a:pt x="11" y="36"/>
                      <a:pt x="7" y="35"/>
                    </a:cubicBezTo>
                    <a:cubicBezTo>
                      <a:pt x="5" y="34"/>
                      <a:pt x="2" y="33"/>
                      <a:pt x="0" y="31"/>
                    </a:cubicBezTo>
                    <a:cubicBezTo>
                      <a:pt x="2" y="29"/>
                      <a:pt x="2" y="26"/>
                      <a:pt x="5" y="26"/>
                    </a:cubicBezTo>
                    <a:cubicBezTo>
                      <a:pt x="5" y="26"/>
                      <a:pt x="5" y="26"/>
                      <a:pt x="5" y="26"/>
                    </a:cubicBezTo>
                    <a:cubicBezTo>
                      <a:pt x="5" y="23"/>
                      <a:pt x="6" y="21"/>
                      <a:pt x="9" y="21"/>
                    </a:cubicBezTo>
                    <a:cubicBezTo>
                      <a:pt x="11" y="22"/>
                      <a:pt x="12" y="20"/>
                      <a:pt x="14" y="19"/>
                    </a:cubicBezTo>
                    <a:cubicBezTo>
                      <a:pt x="17" y="18"/>
                      <a:pt x="20" y="22"/>
                      <a:pt x="23" y="17"/>
                    </a:cubicBezTo>
                    <a:cubicBezTo>
                      <a:pt x="26" y="12"/>
                      <a:pt x="24" y="10"/>
                      <a:pt x="22" y="6"/>
                    </a:cubicBezTo>
                    <a:cubicBezTo>
                      <a:pt x="21" y="5"/>
                      <a:pt x="20" y="4"/>
                      <a:pt x="20" y="1"/>
                    </a:cubicBezTo>
                    <a:close/>
                  </a:path>
                </a:pathLst>
              </a:custGeom>
              <a:solidFill>
                <a:srgbClr val="D5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17"/>
              <p:cNvSpPr/>
              <p:nvPr userDrawn="1"/>
            </p:nvSpPr>
            <p:spPr bwMode="auto">
              <a:xfrm>
                <a:off x="2137" y="2448"/>
                <a:ext cx="58" cy="20"/>
              </a:xfrm>
              <a:custGeom>
                <a:avLst/>
                <a:gdLst>
                  <a:gd name="T0" fmla="*/ 0 w 50"/>
                  <a:gd name="T1" fmla="*/ 7 h 17"/>
                  <a:gd name="T2" fmla="*/ 9 w 50"/>
                  <a:gd name="T3" fmla="*/ 2 h 17"/>
                  <a:gd name="T4" fmla="*/ 14 w 50"/>
                  <a:gd name="T5" fmla="*/ 4 h 17"/>
                  <a:gd name="T6" fmla="*/ 20 w 50"/>
                  <a:gd name="T7" fmla="*/ 7 h 17"/>
                  <a:gd name="T8" fmla="*/ 31 w 50"/>
                  <a:gd name="T9" fmla="*/ 3 h 17"/>
                  <a:gd name="T10" fmla="*/ 42 w 50"/>
                  <a:gd name="T11" fmla="*/ 7 h 17"/>
                  <a:gd name="T12" fmla="*/ 50 w 50"/>
                  <a:gd name="T13" fmla="*/ 10 h 17"/>
                  <a:gd name="T14" fmla="*/ 28 w 50"/>
                  <a:gd name="T15" fmla="*/ 10 h 17"/>
                  <a:gd name="T16" fmla="*/ 26 w 50"/>
                  <a:gd name="T17" fmla="*/ 8 h 17"/>
                  <a:gd name="T18" fmla="*/ 27 w 50"/>
                  <a:gd name="T19" fmla="*/ 10 h 17"/>
                  <a:gd name="T20" fmla="*/ 21 w 50"/>
                  <a:gd name="T21" fmla="*/ 16 h 17"/>
                  <a:gd name="T22" fmla="*/ 19 w 50"/>
                  <a:gd name="T23" fmla="*/ 16 h 17"/>
                  <a:gd name="T24" fmla="*/ 15 w 50"/>
                  <a:gd name="T25" fmla="*/ 15 h 17"/>
                  <a:gd name="T26" fmla="*/ 13 w 50"/>
                  <a:gd name="T27" fmla="*/ 14 h 17"/>
                  <a:gd name="T28" fmla="*/ 1 w 50"/>
                  <a:gd name="T29" fmla="*/ 8 h 17"/>
                  <a:gd name="T30" fmla="*/ 0 w 50"/>
                  <a:gd name="T3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7">
                    <a:moveTo>
                      <a:pt x="0" y="7"/>
                    </a:moveTo>
                    <a:cubicBezTo>
                      <a:pt x="4" y="6"/>
                      <a:pt x="6" y="4"/>
                      <a:pt x="9" y="2"/>
                    </a:cubicBezTo>
                    <a:cubicBezTo>
                      <a:pt x="11" y="1"/>
                      <a:pt x="14" y="0"/>
                      <a:pt x="14" y="4"/>
                    </a:cubicBezTo>
                    <a:cubicBezTo>
                      <a:pt x="15" y="8"/>
                      <a:pt x="17" y="8"/>
                      <a:pt x="20" y="7"/>
                    </a:cubicBezTo>
                    <a:cubicBezTo>
                      <a:pt x="24" y="5"/>
                      <a:pt x="28" y="1"/>
                      <a:pt x="31" y="3"/>
                    </a:cubicBezTo>
                    <a:cubicBezTo>
                      <a:pt x="34" y="6"/>
                      <a:pt x="38" y="5"/>
                      <a:pt x="42" y="7"/>
                    </a:cubicBezTo>
                    <a:cubicBezTo>
                      <a:pt x="44" y="8"/>
                      <a:pt x="47" y="9"/>
                      <a:pt x="50" y="10"/>
                    </a:cubicBezTo>
                    <a:cubicBezTo>
                      <a:pt x="42" y="16"/>
                      <a:pt x="36" y="16"/>
                      <a:pt x="28" y="10"/>
                    </a:cubicBezTo>
                    <a:cubicBezTo>
                      <a:pt x="27" y="9"/>
                      <a:pt x="27" y="9"/>
                      <a:pt x="26" y="8"/>
                    </a:cubicBezTo>
                    <a:cubicBezTo>
                      <a:pt x="25" y="9"/>
                      <a:pt x="28" y="9"/>
                      <a:pt x="27" y="10"/>
                    </a:cubicBezTo>
                    <a:cubicBezTo>
                      <a:pt x="26" y="13"/>
                      <a:pt x="25" y="17"/>
                      <a:pt x="21" y="16"/>
                    </a:cubicBezTo>
                    <a:cubicBezTo>
                      <a:pt x="20" y="16"/>
                      <a:pt x="19" y="16"/>
                      <a:pt x="19" y="16"/>
                    </a:cubicBezTo>
                    <a:cubicBezTo>
                      <a:pt x="18" y="15"/>
                      <a:pt x="16" y="15"/>
                      <a:pt x="15" y="15"/>
                    </a:cubicBezTo>
                    <a:cubicBezTo>
                      <a:pt x="14" y="15"/>
                      <a:pt x="13" y="15"/>
                      <a:pt x="13" y="14"/>
                    </a:cubicBezTo>
                    <a:cubicBezTo>
                      <a:pt x="10" y="10"/>
                      <a:pt x="6" y="8"/>
                      <a:pt x="1" y="8"/>
                    </a:cubicBezTo>
                    <a:cubicBezTo>
                      <a:pt x="1" y="8"/>
                      <a:pt x="1" y="7"/>
                      <a:pt x="0" y="7"/>
                    </a:cubicBezTo>
                    <a:close/>
                  </a:path>
                </a:pathLst>
              </a:custGeom>
              <a:solidFill>
                <a:srgbClr val="DDDB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18"/>
              <p:cNvSpPr/>
              <p:nvPr userDrawn="1"/>
            </p:nvSpPr>
            <p:spPr bwMode="auto">
              <a:xfrm>
                <a:off x="2101" y="2442"/>
                <a:ext cx="19" cy="13"/>
              </a:xfrm>
              <a:custGeom>
                <a:avLst/>
                <a:gdLst>
                  <a:gd name="T0" fmla="*/ 3 w 17"/>
                  <a:gd name="T1" fmla="*/ 5 h 12"/>
                  <a:gd name="T2" fmla="*/ 1 w 17"/>
                  <a:gd name="T3" fmla="*/ 0 h 12"/>
                  <a:gd name="T4" fmla="*/ 17 w 17"/>
                  <a:gd name="T5" fmla="*/ 8 h 12"/>
                  <a:gd name="T6" fmla="*/ 13 w 17"/>
                  <a:gd name="T7" fmla="*/ 11 h 12"/>
                  <a:gd name="T8" fmla="*/ 12 w 17"/>
                  <a:gd name="T9" fmla="*/ 12 h 12"/>
                  <a:gd name="T10" fmla="*/ 9 w 17"/>
                  <a:gd name="T11" fmla="*/ 12 h 12"/>
                  <a:gd name="T12" fmla="*/ 3 w 17"/>
                  <a:gd name="T13" fmla="*/ 6 h 12"/>
                  <a:gd name="T14" fmla="*/ 3 w 17"/>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3" y="5"/>
                    </a:moveTo>
                    <a:cubicBezTo>
                      <a:pt x="2" y="3"/>
                      <a:pt x="0" y="3"/>
                      <a:pt x="1" y="0"/>
                    </a:cubicBezTo>
                    <a:cubicBezTo>
                      <a:pt x="6" y="3"/>
                      <a:pt x="12" y="5"/>
                      <a:pt x="17" y="8"/>
                    </a:cubicBezTo>
                    <a:cubicBezTo>
                      <a:pt x="16" y="9"/>
                      <a:pt x="11" y="6"/>
                      <a:pt x="13" y="11"/>
                    </a:cubicBezTo>
                    <a:cubicBezTo>
                      <a:pt x="12" y="11"/>
                      <a:pt x="12" y="12"/>
                      <a:pt x="12" y="12"/>
                    </a:cubicBezTo>
                    <a:cubicBezTo>
                      <a:pt x="11" y="12"/>
                      <a:pt x="10" y="12"/>
                      <a:pt x="9" y="12"/>
                    </a:cubicBezTo>
                    <a:cubicBezTo>
                      <a:pt x="7" y="10"/>
                      <a:pt x="5" y="8"/>
                      <a:pt x="3" y="6"/>
                    </a:cubicBezTo>
                    <a:cubicBezTo>
                      <a:pt x="3" y="5"/>
                      <a:pt x="3" y="5"/>
                      <a:pt x="3" y="5"/>
                    </a:cubicBezTo>
                    <a:close/>
                  </a:path>
                </a:pathLst>
              </a:custGeom>
              <a:solidFill>
                <a:srgbClr val="EE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19"/>
              <p:cNvSpPr/>
              <p:nvPr userDrawn="1"/>
            </p:nvSpPr>
            <p:spPr bwMode="auto">
              <a:xfrm>
                <a:off x="2125" y="2451"/>
                <a:ext cx="4" cy="1"/>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0"/>
                      <a:pt x="3" y="0"/>
                      <a:pt x="4" y="1"/>
                    </a:cubicBezTo>
                    <a:cubicBezTo>
                      <a:pt x="3" y="1"/>
                      <a:pt x="2" y="1"/>
                      <a:pt x="0" y="0"/>
                    </a:cubicBezTo>
                    <a:close/>
                  </a:path>
                </a:pathLst>
              </a:custGeom>
              <a:solidFill>
                <a:srgbClr val="D5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20"/>
              <p:cNvSpPr/>
              <p:nvPr userDrawn="1"/>
            </p:nvSpPr>
            <p:spPr bwMode="auto">
              <a:xfrm>
                <a:off x="2114" y="2454"/>
                <a:ext cx="4" cy="3"/>
              </a:xfrm>
              <a:custGeom>
                <a:avLst/>
                <a:gdLst>
                  <a:gd name="T0" fmla="*/ 3 w 3"/>
                  <a:gd name="T1" fmla="*/ 1 h 2"/>
                  <a:gd name="T2" fmla="*/ 1 w 3"/>
                  <a:gd name="T3" fmla="*/ 2 h 2"/>
                  <a:gd name="T4" fmla="*/ 0 w 3"/>
                  <a:gd name="T5" fmla="*/ 1 h 2"/>
                  <a:gd name="T6" fmla="*/ 0 w 3"/>
                  <a:gd name="T7" fmla="*/ 0 h 2"/>
                  <a:gd name="T8" fmla="*/ 1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cubicBezTo>
                      <a:pt x="2" y="1"/>
                      <a:pt x="2" y="2"/>
                      <a:pt x="1" y="2"/>
                    </a:cubicBezTo>
                    <a:cubicBezTo>
                      <a:pt x="1" y="2"/>
                      <a:pt x="0" y="1"/>
                      <a:pt x="0" y="1"/>
                    </a:cubicBezTo>
                    <a:cubicBezTo>
                      <a:pt x="0" y="0"/>
                      <a:pt x="0" y="0"/>
                      <a:pt x="0" y="0"/>
                    </a:cubicBezTo>
                    <a:cubicBezTo>
                      <a:pt x="1" y="0"/>
                      <a:pt x="1" y="0"/>
                      <a:pt x="1" y="0"/>
                    </a:cubicBezTo>
                    <a:cubicBezTo>
                      <a:pt x="1" y="0"/>
                      <a:pt x="2" y="1"/>
                      <a:pt x="3" y="1"/>
                    </a:cubicBezTo>
                    <a:close/>
                  </a:path>
                </a:pathLst>
              </a:custGeom>
              <a:solidFill>
                <a:srgbClr val="EE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21"/>
              <p:cNvSpPr/>
              <p:nvPr userDrawn="1"/>
            </p:nvSpPr>
            <p:spPr bwMode="auto">
              <a:xfrm>
                <a:off x="2162" y="2458"/>
                <a:ext cx="61" cy="18"/>
              </a:xfrm>
              <a:custGeom>
                <a:avLst/>
                <a:gdLst>
                  <a:gd name="T0" fmla="*/ 53 w 53"/>
                  <a:gd name="T1" fmla="*/ 12 h 16"/>
                  <a:gd name="T2" fmla="*/ 48 w 53"/>
                  <a:gd name="T3" fmla="*/ 12 h 16"/>
                  <a:gd name="T4" fmla="*/ 37 w 53"/>
                  <a:gd name="T5" fmla="*/ 15 h 16"/>
                  <a:gd name="T6" fmla="*/ 34 w 53"/>
                  <a:gd name="T7" fmla="*/ 16 h 16"/>
                  <a:gd name="T8" fmla="*/ 27 w 53"/>
                  <a:gd name="T9" fmla="*/ 16 h 16"/>
                  <a:gd name="T10" fmla="*/ 19 w 53"/>
                  <a:gd name="T11" fmla="*/ 15 h 16"/>
                  <a:gd name="T12" fmla="*/ 13 w 53"/>
                  <a:gd name="T13" fmla="*/ 13 h 16"/>
                  <a:gd name="T14" fmla="*/ 11 w 53"/>
                  <a:gd name="T15" fmla="*/ 12 h 16"/>
                  <a:gd name="T16" fmla="*/ 2 w 53"/>
                  <a:gd name="T17" fmla="*/ 10 h 16"/>
                  <a:gd name="T18" fmla="*/ 0 w 53"/>
                  <a:gd name="T19" fmla="*/ 9 h 16"/>
                  <a:gd name="T20" fmla="*/ 0 w 53"/>
                  <a:gd name="T21" fmla="*/ 8 h 16"/>
                  <a:gd name="T22" fmla="*/ 5 w 53"/>
                  <a:gd name="T23" fmla="*/ 0 h 16"/>
                  <a:gd name="T24" fmla="*/ 5 w 53"/>
                  <a:gd name="T25" fmla="*/ 0 h 16"/>
                  <a:gd name="T26" fmla="*/ 29 w 53"/>
                  <a:gd name="T27" fmla="*/ 2 h 16"/>
                  <a:gd name="T28" fmla="*/ 48 w 53"/>
                  <a:gd name="T29" fmla="*/ 8 h 16"/>
                  <a:gd name="T30" fmla="*/ 53 w 53"/>
                  <a:gd name="T3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16">
                    <a:moveTo>
                      <a:pt x="53" y="12"/>
                    </a:moveTo>
                    <a:cubicBezTo>
                      <a:pt x="52" y="12"/>
                      <a:pt x="50" y="13"/>
                      <a:pt x="48" y="12"/>
                    </a:cubicBezTo>
                    <a:cubicBezTo>
                      <a:pt x="42" y="9"/>
                      <a:pt x="41" y="9"/>
                      <a:pt x="37" y="15"/>
                    </a:cubicBezTo>
                    <a:cubicBezTo>
                      <a:pt x="36" y="16"/>
                      <a:pt x="35" y="16"/>
                      <a:pt x="34" y="16"/>
                    </a:cubicBezTo>
                    <a:cubicBezTo>
                      <a:pt x="32" y="16"/>
                      <a:pt x="30" y="15"/>
                      <a:pt x="27" y="16"/>
                    </a:cubicBezTo>
                    <a:cubicBezTo>
                      <a:pt x="25" y="16"/>
                      <a:pt x="22" y="14"/>
                      <a:pt x="19" y="15"/>
                    </a:cubicBezTo>
                    <a:cubicBezTo>
                      <a:pt x="18" y="13"/>
                      <a:pt x="15" y="12"/>
                      <a:pt x="13" y="13"/>
                    </a:cubicBezTo>
                    <a:cubicBezTo>
                      <a:pt x="12" y="13"/>
                      <a:pt x="11" y="12"/>
                      <a:pt x="11" y="12"/>
                    </a:cubicBezTo>
                    <a:cubicBezTo>
                      <a:pt x="8" y="9"/>
                      <a:pt x="5" y="9"/>
                      <a:pt x="2" y="10"/>
                    </a:cubicBezTo>
                    <a:cubicBezTo>
                      <a:pt x="2" y="10"/>
                      <a:pt x="1" y="10"/>
                      <a:pt x="0" y="9"/>
                    </a:cubicBezTo>
                    <a:cubicBezTo>
                      <a:pt x="0" y="9"/>
                      <a:pt x="0" y="8"/>
                      <a:pt x="0" y="8"/>
                    </a:cubicBezTo>
                    <a:cubicBezTo>
                      <a:pt x="3" y="6"/>
                      <a:pt x="4" y="3"/>
                      <a:pt x="5" y="0"/>
                    </a:cubicBezTo>
                    <a:cubicBezTo>
                      <a:pt x="5" y="0"/>
                      <a:pt x="5" y="0"/>
                      <a:pt x="5" y="0"/>
                    </a:cubicBezTo>
                    <a:cubicBezTo>
                      <a:pt x="13" y="5"/>
                      <a:pt x="21" y="5"/>
                      <a:pt x="29" y="2"/>
                    </a:cubicBezTo>
                    <a:cubicBezTo>
                      <a:pt x="35" y="4"/>
                      <a:pt x="41" y="8"/>
                      <a:pt x="48" y="8"/>
                    </a:cubicBezTo>
                    <a:cubicBezTo>
                      <a:pt x="50" y="8"/>
                      <a:pt x="52" y="10"/>
                      <a:pt x="53" y="12"/>
                    </a:cubicBezTo>
                    <a:close/>
                  </a:path>
                </a:pathLst>
              </a:custGeom>
              <a:solidFill>
                <a:srgbClr val="E3E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22"/>
              <p:cNvSpPr/>
              <p:nvPr userDrawn="1"/>
            </p:nvSpPr>
            <p:spPr bwMode="auto">
              <a:xfrm>
                <a:off x="1873" y="2294"/>
                <a:ext cx="67" cy="63"/>
              </a:xfrm>
              <a:custGeom>
                <a:avLst/>
                <a:gdLst>
                  <a:gd name="T0" fmla="*/ 25 w 58"/>
                  <a:gd name="T1" fmla="*/ 3 h 55"/>
                  <a:gd name="T2" fmla="*/ 40 w 58"/>
                  <a:gd name="T3" fmla="*/ 15 h 55"/>
                  <a:gd name="T4" fmla="*/ 38 w 58"/>
                  <a:gd name="T5" fmla="*/ 17 h 55"/>
                  <a:gd name="T6" fmla="*/ 40 w 58"/>
                  <a:gd name="T7" fmla="*/ 18 h 55"/>
                  <a:gd name="T8" fmla="*/ 46 w 58"/>
                  <a:gd name="T9" fmla="*/ 21 h 55"/>
                  <a:gd name="T10" fmla="*/ 55 w 58"/>
                  <a:gd name="T11" fmla="*/ 30 h 55"/>
                  <a:gd name="T12" fmla="*/ 49 w 58"/>
                  <a:gd name="T13" fmla="*/ 35 h 55"/>
                  <a:gd name="T14" fmla="*/ 41 w 58"/>
                  <a:gd name="T15" fmla="*/ 35 h 55"/>
                  <a:gd name="T16" fmla="*/ 51 w 58"/>
                  <a:gd name="T17" fmla="*/ 44 h 55"/>
                  <a:gd name="T18" fmla="*/ 56 w 58"/>
                  <a:gd name="T19" fmla="*/ 50 h 55"/>
                  <a:gd name="T20" fmla="*/ 45 w 58"/>
                  <a:gd name="T21" fmla="*/ 55 h 55"/>
                  <a:gd name="T22" fmla="*/ 27 w 58"/>
                  <a:gd name="T23" fmla="*/ 47 h 55"/>
                  <a:gd name="T24" fmla="*/ 23 w 58"/>
                  <a:gd name="T25" fmla="*/ 40 h 55"/>
                  <a:gd name="T26" fmla="*/ 24 w 58"/>
                  <a:gd name="T27" fmla="*/ 40 h 55"/>
                  <a:gd name="T28" fmla="*/ 24 w 58"/>
                  <a:gd name="T29" fmla="*/ 39 h 55"/>
                  <a:gd name="T30" fmla="*/ 12 w 58"/>
                  <a:gd name="T31" fmla="*/ 34 h 55"/>
                  <a:gd name="T32" fmla="*/ 16 w 58"/>
                  <a:gd name="T33" fmla="*/ 47 h 55"/>
                  <a:gd name="T34" fmla="*/ 14 w 58"/>
                  <a:gd name="T35" fmla="*/ 47 h 55"/>
                  <a:gd name="T36" fmla="*/ 14 w 58"/>
                  <a:gd name="T37" fmla="*/ 47 h 55"/>
                  <a:gd name="T38" fmla="*/ 11 w 58"/>
                  <a:gd name="T39" fmla="*/ 46 h 55"/>
                  <a:gd name="T40" fmla="*/ 11 w 58"/>
                  <a:gd name="T41" fmla="*/ 46 h 55"/>
                  <a:gd name="T42" fmla="*/ 9 w 58"/>
                  <a:gd name="T43" fmla="*/ 45 h 55"/>
                  <a:gd name="T44" fmla="*/ 5 w 58"/>
                  <a:gd name="T45" fmla="*/ 44 h 55"/>
                  <a:gd name="T46" fmla="*/ 1 w 58"/>
                  <a:gd name="T47" fmla="*/ 35 h 55"/>
                  <a:gd name="T48" fmla="*/ 10 w 58"/>
                  <a:gd name="T49" fmla="*/ 17 h 55"/>
                  <a:gd name="T50" fmla="*/ 10 w 58"/>
                  <a:gd name="T51" fmla="*/ 7 h 55"/>
                  <a:gd name="T52" fmla="*/ 11 w 58"/>
                  <a:gd name="T53" fmla="*/ 0 h 55"/>
                  <a:gd name="T54" fmla="*/ 25 w 58"/>
                  <a:gd name="T5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55">
                    <a:moveTo>
                      <a:pt x="25" y="3"/>
                    </a:moveTo>
                    <a:cubicBezTo>
                      <a:pt x="30" y="7"/>
                      <a:pt x="37" y="9"/>
                      <a:pt x="40" y="15"/>
                    </a:cubicBezTo>
                    <a:cubicBezTo>
                      <a:pt x="40" y="16"/>
                      <a:pt x="39" y="17"/>
                      <a:pt x="38" y="17"/>
                    </a:cubicBezTo>
                    <a:cubicBezTo>
                      <a:pt x="38" y="18"/>
                      <a:pt x="39" y="18"/>
                      <a:pt x="40" y="18"/>
                    </a:cubicBezTo>
                    <a:cubicBezTo>
                      <a:pt x="42" y="19"/>
                      <a:pt x="44" y="20"/>
                      <a:pt x="46" y="21"/>
                    </a:cubicBezTo>
                    <a:cubicBezTo>
                      <a:pt x="50" y="23"/>
                      <a:pt x="53" y="26"/>
                      <a:pt x="55" y="30"/>
                    </a:cubicBezTo>
                    <a:cubicBezTo>
                      <a:pt x="58" y="36"/>
                      <a:pt x="52" y="34"/>
                      <a:pt x="49" y="35"/>
                    </a:cubicBezTo>
                    <a:cubicBezTo>
                      <a:pt x="47" y="36"/>
                      <a:pt x="44" y="34"/>
                      <a:pt x="41" y="35"/>
                    </a:cubicBezTo>
                    <a:cubicBezTo>
                      <a:pt x="41" y="42"/>
                      <a:pt x="49" y="40"/>
                      <a:pt x="51" y="44"/>
                    </a:cubicBezTo>
                    <a:cubicBezTo>
                      <a:pt x="51" y="48"/>
                      <a:pt x="57" y="46"/>
                      <a:pt x="56" y="50"/>
                    </a:cubicBezTo>
                    <a:cubicBezTo>
                      <a:pt x="54" y="55"/>
                      <a:pt x="49" y="54"/>
                      <a:pt x="45" y="55"/>
                    </a:cubicBezTo>
                    <a:cubicBezTo>
                      <a:pt x="38" y="53"/>
                      <a:pt x="33" y="49"/>
                      <a:pt x="27" y="47"/>
                    </a:cubicBezTo>
                    <a:cubicBezTo>
                      <a:pt x="24" y="46"/>
                      <a:pt x="22" y="44"/>
                      <a:pt x="23" y="40"/>
                    </a:cubicBezTo>
                    <a:cubicBezTo>
                      <a:pt x="24" y="39"/>
                      <a:pt x="24" y="39"/>
                      <a:pt x="24" y="40"/>
                    </a:cubicBezTo>
                    <a:cubicBezTo>
                      <a:pt x="25" y="39"/>
                      <a:pt x="24" y="39"/>
                      <a:pt x="24" y="39"/>
                    </a:cubicBezTo>
                    <a:cubicBezTo>
                      <a:pt x="19" y="39"/>
                      <a:pt x="16" y="34"/>
                      <a:pt x="12" y="34"/>
                    </a:cubicBezTo>
                    <a:cubicBezTo>
                      <a:pt x="10" y="40"/>
                      <a:pt x="21" y="40"/>
                      <a:pt x="16" y="47"/>
                    </a:cubicBezTo>
                    <a:cubicBezTo>
                      <a:pt x="15" y="47"/>
                      <a:pt x="15" y="47"/>
                      <a:pt x="14" y="47"/>
                    </a:cubicBezTo>
                    <a:cubicBezTo>
                      <a:pt x="14" y="47"/>
                      <a:pt x="14" y="47"/>
                      <a:pt x="14" y="47"/>
                    </a:cubicBezTo>
                    <a:cubicBezTo>
                      <a:pt x="13" y="46"/>
                      <a:pt x="12" y="46"/>
                      <a:pt x="11" y="46"/>
                    </a:cubicBezTo>
                    <a:cubicBezTo>
                      <a:pt x="11" y="46"/>
                      <a:pt x="11" y="46"/>
                      <a:pt x="11" y="46"/>
                    </a:cubicBezTo>
                    <a:cubicBezTo>
                      <a:pt x="11" y="45"/>
                      <a:pt x="10" y="45"/>
                      <a:pt x="9" y="45"/>
                    </a:cubicBezTo>
                    <a:cubicBezTo>
                      <a:pt x="8" y="45"/>
                      <a:pt x="6" y="45"/>
                      <a:pt x="5" y="44"/>
                    </a:cubicBezTo>
                    <a:cubicBezTo>
                      <a:pt x="3" y="41"/>
                      <a:pt x="3" y="38"/>
                      <a:pt x="1" y="35"/>
                    </a:cubicBezTo>
                    <a:cubicBezTo>
                      <a:pt x="0" y="27"/>
                      <a:pt x="8" y="24"/>
                      <a:pt x="10" y="17"/>
                    </a:cubicBezTo>
                    <a:cubicBezTo>
                      <a:pt x="12" y="14"/>
                      <a:pt x="11" y="11"/>
                      <a:pt x="10" y="7"/>
                    </a:cubicBezTo>
                    <a:cubicBezTo>
                      <a:pt x="9" y="5"/>
                      <a:pt x="7" y="2"/>
                      <a:pt x="11" y="0"/>
                    </a:cubicBezTo>
                    <a:cubicBezTo>
                      <a:pt x="15" y="2"/>
                      <a:pt x="20" y="1"/>
                      <a:pt x="25" y="3"/>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23"/>
              <p:cNvSpPr/>
              <p:nvPr userDrawn="1"/>
            </p:nvSpPr>
            <p:spPr bwMode="auto">
              <a:xfrm>
                <a:off x="1849" y="2354"/>
                <a:ext cx="66" cy="25"/>
              </a:xfrm>
              <a:custGeom>
                <a:avLst/>
                <a:gdLst>
                  <a:gd name="T0" fmla="*/ 0 w 57"/>
                  <a:gd name="T1" fmla="*/ 0 h 22"/>
                  <a:gd name="T2" fmla="*/ 7 w 57"/>
                  <a:gd name="T3" fmla="*/ 0 h 22"/>
                  <a:gd name="T4" fmla="*/ 33 w 57"/>
                  <a:gd name="T5" fmla="*/ 3 h 22"/>
                  <a:gd name="T6" fmla="*/ 38 w 57"/>
                  <a:gd name="T7" fmla="*/ 4 h 22"/>
                  <a:gd name="T8" fmla="*/ 38 w 57"/>
                  <a:gd name="T9" fmla="*/ 4 h 22"/>
                  <a:gd name="T10" fmla="*/ 39 w 57"/>
                  <a:gd name="T11" fmla="*/ 5 h 22"/>
                  <a:gd name="T12" fmla="*/ 44 w 57"/>
                  <a:gd name="T13" fmla="*/ 9 h 22"/>
                  <a:gd name="T14" fmla="*/ 47 w 57"/>
                  <a:gd name="T15" fmla="*/ 9 h 22"/>
                  <a:gd name="T16" fmla="*/ 56 w 57"/>
                  <a:gd name="T17" fmla="*/ 19 h 22"/>
                  <a:gd name="T18" fmla="*/ 49 w 57"/>
                  <a:gd name="T19" fmla="*/ 20 h 22"/>
                  <a:gd name="T20" fmla="*/ 45 w 57"/>
                  <a:gd name="T21" fmla="*/ 18 h 22"/>
                  <a:gd name="T22" fmla="*/ 40 w 57"/>
                  <a:gd name="T23" fmla="*/ 16 h 22"/>
                  <a:gd name="T24" fmla="*/ 22 w 57"/>
                  <a:gd name="T25" fmla="*/ 10 h 22"/>
                  <a:gd name="T26" fmla="*/ 15 w 57"/>
                  <a:gd name="T27" fmla="*/ 9 h 22"/>
                  <a:gd name="T28" fmla="*/ 0 w 57"/>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2">
                    <a:moveTo>
                      <a:pt x="0" y="0"/>
                    </a:moveTo>
                    <a:cubicBezTo>
                      <a:pt x="2" y="0"/>
                      <a:pt x="5" y="0"/>
                      <a:pt x="7" y="0"/>
                    </a:cubicBezTo>
                    <a:cubicBezTo>
                      <a:pt x="16" y="1"/>
                      <a:pt x="25" y="2"/>
                      <a:pt x="33" y="3"/>
                    </a:cubicBezTo>
                    <a:cubicBezTo>
                      <a:pt x="35" y="4"/>
                      <a:pt x="36" y="3"/>
                      <a:pt x="38" y="4"/>
                    </a:cubicBezTo>
                    <a:cubicBezTo>
                      <a:pt x="38" y="4"/>
                      <a:pt x="38" y="4"/>
                      <a:pt x="38" y="4"/>
                    </a:cubicBezTo>
                    <a:cubicBezTo>
                      <a:pt x="38" y="4"/>
                      <a:pt x="39" y="4"/>
                      <a:pt x="39" y="5"/>
                    </a:cubicBezTo>
                    <a:cubicBezTo>
                      <a:pt x="40" y="7"/>
                      <a:pt x="41" y="9"/>
                      <a:pt x="44" y="9"/>
                    </a:cubicBezTo>
                    <a:cubicBezTo>
                      <a:pt x="45" y="9"/>
                      <a:pt x="46" y="9"/>
                      <a:pt x="47" y="9"/>
                    </a:cubicBezTo>
                    <a:cubicBezTo>
                      <a:pt x="52" y="10"/>
                      <a:pt x="57" y="12"/>
                      <a:pt x="56" y="19"/>
                    </a:cubicBezTo>
                    <a:cubicBezTo>
                      <a:pt x="54" y="22"/>
                      <a:pt x="52" y="21"/>
                      <a:pt x="49" y="20"/>
                    </a:cubicBezTo>
                    <a:cubicBezTo>
                      <a:pt x="47" y="20"/>
                      <a:pt x="46" y="19"/>
                      <a:pt x="45" y="18"/>
                    </a:cubicBezTo>
                    <a:cubicBezTo>
                      <a:pt x="43" y="17"/>
                      <a:pt x="42" y="16"/>
                      <a:pt x="40" y="16"/>
                    </a:cubicBezTo>
                    <a:cubicBezTo>
                      <a:pt x="33" y="16"/>
                      <a:pt x="27" y="15"/>
                      <a:pt x="22" y="10"/>
                    </a:cubicBezTo>
                    <a:cubicBezTo>
                      <a:pt x="21" y="9"/>
                      <a:pt x="18" y="8"/>
                      <a:pt x="15" y="9"/>
                    </a:cubicBezTo>
                    <a:cubicBezTo>
                      <a:pt x="8" y="11"/>
                      <a:pt x="3" y="7"/>
                      <a:pt x="0" y="0"/>
                    </a:cubicBezTo>
                    <a:close/>
                  </a:path>
                </a:pathLst>
              </a:custGeom>
              <a:solidFill>
                <a:srgbClr val="C4BF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24"/>
              <p:cNvSpPr/>
              <p:nvPr userDrawn="1"/>
            </p:nvSpPr>
            <p:spPr bwMode="auto">
              <a:xfrm>
                <a:off x="1880" y="2328"/>
                <a:ext cx="46" cy="33"/>
              </a:xfrm>
              <a:custGeom>
                <a:avLst/>
                <a:gdLst>
                  <a:gd name="T0" fmla="*/ 19 w 40"/>
                  <a:gd name="T1" fmla="*/ 9 h 28"/>
                  <a:gd name="T2" fmla="*/ 21 w 40"/>
                  <a:gd name="T3" fmla="*/ 16 h 28"/>
                  <a:gd name="T4" fmla="*/ 39 w 40"/>
                  <a:gd name="T5" fmla="*/ 24 h 28"/>
                  <a:gd name="T6" fmla="*/ 40 w 40"/>
                  <a:gd name="T7" fmla="*/ 26 h 28"/>
                  <a:gd name="T8" fmla="*/ 37 w 40"/>
                  <a:gd name="T9" fmla="*/ 28 h 28"/>
                  <a:gd name="T10" fmla="*/ 34 w 40"/>
                  <a:gd name="T11" fmla="*/ 27 h 28"/>
                  <a:gd name="T12" fmla="*/ 32 w 40"/>
                  <a:gd name="T13" fmla="*/ 26 h 28"/>
                  <a:gd name="T14" fmla="*/ 31 w 40"/>
                  <a:gd name="T15" fmla="*/ 26 h 28"/>
                  <a:gd name="T16" fmla="*/ 29 w 40"/>
                  <a:gd name="T17" fmla="*/ 25 h 28"/>
                  <a:gd name="T18" fmla="*/ 27 w 40"/>
                  <a:gd name="T19" fmla="*/ 25 h 28"/>
                  <a:gd name="T20" fmla="*/ 25 w 40"/>
                  <a:gd name="T21" fmla="*/ 24 h 28"/>
                  <a:gd name="T22" fmla="*/ 24 w 40"/>
                  <a:gd name="T23" fmla="*/ 23 h 28"/>
                  <a:gd name="T24" fmla="*/ 22 w 40"/>
                  <a:gd name="T25" fmla="*/ 23 h 28"/>
                  <a:gd name="T26" fmla="*/ 17 w 40"/>
                  <a:gd name="T27" fmla="*/ 21 h 28"/>
                  <a:gd name="T28" fmla="*/ 17 w 40"/>
                  <a:gd name="T29" fmla="*/ 21 h 28"/>
                  <a:gd name="T30" fmla="*/ 11 w 40"/>
                  <a:gd name="T31" fmla="*/ 19 h 28"/>
                  <a:gd name="T32" fmla="*/ 10 w 40"/>
                  <a:gd name="T33" fmla="*/ 18 h 28"/>
                  <a:gd name="T34" fmla="*/ 9 w 40"/>
                  <a:gd name="T35" fmla="*/ 17 h 28"/>
                  <a:gd name="T36" fmla="*/ 9 w 40"/>
                  <a:gd name="T37" fmla="*/ 16 h 28"/>
                  <a:gd name="T38" fmla="*/ 4 w 40"/>
                  <a:gd name="T39" fmla="*/ 9 h 28"/>
                  <a:gd name="T40" fmla="*/ 2 w 40"/>
                  <a:gd name="T41" fmla="*/ 4 h 28"/>
                  <a:gd name="T42" fmla="*/ 9 w 40"/>
                  <a:gd name="T43" fmla="*/ 3 h 28"/>
                  <a:gd name="T44" fmla="*/ 19 w 40"/>
                  <a:gd name="T45"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8">
                    <a:moveTo>
                      <a:pt x="19" y="9"/>
                    </a:moveTo>
                    <a:cubicBezTo>
                      <a:pt x="17" y="13"/>
                      <a:pt x="19" y="15"/>
                      <a:pt x="21" y="16"/>
                    </a:cubicBezTo>
                    <a:cubicBezTo>
                      <a:pt x="28" y="17"/>
                      <a:pt x="34" y="20"/>
                      <a:pt x="39" y="24"/>
                    </a:cubicBezTo>
                    <a:cubicBezTo>
                      <a:pt x="40" y="25"/>
                      <a:pt x="40" y="25"/>
                      <a:pt x="40" y="26"/>
                    </a:cubicBezTo>
                    <a:cubicBezTo>
                      <a:pt x="39" y="27"/>
                      <a:pt x="38" y="28"/>
                      <a:pt x="37" y="28"/>
                    </a:cubicBezTo>
                    <a:cubicBezTo>
                      <a:pt x="36" y="28"/>
                      <a:pt x="35" y="27"/>
                      <a:pt x="34" y="27"/>
                    </a:cubicBezTo>
                    <a:cubicBezTo>
                      <a:pt x="33" y="27"/>
                      <a:pt x="32" y="27"/>
                      <a:pt x="32" y="26"/>
                    </a:cubicBezTo>
                    <a:cubicBezTo>
                      <a:pt x="31" y="26"/>
                      <a:pt x="31" y="26"/>
                      <a:pt x="31" y="26"/>
                    </a:cubicBezTo>
                    <a:cubicBezTo>
                      <a:pt x="30" y="26"/>
                      <a:pt x="30" y="25"/>
                      <a:pt x="29" y="25"/>
                    </a:cubicBezTo>
                    <a:cubicBezTo>
                      <a:pt x="28" y="25"/>
                      <a:pt x="27" y="25"/>
                      <a:pt x="27" y="25"/>
                    </a:cubicBezTo>
                    <a:cubicBezTo>
                      <a:pt x="26" y="25"/>
                      <a:pt x="26" y="24"/>
                      <a:pt x="25" y="24"/>
                    </a:cubicBezTo>
                    <a:cubicBezTo>
                      <a:pt x="25" y="24"/>
                      <a:pt x="24" y="23"/>
                      <a:pt x="24" y="23"/>
                    </a:cubicBezTo>
                    <a:cubicBezTo>
                      <a:pt x="24" y="23"/>
                      <a:pt x="23" y="23"/>
                      <a:pt x="22" y="23"/>
                    </a:cubicBezTo>
                    <a:cubicBezTo>
                      <a:pt x="20" y="22"/>
                      <a:pt x="19" y="22"/>
                      <a:pt x="17" y="21"/>
                    </a:cubicBezTo>
                    <a:cubicBezTo>
                      <a:pt x="17" y="21"/>
                      <a:pt x="17" y="21"/>
                      <a:pt x="17" y="21"/>
                    </a:cubicBezTo>
                    <a:cubicBezTo>
                      <a:pt x="15" y="21"/>
                      <a:pt x="13" y="21"/>
                      <a:pt x="11" y="19"/>
                    </a:cubicBezTo>
                    <a:cubicBezTo>
                      <a:pt x="11" y="19"/>
                      <a:pt x="10" y="18"/>
                      <a:pt x="10" y="18"/>
                    </a:cubicBezTo>
                    <a:cubicBezTo>
                      <a:pt x="10" y="18"/>
                      <a:pt x="9" y="17"/>
                      <a:pt x="9" y="17"/>
                    </a:cubicBezTo>
                    <a:cubicBezTo>
                      <a:pt x="9" y="17"/>
                      <a:pt x="9" y="16"/>
                      <a:pt x="9" y="16"/>
                    </a:cubicBezTo>
                    <a:cubicBezTo>
                      <a:pt x="12" y="11"/>
                      <a:pt x="6" y="11"/>
                      <a:pt x="4" y="9"/>
                    </a:cubicBezTo>
                    <a:cubicBezTo>
                      <a:pt x="3" y="8"/>
                      <a:pt x="0" y="7"/>
                      <a:pt x="2" y="4"/>
                    </a:cubicBezTo>
                    <a:cubicBezTo>
                      <a:pt x="4" y="1"/>
                      <a:pt x="6" y="0"/>
                      <a:pt x="9" y="3"/>
                    </a:cubicBezTo>
                    <a:cubicBezTo>
                      <a:pt x="12" y="5"/>
                      <a:pt x="16" y="7"/>
                      <a:pt x="19" y="9"/>
                    </a:cubicBezTo>
                    <a:close/>
                  </a:path>
                </a:pathLst>
              </a:custGeom>
              <a:solidFill>
                <a:srgbClr val="C4C1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25"/>
              <p:cNvSpPr/>
              <p:nvPr userDrawn="1"/>
            </p:nvSpPr>
            <p:spPr bwMode="auto">
              <a:xfrm>
                <a:off x="1835" y="2313"/>
                <a:ext cx="40" cy="27"/>
              </a:xfrm>
              <a:custGeom>
                <a:avLst/>
                <a:gdLst>
                  <a:gd name="T0" fmla="*/ 3 w 34"/>
                  <a:gd name="T1" fmla="*/ 7 h 23"/>
                  <a:gd name="T2" fmla="*/ 2 w 34"/>
                  <a:gd name="T3" fmla="*/ 5 h 23"/>
                  <a:gd name="T4" fmla="*/ 1 w 34"/>
                  <a:gd name="T5" fmla="*/ 1 h 23"/>
                  <a:gd name="T6" fmla="*/ 4 w 34"/>
                  <a:gd name="T7" fmla="*/ 1 h 23"/>
                  <a:gd name="T8" fmla="*/ 14 w 34"/>
                  <a:gd name="T9" fmla="*/ 1 h 23"/>
                  <a:gd name="T10" fmla="*/ 19 w 34"/>
                  <a:gd name="T11" fmla="*/ 1 h 23"/>
                  <a:gd name="T12" fmla="*/ 22 w 34"/>
                  <a:gd name="T13" fmla="*/ 0 h 23"/>
                  <a:gd name="T14" fmla="*/ 23 w 34"/>
                  <a:gd name="T15" fmla="*/ 2 h 23"/>
                  <a:gd name="T16" fmla="*/ 24 w 34"/>
                  <a:gd name="T17" fmla="*/ 8 h 23"/>
                  <a:gd name="T18" fmla="*/ 29 w 34"/>
                  <a:gd name="T19" fmla="*/ 11 h 23"/>
                  <a:gd name="T20" fmla="*/ 33 w 34"/>
                  <a:gd name="T21" fmla="*/ 16 h 23"/>
                  <a:gd name="T22" fmla="*/ 31 w 34"/>
                  <a:gd name="T23" fmla="*/ 23 h 23"/>
                  <a:gd name="T24" fmla="*/ 29 w 34"/>
                  <a:gd name="T25" fmla="*/ 22 h 23"/>
                  <a:gd name="T26" fmla="*/ 15 w 34"/>
                  <a:gd name="T27" fmla="*/ 15 h 23"/>
                  <a:gd name="T28" fmla="*/ 15 w 34"/>
                  <a:gd name="T29" fmla="*/ 15 h 23"/>
                  <a:gd name="T30" fmla="*/ 13 w 34"/>
                  <a:gd name="T31" fmla="*/ 14 h 23"/>
                  <a:gd name="T32" fmla="*/ 13 w 34"/>
                  <a:gd name="T33" fmla="*/ 14 h 23"/>
                  <a:gd name="T34" fmla="*/ 10 w 34"/>
                  <a:gd name="T35" fmla="*/ 11 h 23"/>
                  <a:gd name="T36" fmla="*/ 10 w 34"/>
                  <a:gd name="T37" fmla="*/ 11 h 23"/>
                  <a:gd name="T38" fmla="*/ 7 w 34"/>
                  <a:gd name="T39" fmla="*/ 9 h 23"/>
                  <a:gd name="T40" fmla="*/ 7 w 34"/>
                  <a:gd name="T41" fmla="*/ 9 h 23"/>
                  <a:gd name="T42" fmla="*/ 7 w 34"/>
                  <a:gd name="T43" fmla="*/ 8 h 23"/>
                  <a:gd name="T44" fmla="*/ 7 w 34"/>
                  <a:gd name="T45" fmla="*/ 8 h 23"/>
                  <a:gd name="T46" fmla="*/ 6 w 34"/>
                  <a:gd name="T47" fmla="*/ 8 h 23"/>
                  <a:gd name="T48" fmla="*/ 5 w 34"/>
                  <a:gd name="T49" fmla="*/ 8 h 23"/>
                  <a:gd name="T50" fmla="*/ 5 w 34"/>
                  <a:gd name="T51" fmla="*/ 8 h 23"/>
                  <a:gd name="T52" fmla="*/ 3 w 34"/>
                  <a:gd name="T53"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23">
                    <a:moveTo>
                      <a:pt x="3" y="7"/>
                    </a:moveTo>
                    <a:cubicBezTo>
                      <a:pt x="3" y="6"/>
                      <a:pt x="2" y="6"/>
                      <a:pt x="2" y="5"/>
                    </a:cubicBezTo>
                    <a:cubicBezTo>
                      <a:pt x="0" y="4"/>
                      <a:pt x="0" y="3"/>
                      <a:pt x="1" y="1"/>
                    </a:cubicBezTo>
                    <a:cubicBezTo>
                      <a:pt x="2" y="1"/>
                      <a:pt x="3" y="1"/>
                      <a:pt x="4" y="1"/>
                    </a:cubicBezTo>
                    <a:cubicBezTo>
                      <a:pt x="7" y="2"/>
                      <a:pt x="11" y="1"/>
                      <a:pt x="14" y="1"/>
                    </a:cubicBezTo>
                    <a:cubicBezTo>
                      <a:pt x="16" y="2"/>
                      <a:pt x="17" y="2"/>
                      <a:pt x="19" y="1"/>
                    </a:cubicBezTo>
                    <a:cubicBezTo>
                      <a:pt x="20" y="0"/>
                      <a:pt x="21" y="0"/>
                      <a:pt x="22" y="0"/>
                    </a:cubicBezTo>
                    <a:cubicBezTo>
                      <a:pt x="23" y="1"/>
                      <a:pt x="23" y="2"/>
                      <a:pt x="23" y="2"/>
                    </a:cubicBezTo>
                    <a:cubicBezTo>
                      <a:pt x="23" y="4"/>
                      <a:pt x="23" y="6"/>
                      <a:pt x="24" y="8"/>
                    </a:cubicBezTo>
                    <a:cubicBezTo>
                      <a:pt x="25" y="10"/>
                      <a:pt x="27" y="11"/>
                      <a:pt x="29" y="11"/>
                    </a:cubicBezTo>
                    <a:cubicBezTo>
                      <a:pt x="31" y="12"/>
                      <a:pt x="33" y="14"/>
                      <a:pt x="33" y="16"/>
                    </a:cubicBezTo>
                    <a:cubicBezTo>
                      <a:pt x="34" y="19"/>
                      <a:pt x="34" y="21"/>
                      <a:pt x="31" y="23"/>
                    </a:cubicBezTo>
                    <a:cubicBezTo>
                      <a:pt x="30" y="23"/>
                      <a:pt x="30" y="22"/>
                      <a:pt x="29" y="22"/>
                    </a:cubicBezTo>
                    <a:cubicBezTo>
                      <a:pt x="25" y="17"/>
                      <a:pt x="21" y="15"/>
                      <a:pt x="15" y="15"/>
                    </a:cubicBezTo>
                    <a:cubicBezTo>
                      <a:pt x="15" y="15"/>
                      <a:pt x="15" y="15"/>
                      <a:pt x="15" y="15"/>
                    </a:cubicBezTo>
                    <a:cubicBezTo>
                      <a:pt x="14" y="14"/>
                      <a:pt x="13" y="14"/>
                      <a:pt x="13" y="14"/>
                    </a:cubicBezTo>
                    <a:cubicBezTo>
                      <a:pt x="13" y="14"/>
                      <a:pt x="13" y="14"/>
                      <a:pt x="13" y="14"/>
                    </a:cubicBezTo>
                    <a:cubicBezTo>
                      <a:pt x="11" y="13"/>
                      <a:pt x="11" y="11"/>
                      <a:pt x="10" y="11"/>
                    </a:cubicBezTo>
                    <a:cubicBezTo>
                      <a:pt x="10" y="11"/>
                      <a:pt x="10" y="11"/>
                      <a:pt x="10" y="11"/>
                    </a:cubicBezTo>
                    <a:cubicBezTo>
                      <a:pt x="9" y="10"/>
                      <a:pt x="8" y="10"/>
                      <a:pt x="7" y="9"/>
                    </a:cubicBezTo>
                    <a:cubicBezTo>
                      <a:pt x="7" y="9"/>
                      <a:pt x="7" y="9"/>
                      <a:pt x="7" y="9"/>
                    </a:cubicBezTo>
                    <a:cubicBezTo>
                      <a:pt x="7" y="9"/>
                      <a:pt x="7" y="9"/>
                      <a:pt x="7" y="8"/>
                    </a:cubicBezTo>
                    <a:cubicBezTo>
                      <a:pt x="7" y="8"/>
                      <a:pt x="7" y="8"/>
                      <a:pt x="7" y="8"/>
                    </a:cubicBezTo>
                    <a:cubicBezTo>
                      <a:pt x="6" y="8"/>
                      <a:pt x="6" y="8"/>
                      <a:pt x="6" y="8"/>
                    </a:cubicBezTo>
                    <a:cubicBezTo>
                      <a:pt x="6" y="9"/>
                      <a:pt x="6" y="8"/>
                      <a:pt x="5" y="8"/>
                    </a:cubicBezTo>
                    <a:cubicBezTo>
                      <a:pt x="5" y="8"/>
                      <a:pt x="5" y="8"/>
                      <a:pt x="5" y="8"/>
                    </a:cubicBezTo>
                    <a:cubicBezTo>
                      <a:pt x="4" y="8"/>
                      <a:pt x="4" y="7"/>
                      <a:pt x="3" y="7"/>
                    </a:cubicBezTo>
                    <a:close/>
                  </a:path>
                </a:pathLst>
              </a:custGeom>
              <a:solidFill>
                <a:srgbClr val="DED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26"/>
              <p:cNvSpPr/>
              <p:nvPr userDrawn="1"/>
            </p:nvSpPr>
            <p:spPr bwMode="auto">
              <a:xfrm>
                <a:off x="1902" y="2354"/>
                <a:ext cx="18" cy="11"/>
              </a:xfrm>
              <a:custGeom>
                <a:avLst/>
                <a:gdLst>
                  <a:gd name="T0" fmla="*/ 8 w 15"/>
                  <a:gd name="T1" fmla="*/ 2 h 10"/>
                  <a:gd name="T2" fmla="*/ 10 w 15"/>
                  <a:gd name="T3" fmla="*/ 2 h 10"/>
                  <a:gd name="T4" fmla="*/ 13 w 15"/>
                  <a:gd name="T5" fmla="*/ 3 h 10"/>
                  <a:gd name="T6" fmla="*/ 12 w 15"/>
                  <a:gd name="T7" fmla="*/ 3 h 10"/>
                  <a:gd name="T8" fmla="*/ 14 w 15"/>
                  <a:gd name="T9" fmla="*/ 5 h 10"/>
                  <a:gd name="T10" fmla="*/ 13 w 15"/>
                  <a:gd name="T11" fmla="*/ 9 h 10"/>
                  <a:gd name="T12" fmla="*/ 0 w 15"/>
                  <a:gd name="T13" fmla="*/ 6 h 10"/>
                  <a:gd name="T14" fmla="*/ 0 w 15"/>
                  <a:gd name="T15" fmla="*/ 5 h 10"/>
                  <a:gd name="T16" fmla="*/ 4 w 15"/>
                  <a:gd name="T17" fmla="*/ 1 h 10"/>
                  <a:gd name="T18" fmla="*/ 5 w 15"/>
                  <a:gd name="T19" fmla="*/ 0 h 10"/>
                  <a:gd name="T20" fmla="*/ 6 w 15"/>
                  <a:gd name="T21" fmla="*/ 1 h 10"/>
                  <a:gd name="T22" fmla="*/ 6 w 15"/>
                  <a:gd name="T23" fmla="*/ 1 h 10"/>
                  <a:gd name="T24" fmla="*/ 8 w 15"/>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0">
                    <a:moveTo>
                      <a:pt x="8" y="2"/>
                    </a:moveTo>
                    <a:cubicBezTo>
                      <a:pt x="9" y="2"/>
                      <a:pt x="10" y="2"/>
                      <a:pt x="10" y="2"/>
                    </a:cubicBezTo>
                    <a:cubicBezTo>
                      <a:pt x="11" y="2"/>
                      <a:pt x="12" y="2"/>
                      <a:pt x="13" y="3"/>
                    </a:cubicBezTo>
                    <a:cubicBezTo>
                      <a:pt x="12" y="3"/>
                      <a:pt x="12" y="3"/>
                      <a:pt x="12" y="3"/>
                    </a:cubicBezTo>
                    <a:cubicBezTo>
                      <a:pt x="13" y="3"/>
                      <a:pt x="14" y="4"/>
                      <a:pt x="14" y="5"/>
                    </a:cubicBezTo>
                    <a:cubicBezTo>
                      <a:pt x="15" y="6"/>
                      <a:pt x="15" y="8"/>
                      <a:pt x="13" y="9"/>
                    </a:cubicBezTo>
                    <a:cubicBezTo>
                      <a:pt x="8" y="10"/>
                      <a:pt x="3" y="10"/>
                      <a:pt x="0" y="6"/>
                    </a:cubicBezTo>
                    <a:cubicBezTo>
                      <a:pt x="0" y="6"/>
                      <a:pt x="0" y="5"/>
                      <a:pt x="0" y="5"/>
                    </a:cubicBezTo>
                    <a:cubicBezTo>
                      <a:pt x="2" y="4"/>
                      <a:pt x="4" y="4"/>
                      <a:pt x="4" y="1"/>
                    </a:cubicBezTo>
                    <a:cubicBezTo>
                      <a:pt x="5" y="1"/>
                      <a:pt x="5" y="1"/>
                      <a:pt x="5" y="0"/>
                    </a:cubicBezTo>
                    <a:cubicBezTo>
                      <a:pt x="5" y="1"/>
                      <a:pt x="6" y="1"/>
                      <a:pt x="6" y="1"/>
                    </a:cubicBezTo>
                    <a:cubicBezTo>
                      <a:pt x="6" y="1"/>
                      <a:pt x="6" y="1"/>
                      <a:pt x="6" y="1"/>
                    </a:cubicBezTo>
                    <a:cubicBezTo>
                      <a:pt x="7" y="1"/>
                      <a:pt x="8" y="2"/>
                      <a:pt x="8" y="2"/>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27"/>
              <p:cNvSpPr/>
              <p:nvPr userDrawn="1"/>
            </p:nvSpPr>
            <p:spPr bwMode="auto">
              <a:xfrm>
                <a:off x="1853" y="2326"/>
                <a:ext cx="17" cy="13"/>
              </a:xfrm>
              <a:custGeom>
                <a:avLst/>
                <a:gdLst>
                  <a:gd name="T0" fmla="*/ 0 w 15"/>
                  <a:gd name="T1" fmla="*/ 4 h 11"/>
                  <a:gd name="T2" fmla="*/ 12 w 15"/>
                  <a:gd name="T3" fmla="*/ 5 h 11"/>
                  <a:gd name="T4" fmla="*/ 14 w 15"/>
                  <a:gd name="T5" fmla="*/ 11 h 11"/>
                  <a:gd name="T6" fmla="*/ 0 w 15"/>
                  <a:gd name="T7" fmla="*/ 4 h 11"/>
                </a:gdLst>
                <a:ahLst/>
                <a:cxnLst>
                  <a:cxn ang="0">
                    <a:pos x="T0" y="T1"/>
                  </a:cxn>
                  <a:cxn ang="0">
                    <a:pos x="T2" y="T3"/>
                  </a:cxn>
                  <a:cxn ang="0">
                    <a:pos x="T4" y="T5"/>
                  </a:cxn>
                  <a:cxn ang="0">
                    <a:pos x="T6" y="T7"/>
                  </a:cxn>
                </a:cxnLst>
                <a:rect l="0" t="0" r="r" b="b"/>
                <a:pathLst>
                  <a:path w="15" h="11">
                    <a:moveTo>
                      <a:pt x="0" y="4"/>
                    </a:moveTo>
                    <a:cubicBezTo>
                      <a:pt x="4" y="0"/>
                      <a:pt x="8" y="5"/>
                      <a:pt x="12" y="5"/>
                    </a:cubicBezTo>
                    <a:cubicBezTo>
                      <a:pt x="15" y="5"/>
                      <a:pt x="13" y="9"/>
                      <a:pt x="14" y="11"/>
                    </a:cubicBezTo>
                    <a:cubicBezTo>
                      <a:pt x="9" y="9"/>
                      <a:pt x="4" y="7"/>
                      <a:pt x="0" y="4"/>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28"/>
              <p:cNvSpPr/>
              <p:nvPr userDrawn="1"/>
            </p:nvSpPr>
            <p:spPr bwMode="auto">
              <a:xfrm>
                <a:off x="1871" y="2333"/>
                <a:ext cx="9" cy="12"/>
              </a:xfrm>
              <a:custGeom>
                <a:avLst/>
                <a:gdLst>
                  <a:gd name="T0" fmla="*/ 0 w 8"/>
                  <a:gd name="T1" fmla="*/ 6 h 10"/>
                  <a:gd name="T2" fmla="*/ 2 w 8"/>
                  <a:gd name="T3" fmla="*/ 0 h 10"/>
                  <a:gd name="T4" fmla="*/ 4 w 8"/>
                  <a:gd name="T5" fmla="*/ 1 h 10"/>
                  <a:gd name="T6" fmla="*/ 7 w 8"/>
                  <a:gd name="T7" fmla="*/ 10 h 10"/>
                  <a:gd name="T8" fmla="*/ 0 w 8"/>
                  <a:gd name="T9" fmla="*/ 6 h 10"/>
                </a:gdLst>
                <a:ahLst/>
                <a:cxnLst>
                  <a:cxn ang="0">
                    <a:pos x="T0" y="T1"/>
                  </a:cxn>
                  <a:cxn ang="0">
                    <a:pos x="T2" y="T3"/>
                  </a:cxn>
                  <a:cxn ang="0">
                    <a:pos x="T4" y="T5"/>
                  </a:cxn>
                  <a:cxn ang="0">
                    <a:pos x="T6" y="T7"/>
                  </a:cxn>
                  <a:cxn ang="0">
                    <a:pos x="T8" y="T9"/>
                  </a:cxn>
                </a:cxnLst>
                <a:rect l="0" t="0" r="r" b="b"/>
                <a:pathLst>
                  <a:path w="8" h="10">
                    <a:moveTo>
                      <a:pt x="0" y="6"/>
                    </a:moveTo>
                    <a:cubicBezTo>
                      <a:pt x="1" y="4"/>
                      <a:pt x="0" y="2"/>
                      <a:pt x="2" y="0"/>
                    </a:cubicBezTo>
                    <a:cubicBezTo>
                      <a:pt x="3" y="0"/>
                      <a:pt x="4" y="1"/>
                      <a:pt x="4" y="1"/>
                    </a:cubicBezTo>
                    <a:cubicBezTo>
                      <a:pt x="8" y="3"/>
                      <a:pt x="7" y="6"/>
                      <a:pt x="7" y="10"/>
                    </a:cubicBezTo>
                    <a:cubicBezTo>
                      <a:pt x="4" y="9"/>
                      <a:pt x="2" y="8"/>
                      <a:pt x="0" y="6"/>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29"/>
              <p:cNvSpPr/>
              <p:nvPr userDrawn="1"/>
            </p:nvSpPr>
            <p:spPr bwMode="auto">
              <a:xfrm>
                <a:off x="1893" y="2350"/>
                <a:ext cx="7" cy="4"/>
              </a:xfrm>
              <a:custGeom>
                <a:avLst/>
                <a:gdLst>
                  <a:gd name="T0" fmla="*/ 0 w 6"/>
                  <a:gd name="T1" fmla="*/ 0 h 3"/>
                  <a:gd name="T2" fmla="*/ 6 w 6"/>
                  <a:gd name="T3" fmla="*/ 2 h 3"/>
                  <a:gd name="T4" fmla="*/ 0 w 6"/>
                  <a:gd name="T5" fmla="*/ 0 h 3"/>
                </a:gdLst>
                <a:ahLst/>
                <a:cxnLst>
                  <a:cxn ang="0">
                    <a:pos x="T0" y="T1"/>
                  </a:cxn>
                  <a:cxn ang="0">
                    <a:pos x="T2" y="T3"/>
                  </a:cxn>
                  <a:cxn ang="0">
                    <a:pos x="T4" y="T5"/>
                  </a:cxn>
                </a:cxnLst>
                <a:rect l="0" t="0" r="r" b="b"/>
                <a:pathLst>
                  <a:path w="6" h="3">
                    <a:moveTo>
                      <a:pt x="0" y="0"/>
                    </a:moveTo>
                    <a:cubicBezTo>
                      <a:pt x="2" y="0"/>
                      <a:pt x="4" y="1"/>
                      <a:pt x="6" y="2"/>
                    </a:cubicBezTo>
                    <a:cubicBezTo>
                      <a:pt x="3" y="3"/>
                      <a:pt x="1" y="3"/>
                      <a:pt x="0" y="0"/>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30"/>
              <p:cNvSpPr/>
              <p:nvPr userDrawn="1"/>
            </p:nvSpPr>
            <p:spPr bwMode="auto">
              <a:xfrm>
                <a:off x="1900" y="2353"/>
                <a:ext cx="8" cy="3"/>
              </a:xfrm>
              <a:custGeom>
                <a:avLst/>
                <a:gdLst>
                  <a:gd name="T0" fmla="*/ 0 w 7"/>
                  <a:gd name="T1" fmla="*/ 0 h 3"/>
                  <a:gd name="T2" fmla="*/ 6 w 7"/>
                  <a:gd name="T3" fmla="*/ 1 h 3"/>
                  <a:gd name="T4" fmla="*/ 7 w 7"/>
                  <a:gd name="T5" fmla="*/ 2 h 3"/>
                  <a:gd name="T6" fmla="*/ 7 w 7"/>
                  <a:gd name="T7" fmla="*/ 2 h 3"/>
                  <a:gd name="T8" fmla="*/ 6 w 7"/>
                  <a:gd name="T9" fmla="*/ 2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cubicBezTo>
                      <a:pt x="2" y="1"/>
                      <a:pt x="4" y="1"/>
                      <a:pt x="6" y="1"/>
                    </a:cubicBezTo>
                    <a:cubicBezTo>
                      <a:pt x="6" y="1"/>
                      <a:pt x="7" y="1"/>
                      <a:pt x="7" y="2"/>
                    </a:cubicBezTo>
                    <a:cubicBezTo>
                      <a:pt x="7" y="2"/>
                      <a:pt x="7" y="2"/>
                      <a:pt x="7" y="2"/>
                    </a:cubicBezTo>
                    <a:cubicBezTo>
                      <a:pt x="6" y="2"/>
                      <a:pt x="6" y="2"/>
                      <a:pt x="6" y="2"/>
                    </a:cubicBezTo>
                    <a:cubicBezTo>
                      <a:pt x="4" y="3"/>
                      <a:pt x="2" y="3"/>
                      <a:pt x="0" y="0"/>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31"/>
              <p:cNvSpPr/>
              <p:nvPr userDrawn="1"/>
            </p:nvSpPr>
            <p:spPr bwMode="auto">
              <a:xfrm>
                <a:off x="1898" y="2358"/>
                <a:ext cx="4" cy="4"/>
              </a:xfrm>
              <a:custGeom>
                <a:avLst/>
                <a:gdLst>
                  <a:gd name="T0" fmla="*/ 0 w 4"/>
                  <a:gd name="T1" fmla="*/ 0 h 3"/>
                  <a:gd name="T2" fmla="*/ 4 w 4"/>
                  <a:gd name="T3" fmla="*/ 1 h 3"/>
                  <a:gd name="T4" fmla="*/ 4 w 4"/>
                  <a:gd name="T5" fmla="*/ 1 h 3"/>
                  <a:gd name="T6" fmla="*/ 0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1"/>
                    </a:cubicBezTo>
                    <a:cubicBezTo>
                      <a:pt x="4" y="1"/>
                      <a:pt x="4" y="1"/>
                      <a:pt x="4" y="1"/>
                    </a:cubicBezTo>
                    <a:cubicBezTo>
                      <a:pt x="2" y="3"/>
                      <a:pt x="1" y="3"/>
                      <a:pt x="0" y="1"/>
                    </a:cubicBezTo>
                    <a:cubicBezTo>
                      <a:pt x="0" y="1"/>
                      <a:pt x="0" y="0"/>
                      <a:pt x="0" y="0"/>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32"/>
              <p:cNvSpPr/>
              <p:nvPr userDrawn="1"/>
            </p:nvSpPr>
            <p:spPr bwMode="auto">
              <a:xfrm>
                <a:off x="1893" y="2357"/>
                <a:ext cx="5" cy="4"/>
              </a:xfrm>
              <a:custGeom>
                <a:avLst/>
                <a:gdLst>
                  <a:gd name="T0" fmla="*/ 0 w 4"/>
                  <a:gd name="T1" fmla="*/ 2 h 3"/>
                  <a:gd name="T2" fmla="*/ 0 w 4"/>
                  <a:gd name="T3" fmla="*/ 1 h 3"/>
                  <a:gd name="T4" fmla="*/ 4 w 4"/>
                  <a:gd name="T5" fmla="*/ 1 h 3"/>
                  <a:gd name="T6" fmla="*/ 4 w 4"/>
                  <a:gd name="T7" fmla="*/ 1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0" y="2"/>
                      <a:pt x="0" y="1"/>
                      <a:pt x="0" y="1"/>
                    </a:cubicBezTo>
                    <a:cubicBezTo>
                      <a:pt x="1" y="0"/>
                      <a:pt x="2" y="0"/>
                      <a:pt x="4" y="1"/>
                    </a:cubicBezTo>
                    <a:cubicBezTo>
                      <a:pt x="4" y="1"/>
                      <a:pt x="4" y="1"/>
                      <a:pt x="4" y="1"/>
                    </a:cubicBezTo>
                    <a:cubicBezTo>
                      <a:pt x="3" y="3"/>
                      <a:pt x="2" y="3"/>
                      <a:pt x="0" y="2"/>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33"/>
              <p:cNvSpPr/>
              <p:nvPr userDrawn="1"/>
            </p:nvSpPr>
            <p:spPr bwMode="auto">
              <a:xfrm>
                <a:off x="1887" y="2356"/>
                <a:ext cx="6" cy="2"/>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3" y="2"/>
                      <a:pt x="2" y="2"/>
                      <a:pt x="0" y="1"/>
                    </a:cubicBezTo>
                    <a:cubicBezTo>
                      <a:pt x="2" y="0"/>
                      <a:pt x="3" y="0"/>
                      <a:pt x="5" y="2"/>
                    </a:cubicBezTo>
                    <a:close/>
                  </a:path>
                </a:pathLst>
              </a:custGeom>
              <a:solidFill>
                <a:srgbClr val="F3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34"/>
              <p:cNvSpPr/>
              <p:nvPr userDrawn="1"/>
            </p:nvSpPr>
            <p:spPr bwMode="auto">
              <a:xfrm>
                <a:off x="1847" y="2326"/>
                <a:ext cx="3" cy="4"/>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1" y="0"/>
                      <a:pt x="2" y="1"/>
                      <a:pt x="3" y="3"/>
                    </a:cubicBezTo>
                    <a:cubicBezTo>
                      <a:pt x="1" y="2"/>
                      <a:pt x="0" y="1"/>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35"/>
              <p:cNvSpPr/>
              <p:nvPr userDrawn="1"/>
            </p:nvSpPr>
            <p:spPr bwMode="auto">
              <a:xfrm>
                <a:off x="1890" y="2347"/>
                <a:ext cx="2" cy="2"/>
              </a:xfrm>
              <a:custGeom>
                <a:avLst/>
                <a:gdLst>
                  <a:gd name="T0" fmla="*/ 1 w 2"/>
                  <a:gd name="T1" fmla="*/ 0 h 2"/>
                  <a:gd name="T2" fmla="*/ 2 w 2"/>
                  <a:gd name="T3" fmla="*/ 2 h 2"/>
                  <a:gd name="T4" fmla="*/ 0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2" y="1"/>
                      <a:pt x="2" y="2"/>
                    </a:cubicBezTo>
                    <a:cubicBezTo>
                      <a:pt x="1" y="2"/>
                      <a:pt x="0" y="1"/>
                      <a:pt x="0" y="1"/>
                    </a:cubicBezTo>
                    <a:cubicBezTo>
                      <a:pt x="0" y="1"/>
                      <a:pt x="1" y="0"/>
                      <a:pt x="1"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36"/>
              <p:cNvSpPr/>
              <p:nvPr userDrawn="1"/>
            </p:nvSpPr>
            <p:spPr bwMode="auto">
              <a:xfrm>
                <a:off x="1886" y="2347"/>
                <a:ext cx="4" cy="1"/>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37"/>
              <p:cNvSpPr/>
              <p:nvPr userDrawn="1"/>
            </p:nvSpPr>
            <p:spPr bwMode="auto">
              <a:xfrm>
                <a:off x="1884" y="2345"/>
                <a:ext cx="2" cy="2"/>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1" y="0"/>
                      <a:pt x="2" y="1"/>
                      <a:pt x="2" y="2"/>
                    </a:cubicBezTo>
                    <a:cubicBezTo>
                      <a:pt x="2" y="1"/>
                      <a:pt x="1" y="1"/>
                      <a:pt x="0" y="1"/>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38"/>
              <p:cNvSpPr/>
              <p:nvPr userDrawn="1"/>
            </p:nvSpPr>
            <p:spPr bwMode="auto">
              <a:xfrm>
                <a:off x="1850" y="2330"/>
                <a:ext cx="3"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0"/>
                      <a:pt x="2" y="1"/>
                    </a:cubicBezTo>
                    <a:cubicBezTo>
                      <a:pt x="1" y="0"/>
                      <a:pt x="0" y="0"/>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39"/>
              <p:cNvSpPr/>
              <p:nvPr userDrawn="1"/>
            </p:nvSpPr>
            <p:spPr bwMode="auto">
              <a:xfrm>
                <a:off x="1843" y="2324"/>
                <a:ext cx="4" cy="2"/>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1" y="1"/>
                      <a:pt x="2" y="1"/>
                      <a:pt x="3" y="2"/>
                    </a:cubicBezTo>
                    <a:cubicBezTo>
                      <a:pt x="2" y="1"/>
                      <a:pt x="1" y="1"/>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40"/>
              <p:cNvSpPr/>
              <p:nvPr userDrawn="1"/>
            </p:nvSpPr>
            <p:spPr bwMode="auto">
              <a:xfrm>
                <a:off x="1841" y="2323"/>
                <a:ext cx="2" cy="1"/>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1"/>
                      <a:pt x="2" y="1"/>
                    </a:cubicBezTo>
                    <a:cubicBezTo>
                      <a:pt x="2" y="1"/>
                      <a:pt x="1" y="1"/>
                      <a:pt x="0" y="0"/>
                    </a:cubicBezTo>
                    <a:cubicBezTo>
                      <a:pt x="1" y="0"/>
                      <a:pt x="1" y="0"/>
                      <a:pt x="2"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41"/>
              <p:cNvSpPr/>
              <p:nvPr userDrawn="1"/>
            </p:nvSpPr>
            <p:spPr bwMode="auto">
              <a:xfrm>
                <a:off x="1839" y="2322"/>
                <a:ext cx="2" cy="2"/>
              </a:xfrm>
              <a:custGeom>
                <a:avLst/>
                <a:gdLst>
                  <a:gd name="T0" fmla="*/ 0 w 2"/>
                  <a:gd name="T1" fmla="*/ 0 h 2"/>
                  <a:gd name="T2" fmla="*/ 2 w 2"/>
                  <a:gd name="T3" fmla="*/ 1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1"/>
                      <a:pt x="2" y="1"/>
                    </a:cubicBezTo>
                    <a:cubicBezTo>
                      <a:pt x="2" y="1"/>
                      <a:pt x="1" y="2"/>
                      <a:pt x="0" y="2"/>
                    </a:cubicBezTo>
                    <a:cubicBezTo>
                      <a:pt x="0" y="1"/>
                      <a:pt x="0" y="1"/>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42"/>
              <p:cNvSpPr/>
              <p:nvPr userDrawn="1"/>
            </p:nvSpPr>
            <p:spPr bwMode="auto">
              <a:xfrm>
                <a:off x="1783" y="2362"/>
                <a:ext cx="78" cy="37"/>
              </a:xfrm>
              <a:custGeom>
                <a:avLst/>
                <a:gdLst>
                  <a:gd name="T0" fmla="*/ 9 w 67"/>
                  <a:gd name="T1" fmla="*/ 28 h 32"/>
                  <a:gd name="T2" fmla="*/ 2 w 67"/>
                  <a:gd name="T3" fmla="*/ 11 h 32"/>
                  <a:gd name="T4" fmla="*/ 3 w 67"/>
                  <a:gd name="T5" fmla="*/ 11 h 32"/>
                  <a:gd name="T6" fmla="*/ 14 w 67"/>
                  <a:gd name="T7" fmla="*/ 7 h 32"/>
                  <a:gd name="T8" fmla="*/ 46 w 67"/>
                  <a:gd name="T9" fmla="*/ 4 h 32"/>
                  <a:gd name="T10" fmla="*/ 49 w 67"/>
                  <a:gd name="T11" fmla="*/ 4 h 32"/>
                  <a:gd name="T12" fmla="*/ 66 w 67"/>
                  <a:gd name="T13" fmla="*/ 9 h 32"/>
                  <a:gd name="T14" fmla="*/ 66 w 67"/>
                  <a:gd name="T15" fmla="*/ 11 h 32"/>
                  <a:gd name="T16" fmla="*/ 67 w 67"/>
                  <a:gd name="T17" fmla="*/ 18 h 32"/>
                  <a:gd name="T18" fmla="*/ 61 w 67"/>
                  <a:gd name="T19" fmla="*/ 25 h 32"/>
                  <a:gd name="T20" fmla="*/ 58 w 67"/>
                  <a:gd name="T21" fmla="*/ 24 h 32"/>
                  <a:gd name="T22" fmla="*/ 58 w 67"/>
                  <a:gd name="T23" fmla="*/ 12 h 32"/>
                  <a:gd name="T24" fmla="*/ 55 w 67"/>
                  <a:gd name="T25" fmla="*/ 14 h 32"/>
                  <a:gd name="T26" fmla="*/ 54 w 67"/>
                  <a:gd name="T27" fmla="*/ 22 h 32"/>
                  <a:gd name="T28" fmla="*/ 55 w 67"/>
                  <a:gd name="T29" fmla="*/ 26 h 32"/>
                  <a:gd name="T30" fmla="*/ 41 w 67"/>
                  <a:gd name="T31" fmla="*/ 31 h 32"/>
                  <a:gd name="T32" fmla="*/ 39 w 67"/>
                  <a:gd name="T33" fmla="*/ 31 h 32"/>
                  <a:gd name="T34" fmla="*/ 28 w 67"/>
                  <a:gd name="T35" fmla="*/ 30 h 32"/>
                  <a:gd name="T36" fmla="*/ 23 w 67"/>
                  <a:gd name="T37" fmla="*/ 27 h 32"/>
                  <a:gd name="T38" fmla="*/ 40 w 67"/>
                  <a:gd name="T39" fmla="*/ 13 h 32"/>
                  <a:gd name="T40" fmla="*/ 30 w 67"/>
                  <a:gd name="T41" fmla="*/ 16 h 32"/>
                  <a:gd name="T42" fmla="*/ 25 w 67"/>
                  <a:gd name="T43" fmla="*/ 18 h 32"/>
                  <a:gd name="T44" fmla="*/ 13 w 67"/>
                  <a:gd name="T45" fmla="*/ 26 h 32"/>
                  <a:gd name="T46" fmla="*/ 9 w 67"/>
                  <a:gd name="T4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32">
                    <a:moveTo>
                      <a:pt x="9" y="28"/>
                    </a:moveTo>
                    <a:cubicBezTo>
                      <a:pt x="6" y="23"/>
                      <a:pt x="0" y="18"/>
                      <a:pt x="2" y="11"/>
                    </a:cubicBezTo>
                    <a:cubicBezTo>
                      <a:pt x="3" y="11"/>
                      <a:pt x="3" y="11"/>
                      <a:pt x="3" y="11"/>
                    </a:cubicBezTo>
                    <a:cubicBezTo>
                      <a:pt x="7" y="12"/>
                      <a:pt x="10" y="9"/>
                      <a:pt x="14" y="7"/>
                    </a:cubicBezTo>
                    <a:cubicBezTo>
                      <a:pt x="24" y="3"/>
                      <a:pt x="35" y="0"/>
                      <a:pt x="46" y="4"/>
                    </a:cubicBezTo>
                    <a:cubicBezTo>
                      <a:pt x="47" y="4"/>
                      <a:pt x="48" y="4"/>
                      <a:pt x="49" y="4"/>
                    </a:cubicBezTo>
                    <a:cubicBezTo>
                      <a:pt x="61" y="1"/>
                      <a:pt x="62" y="1"/>
                      <a:pt x="66" y="9"/>
                    </a:cubicBezTo>
                    <a:cubicBezTo>
                      <a:pt x="66" y="9"/>
                      <a:pt x="66" y="10"/>
                      <a:pt x="66" y="11"/>
                    </a:cubicBezTo>
                    <a:cubicBezTo>
                      <a:pt x="66" y="13"/>
                      <a:pt x="67" y="16"/>
                      <a:pt x="67" y="18"/>
                    </a:cubicBezTo>
                    <a:cubicBezTo>
                      <a:pt x="66" y="21"/>
                      <a:pt x="66" y="25"/>
                      <a:pt x="61" y="25"/>
                    </a:cubicBezTo>
                    <a:cubicBezTo>
                      <a:pt x="60" y="25"/>
                      <a:pt x="59" y="25"/>
                      <a:pt x="58" y="24"/>
                    </a:cubicBezTo>
                    <a:cubicBezTo>
                      <a:pt x="55" y="20"/>
                      <a:pt x="58" y="16"/>
                      <a:pt x="58" y="12"/>
                    </a:cubicBezTo>
                    <a:cubicBezTo>
                      <a:pt x="57" y="12"/>
                      <a:pt x="56" y="13"/>
                      <a:pt x="55" y="14"/>
                    </a:cubicBezTo>
                    <a:cubicBezTo>
                      <a:pt x="50" y="16"/>
                      <a:pt x="49" y="18"/>
                      <a:pt x="54" y="22"/>
                    </a:cubicBezTo>
                    <a:cubicBezTo>
                      <a:pt x="55" y="23"/>
                      <a:pt x="55" y="25"/>
                      <a:pt x="55" y="26"/>
                    </a:cubicBezTo>
                    <a:cubicBezTo>
                      <a:pt x="51" y="32"/>
                      <a:pt x="45" y="28"/>
                      <a:pt x="41" y="31"/>
                    </a:cubicBezTo>
                    <a:cubicBezTo>
                      <a:pt x="40" y="31"/>
                      <a:pt x="39" y="31"/>
                      <a:pt x="39" y="31"/>
                    </a:cubicBezTo>
                    <a:cubicBezTo>
                      <a:pt x="35" y="31"/>
                      <a:pt x="32" y="29"/>
                      <a:pt x="28" y="30"/>
                    </a:cubicBezTo>
                    <a:cubicBezTo>
                      <a:pt x="25" y="31"/>
                      <a:pt x="23" y="30"/>
                      <a:pt x="23" y="27"/>
                    </a:cubicBezTo>
                    <a:cubicBezTo>
                      <a:pt x="26" y="20"/>
                      <a:pt x="30" y="12"/>
                      <a:pt x="40" y="13"/>
                    </a:cubicBezTo>
                    <a:cubicBezTo>
                      <a:pt x="37" y="13"/>
                      <a:pt x="33" y="11"/>
                      <a:pt x="30" y="16"/>
                    </a:cubicBezTo>
                    <a:cubicBezTo>
                      <a:pt x="29" y="17"/>
                      <a:pt x="27" y="18"/>
                      <a:pt x="25" y="18"/>
                    </a:cubicBezTo>
                    <a:cubicBezTo>
                      <a:pt x="19" y="17"/>
                      <a:pt x="14" y="19"/>
                      <a:pt x="13" y="26"/>
                    </a:cubicBezTo>
                    <a:cubicBezTo>
                      <a:pt x="13" y="27"/>
                      <a:pt x="11" y="28"/>
                      <a:pt x="9" y="28"/>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43"/>
              <p:cNvSpPr/>
              <p:nvPr userDrawn="1"/>
            </p:nvSpPr>
            <p:spPr bwMode="auto">
              <a:xfrm>
                <a:off x="1794" y="2373"/>
                <a:ext cx="41" cy="24"/>
              </a:xfrm>
              <a:custGeom>
                <a:avLst/>
                <a:gdLst>
                  <a:gd name="T0" fmla="*/ 0 w 36"/>
                  <a:gd name="T1" fmla="*/ 18 h 20"/>
                  <a:gd name="T2" fmla="*/ 4 w 36"/>
                  <a:gd name="T3" fmla="*/ 13 h 20"/>
                  <a:gd name="T4" fmla="*/ 6 w 36"/>
                  <a:gd name="T5" fmla="*/ 9 h 20"/>
                  <a:gd name="T6" fmla="*/ 13 w 36"/>
                  <a:gd name="T7" fmla="*/ 6 h 20"/>
                  <a:gd name="T8" fmla="*/ 21 w 36"/>
                  <a:gd name="T9" fmla="*/ 2 h 20"/>
                  <a:gd name="T10" fmla="*/ 33 w 36"/>
                  <a:gd name="T11" fmla="*/ 1 h 20"/>
                  <a:gd name="T12" fmla="*/ 35 w 36"/>
                  <a:gd name="T13" fmla="*/ 4 h 20"/>
                  <a:gd name="T14" fmla="*/ 32 w 36"/>
                  <a:gd name="T15" fmla="*/ 6 h 20"/>
                  <a:gd name="T16" fmla="*/ 19 w 36"/>
                  <a:gd name="T17" fmla="*/ 12 h 20"/>
                  <a:gd name="T18" fmla="*/ 14 w 36"/>
                  <a:gd name="T19" fmla="*/ 17 h 20"/>
                  <a:gd name="T20" fmla="*/ 13 w 36"/>
                  <a:gd name="T21" fmla="*/ 19 h 20"/>
                  <a:gd name="T22" fmla="*/ 12 w 36"/>
                  <a:gd name="T23" fmla="*/ 19 h 20"/>
                  <a:gd name="T24" fmla="*/ 11 w 36"/>
                  <a:gd name="T25" fmla="*/ 19 h 20"/>
                  <a:gd name="T26" fmla="*/ 9 w 36"/>
                  <a:gd name="T27" fmla="*/ 20 h 20"/>
                  <a:gd name="T28" fmla="*/ 7 w 36"/>
                  <a:gd name="T29" fmla="*/ 20 h 20"/>
                  <a:gd name="T30" fmla="*/ 4 w 36"/>
                  <a:gd name="T31" fmla="*/ 20 h 20"/>
                  <a:gd name="T32" fmla="*/ 0 w 36"/>
                  <a:gd name="T3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0">
                    <a:moveTo>
                      <a:pt x="0" y="18"/>
                    </a:moveTo>
                    <a:cubicBezTo>
                      <a:pt x="2" y="16"/>
                      <a:pt x="5" y="15"/>
                      <a:pt x="4" y="13"/>
                    </a:cubicBezTo>
                    <a:cubicBezTo>
                      <a:pt x="1" y="9"/>
                      <a:pt x="3" y="9"/>
                      <a:pt x="6" y="9"/>
                    </a:cubicBezTo>
                    <a:cubicBezTo>
                      <a:pt x="6" y="3"/>
                      <a:pt x="10" y="5"/>
                      <a:pt x="13" y="6"/>
                    </a:cubicBezTo>
                    <a:cubicBezTo>
                      <a:pt x="16" y="6"/>
                      <a:pt x="21" y="8"/>
                      <a:pt x="21" y="2"/>
                    </a:cubicBezTo>
                    <a:cubicBezTo>
                      <a:pt x="25" y="1"/>
                      <a:pt x="29" y="0"/>
                      <a:pt x="33" y="1"/>
                    </a:cubicBezTo>
                    <a:cubicBezTo>
                      <a:pt x="34" y="1"/>
                      <a:pt x="36" y="2"/>
                      <a:pt x="35" y="4"/>
                    </a:cubicBezTo>
                    <a:cubicBezTo>
                      <a:pt x="35" y="5"/>
                      <a:pt x="33" y="7"/>
                      <a:pt x="32" y="6"/>
                    </a:cubicBezTo>
                    <a:cubicBezTo>
                      <a:pt x="25" y="2"/>
                      <a:pt x="22" y="7"/>
                      <a:pt x="19" y="12"/>
                    </a:cubicBezTo>
                    <a:cubicBezTo>
                      <a:pt x="18" y="14"/>
                      <a:pt x="16" y="15"/>
                      <a:pt x="14" y="17"/>
                    </a:cubicBezTo>
                    <a:cubicBezTo>
                      <a:pt x="14" y="18"/>
                      <a:pt x="13" y="18"/>
                      <a:pt x="13" y="19"/>
                    </a:cubicBezTo>
                    <a:cubicBezTo>
                      <a:pt x="13" y="19"/>
                      <a:pt x="12" y="19"/>
                      <a:pt x="12" y="19"/>
                    </a:cubicBezTo>
                    <a:cubicBezTo>
                      <a:pt x="12" y="19"/>
                      <a:pt x="11" y="19"/>
                      <a:pt x="11" y="19"/>
                    </a:cubicBezTo>
                    <a:cubicBezTo>
                      <a:pt x="10" y="18"/>
                      <a:pt x="10" y="19"/>
                      <a:pt x="9" y="20"/>
                    </a:cubicBezTo>
                    <a:cubicBezTo>
                      <a:pt x="8" y="20"/>
                      <a:pt x="8" y="20"/>
                      <a:pt x="7" y="20"/>
                    </a:cubicBezTo>
                    <a:cubicBezTo>
                      <a:pt x="6" y="19"/>
                      <a:pt x="5" y="19"/>
                      <a:pt x="4" y="20"/>
                    </a:cubicBezTo>
                    <a:cubicBezTo>
                      <a:pt x="2" y="20"/>
                      <a:pt x="1" y="19"/>
                      <a:pt x="0" y="18"/>
                    </a:cubicBezTo>
                    <a:close/>
                  </a:path>
                </a:pathLst>
              </a:custGeom>
              <a:solidFill>
                <a:srgbClr val="C6C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4"/>
              <p:cNvSpPr/>
              <p:nvPr userDrawn="1"/>
            </p:nvSpPr>
            <p:spPr bwMode="auto">
              <a:xfrm>
                <a:off x="1800" y="2391"/>
                <a:ext cx="28" cy="12"/>
              </a:xfrm>
              <a:custGeom>
                <a:avLst/>
                <a:gdLst>
                  <a:gd name="T0" fmla="*/ 7 w 25"/>
                  <a:gd name="T1" fmla="*/ 3 h 11"/>
                  <a:gd name="T2" fmla="*/ 9 w 25"/>
                  <a:gd name="T3" fmla="*/ 2 h 11"/>
                  <a:gd name="T4" fmla="*/ 13 w 25"/>
                  <a:gd name="T5" fmla="*/ 4 h 11"/>
                  <a:gd name="T6" fmla="*/ 25 w 25"/>
                  <a:gd name="T7" fmla="*/ 5 h 11"/>
                  <a:gd name="T8" fmla="*/ 19 w 25"/>
                  <a:gd name="T9" fmla="*/ 10 h 11"/>
                  <a:gd name="T10" fmla="*/ 19 w 25"/>
                  <a:gd name="T11" fmla="*/ 10 h 11"/>
                  <a:gd name="T12" fmla="*/ 5 w 25"/>
                  <a:gd name="T13" fmla="*/ 8 h 11"/>
                  <a:gd name="T14" fmla="*/ 3 w 25"/>
                  <a:gd name="T15" fmla="*/ 8 h 11"/>
                  <a:gd name="T16" fmla="*/ 1 w 25"/>
                  <a:gd name="T17" fmla="*/ 7 h 11"/>
                  <a:gd name="T18" fmla="*/ 0 w 25"/>
                  <a:gd name="T19" fmla="*/ 5 h 11"/>
                  <a:gd name="T20" fmla="*/ 2 w 25"/>
                  <a:gd name="T21" fmla="*/ 4 h 11"/>
                  <a:gd name="T22" fmla="*/ 4 w 25"/>
                  <a:gd name="T23" fmla="*/ 4 h 11"/>
                  <a:gd name="T24" fmla="*/ 6 w 25"/>
                  <a:gd name="T25" fmla="*/ 3 h 11"/>
                  <a:gd name="T26" fmla="*/ 6 w 25"/>
                  <a:gd name="T27" fmla="*/ 3 h 11"/>
                  <a:gd name="T28" fmla="*/ 7 w 25"/>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1">
                    <a:moveTo>
                      <a:pt x="7" y="3"/>
                    </a:moveTo>
                    <a:cubicBezTo>
                      <a:pt x="8" y="2"/>
                      <a:pt x="9" y="2"/>
                      <a:pt x="9" y="2"/>
                    </a:cubicBezTo>
                    <a:cubicBezTo>
                      <a:pt x="10" y="3"/>
                      <a:pt x="12" y="5"/>
                      <a:pt x="13" y="4"/>
                    </a:cubicBezTo>
                    <a:cubicBezTo>
                      <a:pt x="17" y="0"/>
                      <a:pt x="21" y="3"/>
                      <a:pt x="25" y="5"/>
                    </a:cubicBezTo>
                    <a:cubicBezTo>
                      <a:pt x="25" y="8"/>
                      <a:pt x="24" y="11"/>
                      <a:pt x="19" y="10"/>
                    </a:cubicBezTo>
                    <a:cubicBezTo>
                      <a:pt x="19" y="10"/>
                      <a:pt x="19" y="10"/>
                      <a:pt x="19" y="10"/>
                    </a:cubicBezTo>
                    <a:cubicBezTo>
                      <a:pt x="15" y="7"/>
                      <a:pt x="9" y="9"/>
                      <a:pt x="5" y="8"/>
                    </a:cubicBezTo>
                    <a:cubicBezTo>
                      <a:pt x="4" y="8"/>
                      <a:pt x="4" y="8"/>
                      <a:pt x="3" y="8"/>
                    </a:cubicBezTo>
                    <a:cubicBezTo>
                      <a:pt x="2" y="7"/>
                      <a:pt x="2" y="7"/>
                      <a:pt x="1" y="7"/>
                    </a:cubicBezTo>
                    <a:cubicBezTo>
                      <a:pt x="1" y="6"/>
                      <a:pt x="0" y="6"/>
                      <a:pt x="0" y="5"/>
                    </a:cubicBezTo>
                    <a:cubicBezTo>
                      <a:pt x="0" y="4"/>
                      <a:pt x="1" y="4"/>
                      <a:pt x="2" y="4"/>
                    </a:cubicBezTo>
                    <a:cubicBezTo>
                      <a:pt x="3" y="4"/>
                      <a:pt x="3" y="4"/>
                      <a:pt x="4" y="4"/>
                    </a:cubicBezTo>
                    <a:cubicBezTo>
                      <a:pt x="4" y="3"/>
                      <a:pt x="5" y="3"/>
                      <a:pt x="6" y="3"/>
                    </a:cubicBezTo>
                    <a:cubicBezTo>
                      <a:pt x="6" y="3"/>
                      <a:pt x="6" y="3"/>
                      <a:pt x="6" y="3"/>
                    </a:cubicBezTo>
                    <a:cubicBezTo>
                      <a:pt x="6" y="4"/>
                      <a:pt x="7" y="3"/>
                      <a:pt x="7" y="3"/>
                    </a:cubicBezTo>
                    <a:close/>
                  </a:path>
                </a:pathLst>
              </a:custGeom>
              <a:solidFill>
                <a:srgbClr val="BAB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45"/>
              <p:cNvSpPr/>
              <p:nvPr userDrawn="1"/>
            </p:nvSpPr>
            <p:spPr bwMode="auto">
              <a:xfrm>
                <a:off x="1805" y="2398"/>
                <a:ext cx="17" cy="7"/>
              </a:xfrm>
              <a:custGeom>
                <a:avLst/>
                <a:gdLst>
                  <a:gd name="T0" fmla="*/ 0 w 14"/>
                  <a:gd name="T1" fmla="*/ 2 h 6"/>
                  <a:gd name="T2" fmla="*/ 8 w 14"/>
                  <a:gd name="T3" fmla="*/ 1 h 6"/>
                  <a:gd name="T4" fmla="*/ 14 w 14"/>
                  <a:gd name="T5" fmla="*/ 4 h 6"/>
                  <a:gd name="T6" fmla="*/ 3 w 14"/>
                  <a:gd name="T7" fmla="*/ 4 h 6"/>
                  <a:gd name="T8" fmla="*/ 0 w 14"/>
                  <a:gd name="T9" fmla="*/ 2 h 6"/>
                </a:gdLst>
                <a:ahLst/>
                <a:cxnLst>
                  <a:cxn ang="0">
                    <a:pos x="T0" y="T1"/>
                  </a:cxn>
                  <a:cxn ang="0">
                    <a:pos x="T2" y="T3"/>
                  </a:cxn>
                  <a:cxn ang="0">
                    <a:pos x="T4" y="T5"/>
                  </a:cxn>
                  <a:cxn ang="0">
                    <a:pos x="T6" y="T7"/>
                  </a:cxn>
                  <a:cxn ang="0">
                    <a:pos x="T8" y="T9"/>
                  </a:cxn>
                </a:cxnLst>
                <a:rect l="0" t="0" r="r" b="b"/>
                <a:pathLst>
                  <a:path w="14" h="6">
                    <a:moveTo>
                      <a:pt x="0" y="2"/>
                    </a:moveTo>
                    <a:cubicBezTo>
                      <a:pt x="3" y="1"/>
                      <a:pt x="5" y="1"/>
                      <a:pt x="8" y="1"/>
                    </a:cubicBezTo>
                    <a:cubicBezTo>
                      <a:pt x="12" y="0"/>
                      <a:pt x="13" y="2"/>
                      <a:pt x="14" y="4"/>
                    </a:cubicBezTo>
                    <a:cubicBezTo>
                      <a:pt x="11" y="6"/>
                      <a:pt x="7" y="3"/>
                      <a:pt x="3" y="4"/>
                    </a:cubicBezTo>
                    <a:cubicBezTo>
                      <a:pt x="2" y="3"/>
                      <a:pt x="1" y="2"/>
                      <a:pt x="0" y="2"/>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46"/>
              <p:cNvSpPr/>
              <p:nvPr userDrawn="1"/>
            </p:nvSpPr>
            <p:spPr bwMode="auto">
              <a:xfrm>
                <a:off x="1798" y="2394"/>
                <a:ext cx="4" cy="3"/>
              </a:xfrm>
              <a:custGeom>
                <a:avLst/>
                <a:gdLst>
                  <a:gd name="T0" fmla="*/ 3 w 3"/>
                  <a:gd name="T1" fmla="*/ 1 h 2"/>
                  <a:gd name="T2" fmla="*/ 1 w 3"/>
                  <a:gd name="T3" fmla="*/ 2 h 2"/>
                  <a:gd name="T4" fmla="*/ 0 w 3"/>
                  <a:gd name="T5" fmla="*/ 2 h 2"/>
                  <a:gd name="T6" fmla="*/ 3 w 3"/>
                  <a:gd name="T7" fmla="*/ 1 h 2"/>
                </a:gdLst>
                <a:ahLst/>
                <a:cxnLst>
                  <a:cxn ang="0">
                    <a:pos x="T0" y="T1"/>
                  </a:cxn>
                  <a:cxn ang="0">
                    <a:pos x="T2" y="T3"/>
                  </a:cxn>
                  <a:cxn ang="0">
                    <a:pos x="T4" y="T5"/>
                  </a:cxn>
                  <a:cxn ang="0">
                    <a:pos x="T6" y="T7"/>
                  </a:cxn>
                </a:cxnLst>
                <a:rect l="0" t="0" r="r" b="b"/>
                <a:pathLst>
                  <a:path w="3" h="2">
                    <a:moveTo>
                      <a:pt x="3" y="1"/>
                    </a:moveTo>
                    <a:cubicBezTo>
                      <a:pt x="2" y="2"/>
                      <a:pt x="2" y="2"/>
                      <a:pt x="1" y="2"/>
                    </a:cubicBezTo>
                    <a:cubicBezTo>
                      <a:pt x="1" y="2"/>
                      <a:pt x="0" y="2"/>
                      <a:pt x="0" y="2"/>
                    </a:cubicBezTo>
                    <a:cubicBezTo>
                      <a:pt x="0" y="0"/>
                      <a:pt x="1" y="0"/>
                      <a:pt x="3" y="1"/>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47"/>
              <p:cNvSpPr/>
              <p:nvPr userDrawn="1"/>
            </p:nvSpPr>
            <p:spPr bwMode="auto">
              <a:xfrm>
                <a:off x="1801" y="2399"/>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0"/>
                      <a:pt x="2" y="1"/>
                    </a:cubicBezTo>
                    <a:cubicBezTo>
                      <a:pt x="1" y="0"/>
                      <a:pt x="1" y="0"/>
                      <a:pt x="0" y="0"/>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48"/>
              <p:cNvSpPr/>
              <p:nvPr userDrawn="1"/>
            </p:nvSpPr>
            <p:spPr bwMode="auto">
              <a:xfrm>
                <a:off x="1787" y="2353"/>
                <a:ext cx="120" cy="27"/>
              </a:xfrm>
              <a:custGeom>
                <a:avLst/>
                <a:gdLst>
                  <a:gd name="T0" fmla="*/ 44 w 104"/>
                  <a:gd name="T1" fmla="*/ 14 h 24"/>
                  <a:gd name="T2" fmla="*/ 5 w 104"/>
                  <a:gd name="T3" fmla="*/ 20 h 24"/>
                  <a:gd name="T4" fmla="*/ 0 w 104"/>
                  <a:gd name="T5" fmla="*/ 19 h 24"/>
                  <a:gd name="T6" fmla="*/ 24 w 104"/>
                  <a:gd name="T7" fmla="*/ 8 h 24"/>
                  <a:gd name="T8" fmla="*/ 28 w 104"/>
                  <a:gd name="T9" fmla="*/ 8 h 24"/>
                  <a:gd name="T10" fmla="*/ 33 w 104"/>
                  <a:gd name="T11" fmla="*/ 6 h 24"/>
                  <a:gd name="T12" fmla="*/ 38 w 104"/>
                  <a:gd name="T13" fmla="*/ 0 h 24"/>
                  <a:gd name="T14" fmla="*/ 47 w 104"/>
                  <a:gd name="T15" fmla="*/ 0 h 24"/>
                  <a:gd name="T16" fmla="*/ 54 w 104"/>
                  <a:gd name="T17" fmla="*/ 1 h 24"/>
                  <a:gd name="T18" fmla="*/ 60 w 104"/>
                  <a:gd name="T19" fmla="*/ 5 h 24"/>
                  <a:gd name="T20" fmla="*/ 65 w 104"/>
                  <a:gd name="T21" fmla="*/ 9 h 24"/>
                  <a:gd name="T22" fmla="*/ 68 w 104"/>
                  <a:gd name="T23" fmla="*/ 9 h 24"/>
                  <a:gd name="T24" fmla="*/ 70 w 104"/>
                  <a:gd name="T25" fmla="*/ 6 h 24"/>
                  <a:gd name="T26" fmla="*/ 78 w 104"/>
                  <a:gd name="T27" fmla="*/ 8 h 24"/>
                  <a:gd name="T28" fmla="*/ 95 w 104"/>
                  <a:gd name="T29" fmla="*/ 15 h 24"/>
                  <a:gd name="T30" fmla="*/ 100 w 104"/>
                  <a:gd name="T31" fmla="*/ 17 h 24"/>
                  <a:gd name="T32" fmla="*/ 102 w 104"/>
                  <a:gd name="T33" fmla="*/ 20 h 24"/>
                  <a:gd name="T34" fmla="*/ 102 w 104"/>
                  <a:gd name="T35" fmla="*/ 23 h 24"/>
                  <a:gd name="T36" fmla="*/ 96 w 104"/>
                  <a:gd name="T37" fmla="*/ 23 h 24"/>
                  <a:gd name="T38" fmla="*/ 74 w 104"/>
                  <a:gd name="T39" fmla="*/ 17 h 24"/>
                  <a:gd name="T40" fmla="*/ 64 w 104"/>
                  <a:gd name="T41" fmla="*/ 18 h 24"/>
                  <a:gd name="T42" fmla="*/ 61 w 104"/>
                  <a:gd name="T43" fmla="*/ 18 h 24"/>
                  <a:gd name="T44" fmla="*/ 52 w 104"/>
                  <a:gd name="T45" fmla="*/ 13 h 24"/>
                  <a:gd name="T46" fmla="*/ 44 w 104"/>
                  <a:gd name="T4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24">
                    <a:moveTo>
                      <a:pt x="44" y="14"/>
                    </a:moveTo>
                    <a:cubicBezTo>
                      <a:pt x="30" y="10"/>
                      <a:pt x="18" y="13"/>
                      <a:pt x="5" y="20"/>
                    </a:cubicBezTo>
                    <a:cubicBezTo>
                      <a:pt x="3" y="21"/>
                      <a:pt x="1" y="22"/>
                      <a:pt x="0" y="19"/>
                    </a:cubicBezTo>
                    <a:cubicBezTo>
                      <a:pt x="8" y="15"/>
                      <a:pt x="16" y="12"/>
                      <a:pt x="24" y="8"/>
                    </a:cubicBezTo>
                    <a:cubicBezTo>
                      <a:pt x="26" y="7"/>
                      <a:pt x="26" y="6"/>
                      <a:pt x="28" y="8"/>
                    </a:cubicBezTo>
                    <a:cubicBezTo>
                      <a:pt x="30" y="9"/>
                      <a:pt x="33" y="9"/>
                      <a:pt x="33" y="6"/>
                    </a:cubicBezTo>
                    <a:cubicBezTo>
                      <a:pt x="31" y="1"/>
                      <a:pt x="36" y="2"/>
                      <a:pt x="38" y="0"/>
                    </a:cubicBezTo>
                    <a:cubicBezTo>
                      <a:pt x="41" y="0"/>
                      <a:pt x="44" y="0"/>
                      <a:pt x="47" y="0"/>
                    </a:cubicBezTo>
                    <a:cubicBezTo>
                      <a:pt x="49" y="0"/>
                      <a:pt x="52" y="1"/>
                      <a:pt x="54" y="1"/>
                    </a:cubicBezTo>
                    <a:cubicBezTo>
                      <a:pt x="56" y="3"/>
                      <a:pt x="57" y="5"/>
                      <a:pt x="60" y="5"/>
                    </a:cubicBezTo>
                    <a:cubicBezTo>
                      <a:pt x="62" y="6"/>
                      <a:pt x="64" y="6"/>
                      <a:pt x="65" y="9"/>
                    </a:cubicBezTo>
                    <a:cubicBezTo>
                      <a:pt x="65" y="11"/>
                      <a:pt x="68" y="11"/>
                      <a:pt x="68" y="9"/>
                    </a:cubicBezTo>
                    <a:cubicBezTo>
                      <a:pt x="69" y="8"/>
                      <a:pt x="69" y="5"/>
                      <a:pt x="70" y="6"/>
                    </a:cubicBezTo>
                    <a:cubicBezTo>
                      <a:pt x="73" y="8"/>
                      <a:pt x="77" y="7"/>
                      <a:pt x="78" y="8"/>
                    </a:cubicBezTo>
                    <a:cubicBezTo>
                      <a:pt x="81" y="17"/>
                      <a:pt x="89" y="14"/>
                      <a:pt x="95" y="15"/>
                    </a:cubicBezTo>
                    <a:cubicBezTo>
                      <a:pt x="97" y="16"/>
                      <a:pt x="98" y="16"/>
                      <a:pt x="100" y="17"/>
                    </a:cubicBezTo>
                    <a:cubicBezTo>
                      <a:pt x="101" y="18"/>
                      <a:pt x="102" y="19"/>
                      <a:pt x="102" y="20"/>
                    </a:cubicBezTo>
                    <a:cubicBezTo>
                      <a:pt x="104" y="22"/>
                      <a:pt x="103" y="23"/>
                      <a:pt x="102" y="23"/>
                    </a:cubicBezTo>
                    <a:cubicBezTo>
                      <a:pt x="100" y="24"/>
                      <a:pt x="98" y="23"/>
                      <a:pt x="96" y="23"/>
                    </a:cubicBezTo>
                    <a:cubicBezTo>
                      <a:pt x="89" y="21"/>
                      <a:pt x="82" y="20"/>
                      <a:pt x="74" y="17"/>
                    </a:cubicBezTo>
                    <a:cubicBezTo>
                      <a:pt x="70" y="16"/>
                      <a:pt x="67" y="16"/>
                      <a:pt x="64" y="18"/>
                    </a:cubicBezTo>
                    <a:cubicBezTo>
                      <a:pt x="63" y="19"/>
                      <a:pt x="62" y="19"/>
                      <a:pt x="61" y="18"/>
                    </a:cubicBezTo>
                    <a:cubicBezTo>
                      <a:pt x="60" y="12"/>
                      <a:pt x="56" y="10"/>
                      <a:pt x="52" y="13"/>
                    </a:cubicBezTo>
                    <a:cubicBezTo>
                      <a:pt x="49" y="14"/>
                      <a:pt x="47" y="16"/>
                      <a:pt x="44" y="14"/>
                    </a:cubicBezTo>
                    <a:close/>
                  </a:path>
                </a:pathLst>
              </a:custGeom>
              <a:solidFill>
                <a:srgbClr val="B6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49"/>
              <p:cNvSpPr/>
              <p:nvPr userDrawn="1"/>
            </p:nvSpPr>
            <p:spPr bwMode="auto">
              <a:xfrm>
                <a:off x="1782" y="2248"/>
                <a:ext cx="60" cy="72"/>
              </a:xfrm>
              <a:custGeom>
                <a:avLst/>
                <a:gdLst>
                  <a:gd name="T0" fmla="*/ 49 w 52"/>
                  <a:gd name="T1" fmla="*/ 58 h 63"/>
                  <a:gd name="T2" fmla="*/ 48 w 52"/>
                  <a:gd name="T3" fmla="*/ 62 h 63"/>
                  <a:gd name="T4" fmla="*/ 46 w 52"/>
                  <a:gd name="T5" fmla="*/ 63 h 63"/>
                  <a:gd name="T6" fmla="*/ 44 w 52"/>
                  <a:gd name="T7" fmla="*/ 62 h 63"/>
                  <a:gd name="T8" fmla="*/ 42 w 52"/>
                  <a:gd name="T9" fmla="*/ 60 h 63"/>
                  <a:gd name="T10" fmla="*/ 40 w 52"/>
                  <a:gd name="T11" fmla="*/ 59 h 63"/>
                  <a:gd name="T12" fmla="*/ 16 w 52"/>
                  <a:gd name="T13" fmla="*/ 40 h 63"/>
                  <a:gd name="T14" fmla="*/ 7 w 52"/>
                  <a:gd name="T15" fmla="*/ 29 h 63"/>
                  <a:gd name="T16" fmla="*/ 1 w 52"/>
                  <a:gd name="T17" fmla="*/ 11 h 63"/>
                  <a:gd name="T18" fmla="*/ 1 w 52"/>
                  <a:gd name="T19" fmla="*/ 0 h 63"/>
                  <a:gd name="T20" fmla="*/ 3 w 52"/>
                  <a:gd name="T21" fmla="*/ 0 h 63"/>
                  <a:gd name="T22" fmla="*/ 19 w 52"/>
                  <a:gd name="T23" fmla="*/ 26 h 63"/>
                  <a:gd name="T24" fmla="*/ 27 w 52"/>
                  <a:gd name="T25" fmla="*/ 32 h 63"/>
                  <a:gd name="T26" fmla="*/ 28 w 52"/>
                  <a:gd name="T27" fmla="*/ 30 h 63"/>
                  <a:gd name="T28" fmla="*/ 42 w 52"/>
                  <a:gd name="T29" fmla="*/ 29 h 63"/>
                  <a:gd name="T30" fmla="*/ 38 w 52"/>
                  <a:gd name="T31" fmla="*/ 37 h 63"/>
                  <a:gd name="T32" fmla="*/ 48 w 52"/>
                  <a:gd name="T33" fmla="*/ 47 h 63"/>
                  <a:gd name="T34" fmla="*/ 51 w 52"/>
                  <a:gd name="T35" fmla="*/ 50 h 63"/>
                  <a:gd name="T36" fmla="*/ 52 w 52"/>
                  <a:gd name="T37" fmla="*/ 52 h 63"/>
                  <a:gd name="T38" fmla="*/ 49 w 52"/>
                  <a:gd name="T39"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63">
                    <a:moveTo>
                      <a:pt x="49" y="58"/>
                    </a:moveTo>
                    <a:cubicBezTo>
                      <a:pt x="48" y="59"/>
                      <a:pt x="48" y="61"/>
                      <a:pt x="48" y="62"/>
                    </a:cubicBezTo>
                    <a:cubicBezTo>
                      <a:pt x="48" y="63"/>
                      <a:pt x="47" y="63"/>
                      <a:pt x="46" y="63"/>
                    </a:cubicBezTo>
                    <a:cubicBezTo>
                      <a:pt x="46" y="62"/>
                      <a:pt x="45" y="62"/>
                      <a:pt x="44" y="62"/>
                    </a:cubicBezTo>
                    <a:cubicBezTo>
                      <a:pt x="43" y="61"/>
                      <a:pt x="43" y="61"/>
                      <a:pt x="42" y="60"/>
                    </a:cubicBezTo>
                    <a:cubicBezTo>
                      <a:pt x="41" y="60"/>
                      <a:pt x="40" y="60"/>
                      <a:pt x="40" y="59"/>
                    </a:cubicBezTo>
                    <a:cubicBezTo>
                      <a:pt x="32" y="52"/>
                      <a:pt x="24" y="46"/>
                      <a:pt x="16" y="40"/>
                    </a:cubicBezTo>
                    <a:cubicBezTo>
                      <a:pt x="13" y="36"/>
                      <a:pt x="11" y="31"/>
                      <a:pt x="7" y="29"/>
                    </a:cubicBezTo>
                    <a:cubicBezTo>
                      <a:pt x="5" y="23"/>
                      <a:pt x="3" y="17"/>
                      <a:pt x="1" y="11"/>
                    </a:cubicBezTo>
                    <a:cubicBezTo>
                      <a:pt x="0" y="8"/>
                      <a:pt x="0" y="4"/>
                      <a:pt x="1" y="0"/>
                    </a:cubicBezTo>
                    <a:cubicBezTo>
                      <a:pt x="2" y="0"/>
                      <a:pt x="2" y="0"/>
                      <a:pt x="3" y="0"/>
                    </a:cubicBezTo>
                    <a:cubicBezTo>
                      <a:pt x="8" y="9"/>
                      <a:pt x="10" y="19"/>
                      <a:pt x="19" y="26"/>
                    </a:cubicBezTo>
                    <a:cubicBezTo>
                      <a:pt x="21" y="28"/>
                      <a:pt x="24" y="30"/>
                      <a:pt x="27" y="32"/>
                    </a:cubicBezTo>
                    <a:cubicBezTo>
                      <a:pt x="29" y="33"/>
                      <a:pt x="27" y="30"/>
                      <a:pt x="28" y="30"/>
                    </a:cubicBezTo>
                    <a:cubicBezTo>
                      <a:pt x="32" y="30"/>
                      <a:pt x="36" y="30"/>
                      <a:pt x="42" y="29"/>
                    </a:cubicBezTo>
                    <a:cubicBezTo>
                      <a:pt x="39" y="32"/>
                      <a:pt x="36" y="33"/>
                      <a:pt x="38" y="37"/>
                    </a:cubicBezTo>
                    <a:cubicBezTo>
                      <a:pt x="37" y="44"/>
                      <a:pt x="44" y="44"/>
                      <a:pt x="48" y="47"/>
                    </a:cubicBezTo>
                    <a:cubicBezTo>
                      <a:pt x="49" y="48"/>
                      <a:pt x="50" y="49"/>
                      <a:pt x="51" y="50"/>
                    </a:cubicBezTo>
                    <a:cubicBezTo>
                      <a:pt x="51" y="50"/>
                      <a:pt x="52" y="51"/>
                      <a:pt x="52" y="52"/>
                    </a:cubicBezTo>
                    <a:cubicBezTo>
                      <a:pt x="52" y="54"/>
                      <a:pt x="51" y="56"/>
                      <a:pt x="49" y="58"/>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50"/>
              <p:cNvSpPr/>
              <p:nvPr userDrawn="1"/>
            </p:nvSpPr>
            <p:spPr bwMode="auto">
              <a:xfrm>
                <a:off x="1782" y="2240"/>
                <a:ext cx="7" cy="8"/>
              </a:xfrm>
              <a:custGeom>
                <a:avLst/>
                <a:gdLst>
                  <a:gd name="T0" fmla="*/ 0 w 6"/>
                  <a:gd name="T1" fmla="*/ 3 h 7"/>
                  <a:gd name="T2" fmla="*/ 1 w 6"/>
                  <a:gd name="T3" fmla="*/ 1 h 7"/>
                  <a:gd name="T4" fmla="*/ 3 w 6"/>
                  <a:gd name="T5" fmla="*/ 0 h 7"/>
                  <a:gd name="T6" fmla="*/ 1 w 6"/>
                  <a:gd name="T7" fmla="*/ 7 h 7"/>
                  <a:gd name="T8" fmla="*/ 1 w 6"/>
                  <a:gd name="T9" fmla="*/ 7 h 7"/>
                  <a:gd name="T10" fmla="*/ 0 w 6"/>
                  <a:gd name="T11" fmla="*/ 3 h 7"/>
                </a:gdLst>
                <a:ahLst/>
                <a:cxnLst>
                  <a:cxn ang="0">
                    <a:pos x="T0" y="T1"/>
                  </a:cxn>
                  <a:cxn ang="0">
                    <a:pos x="T2" y="T3"/>
                  </a:cxn>
                  <a:cxn ang="0">
                    <a:pos x="T4" y="T5"/>
                  </a:cxn>
                  <a:cxn ang="0">
                    <a:pos x="T6" y="T7"/>
                  </a:cxn>
                  <a:cxn ang="0">
                    <a:pos x="T8" y="T9"/>
                  </a:cxn>
                  <a:cxn ang="0">
                    <a:pos x="T10" y="T11"/>
                  </a:cxn>
                </a:cxnLst>
                <a:rect l="0" t="0" r="r" b="b"/>
                <a:pathLst>
                  <a:path w="6" h="7">
                    <a:moveTo>
                      <a:pt x="0" y="3"/>
                    </a:moveTo>
                    <a:cubicBezTo>
                      <a:pt x="1" y="3"/>
                      <a:pt x="1" y="2"/>
                      <a:pt x="1" y="1"/>
                    </a:cubicBezTo>
                    <a:cubicBezTo>
                      <a:pt x="2" y="1"/>
                      <a:pt x="3" y="1"/>
                      <a:pt x="3" y="0"/>
                    </a:cubicBezTo>
                    <a:cubicBezTo>
                      <a:pt x="6" y="3"/>
                      <a:pt x="5" y="6"/>
                      <a:pt x="1" y="7"/>
                    </a:cubicBezTo>
                    <a:cubicBezTo>
                      <a:pt x="1" y="7"/>
                      <a:pt x="1" y="7"/>
                      <a:pt x="1" y="7"/>
                    </a:cubicBezTo>
                    <a:cubicBezTo>
                      <a:pt x="1" y="6"/>
                      <a:pt x="1" y="5"/>
                      <a:pt x="0" y="3"/>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51"/>
              <p:cNvSpPr/>
              <p:nvPr userDrawn="1"/>
            </p:nvSpPr>
            <p:spPr bwMode="auto">
              <a:xfrm>
                <a:off x="1785" y="2235"/>
                <a:ext cx="3" cy="3"/>
              </a:xfrm>
              <a:custGeom>
                <a:avLst/>
                <a:gdLst>
                  <a:gd name="T0" fmla="*/ 1 w 3"/>
                  <a:gd name="T1" fmla="*/ 3 h 3"/>
                  <a:gd name="T2" fmla="*/ 0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0" y="2"/>
                      <a:pt x="0" y="2"/>
                      <a:pt x="0" y="1"/>
                    </a:cubicBezTo>
                    <a:cubicBezTo>
                      <a:pt x="1" y="1"/>
                      <a:pt x="1" y="1"/>
                      <a:pt x="2" y="0"/>
                    </a:cubicBezTo>
                    <a:cubicBezTo>
                      <a:pt x="2" y="0"/>
                      <a:pt x="2" y="0"/>
                      <a:pt x="2" y="0"/>
                    </a:cubicBezTo>
                    <a:cubicBezTo>
                      <a:pt x="3" y="2"/>
                      <a:pt x="2" y="3"/>
                      <a:pt x="1" y="3"/>
                    </a:cubicBezTo>
                    <a:close/>
                  </a:path>
                </a:pathLst>
              </a:custGeom>
              <a:solidFill>
                <a:srgbClr val="E5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52"/>
              <p:cNvSpPr/>
              <p:nvPr userDrawn="1"/>
            </p:nvSpPr>
            <p:spPr bwMode="auto">
              <a:xfrm>
                <a:off x="1783" y="2234"/>
                <a:ext cx="35" cy="54"/>
              </a:xfrm>
              <a:custGeom>
                <a:avLst/>
                <a:gdLst>
                  <a:gd name="T0" fmla="*/ 2 w 30"/>
                  <a:gd name="T1" fmla="*/ 4 h 47"/>
                  <a:gd name="T2" fmla="*/ 3 w 30"/>
                  <a:gd name="T3" fmla="*/ 1 h 47"/>
                  <a:gd name="T4" fmla="*/ 11 w 30"/>
                  <a:gd name="T5" fmla="*/ 4 h 47"/>
                  <a:gd name="T6" fmla="*/ 24 w 30"/>
                  <a:gd name="T7" fmla="*/ 18 h 47"/>
                  <a:gd name="T8" fmla="*/ 24 w 30"/>
                  <a:gd name="T9" fmla="*/ 20 h 47"/>
                  <a:gd name="T10" fmla="*/ 21 w 30"/>
                  <a:gd name="T11" fmla="*/ 20 h 47"/>
                  <a:gd name="T12" fmla="*/ 14 w 30"/>
                  <a:gd name="T13" fmla="*/ 12 h 47"/>
                  <a:gd name="T14" fmla="*/ 10 w 30"/>
                  <a:gd name="T15" fmla="*/ 10 h 47"/>
                  <a:gd name="T16" fmla="*/ 8 w 30"/>
                  <a:gd name="T17" fmla="*/ 14 h 47"/>
                  <a:gd name="T18" fmla="*/ 16 w 30"/>
                  <a:gd name="T19" fmla="*/ 34 h 47"/>
                  <a:gd name="T20" fmla="*/ 27 w 30"/>
                  <a:gd name="T21" fmla="*/ 42 h 47"/>
                  <a:gd name="T22" fmla="*/ 30 w 30"/>
                  <a:gd name="T23" fmla="*/ 47 h 47"/>
                  <a:gd name="T24" fmla="*/ 2 w 30"/>
                  <a:gd name="T25" fmla="*/ 15 h 47"/>
                  <a:gd name="T26" fmla="*/ 0 w 30"/>
                  <a:gd name="T27" fmla="*/ 12 h 47"/>
                  <a:gd name="T28" fmla="*/ 2 w 30"/>
                  <a:gd name="T29" fmla="*/ 5 h 47"/>
                  <a:gd name="T30" fmla="*/ 2 w 30"/>
                  <a:gd name="T31"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7">
                    <a:moveTo>
                      <a:pt x="2" y="4"/>
                    </a:moveTo>
                    <a:cubicBezTo>
                      <a:pt x="2" y="3"/>
                      <a:pt x="2" y="2"/>
                      <a:pt x="3" y="1"/>
                    </a:cubicBezTo>
                    <a:cubicBezTo>
                      <a:pt x="6" y="0"/>
                      <a:pt x="8" y="1"/>
                      <a:pt x="11" y="4"/>
                    </a:cubicBezTo>
                    <a:cubicBezTo>
                      <a:pt x="16" y="8"/>
                      <a:pt x="18" y="14"/>
                      <a:pt x="24" y="18"/>
                    </a:cubicBezTo>
                    <a:cubicBezTo>
                      <a:pt x="25" y="18"/>
                      <a:pt x="25" y="19"/>
                      <a:pt x="24" y="20"/>
                    </a:cubicBezTo>
                    <a:cubicBezTo>
                      <a:pt x="23" y="21"/>
                      <a:pt x="22" y="21"/>
                      <a:pt x="21" y="20"/>
                    </a:cubicBezTo>
                    <a:cubicBezTo>
                      <a:pt x="19" y="18"/>
                      <a:pt x="16" y="15"/>
                      <a:pt x="14" y="12"/>
                    </a:cubicBezTo>
                    <a:cubicBezTo>
                      <a:pt x="13" y="11"/>
                      <a:pt x="12" y="9"/>
                      <a:pt x="10" y="10"/>
                    </a:cubicBezTo>
                    <a:cubicBezTo>
                      <a:pt x="9" y="10"/>
                      <a:pt x="8" y="12"/>
                      <a:pt x="8" y="14"/>
                    </a:cubicBezTo>
                    <a:cubicBezTo>
                      <a:pt x="9" y="21"/>
                      <a:pt x="8" y="29"/>
                      <a:pt x="16" y="34"/>
                    </a:cubicBezTo>
                    <a:cubicBezTo>
                      <a:pt x="20" y="36"/>
                      <a:pt x="22" y="42"/>
                      <a:pt x="27" y="42"/>
                    </a:cubicBezTo>
                    <a:cubicBezTo>
                      <a:pt x="28" y="44"/>
                      <a:pt x="29" y="46"/>
                      <a:pt x="30" y="47"/>
                    </a:cubicBezTo>
                    <a:cubicBezTo>
                      <a:pt x="17" y="40"/>
                      <a:pt x="6" y="31"/>
                      <a:pt x="2" y="15"/>
                    </a:cubicBezTo>
                    <a:cubicBezTo>
                      <a:pt x="2" y="14"/>
                      <a:pt x="1" y="13"/>
                      <a:pt x="0" y="12"/>
                    </a:cubicBezTo>
                    <a:cubicBezTo>
                      <a:pt x="2" y="10"/>
                      <a:pt x="3" y="8"/>
                      <a:pt x="2" y="5"/>
                    </a:cubicBezTo>
                    <a:cubicBezTo>
                      <a:pt x="2" y="5"/>
                      <a:pt x="2" y="4"/>
                      <a:pt x="2" y="4"/>
                    </a:cubicBezTo>
                    <a:close/>
                  </a:path>
                </a:pathLst>
              </a:custGeom>
              <a:solidFill>
                <a:srgbClr val="D6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53"/>
              <p:cNvSpPr/>
              <p:nvPr userDrawn="1"/>
            </p:nvSpPr>
            <p:spPr bwMode="auto">
              <a:xfrm>
                <a:off x="1914" y="2566"/>
                <a:ext cx="4" cy="9"/>
              </a:xfrm>
              <a:custGeom>
                <a:avLst/>
                <a:gdLst>
                  <a:gd name="T0" fmla="*/ 2 w 4"/>
                  <a:gd name="T1" fmla="*/ 0 h 8"/>
                  <a:gd name="T2" fmla="*/ 1 w 4"/>
                  <a:gd name="T3" fmla="*/ 8 h 8"/>
                  <a:gd name="T4" fmla="*/ 0 w 4"/>
                  <a:gd name="T5" fmla="*/ 5 h 8"/>
                  <a:gd name="T6" fmla="*/ 2 w 4"/>
                  <a:gd name="T7" fmla="*/ 0 h 8"/>
                </a:gdLst>
                <a:ahLst/>
                <a:cxnLst>
                  <a:cxn ang="0">
                    <a:pos x="T0" y="T1"/>
                  </a:cxn>
                  <a:cxn ang="0">
                    <a:pos x="T2" y="T3"/>
                  </a:cxn>
                  <a:cxn ang="0">
                    <a:pos x="T4" y="T5"/>
                  </a:cxn>
                  <a:cxn ang="0">
                    <a:pos x="T6" y="T7"/>
                  </a:cxn>
                </a:cxnLst>
                <a:rect l="0" t="0" r="r" b="b"/>
                <a:pathLst>
                  <a:path w="4" h="8">
                    <a:moveTo>
                      <a:pt x="2" y="0"/>
                    </a:moveTo>
                    <a:cubicBezTo>
                      <a:pt x="4" y="3"/>
                      <a:pt x="4" y="6"/>
                      <a:pt x="1" y="8"/>
                    </a:cubicBezTo>
                    <a:cubicBezTo>
                      <a:pt x="1" y="7"/>
                      <a:pt x="1" y="6"/>
                      <a:pt x="0" y="5"/>
                    </a:cubicBezTo>
                    <a:cubicBezTo>
                      <a:pt x="1" y="4"/>
                      <a:pt x="2" y="2"/>
                      <a:pt x="2" y="0"/>
                    </a:cubicBezTo>
                    <a:close/>
                  </a:path>
                </a:pathLst>
              </a:custGeom>
              <a:solidFill>
                <a:srgbClr val="626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54"/>
              <p:cNvSpPr/>
              <p:nvPr userDrawn="1"/>
            </p:nvSpPr>
            <p:spPr bwMode="auto">
              <a:xfrm>
                <a:off x="1887" y="2388"/>
                <a:ext cx="78" cy="27"/>
              </a:xfrm>
              <a:custGeom>
                <a:avLst/>
                <a:gdLst>
                  <a:gd name="T0" fmla="*/ 20 w 67"/>
                  <a:gd name="T1" fmla="*/ 23 h 23"/>
                  <a:gd name="T2" fmla="*/ 16 w 67"/>
                  <a:gd name="T3" fmla="*/ 22 h 23"/>
                  <a:gd name="T4" fmla="*/ 6 w 67"/>
                  <a:gd name="T5" fmla="*/ 21 h 23"/>
                  <a:gd name="T6" fmla="*/ 0 w 67"/>
                  <a:gd name="T7" fmla="*/ 21 h 23"/>
                  <a:gd name="T8" fmla="*/ 0 w 67"/>
                  <a:gd name="T9" fmla="*/ 20 h 23"/>
                  <a:gd name="T10" fmla="*/ 16 w 67"/>
                  <a:gd name="T11" fmla="*/ 11 h 23"/>
                  <a:gd name="T12" fmla="*/ 20 w 67"/>
                  <a:gd name="T13" fmla="*/ 8 h 23"/>
                  <a:gd name="T14" fmla="*/ 29 w 67"/>
                  <a:gd name="T15" fmla="*/ 1 h 23"/>
                  <a:gd name="T16" fmla="*/ 32 w 67"/>
                  <a:gd name="T17" fmla="*/ 0 h 23"/>
                  <a:gd name="T18" fmla="*/ 40 w 67"/>
                  <a:gd name="T19" fmla="*/ 4 h 23"/>
                  <a:gd name="T20" fmla="*/ 63 w 67"/>
                  <a:gd name="T21" fmla="*/ 13 h 23"/>
                  <a:gd name="T22" fmla="*/ 66 w 67"/>
                  <a:gd name="T23" fmla="*/ 13 h 23"/>
                  <a:gd name="T24" fmla="*/ 66 w 67"/>
                  <a:gd name="T25" fmla="*/ 16 h 23"/>
                  <a:gd name="T26" fmla="*/ 53 w 67"/>
                  <a:gd name="T27" fmla="*/ 20 h 23"/>
                  <a:gd name="T28" fmla="*/ 39 w 67"/>
                  <a:gd name="T29" fmla="*/ 22 h 23"/>
                  <a:gd name="T30" fmla="*/ 20 w 67"/>
                  <a:gd name="T3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3">
                    <a:moveTo>
                      <a:pt x="20" y="23"/>
                    </a:moveTo>
                    <a:cubicBezTo>
                      <a:pt x="19" y="21"/>
                      <a:pt x="18" y="22"/>
                      <a:pt x="16" y="22"/>
                    </a:cubicBezTo>
                    <a:cubicBezTo>
                      <a:pt x="13" y="20"/>
                      <a:pt x="10" y="20"/>
                      <a:pt x="6" y="21"/>
                    </a:cubicBezTo>
                    <a:cubicBezTo>
                      <a:pt x="4" y="20"/>
                      <a:pt x="2" y="21"/>
                      <a:pt x="0" y="21"/>
                    </a:cubicBezTo>
                    <a:cubicBezTo>
                      <a:pt x="0" y="21"/>
                      <a:pt x="0" y="20"/>
                      <a:pt x="0" y="20"/>
                    </a:cubicBezTo>
                    <a:cubicBezTo>
                      <a:pt x="5" y="17"/>
                      <a:pt x="7" y="7"/>
                      <a:pt x="16" y="11"/>
                    </a:cubicBezTo>
                    <a:cubicBezTo>
                      <a:pt x="18" y="12"/>
                      <a:pt x="18" y="9"/>
                      <a:pt x="20" y="8"/>
                    </a:cubicBezTo>
                    <a:cubicBezTo>
                      <a:pt x="24" y="6"/>
                      <a:pt x="26" y="4"/>
                      <a:pt x="29" y="1"/>
                    </a:cubicBezTo>
                    <a:cubicBezTo>
                      <a:pt x="30" y="0"/>
                      <a:pt x="31" y="0"/>
                      <a:pt x="32" y="0"/>
                    </a:cubicBezTo>
                    <a:cubicBezTo>
                      <a:pt x="36" y="0"/>
                      <a:pt x="38" y="0"/>
                      <a:pt x="40" y="4"/>
                    </a:cubicBezTo>
                    <a:cubicBezTo>
                      <a:pt x="48" y="17"/>
                      <a:pt x="48" y="16"/>
                      <a:pt x="63" y="13"/>
                    </a:cubicBezTo>
                    <a:cubicBezTo>
                      <a:pt x="64" y="13"/>
                      <a:pt x="65" y="13"/>
                      <a:pt x="66" y="13"/>
                    </a:cubicBezTo>
                    <a:cubicBezTo>
                      <a:pt x="67" y="14"/>
                      <a:pt x="67" y="15"/>
                      <a:pt x="66" y="16"/>
                    </a:cubicBezTo>
                    <a:cubicBezTo>
                      <a:pt x="62" y="17"/>
                      <a:pt x="57" y="19"/>
                      <a:pt x="53" y="20"/>
                    </a:cubicBezTo>
                    <a:cubicBezTo>
                      <a:pt x="48" y="22"/>
                      <a:pt x="44" y="22"/>
                      <a:pt x="39" y="22"/>
                    </a:cubicBezTo>
                    <a:cubicBezTo>
                      <a:pt x="33" y="21"/>
                      <a:pt x="27" y="22"/>
                      <a:pt x="20" y="23"/>
                    </a:cubicBezTo>
                    <a:close/>
                  </a:path>
                </a:pathLst>
              </a:custGeom>
              <a:solidFill>
                <a:srgbClr val="D8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55"/>
              <p:cNvSpPr/>
              <p:nvPr userDrawn="1"/>
            </p:nvSpPr>
            <p:spPr bwMode="auto">
              <a:xfrm>
                <a:off x="1965" y="2409"/>
                <a:ext cx="35" cy="57"/>
              </a:xfrm>
              <a:custGeom>
                <a:avLst/>
                <a:gdLst>
                  <a:gd name="T0" fmla="*/ 21 w 31"/>
                  <a:gd name="T1" fmla="*/ 47 h 49"/>
                  <a:gd name="T2" fmla="*/ 14 w 31"/>
                  <a:gd name="T3" fmla="*/ 48 h 49"/>
                  <a:gd name="T4" fmla="*/ 12 w 31"/>
                  <a:gd name="T5" fmla="*/ 48 h 49"/>
                  <a:gd name="T6" fmla="*/ 11 w 31"/>
                  <a:gd name="T7" fmla="*/ 47 h 49"/>
                  <a:gd name="T8" fmla="*/ 10 w 31"/>
                  <a:gd name="T9" fmla="*/ 46 h 49"/>
                  <a:gd name="T10" fmla="*/ 8 w 31"/>
                  <a:gd name="T11" fmla="*/ 44 h 49"/>
                  <a:gd name="T12" fmla="*/ 7 w 31"/>
                  <a:gd name="T13" fmla="*/ 42 h 49"/>
                  <a:gd name="T14" fmla="*/ 5 w 31"/>
                  <a:gd name="T15" fmla="*/ 41 h 49"/>
                  <a:gd name="T16" fmla="*/ 5 w 31"/>
                  <a:gd name="T17" fmla="*/ 41 h 49"/>
                  <a:gd name="T18" fmla="*/ 2 w 31"/>
                  <a:gd name="T19" fmla="*/ 38 h 49"/>
                  <a:gd name="T20" fmla="*/ 2 w 31"/>
                  <a:gd name="T21" fmla="*/ 38 h 49"/>
                  <a:gd name="T22" fmla="*/ 0 w 31"/>
                  <a:gd name="T23" fmla="*/ 32 h 49"/>
                  <a:gd name="T24" fmla="*/ 0 w 31"/>
                  <a:gd name="T25" fmla="*/ 30 h 49"/>
                  <a:gd name="T26" fmla="*/ 1 w 31"/>
                  <a:gd name="T27" fmla="*/ 26 h 49"/>
                  <a:gd name="T28" fmla="*/ 1 w 31"/>
                  <a:gd name="T29" fmla="*/ 26 h 49"/>
                  <a:gd name="T30" fmla="*/ 1 w 31"/>
                  <a:gd name="T31" fmla="*/ 22 h 49"/>
                  <a:gd name="T32" fmla="*/ 3 w 31"/>
                  <a:gd name="T33" fmla="*/ 14 h 49"/>
                  <a:gd name="T34" fmla="*/ 6 w 31"/>
                  <a:gd name="T35" fmla="*/ 5 h 49"/>
                  <a:gd name="T36" fmla="*/ 6 w 31"/>
                  <a:gd name="T37" fmla="*/ 6 h 49"/>
                  <a:gd name="T38" fmla="*/ 10 w 31"/>
                  <a:gd name="T39" fmla="*/ 0 h 49"/>
                  <a:gd name="T40" fmla="*/ 17 w 31"/>
                  <a:gd name="T41" fmla="*/ 4 h 49"/>
                  <a:gd name="T42" fmla="*/ 11 w 31"/>
                  <a:gd name="T43" fmla="*/ 10 h 49"/>
                  <a:gd name="T44" fmla="*/ 10 w 31"/>
                  <a:gd name="T45" fmla="*/ 19 h 49"/>
                  <a:gd name="T46" fmla="*/ 8 w 31"/>
                  <a:gd name="T47" fmla="*/ 23 h 49"/>
                  <a:gd name="T48" fmla="*/ 7 w 31"/>
                  <a:gd name="T49" fmla="*/ 26 h 49"/>
                  <a:gd name="T50" fmla="*/ 9 w 31"/>
                  <a:gd name="T51" fmla="*/ 28 h 49"/>
                  <a:gd name="T52" fmla="*/ 9 w 31"/>
                  <a:gd name="T53" fmla="*/ 29 h 49"/>
                  <a:gd name="T54" fmla="*/ 12 w 31"/>
                  <a:gd name="T55" fmla="*/ 38 h 49"/>
                  <a:gd name="T56" fmla="*/ 12 w 31"/>
                  <a:gd name="T57" fmla="*/ 39 h 49"/>
                  <a:gd name="T58" fmla="*/ 12 w 31"/>
                  <a:gd name="T59" fmla="*/ 39 h 49"/>
                  <a:gd name="T60" fmla="*/ 12 w 31"/>
                  <a:gd name="T61" fmla="*/ 38 h 49"/>
                  <a:gd name="T62" fmla="*/ 12 w 31"/>
                  <a:gd name="T63" fmla="*/ 38 h 49"/>
                  <a:gd name="T64" fmla="*/ 18 w 31"/>
                  <a:gd name="T65" fmla="*/ 38 h 49"/>
                  <a:gd name="T66" fmla="*/ 22 w 31"/>
                  <a:gd name="T67" fmla="*/ 37 h 49"/>
                  <a:gd name="T68" fmla="*/ 26 w 31"/>
                  <a:gd name="T69" fmla="*/ 38 h 49"/>
                  <a:gd name="T70" fmla="*/ 31 w 31"/>
                  <a:gd name="T71" fmla="*/ 43 h 49"/>
                  <a:gd name="T72" fmla="*/ 31 w 31"/>
                  <a:gd name="T73" fmla="*/ 44 h 49"/>
                  <a:gd name="T74" fmla="*/ 30 w 31"/>
                  <a:gd name="T75" fmla="*/ 44 h 49"/>
                  <a:gd name="T76" fmla="*/ 28 w 31"/>
                  <a:gd name="T77" fmla="*/ 46 h 49"/>
                  <a:gd name="T78" fmla="*/ 26 w 31"/>
                  <a:gd name="T79" fmla="*/ 47 h 49"/>
                  <a:gd name="T80" fmla="*/ 24 w 31"/>
                  <a:gd name="T81" fmla="*/ 46 h 49"/>
                  <a:gd name="T82" fmla="*/ 23 w 31"/>
                  <a:gd name="T83" fmla="*/ 46 h 49"/>
                  <a:gd name="T84" fmla="*/ 21 w 31"/>
                  <a:gd name="T8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49">
                    <a:moveTo>
                      <a:pt x="21" y="47"/>
                    </a:moveTo>
                    <a:cubicBezTo>
                      <a:pt x="18" y="45"/>
                      <a:pt x="15" y="43"/>
                      <a:pt x="14" y="48"/>
                    </a:cubicBezTo>
                    <a:cubicBezTo>
                      <a:pt x="14" y="49"/>
                      <a:pt x="12" y="49"/>
                      <a:pt x="12" y="48"/>
                    </a:cubicBezTo>
                    <a:cubicBezTo>
                      <a:pt x="11" y="48"/>
                      <a:pt x="11" y="47"/>
                      <a:pt x="11" y="47"/>
                    </a:cubicBezTo>
                    <a:cubicBezTo>
                      <a:pt x="11" y="47"/>
                      <a:pt x="10" y="46"/>
                      <a:pt x="10" y="46"/>
                    </a:cubicBezTo>
                    <a:cubicBezTo>
                      <a:pt x="9" y="45"/>
                      <a:pt x="8" y="45"/>
                      <a:pt x="8" y="44"/>
                    </a:cubicBezTo>
                    <a:cubicBezTo>
                      <a:pt x="7" y="43"/>
                      <a:pt x="7" y="43"/>
                      <a:pt x="7" y="42"/>
                    </a:cubicBezTo>
                    <a:cubicBezTo>
                      <a:pt x="7" y="41"/>
                      <a:pt x="6" y="41"/>
                      <a:pt x="5" y="41"/>
                    </a:cubicBezTo>
                    <a:cubicBezTo>
                      <a:pt x="5" y="41"/>
                      <a:pt x="5" y="41"/>
                      <a:pt x="5" y="41"/>
                    </a:cubicBezTo>
                    <a:cubicBezTo>
                      <a:pt x="4" y="40"/>
                      <a:pt x="4" y="38"/>
                      <a:pt x="2" y="38"/>
                    </a:cubicBezTo>
                    <a:cubicBezTo>
                      <a:pt x="2" y="38"/>
                      <a:pt x="2" y="38"/>
                      <a:pt x="2" y="38"/>
                    </a:cubicBezTo>
                    <a:cubicBezTo>
                      <a:pt x="1" y="36"/>
                      <a:pt x="0" y="34"/>
                      <a:pt x="0" y="32"/>
                    </a:cubicBezTo>
                    <a:cubicBezTo>
                      <a:pt x="0" y="31"/>
                      <a:pt x="0" y="31"/>
                      <a:pt x="0" y="30"/>
                    </a:cubicBezTo>
                    <a:cubicBezTo>
                      <a:pt x="1" y="29"/>
                      <a:pt x="0" y="28"/>
                      <a:pt x="1" y="26"/>
                    </a:cubicBezTo>
                    <a:cubicBezTo>
                      <a:pt x="1" y="26"/>
                      <a:pt x="1" y="26"/>
                      <a:pt x="1" y="26"/>
                    </a:cubicBezTo>
                    <a:cubicBezTo>
                      <a:pt x="2" y="25"/>
                      <a:pt x="1" y="23"/>
                      <a:pt x="1" y="22"/>
                    </a:cubicBezTo>
                    <a:cubicBezTo>
                      <a:pt x="1" y="19"/>
                      <a:pt x="3" y="17"/>
                      <a:pt x="3" y="14"/>
                    </a:cubicBezTo>
                    <a:cubicBezTo>
                      <a:pt x="4" y="11"/>
                      <a:pt x="5" y="8"/>
                      <a:pt x="6" y="5"/>
                    </a:cubicBezTo>
                    <a:cubicBezTo>
                      <a:pt x="6" y="6"/>
                      <a:pt x="6" y="6"/>
                      <a:pt x="6" y="6"/>
                    </a:cubicBezTo>
                    <a:cubicBezTo>
                      <a:pt x="6" y="3"/>
                      <a:pt x="7" y="1"/>
                      <a:pt x="10" y="0"/>
                    </a:cubicBezTo>
                    <a:cubicBezTo>
                      <a:pt x="13" y="0"/>
                      <a:pt x="15" y="2"/>
                      <a:pt x="17" y="4"/>
                    </a:cubicBezTo>
                    <a:cubicBezTo>
                      <a:pt x="16" y="7"/>
                      <a:pt x="11" y="6"/>
                      <a:pt x="11" y="10"/>
                    </a:cubicBezTo>
                    <a:cubicBezTo>
                      <a:pt x="12" y="13"/>
                      <a:pt x="11" y="16"/>
                      <a:pt x="10" y="19"/>
                    </a:cubicBezTo>
                    <a:cubicBezTo>
                      <a:pt x="9" y="20"/>
                      <a:pt x="8" y="22"/>
                      <a:pt x="8" y="23"/>
                    </a:cubicBezTo>
                    <a:cubicBezTo>
                      <a:pt x="8" y="24"/>
                      <a:pt x="8" y="25"/>
                      <a:pt x="7" y="26"/>
                    </a:cubicBezTo>
                    <a:cubicBezTo>
                      <a:pt x="8" y="27"/>
                      <a:pt x="8" y="28"/>
                      <a:pt x="9" y="28"/>
                    </a:cubicBezTo>
                    <a:cubicBezTo>
                      <a:pt x="9" y="29"/>
                      <a:pt x="9" y="29"/>
                      <a:pt x="9" y="29"/>
                    </a:cubicBezTo>
                    <a:cubicBezTo>
                      <a:pt x="10" y="32"/>
                      <a:pt x="11" y="35"/>
                      <a:pt x="12" y="38"/>
                    </a:cubicBezTo>
                    <a:cubicBezTo>
                      <a:pt x="12" y="40"/>
                      <a:pt x="13" y="40"/>
                      <a:pt x="12" y="39"/>
                    </a:cubicBezTo>
                    <a:cubicBezTo>
                      <a:pt x="12" y="39"/>
                      <a:pt x="12" y="39"/>
                      <a:pt x="12" y="39"/>
                    </a:cubicBezTo>
                    <a:cubicBezTo>
                      <a:pt x="12" y="38"/>
                      <a:pt x="12" y="38"/>
                      <a:pt x="12" y="38"/>
                    </a:cubicBezTo>
                    <a:cubicBezTo>
                      <a:pt x="12" y="38"/>
                      <a:pt x="12" y="38"/>
                      <a:pt x="12" y="38"/>
                    </a:cubicBezTo>
                    <a:cubicBezTo>
                      <a:pt x="14" y="38"/>
                      <a:pt x="16" y="37"/>
                      <a:pt x="18" y="38"/>
                    </a:cubicBezTo>
                    <a:cubicBezTo>
                      <a:pt x="20" y="40"/>
                      <a:pt x="21" y="42"/>
                      <a:pt x="22" y="37"/>
                    </a:cubicBezTo>
                    <a:cubicBezTo>
                      <a:pt x="23" y="35"/>
                      <a:pt x="26" y="38"/>
                      <a:pt x="26" y="38"/>
                    </a:cubicBezTo>
                    <a:cubicBezTo>
                      <a:pt x="27" y="41"/>
                      <a:pt x="29" y="42"/>
                      <a:pt x="31" y="43"/>
                    </a:cubicBezTo>
                    <a:cubicBezTo>
                      <a:pt x="31" y="44"/>
                      <a:pt x="31" y="44"/>
                      <a:pt x="31" y="44"/>
                    </a:cubicBezTo>
                    <a:cubicBezTo>
                      <a:pt x="30" y="44"/>
                      <a:pt x="30" y="44"/>
                      <a:pt x="30" y="44"/>
                    </a:cubicBezTo>
                    <a:cubicBezTo>
                      <a:pt x="29" y="44"/>
                      <a:pt x="29" y="45"/>
                      <a:pt x="28" y="46"/>
                    </a:cubicBezTo>
                    <a:cubicBezTo>
                      <a:pt x="28" y="46"/>
                      <a:pt x="27" y="46"/>
                      <a:pt x="26" y="47"/>
                    </a:cubicBezTo>
                    <a:cubicBezTo>
                      <a:pt x="26" y="46"/>
                      <a:pt x="25" y="46"/>
                      <a:pt x="24" y="46"/>
                    </a:cubicBezTo>
                    <a:cubicBezTo>
                      <a:pt x="23" y="46"/>
                      <a:pt x="23" y="46"/>
                      <a:pt x="23" y="46"/>
                    </a:cubicBezTo>
                    <a:cubicBezTo>
                      <a:pt x="23" y="48"/>
                      <a:pt x="22" y="48"/>
                      <a:pt x="21" y="47"/>
                    </a:cubicBezTo>
                    <a:close/>
                  </a:path>
                </a:pathLst>
              </a:custGeom>
              <a:solidFill>
                <a:srgbClr val="656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56"/>
              <p:cNvSpPr/>
              <p:nvPr userDrawn="1"/>
            </p:nvSpPr>
            <p:spPr bwMode="auto">
              <a:xfrm>
                <a:off x="1955" y="2452"/>
                <a:ext cx="15" cy="13"/>
              </a:xfrm>
              <a:custGeom>
                <a:avLst/>
                <a:gdLst>
                  <a:gd name="T0" fmla="*/ 8 w 13"/>
                  <a:gd name="T1" fmla="*/ 11 h 11"/>
                  <a:gd name="T2" fmla="*/ 2 w 13"/>
                  <a:gd name="T3" fmla="*/ 9 h 11"/>
                  <a:gd name="T4" fmla="*/ 0 w 13"/>
                  <a:gd name="T5" fmla="*/ 4 h 11"/>
                  <a:gd name="T6" fmla="*/ 13 w 13"/>
                  <a:gd name="T7" fmla="*/ 7 h 11"/>
                  <a:gd name="T8" fmla="*/ 13 w 13"/>
                  <a:gd name="T9" fmla="*/ 8 h 11"/>
                  <a:gd name="T10" fmla="*/ 10 w 13"/>
                  <a:gd name="T11" fmla="*/ 11 h 11"/>
                  <a:gd name="T12" fmla="*/ 8 w 1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8" y="11"/>
                    </a:moveTo>
                    <a:cubicBezTo>
                      <a:pt x="6" y="6"/>
                      <a:pt x="6" y="6"/>
                      <a:pt x="2" y="9"/>
                    </a:cubicBezTo>
                    <a:cubicBezTo>
                      <a:pt x="1" y="7"/>
                      <a:pt x="1" y="6"/>
                      <a:pt x="0" y="4"/>
                    </a:cubicBezTo>
                    <a:cubicBezTo>
                      <a:pt x="6" y="0"/>
                      <a:pt x="9" y="5"/>
                      <a:pt x="13" y="7"/>
                    </a:cubicBezTo>
                    <a:cubicBezTo>
                      <a:pt x="13" y="7"/>
                      <a:pt x="13" y="8"/>
                      <a:pt x="13" y="8"/>
                    </a:cubicBezTo>
                    <a:cubicBezTo>
                      <a:pt x="12" y="10"/>
                      <a:pt x="12" y="11"/>
                      <a:pt x="10" y="11"/>
                    </a:cubicBezTo>
                    <a:cubicBezTo>
                      <a:pt x="9" y="11"/>
                      <a:pt x="9" y="11"/>
                      <a:pt x="8" y="11"/>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57"/>
              <p:cNvSpPr/>
              <p:nvPr userDrawn="1"/>
            </p:nvSpPr>
            <p:spPr bwMode="auto">
              <a:xfrm>
                <a:off x="1969" y="2403"/>
                <a:ext cx="7" cy="13"/>
              </a:xfrm>
              <a:custGeom>
                <a:avLst/>
                <a:gdLst>
                  <a:gd name="T0" fmla="*/ 5 w 6"/>
                  <a:gd name="T1" fmla="*/ 5 h 11"/>
                  <a:gd name="T2" fmla="*/ 2 w 6"/>
                  <a:gd name="T3" fmla="*/ 11 h 11"/>
                  <a:gd name="T4" fmla="*/ 2 w 6"/>
                  <a:gd name="T5" fmla="*/ 1 h 11"/>
                  <a:gd name="T6" fmla="*/ 3 w 6"/>
                  <a:gd name="T7" fmla="*/ 0 h 11"/>
                  <a:gd name="T8" fmla="*/ 6 w 6"/>
                  <a:gd name="T9" fmla="*/ 2 h 11"/>
                  <a:gd name="T10" fmla="*/ 6 w 6"/>
                  <a:gd name="T11" fmla="*/ 4 h 11"/>
                  <a:gd name="T12" fmla="*/ 5 w 6"/>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 h="11">
                    <a:moveTo>
                      <a:pt x="5" y="5"/>
                    </a:moveTo>
                    <a:cubicBezTo>
                      <a:pt x="4" y="7"/>
                      <a:pt x="3" y="9"/>
                      <a:pt x="2" y="11"/>
                    </a:cubicBezTo>
                    <a:cubicBezTo>
                      <a:pt x="1" y="7"/>
                      <a:pt x="0" y="4"/>
                      <a:pt x="2" y="1"/>
                    </a:cubicBezTo>
                    <a:cubicBezTo>
                      <a:pt x="2" y="1"/>
                      <a:pt x="3" y="0"/>
                      <a:pt x="3" y="0"/>
                    </a:cubicBezTo>
                    <a:cubicBezTo>
                      <a:pt x="5" y="0"/>
                      <a:pt x="6" y="1"/>
                      <a:pt x="6" y="2"/>
                    </a:cubicBezTo>
                    <a:cubicBezTo>
                      <a:pt x="6" y="3"/>
                      <a:pt x="6" y="4"/>
                      <a:pt x="6" y="4"/>
                    </a:cubicBezTo>
                    <a:cubicBezTo>
                      <a:pt x="6" y="5"/>
                      <a:pt x="6" y="5"/>
                      <a:pt x="5" y="5"/>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58"/>
              <p:cNvSpPr/>
              <p:nvPr userDrawn="1"/>
            </p:nvSpPr>
            <p:spPr bwMode="auto">
              <a:xfrm>
                <a:off x="1967" y="2415"/>
                <a:ext cx="4" cy="10"/>
              </a:xfrm>
              <a:custGeom>
                <a:avLst/>
                <a:gdLst>
                  <a:gd name="T0" fmla="*/ 4 w 4"/>
                  <a:gd name="T1" fmla="*/ 0 h 9"/>
                  <a:gd name="T2" fmla="*/ 1 w 4"/>
                  <a:gd name="T3" fmla="*/ 9 h 9"/>
                  <a:gd name="T4" fmla="*/ 4 w 4"/>
                  <a:gd name="T5" fmla="*/ 0 h 9"/>
                </a:gdLst>
                <a:ahLst/>
                <a:cxnLst>
                  <a:cxn ang="0">
                    <a:pos x="T0" y="T1"/>
                  </a:cxn>
                  <a:cxn ang="0">
                    <a:pos x="T2" y="T3"/>
                  </a:cxn>
                  <a:cxn ang="0">
                    <a:pos x="T4" y="T5"/>
                  </a:cxn>
                </a:cxnLst>
                <a:rect l="0" t="0" r="r" b="b"/>
                <a:pathLst>
                  <a:path w="4" h="9">
                    <a:moveTo>
                      <a:pt x="4" y="0"/>
                    </a:moveTo>
                    <a:cubicBezTo>
                      <a:pt x="4" y="4"/>
                      <a:pt x="4" y="7"/>
                      <a:pt x="1" y="9"/>
                    </a:cubicBezTo>
                    <a:cubicBezTo>
                      <a:pt x="0" y="6"/>
                      <a:pt x="1" y="3"/>
                      <a:pt x="4" y="0"/>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59"/>
              <p:cNvSpPr/>
              <p:nvPr userDrawn="1"/>
            </p:nvSpPr>
            <p:spPr bwMode="auto">
              <a:xfrm>
                <a:off x="1970" y="2457"/>
                <a:ext cx="6" cy="8"/>
              </a:xfrm>
              <a:custGeom>
                <a:avLst/>
                <a:gdLst>
                  <a:gd name="T0" fmla="*/ 3 w 5"/>
                  <a:gd name="T1" fmla="*/ 1 h 7"/>
                  <a:gd name="T2" fmla="*/ 3 w 5"/>
                  <a:gd name="T3" fmla="*/ 2 h 7"/>
                  <a:gd name="T4" fmla="*/ 4 w 5"/>
                  <a:gd name="T5" fmla="*/ 6 h 7"/>
                  <a:gd name="T6" fmla="*/ 0 w 5"/>
                  <a:gd name="T7" fmla="*/ 4 h 7"/>
                  <a:gd name="T8" fmla="*/ 0 w 5"/>
                  <a:gd name="T9" fmla="*/ 3 h 7"/>
                  <a:gd name="T10" fmla="*/ 1 w 5"/>
                  <a:gd name="T11" fmla="*/ 1 h 7"/>
                  <a:gd name="T12" fmla="*/ 3 w 5"/>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1"/>
                    </a:moveTo>
                    <a:cubicBezTo>
                      <a:pt x="3" y="1"/>
                      <a:pt x="3" y="2"/>
                      <a:pt x="3" y="2"/>
                    </a:cubicBezTo>
                    <a:cubicBezTo>
                      <a:pt x="4" y="3"/>
                      <a:pt x="5" y="5"/>
                      <a:pt x="4" y="6"/>
                    </a:cubicBezTo>
                    <a:cubicBezTo>
                      <a:pt x="2" y="7"/>
                      <a:pt x="0" y="6"/>
                      <a:pt x="0" y="4"/>
                    </a:cubicBezTo>
                    <a:cubicBezTo>
                      <a:pt x="0" y="3"/>
                      <a:pt x="0" y="3"/>
                      <a:pt x="0" y="3"/>
                    </a:cubicBezTo>
                    <a:cubicBezTo>
                      <a:pt x="0" y="2"/>
                      <a:pt x="1" y="2"/>
                      <a:pt x="1" y="1"/>
                    </a:cubicBezTo>
                    <a:cubicBezTo>
                      <a:pt x="1" y="0"/>
                      <a:pt x="2" y="0"/>
                      <a:pt x="3" y="1"/>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60"/>
              <p:cNvSpPr/>
              <p:nvPr userDrawn="1"/>
            </p:nvSpPr>
            <p:spPr bwMode="auto">
              <a:xfrm>
                <a:off x="1963" y="2401"/>
                <a:ext cx="10" cy="6"/>
              </a:xfrm>
              <a:custGeom>
                <a:avLst/>
                <a:gdLst>
                  <a:gd name="T0" fmla="*/ 0 w 8"/>
                  <a:gd name="T1" fmla="*/ 5 h 5"/>
                  <a:gd name="T2" fmla="*/ 0 w 8"/>
                  <a:gd name="T3" fmla="*/ 3 h 5"/>
                  <a:gd name="T4" fmla="*/ 4 w 8"/>
                  <a:gd name="T5" fmla="*/ 0 h 5"/>
                  <a:gd name="T6" fmla="*/ 7 w 8"/>
                  <a:gd name="T7" fmla="*/ 0 h 5"/>
                  <a:gd name="T8" fmla="*/ 7 w 8"/>
                  <a:gd name="T9" fmla="*/ 2 h 5"/>
                  <a:gd name="T10" fmla="*/ 7 w 8"/>
                  <a:gd name="T11" fmla="*/ 3 h 5"/>
                  <a:gd name="T12" fmla="*/ 0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0" y="5"/>
                    </a:moveTo>
                    <a:cubicBezTo>
                      <a:pt x="0" y="4"/>
                      <a:pt x="0" y="4"/>
                      <a:pt x="0" y="3"/>
                    </a:cubicBezTo>
                    <a:cubicBezTo>
                      <a:pt x="1" y="1"/>
                      <a:pt x="2" y="0"/>
                      <a:pt x="4" y="0"/>
                    </a:cubicBezTo>
                    <a:cubicBezTo>
                      <a:pt x="5" y="0"/>
                      <a:pt x="6" y="0"/>
                      <a:pt x="7" y="0"/>
                    </a:cubicBezTo>
                    <a:cubicBezTo>
                      <a:pt x="7" y="1"/>
                      <a:pt x="8" y="2"/>
                      <a:pt x="7" y="2"/>
                    </a:cubicBezTo>
                    <a:cubicBezTo>
                      <a:pt x="7" y="3"/>
                      <a:pt x="7" y="3"/>
                      <a:pt x="7" y="3"/>
                    </a:cubicBezTo>
                    <a:cubicBezTo>
                      <a:pt x="5" y="3"/>
                      <a:pt x="3" y="4"/>
                      <a:pt x="0" y="5"/>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61"/>
              <p:cNvSpPr/>
              <p:nvPr userDrawn="1"/>
            </p:nvSpPr>
            <p:spPr bwMode="auto">
              <a:xfrm>
                <a:off x="1963" y="2446"/>
                <a:ext cx="4" cy="7"/>
              </a:xfrm>
              <a:custGeom>
                <a:avLst/>
                <a:gdLst>
                  <a:gd name="T0" fmla="*/ 1 w 3"/>
                  <a:gd name="T1" fmla="*/ 0 h 6"/>
                  <a:gd name="T2" fmla="*/ 3 w 3"/>
                  <a:gd name="T3" fmla="*/ 6 h 6"/>
                  <a:gd name="T4" fmla="*/ 1 w 3"/>
                  <a:gd name="T5" fmla="*/ 0 h 6"/>
                </a:gdLst>
                <a:ahLst/>
                <a:cxnLst>
                  <a:cxn ang="0">
                    <a:pos x="T0" y="T1"/>
                  </a:cxn>
                  <a:cxn ang="0">
                    <a:pos x="T2" y="T3"/>
                  </a:cxn>
                  <a:cxn ang="0">
                    <a:pos x="T4" y="T5"/>
                  </a:cxn>
                </a:cxnLst>
                <a:rect l="0" t="0" r="r" b="b"/>
                <a:pathLst>
                  <a:path w="3" h="6">
                    <a:moveTo>
                      <a:pt x="1" y="0"/>
                    </a:moveTo>
                    <a:cubicBezTo>
                      <a:pt x="2" y="2"/>
                      <a:pt x="3" y="4"/>
                      <a:pt x="3" y="6"/>
                    </a:cubicBezTo>
                    <a:cubicBezTo>
                      <a:pt x="0" y="4"/>
                      <a:pt x="0" y="2"/>
                      <a:pt x="1"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62"/>
              <p:cNvSpPr/>
              <p:nvPr userDrawn="1"/>
            </p:nvSpPr>
            <p:spPr bwMode="auto">
              <a:xfrm>
                <a:off x="1967" y="2453"/>
                <a:ext cx="3" cy="4"/>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2" y="0"/>
                      <a:pt x="3" y="1"/>
                      <a:pt x="3" y="3"/>
                    </a:cubicBezTo>
                    <a:cubicBezTo>
                      <a:pt x="2" y="2"/>
                      <a:pt x="1" y="1"/>
                      <a:pt x="0"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63"/>
              <p:cNvSpPr/>
              <p:nvPr userDrawn="1"/>
            </p:nvSpPr>
            <p:spPr bwMode="auto">
              <a:xfrm>
                <a:off x="1965" y="2439"/>
                <a:ext cx="1" cy="5"/>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1" y="2"/>
                      <a:pt x="1" y="3"/>
                      <a:pt x="0" y="4"/>
                    </a:cubicBezTo>
                    <a:cubicBezTo>
                      <a:pt x="0" y="3"/>
                      <a:pt x="0" y="2"/>
                      <a:pt x="1"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64"/>
              <p:cNvSpPr/>
              <p:nvPr userDrawn="1"/>
            </p:nvSpPr>
            <p:spPr bwMode="auto">
              <a:xfrm>
                <a:off x="1965" y="2435"/>
                <a:ext cx="2" cy="4"/>
              </a:xfrm>
              <a:custGeom>
                <a:avLst/>
                <a:gdLst>
                  <a:gd name="T0" fmla="*/ 1 w 2"/>
                  <a:gd name="T1" fmla="*/ 0 h 4"/>
                  <a:gd name="T2" fmla="*/ 1 w 2"/>
                  <a:gd name="T3" fmla="*/ 4 h 4"/>
                  <a:gd name="T4" fmla="*/ 1 w 2"/>
                  <a:gd name="T5" fmla="*/ 0 h 4"/>
                </a:gdLst>
                <a:ahLst/>
                <a:cxnLst>
                  <a:cxn ang="0">
                    <a:pos x="T0" y="T1"/>
                  </a:cxn>
                  <a:cxn ang="0">
                    <a:pos x="T2" y="T3"/>
                  </a:cxn>
                  <a:cxn ang="0">
                    <a:pos x="T4" y="T5"/>
                  </a:cxn>
                </a:cxnLst>
                <a:rect l="0" t="0" r="r" b="b"/>
                <a:pathLst>
                  <a:path w="2" h="4">
                    <a:moveTo>
                      <a:pt x="1" y="0"/>
                    </a:moveTo>
                    <a:cubicBezTo>
                      <a:pt x="2" y="2"/>
                      <a:pt x="2" y="3"/>
                      <a:pt x="1" y="4"/>
                    </a:cubicBezTo>
                    <a:cubicBezTo>
                      <a:pt x="0" y="3"/>
                      <a:pt x="0" y="1"/>
                      <a:pt x="1"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65"/>
              <p:cNvSpPr/>
              <p:nvPr userDrawn="1"/>
            </p:nvSpPr>
            <p:spPr bwMode="auto">
              <a:xfrm>
                <a:off x="1970" y="2457"/>
                <a:ext cx="4" cy="1"/>
              </a:xfrm>
              <a:custGeom>
                <a:avLst/>
                <a:gdLst>
                  <a:gd name="T0" fmla="*/ 3 w 3"/>
                  <a:gd name="T1" fmla="*/ 1 h 1"/>
                  <a:gd name="T2" fmla="*/ 2 w 3"/>
                  <a:gd name="T3" fmla="*/ 1 h 1"/>
                  <a:gd name="T4" fmla="*/ 1 w 3"/>
                  <a:gd name="T5" fmla="*/ 1 h 1"/>
                  <a:gd name="T6" fmla="*/ 0 w 3"/>
                  <a:gd name="T7" fmla="*/ 0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2" y="1"/>
                      <a:pt x="2" y="1"/>
                      <a:pt x="2" y="1"/>
                    </a:cubicBezTo>
                    <a:cubicBezTo>
                      <a:pt x="1" y="1"/>
                      <a:pt x="1" y="1"/>
                      <a:pt x="1" y="1"/>
                    </a:cubicBezTo>
                    <a:cubicBezTo>
                      <a:pt x="0" y="1"/>
                      <a:pt x="0" y="0"/>
                      <a:pt x="0" y="0"/>
                    </a:cubicBezTo>
                    <a:cubicBezTo>
                      <a:pt x="1" y="0"/>
                      <a:pt x="2" y="0"/>
                      <a:pt x="3" y="1"/>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66"/>
              <p:cNvSpPr/>
              <p:nvPr userDrawn="1"/>
            </p:nvSpPr>
            <p:spPr bwMode="auto">
              <a:xfrm>
                <a:off x="1832" y="2393"/>
                <a:ext cx="56" cy="17"/>
              </a:xfrm>
              <a:custGeom>
                <a:avLst/>
                <a:gdLst>
                  <a:gd name="T0" fmla="*/ 32 w 49"/>
                  <a:gd name="T1" fmla="*/ 13 h 15"/>
                  <a:gd name="T2" fmla="*/ 7 w 49"/>
                  <a:gd name="T3" fmla="*/ 13 h 15"/>
                  <a:gd name="T4" fmla="*/ 0 w 49"/>
                  <a:gd name="T5" fmla="*/ 10 h 15"/>
                  <a:gd name="T6" fmla="*/ 0 w 49"/>
                  <a:gd name="T7" fmla="*/ 8 h 15"/>
                  <a:gd name="T8" fmla="*/ 12 w 49"/>
                  <a:gd name="T9" fmla="*/ 3 h 15"/>
                  <a:gd name="T10" fmla="*/ 14 w 49"/>
                  <a:gd name="T11" fmla="*/ 5 h 15"/>
                  <a:gd name="T12" fmla="*/ 28 w 49"/>
                  <a:gd name="T13" fmla="*/ 1 h 15"/>
                  <a:gd name="T14" fmla="*/ 46 w 49"/>
                  <a:gd name="T15" fmla="*/ 2 h 15"/>
                  <a:gd name="T16" fmla="*/ 49 w 49"/>
                  <a:gd name="T17" fmla="*/ 6 h 15"/>
                  <a:gd name="T18" fmla="*/ 32 w 49"/>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15">
                    <a:moveTo>
                      <a:pt x="32" y="13"/>
                    </a:moveTo>
                    <a:cubicBezTo>
                      <a:pt x="23" y="14"/>
                      <a:pt x="15" y="12"/>
                      <a:pt x="7" y="13"/>
                    </a:cubicBezTo>
                    <a:cubicBezTo>
                      <a:pt x="5" y="11"/>
                      <a:pt x="2" y="11"/>
                      <a:pt x="0" y="10"/>
                    </a:cubicBezTo>
                    <a:cubicBezTo>
                      <a:pt x="0" y="9"/>
                      <a:pt x="0" y="9"/>
                      <a:pt x="0" y="8"/>
                    </a:cubicBezTo>
                    <a:cubicBezTo>
                      <a:pt x="3" y="4"/>
                      <a:pt x="7" y="2"/>
                      <a:pt x="12" y="3"/>
                    </a:cubicBezTo>
                    <a:cubicBezTo>
                      <a:pt x="13" y="3"/>
                      <a:pt x="14" y="4"/>
                      <a:pt x="14" y="5"/>
                    </a:cubicBezTo>
                    <a:cubicBezTo>
                      <a:pt x="20" y="7"/>
                      <a:pt x="23" y="1"/>
                      <a:pt x="28" y="1"/>
                    </a:cubicBezTo>
                    <a:cubicBezTo>
                      <a:pt x="34" y="0"/>
                      <a:pt x="40" y="2"/>
                      <a:pt x="46" y="2"/>
                    </a:cubicBezTo>
                    <a:cubicBezTo>
                      <a:pt x="48" y="2"/>
                      <a:pt x="49" y="3"/>
                      <a:pt x="49" y="6"/>
                    </a:cubicBezTo>
                    <a:cubicBezTo>
                      <a:pt x="47" y="15"/>
                      <a:pt x="47" y="15"/>
                      <a:pt x="32" y="13"/>
                    </a:cubicBezTo>
                    <a:close/>
                  </a:path>
                </a:pathLst>
              </a:custGeom>
              <a:solidFill>
                <a:srgbClr val="C4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67"/>
              <p:cNvSpPr/>
              <p:nvPr userDrawn="1"/>
            </p:nvSpPr>
            <p:spPr bwMode="auto">
              <a:xfrm>
                <a:off x="1822" y="2397"/>
                <a:ext cx="10" cy="8"/>
              </a:xfrm>
              <a:custGeom>
                <a:avLst/>
                <a:gdLst>
                  <a:gd name="T0" fmla="*/ 0 w 9"/>
                  <a:gd name="T1" fmla="*/ 5 h 7"/>
                  <a:gd name="T2" fmla="*/ 6 w 9"/>
                  <a:gd name="T3" fmla="*/ 0 h 7"/>
                  <a:gd name="T4" fmla="*/ 6 w 9"/>
                  <a:gd name="T5" fmla="*/ 0 h 7"/>
                  <a:gd name="T6" fmla="*/ 9 w 9"/>
                  <a:gd name="T7" fmla="*/ 6 h 7"/>
                  <a:gd name="T8" fmla="*/ 9 w 9"/>
                  <a:gd name="T9" fmla="*/ 7 h 7"/>
                  <a:gd name="T10" fmla="*/ 0 w 9"/>
                  <a:gd name="T11" fmla="*/ 5 h 7"/>
                </a:gdLst>
                <a:ahLst/>
                <a:cxnLst>
                  <a:cxn ang="0">
                    <a:pos x="T0" y="T1"/>
                  </a:cxn>
                  <a:cxn ang="0">
                    <a:pos x="T2" y="T3"/>
                  </a:cxn>
                  <a:cxn ang="0">
                    <a:pos x="T4" y="T5"/>
                  </a:cxn>
                  <a:cxn ang="0">
                    <a:pos x="T6" y="T7"/>
                  </a:cxn>
                  <a:cxn ang="0">
                    <a:pos x="T8" y="T9"/>
                  </a:cxn>
                  <a:cxn ang="0">
                    <a:pos x="T10" y="T11"/>
                  </a:cxn>
                </a:cxnLst>
                <a:rect l="0" t="0" r="r" b="b"/>
                <a:pathLst>
                  <a:path w="9" h="7">
                    <a:moveTo>
                      <a:pt x="0" y="5"/>
                    </a:moveTo>
                    <a:cubicBezTo>
                      <a:pt x="4" y="5"/>
                      <a:pt x="4" y="1"/>
                      <a:pt x="6" y="0"/>
                    </a:cubicBezTo>
                    <a:cubicBezTo>
                      <a:pt x="6" y="0"/>
                      <a:pt x="6" y="0"/>
                      <a:pt x="6" y="0"/>
                    </a:cubicBezTo>
                    <a:cubicBezTo>
                      <a:pt x="9" y="1"/>
                      <a:pt x="9" y="4"/>
                      <a:pt x="9" y="6"/>
                    </a:cubicBezTo>
                    <a:cubicBezTo>
                      <a:pt x="9" y="7"/>
                      <a:pt x="9" y="7"/>
                      <a:pt x="9" y="7"/>
                    </a:cubicBezTo>
                    <a:cubicBezTo>
                      <a:pt x="6" y="7"/>
                      <a:pt x="3" y="7"/>
                      <a:pt x="0" y="5"/>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68"/>
              <p:cNvSpPr/>
              <p:nvPr userDrawn="1"/>
            </p:nvSpPr>
            <p:spPr bwMode="auto">
              <a:xfrm>
                <a:off x="1869" y="2386"/>
                <a:ext cx="52" cy="26"/>
              </a:xfrm>
              <a:custGeom>
                <a:avLst/>
                <a:gdLst>
                  <a:gd name="T0" fmla="*/ 0 w 45"/>
                  <a:gd name="T1" fmla="*/ 19 h 22"/>
                  <a:gd name="T2" fmla="*/ 5 w 45"/>
                  <a:gd name="T3" fmla="*/ 18 h 22"/>
                  <a:gd name="T4" fmla="*/ 17 w 45"/>
                  <a:gd name="T5" fmla="*/ 12 h 22"/>
                  <a:gd name="T6" fmla="*/ 18 w 45"/>
                  <a:gd name="T7" fmla="*/ 12 h 22"/>
                  <a:gd name="T8" fmla="*/ 19 w 45"/>
                  <a:gd name="T9" fmla="*/ 11 h 22"/>
                  <a:gd name="T10" fmla="*/ 20 w 45"/>
                  <a:gd name="T11" fmla="*/ 9 h 22"/>
                  <a:gd name="T12" fmla="*/ 22 w 45"/>
                  <a:gd name="T13" fmla="*/ 7 h 22"/>
                  <a:gd name="T14" fmla="*/ 24 w 45"/>
                  <a:gd name="T15" fmla="*/ 7 h 22"/>
                  <a:gd name="T16" fmla="*/ 31 w 45"/>
                  <a:gd name="T17" fmla="*/ 4 h 22"/>
                  <a:gd name="T18" fmla="*/ 37 w 45"/>
                  <a:gd name="T19" fmla="*/ 1 h 22"/>
                  <a:gd name="T20" fmla="*/ 39 w 45"/>
                  <a:gd name="T21" fmla="*/ 0 h 22"/>
                  <a:gd name="T22" fmla="*/ 45 w 45"/>
                  <a:gd name="T23" fmla="*/ 4 h 22"/>
                  <a:gd name="T24" fmla="*/ 43 w 45"/>
                  <a:gd name="T25" fmla="*/ 8 h 22"/>
                  <a:gd name="T26" fmla="*/ 35 w 45"/>
                  <a:gd name="T27" fmla="*/ 21 h 22"/>
                  <a:gd name="T28" fmla="*/ 27 w 45"/>
                  <a:gd name="T29" fmla="*/ 13 h 22"/>
                  <a:gd name="T30" fmla="*/ 27 w 45"/>
                  <a:gd name="T31" fmla="*/ 16 h 22"/>
                  <a:gd name="T32" fmla="*/ 24 w 45"/>
                  <a:gd name="T33" fmla="*/ 20 h 22"/>
                  <a:gd name="T34" fmla="*/ 16 w 45"/>
                  <a:gd name="T35" fmla="*/ 22 h 22"/>
                  <a:gd name="T36" fmla="*/ 7 w 45"/>
                  <a:gd name="T37" fmla="*/ 22 h 22"/>
                  <a:gd name="T38" fmla="*/ 3 w 45"/>
                  <a:gd name="T39" fmla="*/ 22 h 22"/>
                  <a:gd name="T40" fmla="*/ 0 w 45"/>
                  <a:gd name="T4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2">
                    <a:moveTo>
                      <a:pt x="0" y="19"/>
                    </a:moveTo>
                    <a:cubicBezTo>
                      <a:pt x="1" y="19"/>
                      <a:pt x="3" y="18"/>
                      <a:pt x="5" y="18"/>
                    </a:cubicBezTo>
                    <a:cubicBezTo>
                      <a:pt x="11" y="19"/>
                      <a:pt x="14" y="17"/>
                      <a:pt x="17" y="12"/>
                    </a:cubicBezTo>
                    <a:cubicBezTo>
                      <a:pt x="17" y="12"/>
                      <a:pt x="17" y="12"/>
                      <a:pt x="18" y="12"/>
                    </a:cubicBezTo>
                    <a:cubicBezTo>
                      <a:pt x="18" y="12"/>
                      <a:pt x="19" y="13"/>
                      <a:pt x="19" y="11"/>
                    </a:cubicBezTo>
                    <a:cubicBezTo>
                      <a:pt x="19" y="11"/>
                      <a:pt x="19" y="10"/>
                      <a:pt x="20" y="9"/>
                    </a:cubicBezTo>
                    <a:cubicBezTo>
                      <a:pt x="20" y="8"/>
                      <a:pt x="21" y="8"/>
                      <a:pt x="22" y="7"/>
                    </a:cubicBezTo>
                    <a:cubicBezTo>
                      <a:pt x="23" y="7"/>
                      <a:pt x="23" y="7"/>
                      <a:pt x="24" y="7"/>
                    </a:cubicBezTo>
                    <a:cubicBezTo>
                      <a:pt x="27" y="8"/>
                      <a:pt x="29" y="6"/>
                      <a:pt x="31" y="4"/>
                    </a:cubicBezTo>
                    <a:cubicBezTo>
                      <a:pt x="33" y="3"/>
                      <a:pt x="35" y="2"/>
                      <a:pt x="37" y="1"/>
                    </a:cubicBezTo>
                    <a:cubicBezTo>
                      <a:pt x="38" y="0"/>
                      <a:pt x="38" y="0"/>
                      <a:pt x="39" y="0"/>
                    </a:cubicBezTo>
                    <a:cubicBezTo>
                      <a:pt x="41" y="2"/>
                      <a:pt x="45" y="1"/>
                      <a:pt x="45" y="4"/>
                    </a:cubicBezTo>
                    <a:cubicBezTo>
                      <a:pt x="45" y="6"/>
                      <a:pt x="44" y="7"/>
                      <a:pt x="43" y="8"/>
                    </a:cubicBezTo>
                    <a:cubicBezTo>
                      <a:pt x="38" y="11"/>
                      <a:pt x="35" y="14"/>
                      <a:pt x="35" y="21"/>
                    </a:cubicBezTo>
                    <a:cubicBezTo>
                      <a:pt x="31" y="18"/>
                      <a:pt x="32" y="13"/>
                      <a:pt x="27" y="13"/>
                    </a:cubicBezTo>
                    <a:cubicBezTo>
                      <a:pt x="26" y="14"/>
                      <a:pt x="27" y="15"/>
                      <a:pt x="27" y="16"/>
                    </a:cubicBezTo>
                    <a:cubicBezTo>
                      <a:pt x="29" y="19"/>
                      <a:pt x="27" y="21"/>
                      <a:pt x="24" y="20"/>
                    </a:cubicBezTo>
                    <a:cubicBezTo>
                      <a:pt x="21" y="19"/>
                      <a:pt x="18" y="19"/>
                      <a:pt x="16" y="22"/>
                    </a:cubicBezTo>
                    <a:cubicBezTo>
                      <a:pt x="13" y="22"/>
                      <a:pt x="10" y="21"/>
                      <a:pt x="7" y="22"/>
                    </a:cubicBezTo>
                    <a:cubicBezTo>
                      <a:pt x="5" y="21"/>
                      <a:pt x="4" y="21"/>
                      <a:pt x="3" y="22"/>
                    </a:cubicBezTo>
                    <a:cubicBezTo>
                      <a:pt x="2" y="21"/>
                      <a:pt x="1" y="20"/>
                      <a:pt x="0" y="19"/>
                    </a:cubicBezTo>
                    <a:close/>
                  </a:path>
                </a:pathLst>
              </a:custGeom>
              <a:solidFill>
                <a:srgbClr val="D0CE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69"/>
              <p:cNvSpPr/>
              <p:nvPr userDrawn="1"/>
            </p:nvSpPr>
            <p:spPr bwMode="auto">
              <a:xfrm>
                <a:off x="2043" y="2402"/>
                <a:ext cx="64" cy="38"/>
              </a:xfrm>
              <a:custGeom>
                <a:avLst/>
                <a:gdLst>
                  <a:gd name="T0" fmla="*/ 2 w 56"/>
                  <a:gd name="T1" fmla="*/ 2 h 33"/>
                  <a:gd name="T2" fmla="*/ 7 w 56"/>
                  <a:gd name="T3" fmla="*/ 1 h 33"/>
                  <a:gd name="T4" fmla="*/ 21 w 56"/>
                  <a:gd name="T5" fmla="*/ 4 h 33"/>
                  <a:gd name="T6" fmla="*/ 35 w 56"/>
                  <a:gd name="T7" fmla="*/ 6 h 33"/>
                  <a:gd name="T8" fmla="*/ 35 w 56"/>
                  <a:gd name="T9" fmla="*/ 6 h 33"/>
                  <a:gd name="T10" fmla="*/ 32 w 56"/>
                  <a:gd name="T11" fmla="*/ 9 h 33"/>
                  <a:gd name="T12" fmla="*/ 56 w 56"/>
                  <a:gd name="T13" fmla="*/ 17 h 33"/>
                  <a:gd name="T14" fmla="*/ 50 w 56"/>
                  <a:gd name="T15" fmla="*/ 23 h 33"/>
                  <a:gd name="T16" fmla="*/ 42 w 56"/>
                  <a:gd name="T17" fmla="*/ 27 h 33"/>
                  <a:gd name="T18" fmla="*/ 30 w 56"/>
                  <a:gd name="T19" fmla="*/ 32 h 33"/>
                  <a:gd name="T20" fmla="*/ 22 w 56"/>
                  <a:gd name="T21" fmla="*/ 26 h 33"/>
                  <a:gd name="T22" fmla="*/ 10 w 56"/>
                  <a:gd name="T23" fmla="*/ 13 h 33"/>
                  <a:gd name="T24" fmla="*/ 3 w 56"/>
                  <a:gd name="T25" fmla="*/ 10 h 33"/>
                  <a:gd name="T26" fmla="*/ 0 w 56"/>
                  <a:gd name="T27" fmla="*/ 7 h 33"/>
                  <a:gd name="T28" fmla="*/ 2 w 56"/>
                  <a:gd name="T29"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3">
                    <a:moveTo>
                      <a:pt x="2" y="2"/>
                    </a:moveTo>
                    <a:cubicBezTo>
                      <a:pt x="4" y="1"/>
                      <a:pt x="5" y="0"/>
                      <a:pt x="7" y="1"/>
                    </a:cubicBezTo>
                    <a:cubicBezTo>
                      <a:pt x="12" y="3"/>
                      <a:pt x="16" y="2"/>
                      <a:pt x="21" y="4"/>
                    </a:cubicBezTo>
                    <a:cubicBezTo>
                      <a:pt x="25" y="3"/>
                      <a:pt x="30" y="6"/>
                      <a:pt x="35" y="6"/>
                    </a:cubicBezTo>
                    <a:cubicBezTo>
                      <a:pt x="35" y="6"/>
                      <a:pt x="35" y="6"/>
                      <a:pt x="35" y="6"/>
                    </a:cubicBezTo>
                    <a:cubicBezTo>
                      <a:pt x="36" y="10"/>
                      <a:pt x="33" y="8"/>
                      <a:pt x="32" y="9"/>
                    </a:cubicBezTo>
                    <a:cubicBezTo>
                      <a:pt x="41" y="7"/>
                      <a:pt x="49" y="11"/>
                      <a:pt x="56" y="17"/>
                    </a:cubicBezTo>
                    <a:cubicBezTo>
                      <a:pt x="56" y="21"/>
                      <a:pt x="52" y="25"/>
                      <a:pt x="50" y="23"/>
                    </a:cubicBezTo>
                    <a:cubicBezTo>
                      <a:pt x="44" y="18"/>
                      <a:pt x="44" y="24"/>
                      <a:pt x="42" y="27"/>
                    </a:cubicBezTo>
                    <a:cubicBezTo>
                      <a:pt x="39" y="30"/>
                      <a:pt x="35" y="33"/>
                      <a:pt x="30" y="32"/>
                    </a:cubicBezTo>
                    <a:cubicBezTo>
                      <a:pt x="28" y="29"/>
                      <a:pt x="25" y="28"/>
                      <a:pt x="22" y="26"/>
                    </a:cubicBezTo>
                    <a:cubicBezTo>
                      <a:pt x="17" y="23"/>
                      <a:pt x="12" y="19"/>
                      <a:pt x="10" y="13"/>
                    </a:cubicBezTo>
                    <a:cubicBezTo>
                      <a:pt x="8" y="11"/>
                      <a:pt x="7" y="8"/>
                      <a:pt x="3" y="10"/>
                    </a:cubicBezTo>
                    <a:cubicBezTo>
                      <a:pt x="1" y="10"/>
                      <a:pt x="1" y="8"/>
                      <a:pt x="0" y="7"/>
                    </a:cubicBezTo>
                    <a:cubicBezTo>
                      <a:pt x="1" y="5"/>
                      <a:pt x="2" y="4"/>
                      <a:pt x="2" y="2"/>
                    </a:cubicBezTo>
                    <a:close/>
                  </a:path>
                </a:pathLst>
              </a:custGeom>
              <a:solidFill>
                <a:srgbClr val="C5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70"/>
              <p:cNvSpPr/>
              <p:nvPr userDrawn="1"/>
            </p:nvSpPr>
            <p:spPr bwMode="auto">
              <a:xfrm>
                <a:off x="2053" y="2430"/>
                <a:ext cx="48" cy="42"/>
              </a:xfrm>
              <a:custGeom>
                <a:avLst/>
                <a:gdLst>
                  <a:gd name="T0" fmla="*/ 8 w 41"/>
                  <a:gd name="T1" fmla="*/ 18 h 36"/>
                  <a:gd name="T2" fmla="*/ 12 w 41"/>
                  <a:gd name="T3" fmla="*/ 13 h 36"/>
                  <a:gd name="T4" fmla="*/ 2 w 41"/>
                  <a:gd name="T5" fmla="*/ 6 h 36"/>
                  <a:gd name="T6" fmla="*/ 3 w 41"/>
                  <a:gd name="T7" fmla="*/ 1 h 36"/>
                  <a:gd name="T8" fmla="*/ 6 w 41"/>
                  <a:gd name="T9" fmla="*/ 1 h 36"/>
                  <a:gd name="T10" fmla="*/ 16 w 41"/>
                  <a:gd name="T11" fmla="*/ 14 h 36"/>
                  <a:gd name="T12" fmla="*/ 24 w 41"/>
                  <a:gd name="T13" fmla="*/ 15 h 36"/>
                  <a:gd name="T14" fmla="*/ 36 w 41"/>
                  <a:gd name="T15" fmla="*/ 21 h 36"/>
                  <a:gd name="T16" fmla="*/ 38 w 41"/>
                  <a:gd name="T17" fmla="*/ 22 h 36"/>
                  <a:gd name="T18" fmla="*/ 39 w 41"/>
                  <a:gd name="T19" fmla="*/ 26 h 36"/>
                  <a:gd name="T20" fmla="*/ 41 w 41"/>
                  <a:gd name="T21" fmla="*/ 32 h 36"/>
                  <a:gd name="T22" fmla="*/ 39 w 41"/>
                  <a:gd name="T23" fmla="*/ 34 h 36"/>
                  <a:gd name="T24" fmla="*/ 32 w 41"/>
                  <a:gd name="T25" fmla="*/ 35 h 36"/>
                  <a:gd name="T26" fmla="*/ 29 w 41"/>
                  <a:gd name="T27" fmla="*/ 36 h 36"/>
                  <a:gd name="T28" fmla="*/ 27 w 41"/>
                  <a:gd name="T29" fmla="*/ 35 h 36"/>
                  <a:gd name="T30" fmla="*/ 24 w 41"/>
                  <a:gd name="T31" fmla="*/ 30 h 36"/>
                  <a:gd name="T32" fmla="*/ 21 w 41"/>
                  <a:gd name="T33" fmla="*/ 28 h 36"/>
                  <a:gd name="T34" fmla="*/ 13 w 41"/>
                  <a:gd name="T35" fmla="*/ 24 h 36"/>
                  <a:gd name="T36" fmla="*/ 11 w 41"/>
                  <a:gd name="T37" fmla="*/ 22 h 36"/>
                  <a:gd name="T38" fmla="*/ 8 w 41"/>
                  <a:gd name="T3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6">
                    <a:moveTo>
                      <a:pt x="8" y="18"/>
                    </a:moveTo>
                    <a:cubicBezTo>
                      <a:pt x="8" y="16"/>
                      <a:pt x="11" y="16"/>
                      <a:pt x="12" y="13"/>
                    </a:cubicBezTo>
                    <a:cubicBezTo>
                      <a:pt x="5" y="15"/>
                      <a:pt x="5" y="8"/>
                      <a:pt x="2" y="6"/>
                    </a:cubicBezTo>
                    <a:cubicBezTo>
                      <a:pt x="0" y="5"/>
                      <a:pt x="1" y="2"/>
                      <a:pt x="3" y="1"/>
                    </a:cubicBezTo>
                    <a:cubicBezTo>
                      <a:pt x="3" y="0"/>
                      <a:pt x="5" y="0"/>
                      <a:pt x="6" y="1"/>
                    </a:cubicBezTo>
                    <a:cubicBezTo>
                      <a:pt x="9" y="3"/>
                      <a:pt x="15" y="10"/>
                      <a:pt x="16" y="14"/>
                    </a:cubicBezTo>
                    <a:cubicBezTo>
                      <a:pt x="19" y="12"/>
                      <a:pt x="22" y="16"/>
                      <a:pt x="24" y="15"/>
                    </a:cubicBezTo>
                    <a:cubicBezTo>
                      <a:pt x="29" y="15"/>
                      <a:pt x="33" y="18"/>
                      <a:pt x="36" y="21"/>
                    </a:cubicBezTo>
                    <a:cubicBezTo>
                      <a:pt x="37" y="21"/>
                      <a:pt x="37" y="22"/>
                      <a:pt x="38" y="22"/>
                    </a:cubicBezTo>
                    <a:cubicBezTo>
                      <a:pt x="38" y="23"/>
                      <a:pt x="39" y="25"/>
                      <a:pt x="39" y="26"/>
                    </a:cubicBezTo>
                    <a:cubicBezTo>
                      <a:pt x="40" y="28"/>
                      <a:pt x="41" y="30"/>
                      <a:pt x="41" y="32"/>
                    </a:cubicBezTo>
                    <a:cubicBezTo>
                      <a:pt x="40" y="33"/>
                      <a:pt x="40" y="34"/>
                      <a:pt x="39" y="34"/>
                    </a:cubicBezTo>
                    <a:cubicBezTo>
                      <a:pt x="37" y="36"/>
                      <a:pt x="34" y="34"/>
                      <a:pt x="32" y="35"/>
                    </a:cubicBezTo>
                    <a:cubicBezTo>
                      <a:pt x="31" y="36"/>
                      <a:pt x="30" y="36"/>
                      <a:pt x="29" y="36"/>
                    </a:cubicBezTo>
                    <a:cubicBezTo>
                      <a:pt x="29" y="36"/>
                      <a:pt x="28" y="36"/>
                      <a:pt x="27" y="35"/>
                    </a:cubicBezTo>
                    <a:cubicBezTo>
                      <a:pt x="24" y="34"/>
                      <a:pt x="24" y="32"/>
                      <a:pt x="24" y="30"/>
                    </a:cubicBezTo>
                    <a:cubicBezTo>
                      <a:pt x="24" y="27"/>
                      <a:pt x="22" y="27"/>
                      <a:pt x="21" y="28"/>
                    </a:cubicBezTo>
                    <a:cubicBezTo>
                      <a:pt x="17" y="29"/>
                      <a:pt x="16" y="25"/>
                      <a:pt x="13" y="24"/>
                    </a:cubicBezTo>
                    <a:cubicBezTo>
                      <a:pt x="12" y="23"/>
                      <a:pt x="11" y="23"/>
                      <a:pt x="11" y="22"/>
                    </a:cubicBezTo>
                    <a:cubicBezTo>
                      <a:pt x="10" y="20"/>
                      <a:pt x="9" y="19"/>
                      <a:pt x="8" y="18"/>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71"/>
              <p:cNvSpPr/>
              <p:nvPr userDrawn="1"/>
            </p:nvSpPr>
            <p:spPr bwMode="auto">
              <a:xfrm>
                <a:off x="2078" y="2422"/>
                <a:ext cx="39" cy="26"/>
              </a:xfrm>
              <a:custGeom>
                <a:avLst/>
                <a:gdLst>
                  <a:gd name="T0" fmla="*/ 0 w 34"/>
                  <a:gd name="T1" fmla="*/ 15 h 23"/>
                  <a:gd name="T2" fmla="*/ 8 w 34"/>
                  <a:gd name="T3" fmla="*/ 11 h 23"/>
                  <a:gd name="T4" fmla="*/ 12 w 34"/>
                  <a:gd name="T5" fmla="*/ 5 h 23"/>
                  <a:gd name="T6" fmla="*/ 15 w 34"/>
                  <a:gd name="T7" fmla="*/ 0 h 23"/>
                  <a:gd name="T8" fmla="*/ 20 w 34"/>
                  <a:gd name="T9" fmla="*/ 4 h 23"/>
                  <a:gd name="T10" fmla="*/ 21 w 34"/>
                  <a:gd name="T11" fmla="*/ 5 h 23"/>
                  <a:gd name="T12" fmla="*/ 26 w 34"/>
                  <a:gd name="T13" fmla="*/ 1 h 23"/>
                  <a:gd name="T14" fmla="*/ 27 w 34"/>
                  <a:gd name="T15" fmla="*/ 1 h 23"/>
                  <a:gd name="T16" fmla="*/ 30 w 34"/>
                  <a:gd name="T17" fmla="*/ 1 h 23"/>
                  <a:gd name="T18" fmla="*/ 32 w 34"/>
                  <a:gd name="T19" fmla="*/ 3 h 23"/>
                  <a:gd name="T20" fmla="*/ 29 w 34"/>
                  <a:gd name="T21" fmla="*/ 8 h 23"/>
                  <a:gd name="T22" fmla="*/ 23 w 34"/>
                  <a:gd name="T23" fmla="*/ 8 h 23"/>
                  <a:gd name="T24" fmla="*/ 21 w 34"/>
                  <a:gd name="T25" fmla="*/ 9 h 23"/>
                  <a:gd name="T26" fmla="*/ 13 w 34"/>
                  <a:gd name="T27" fmla="*/ 15 h 23"/>
                  <a:gd name="T28" fmla="*/ 11 w 34"/>
                  <a:gd name="T29" fmla="*/ 21 h 23"/>
                  <a:gd name="T30" fmla="*/ 5 w 34"/>
                  <a:gd name="T31" fmla="*/ 20 h 23"/>
                  <a:gd name="T32" fmla="*/ 0 w 34"/>
                  <a:gd name="T33"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3">
                    <a:moveTo>
                      <a:pt x="0" y="15"/>
                    </a:moveTo>
                    <a:cubicBezTo>
                      <a:pt x="3" y="14"/>
                      <a:pt x="5" y="11"/>
                      <a:pt x="8" y="11"/>
                    </a:cubicBezTo>
                    <a:cubicBezTo>
                      <a:pt x="11" y="10"/>
                      <a:pt x="12" y="8"/>
                      <a:pt x="12" y="5"/>
                    </a:cubicBezTo>
                    <a:cubicBezTo>
                      <a:pt x="12" y="3"/>
                      <a:pt x="12" y="1"/>
                      <a:pt x="15" y="0"/>
                    </a:cubicBezTo>
                    <a:cubicBezTo>
                      <a:pt x="17" y="0"/>
                      <a:pt x="19" y="1"/>
                      <a:pt x="20" y="4"/>
                    </a:cubicBezTo>
                    <a:cubicBezTo>
                      <a:pt x="20" y="4"/>
                      <a:pt x="20" y="5"/>
                      <a:pt x="21" y="5"/>
                    </a:cubicBezTo>
                    <a:cubicBezTo>
                      <a:pt x="23" y="4"/>
                      <a:pt x="24" y="3"/>
                      <a:pt x="26" y="1"/>
                    </a:cubicBezTo>
                    <a:cubicBezTo>
                      <a:pt x="26" y="1"/>
                      <a:pt x="27" y="1"/>
                      <a:pt x="27" y="1"/>
                    </a:cubicBezTo>
                    <a:cubicBezTo>
                      <a:pt x="28" y="1"/>
                      <a:pt x="29" y="1"/>
                      <a:pt x="30" y="1"/>
                    </a:cubicBezTo>
                    <a:cubicBezTo>
                      <a:pt x="32" y="1"/>
                      <a:pt x="33" y="1"/>
                      <a:pt x="32" y="3"/>
                    </a:cubicBezTo>
                    <a:cubicBezTo>
                      <a:pt x="33" y="6"/>
                      <a:pt x="34" y="9"/>
                      <a:pt x="29" y="8"/>
                    </a:cubicBezTo>
                    <a:cubicBezTo>
                      <a:pt x="27" y="8"/>
                      <a:pt x="25" y="8"/>
                      <a:pt x="23" y="8"/>
                    </a:cubicBezTo>
                    <a:cubicBezTo>
                      <a:pt x="22" y="8"/>
                      <a:pt x="21" y="9"/>
                      <a:pt x="21" y="9"/>
                    </a:cubicBezTo>
                    <a:cubicBezTo>
                      <a:pt x="24" y="18"/>
                      <a:pt x="16" y="13"/>
                      <a:pt x="13" y="15"/>
                    </a:cubicBezTo>
                    <a:cubicBezTo>
                      <a:pt x="10" y="17"/>
                      <a:pt x="10" y="19"/>
                      <a:pt x="11" y="21"/>
                    </a:cubicBezTo>
                    <a:cubicBezTo>
                      <a:pt x="8" y="23"/>
                      <a:pt x="6" y="22"/>
                      <a:pt x="5" y="20"/>
                    </a:cubicBezTo>
                    <a:cubicBezTo>
                      <a:pt x="3" y="18"/>
                      <a:pt x="0" y="18"/>
                      <a:pt x="0" y="15"/>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72"/>
              <p:cNvSpPr/>
              <p:nvPr userDrawn="1"/>
            </p:nvSpPr>
            <p:spPr bwMode="auto">
              <a:xfrm>
                <a:off x="2084" y="2470"/>
                <a:ext cx="28" cy="27"/>
              </a:xfrm>
              <a:custGeom>
                <a:avLst/>
                <a:gdLst>
                  <a:gd name="T0" fmla="*/ 0 w 24"/>
                  <a:gd name="T1" fmla="*/ 0 h 23"/>
                  <a:gd name="T2" fmla="*/ 2 w 24"/>
                  <a:gd name="T3" fmla="*/ 0 h 23"/>
                  <a:gd name="T4" fmla="*/ 5 w 24"/>
                  <a:gd name="T5" fmla="*/ 1 h 23"/>
                  <a:gd name="T6" fmla="*/ 8 w 24"/>
                  <a:gd name="T7" fmla="*/ 3 h 23"/>
                  <a:gd name="T8" fmla="*/ 13 w 24"/>
                  <a:gd name="T9" fmla="*/ 6 h 23"/>
                  <a:gd name="T10" fmla="*/ 15 w 24"/>
                  <a:gd name="T11" fmla="*/ 7 h 23"/>
                  <a:gd name="T12" fmla="*/ 19 w 24"/>
                  <a:gd name="T13" fmla="*/ 11 h 23"/>
                  <a:gd name="T14" fmla="*/ 23 w 24"/>
                  <a:gd name="T15" fmla="*/ 16 h 23"/>
                  <a:gd name="T16" fmla="*/ 22 w 24"/>
                  <a:gd name="T17" fmla="*/ 18 h 23"/>
                  <a:gd name="T18" fmla="*/ 23 w 24"/>
                  <a:gd name="T19" fmla="*/ 18 h 23"/>
                  <a:gd name="T20" fmla="*/ 23 w 24"/>
                  <a:gd name="T21" fmla="*/ 22 h 23"/>
                  <a:gd name="T22" fmla="*/ 21 w 24"/>
                  <a:gd name="T23" fmla="*/ 23 h 23"/>
                  <a:gd name="T24" fmla="*/ 12 w 24"/>
                  <a:gd name="T25" fmla="*/ 13 h 23"/>
                  <a:gd name="T26" fmla="*/ 0 w 2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3">
                    <a:moveTo>
                      <a:pt x="0" y="0"/>
                    </a:moveTo>
                    <a:cubicBezTo>
                      <a:pt x="1" y="0"/>
                      <a:pt x="1" y="0"/>
                      <a:pt x="2" y="0"/>
                    </a:cubicBezTo>
                    <a:cubicBezTo>
                      <a:pt x="3" y="0"/>
                      <a:pt x="4" y="0"/>
                      <a:pt x="5" y="1"/>
                    </a:cubicBezTo>
                    <a:cubicBezTo>
                      <a:pt x="6" y="1"/>
                      <a:pt x="7" y="2"/>
                      <a:pt x="8" y="3"/>
                    </a:cubicBezTo>
                    <a:cubicBezTo>
                      <a:pt x="9" y="4"/>
                      <a:pt x="12" y="5"/>
                      <a:pt x="13" y="6"/>
                    </a:cubicBezTo>
                    <a:cubicBezTo>
                      <a:pt x="14" y="6"/>
                      <a:pt x="15" y="7"/>
                      <a:pt x="15" y="7"/>
                    </a:cubicBezTo>
                    <a:cubicBezTo>
                      <a:pt x="16" y="9"/>
                      <a:pt x="18" y="10"/>
                      <a:pt x="19" y="11"/>
                    </a:cubicBezTo>
                    <a:cubicBezTo>
                      <a:pt x="21" y="12"/>
                      <a:pt x="24" y="13"/>
                      <a:pt x="23" y="16"/>
                    </a:cubicBezTo>
                    <a:cubicBezTo>
                      <a:pt x="22" y="17"/>
                      <a:pt x="22" y="17"/>
                      <a:pt x="22" y="18"/>
                    </a:cubicBezTo>
                    <a:cubicBezTo>
                      <a:pt x="23" y="18"/>
                      <a:pt x="23" y="18"/>
                      <a:pt x="23" y="18"/>
                    </a:cubicBezTo>
                    <a:cubicBezTo>
                      <a:pt x="24" y="20"/>
                      <a:pt x="24" y="21"/>
                      <a:pt x="23" y="22"/>
                    </a:cubicBezTo>
                    <a:cubicBezTo>
                      <a:pt x="22" y="22"/>
                      <a:pt x="21" y="23"/>
                      <a:pt x="21" y="23"/>
                    </a:cubicBezTo>
                    <a:cubicBezTo>
                      <a:pt x="19" y="19"/>
                      <a:pt x="16" y="16"/>
                      <a:pt x="12" y="13"/>
                    </a:cubicBezTo>
                    <a:cubicBezTo>
                      <a:pt x="7" y="10"/>
                      <a:pt x="3" y="6"/>
                      <a:pt x="0" y="0"/>
                    </a:cubicBezTo>
                    <a:close/>
                  </a:path>
                </a:pathLst>
              </a:custGeom>
              <a:solidFill>
                <a:srgbClr val="B3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73"/>
              <p:cNvSpPr/>
              <p:nvPr userDrawn="1"/>
            </p:nvSpPr>
            <p:spPr bwMode="auto">
              <a:xfrm>
                <a:off x="2081" y="2445"/>
                <a:ext cx="18" cy="12"/>
              </a:xfrm>
              <a:custGeom>
                <a:avLst/>
                <a:gdLst>
                  <a:gd name="T0" fmla="*/ 2 w 16"/>
                  <a:gd name="T1" fmla="*/ 0 h 10"/>
                  <a:gd name="T2" fmla="*/ 8 w 16"/>
                  <a:gd name="T3" fmla="*/ 1 h 10"/>
                  <a:gd name="T4" fmla="*/ 8 w 16"/>
                  <a:gd name="T5" fmla="*/ 1 h 10"/>
                  <a:gd name="T6" fmla="*/ 10 w 16"/>
                  <a:gd name="T7" fmla="*/ 3 h 10"/>
                  <a:gd name="T8" fmla="*/ 10 w 16"/>
                  <a:gd name="T9" fmla="*/ 3 h 10"/>
                  <a:gd name="T10" fmla="*/ 13 w 16"/>
                  <a:gd name="T11" fmla="*/ 4 h 10"/>
                  <a:gd name="T12" fmla="*/ 14 w 16"/>
                  <a:gd name="T13" fmla="*/ 3 h 10"/>
                  <a:gd name="T14" fmla="*/ 13 w 16"/>
                  <a:gd name="T15" fmla="*/ 10 h 10"/>
                  <a:gd name="T16" fmla="*/ 0 w 16"/>
                  <a:gd name="T17" fmla="*/ 2 h 10"/>
                  <a:gd name="T18" fmla="*/ 2 w 1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2" y="0"/>
                    </a:moveTo>
                    <a:cubicBezTo>
                      <a:pt x="4" y="0"/>
                      <a:pt x="6" y="1"/>
                      <a:pt x="8" y="1"/>
                    </a:cubicBezTo>
                    <a:cubicBezTo>
                      <a:pt x="8" y="1"/>
                      <a:pt x="8" y="1"/>
                      <a:pt x="8" y="1"/>
                    </a:cubicBezTo>
                    <a:cubicBezTo>
                      <a:pt x="9" y="2"/>
                      <a:pt x="10" y="2"/>
                      <a:pt x="10" y="3"/>
                    </a:cubicBezTo>
                    <a:cubicBezTo>
                      <a:pt x="10" y="3"/>
                      <a:pt x="10" y="3"/>
                      <a:pt x="10" y="3"/>
                    </a:cubicBezTo>
                    <a:cubicBezTo>
                      <a:pt x="11" y="3"/>
                      <a:pt x="12" y="3"/>
                      <a:pt x="13" y="4"/>
                    </a:cubicBezTo>
                    <a:cubicBezTo>
                      <a:pt x="13" y="4"/>
                      <a:pt x="14" y="3"/>
                      <a:pt x="14" y="3"/>
                    </a:cubicBezTo>
                    <a:cubicBezTo>
                      <a:pt x="16" y="6"/>
                      <a:pt x="14" y="8"/>
                      <a:pt x="13" y="10"/>
                    </a:cubicBezTo>
                    <a:cubicBezTo>
                      <a:pt x="9" y="7"/>
                      <a:pt x="4" y="6"/>
                      <a:pt x="0" y="2"/>
                    </a:cubicBezTo>
                    <a:cubicBezTo>
                      <a:pt x="1" y="1"/>
                      <a:pt x="1" y="0"/>
                      <a:pt x="2" y="0"/>
                    </a:cubicBezTo>
                    <a:close/>
                  </a:path>
                </a:pathLst>
              </a:custGeom>
              <a:solidFill>
                <a:srgbClr val="B8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74"/>
              <p:cNvSpPr/>
              <p:nvPr userDrawn="1"/>
            </p:nvSpPr>
            <p:spPr bwMode="auto">
              <a:xfrm>
                <a:off x="2060" y="2451"/>
                <a:ext cx="18" cy="17"/>
              </a:xfrm>
              <a:custGeom>
                <a:avLst/>
                <a:gdLst>
                  <a:gd name="T0" fmla="*/ 2 w 15"/>
                  <a:gd name="T1" fmla="*/ 0 h 15"/>
                  <a:gd name="T2" fmla="*/ 5 w 15"/>
                  <a:gd name="T3" fmla="*/ 3 h 15"/>
                  <a:gd name="T4" fmla="*/ 7 w 15"/>
                  <a:gd name="T5" fmla="*/ 4 h 15"/>
                  <a:gd name="T6" fmla="*/ 15 w 15"/>
                  <a:gd name="T7" fmla="*/ 10 h 15"/>
                  <a:gd name="T8" fmla="*/ 12 w 15"/>
                  <a:gd name="T9" fmla="*/ 12 h 15"/>
                  <a:gd name="T10" fmla="*/ 0 w 15"/>
                  <a:gd name="T11" fmla="*/ 1 h 15"/>
                  <a:gd name="T12" fmla="*/ 2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2" y="0"/>
                    </a:moveTo>
                    <a:cubicBezTo>
                      <a:pt x="4" y="0"/>
                      <a:pt x="5" y="2"/>
                      <a:pt x="5" y="3"/>
                    </a:cubicBezTo>
                    <a:cubicBezTo>
                      <a:pt x="6" y="4"/>
                      <a:pt x="7" y="4"/>
                      <a:pt x="7" y="4"/>
                    </a:cubicBezTo>
                    <a:cubicBezTo>
                      <a:pt x="10" y="6"/>
                      <a:pt x="12" y="9"/>
                      <a:pt x="15" y="10"/>
                    </a:cubicBezTo>
                    <a:cubicBezTo>
                      <a:pt x="15" y="12"/>
                      <a:pt x="15" y="15"/>
                      <a:pt x="12" y="12"/>
                    </a:cubicBezTo>
                    <a:cubicBezTo>
                      <a:pt x="8" y="9"/>
                      <a:pt x="4" y="5"/>
                      <a:pt x="0" y="1"/>
                    </a:cubicBezTo>
                    <a:cubicBezTo>
                      <a:pt x="1" y="1"/>
                      <a:pt x="2" y="0"/>
                      <a:pt x="2" y="0"/>
                    </a:cubicBezTo>
                    <a:close/>
                  </a:path>
                </a:pathLst>
              </a:custGeom>
              <a:solidFill>
                <a:srgbClr val="B3B0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75"/>
              <p:cNvSpPr/>
              <p:nvPr userDrawn="1"/>
            </p:nvSpPr>
            <p:spPr bwMode="auto">
              <a:xfrm>
                <a:off x="2048" y="2443"/>
                <a:ext cx="12" cy="9"/>
              </a:xfrm>
              <a:custGeom>
                <a:avLst/>
                <a:gdLst>
                  <a:gd name="T0" fmla="*/ 11 w 11"/>
                  <a:gd name="T1" fmla="*/ 8 h 8"/>
                  <a:gd name="T2" fmla="*/ 2 w 11"/>
                  <a:gd name="T3" fmla="*/ 4 h 8"/>
                  <a:gd name="T4" fmla="*/ 1 w 11"/>
                  <a:gd name="T5" fmla="*/ 1 h 8"/>
                  <a:gd name="T6" fmla="*/ 3 w 11"/>
                  <a:gd name="T7" fmla="*/ 1 h 8"/>
                  <a:gd name="T8" fmla="*/ 11 w 11"/>
                  <a:gd name="T9" fmla="*/ 8 h 8"/>
                </a:gdLst>
                <a:ahLst/>
                <a:cxnLst>
                  <a:cxn ang="0">
                    <a:pos x="T0" y="T1"/>
                  </a:cxn>
                  <a:cxn ang="0">
                    <a:pos x="T2" y="T3"/>
                  </a:cxn>
                  <a:cxn ang="0">
                    <a:pos x="T4" y="T5"/>
                  </a:cxn>
                  <a:cxn ang="0">
                    <a:pos x="T6" y="T7"/>
                  </a:cxn>
                  <a:cxn ang="0">
                    <a:pos x="T8" y="T9"/>
                  </a:cxn>
                </a:cxnLst>
                <a:rect l="0" t="0" r="r" b="b"/>
                <a:pathLst>
                  <a:path w="11" h="8">
                    <a:moveTo>
                      <a:pt x="11" y="8"/>
                    </a:moveTo>
                    <a:cubicBezTo>
                      <a:pt x="8" y="7"/>
                      <a:pt x="5" y="6"/>
                      <a:pt x="2" y="4"/>
                    </a:cubicBezTo>
                    <a:cubicBezTo>
                      <a:pt x="1" y="4"/>
                      <a:pt x="0" y="2"/>
                      <a:pt x="1" y="1"/>
                    </a:cubicBezTo>
                    <a:cubicBezTo>
                      <a:pt x="2" y="0"/>
                      <a:pt x="2" y="0"/>
                      <a:pt x="3" y="1"/>
                    </a:cubicBezTo>
                    <a:cubicBezTo>
                      <a:pt x="7" y="2"/>
                      <a:pt x="10" y="4"/>
                      <a:pt x="11" y="8"/>
                    </a:cubicBezTo>
                    <a:close/>
                  </a:path>
                </a:pathLst>
              </a:custGeom>
              <a:solidFill>
                <a:srgbClr val="B3B0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76"/>
              <p:cNvSpPr/>
              <p:nvPr userDrawn="1"/>
            </p:nvSpPr>
            <p:spPr bwMode="auto">
              <a:xfrm>
                <a:off x="2046" y="2410"/>
                <a:ext cx="11" cy="7"/>
              </a:xfrm>
              <a:custGeom>
                <a:avLst/>
                <a:gdLst>
                  <a:gd name="T0" fmla="*/ 0 w 9"/>
                  <a:gd name="T1" fmla="*/ 3 h 6"/>
                  <a:gd name="T2" fmla="*/ 5 w 9"/>
                  <a:gd name="T3" fmla="*/ 1 h 6"/>
                  <a:gd name="T4" fmla="*/ 7 w 9"/>
                  <a:gd name="T5" fmla="*/ 6 h 6"/>
                  <a:gd name="T6" fmla="*/ 7 w 9"/>
                  <a:gd name="T7" fmla="*/ 6 h 6"/>
                  <a:gd name="T8" fmla="*/ 5 w 9"/>
                  <a:gd name="T9" fmla="*/ 5 h 6"/>
                  <a:gd name="T10" fmla="*/ 0 w 9"/>
                  <a:gd name="T11" fmla="*/ 3 h 6"/>
                </a:gdLst>
                <a:ahLst/>
                <a:cxnLst>
                  <a:cxn ang="0">
                    <a:pos x="T0" y="T1"/>
                  </a:cxn>
                  <a:cxn ang="0">
                    <a:pos x="T2" y="T3"/>
                  </a:cxn>
                  <a:cxn ang="0">
                    <a:pos x="T4" y="T5"/>
                  </a:cxn>
                  <a:cxn ang="0">
                    <a:pos x="T6" y="T7"/>
                  </a:cxn>
                  <a:cxn ang="0">
                    <a:pos x="T8" y="T9"/>
                  </a:cxn>
                  <a:cxn ang="0">
                    <a:pos x="T10" y="T11"/>
                  </a:cxn>
                </a:cxnLst>
                <a:rect l="0" t="0" r="r" b="b"/>
                <a:pathLst>
                  <a:path w="9" h="6">
                    <a:moveTo>
                      <a:pt x="0" y="3"/>
                    </a:moveTo>
                    <a:cubicBezTo>
                      <a:pt x="1" y="0"/>
                      <a:pt x="2" y="0"/>
                      <a:pt x="5" y="1"/>
                    </a:cubicBezTo>
                    <a:cubicBezTo>
                      <a:pt x="6" y="2"/>
                      <a:pt x="9" y="3"/>
                      <a:pt x="7" y="6"/>
                    </a:cubicBezTo>
                    <a:cubicBezTo>
                      <a:pt x="7" y="6"/>
                      <a:pt x="7" y="6"/>
                      <a:pt x="7" y="6"/>
                    </a:cubicBezTo>
                    <a:cubicBezTo>
                      <a:pt x="6" y="6"/>
                      <a:pt x="5" y="6"/>
                      <a:pt x="5" y="5"/>
                    </a:cubicBezTo>
                    <a:cubicBezTo>
                      <a:pt x="3" y="4"/>
                      <a:pt x="2" y="3"/>
                      <a:pt x="0" y="3"/>
                    </a:cubicBezTo>
                    <a:close/>
                  </a:path>
                </a:pathLst>
              </a:custGeom>
              <a:solidFill>
                <a:srgbClr val="E5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77"/>
              <p:cNvSpPr/>
              <p:nvPr userDrawn="1"/>
            </p:nvSpPr>
            <p:spPr bwMode="auto">
              <a:xfrm>
                <a:off x="2052" y="2416"/>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close/>
                  </a:path>
                </a:pathLst>
              </a:custGeom>
              <a:solidFill>
                <a:srgbClr val="C5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78"/>
              <p:cNvSpPr/>
              <p:nvPr userDrawn="1"/>
            </p:nvSpPr>
            <p:spPr bwMode="auto">
              <a:xfrm>
                <a:off x="2107" y="2454"/>
                <a:ext cx="9" cy="11"/>
              </a:xfrm>
              <a:custGeom>
                <a:avLst/>
                <a:gdLst>
                  <a:gd name="T0" fmla="*/ 6 w 7"/>
                  <a:gd name="T1" fmla="*/ 0 h 9"/>
                  <a:gd name="T2" fmla="*/ 7 w 7"/>
                  <a:gd name="T3" fmla="*/ 2 h 9"/>
                  <a:gd name="T4" fmla="*/ 5 w 7"/>
                  <a:gd name="T5" fmla="*/ 8 h 9"/>
                  <a:gd name="T6" fmla="*/ 4 w 7"/>
                  <a:gd name="T7" fmla="*/ 9 h 9"/>
                  <a:gd name="T8" fmla="*/ 2 w 7"/>
                  <a:gd name="T9" fmla="*/ 8 h 9"/>
                  <a:gd name="T10" fmla="*/ 1 w 7"/>
                  <a:gd name="T11" fmla="*/ 2 h 9"/>
                  <a:gd name="T12" fmla="*/ 2 w 7"/>
                  <a:gd name="T13" fmla="*/ 0 h 9"/>
                  <a:gd name="T14" fmla="*/ 5 w 7"/>
                  <a:gd name="T15" fmla="*/ 1 h 9"/>
                  <a:gd name="T16" fmla="*/ 6 w 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6" y="0"/>
                    </a:moveTo>
                    <a:cubicBezTo>
                      <a:pt x="7" y="1"/>
                      <a:pt x="7" y="1"/>
                      <a:pt x="7" y="2"/>
                    </a:cubicBezTo>
                    <a:cubicBezTo>
                      <a:pt x="6" y="4"/>
                      <a:pt x="6" y="6"/>
                      <a:pt x="5" y="8"/>
                    </a:cubicBezTo>
                    <a:cubicBezTo>
                      <a:pt x="5" y="8"/>
                      <a:pt x="4" y="9"/>
                      <a:pt x="4" y="9"/>
                    </a:cubicBezTo>
                    <a:cubicBezTo>
                      <a:pt x="3" y="9"/>
                      <a:pt x="3" y="8"/>
                      <a:pt x="2" y="8"/>
                    </a:cubicBezTo>
                    <a:cubicBezTo>
                      <a:pt x="1" y="7"/>
                      <a:pt x="0" y="4"/>
                      <a:pt x="1" y="2"/>
                    </a:cubicBezTo>
                    <a:cubicBezTo>
                      <a:pt x="1" y="1"/>
                      <a:pt x="2" y="1"/>
                      <a:pt x="2" y="0"/>
                    </a:cubicBezTo>
                    <a:cubicBezTo>
                      <a:pt x="3" y="0"/>
                      <a:pt x="4" y="0"/>
                      <a:pt x="5" y="1"/>
                    </a:cubicBezTo>
                    <a:cubicBezTo>
                      <a:pt x="5" y="0"/>
                      <a:pt x="6" y="0"/>
                      <a:pt x="6" y="0"/>
                    </a:cubicBezTo>
                    <a:close/>
                  </a:path>
                </a:pathLst>
              </a:custGeom>
              <a:solidFill>
                <a:srgbClr val="CF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79"/>
              <p:cNvSpPr/>
              <p:nvPr userDrawn="1"/>
            </p:nvSpPr>
            <p:spPr bwMode="auto">
              <a:xfrm>
                <a:off x="2113" y="2463"/>
                <a:ext cx="4" cy="4"/>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1" y="3"/>
                      <a:pt x="1" y="2"/>
                      <a:pt x="0" y="0"/>
                    </a:cubicBezTo>
                    <a:cubicBezTo>
                      <a:pt x="2" y="1"/>
                      <a:pt x="3" y="2"/>
                      <a:pt x="3" y="3"/>
                    </a:cubicBezTo>
                    <a:close/>
                  </a:path>
                </a:pathLst>
              </a:custGeom>
              <a:solidFill>
                <a:srgbClr val="CF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80"/>
              <p:cNvSpPr/>
              <p:nvPr userDrawn="1"/>
            </p:nvSpPr>
            <p:spPr bwMode="auto">
              <a:xfrm>
                <a:off x="2102" y="2476"/>
                <a:ext cx="18" cy="13"/>
              </a:xfrm>
              <a:custGeom>
                <a:avLst/>
                <a:gdLst>
                  <a:gd name="T0" fmla="*/ 8 w 16"/>
                  <a:gd name="T1" fmla="*/ 11 h 11"/>
                  <a:gd name="T2" fmla="*/ 2 w 16"/>
                  <a:gd name="T3" fmla="*/ 7 h 11"/>
                  <a:gd name="T4" fmla="*/ 3 w 16"/>
                  <a:gd name="T5" fmla="*/ 3 h 11"/>
                  <a:gd name="T6" fmla="*/ 9 w 16"/>
                  <a:gd name="T7" fmla="*/ 2 h 11"/>
                  <a:gd name="T8" fmla="*/ 11 w 16"/>
                  <a:gd name="T9" fmla="*/ 1 h 11"/>
                  <a:gd name="T10" fmla="*/ 16 w 16"/>
                  <a:gd name="T11" fmla="*/ 1 h 11"/>
                  <a:gd name="T12" fmla="*/ 16 w 16"/>
                  <a:gd name="T13" fmla="*/ 1 h 11"/>
                  <a:gd name="T14" fmla="*/ 14 w 16"/>
                  <a:gd name="T15" fmla="*/ 6 h 11"/>
                  <a:gd name="T16" fmla="*/ 8 w 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8" y="11"/>
                    </a:moveTo>
                    <a:cubicBezTo>
                      <a:pt x="7" y="9"/>
                      <a:pt x="4" y="9"/>
                      <a:pt x="2" y="7"/>
                    </a:cubicBezTo>
                    <a:cubicBezTo>
                      <a:pt x="0" y="5"/>
                      <a:pt x="0" y="4"/>
                      <a:pt x="3" y="3"/>
                    </a:cubicBezTo>
                    <a:cubicBezTo>
                      <a:pt x="5" y="2"/>
                      <a:pt x="7" y="3"/>
                      <a:pt x="9" y="2"/>
                    </a:cubicBezTo>
                    <a:cubicBezTo>
                      <a:pt x="10" y="2"/>
                      <a:pt x="10" y="1"/>
                      <a:pt x="11" y="1"/>
                    </a:cubicBezTo>
                    <a:cubicBezTo>
                      <a:pt x="13" y="0"/>
                      <a:pt x="14" y="0"/>
                      <a:pt x="16" y="1"/>
                    </a:cubicBezTo>
                    <a:cubicBezTo>
                      <a:pt x="16" y="1"/>
                      <a:pt x="16" y="1"/>
                      <a:pt x="16" y="1"/>
                    </a:cubicBezTo>
                    <a:cubicBezTo>
                      <a:pt x="16" y="3"/>
                      <a:pt x="16" y="6"/>
                      <a:pt x="14" y="6"/>
                    </a:cubicBezTo>
                    <a:cubicBezTo>
                      <a:pt x="10" y="6"/>
                      <a:pt x="10" y="10"/>
                      <a:pt x="8" y="11"/>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81"/>
              <p:cNvSpPr/>
              <p:nvPr userDrawn="1"/>
            </p:nvSpPr>
            <p:spPr bwMode="auto">
              <a:xfrm>
                <a:off x="2162" y="2538"/>
                <a:ext cx="3" cy="3"/>
              </a:xfrm>
              <a:custGeom>
                <a:avLst/>
                <a:gdLst>
                  <a:gd name="T0" fmla="*/ 3 w 3"/>
                  <a:gd name="T1" fmla="*/ 2 h 2"/>
                  <a:gd name="T2" fmla="*/ 0 w 3"/>
                  <a:gd name="T3" fmla="*/ 1 h 2"/>
                  <a:gd name="T4" fmla="*/ 2 w 3"/>
                  <a:gd name="T5" fmla="*/ 1 h 2"/>
                  <a:gd name="T6" fmla="*/ 2 w 3"/>
                  <a:gd name="T7" fmla="*/ 0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2" y="2"/>
                      <a:pt x="1" y="1"/>
                      <a:pt x="0" y="1"/>
                    </a:cubicBezTo>
                    <a:cubicBezTo>
                      <a:pt x="1" y="1"/>
                      <a:pt x="2" y="1"/>
                      <a:pt x="2" y="1"/>
                    </a:cubicBezTo>
                    <a:cubicBezTo>
                      <a:pt x="2" y="0"/>
                      <a:pt x="2" y="0"/>
                      <a:pt x="2" y="0"/>
                    </a:cubicBezTo>
                    <a:cubicBezTo>
                      <a:pt x="2" y="1"/>
                      <a:pt x="3" y="2"/>
                      <a:pt x="3" y="2"/>
                    </a:cubicBezTo>
                    <a:close/>
                  </a:path>
                </a:pathLst>
              </a:custGeom>
              <a:solidFill>
                <a:srgbClr val="D9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82"/>
              <p:cNvSpPr/>
              <p:nvPr userDrawn="1"/>
            </p:nvSpPr>
            <p:spPr bwMode="auto">
              <a:xfrm>
                <a:off x="2164" y="2538"/>
                <a:ext cx="1" cy="2"/>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1" y="0"/>
                      <a:pt x="1" y="0"/>
                      <a:pt x="0" y="0"/>
                    </a:cubicBezTo>
                    <a:lnTo>
                      <a:pt x="0" y="1"/>
                    </a:lnTo>
                    <a:close/>
                  </a:path>
                </a:pathLst>
              </a:custGeom>
              <a:solidFill>
                <a:srgbClr val="D9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83"/>
              <p:cNvSpPr/>
              <p:nvPr userDrawn="1"/>
            </p:nvSpPr>
            <p:spPr bwMode="auto">
              <a:xfrm>
                <a:off x="2089" y="2458"/>
                <a:ext cx="31" cy="26"/>
              </a:xfrm>
              <a:custGeom>
                <a:avLst/>
                <a:gdLst>
                  <a:gd name="T0" fmla="*/ 22 w 27"/>
                  <a:gd name="T1" fmla="*/ 19 h 23"/>
                  <a:gd name="T2" fmla="*/ 15 w 27"/>
                  <a:gd name="T3" fmla="*/ 21 h 23"/>
                  <a:gd name="T4" fmla="*/ 13 w 27"/>
                  <a:gd name="T5" fmla="*/ 23 h 23"/>
                  <a:gd name="T6" fmla="*/ 10 w 27"/>
                  <a:gd name="T7" fmla="*/ 19 h 23"/>
                  <a:gd name="T8" fmla="*/ 10 w 27"/>
                  <a:gd name="T9" fmla="*/ 19 h 23"/>
                  <a:gd name="T10" fmla="*/ 1 w 27"/>
                  <a:gd name="T11" fmla="*/ 15 h 23"/>
                  <a:gd name="T12" fmla="*/ 0 w 27"/>
                  <a:gd name="T13" fmla="*/ 11 h 23"/>
                  <a:gd name="T14" fmla="*/ 0 w 27"/>
                  <a:gd name="T15" fmla="*/ 10 h 23"/>
                  <a:gd name="T16" fmla="*/ 3 w 27"/>
                  <a:gd name="T17" fmla="*/ 8 h 23"/>
                  <a:gd name="T18" fmla="*/ 9 w 27"/>
                  <a:gd name="T19" fmla="*/ 9 h 23"/>
                  <a:gd name="T20" fmla="*/ 7 w 27"/>
                  <a:gd name="T21" fmla="*/ 2 h 23"/>
                  <a:gd name="T22" fmla="*/ 13 w 27"/>
                  <a:gd name="T23" fmla="*/ 4 h 23"/>
                  <a:gd name="T24" fmla="*/ 14 w 27"/>
                  <a:gd name="T25" fmla="*/ 6 h 23"/>
                  <a:gd name="T26" fmla="*/ 15 w 27"/>
                  <a:gd name="T27" fmla="*/ 5 h 23"/>
                  <a:gd name="T28" fmla="*/ 18 w 27"/>
                  <a:gd name="T29" fmla="*/ 7 h 23"/>
                  <a:gd name="T30" fmla="*/ 19 w 27"/>
                  <a:gd name="T31" fmla="*/ 10 h 23"/>
                  <a:gd name="T32" fmla="*/ 21 w 27"/>
                  <a:gd name="T33" fmla="*/ 15 h 23"/>
                  <a:gd name="T34" fmla="*/ 27 w 27"/>
                  <a:gd name="T35" fmla="*/ 17 h 23"/>
                  <a:gd name="T36" fmla="*/ 22 w 27"/>
                  <a:gd name="T3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3">
                    <a:moveTo>
                      <a:pt x="22" y="19"/>
                    </a:moveTo>
                    <a:cubicBezTo>
                      <a:pt x="20" y="22"/>
                      <a:pt x="18" y="21"/>
                      <a:pt x="15" y="21"/>
                    </a:cubicBezTo>
                    <a:cubicBezTo>
                      <a:pt x="13" y="20"/>
                      <a:pt x="13" y="22"/>
                      <a:pt x="13" y="23"/>
                    </a:cubicBezTo>
                    <a:cubicBezTo>
                      <a:pt x="11" y="23"/>
                      <a:pt x="11" y="20"/>
                      <a:pt x="10" y="19"/>
                    </a:cubicBezTo>
                    <a:cubicBezTo>
                      <a:pt x="10" y="19"/>
                      <a:pt x="10" y="19"/>
                      <a:pt x="10" y="19"/>
                    </a:cubicBezTo>
                    <a:cubicBezTo>
                      <a:pt x="7" y="17"/>
                      <a:pt x="4" y="16"/>
                      <a:pt x="1" y="15"/>
                    </a:cubicBezTo>
                    <a:cubicBezTo>
                      <a:pt x="3" y="14"/>
                      <a:pt x="2" y="12"/>
                      <a:pt x="0" y="11"/>
                    </a:cubicBezTo>
                    <a:cubicBezTo>
                      <a:pt x="0" y="11"/>
                      <a:pt x="0" y="10"/>
                      <a:pt x="0" y="10"/>
                    </a:cubicBezTo>
                    <a:cubicBezTo>
                      <a:pt x="0" y="8"/>
                      <a:pt x="1" y="8"/>
                      <a:pt x="3" y="8"/>
                    </a:cubicBezTo>
                    <a:cubicBezTo>
                      <a:pt x="5" y="9"/>
                      <a:pt x="7" y="10"/>
                      <a:pt x="9" y="9"/>
                    </a:cubicBezTo>
                    <a:cubicBezTo>
                      <a:pt x="8" y="7"/>
                      <a:pt x="6" y="5"/>
                      <a:pt x="7" y="2"/>
                    </a:cubicBezTo>
                    <a:cubicBezTo>
                      <a:pt x="9" y="0"/>
                      <a:pt x="11" y="2"/>
                      <a:pt x="13" y="4"/>
                    </a:cubicBezTo>
                    <a:cubicBezTo>
                      <a:pt x="14" y="4"/>
                      <a:pt x="14" y="5"/>
                      <a:pt x="14" y="6"/>
                    </a:cubicBezTo>
                    <a:cubicBezTo>
                      <a:pt x="14" y="6"/>
                      <a:pt x="14" y="5"/>
                      <a:pt x="15" y="5"/>
                    </a:cubicBezTo>
                    <a:cubicBezTo>
                      <a:pt x="16" y="5"/>
                      <a:pt x="17" y="5"/>
                      <a:pt x="18" y="7"/>
                    </a:cubicBezTo>
                    <a:cubicBezTo>
                      <a:pt x="19" y="8"/>
                      <a:pt x="20" y="9"/>
                      <a:pt x="19" y="10"/>
                    </a:cubicBezTo>
                    <a:cubicBezTo>
                      <a:pt x="19" y="12"/>
                      <a:pt x="14" y="16"/>
                      <a:pt x="21" y="15"/>
                    </a:cubicBezTo>
                    <a:cubicBezTo>
                      <a:pt x="24" y="15"/>
                      <a:pt x="25" y="15"/>
                      <a:pt x="27" y="17"/>
                    </a:cubicBezTo>
                    <a:cubicBezTo>
                      <a:pt x="25" y="18"/>
                      <a:pt x="23" y="18"/>
                      <a:pt x="22" y="19"/>
                    </a:cubicBezTo>
                    <a:close/>
                  </a:path>
                </a:pathLst>
              </a:custGeom>
              <a:solidFill>
                <a:srgbClr val="BE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84"/>
              <p:cNvSpPr/>
              <p:nvPr userDrawn="1"/>
            </p:nvSpPr>
            <p:spPr bwMode="auto">
              <a:xfrm>
                <a:off x="2110" y="2463"/>
                <a:ext cx="2" cy="6"/>
              </a:xfrm>
              <a:custGeom>
                <a:avLst/>
                <a:gdLst>
                  <a:gd name="T0" fmla="*/ 1 w 2"/>
                  <a:gd name="T1" fmla="*/ 5 h 5"/>
                  <a:gd name="T2" fmla="*/ 0 w 2"/>
                  <a:gd name="T3" fmla="*/ 1 h 5"/>
                  <a:gd name="T4" fmla="*/ 0 w 2"/>
                  <a:gd name="T5" fmla="*/ 0 h 5"/>
                  <a:gd name="T6" fmla="*/ 2 w 2"/>
                  <a:gd name="T7" fmla="*/ 1 h 5"/>
                  <a:gd name="T8" fmla="*/ 2 w 2"/>
                  <a:gd name="T9" fmla="*/ 1 h 5"/>
                  <a:gd name="T10" fmla="*/ 1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1" y="5"/>
                    </a:moveTo>
                    <a:cubicBezTo>
                      <a:pt x="1" y="4"/>
                      <a:pt x="0" y="3"/>
                      <a:pt x="0" y="1"/>
                    </a:cubicBezTo>
                    <a:cubicBezTo>
                      <a:pt x="0" y="1"/>
                      <a:pt x="0" y="1"/>
                      <a:pt x="0" y="0"/>
                    </a:cubicBezTo>
                    <a:cubicBezTo>
                      <a:pt x="1" y="1"/>
                      <a:pt x="1" y="1"/>
                      <a:pt x="2" y="1"/>
                    </a:cubicBezTo>
                    <a:cubicBezTo>
                      <a:pt x="2" y="1"/>
                      <a:pt x="2" y="1"/>
                      <a:pt x="2" y="1"/>
                    </a:cubicBezTo>
                    <a:cubicBezTo>
                      <a:pt x="2" y="2"/>
                      <a:pt x="2" y="4"/>
                      <a:pt x="1" y="5"/>
                    </a:cubicBezTo>
                    <a:close/>
                  </a:path>
                </a:pathLst>
              </a:custGeom>
              <a:solidFill>
                <a:srgbClr val="B7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85"/>
              <p:cNvSpPr/>
              <p:nvPr userDrawn="1"/>
            </p:nvSpPr>
            <p:spPr bwMode="auto">
              <a:xfrm>
                <a:off x="1916" y="2553"/>
                <a:ext cx="12" cy="13"/>
              </a:xfrm>
              <a:custGeom>
                <a:avLst/>
                <a:gdLst>
                  <a:gd name="T0" fmla="*/ 10 w 10"/>
                  <a:gd name="T1" fmla="*/ 4 h 11"/>
                  <a:gd name="T2" fmla="*/ 0 w 10"/>
                  <a:gd name="T3" fmla="*/ 11 h 11"/>
                  <a:gd name="T4" fmla="*/ 0 w 10"/>
                  <a:gd name="T5" fmla="*/ 8 h 11"/>
                  <a:gd name="T6" fmla="*/ 1 w 10"/>
                  <a:gd name="T7" fmla="*/ 6 h 11"/>
                  <a:gd name="T8" fmla="*/ 3 w 10"/>
                  <a:gd name="T9" fmla="*/ 1 h 11"/>
                  <a:gd name="T10" fmla="*/ 5 w 10"/>
                  <a:gd name="T11" fmla="*/ 0 h 11"/>
                  <a:gd name="T12" fmla="*/ 10 w 1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10" y="4"/>
                    </a:moveTo>
                    <a:cubicBezTo>
                      <a:pt x="4" y="2"/>
                      <a:pt x="4" y="9"/>
                      <a:pt x="0" y="11"/>
                    </a:cubicBezTo>
                    <a:cubicBezTo>
                      <a:pt x="0" y="10"/>
                      <a:pt x="0" y="9"/>
                      <a:pt x="0" y="8"/>
                    </a:cubicBezTo>
                    <a:cubicBezTo>
                      <a:pt x="1" y="8"/>
                      <a:pt x="1" y="7"/>
                      <a:pt x="1" y="6"/>
                    </a:cubicBezTo>
                    <a:cubicBezTo>
                      <a:pt x="2" y="4"/>
                      <a:pt x="2" y="3"/>
                      <a:pt x="3" y="1"/>
                    </a:cubicBezTo>
                    <a:cubicBezTo>
                      <a:pt x="4" y="1"/>
                      <a:pt x="4" y="1"/>
                      <a:pt x="5" y="0"/>
                    </a:cubicBezTo>
                    <a:cubicBezTo>
                      <a:pt x="7" y="1"/>
                      <a:pt x="9" y="2"/>
                      <a:pt x="10" y="4"/>
                    </a:cubicBezTo>
                    <a:close/>
                  </a:path>
                </a:pathLst>
              </a:custGeom>
              <a:solidFill>
                <a:srgbClr val="6B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86"/>
              <p:cNvSpPr/>
              <p:nvPr userDrawn="1"/>
            </p:nvSpPr>
            <p:spPr bwMode="auto">
              <a:xfrm>
                <a:off x="1926" y="2541"/>
                <a:ext cx="6" cy="8"/>
              </a:xfrm>
              <a:custGeom>
                <a:avLst/>
                <a:gdLst>
                  <a:gd name="T0" fmla="*/ 0 w 5"/>
                  <a:gd name="T1" fmla="*/ 0 h 7"/>
                  <a:gd name="T2" fmla="*/ 1 w 5"/>
                  <a:gd name="T3" fmla="*/ 0 h 7"/>
                  <a:gd name="T4" fmla="*/ 5 w 5"/>
                  <a:gd name="T5" fmla="*/ 6 h 7"/>
                  <a:gd name="T6" fmla="*/ 4 w 5"/>
                  <a:gd name="T7" fmla="*/ 7 h 7"/>
                  <a:gd name="T8" fmla="*/ 0 w 5"/>
                  <a:gd name="T9" fmla="*/ 0 h 7"/>
                </a:gdLst>
                <a:ahLst/>
                <a:cxnLst>
                  <a:cxn ang="0">
                    <a:pos x="T0" y="T1"/>
                  </a:cxn>
                  <a:cxn ang="0">
                    <a:pos x="T2" y="T3"/>
                  </a:cxn>
                  <a:cxn ang="0">
                    <a:pos x="T4" y="T5"/>
                  </a:cxn>
                  <a:cxn ang="0">
                    <a:pos x="T6" y="T7"/>
                  </a:cxn>
                  <a:cxn ang="0">
                    <a:pos x="T8" y="T9"/>
                  </a:cxn>
                </a:cxnLst>
                <a:rect l="0" t="0" r="r" b="b"/>
                <a:pathLst>
                  <a:path w="5" h="7">
                    <a:moveTo>
                      <a:pt x="0" y="0"/>
                    </a:moveTo>
                    <a:cubicBezTo>
                      <a:pt x="0" y="0"/>
                      <a:pt x="1" y="0"/>
                      <a:pt x="1" y="0"/>
                    </a:cubicBezTo>
                    <a:cubicBezTo>
                      <a:pt x="4" y="1"/>
                      <a:pt x="5" y="3"/>
                      <a:pt x="5" y="6"/>
                    </a:cubicBezTo>
                    <a:cubicBezTo>
                      <a:pt x="4" y="6"/>
                      <a:pt x="4" y="7"/>
                      <a:pt x="4" y="7"/>
                    </a:cubicBezTo>
                    <a:cubicBezTo>
                      <a:pt x="0" y="6"/>
                      <a:pt x="1" y="3"/>
                      <a:pt x="0" y="0"/>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87"/>
              <p:cNvSpPr/>
              <p:nvPr userDrawn="1"/>
            </p:nvSpPr>
            <p:spPr bwMode="auto">
              <a:xfrm>
                <a:off x="1931" y="2546"/>
                <a:ext cx="5" cy="4"/>
              </a:xfrm>
              <a:custGeom>
                <a:avLst/>
                <a:gdLst>
                  <a:gd name="T0" fmla="*/ 4 w 4"/>
                  <a:gd name="T1" fmla="*/ 3 h 3"/>
                  <a:gd name="T2" fmla="*/ 0 w 4"/>
                  <a:gd name="T3" fmla="*/ 2 h 3"/>
                  <a:gd name="T4" fmla="*/ 0 w 4"/>
                  <a:gd name="T5" fmla="*/ 1 h 3"/>
                  <a:gd name="T6" fmla="*/ 4 w 4"/>
                  <a:gd name="T7" fmla="*/ 2 h 3"/>
                  <a:gd name="T8" fmla="*/ 4 w 4"/>
                  <a:gd name="T9" fmla="*/ 3 h 3"/>
                </a:gdLst>
                <a:ahLst/>
                <a:cxnLst>
                  <a:cxn ang="0">
                    <a:pos x="T0" y="T1"/>
                  </a:cxn>
                  <a:cxn ang="0">
                    <a:pos x="T2" y="T3"/>
                  </a:cxn>
                  <a:cxn ang="0">
                    <a:pos x="T4" y="T5"/>
                  </a:cxn>
                  <a:cxn ang="0">
                    <a:pos x="T6" y="T7"/>
                  </a:cxn>
                  <a:cxn ang="0">
                    <a:pos x="T8" y="T9"/>
                  </a:cxn>
                </a:cxnLst>
                <a:rect l="0" t="0" r="r" b="b"/>
                <a:pathLst>
                  <a:path w="4" h="3">
                    <a:moveTo>
                      <a:pt x="4" y="3"/>
                    </a:moveTo>
                    <a:cubicBezTo>
                      <a:pt x="2" y="3"/>
                      <a:pt x="1" y="3"/>
                      <a:pt x="0" y="2"/>
                    </a:cubicBezTo>
                    <a:cubicBezTo>
                      <a:pt x="0" y="1"/>
                      <a:pt x="0" y="1"/>
                      <a:pt x="0" y="1"/>
                    </a:cubicBezTo>
                    <a:cubicBezTo>
                      <a:pt x="2" y="0"/>
                      <a:pt x="3" y="0"/>
                      <a:pt x="4" y="2"/>
                    </a:cubicBezTo>
                    <a:cubicBezTo>
                      <a:pt x="4" y="3"/>
                      <a:pt x="4" y="3"/>
                      <a:pt x="4" y="3"/>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88"/>
              <p:cNvSpPr/>
              <p:nvPr userDrawn="1"/>
            </p:nvSpPr>
            <p:spPr bwMode="auto">
              <a:xfrm>
                <a:off x="1928" y="2511"/>
                <a:ext cx="17" cy="38"/>
              </a:xfrm>
              <a:custGeom>
                <a:avLst/>
                <a:gdLst>
                  <a:gd name="T0" fmla="*/ 7 w 15"/>
                  <a:gd name="T1" fmla="*/ 33 h 33"/>
                  <a:gd name="T2" fmla="*/ 3 w 15"/>
                  <a:gd name="T3" fmla="*/ 32 h 33"/>
                  <a:gd name="T4" fmla="*/ 0 w 15"/>
                  <a:gd name="T5" fmla="*/ 26 h 33"/>
                  <a:gd name="T6" fmla="*/ 0 w 15"/>
                  <a:gd name="T7" fmla="*/ 26 h 33"/>
                  <a:gd name="T8" fmla="*/ 2 w 15"/>
                  <a:gd name="T9" fmla="*/ 19 h 33"/>
                  <a:gd name="T10" fmla="*/ 4 w 15"/>
                  <a:gd name="T11" fmla="*/ 11 h 33"/>
                  <a:gd name="T12" fmla="*/ 7 w 15"/>
                  <a:gd name="T13" fmla="*/ 4 h 33"/>
                  <a:gd name="T14" fmla="*/ 15 w 15"/>
                  <a:gd name="T15" fmla="*/ 2 h 33"/>
                  <a:gd name="T16" fmla="*/ 11 w 15"/>
                  <a:gd name="T17" fmla="*/ 30 h 33"/>
                  <a:gd name="T18" fmla="*/ 10 w 15"/>
                  <a:gd name="T19" fmla="*/ 32 h 33"/>
                  <a:gd name="T20" fmla="*/ 7 w 15"/>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3">
                    <a:moveTo>
                      <a:pt x="7" y="33"/>
                    </a:moveTo>
                    <a:cubicBezTo>
                      <a:pt x="6" y="32"/>
                      <a:pt x="5" y="32"/>
                      <a:pt x="3" y="32"/>
                    </a:cubicBezTo>
                    <a:cubicBezTo>
                      <a:pt x="2" y="30"/>
                      <a:pt x="1" y="28"/>
                      <a:pt x="0" y="26"/>
                    </a:cubicBezTo>
                    <a:cubicBezTo>
                      <a:pt x="0" y="26"/>
                      <a:pt x="0" y="26"/>
                      <a:pt x="0" y="26"/>
                    </a:cubicBezTo>
                    <a:cubicBezTo>
                      <a:pt x="2" y="24"/>
                      <a:pt x="2" y="21"/>
                      <a:pt x="2" y="19"/>
                    </a:cubicBezTo>
                    <a:cubicBezTo>
                      <a:pt x="2" y="17"/>
                      <a:pt x="5" y="14"/>
                      <a:pt x="4" y="11"/>
                    </a:cubicBezTo>
                    <a:cubicBezTo>
                      <a:pt x="6" y="10"/>
                      <a:pt x="6" y="6"/>
                      <a:pt x="7" y="4"/>
                    </a:cubicBezTo>
                    <a:cubicBezTo>
                      <a:pt x="10" y="3"/>
                      <a:pt x="11" y="0"/>
                      <a:pt x="15" y="2"/>
                    </a:cubicBezTo>
                    <a:cubicBezTo>
                      <a:pt x="13" y="11"/>
                      <a:pt x="8" y="20"/>
                      <a:pt x="11" y="30"/>
                    </a:cubicBezTo>
                    <a:cubicBezTo>
                      <a:pt x="11" y="31"/>
                      <a:pt x="11" y="31"/>
                      <a:pt x="10" y="32"/>
                    </a:cubicBezTo>
                    <a:cubicBezTo>
                      <a:pt x="9" y="33"/>
                      <a:pt x="8" y="33"/>
                      <a:pt x="7" y="33"/>
                    </a:cubicBezTo>
                    <a:close/>
                  </a:path>
                </a:pathLst>
              </a:custGeom>
              <a:solidFill>
                <a:srgbClr val="5255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89"/>
              <p:cNvSpPr/>
              <p:nvPr userDrawn="1"/>
            </p:nvSpPr>
            <p:spPr bwMode="auto">
              <a:xfrm>
                <a:off x="1939" y="2505"/>
                <a:ext cx="6" cy="3"/>
              </a:xfrm>
              <a:custGeom>
                <a:avLst/>
                <a:gdLst>
                  <a:gd name="T0" fmla="*/ 5 w 5"/>
                  <a:gd name="T1" fmla="*/ 3 h 3"/>
                  <a:gd name="T2" fmla="*/ 0 w 5"/>
                  <a:gd name="T3" fmla="*/ 1 h 3"/>
                  <a:gd name="T4" fmla="*/ 5 w 5"/>
                  <a:gd name="T5" fmla="*/ 3 h 3"/>
                </a:gdLst>
                <a:ahLst/>
                <a:cxnLst>
                  <a:cxn ang="0">
                    <a:pos x="T0" y="T1"/>
                  </a:cxn>
                  <a:cxn ang="0">
                    <a:pos x="T2" y="T3"/>
                  </a:cxn>
                  <a:cxn ang="0">
                    <a:pos x="T4" y="T5"/>
                  </a:cxn>
                </a:cxnLst>
                <a:rect l="0" t="0" r="r" b="b"/>
                <a:pathLst>
                  <a:path w="5" h="3">
                    <a:moveTo>
                      <a:pt x="5" y="3"/>
                    </a:moveTo>
                    <a:cubicBezTo>
                      <a:pt x="3" y="3"/>
                      <a:pt x="2" y="2"/>
                      <a:pt x="0" y="1"/>
                    </a:cubicBezTo>
                    <a:cubicBezTo>
                      <a:pt x="3" y="0"/>
                      <a:pt x="4" y="1"/>
                      <a:pt x="5" y="3"/>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90"/>
              <p:cNvSpPr/>
              <p:nvPr userDrawn="1"/>
            </p:nvSpPr>
            <p:spPr bwMode="auto">
              <a:xfrm>
                <a:off x="1945" y="2508"/>
                <a:ext cx="5" cy="3"/>
              </a:xfrm>
              <a:custGeom>
                <a:avLst/>
                <a:gdLst>
                  <a:gd name="T0" fmla="*/ 4 w 4"/>
                  <a:gd name="T1" fmla="*/ 1 h 2"/>
                  <a:gd name="T2" fmla="*/ 3 w 4"/>
                  <a:gd name="T3" fmla="*/ 2 h 2"/>
                  <a:gd name="T4" fmla="*/ 2 w 4"/>
                  <a:gd name="T5" fmla="*/ 2 h 2"/>
                  <a:gd name="T6" fmla="*/ 0 w 4"/>
                  <a:gd name="T7" fmla="*/ 0 h 2"/>
                  <a:gd name="T8" fmla="*/ 4 w 4"/>
                  <a:gd name="T9" fmla="*/ 1 h 2"/>
                </a:gdLst>
                <a:ahLst/>
                <a:cxnLst>
                  <a:cxn ang="0">
                    <a:pos x="T0" y="T1"/>
                  </a:cxn>
                  <a:cxn ang="0">
                    <a:pos x="T2" y="T3"/>
                  </a:cxn>
                  <a:cxn ang="0">
                    <a:pos x="T4" y="T5"/>
                  </a:cxn>
                  <a:cxn ang="0">
                    <a:pos x="T6" y="T7"/>
                  </a:cxn>
                  <a:cxn ang="0">
                    <a:pos x="T8" y="T9"/>
                  </a:cxn>
                </a:cxnLst>
                <a:rect l="0" t="0" r="r" b="b"/>
                <a:pathLst>
                  <a:path w="4" h="2">
                    <a:moveTo>
                      <a:pt x="4" y="1"/>
                    </a:moveTo>
                    <a:cubicBezTo>
                      <a:pt x="3" y="2"/>
                      <a:pt x="3" y="2"/>
                      <a:pt x="3" y="2"/>
                    </a:cubicBezTo>
                    <a:cubicBezTo>
                      <a:pt x="2" y="2"/>
                      <a:pt x="2" y="2"/>
                      <a:pt x="2" y="2"/>
                    </a:cubicBezTo>
                    <a:cubicBezTo>
                      <a:pt x="2" y="1"/>
                      <a:pt x="1" y="1"/>
                      <a:pt x="0" y="0"/>
                    </a:cubicBezTo>
                    <a:cubicBezTo>
                      <a:pt x="2" y="0"/>
                      <a:pt x="3" y="0"/>
                      <a:pt x="4" y="1"/>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91"/>
              <p:cNvSpPr/>
              <p:nvPr userDrawn="1"/>
            </p:nvSpPr>
            <p:spPr bwMode="auto">
              <a:xfrm>
                <a:off x="1951" y="2504"/>
                <a:ext cx="2" cy="2"/>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1" y="0"/>
                      <a:pt x="2" y="1"/>
                      <a:pt x="2" y="2"/>
                    </a:cubicBezTo>
                    <a:cubicBezTo>
                      <a:pt x="1" y="2"/>
                      <a:pt x="0" y="2"/>
                      <a:pt x="0" y="1"/>
                    </a:cubicBez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92"/>
              <p:cNvSpPr/>
              <p:nvPr userDrawn="1"/>
            </p:nvSpPr>
            <p:spPr bwMode="auto">
              <a:xfrm>
                <a:off x="1928" y="2533"/>
                <a:ext cx="4" cy="8"/>
              </a:xfrm>
              <a:custGeom>
                <a:avLst/>
                <a:gdLst>
                  <a:gd name="T0" fmla="*/ 2 w 4"/>
                  <a:gd name="T1" fmla="*/ 0 h 7"/>
                  <a:gd name="T2" fmla="*/ 0 w 4"/>
                  <a:gd name="T3" fmla="*/ 7 h 7"/>
                  <a:gd name="T4" fmla="*/ 0 w 4"/>
                  <a:gd name="T5" fmla="*/ 4 h 7"/>
                  <a:gd name="T6" fmla="*/ 2 w 4"/>
                  <a:gd name="T7" fmla="*/ 0 h 7"/>
                </a:gdLst>
                <a:ahLst/>
                <a:cxnLst>
                  <a:cxn ang="0">
                    <a:pos x="T0" y="T1"/>
                  </a:cxn>
                  <a:cxn ang="0">
                    <a:pos x="T2" y="T3"/>
                  </a:cxn>
                  <a:cxn ang="0">
                    <a:pos x="T4" y="T5"/>
                  </a:cxn>
                  <a:cxn ang="0">
                    <a:pos x="T6" y="T7"/>
                  </a:cxn>
                </a:cxnLst>
                <a:rect l="0" t="0" r="r" b="b"/>
                <a:pathLst>
                  <a:path w="4" h="7">
                    <a:moveTo>
                      <a:pt x="2" y="0"/>
                    </a:moveTo>
                    <a:cubicBezTo>
                      <a:pt x="4" y="3"/>
                      <a:pt x="3" y="5"/>
                      <a:pt x="0" y="7"/>
                    </a:cubicBezTo>
                    <a:cubicBezTo>
                      <a:pt x="0" y="6"/>
                      <a:pt x="0" y="5"/>
                      <a:pt x="0" y="4"/>
                    </a:cubicBezTo>
                    <a:cubicBezTo>
                      <a:pt x="1" y="2"/>
                      <a:pt x="1" y="1"/>
                      <a:pt x="2" y="0"/>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93"/>
              <p:cNvSpPr/>
              <p:nvPr userDrawn="1"/>
            </p:nvSpPr>
            <p:spPr bwMode="auto">
              <a:xfrm>
                <a:off x="1831" y="2266"/>
                <a:ext cx="46" cy="24"/>
              </a:xfrm>
              <a:custGeom>
                <a:avLst/>
                <a:gdLst>
                  <a:gd name="T0" fmla="*/ 0 w 40"/>
                  <a:gd name="T1" fmla="*/ 2 h 21"/>
                  <a:gd name="T2" fmla="*/ 14 w 40"/>
                  <a:gd name="T3" fmla="*/ 1 h 21"/>
                  <a:gd name="T4" fmla="*/ 21 w 40"/>
                  <a:gd name="T5" fmla="*/ 4 h 21"/>
                  <a:gd name="T6" fmla="*/ 33 w 40"/>
                  <a:gd name="T7" fmla="*/ 6 h 21"/>
                  <a:gd name="T8" fmla="*/ 39 w 40"/>
                  <a:gd name="T9" fmla="*/ 12 h 21"/>
                  <a:gd name="T10" fmla="*/ 37 w 40"/>
                  <a:gd name="T11" fmla="*/ 21 h 21"/>
                  <a:gd name="T12" fmla="*/ 18 w 40"/>
                  <a:gd name="T13" fmla="*/ 14 h 21"/>
                  <a:gd name="T14" fmla="*/ 16 w 40"/>
                  <a:gd name="T15" fmla="*/ 12 h 21"/>
                  <a:gd name="T16" fmla="*/ 0 w 40"/>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1">
                    <a:moveTo>
                      <a:pt x="0" y="2"/>
                    </a:moveTo>
                    <a:cubicBezTo>
                      <a:pt x="5" y="2"/>
                      <a:pt x="9" y="0"/>
                      <a:pt x="14" y="1"/>
                    </a:cubicBezTo>
                    <a:cubicBezTo>
                      <a:pt x="16" y="2"/>
                      <a:pt x="19" y="3"/>
                      <a:pt x="21" y="4"/>
                    </a:cubicBezTo>
                    <a:cubicBezTo>
                      <a:pt x="25" y="7"/>
                      <a:pt x="27" y="7"/>
                      <a:pt x="33" y="6"/>
                    </a:cubicBezTo>
                    <a:cubicBezTo>
                      <a:pt x="35" y="5"/>
                      <a:pt x="40" y="10"/>
                      <a:pt x="39" y="12"/>
                    </a:cubicBezTo>
                    <a:cubicBezTo>
                      <a:pt x="38" y="15"/>
                      <a:pt x="36" y="18"/>
                      <a:pt x="37" y="21"/>
                    </a:cubicBezTo>
                    <a:cubicBezTo>
                      <a:pt x="29" y="21"/>
                      <a:pt x="23" y="19"/>
                      <a:pt x="18" y="14"/>
                    </a:cubicBezTo>
                    <a:cubicBezTo>
                      <a:pt x="18" y="13"/>
                      <a:pt x="18" y="12"/>
                      <a:pt x="16" y="12"/>
                    </a:cubicBezTo>
                    <a:cubicBezTo>
                      <a:pt x="10" y="10"/>
                      <a:pt x="3" y="9"/>
                      <a:pt x="0" y="2"/>
                    </a:cubicBezTo>
                    <a:close/>
                  </a:path>
                </a:pathLst>
              </a:custGeom>
              <a:solidFill>
                <a:srgbClr val="E0D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94"/>
              <p:cNvSpPr/>
              <p:nvPr userDrawn="1"/>
            </p:nvSpPr>
            <p:spPr bwMode="auto">
              <a:xfrm>
                <a:off x="1815" y="2259"/>
                <a:ext cx="76" cy="56"/>
              </a:xfrm>
              <a:custGeom>
                <a:avLst/>
                <a:gdLst>
                  <a:gd name="T0" fmla="*/ 14 w 66"/>
                  <a:gd name="T1" fmla="*/ 8 h 48"/>
                  <a:gd name="T2" fmla="*/ 32 w 66"/>
                  <a:gd name="T3" fmla="*/ 17 h 48"/>
                  <a:gd name="T4" fmla="*/ 32 w 66"/>
                  <a:gd name="T5" fmla="*/ 17 h 48"/>
                  <a:gd name="T6" fmla="*/ 41 w 66"/>
                  <a:gd name="T7" fmla="*/ 23 h 48"/>
                  <a:gd name="T8" fmla="*/ 51 w 66"/>
                  <a:gd name="T9" fmla="*/ 27 h 48"/>
                  <a:gd name="T10" fmla="*/ 51 w 66"/>
                  <a:gd name="T11" fmla="*/ 27 h 48"/>
                  <a:gd name="T12" fmla="*/ 62 w 66"/>
                  <a:gd name="T13" fmla="*/ 31 h 48"/>
                  <a:gd name="T14" fmla="*/ 65 w 66"/>
                  <a:gd name="T15" fmla="*/ 44 h 48"/>
                  <a:gd name="T16" fmla="*/ 63 w 66"/>
                  <a:gd name="T17" fmla="*/ 48 h 48"/>
                  <a:gd name="T18" fmla="*/ 59 w 66"/>
                  <a:gd name="T19" fmla="*/ 40 h 48"/>
                  <a:gd name="T20" fmla="*/ 50 w 66"/>
                  <a:gd name="T21" fmla="*/ 33 h 48"/>
                  <a:gd name="T22" fmla="*/ 21 w 66"/>
                  <a:gd name="T23" fmla="*/ 19 h 48"/>
                  <a:gd name="T24" fmla="*/ 18 w 66"/>
                  <a:gd name="T25" fmla="*/ 16 h 48"/>
                  <a:gd name="T26" fmla="*/ 0 w 66"/>
                  <a:gd name="T27" fmla="*/ 2 h 48"/>
                  <a:gd name="T28" fmla="*/ 4 w 66"/>
                  <a:gd name="T29" fmla="*/ 2 h 48"/>
                  <a:gd name="T30" fmla="*/ 14 w 66"/>
                  <a:gd name="T31"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48">
                    <a:moveTo>
                      <a:pt x="14" y="8"/>
                    </a:moveTo>
                    <a:cubicBezTo>
                      <a:pt x="20" y="12"/>
                      <a:pt x="26" y="15"/>
                      <a:pt x="32" y="17"/>
                    </a:cubicBezTo>
                    <a:cubicBezTo>
                      <a:pt x="32" y="17"/>
                      <a:pt x="32" y="17"/>
                      <a:pt x="32" y="17"/>
                    </a:cubicBezTo>
                    <a:cubicBezTo>
                      <a:pt x="34" y="21"/>
                      <a:pt x="38" y="22"/>
                      <a:pt x="41" y="23"/>
                    </a:cubicBezTo>
                    <a:cubicBezTo>
                      <a:pt x="44" y="24"/>
                      <a:pt x="48" y="26"/>
                      <a:pt x="51" y="27"/>
                    </a:cubicBezTo>
                    <a:cubicBezTo>
                      <a:pt x="51" y="27"/>
                      <a:pt x="51" y="27"/>
                      <a:pt x="51" y="27"/>
                    </a:cubicBezTo>
                    <a:cubicBezTo>
                      <a:pt x="55" y="28"/>
                      <a:pt x="60" y="26"/>
                      <a:pt x="62" y="31"/>
                    </a:cubicBezTo>
                    <a:cubicBezTo>
                      <a:pt x="61" y="36"/>
                      <a:pt x="66" y="39"/>
                      <a:pt x="65" y="44"/>
                    </a:cubicBezTo>
                    <a:cubicBezTo>
                      <a:pt x="65" y="45"/>
                      <a:pt x="65" y="47"/>
                      <a:pt x="63" y="48"/>
                    </a:cubicBezTo>
                    <a:cubicBezTo>
                      <a:pt x="60" y="47"/>
                      <a:pt x="60" y="43"/>
                      <a:pt x="59" y="40"/>
                    </a:cubicBezTo>
                    <a:cubicBezTo>
                      <a:pt x="58" y="36"/>
                      <a:pt x="54" y="34"/>
                      <a:pt x="50" y="33"/>
                    </a:cubicBezTo>
                    <a:cubicBezTo>
                      <a:pt x="39" y="30"/>
                      <a:pt x="30" y="24"/>
                      <a:pt x="21" y="19"/>
                    </a:cubicBezTo>
                    <a:cubicBezTo>
                      <a:pt x="20" y="18"/>
                      <a:pt x="19" y="17"/>
                      <a:pt x="18" y="16"/>
                    </a:cubicBezTo>
                    <a:cubicBezTo>
                      <a:pt x="12" y="12"/>
                      <a:pt x="5" y="8"/>
                      <a:pt x="0" y="2"/>
                    </a:cubicBezTo>
                    <a:cubicBezTo>
                      <a:pt x="1" y="0"/>
                      <a:pt x="3" y="0"/>
                      <a:pt x="4" y="2"/>
                    </a:cubicBezTo>
                    <a:cubicBezTo>
                      <a:pt x="7" y="4"/>
                      <a:pt x="10" y="7"/>
                      <a:pt x="14" y="8"/>
                    </a:cubicBezTo>
                    <a:close/>
                  </a:path>
                </a:pathLst>
              </a:custGeom>
              <a:solidFill>
                <a:srgbClr val="D1D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95"/>
              <p:cNvSpPr/>
              <p:nvPr userDrawn="1"/>
            </p:nvSpPr>
            <p:spPr bwMode="auto">
              <a:xfrm>
                <a:off x="1833" y="2290"/>
                <a:ext cx="30" cy="26"/>
              </a:xfrm>
              <a:custGeom>
                <a:avLst/>
                <a:gdLst>
                  <a:gd name="T0" fmla="*/ 24 w 26"/>
                  <a:gd name="T1" fmla="*/ 21 h 22"/>
                  <a:gd name="T2" fmla="*/ 21 w 26"/>
                  <a:gd name="T3" fmla="*/ 22 h 22"/>
                  <a:gd name="T4" fmla="*/ 10 w 26"/>
                  <a:gd name="T5" fmla="*/ 15 h 22"/>
                  <a:gd name="T6" fmla="*/ 9 w 26"/>
                  <a:gd name="T7" fmla="*/ 13 h 22"/>
                  <a:gd name="T8" fmla="*/ 5 w 26"/>
                  <a:gd name="T9" fmla="*/ 10 h 22"/>
                  <a:gd name="T10" fmla="*/ 0 w 26"/>
                  <a:gd name="T11" fmla="*/ 5 h 22"/>
                  <a:gd name="T12" fmla="*/ 4 w 26"/>
                  <a:gd name="T13" fmla="*/ 0 h 22"/>
                  <a:gd name="T14" fmla="*/ 23 w 26"/>
                  <a:gd name="T15" fmla="*/ 12 h 22"/>
                  <a:gd name="T16" fmla="*/ 24 w 26"/>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24" y="21"/>
                    </a:moveTo>
                    <a:cubicBezTo>
                      <a:pt x="23" y="21"/>
                      <a:pt x="22" y="22"/>
                      <a:pt x="21" y="22"/>
                    </a:cubicBezTo>
                    <a:cubicBezTo>
                      <a:pt x="17" y="20"/>
                      <a:pt x="14" y="17"/>
                      <a:pt x="10" y="15"/>
                    </a:cubicBezTo>
                    <a:cubicBezTo>
                      <a:pt x="10" y="14"/>
                      <a:pt x="9" y="14"/>
                      <a:pt x="9" y="13"/>
                    </a:cubicBezTo>
                    <a:cubicBezTo>
                      <a:pt x="8" y="12"/>
                      <a:pt x="7" y="11"/>
                      <a:pt x="5" y="10"/>
                    </a:cubicBezTo>
                    <a:cubicBezTo>
                      <a:pt x="3" y="9"/>
                      <a:pt x="0" y="9"/>
                      <a:pt x="0" y="5"/>
                    </a:cubicBezTo>
                    <a:cubicBezTo>
                      <a:pt x="1" y="4"/>
                      <a:pt x="3" y="2"/>
                      <a:pt x="4" y="0"/>
                    </a:cubicBezTo>
                    <a:cubicBezTo>
                      <a:pt x="13" y="0"/>
                      <a:pt x="17" y="8"/>
                      <a:pt x="23" y="12"/>
                    </a:cubicBezTo>
                    <a:cubicBezTo>
                      <a:pt x="25" y="15"/>
                      <a:pt x="26" y="18"/>
                      <a:pt x="24" y="21"/>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96"/>
              <p:cNvSpPr/>
              <p:nvPr userDrawn="1"/>
            </p:nvSpPr>
            <p:spPr bwMode="auto">
              <a:xfrm>
                <a:off x="1832" y="2278"/>
                <a:ext cx="28" cy="26"/>
              </a:xfrm>
              <a:custGeom>
                <a:avLst/>
                <a:gdLst>
                  <a:gd name="T0" fmla="*/ 22 w 24"/>
                  <a:gd name="T1" fmla="*/ 23 h 23"/>
                  <a:gd name="T2" fmla="*/ 5 w 24"/>
                  <a:gd name="T3" fmla="*/ 11 h 23"/>
                  <a:gd name="T4" fmla="*/ 2 w 24"/>
                  <a:gd name="T5" fmla="*/ 6 h 23"/>
                  <a:gd name="T6" fmla="*/ 3 w 24"/>
                  <a:gd name="T7" fmla="*/ 0 h 23"/>
                  <a:gd name="T8" fmla="*/ 6 w 24"/>
                  <a:gd name="T9" fmla="*/ 1 h 23"/>
                  <a:gd name="T10" fmla="*/ 24 w 24"/>
                  <a:gd name="T11" fmla="*/ 20 h 23"/>
                  <a:gd name="T12" fmla="*/ 22 w 2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22" y="23"/>
                    </a:moveTo>
                    <a:cubicBezTo>
                      <a:pt x="16" y="21"/>
                      <a:pt x="12" y="14"/>
                      <a:pt x="5" y="11"/>
                    </a:cubicBezTo>
                    <a:cubicBezTo>
                      <a:pt x="4" y="9"/>
                      <a:pt x="3" y="8"/>
                      <a:pt x="2" y="6"/>
                    </a:cubicBezTo>
                    <a:cubicBezTo>
                      <a:pt x="0" y="3"/>
                      <a:pt x="0" y="1"/>
                      <a:pt x="3" y="0"/>
                    </a:cubicBezTo>
                    <a:cubicBezTo>
                      <a:pt x="4" y="1"/>
                      <a:pt x="5" y="1"/>
                      <a:pt x="6" y="1"/>
                    </a:cubicBezTo>
                    <a:cubicBezTo>
                      <a:pt x="13" y="7"/>
                      <a:pt x="19" y="13"/>
                      <a:pt x="24" y="20"/>
                    </a:cubicBezTo>
                    <a:cubicBezTo>
                      <a:pt x="24" y="22"/>
                      <a:pt x="24" y="23"/>
                      <a:pt x="22" y="23"/>
                    </a:cubicBezTo>
                    <a:close/>
                  </a:path>
                </a:pathLst>
              </a:cu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97"/>
              <p:cNvSpPr/>
              <p:nvPr userDrawn="1"/>
            </p:nvSpPr>
            <p:spPr bwMode="auto">
              <a:xfrm>
                <a:off x="1873" y="2287"/>
                <a:ext cx="29" cy="14"/>
              </a:xfrm>
              <a:custGeom>
                <a:avLst/>
                <a:gdLst>
                  <a:gd name="T0" fmla="*/ 11 w 25"/>
                  <a:gd name="T1" fmla="*/ 7 h 12"/>
                  <a:gd name="T2" fmla="*/ 0 w 25"/>
                  <a:gd name="T3" fmla="*/ 3 h 12"/>
                  <a:gd name="T4" fmla="*/ 13 w 25"/>
                  <a:gd name="T5" fmla="*/ 3 h 12"/>
                  <a:gd name="T6" fmla="*/ 21 w 25"/>
                  <a:gd name="T7" fmla="*/ 4 h 12"/>
                  <a:gd name="T8" fmla="*/ 25 w 25"/>
                  <a:gd name="T9" fmla="*/ 9 h 12"/>
                  <a:gd name="T10" fmla="*/ 11 w 25"/>
                  <a:gd name="T11" fmla="*/ 7 h 12"/>
                </a:gdLst>
                <a:ahLst/>
                <a:cxnLst>
                  <a:cxn ang="0">
                    <a:pos x="T0" y="T1"/>
                  </a:cxn>
                  <a:cxn ang="0">
                    <a:pos x="T2" y="T3"/>
                  </a:cxn>
                  <a:cxn ang="0">
                    <a:pos x="T4" y="T5"/>
                  </a:cxn>
                  <a:cxn ang="0">
                    <a:pos x="T6" y="T7"/>
                  </a:cxn>
                  <a:cxn ang="0">
                    <a:pos x="T8" y="T9"/>
                  </a:cxn>
                  <a:cxn ang="0">
                    <a:pos x="T10" y="T11"/>
                  </a:cxn>
                </a:cxnLst>
                <a:rect l="0" t="0" r="r" b="b"/>
                <a:pathLst>
                  <a:path w="25" h="12">
                    <a:moveTo>
                      <a:pt x="11" y="7"/>
                    </a:moveTo>
                    <a:cubicBezTo>
                      <a:pt x="7" y="6"/>
                      <a:pt x="3" y="5"/>
                      <a:pt x="0" y="3"/>
                    </a:cubicBezTo>
                    <a:cubicBezTo>
                      <a:pt x="5" y="0"/>
                      <a:pt x="10" y="0"/>
                      <a:pt x="13" y="3"/>
                    </a:cubicBezTo>
                    <a:cubicBezTo>
                      <a:pt x="16" y="8"/>
                      <a:pt x="19" y="5"/>
                      <a:pt x="21" y="4"/>
                    </a:cubicBezTo>
                    <a:cubicBezTo>
                      <a:pt x="23" y="5"/>
                      <a:pt x="24" y="7"/>
                      <a:pt x="25" y="9"/>
                    </a:cubicBezTo>
                    <a:cubicBezTo>
                      <a:pt x="20" y="12"/>
                      <a:pt x="15" y="9"/>
                      <a:pt x="11" y="7"/>
                    </a:cubicBezTo>
                    <a:close/>
                  </a:path>
                </a:pathLst>
              </a:custGeom>
              <a:solidFill>
                <a:srgbClr val="E0D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98"/>
              <p:cNvSpPr/>
              <p:nvPr userDrawn="1"/>
            </p:nvSpPr>
            <p:spPr bwMode="auto">
              <a:xfrm>
                <a:off x="1820" y="2290"/>
                <a:ext cx="25" cy="20"/>
              </a:xfrm>
              <a:custGeom>
                <a:avLst/>
                <a:gdLst>
                  <a:gd name="T0" fmla="*/ 21 w 21"/>
                  <a:gd name="T1" fmla="*/ 12 h 17"/>
                  <a:gd name="T2" fmla="*/ 21 w 21"/>
                  <a:gd name="T3" fmla="*/ 14 h 17"/>
                  <a:gd name="T4" fmla="*/ 18 w 21"/>
                  <a:gd name="T5" fmla="*/ 15 h 17"/>
                  <a:gd name="T6" fmla="*/ 17 w 21"/>
                  <a:gd name="T7" fmla="*/ 13 h 17"/>
                  <a:gd name="T8" fmla="*/ 15 w 21"/>
                  <a:gd name="T9" fmla="*/ 12 h 17"/>
                  <a:gd name="T10" fmla="*/ 2 w 21"/>
                  <a:gd name="T11" fmla="*/ 3 h 17"/>
                  <a:gd name="T12" fmla="*/ 5 w 21"/>
                  <a:gd name="T13" fmla="*/ 0 h 17"/>
                  <a:gd name="T14" fmla="*/ 6 w 21"/>
                  <a:gd name="T15" fmla="*/ 1 h 17"/>
                  <a:gd name="T16" fmla="*/ 11 w 21"/>
                  <a:gd name="T17" fmla="*/ 5 h 17"/>
                  <a:gd name="T18" fmla="*/ 11 w 21"/>
                  <a:gd name="T19" fmla="*/ 5 h 17"/>
                  <a:gd name="T20" fmla="*/ 18 w 21"/>
                  <a:gd name="T21" fmla="*/ 9 h 17"/>
                  <a:gd name="T22" fmla="*/ 21 w 21"/>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
                    <a:moveTo>
                      <a:pt x="21" y="12"/>
                    </a:moveTo>
                    <a:cubicBezTo>
                      <a:pt x="21" y="13"/>
                      <a:pt x="21" y="13"/>
                      <a:pt x="21" y="14"/>
                    </a:cubicBezTo>
                    <a:cubicBezTo>
                      <a:pt x="21" y="17"/>
                      <a:pt x="21" y="17"/>
                      <a:pt x="18" y="15"/>
                    </a:cubicBezTo>
                    <a:cubicBezTo>
                      <a:pt x="18" y="14"/>
                      <a:pt x="17" y="14"/>
                      <a:pt x="17" y="13"/>
                    </a:cubicBezTo>
                    <a:cubicBezTo>
                      <a:pt x="16" y="13"/>
                      <a:pt x="16" y="12"/>
                      <a:pt x="15" y="12"/>
                    </a:cubicBezTo>
                    <a:cubicBezTo>
                      <a:pt x="10" y="10"/>
                      <a:pt x="5" y="7"/>
                      <a:pt x="2" y="3"/>
                    </a:cubicBezTo>
                    <a:cubicBezTo>
                      <a:pt x="0" y="1"/>
                      <a:pt x="0" y="1"/>
                      <a:pt x="5" y="0"/>
                    </a:cubicBezTo>
                    <a:cubicBezTo>
                      <a:pt x="5" y="0"/>
                      <a:pt x="5" y="1"/>
                      <a:pt x="6" y="1"/>
                    </a:cubicBezTo>
                    <a:cubicBezTo>
                      <a:pt x="7" y="3"/>
                      <a:pt x="8" y="5"/>
                      <a:pt x="11" y="5"/>
                    </a:cubicBezTo>
                    <a:cubicBezTo>
                      <a:pt x="11" y="5"/>
                      <a:pt x="11" y="5"/>
                      <a:pt x="11" y="5"/>
                    </a:cubicBezTo>
                    <a:cubicBezTo>
                      <a:pt x="12" y="8"/>
                      <a:pt x="16" y="7"/>
                      <a:pt x="18" y="9"/>
                    </a:cubicBezTo>
                    <a:cubicBezTo>
                      <a:pt x="19" y="10"/>
                      <a:pt x="19" y="11"/>
                      <a:pt x="21" y="12"/>
                    </a:cubicBezTo>
                    <a:close/>
                  </a:path>
                </a:pathLst>
              </a:custGeom>
              <a:solidFill>
                <a:srgbClr val="D6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99"/>
              <p:cNvSpPr/>
              <p:nvPr userDrawn="1"/>
            </p:nvSpPr>
            <p:spPr bwMode="auto">
              <a:xfrm>
                <a:off x="1827" y="2292"/>
                <a:ext cx="6" cy="5"/>
              </a:xfrm>
              <a:custGeom>
                <a:avLst/>
                <a:gdLst>
                  <a:gd name="T0" fmla="*/ 5 w 5"/>
                  <a:gd name="T1" fmla="*/ 4 h 5"/>
                  <a:gd name="T2" fmla="*/ 0 w 5"/>
                  <a:gd name="T3" fmla="*/ 0 h 5"/>
                  <a:gd name="T4" fmla="*/ 5 w 5"/>
                  <a:gd name="T5" fmla="*/ 4 h 5"/>
                </a:gdLst>
                <a:ahLst/>
                <a:cxnLst>
                  <a:cxn ang="0">
                    <a:pos x="T0" y="T1"/>
                  </a:cxn>
                  <a:cxn ang="0">
                    <a:pos x="T2" y="T3"/>
                  </a:cxn>
                  <a:cxn ang="0">
                    <a:pos x="T4" y="T5"/>
                  </a:cxn>
                </a:cxnLst>
                <a:rect l="0" t="0" r="r" b="b"/>
                <a:pathLst>
                  <a:path w="5" h="5">
                    <a:moveTo>
                      <a:pt x="5" y="4"/>
                    </a:moveTo>
                    <a:cubicBezTo>
                      <a:pt x="1" y="5"/>
                      <a:pt x="0" y="3"/>
                      <a:pt x="0" y="0"/>
                    </a:cubicBezTo>
                    <a:cubicBezTo>
                      <a:pt x="2" y="1"/>
                      <a:pt x="3" y="3"/>
                      <a:pt x="5" y="4"/>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00"/>
              <p:cNvSpPr/>
              <p:nvPr userDrawn="1"/>
            </p:nvSpPr>
            <p:spPr bwMode="auto">
              <a:xfrm>
                <a:off x="1971" y="2420"/>
                <a:ext cx="22" cy="30"/>
              </a:xfrm>
              <a:custGeom>
                <a:avLst/>
                <a:gdLst>
                  <a:gd name="T0" fmla="*/ 2 w 19"/>
                  <a:gd name="T1" fmla="*/ 9 h 26"/>
                  <a:gd name="T2" fmla="*/ 5 w 19"/>
                  <a:gd name="T3" fmla="*/ 1 h 26"/>
                  <a:gd name="T4" fmla="*/ 17 w 19"/>
                  <a:gd name="T5" fmla="*/ 2 h 26"/>
                  <a:gd name="T6" fmla="*/ 17 w 19"/>
                  <a:gd name="T7" fmla="*/ 2 h 26"/>
                  <a:gd name="T8" fmla="*/ 18 w 19"/>
                  <a:gd name="T9" fmla="*/ 14 h 26"/>
                  <a:gd name="T10" fmla="*/ 19 w 19"/>
                  <a:gd name="T11" fmla="*/ 15 h 26"/>
                  <a:gd name="T12" fmla="*/ 11 w 19"/>
                  <a:gd name="T13" fmla="*/ 23 h 26"/>
                  <a:gd name="T14" fmla="*/ 5 w 19"/>
                  <a:gd name="T15" fmla="*/ 20 h 26"/>
                  <a:gd name="T16" fmla="*/ 3 w 19"/>
                  <a:gd name="T17" fmla="*/ 20 h 26"/>
                  <a:gd name="T18" fmla="*/ 3 w 19"/>
                  <a:gd name="T19" fmla="*/ 20 h 26"/>
                  <a:gd name="T20" fmla="*/ 0 w 19"/>
                  <a:gd name="T21" fmla="*/ 16 h 26"/>
                  <a:gd name="T22" fmla="*/ 0 w 19"/>
                  <a:gd name="T23" fmla="*/ 16 h 26"/>
                  <a:gd name="T24" fmla="*/ 2 w 19"/>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6">
                    <a:moveTo>
                      <a:pt x="2" y="9"/>
                    </a:moveTo>
                    <a:cubicBezTo>
                      <a:pt x="3" y="6"/>
                      <a:pt x="4" y="3"/>
                      <a:pt x="5" y="1"/>
                    </a:cubicBezTo>
                    <a:cubicBezTo>
                      <a:pt x="9" y="0"/>
                      <a:pt x="13" y="0"/>
                      <a:pt x="17" y="2"/>
                    </a:cubicBezTo>
                    <a:cubicBezTo>
                      <a:pt x="17" y="2"/>
                      <a:pt x="17" y="2"/>
                      <a:pt x="17" y="2"/>
                    </a:cubicBezTo>
                    <a:cubicBezTo>
                      <a:pt x="14" y="8"/>
                      <a:pt x="14" y="8"/>
                      <a:pt x="18" y="14"/>
                    </a:cubicBezTo>
                    <a:cubicBezTo>
                      <a:pt x="19" y="14"/>
                      <a:pt x="19" y="15"/>
                      <a:pt x="19" y="15"/>
                    </a:cubicBezTo>
                    <a:cubicBezTo>
                      <a:pt x="19" y="20"/>
                      <a:pt x="13" y="21"/>
                      <a:pt x="11" y="23"/>
                    </a:cubicBezTo>
                    <a:cubicBezTo>
                      <a:pt x="8" y="26"/>
                      <a:pt x="6" y="23"/>
                      <a:pt x="5" y="20"/>
                    </a:cubicBezTo>
                    <a:cubicBezTo>
                      <a:pt x="5" y="20"/>
                      <a:pt x="4" y="20"/>
                      <a:pt x="3" y="20"/>
                    </a:cubicBezTo>
                    <a:cubicBezTo>
                      <a:pt x="3" y="20"/>
                      <a:pt x="3" y="20"/>
                      <a:pt x="3" y="20"/>
                    </a:cubicBezTo>
                    <a:cubicBezTo>
                      <a:pt x="2" y="19"/>
                      <a:pt x="0" y="18"/>
                      <a:pt x="0" y="16"/>
                    </a:cubicBezTo>
                    <a:cubicBezTo>
                      <a:pt x="0" y="16"/>
                      <a:pt x="0" y="16"/>
                      <a:pt x="0" y="16"/>
                    </a:cubicBezTo>
                    <a:cubicBezTo>
                      <a:pt x="2" y="14"/>
                      <a:pt x="1" y="11"/>
                      <a:pt x="2" y="9"/>
                    </a:cubicBezTo>
                    <a:close/>
                  </a:path>
                </a:pathLst>
              </a:custGeom>
              <a:solidFill>
                <a:srgbClr val="7373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01"/>
              <p:cNvSpPr/>
              <p:nvPr userDrawn="1"/>
            </p:nvSpPr>
            <p:spPr bwMode="auto">
              <a:xfrm>
                <a:off x="1975" y="2380"/>
                <a:ext cx="23" cy="34"/>
              </a:xfrm>
              <a:custGeom>
                <a:avLst/>
                <a:gdLst>
                  <a:gd name="T0" fmla="*/ 8 w 20"/>
                  <a:gd name="T1" fmla="*/ 29 h 29"/>
                  <a:gd name="T2" fmla="*/ 0 w 20"/>
                  <a:gd name="T3" fmla="*/ 25 h 29"/>
                  <a:gd name="T4" fmla="*/ 0 w 20"/>
                  <a:gd name="T5" fmla="*/ 25 h 29"/>
                  <a:gd name="T6" fmla="*/ 1 w 20"/>
                  <a:gd name="T7" fmla="*/ 22 h 29"/>
                  <a:gd name="T8" fmla="*/ 19 w 20"/>
                  <a:gd name="T9" fmla="*/ 0 h 29"/>
                  <a:gd name="T10" fmla="*/ 18 w 20"/>
                  <a:gd name="T11" fmla="*/ 20 h 29"/>
                  <a:gd name="T12" fmla="*/ 13 w 20"/>
                  <a:gd name="T13" fmla="*/ 21 h 29"/>
                  <a:gd name="T14" fmla="*/ 8 w 20"/>
                  <a:gd name="T15" fmla="*/ 20 h 29"/>
                  <a:gd name="T16" fmla="*/ 8 w 20"/>
                  <a:gd name="T17" fmla="*/ 25 h 29"/>
                  <a:gd name="T18" fmla="*/ 8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8" y="29"/>
                    </a:moveTo>
                    <a:cubicBezTo>
                      <a:pt x="5" y="28"/>
                      <a:pt x="3" y="27"/>
                      <a:pt x="0" y="25"/>
                    </a:cubicBezTo>
                    <a:cubicBezTo>
                      <a:pt x="0" y="25"/>
                      <a:pt x="0" y="25"/>
                      <a:pt x="0" y="25"/>
                    </a:cubicBezTo>
                    <a:cubicBezTo>
                      <a:pt x="2" y="24"/>
                      <a:pt x="1" y="23"/>
                      <a:pt x="1" y="22"/>
                    </a:cubicBezTo>
                    <a:cubicBezTo>
                      <a:pt x="2" y="12"/>
                      <a:pt x="11" y="2"/>
                      <a:pt x="19" y="0"/>
                    </a:cubicBezTo>
                    <a:cubicBezTo>
                      <a:pt x="19" y="6"/>
                      <a:pt x="20" y="13"/>
                      <a:pt x="18" y="20"/>
                    </a:cubicBezTo>
                    <a:cubicBezTo>
                      <a:pt x="17" y="24"/>
                      <a:pt x="17" y="24"/>
                      <a:pt x="13" y="21"/>
                    </a:cubicBezTo>
                    <a:cubicBezTo>
                      <a:pt x="11" y="20"/>
                      <a:pt x="10" y="18"/>
                      <a:pt x="8" y="20"/>
                    </a:cubicBezTo>
                    <a:cubicBezTo>
                      <a:pt x="7" y="22"/>
                      <a:pt x="8" y="23"/>
                      <a:pt x="8" y="25"/>
                    </a:cubicBezTo>
                    <a:cubicBezTo>
                      <a:pt x="7" y="26"/>
                      <a:pt x="7" y="27"/>
                      <a:pt x="8" y="29"/>
                    </a:cubicBezTo>
                    <a:close/>
                  </a:path>
                </a:pathLst>
              </a:custGeom>
              <a:solidFill>
                <a:srgbClr val="5A5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02"/>
              <p:cNvSpPr/>
              <p:nvPr userDrawn="1"/>
            </p:nvSpPr>
            <p:spPr bwMode="auto">
              <a:xfrm>
                <a:off x="2004" y="2405"/>
                <a:ext cx="3" cy="4"/>
              </a:xfrm>
              <a:custGeom>
                <a:avLst/>
                <a:gdLst>
                  <a:gd name="T0" fmla="*/ 1 w 3"/>
                  <a:gd name="T1" fmla="*/ 4 h 4"/>
                  <a:gd name="T2" fmla="*/ 0 w 3"/>
                  <a:gd name="T3" fmla="*/ 3 h 4"/>
                  <a:gd name="T4" fmla="*/ 2 w 3"/>
                  <a:gd name="T5" fmla="*/ 0 h 4"/>
                  <a:gd name="T6" fmla="*/ 3 w 3"/>
                  <a:gd name="T7" fmla="*/ 2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0" y="4"/>
                      <a:pt x="0" y="4"/>
                      <a:pt x="0" y="3"/>
                    </a:cubicBezTo>
                    <a:cubicBezTo>
                      <a:pt x="0" y="2"/>
                      <a:pt x="1" y="0"/>
                      <a:pt x="2" y="0"/>
                    </a:cubicBezTo>
                    <a:cubicBezTo>
                      <a:pt x="2" y="0"/>
                      <a:pt x="3" y="1"/>
                      <a:pt x="3" y="2"/>
                    </a:cubicBezTo>
                    <a:cubicBezTo>
                      <a:pt x="3" y="3"/>
                      <a:pt x="3" y="4"/>
                      <a:pt x="1" y="4"/>
                    </a:cubicBezTo>
                    <a:close/>
                  </a:path>
                </a:pathLst>
              </a:custGeom>
              <a:solidFill>
                <a:srgbClr val="656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03"/>
              <p:cNvSpPr/>
              <p:nvPr userDrawn="1"/>
            </p:nvSpPr>
            <p:spPr bwMode="auto">
              <a:xfrm>
                <a:off x="1991" y="2422"/>
                <a:ext cx="3" cy="2"/>
              </a:xfrm>
              <a:custGeom>
                <a:avLst/>
                <a:gdLst>
                  <a:gd name="T0" fmla="*/ 0 w 3"/>
                  <a:gd name="T1" fmla="*/ 0 h 2"/>
                  <a:gd name="T2" fmla="*/ 3 w 3"/>
                  <a:gd name="T3" fmla="*/ 0 h 2"/>
                  <a:gd name="T4" fmla="*/ 0 w 3"/>
                  <a:gd name="T5" fmla="*/ 0 h 2"/>
                </a:gdLst>
                <a:ahLst/>
                <a:cxnLst>
                  <a:cxn ang="0">
                    <a:pos x="T0" y="T1"/>
                  </a:cxn>
                  <a:cxn ang="0">
                    <a:pos x="T2" y="T3"/>
                  </a:cxn>
                  <a:cxn ang="0">
                    <a:pos x="T4" y="T5"/>
                  </a:cxn>
                </a:cxnLst>
                <a:rect l="0" t="0" r="r" b="b"/>
                <a:pathLst>
                  <a:path w="3" h="2">
                    <a:moveTo>
                      <a:pt x="0" y="0"/>
                    </a:moveTo>
                    <a:cubicBezTo>
                      <a:pt x="1" y="0"/>
                      <a:pt x="2" y="0"/>
                      <a:pt x="3" y="0"/>
                    </a:cubicBezTo>
                    <a:cubicBezTo>
                      <a:pt x="2" y="2"/>
                      <a:pt x="1" y="1"/>
                      <a:pt x="0" y="0"/>
                    </a:cubicBezTo>
                    <a:close/>
                  </a:path>
                </a:pathLst>
              </a:custGeom>
              <a:solidFill>
                <a:srgbClr val="7373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04"/>
              <p:cNvSpPr/>
              <p:nvPr userDrawn="1"/>
            </p:nvSpPr>
            <p:spPr bwMode="auto">
              <a:xfrm>
                <a:off x="1989" y="2462"/>
                <a:ext cx="2" cy="5"/>
              </a:xfrm>
              <a:custGeom>
                <a:avLst/>
                <a:gdLst>
                  <a:gd name="T0" fmla="*/ 0 w 2"/>
                  <a:gd name="T1" fmla="*/ 1 h 4"/>
                  <a:gd name="T2" fmla="*/ 2 w 2"/>
                  <a:gd name="T3" fmla="*/ 0 h 4"/>
                  <a:gd name="T4" fmla="*/ 1 w 2"/>
                  <a:gd name="T5" fmla="*/ 4 h 4"/>
                  <a:gd name="T6" fmla="*/ 0 w 2"/>
                  <a:gd name="T7" fmla="*/ 1 h 4"/>
                </a:gdLst>
                <a:ahLst/>
                <a:cxnLst>
                  <a:cxn ang="0">
                    <a:pos x="T0" y="T1"/>
                  </a:cxn>
                  <a:cxn ang="0">
                    <a:pos x="T2" y="T3"/>
                  </a:cxn>
                  <a:cxn ang="0">
                    <a:pos x="T4" y="T5"/>
                  </a:cxn>
                  <a:cxn ang="0">
                    <a:pos x="T6" y="T7"/>
                  </a:cxn>
                </a:cxnLst>
                <a:rect l="0" t="0" r="r" b="b"/>
                <a:pathLst>
                  <a:path w="2" h="4">
                    <a:moveTo>
                      <a:pt x="0" y="1"/>
                    </a:moveTo>
                    <a:cubicBezTo>
                      <a:pt x="1" y="1"/>
                      <a:pt x="2" y="1"/>
                      <a:pt x="2" y="0"/>
                    </a:cubicBezTo>
                    <a:cubicBezTo>
                      <a:pt x="2" y="2"/>
                      <a:pt x="2" y="3"/>
                      <a:pt x="1" y="4"/>
                    </a:cubicBezTo>
                    <a:cubicBezTo>
                      <a:pt x="1" y="3"/>
                      <a:pt x="0" y="2"/>
                      <a:pt x="0" y="1"/>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05"/>
              <p:cNvSpPr/>
              <p:nvPr userDrawn="1"/>
            </p:nvSpPr>
            <p:spPr bwMode="auto">
              <a:xfrm>
                <a:off x="1997" y="2460"/>
                <a:ext cx="2" cy="2"/>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2"/>
                      <a:pt x="0" y="2"/>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06"/>
              <p:cNvSpPr/>
              <p:nvPr userDrawn="1"/>
            </p:nvSpPr>
            <p:spPr bwMode="auto">
              <a:xfrm>
                <a:off x="1992" y="2462"/>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1"/>
                      <a:pt x="1" y="1"/>
                      <a:pt x="0"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07"/>
              <p:cNvSpPr/>
              <p:nvPr userDrawn="1"/>
            </p:nvSpPr>
            <p:spPr bwMode="auto">
              <a:xfrm>
                <a:off x="1953" y="2472"/>
                <a:ext cx="18" cy="26"/>
              </a:xfrm>
              <a:custGeom>
                <a:avLst/>
                <a:gdLst>
                  <a:gd name="T0" fmla="*/ 15 w 16"/>
                  <a:gd name="T1" fmla="*/ 4 h 23"/>
                  <a:gd name="T2" fmla="*/ 15 w 16"/>
                  <a:gd name="T3" fmla="*/ 8 h 23"/>
                  <a:gd name="T4" fmla="*/ 0 w 16"/>
                  <a:gd name="T5" fmla="*/ 23 h 23"/>
                  <a:gd name="T6" fmla="*/ 6 w 16"/>
                  <a:gd name="T7" fmla="*/ 2 h 23"/>
                  <a:gd name="T8" fmla="*/ 10 w 16"/>
                  <a:gd name="T9" fmla="*/ 0 h 23"/>
                  <a:gd name="T10" fmla="*/ 15 w 16"/>
                  <a:gd name="T11" fmla="*/ 4 h 23"/>
                </a:gdLst>
                <a:ahLst/>
                <a:cxnLst>
                  <a:cxn ang="0">
                    <a:pos x="T0" y="T1"/>
                  </a:cxn>
                  <a:cxn ang="0">
                    <a:pos x="T2" y="T3"/>
                  </a:cxn>
                  <a:cxn ang="0">
                    <a:pos x="T4" y="T5"/>
                  </a:cxn>
                  <a:cxn ang="0">
                    <a:pos x="T6" y="T7"/>
                  </a:cxn>
                  <a:cxn ang="0">
                    <a:pos x="T8" y="T9"/>
                  </a:cxn>
                  <a:cxn ang="0">
                    <a:pos x="T10" y="T11"/>
                  </a:cxn>
                </a:cxnLst>
                <a:rect l="0" t="0" r="r" b="b"/>
                <a:pathLst>
                  <a:path w="16" h="23">
                    <a:moveTo>
                      <a:pt x="15" y="4"/>
                    </a:moveTo>
                    <a:cubicBezTo>
                      <a:pt x="15" y="5"/>
                      <a:pt x="16" y="8"/>
                      <a:pt x="15" y="8"/>
                    </a:cubicBezTo>
                    <a:cubicBezTo>
                      <a:pt x="8" y="11"/>
                      <a:pt x="6" y="17"/>
                      <a:pt x="0" y="23"/>
                    </a:cubicBezTo>
                    <a:cubicBezTo>
                      <a:pt x="1" y="14"/>
                      <a:pt x="5" y="8"/>
                      <a:pt x="6" y="2"/>
                    </a:cubicBezTo>
                    <a:cubicBezTo>
                      <a:pt x="6" y="1"/>
                      <a:pt x="9" y="0"/>
                      <a:pt x="10" y="0"/>
                    </a:cubicBezTo>
                    <a:cubicBezTo>
                      <a:pt x="12" y="0"/>
                      <a:pt x="14" y="2"/>
                      <a:pt x="15" y="4"/>
                    </a:cubicBezTo>
                    <a:close/>
                  </a:path>
                </a:pathLst>
              </a:custGeom>
              <a:solidFill>
                <a:srgbClr val="5E61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08"/>
              <p:cNvSpPr/>
              <p:nvPr userDrawn="1"/>
            </p:nvSpPr>
            <p:spPr bwMode="auto">
              <a:xfrm>
                <a:off x="1963" y="2467"/>
                <a:ext cx="12" cy="10"/>
              </a:xfrm>
              <a:custGeom>
                <a:avLst/>
                <a:gdLst>
                  <a:gd name="T0" fmla="*/ 6 w 10"/>
                  <a:gd name="T1" fmla="*/ 8 h 9"/>
                  <a:gd name="T2" fmla="*/ 1 w 10"/>
                  <a:gd name="T3" fmla="*/ 4 h 9"/>
                  <a:gd name="T4" fmla="*/ 0 w 10"/>
                  <a:gd name="T5" fmla="*/ 2 h 9"/>
                  <a:gd name="T6" fmla="*/ 2 w 10"/>
                  <a:gd name="T7" fmla="*/ 1 h 9"/>
                  <a:gd name="T8" fmla="*/ 5 w 10"/>
                  <a:gd name="T9" fmla="*/ 0 h 9"/>
                  <a:gd name="T10" fmla="*/ 9 w 10"/>
                  <a:gd name="T11" fmla="*/ 1 h 9"/>
                  <a:gd name="T12" fmla="*/ 9 w 10"/>
                  <a:gd name="T13" fmla="*/ 5 h 9"/>
                  <a:gd name="T14" fmla="*/ 6 w 10"/>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6" y="8"/>
                    </a:moveTo>
                    <a:cubicBezTo>
                      <a:pt x="2" y="9"/>
                      <a:pt x="2" y="6"/>
                      <a:pt x="1" y="4"/>
                    </a:cubicBezTo>
                    <a:cubicBezTo>
                      <a:pt x="1" y="3"/>
                      <a:pt x="0" y="3"/>
                      <a:pt x="0" y="2"/>
                    </a:cubicBezTo>
                    <a:cubicBezTo>
                      <a:pt x="1" y="1"/>
                      <a:pt x="1" y="1"/>
                      <a:pt x="2" y="1"/>
                    </a:cubicBezTo>
                    <a:cubicBezTo>
                      <a:pt x="3" y="0"/>
                      <a:pt x="4" y="0"/>
                      <a:pt x="5" y="0"/>
                    </a:cubicBezTo>
                    <a:cubicBezTo>
                      <a:pt x="7" y="0"/>
                      <a:pt x="8" y="1"/>
                      <a:pt x="9" y="1"/>
                    </a:cubicBezTo>
                    <a:cubicBezTo>
                      <a:pt x="9" y="3"/>
                      <a:pt x="10" y="4"/>
                      <a:pt x="9" y="5"/>
                    </a:cubicBezTo>
                    <a:cubicBezTo>
                      <a:pt x="8" y="6"/>
                      <a:pt x="7" y="7"/>
                      <a:pt x="6" y="8"/>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09"/>
              <p:cNvSpPr/>
              <p:nvPr userDrawn="1"/>
            </p:nvSpPr>
            <p:spPr bwMode="auto">
              <a:xfrm>
                <a:off x="1966" y="2459"/>
                <a:ext cx="12" cy="9"/>
              </a:xfrm>
              <a:custGeom>
                <a:avLst/>
                <a:gdLst>
                  <a:gd name="T0" fmla="*/ 4 w 11"/>
                  <a:gd name="T1" fmla="*/ 2 h 8"/>
                  <a:gd name="T2" fmla="*/ 7 w 11"/>
                  <a:gd name="T3" fmla="*/ 0 h 8"/>
                  <a:gd name="T4" fmla="*/ 9 w 11"/>
                  <a:gd name="T5" fmla="*/ 2 h 8"/>
                  <a:gd name="T6" fmla="*/ 11 w 11"/>
                  <a:gd name="T7" fmla="*/ 5 h 8"/>
                  <a:gd name="T8" fmla="*/ 11 w 11"/>
                  <a:gd name="T9" fmla="*/ 5 h 8"/>
                  <a:gd name="T10" fmla="*/ 10 w 11"/>
                  <a:gd name="T11" fmla="*/ 5 h 8"/>
                  <a:gd name="T12" fmla="*/ 9 w 11"/>
                  <a:gd name="T13" fmla="*/ 6 h 8"/>
                  <a:gd name="T14" fmla="*/ 7 w 11"/>
                  <a:gd name="T15" fmla="*/ 7 h 8"/>
                  <a:gd name="T16" fmla="*/ 5 w 11"/>
                  <a:gd name="T17" fmla="*/ 8 h 8"/>
                  <a:gd name="T18" fmla="*/ 1 w 11"/>
                  <a:gd name="T19" fmla="*/ 6 h 8"/>
                  <a:gd name="T20" fmla="*/ 1 w 11"/>
                  <a:gd name="T21" fmla="*/ 4 h 8"/>
                  <a:gd name="T22" fmla="*/ 4 w 11"/>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4" y="2"/>
                    </a:moveTo>
                    <a:cubicBezTo>
                      <a:pt x="5" y="3"/>
                      <a:pt x="8" y="5"/>
                      <a:pt x="7" y="0"/>
                    </a:cubicBezTo>
                    <a:cubicBezTo>
                      <a:pt x="8" y="1"/>
                      <a:pt x="9" y="1"/>
                      <a:pt x="9" y="2"/>
                    </a:cubicBezTo>
                    <a:cubicBezTo>
                      <a:pt x="11" y="2"/>
                      <a:pt x="11" y="4"/>
                      <a:pt x="11" y="5"/>
                    </a:cubicBezTo>
                    <a:cubicBezTo>
                      <a:pt x="11" y="5"/>
                      <a:pt x="11" y="5"/>
                      <a:pt x="11" y="5"/>
                    </a:cubicBezTo>
                    <a:cubicBezTo>
                      <a:pt x="10" y="5"/>
                      <a:pt x="10" y="5"/>
                      <a:pt x="10" y="5"/>
                    </a:cubicBezTo>
                    <a:cubicBezTo>
                      <a:pt x="9" y="6"/>
                      <a:pt x="9" y="6"/>
                      <a:pt x="9" y="6"/>
                    </a:cubicBezTo>
                    <a:cubicBezTo>
                      <a:pt x="9" y="6"/>
                      <a:pt x="8" y="7"/>
                      <a:pt x="7" y="7"/>
                    </a:cubicBezTo>
                    <a:cubicBezTo>
                      <a:pt x="7" y="7"/>
                      <a:pt x="6" y="8"/>
                      <a:pt x="5" y="8"/>
                    </a:cubicBezTo>
                    <a:cubicBezTo>
                      <a:pt x="3" y="8"/>
                      <a:pt x="2" y="8"/>
                      <a:pt x="1" y="6"/>
                    </a:cubicBezTo>
                    <a:cubicBezTo>
                      <a:pt x="0" y="6"/>
                      <a:pt x="0" y="5"/>
                      <a:pt x="1" y="4"/>
                    </a:cubicBezTo>
                    <a:cubicBezTo>
                      <a:pt x="2" y="3"/>
                      <a:pt x="3" y="3"/>
                      <a:pt x="4" y="2"/>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10"/>
              <p:cNvSpPr/>
              <p:nvPr userDrawn="1"/>
            </p:nvSpPr>
            <p:spPr bwMode="auto">
              <a:xfrm>
                <a:off x="1963" y="2463"/>
                <a:ext cx="6" cy="7"/>
              </a:xfrm>
              <a:custGeom>
                <a:avLst/>
                <a:gdLst>
                  <a:gd name="T0" fmla="*/ 3 w 5"/>
                  <a:gd name="T1" fmla="*/ 0 h 6"/>
                  <a:gd name="T2" fmla="*/ 3 w 5"/>
                  <a:gd name="T3" fmla="*/ 2 h 6"/>
                  <a:gd name="T4" fmla="*/ 4 w 5"/>
                  <a:gd name="T5" fmla="*/ 6 h 6"/>
                  <a:gd name="T6" fmla="*/ 2 w 5"/>
                  <a:gd name="T7" fmla="*/ 4 h 6"/>
                  <a:gd name="T8" fmla="*/ 0 w 5"/>
                  <a:gd name="T9" fmla="*/ 3 h 6"/>
                  <a:gd name="T10" fmla="*/ 1 w 5"/>
                  <a:gd name="T11" fmla="*/ 1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3" y="1"/>
                      <a:pt x="3" y="1"/>
                      <a:pt x="3" y="2"/>
                    </a:cubicBezTo>
                    <a:cubicBezTo>
                      <a:pt x="5" y="3"/>
                      <a:pt x="5" y="4"/>
                      <a:pt x="4" y="6"/>
                    </a:cubicBezTo>
                    <a:cubicBezTo>
                      <a:pt x="4" y="5"/>
                      <a:pt x="3" y="5"/>
                      <a:pt x="2" y="4"/>
                    </a:cubicBezTo>
                    <a:cubicBezTo>
                      <a:pt x="1" y="4"/>
                      <a:pt x="0" y="4"/>
                      <a:pt x="0" y="3"/>
                    </a:cubicBezTo>
                    <a:cubicBezTo>
                      <a:pt x="0" y="2"/>
                      <a:pt x="0" y="2"/>
                      <a:pt x="1" y="1"/>
                    </a:cubicBezTo>
                    <a:cubicBezTo>
                      <a:pt x="1" y="1"/>
                      <a:pt x="2" y="0"/>
                      <a:pt x="3" y="0"/>
                    </a:cubicBezTo>
                    <a:close/>
                  </a:path>
                </a:pathLst>
              </a:custGeom>
              <a:solidFill>
                <a:srgbClr val="7A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211"/>
              <p:cNvSpPr/>
              <p:nvPr userDrawn="1"/>
            </p:nvSpPr>
            <p:spPr bwMode="auto">
              <a:xfrm>
                <a:off x="1971" y="2466"/>
                <a:ext cx="6" cy="7"/>
              </a:xfrm>
              <a:custGeom>
                <a:avLst/>
                <a:gdLst>
                  <a:gd name="T0" fmla="*/ 0 w 5"/>
                  <a:gd name="T1" fmla="*/ 1 h 6"/>
                  <a:gd name="T2" fmla="*/ 2 w 5"/>
                  <a:gd name="T3" fmla="*/ 0 h 6"/>
                  <a:gd name="T4" fmla="*/ 4 w 5"/>
                  <a:gd name="T5" fmla="*/ 1 h 6"/>
                  <a:gd name="T6" fmla="*/ 5 w 5"/>
                  <a:gd name="T7" fmla="*/ 3 h 6"/>
                  <a:gd name="T8" fmla="*/ 4 w 5"/>
                  <a:gd name="T9" fmla="*/ 5 h 6"/>
                  <a:gd name="T10" fmla="*/ 2 w 5"/>
                  <a:gd name="T11" fmla="*/ 6 h 6"/>
                  <a:gd name="T12" fmla="*/ 1 w 5"/>
                  <a:gd name="T13" fmla="*/ 3 h 6"/>
                  <a:gd name="T14" fmla="*/ 0 w 5"/>
                  <a:gd name="T15" fmla="*/ 1 h 6"/>
                  <a:gd name="T16" fmla="*/ 0 w 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1"/>
                    </a:moveTo>
                    <a:cubicBezTo>
                      <a:pt x="1" y="1"/>
                      <a:pt x="1" y="0"/>
                      <a:pt x="2" y="0"/>
                    </a:cubicBezTo>
                    <a:cubicBezTo>
                      <a:pt x="3" y="1"/>
                      <a:pt x="4" y="1"/>
                      <a:pt x="4" y="1"/>
                    </a:cubicBezTo>
                    <a:cubicBezTo>
                      <a:pt x="5" y="2"/>
                      <a:pt x="5" y="2"/>
                      <a:pt x="5" y="3"/>
                    </a:cubicBezTo>
                    <a:cubicBezTo>
                      <a:pt x="5" y="4"/>
                      <a:pt x="4" y="5"/>
                      <a:pt x="4" y="5"/>
                    </a:cubicBezTo>
                    <a:cubicBezTo>
                      <a:pt x="3" y="6"/>
                      <a:pt x="3" y="6"/>
                      <a:pt x="2" y="6"/>
                    </a:cubicBezTo>
                    <a:cubicBezTo>
                      <a:pt x="2" y="5"/>
                      <a:pt x="1" y="4"/>
                      <a:pt x="1" y="3"/>
                    </a:cubicBezTo>
                    <a:cubicBezTo>
                      <a:pt x="0" y="2"/>
                      <a:pt x="0" y="2"/>
                      <a:pt x="0" y="1"/>
                    </a:cubicBezTo>
                    <a:cubicBezTo>
                      <a:pt x="0" y="1"/>
                      <a:pt x="0" y="1"/>
                      <a:pt x="0" y="1"/>
                    </a:cubicBezTo>
                    <a:close/>
                  </a:path>
                </a:pathLst>
              </a:custGeom>
              <a:solidFill>
                <a:srgbClr val="8B8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12"/>
              <p:cNvSpPr/>
              <p:nvPr userDrawn="1"/>
            </p:nvSpPr>
            <p:spPr bwMode="auto">
              <a:xfrm>
                <a:off x="1976" y="2469"/>
                <a:ext cx="4" cy="3"/>
              </a:xfrm>
              <a:custGeom>
                <a:avLst/>
                <a:gdLst>
                  <a:gd name="T0" fmla="*/ 0 w 3"/>
                  <a:gd name="T1" fmla="*/ 2 h 2"/>
                  <a:gd name="T2" fmla="*/ 1 w 3"/>
                  <a:gd name="T3" fmla="*/ 0 h 2"/>
                  <a:gd name="T4" fmla="*/ 0 w 3"/>
                  <a:gd name="T5" fmla="*/ 2 h 2"/>
                </a:gdLst>
                <a:ahLst/>
                <a:cxnLst>
                  <a:cxn ang="0">
                    <a:pos x="T0" y="T1"/>
                  </a:cxn>
                  <a:cxn ang="0">
                    <a:pos x="T2" y="T3"/>
                  </a:cxn>
                  <a:cxn ang="0">
                    <a:pos x="T4" y="T5"/>
                  </a:cxn>
                </a:cxnLst>
                <a:rect l="0" t="0" r="r" b="b"/>
                <a:pathLst>
                  <a:path w="3" h="2">
                    <a:moveTo>
                      <a:pt x="0" y="2"/>
                    </a:moveTo>
                    <a:cubicBezTo>
                      <a:pt x="0" y="2"/>
                      <a:pt x="1" y="1"/>
                      <a:pt x="1" y="0"/>
                    </a:cubicBezTo>
                    <a:cubicBezTo>
                      <a:pt x="3" y="2"/>
                      <a:pt x="0" y="2"/>
                      <a:pt x="0" y="2"/>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213"/>
              <p:cNvSpPr/>
              <p:nvPr userDrawn="1"/>
            </p:nvSpPr>
            <p:spPr bwMode="auto">
              <a:xfrm>
                <a:off x="1974" y="2466"/>
                <a:ext cx="2" cy="1"/>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0" y="0"/>
                    </a:cubicBezTo>
                    <a:cubicBezTo>
                      <a:pt x="1" y="0"/>
                      <a:pt x="1" y="0"/>
                      <a:pt x="2" y="0"/>
                    </a:cubicBezTo>
                    <a:cubicBezTo>
                      <a:pt x="2" y="0"/>
                      <a:pt x="2" y="1"/>
                      <a:pt x="2" y="1"/>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14"/>
              <p:cNvSpPr/>
              <p:nvPr userDrawn="1"/>
            </p:nvSpPr>
            <p:spPr bwMode="auto">
              <a:xfrm>
                <a:off x="1963" y="2467"/>
                <a:ext cx="3" cy="2"/>
              </a:xfrm>
              <a:custGeom>
                <a:avLst/>
                <a:gdLst>
                  <a:gd name="T0" fmla="*/ 0 w 2"/>
                  <a:gd name="T1" fmla="*/ 0 h 2"/>
                  <a:gd name="T2" fmla="*/ 2 w 2"/>
                  <a:gd name="T3" fmla="*/ 1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1" y="1"/>
                      <a:pt x="2" y="1"/>
                    </a:cubicBezTo>
                    <a:cubicBezTo>
                      <a:pt x="1" y="2"/>
                      <a:pt x="1" y="2"/>
                      <a:pt x="0" y="2"/>
                    </a:cubicBezTo>
                    <a:cubicBezTo>
                      <a:pt x="0" y="1"/>
                      <a:pt x="0" y="1"/>
                      <a:pt x="0" y="0"/>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215"/>
              <p:cNvSpPr/>
              <p:nvPr userDrawn="1"/>
            </p:nvSpPr>
            <p:spPr bwMode="auto">
              <a:xfrm>
                <a:off x="1946" y="2519"/>
                <a:ext cx="2" cy="2"/>
              </a:xfrm>
              <a:custGeom>
                <a:avLst/>
                <a:gdLst>
                  <a:gd name="T0" fmla="*/ 0 w 2"/>
                  <a:gd name="T1" fmla="*/ 0 h 2"/>
                  <a:gd name="T2" fmla="*/ 2 w 2"/>
                  <a:gd name="T3" fmla="*/ 0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2" y="0"/>
                      <a:pt x="2" y="0"/>
                    </a:cubicBezTo>
                    <a:cubicBezTo>
                      <a:pt x="2" y="1"/>
                      <a:pt x="2" y="1"/>
                      <a:pt x="2" y="1"/>
                    </a:cubicBezTo>
                    <a:cubicBezTo>
                      <a:pt x="1" y="2"/>
                      <a:pt x="1" y="1"/>
                      <a:pt x="0" y="0"/>
                    </a:cubicBezTo>
                    <a:close/>
                  </a:path>
                </a:pathLst>
              </a:custGeom>
              <a:solidFill>
                <a:srgbClr val="B7C2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216"/>
              <p:cNvSpPr/>
              <p:nvPr userDrawn="1"/>
            </p:nvSpPr>
            <p:spPr bwMode="auto">
              <a:xfrm>
                <a:off x="2024" y="2392"/>
                <a:ext cx="7" cy="3"/>
              </a:xfrm>
              <a:custGeom>
                <a:avLst/>
                <a:gdLst>
                  <a:gd name="T0" fmla="*/ 6 w 6"/>
                  <a:gd name="T1" fmla="*/ 2 h 3"/>
                  <a:gd name="T2" fmla="*/ 0 w 6"/>
                  <a:gd name="T3" fmla="*/ 2 h 3"/>
                  <a:gd name="T4" fmla="*/ 6 w 6"/>
                  <a:gd name="T5" fmla="*/ 2 h 3"/>
                </a:gdLst>
                <a:ahLst/>
                <a:cxnLst>
                  <a:cxn ang="0">
                    <a:pos x="T0" y="T1"/>
                  </a:cxn>
                  <a:cxn ang="0">
                    <a:pos x="T2" y="T3"/>
                  </a:cxn>
                  <a:cxn ang="0">
                    <a:pos x="T4" y="T5"/>
                  </a:cxn>
                </a:cxnLst>
                <a:rect l="0" t="0" r="r" b="b"/>
                <a:pathLst>
                  <a:path w="6" h="3">
                    <a:moveTo>
                      <a:pt x="6" y="2"/>
                    </a:moveTo>
                    <a:cubicBezTo>
                      <a:pt x="4" y="2"/>
                      <a:pt x="2" y="3"/>
                      <a:pt x="0" y="2"/>
                    </a:cubicBezTo>
                    <a:cubicBezTo>
                      <a:pt x="2" y="1"/>
                      <a:pt x="4" y="0"/>
                      <a:pt x="6" y="2"/>
                    </a:cubicBezTo>
                    <a:close/>
                  </a:path>
                </a:pathLst>
              </a:custGeom>
              <a:solidFill>
                <a:srgbClr val="323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217"/>
              <p:cNvSpPr/>
              <p:nvPr userDrawn="1"/>
            </p:nvSpPr>
            <p:spPr bwMode="auto">
              <a:xfrm>
                <a:off x="1925" y="2328"/>
                <a:ext cx="64" cy="60"/>
              </a:xfrm>
              <a:custGeom>
                <a:avLst/>
                <a:gdLst>
                  <a:gd name="T0" fmla="*/ 1 w 55"/>
                  <a:gd name="T1" fmla="*/ 26 h 52"/>
                  <a:gd name="T2" fmla="*/ 0 w 55"/>
                  <a:gd name="T3" fmla="*/ 24 h 52"/>
                  <a:gd name="T4" fmla="*/ 6 w 55"/>
                  <a:gd name="T5" fmla="*/ 22 h 52"/>
                  <a:gd name="T6" fmla="*/ 9 w 55"/>
                  <a:gd name="T7" fmla="*/ 19 h 52"/>
                  <a:gd name="T8" fmla="*/ 6 w 55"/>
                  <a:gd name="T9" fmla="*/ 18 h 52"/>
                  <a:gd name="T10" fmla="*/ 5 w 55"/>
                  <a:gd name="T11" fmla="*/ 15 h 52"/>
                  <a:gd name="T12" fmla="*/ 3 w 55"/>
                  <a:gd name="T13" fmla="*/ 4 h 52"/>
                  <a:gd name="T14" fmla="*/ 7 w 55"/>
                  <a:gd name="T15" fmla="*/ 3 h 52"/>
                  <a:gd name="T16" fmla="*/ 10 w 55"/>
                  <a:gd name="T17" fmla="*/ 0 h 52"/>
                  <a:gd name="T18" fmla="*/ 55 w 55"/>
                  <a:gd name="T19" fmla="*/ 38 h 52"/>
                  <a:gd name="T20" fmla="*/ 50 w 55"/>
                  <a:gd name="T21" fmla="*/ 49 h 52"/>
                  <a:gd name="T22" fmla="*/ 48 w 55"/>
                  <a:gd name="T23" fmla="*/ 50 h 52"/>
                  <a:gd name="T24" fmla="*/ 33 w 55"/>
                  <a:gd name="T25" fmla="*/ 47 h 52"/>
                  <a:gd name="T26" fmla="*/ 31 w 55"/>
                  <a:gd name="T27" fmla="*/ 48 h 52"/>
                  <a:gd name="T28" fmla="*/ 21 w 55"/>
                  <a:gd name="T29" fmla="*/ 45 h 52"/>
                  <a:gd name="T30" fmla="*/ 21 w 55"/>
                  <a:gd name="T31" fmla="*/ 43 h 52"/>
                  <a:gd name="T32" fmla="*/ 22 w 55"/>
                  <a:gd name="T33" fmla="*/ 39 h 52"/>
                  <a:gd name="T34" fmla="*/ 17 w 55"/>
                  <a:gd name="T35" fmla="*/ 37 h 52"/>
                  <a:gd name="T36" fmla="*/ 12 w 55"/>
                  <a:gd name="T37" fmla="*/ 32 h 52"/>
                  <a:gd name="T38" fmla="*/ 11 w 55"/>
                  <a:gd name="T39" fmla="*/ 27 h 52"/>
                  <a:gd name="T40" fmla="*/ 1 w 55"/>
                  <a:gd name="T4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52">
                    <a:moveTo>
                      <a:pt x="1" y="26"/>
                    </a:moveTo>
                    <a:cubicBezTo>
                      <a:pt x="1" y="25"/>
                      <a:pt x="0" y="25"/>
                      <a:pt x="0" y="24"/>
                    </a:cubicBezTo>
                    <a:cubicBezTo>
                      <a:pt x="1" y="21"/>
                      <a:pt x="4" y="23"/>
                      <a:pt x="6" y="22"/>
                    </a:cubicBezTo>
                    <a:cubicBezTo>
                      <a:pt x="8" y="22"/>
                      <a:pt x="10" y="21"/>
                      <a:pt x="9" y="19"/>
                    </a:cubicBezTo>
                    <a:cubicBezTo>
                      <a:pt x="9" y="18"/>
                      <a:pt x="7" y="18"/>
                      <a:pt x="6" y="18"/>
                    </a:cubicBezTo>
                    <a:cubicBezTo>
                      <a:pt x="1" y="19"/>
                      <a:pt x="6" y="16"/>
                      <a:pt x="5" y="15"/>
                    </a:cubicBezTo>
                    <a:cubicBezTo>
                      <a:pt x="7" y="11"/>
                      <a:pt x="4" y="7"/>
                      <a:pt x="3" y="4"/>
                    </a:cubicBezTo>
                    <a:cubicBezTo>
                      <a:pt x="5" y="4"/>
                      <a:pt x="6" y="3"/>
                      <a:pt x="7" y="3"/>
                    </a:cubicBezTo>
                    <a:cubicBezTo>
                      <a:pt x="10" y="3"/>
                      <a:pt x="10" y="2"/>
                      <a:pt x="10" y="0"/>
                    </a:cubicBezTo>
                    <a:cubicBezTo>
                      <a:pt x="25" y="12"/>
                      <a:pt x="40" y="25"/>
                      <a:pt x="55" y="38"/>
                    </a:cubicBezTo>
                    <a:cubicBezTo>
                      <a:pt x="51" y="40"/>
                      <a:pt x="52" y="45"/>
                      <a:pt x="50" y="49"/>
                    </a:cubicBezTo>
                    <a:cubicBezTo>
                      <a:pt x="49" y="50"/>
                      <a:pt x="49" y="50"/>
                      <a:pt x="48" y="50"/>
                    </a:cubicBezTo>
                    <a:cubicBezTo>
                      <a:pt x="43" y="50"/>
                      <a:pt x="37" y="52"/>
                      <a:pt x="33" y="47"/>
                    </a:cubicBezTo>
                    <a:cubicBezTo>
                      <a:pt x="32" y="46"/>
                      <a:pt x="32" y="47"/>
                      <a:pt x="31" y="48"/>
                    </a:cubicBezTo>
                    <a:cubicBezTo>
                      <a:pt x="26" y="52"/>
                      <a:pt x="24" y="49"/>
                      <a:pt x="21" y="45"/>
                    </a:cubicBezTo>
                    <a:cubicBezTo>
                      <a:pt x="21" y="45"/>
                      <a:pt x="21" y="44"/>
                      <a:pt x="21" y="43"/>
                    </a:cubicBezTo>
                    <a:cubicBezTo>
                      <a:pt x="21" y="42"/>
                      <a:pt x="23" y="41"/>
                      <a:pt x="22" y="39"/>
                    </a:cubicBezTo>
                    <a:cubicBezTo>
                      <a:pt x="20" y="38"/>
                      <a:pt x="18" y="38"/>
                      <a:pt x="17" y="37"/>
                    </a:cubicBezTo>
                    <a:cubicBezTo>
                      <a:pt x="15" y="35"/>
                      <a:pt x="12" y="35"/>
                      <a:pt x="12" y="32"/>
                    </a:cubicBezTo>
                    <a:cubicBezTo>
                      <a:pt x="13" y="29"/>
                      <a:pt x="15" y="27"/>
                      <a:pt x="11" y="27"/>
                    </a:cubicBezTo>
                    <a:cubicBezTo>
                      <a:pt x="7" y="27"/>
                      <a:pt x="4" y="28"/>
                      <a:pt x="1" y="26"/>
                    </a:cubicBezTo>
                    <a:close/>
                  </a:path>
                </a:pathLst>
              </a:custGeom>
              <a:solidFill>
                <a:srgbClr val="CECB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218"/>
              <p:cNvSpPr/>
              <p:nvPr userDrawn="1"/>
            </p:nvSpPr>
            <p:spPr bwMode="auto">
              <a:xfrm>
                <a:off x="1943" y="2371"/>
                <a:ext cx="57" cy="37"/>
              </a:xfrm>
              <a:custGeom>
                <a:avLst/>
                <a:gdLst>
                  <a:gd name="T0" fmla="*/ 7 w 50"/>
                  <a:gd name="T1" fmla="*/ 7 h 32"/>
                  <a:gd name="T2" fmla="*/ 11 w 50"/>
                  <a:gd name="T3" fmla="*/ 11 h 32"/>
                  <a:gd name="T4" fmla="*/ 14 w 50"/>
                  <a:gd name="T5" fmla="*/ 8 h 32"/>
                  <a:gd name="T6" fmla="*/ 17 w 50"/>
                  <a:gd name="T7" fmla="*/ 6 h 32"/>
                  <a:gd name="T8" fmla="*/ 30 w 50"/>
                  <a:gd name="T9" fmla="*/ 11 h 32"/>
                  <a:gd name="T10" fmla="*/ 34 w 50"/>
                  <a:gd name="T11" fmla="*/ 12 h 32"/>
                  <a:gd name="T12" fmla="*/ 33 w 50"/>
                  <a:gd name="T13" fmla="*/ 2 h 32"/>
                  <a:gd name="T14" fmla="*/ 40 w 50"/>
                  <a:gd name="T15" fmla="*/ 1 h 32"/>
                  <a:gd name="T16" fmla="*/ 40 w 50"/>
                  <a:gd name="T17" fmla="*/ 1 h 32"/>
                  <a:gd name="T18" fmla="*/ 47 w 50"/>
                  <a:gd name="T19" fmla="*/ 4 h 32"/>
                  <a:gd name="T20" fmla="*/ 50 w 50"/>
                  <a:gd name="T21" fmla="*/ 3 h 32"/>
                  <a:gd name="T22" fmla="*/ 47 w 50"/>
                  <a:gd name="T23" fmla="*/ 8 h 32"/>
                  <a:gd name="T24" fmla="*/ 30 w 50"/>
                  <a:gd name="T25" fmla="*/ 30 h 32"/>
                  <a:gd name="T26" fmla="*/ 28 w 50"/>
                  <a:gd name="T27" fmla="*/ 31 h 32"/>
                  <a:gd name="T28" fmla="*/ 25 w 50"/>
                  <a:gd name="T29" fmla="*/ 28 h 32"/>
                  <a:gd name="T30" fmla="*/ 25 w 50"/>
                  <a:gd name="T31" fmla="*/ 27 h 32"/>
                  <a:gd name="T32" fmla="*/ 18 w 50"/>
                  <a:gd name="T33" fmla="*/ 24 h 32"/>
                  <a:gd name="T34" fmla="*/ 17 w 50"/>
                  <a:gd name="T35" fmla="*/ 24 h 32"/>
                  <a:gd name="T36" fmla="*/ 18 w 50"/>
                  <a:gd name="T37" fmla="*/ 24 h 32"/>
                  <a:gd name="T38" fmla="*/ 23 w 50"/>
                  <a:gd name="T39" fmla="*/ 27 h 32"/>
                  <a:gd name="T40" fmla="*/ 18 w 50"/>
                  <a:gd name="T41" fmla="*/ 29 h 32"/>
                  <a:gd name="T42" fmla="*/ 18 w 50"/>
                  <a:gd name="T43" fmla="*/ 29 h 32"/>
                  <a:gd name="T44" fmla="*/ 8 w 50"/>
                  <a:gd name="T45" fmla="*/ 30 h 32"/>
                  <a:gd name="T46" fmla="*/ 3 w 50"/>
                  <a:gd name="T47" fmla="*/ 28 h 32"/>
                  <a:gd name="T48" fmla="*/ 2 w 50"/>
                  <a:gd name="T49" fmla="*/ 25 h 32"/>
                  <a:gd name="T50" fmla="*/ 1 w 50"/>
                  <a:gd name="T51" fmla="*/ 19 h 32"/>
                  <a:gd name="T52" fmla="*/ 5 w 50"/>
                  <a:gd name="T53" fmla="*/ 10 h 32"/>
                  <a:gd name="T54" fmla="*/ 7 w 50"/>
                  <a:gd name="T55"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2">
                    <a:moveTo>
                      <a:pt x="7" y="7"/>
                    </a:moveTo>
                    <a:cubicBezTo>
                      <a:pt x="8" y="8"/>
                      <a:pt x="10" y="10"/>
                      <a:pt x="11" y="11"/>
                    </a:cubicBezTo>
                    <a:cubicBezTo>
                      <a:pt x="13" y="12"/>
                      <a:pt x="15" y="11"/>
                      <a:pt x="14" y="8"/>
                    </a:cubicBezTo>
                    <a:cubicBezTo>
                      <a:pt x="13" y="4"/>
                      <a:pt x="16" y="5"/>
                      <a:pt x="17" y="6"/>
                    </a:cubicBezTo>
                    <a:cubicBezTo>
                      <a:pt x="21" y="11"/>
                      <a:pt x="25" y="11"/>
                      <a:pt x="30" y="11"/>
                    </a:cubicBezTo>
                    <a:cubicBezTo>
                      <a:pt x="31" y="11"/>
                      <a:pt x="33" y="12"/>
                      <a:pt x="34" y="12"/>
                    </a:cubicBezTo>
                    <a:cubicBezTo>
                      <a:pt x="34" y="9"/>
                      <a:pt x="35" y="5"/>
                      <a:pt x="33" y="2"/>
                    </a:cubicBezTo>
                    <a:cubicBezTo>
                      <a:pt x="35" y="0"/>
                      <a:pt x="38" y="2"/>
                      <a:pt x="40" y="1"/>
                    </a:cubicBezTo>
                    <a:cubicBezTo>
                      <a:pt x="40" y="1"/>
                      <a:pt x="40" y="1"/>
                      <a:pt x="40" y="1"/>
                    </a:cubicBezTo>
                    <a:cubicBezTo>
                      <a:pt x="40" y="6"/>
                      <a:pt x="44" y="4"/>
                      <a:pt x="47" y="4"/>
                    </a:cubicBezTo>
                    <a:cubicBezTo>
                      <a:pt x="48" y="4"/>
                      <a:pt x="49" y="4"/>
                      <a:pt x="50" y="3"/>
                    </a:cubicBezTo>
                    <a:cubicBezTo>
                      <a:pt x="49" y="5"/>
                      <a:pt x="48" y="6"/>
                      <a:pt x="47" y="8"/>
                    </a:cubicBezTo>
                    <a:cubicBezTo>
                      <a:pt x="40" y="14"/>
                      <a:pt x="32" y="20"/>
                      <a:pt x="30" y="30"/>
                    </a:cubicBezTo>
                    <a:cubicBezTo>
                      <a:pt x="30" y="31"/>
                      <a:pt x="29" y="32"/>
                      <a:pt x="28" y="31"/>
                    </a:cubicBezTo>
                    <a:cubicBezTo>
                      <a:pt x="28" y="30"/>
                      <a:pt x="27" y="29"/>
                      <a:pt x="25" y="28"/>
                    </a:cubicBezTo>
                    <a:cubicBezTo>
                      <a:pt x="25" y="28"/>
                      <a:pt x="25" y="27"/>
                      <a:pt x="25" y="27"/>
                    </a:cubicBezTo>
                    <a:cubicBezTo>
                      <a:pt x="23" y="24"/>
                      <a:pt x="20" y="25"/>
                      <a:pt x="18" y="24"/>
                    </a:cubicBezTo>
                    <a:cubicBezTo>
                      <a:pt x="17" y="23"/>
                      <a:pt x="17" y="25"/>
                      <a:pt x="17" y="24"/>
                    </a:cubicBezTo>
                    <a:cubicBezTo>
                      <a:pt x="17" y="23"/>
                      <a:pt x="17" y="23"/>
                      <a:pt x="18" y="24"/>
                    </a:cubicBezTo>
                    <a:cubicBezTo>
                      <a:pt x="19" y="25"/>
                      <a:pt x="23" y="24"/>
                      <a:pt x="23" y="27"/>
                    </a:cubicBezTo>
                    <a:cubicBezTo>
                      <a:pt x="21" y="28"/>
                      <a:pt x="20" y="28"/>
                      <a:pt x="18" y="29"/>
                    </a:cubicBezTo>
                    <a:cubicBezTo>
                      <a:pt x="18" y="29"/>
                      <a:pt x="18" y="29"/>
                      <a:pt x="18" y="29"/>
                    </a:cubicBezTo>
                    <a:cubicBezTo>
                      <a:pt x="15" y="29"/>
                      <a:pt x="11" y="26"/>
                      <a:pt x="8" y="30"/>
                    </a:cubicBezTo>
                    <a:cubicBezTo>
                      <a:pt x="7" y="32"/>
                      <a:pt x="4" y="29"/>
                      <a:pt x="3" y="28"/>
                    </a:cubicBezTo>
                    <a:cubicBezTo>
                      <a:pt x="2" y="27"/>
                      <a:pt x="2" y="26"/>
                      <a:pt x="2" y="25"/>
                    </a:cubicBezTo>
                    <a:cubicBezTo>
                      <a:pt x="1" y="23"/>
                      <a:pt x="0" y="21"/>
                      <a:pt x="1" y="19"/>
                    </a:cubicBezTo>
                    <a:cubicBezTo>
                      <a:pt x="3" y="17"/>
                      <a:pt x="2" y="13"/>
                      <a:pt x="5" y="10"/>
                    </a:cubicBezTo>
                    <a:cubicBezTo>
                      <a:pt x="5" y="9"/>
                      <a:pt x="5" y="7"/>
                      <a:pt x="7" y="7"/>
                    </a:cubicBezTo>
                    <a:close/>
                  </a:path>
                </a:pathLst>
              </a:custGeom>
              <a:solidFill>
                <a:srgbClr val="C3C0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219"/>
              <p:cNvSpPr/>
              <p:nvPr userDrawn="1"/>
            </p:nvSpPr>
            <p:spPr bwMode="auto">
              <a:xfrm>
                <a:off x="1909" y="2307"/>
                <a:ext cx="17" cy="11"/>
              </a:xfrm>
              <a:custGeom>
                <a:avLst/>
                <a:gdLst>
                  <a:gd name="T0" fmla="*/ 15 w 15"/>
                  <a:gd name="T1" fmla="*/ 10 h 10"/>
                  <a:gd name="T2" fmla="*/ 0 w 15"/>
                  <a:gd name="T3" fmla="*/ 2 h 10"/>
                  <a:gd name="T4" fmla="*/ 9 w 15"/>
                  <a:gd name="T5" fmla="*/ 4 h 10"/>
                  <a:gd name="T6" fmla="*/ 15 w 15"/>
                  <a:gd name="T7" fmla="*/ 10 h 10"/>
                </a:gdLst>
                <a:ahLst/>
                <a:cxnLst>
                  <a:cxn ang="0">
                    <a:pos x="T0" y="T1"/>
                  </a:cxn>
                  <a:cxn ang="0">
                    <a:pos x="T2" y="T3"/>
                  </a:cxn>
                  <a:cxn ang="0">
                    <a:pos x="T4" y="T5"/>
                  </a:cxn>
                  <a:cxn ang="0">
                    <a:pos x="T6" y="T7"/>
                  </a:cxn>
                </a:cxnLst>
                <a:rect l="0" t="0" r="r" b="b"/>
                <a:pathLst>
                  <a:path w="15" h="10">
                    <a:moveTo>
                      <a:pt x="15" y="10"/>
                    </a:moveTo>
                    <a:cubicBezTo>
                      <a:pt x="9" y="10"/>
                      <a:pt x="5" y="8"/>
                      <a:pt x="0" y="2"/>
                    </a:cubicBezTo>
                    <a:cubicBezTo>
                      <a:pt x="4" y="0"/>
                      <a:pt x="6" y="6"/>
                      <a:pt x="9" y="4"/>
                    </a:cubicBezTo>
                    <a:cubicBezTo>
                      <a:pt x="11" y="6"/>
                      <a:pt x="14" y="7"/>
                      <a:pt x="15" y="10"/>
                    </a:cubicBezTo>
                    <a:close/>
                  </a:path>
                </a:pathLst>
              </a:custGeom>
              <a:solidFill>
                <a:srgbClr val="BBB8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220"/>
              <p:cNvSpPr/>
              <p:nvPr userDrawn="1"/>
            </p:nvSpPr>
            <p:spPr bwMode="auto">
              <a:xfrm>
                <a:off x="1989" y="2372"/>
                <a:ext cx="8" cy="6"/>
              </a:xfrm>
              <a:custGeom>
                <a:avLst/>
                <a:gdLst>
                  <a:gd name="T0" fmla="*/ 7 w 7"/>
                  <a:gd name="T1" fmla="*/ 3 h 5"/>
                  <a:gd name="T2" fmla="*/ 0 w 7"/>
                  <a:gd name="T3" fmla="*/ 0 h 5"/>
                  <a:gd name="T4" fmla="*/ 7 w 7"/>
                  <a:gd name="T5" fmla="*/ 3 h 5"/>
                </a:gdLst>
                <a:ahLst/>
                <a:cxnLst>
                  <a:cxn ang="0">
                    <a:pos x="T0" y="T1"/>
                  </a:cxn>
                  <a:cxn ang="0">
                    <a:pos x="T2" y="T3"/>
                  </a:cxn>
                  <a:cxn ang="0">
                    <a:pos x="T4" y="T5"/>
                  </a:cxn>
                </a:cxnLst>
                <a:rect l="0" t="0" r="r" b="b"/>
                <a:pathLst>
                  <a:path w="7" h="5">
                    <a:moveTo>
                      <a:pt x="7" y="3"/>
                    </a:moveTo>
                    <a:cubicBezTo>
                      <a:pt x="1" y="5"/>
                      <a:pt x="1" y="5"/>
                      <a:pt x="0" y="0"/>
                    </a:cubicBezTo>
                    <a:cubicBezTo>
                      <a:pt x="2" y="1"/>
                      <a:pt x="4" y="2"/>
                      <a:pt x="7" y="3"/>
                    </a:cubicBezTo>
                    <a:close/>
                  </a:path>
                </a:pathLst>
              </a:custGeom>
              <a:solidFill>
                <a:srgbClr val="CECB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221"/>
              <p:cNvSpPr/>
              <p:nvPr userDrawn="1"/>
            </p:nvSpPr>
            <p:spPr bwMode="auto">
              <a:xfrm>
                <a:off x="2174" y="2414"/>
                <a:ext cx="36" cy="43"/>
              </a:xfrm>
              <a:custGeom>
                <a:avLst/>
                <a:gdLst>
                  <a:gd name="T0" fmla="*/ 24 w 31"/>
                  <a:gd name="T1" fmla="*/ 36 h 37"/>
                  <a:gd name="T2" fmla="*/ 27 w 31"/>
                  <a:gd name="T3" fmla="*/ 30 h 37"/>
                  <a:gd name="T4" fmla="*/ 13 w 31"/>
                  <a:gd name="T5" fmla="*/ 24 h 37"/>
                  <a:gd name="T6" fmla="*/ 11 w 31"/>
                  <a:gd name="T7" fmla="*/ 25 h 37"/>
                  <a:gd name="T8" fmla="*/ 0 w 31"/>
                  <a:gd name="T9" fmla="*/ 23 h 37"/>
                  <a:gd name="T10" fmla="*/ 11 w 31"/>
                  <a:gd name="T11" fmla="*/ 13 h 37"/>
                  <a:gd name="T12" fmla="*/ 10 w 31"/>
                  <a:gd name="T13" fmla="*/ 10 h 37"/>
                  <a:gd name="T14" fmla="*/ 9 w 31"/>
                  <a:gd name="T15" fmla="*/ 0 h 37"/>
                  <a:gd name="T16" fmla="*/ 10 w 31"/>
                  <a:gd name="T17" fmla="*/ 4 h 37"/>
                  <a:gd name="T18" fmla="*/ 11 w 31"/>
                  <a:gd name="T19" fmla="*/ 6 h 37"/>
                  <a:gd name="T20" fmla="*/ 13 w 31"/>
                  <a:gd name="T21" fmla="*/ 16 h 37"/>
                  <a:gd name="T22" fmla="*/ 23 w 31"/>
                  <a:gd name="T23" fmla="*/ 16 h 37"/>
                  <a:gd name="T24" fmla="*/ 27 w 31"/>
                  <a:gd name="T25" fmla="*/ 22 h 37"/>
                  <a:gd name="T26" fmla="*/ 28 w 31"/>
                  <a:gd name="T27" fmla="*/ 26 h 37"/>
                  <a:gd name="T28" fmla="*/ 31 w 31"/>
                  <a:gd name="T29" fmla="*/ 32 h 37"/>
                  <a:gd name="T30" fmla="*/ 31 w 31"/>
                  <a:gd name="T31" fmla="*/ 32 h 37"/>
                  <a:gd name="T32" fmla="*/ 24 w 31"/>
                  <a:gd name="T33"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7">
                    <a:moveTo>
                      <a:pt x="24" y="36"/>
                    </a:moveTo>
                    <a:cubicBezTo>
                      <a:pt x="20" y="32"/>
                      <a:pt x="26" y="33"/>
                      <a:pt x="27" y="30"/>
                    </a:cubicBezTo>
                    <a:cubicBezTo>
                      <a:pt x="22" y="29"/>
                      <a:pt x="19" y="24"/>
                      <a:pt x="13" y="24"/>
                    </a:cubicBezTo>
                    <a:cubicBezTo>
                      <a:pt x="12" y="23"/>
                      <a:pt x="11" y="24"/>
                      <a:pt x="11" y="25"/>
                    </a:cubicBezTo>
                    <a:cubicBezTo>
                      <a:pt x="8" y="24"/>
                      <a:pt x="4" y="23"/>
                      <a:pt x="0" y="23"/>
                    </a:cubicBezTo>
                    <a:cubicBezTo>
                      <a:pt x="8" y="23"/>
                      <a:pt x="7" y="15"/>
                      <a:pt x="11" y="13"/>
                    </a:cubicBezTo>
                    <a:cubicBezTo>
                      <a:pt x="12" y="12"/>
                      <a:pt x="11" y="11"/>
                      <a:pt x="10" y="10"/>
                    </a:cubicBezTo>
                    <a:cubicBezTo>
                      <a:pt x="5" y="6"/>
                      <a:pt x="5" y="6"/>
                      <a:pt x="9" y="0"/>
                    </a:cubicBezTo>
                    <a:cubicBezTo>
                      <a:pt x="9" y="2"/>
                      <a:pt x="10" y="3"/>
                      <a:pt x="10" y="4"/>
                    </a:cubicBezTo>
                    <a:cubicBezTo>
                      <a:pt x="10" y="5"/>
                      <a:pt x="10" y="5"/>
                      <a:pt x="11" y="6"/>
                    </a:cubicBezTo>
                    <a:cubicBezTo>
                      <a:pt x="16" y="8"/>
                      <a:pt x="15" y="11"/>
                      <a:pt x="13" y="16"/>
                    </a:cubicBezTo>
                    <a:cubicBezTo>
                      <a:pt x="16" y="17"/>
                      <a:pt x="19" y="17"/>
                      <a:pt x="23" y="16"/>
                    </a:cubicBezTo>
                    <a:cubicBezTo>
                      <a:pt x="27" y="16"/>
                      <a:pt x="28" y="18"/>
                      <a:pt x="27" y="22"/>
                    </a:cubicBezTo>
                    <a:cubicBezTo>
                      <a:pt x="26" y="24"/>
                      <a:pt x="25" y="26"/>
                      <a:pt x="28" y="26"/>
                    </a:cubicBezTo>
                    <a:cubicBezTo>
                      <a:pt x="31" y="27"/>
                      <a:pt x="30" y="30"/>
                      <a:pt x="31" y="32"/>
                    </a:cubicBezTo>
                    <a:cubicBezTo>
                      <a:pt x="31" y="32"/>
                      <a:pt x="31" y="32"/>
                      <a:pt x="31" y="32"/>
                    </a:cubicBezTo>
                    <a:cubicBezTo>
                      <a:pt x="30" y="35"/>
                      <a:pt x="28" y="37"/>
                      <a:pt x="24" y="36"/>
                    </a:cubicBezTo>
                    <a:close/>
                  </a:path>
                </a:pathLst>
              </a:custGeom>
              <a:solidFill>
                <a:srgbClr val="E4E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222"/>
              <p:cNvSpPr/>
              <p:nvPr userDrawn="1"/>
            </p:nvSpPr>
            <p:spPr bwMode="auto">
              <a:xfrm>
                <a:off x="2080" y="2409"/>
                <a:ext cx="45" cy="18"/>
              </a:xfrm>
              <a:custGeom>
                <a:avLst/>
                <a:gdLst>
                  <a:gd name="T0" fmla="*/ 30 w 39"/>
                  <a:gd name="T1" fmla="*/ 14 h 15"/>
                  <a:gd name="T2" fmla="*/ 28 w 39"/>
                  <a:gd name="T3" fmla="*/ 13 h 15"/>
                  <a:gd name="T4" fmla="*/ 24 w 39"/>
                  <a:gd name="T5" fmla="*/ 12 h 15"/>
                  <a:gd name="T6" fmla="*/ 24 w 39"/>
                  <a:gd name="T7" fmla="*/ 12 h 15"/>
                  <a:gd name="T8" fmla="*/ 14 w 39"/>
                  <a:gd name="T9" fmla="*/ 7 h 15"/>
                  <a:gd name="T10" fmla="*/ 0 w 39"/>
                  <a:gd name="T11" fmla="*/ 4 h 15"/>
                  <a:gd name="T12" fmla="*/ 3 w 39"/>
                  <a:gd name="T13" fmla="*/ 0 h 15"/>
                  <a:gd name="T14" fmla="*/ 9 w 39"/>
                  <a:gd name="T15" fmla="*/ 1 h 15"/>
                  <a:gd name="T16" fmla="*/ 23 w 39"/>
                  <a:gd name="T17" fmla="*/ 4 h 15"/>
                  <a:gd name="T18" fmla="*/ 34 w 39"/>
                  <a:gd name="T19" fmla="*/ 10 h 15"/>
                  <a:gd name="T20" fmla="*/ 39 w 39"/>
                  <a:gd name="T21" fmla="*/ 13 h 15"/>
                  <a:gd name="T22" fmla="*/ 30 w 39"/>
                  <a:gd name="T2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5">
                    <a:moveTo>
                      <a:pt x="30" y="14"/>
                    </a:moveTo>
                    <a:cubicBezTo>
                      <a:pt x="30" y="14"/>
                      <a:pt x="29" y="13"/>
                      <a:pt x="28" y="13"/>
                    </a:cubicBezTo>
                    <a:cubicBezTo>
                      <a:pt x="27" y="13"/>
                      <a:pt x="25" y="13"/>
                      <a:pt x="24" y="12"/>
                    </a:cubicBezTo>
                    <a:cubicBezTo>
                      <a:pt x="24" y="12"/>
                      <a:pt x="24" y="12"/>
                      <a:pt x="24" y="12"/>
                    </a:cubicBezTo>
                    <a:cubicBezTo>
                      <a:pt x="20" y="10"/>
                      <a:pt x="17" y="9"/>
                      <a:pt x="14" y="7"/>
                    </a:cubicBezTo>
                    <a:cubicBezTo>
                      <a:pt x="9" y="5"/>
                      <a:pt x="5" y="3"/>
                      <a:pt x="0" y="4"/>
                    </a:cubicBezTo>
                    <a:cubicBezTo>
                      <a:pt x="0" y="2"/>
                      <a:pt x="3" y="2"/>
                      <a:pt x="3" y="0"/>
                    </a:cubicBezTo>
                    <a:cubicBezTo>
                      <a:pt x="5" y="0"/>
                      <a:pt x="7" y="0"/>
                      <a:pt x="9" y="1"/>
                    </a:cubicBezTo>
                    <a:cubicBezTo>
                      <a:pt x="13" y="3"/>
                      <a:pt x="18" y="4"/>
                      <a:pt x="23" y="4"/>
                    </a:cubicBezTo>
                    <a:cubicBezTo>
                      <a:pt x="26" y="4"/>
                      <a:pt x="33" y="2"/>
                      <a:pt x="34" y="10"/>
                    </a:cubicBezTo>
                    <a:cubicBezTo>
                      <a:pt x="34" y="11"/>
                      <a:pt x="37" y="12"/>
                      <a:pt x="39" y="13"/>
                    </a:cubicBezTo>
                    <a:cubicBezTo>
                      <a:pt x="36" y="15"/>
                      <a:pt x="33" y="13"/>
                      <a:pt x="30" y="14"/>
                    </a:cubicBezTo>
                    <a:close/>
                  </a:path>
                </a:pathLst>
              </a:custGeom>
              <a:solidFill>
                <a:srgbClr val="BA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223"/>
              <p:cNvSpPr/>
              <p:nvPr userDrawn="1"/>
            </p:nvSpPr>
            <p:spPr bwMode="auto">
              <a:xfrm>
                <a:off x="2144" y="2417"/>
                <a:ext cx="20" cy="26"/>
              </a:xfrm>
              <a:custGeom>
                <a:avLst/>
                <a:gdLst>
                  <a:gd name="T0" fmla="*/ 7 w 17"/>
                  <a:gd name="T1" fmla="*/ 0 h 22"/>
                  <a:gd name="T2" fmla="*/ 13 w 17"/>
                  <a:gd name="T3" fmla="*/ 10 h 22"/>
                  <a:gd name="T4" fmla="*/ 12 w 17"/>
                  <a:gd name="T5" fmla="*/ 16 h 22"/>
                  <a:gd name="T6" fmla="*/ 11 w 17"/>
                  <a:gd name="T7" fmla="*/ 17 h 22"/>
                  <a:gd name="T8" fmla="*/ 1 w 17"/>
                  <a:gd name="T9" fmla="*/ 18 h 22"/>
                  <a:gd name="T10" fmla="*/ 0 w 17"/>
                  <a:gd name="T11" fmla="*/ 3 h 22"/>
                  <a:gd name="T12" fmla="*/ 0 w 17"/>
                  <a:gd name="T13" fmla="*/ 2 h 22"/>
                  <a:gd name="T14" fmla="*/ 1 w 17"/>
                  <a:gd name="T15" fmla="*/ 0 h 22"/>
                  <a:gd name="T16" fmla="*/ 3 w 17"/>
                  <a:gd name="T17" fmla="*/ 0 h 22"/>
                  <a:gd name="T18" fmla="*/ 7 w 17"/>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2">
                    <a:moveTo>
                      <a:pt x="7" y="0"/>
                    </a:moveTo>
                    <a:cubicBezTo>
                      <a:pt x="9" y="4"/>
                      <a:pt x="15" y="5"/>
                      <a:pt x="13" y="10"/>
                    </a:cubicBezTo>
                    <a:cubicBezTo>
                      <a:pt x="17" y="13"/>
                      <a:pt x="16" y="15"/>
                      <a:pt x="12" y="16"/>
                    </a:cubicBezTo>
                    <a:cubicBezTo>
                      <a:pt x="12" y="16"/>
                      <a:pt x="11" y="17"/>
                      <a:pt x="11" y="17"/>
                    </a:cubicBezTo>
                    <a:cubicBezTo>
                      <a:pt x="7" y="22"/>
                      <a:pt x="7" y="22"/>
                      <a:pt x="1" y="18"/>
                    </a:cubicBezTo>
                    <a:cubicBezTo>
                      <a:pt x="6" y="10"/>
                      <a:pt x="6" y="10"/>
                      <a:pt x="0" y="3"/>
                    </a:cubicBezTo>
                    <a:cubicBezTo>
                      <a:pt x="0" y="2"/>
                      <a:pt x="0" y="2"/>
                      <a:pt x="0" y="2"/>
                    </a:cubicBezTo>
                    <a:cubicBezTo>
                      <a:pt x="0" y="1"/>
                      <a:pt x="1" y="0"/>
                      <a:pt x="1" y="0"/>
                    </a:cubicBezTo>
                    <a:cubicBezTo>
                      <a:pt x="2" y="0"/>
                      <a:pt x="2" y="0"/>
                      <a:pt x="3" y="0"/>
                    </a:cubicBezTo>
                    <a:cubicBezTo>
                      <a:pt x="4" y="0"/>
                      <a:pt x="6" y="0"/>
                      <a:pt x="7" y="0"/>
                    </a:cubicBezTo>
                    <a:close/>
                  </a:path>
                </a:pathLst>
              </a:custGeom>
              <a:solidFill>
                <a:srgbClr val="CEC9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224"/>
              <p:cNvSpPr/>
              <p:nvPr userDrawn="1"/>
            </p:nvSpPr>
            <p:spPr bwMode="auto">
              <a:xfrm>
                <a:off x="2122" y="2402"/>
                <a:ext cx="26" cy="19"/>
              </a:xfrm>
              <a:custGeom>
                <a:avLst/>
                <a:gdLst>
                  <a:gd name="T0" fmla="*/ 11 w 22"/>
                  <a:gd name="T1" fmla="*/ 3 h 16"/>
                  <a:gd name="T2" fmla="*/ 16 w 22"/>
                  <a:gd name="T3" fmla="*/ 7 h 16"/>
                  <a:gd name="T4" fmla="*/ 21 w 22"/>
                  <a:gd name="T5" fmla="*/ 9 h 16"/>
                  <a:gd name="T6" fmla="*/ 20 w 22"/>
                  <a:gd name="T7" fmla="*/ 13 h 16"/>
                  <a:gd name="T8" fmla="*/ 20 w 22"/>
                  <a:gd name="T9" fmla="*/ 13 h 16"/>
                  <a:gd name="T10" fmla="*/ 19 w 22"/>
                  <a:gd name="T11" fmla="*/ 16 h 16"/>
                  <a:gd name="T12" fmla="*/ 19 w 22"/>
                  <a:gd name="T13" fmla="*/ 16 h 16"/>
                  <a:gd name="T14" fmla="*/ 1 w 22"/>
                  <a:gd name="T15" fmla="*/ 13 h 16"/>
                  <a:gd name="T16" fmla="*/ 3 w 22"/>
                  <a:gd name="T17" fmla="*/ 7 h 16"/>
                  <a:gd name="T18" fmla="*/ 2 w 22"/>
                  <a:gd name="T19" fmla="*/ 3 h 16"/>
                  <a:gd name="T20" fmla="*/ 6 w 22"/>
                  <a:gd name="T21" fmla="*/ 1 h 16"/>
                  <a:gd name="T22" fmla="*/ 11 w 22"/>
                  <a:gd name="T2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6">
                    <a:moveTo>
                      <a:pt x="11" y="3"/>
                    </a:moveTo>
                    <a:cubicBezTo>
                      <a:pt x="13" y="4"/>
                      <a:pt x="19" y="0"/>
                      <a:pt x="16" y="7"/>
                    </a:cubicBezTo>
                    <a:cubicBezTo>
                      <a:pt x="16" y="10"/>
                      <a:pt x="19" y="9"/>
                      <a:pt x="21" y="9"/>
                    </a:cubicBezTo>
                    <a:cubicBezTo>
                      <a:pt x="22" y="11"/>
                      <a:pt x="21" y="12"/>
                      <a:pt x="20" y="13"/>
                    </a:cubicBezTo>
                    <a:cubicBezTo>
                      <a:pt x="20" y="13"/>
                      <a:pt x="20" y="13"/>
                      <a:pt x="20" y="13"/>
                    </a:cubicBezTo>
                    <a:cubicBezTo>
                      <a:pt x="20" y="14"/>
                      <a:pt x="19" y="15"/>
                      <a:pt x="19" y="16"/>
                    </a:cubicBezTo>
                    <a:cubicBezTo>
                      <a:pt x="19" y="16"/>
                      <a:pt x="19" y="16"/>
                      <a:pt x="19" y="16"/>
                    </a:cubicBezTo>
                    <a:cubicBezTo>
                      <a:pt x="13" y="14"/>
                      <a:pt x="8" y="12"/>
                      <a:pt x="1" y="13"/>
                    </a:cubicBezTo>
                    <a:cubicBezTo>
                      <a:pt x="2" y="10"/>
                      <a:pt x="7" y="10"/>
                      <a:pt x="3" y="7"/>
                    </a:cubicBezTo>
                    <a:cubicBezTo>
                      <a:pt x="1" y="6"/>
                      <a:pt x="0" y="5"/>
                      <a:pt x="2" y="3"/>
                    </a:cubicBezTo>
                    <a:cubicBezTo>
                      <a:pt x="3" y="2"/>
                      <a:pt x="4" y="1"/>
                      <a:pt x="6" y="1"/>
                    </a:cubicBezTo>
                    <a:cubicBezTo>
                      <a:pt x="7" y="2"/>
                      <a:pt x="9" y="2"/>
                      <a:pt x="11" y="3"/>
                    </a:cubicBezTo>
                    <a:close/>
                  </a:path>
                </a:pathLst>
              </a:custGeom>
              <a:solidFill>
                <a:srgbClr val="C0B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Freeform 226"/>
            <p:cNvSpPr/>
            <p:nvPr userDrawn="1"/>
          </p:nvSpPr>
          <p:spPr bwMode="auto">
            <a:xfrm>
              <a:off x="3271838" y="4269695"/>
              <a:ext cx="34925" cy="23813"/>
            </a:xfrm>
            <a:custGeom>
              <a:avLst/>
              <a:gdLst>
                <a:gd name="T0" fmla="*/ 19 w 19"/>
                <a:gd name="T1" fmla="*/ 11 h 13"/>
                <a:gd name="T2" fmla="*/ 5 w 19"/>
                <a:gd name="T3" fmla="*/ 9 h 13"/>
                <a:gd name="T4" fmla="*/ 0 w 19"/>
                <a:gd name="T5" fmla="*/ 3 h 13"/>
                <a:gd name="T6" fmla="*/ 11 w 19"/>
                <a:gd name="T7" fmla="*/ 0 h 13"/>
                <a:gd name="T8" fmla="*/ 12 w 19"/>
                <a:gd name="T9" fmla="*/ 7 h 13"/>
                <a:gd name="T10" fmla="*/ 16 w 19"/>
                <a:gd name="T11" fmla="*/ 8 h 13"/>
                <a:gd name="T12" fmla="*/ 19 w 19"/>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9" y="11"/>
                  </a:moveTo>
                  <a:cubicBezTo>
                    <a:pt x="14" y="13"/>
                    <a:pt x="9" y="10"/>
                    <a:pt x="5" y="9"/>
                  </a:cubicBezTo>
                  <a:cubicBezTo>
                    <a:pt x="7" y="4"/>
                    <a:pt x="0" y="6"/>
                    <a:pt x="0" y="3"/>
                  </a:cubicBezTo>
                  <a:cubicBezTo>
                    <a:pt x="3" y="2"/>
                    <a:pt x="8" y="2"/>
                    <a:pt x="11" y="0"/>
                  </a:cubicBezTo>
                  <a:cubicBezTo>
                    <a:pt x="10" y="2"/>
                    <a:pt x="12" y="5"/>
                    <a:pt x="12" y="7"/>
                  </a:cubicBezTo>
                  <a:cubicBezTo>
                    <a:pt x="13" y="9"/>
                    <a:pt x="14" y="9"/>
                    <a:pt x="16" y="8"/>
                  </a:cubicBezTo>
                  <a:cubicBezTo>
                    <a:pt x="18" y="6"/>
                    <a:pt x="18" y="7"/>
                    <a:pt x="19" y="11"/>
                  </a:cubicBezTo>
                  <a:close/>
                </a:path>
              </a:pathLst>
            </a:custGeom>
            <a:solidFill>
              <a:srgbClr val="BA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27"/>
            <p:cNvSpPr/>
            <p:nvPr userDrawn="1"/>
          </p:nvSpPr>
          <p:spPr bwMode="auto">
            <a:xfrm>
              <a:off x="3324225" y="4349070"/>
              <a:ext cx="26988" cy="23813"/>
            </a:xfrm>
            <a:custGeom>
              <a:avLst/>
              <a:gdLst>
                <a:gd name="T0" fmla="*/ 15 w 15"/>
                <a:gd name="T1" fmla="*/ 7 h 13"/>
                <a:gd name="T2" fmla="*/ 13 w 15"/>
                <a:gd name="T3" fmla="*/ 8 h 13"/>
                <a:gd name="T4" fmla="*/ 12 w 15"/>
                <a:gd name="T5" fmla="*/ 11 h 13"/>
                <a:gd name="T6" fmla="*/ 2 w 15"/>
                <a:gd name="T7" fmla="*/ 8 h 13"/>
                <a:gd name="T8" fmla="*/ 2 w 15"/>
                <a:gd name="T9" fmla="*/ 8 h 13"/>
                <a:gd name="T10" fmla="*/ 3 w 15"/>
                <a:gd name="T11" fmla="*/ 1 h 13"/>
                <a:gd name="T12" fmla="*/ 9 w 15"/>
                <a:gd name="T13" fmla="*/ 0 h 13"/>
                <a:gd name="T14" fmla="*/ 9 w 15"/>
                <a:gd name="T15" fmla="*/ 0 h 13"/>
                <a:gd name="T16" fmla="*/ 15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5" y="7"/>
                  </a:moveTo>
                  <a:cubicBezTo>
                    <a:pt x="14" y="7"/>
                    <a:pt x="14" y="8"/>
                    <a:pt x="13" y="8"/>
                  </a:cubicBezTo>
                  <a:cubicBezTo>
                    <a:pt x="13" y="9"/>
                    <a:pt x="13" y="10"/>
                    <a:pt x="12" y="11"/>
                  </a:cubicBezTo>
                  <a:cubicBezTo>
                    <a:pt x="7" y="13"/>
                    <a:pt x="5" y="8"/>
                    <a:pt x="2" y="8"/>
                  </a:cubicBezTo>
                  <a:cubicBezTo>
                    <a:pt x="2" y="8"/>
                    <a:pt x="2" y="8"/>
                    <a:pt x="2" y="8"/>
                  </a:cubicBezTo>
                  <a:cubicBezTo>
                    <a:pt x="0" y="5"/>
                    <a:pt x="3" y="3"/>
                    <a:pt x="3" y="1"/>
                  </a:cubicBezTo>
                  <a:cubicBezTo>
                    <a:pt x="5" y="1"/>
                    <a:pt x="7" y="0"/>
                    <a:pt x="9" y="0"/>
                  </a:cubicBezTo>
                  <a:cubicBezTo>
                    <a:pt x="9" y="0"/>
                    <a:pt x="9" y="0"/>
                    <a:pt x="9" y="0"/>
                  </a:cubicBezTo>
                  <a:cubicBezTo>
                    <a:pt x="7" y="5"/>
                    <a:pt x="14" y="4"/>
                    <a:pt x="15" y="7"/>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28"/>
            <p:cNvSpPr/>
            <p:nvPr userDrawn="1"/>
          </p:nvSpPr>
          <p:spPr bwMode="auto">
            <a:xfrm>
              <a:off x="3322638" y="4342720"/>
              <a:ext cx="4763" cy="4763"/>
            </a:xfrm>
            <a:custGeom>
              <a:avLst/>
              <a:gdLst>
                <a:gd name="T0" fmla="*/ 2 w 3"/>
                <a:gd name="T1" fmla="*/ 0 h 3"/>
                <a:gd name="T2" fmla="*/ 3 w 3"/>
                <a:gd name="T3" fmla="*/ 1 h 3"/>
                <a:gd name="T4" fmla="*/ 1 w 3"/>
                <a:gd name="T5" fmla="*/ 2 h 3"/>
                <a:gd name="T6" fmla="*/ 0 w 3"/>
                <a:gd name="T7" fmla="*/ 3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1"/>
                    <a:pt x="3" y="1"/>
                    <a:pt x="3" y="1"/>
                  </a:cubicBezTo>
                  <a:cubicBezTo>
                    <a:pt x="3" y="1"/>
                    <a:pt x="2" y="2"/>
                    <a:pt x="1" y="2"/>
                  </a:cubicBezTo>
                  <a:cubicBezTo>
                    <a:pt x="1" y="3"/>
                    <a:pt x="0" y="3"/>
                    <a:pt x="0" y="3"/>
                  </a:cubicBezTo>
                  <a:cubicBezTo>
                    <a:pt x="0" y="2"/>
                    <a:pt x="1" y="1"/>
                    <a:pt x="2" y="0"/>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9"/>
            <p:cNvSpPr/>
            <p:nvPr userDrawn="1"/>
          </p:nvSpPr>
          <p:spPr bwMode="auto">
            <a:xfrm>
              <a:off x="3322638" y="4350658"/>
              <a:ext cx="4763" cy="3175"/>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1" y="0"/>
                    <a:pt x="2" y="0"/>
                    <a:pt x="3" y="1"/>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0"/>
            <p:cNvSpPr/>
            <p:nvPr userDrawn="1"/>
          </p:nvSpPr>
          <p:spPr bwMode="auto">
            <a:xfrm>
              <a:off x="3317875" y="4347483"/>
              <a:ext cx="4763" cy="3175"/>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0" y="0"/>
                  </a:cubicBezTo>
                  <a:cubicBezTo>
                    <a:pt x="1" y="0"/>
                    <a:pt x="1" y="0"/>
                    <a:pt x="2" y="0"/>
                  </a:cubicBezTo>
                  <a:cubicBezTo>
                    <a:pt x="2" y="0"/>
                    <a:pt x="2" y="1"/>
                    <a:pt x="2" y="2"/>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1"/>
            <p:cNvSpPr/>
            <p:nvPr userDrawn="1"/>
          </p:nvSpPr>
          <p:spPr bwMode="auto">
            <a:xfrm>
              <a:off x="3406775" y="4293508"/>
              <a:ext cx="12700" cy="14288"/>
            </a:xfrm>
            <a:custGeom>
              <a:avLst/>
              <a:gdLst>
                <a:gd name="T0" fmla="*/ 0 w 7"/>
                <a:gd name="T1" fmla="*/ 5 h 8"/>
                <a:gd name="T2" fmla="*/ 1 w 7"/>
                <a:gd name="T3" fmla="*/ 1 h 8"/>
                <a:gd name="T4" fmla="*/ 6 w 7"/>
                <a:gd name="T5" fmla="*/ 5 h 8"/>
                <a:gd name="T6" fmla="*/ 0 w 7"/>
                <a:gd name="T7" fmla="*/ 5 h 8"/>
              </a:gdLst>
              <a:ahLst/>
              <a:cxnLst>
                <a:cxn ang="0">
                  <a:pos x="T0" y="T1"/>
                </a:cxn>
                <a:cxn ang="0">
                  <a:pos x="T2" y="T3"/>
                </a:cxn>
                <a:cxn ang="0">
                  <a:pos x="T4" y="T5"/>
                </a:cxn>
                <a:cxn ang="0">
                  <a:pos x="T6" y="T7"/>
                </a:cxn>
              </a:cxnLst>
              <a:rect l="0" t="0" r="r" b="b"/>
              <a:pathLst>
                <a:path w="7" h="8">
                  <a:moveTo>
                    <a:pt x="0" y="5"/>
                  </a:moveTo>
                  <a:cubicBezTo>
                    <a:pt x="0" y="4"/>
                    <a:pt x="1" y="3"/>
                    <a:pt x="1" y="1"/>
                  </a:cubicBezTo>
                  <a:cubicBezTo>
                    <a:pt x="4" y="0"/>
                    <a:pt x="7" y="1"/>
                    <a:pt x="6" y="5"/>
                  </a:cubicBezTo>
                  <a:cubicBezTo>
                    <a:pt x="4" y="8"/>
                    <a:pt x="2" y="6"/>
                    <a:pt x="0" y="5"/>
                  </a:cubicBezTo>
                  <a:close/>
                </a:path>
              </a:pathLst>
            </a:custGeom>
            <a:solidFill>
              <a:srgbClr val="C5C1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2"/>
            <p:cNvSpPr/>
            <p:nvPr userDrawn="1"/>
          </p:nvSpPr>
          <p:spPr bwMode="auto">
            <a:xfrm>
              <a:off x="3389313" y="4347483"/>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C5C1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3"/>
            <p:cNvSpPr/>
            <p:nvPr userDrawn="1"/>
          </p:nvSpPr>
          <p:spPr bwMode="auto">
            <a:xfrm>
              <a:off x="3438525" y="4364945"/>
              <a:ext cx="1588" cy="1588"/>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1"/>
                    <a:pt x="0" y="1"/>
                  </a:cubicBezTo>
                  <a:cubicBezTo>
                    <a:pt x="0" y="0"/>
                    <a:pt x="0" y="0"/>
                    <a:pt x="1" y="1"/>
                  </a:cubicBezTo>
                  <a:close/>
                </a:path>
              </a:pathLst>
            </a:custGeom>
            <a:solidFill>
              <a:srgbClr val="E3E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4"/>
            <p:cNvSpPr/>
            <p:nvPr userDrawn="1"/>
          </p:nvSpPr>
          <p:spPr bwMode="auto">
            <a:xfrm>
              <a:off x="3338513" y="4349070"/>
              <a:ext cx="15875" cy="12700"/>
            </a:xfrm>
            <a:custGeom>
              <a:avLst/>
              <a:gdLst>
                <a:gd name="T0" fmla="*/ 7 w 9"/>
                <a:gd name="T1" fmla="*/ 7 h 7"/>
                <a:gd name="T2" fmla="*/ 6 w 9"/>
                <a:gd name="T3" fmla="*/ 7 h 7"/>
                <a:gd name="T4" fmla="*/ 1 w 9"/>
                <a:gd name="T5" fmla="*/ 0 h 7"/>
                <a:gd name="T6" fmla="*/ 9 w 9"/>
                <a:gd name="T7" fmla="*/ 7 h 7"/>
                <a:gd name="T8" fmla="*/ 7 w 9"/>
                <a:gd name="T9" fmla="*/ 7 h 7"/>
              </a:gdLst>
              <a:ahLst/>
              <a:cxnLst>
                <a:cxn ang="0">
                  <a:pos x="T0" y="T1"/>
                </a:cxn>
                <a:cxn ang="0">
                  <a:pos x="T2" y="T3"/>
                </a:cxn>
                <a:cxn ang="0">
                  <a:pos x="T4" y="T5"/>
                </a:cxn>
                <a:cxn ang="0">
                  <a:pos x="T6" y="T7"/>
                </a:cxn>
                <a:cxn ang="0">
                  <a:pos x="T8" y="T9"/>
                </a:cxn>
              </a:cxnLst>
              <a:rect l="0" t="0" r="r" b="b"/>
              <a:pathLst>
                <a:path w="9" h="7">
                  <a:moveTo>
                    <a:pt x="7" y="7"/>
                  </a:moveTo>
                  <a:cubicBezTo>
                    <a:pt x="7" y="7"/>
                    <a:pt x="7" y="7"/>
                    <a:pt x="6" y="7"/>
                  </a:cubicBezTo>
                  <a:cubicBezTo>
                    <a:pt x="0" y="6"/>
                    <a:pt x="0" y="6"/>
                    <a:pt x="1" y="0"/>
                  </a:cubicBezTo>
                  <a:cubicBezTo>
                    <a:pt x="4" y="2"/>
                    <a:pt x="7" y="3"/>
                    <a:pt x="9" y="7"/>
                  </a:cubicBezTo>
                  <a:cubicBezTo>
                    <a:pt x="8" y="7"/>
                    <a:pt x="8" y="7"/>
                    <a:pt x="7" y="7"/>
                  </a:cubicBezTo>
                  <a:close/>
                </a:path>
              </a:pathLst>
            </a:custGeom>
            <a:solidFill>
              <a:srgbClr val="CCC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35"/>
            <p:cNvSpPr/>
            <p:nvPr userDrawn="1"/>
          </p:nvSpPr>
          <p:spPr bwMode="auto">
            <a:xfrm>
              <a:off x="2949575" y="4118883"/>
              <a:ext cx="46038" cy="50800"/>
            </a:xfrm>
            <a:custGeom>
              <a:avLst/>
              <a:gdLst>
                <a:gd name="T0" fmla="*/ 24 w 25"/>
                <a:gd name="T1" fmla="*/ 2 h 28"/>
                <a:gd name="T2" fmla="*/ 25 w 25"/>
                <a:gd name="T3" fmla="*/ 11 h 28"/>
                <a:gd name="T4" fmla="*/ 20 w 25"/>
                <a:gd name="T5" fmla="*/ 19 h 28"/>
                <a:gd name="T6" fmla="*/ 15 w 25"/>
                <a:gd name="T7" fmla="*/ 28 h 28"/>
                <a:gd name="T8" fmla="*/ 13 w 25"/>
                <a:gd name="T9" fmla="*/ 27 h 28"/>
                <a:gd name="T10" fmla="*/ 8 w 25"/>
                <a:gd name="T11" fmla="*/ 23 h 28"/>
                <a:gd name="T12" fmla="*/ 3 w 25"/>
                <a:gd name="T13" fmla="*/ 18 h 28"/>
                <a:gd name="T14" fmla="*/ 3 w 25"/>
                <a:gd name="T15" fmla="*/ 13 h 28"/>
                <a:gd name="T16" fmla="*/ 4 w 25"/>
                <a:gd name="T17" fmla="*/ 12 h 28"/>
                <a:gd name="T18" fmla="*/ 7 w 25"/>
                <a:gd name="T19" fmla="*/ 13 h 28"/>
                <a:gd name="T20" fmla="*/ 15 w 25"/>
                <a:gd name="T21" fmla="*/ 7 h 28"/>
                <a:gd name="T22" fmla="*/ 24 w 25"/>
                <a:gd name="T2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8">
                  <a:moveTo>
                    <a:pt x="24" y="2"/>
                  </a:moveTo>
                  <a:cubicBezTo>
                    <a:pt x="24" y="5"/>
                    <a:pt x="24" y="8"/>
                    <a:pt x="25" y="11"/>
                  </a:cubicBezTo>
                  <a:cubicBezTo>
                    <a:pt x="24" y="14"/>
                    <a:pt x="22" y="17"/>
                    <a:pt x="20" y="19"/>
                  </a:cubicBezTo>
                  <a:cubicBezTo>
                    <a:pt x="18" y="22"/>
                    <a:pt x="14" y="24"/>
                    <a:pt x="15" y="28"/>
                  </a:cubicBezTo>
                  <a:cubicBezTo>
                    <a:pt x="15" y="28"/>
                    <a:pt x="14" y="27"/>
                    <a:pt x="13" y="27"/>
                  </a:cubicBezTo>
                  <a:cubicBezTo>
                    <a:pt x="11" y="25"/>
                    <a:pt x="10" y="23"/>
                    <a:pt x="8" y="23"/>
                  </a:cubicBezTo>
                  <a:cubicBezTo>
                    <a:pt x="6" y="22"/>
                    <a:pt x="4" y="20"/>
                    <a:pt x="3" y="18"/>
                  </a:cubicBezTo>
                  <a:cubicBezTo>
                    <a:pt x="0" y="16"/>
                    <a:pt x="0" y="15"/>
                    <a:pt x="3" y="13"/>
                  </a:cubicBezTo>
                  <a:cubicBezTo>
                    <a:pt x="3" y="13"/>
                    <a:pt x="4" y="12"/>
                    <a:pt x="4" y="12"/>
                  </a:cubicBezTo>
                  <a:cubicBezTo>
                    <a:pt x="5" y="13"/>
                    <a:pt x="6" y="13"/>
                    <a:pt x="7" y="13"/>
                  </a:cubicBezTo>
                  <a:cubicBezTo>
                    <a:pt x="14" y="18"/>
                    <a:pt x="14" y="11"/>
                    <a:pt x="15" y="7"/>
                  </a:cubicBezTo>
                  <a:cubicBezTo>
                    <a:pt x="16" y="1"/>
                    <a:pt x="19" y="0"/>
                    <a:pt x="24" y="2"/>
                  </a:cubicBezTo>
                  <a:close/>
                </a:path>
              </a:pathLst>
            </a:custGeom>
            <a:solidFill>
              <a:srgbClr val="D4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6"/>
            <p:cNvSpPr/>
            <p:nvPr userDrawn="1"/>
          </p:nvSpPr>
          <p:spPr bwMode="auto">
            <a:xfrm>
              <a:off x="3041650" y="4160158"/>
              <a:ext cx="34925" cy="28575"/>
            </a:xfrm>
            <a:custGeom>
              <a:avLst/>
              <a:gdLst>
                <a:gd name="T0" fmla="*/ 11 w 19"/>
                <a:gd name="T1" fmla="*/ 4 h 15"/>
                <a:gd name="T2" fmla="*/ 13 w 19"/>
                <a:gd name="T3" fmla="*/ 15 h 15"/>
                <a:gd name="T4" fmla="*/ 11 w 19"/>
                <a:gd name="T5" fmla="*/ 13 h 15"/>
                <a:gd name="T6" fmla="*/ 0 w 19"/>
                <a:gd name="T7" fmla="*/ 3 h 15"/>
                <a:gd name="T8" fmla="*/ 11 w 19"/>
                <a:gd name="T9" fmla="*/ 4 h 15"/>
              </a:gdLst>
              <a:ahLst/>
              <a:cxnLst>
                <a:cxn ang="0">
                  <a:pos x="T0" y="T1"/>
                </a:cxn>
                <a:cxn ang="0">
                  <a:pos x="T2" y="T3"/>
                </a:cxn>
                <a:cxn ang="0">
                  <a:pos x="T4" y="T5"/>
                </a:cxn>
                <a:cxn ang="0">
                  <a:pos x="T6" y="T7"/>
                </a:cxn>
                <a:cxn ang="0">
                  <a:pos x="T8" y="T9"/>
                </a:cxn>
              </a:cxnLst>
              <a:rect l="0" t="0" r="r" b="b"/>
              <a:pathLst>
                <a:path w="19" h="15">
                  <a:moveTo>
                    <a:pt x="11" y="4"/>
                  </a:moveTo>
                  <a:cubicBezTo>
                    <a:pt x="18" y="8"/>
                    <a:pt x="19" y="10"/>
                    <a:pt x="13" y="15"/>
                  </a:cubicBezTo>
                  <a:cubicBezTo>
                    <a:pt x="12" y="14"/>
                    <a:pt x="12" y="13"/>
                    <a:pt x="11" y="13"/>
                  </a:cubicBezTo>
                  <a:cubicBezTo>
                    <a:pt x="3" y="14"/>
                    <a:pt x="1" y="9"/>
                    <a:pt x="0" y="3"/>
                  </a:cubicBezTo>
                  <a:cubicBezTo>
                    <a:pt x="4" y="0"/>
                    <a:pt x="8" y="3"/>
                    <a:pt x="11" y="4"/>
                  </a:cubicBezTo>
                  <a:close/>
                </a:path>
              </a:pathLst>
            </a:custGeom>
            <a:solidFill>
              <a:srgbClr val="D5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7"/>
            <p:cNvSpPr/>
            <p:nvPr userDrawn="1"/>
          </p:nvSpPr>
          <p:spPr bwMode="auto">
            <a:xfrm>
              <a:off x="3019425" y="4176033"/>
              <a:ext cx="9525" cy="11113"/>
            </a:xfrm>
            <a:custGeom>
              <a:avLst/>
              <a:gdLst>
                <a:gd name="T0" fmla="*/ 0 w 5"/>
                <a:gd name="T1" fmla="*/ 1 h 6"/>
                <a:gd name="T2" fmla="*/ 5 w 5"/>
                <a:gd name="T3" fmla="*/ 3 h 6"/>
                <a:gd name="T4" fmla="*/ 4 w 5"/>
                <a:gd name="T5" fmla="*/ 4 h 6"/>
                <a:gd name="T6" fmla="*/ 0 w 5"/>
                <a:gd name="T7" fmla="*/ 1 h 6"/>
              </a:gdLst>
              <a:ahLst/>
              <a:cxnLst>
                <a:cxn ang="0">
                  <a:pos x="T0" y="T1"/>
                </a:cxn>
                <a:cxn ang="0">
                  <a:pos x="T2" y="T3"/>
                </a:cxn>
                <a:cxn ang="0">
                  <a:pos x="T4" y="T5"/>
                </a:cxn>
                <a:cxn ang="0">
                  <a:pos x="T6" y="T7"/>
                </a:cxn>
              </a:cxnLst>
              <a:rect l="0" t="0" r="r" b="b"/>
              <a:pathLst>
                <a:path w="5" h="6">
                  <a:moveTo>
                    <a:pt x="0" y="1"/>
                  </a:moveTo>
                  <a:cubicBezTo>
                    <a:pt x="2" y="1"/>
                    <a:pt x="4" y="0"/>
                    <a:pt x="5" y="3"/>
                  </a:cubicBezTo>
                  <a:cubicBezTo>
                    <a:pt x="5" y="3"/>
                    <a:pt x="5" y="4"/>
                    <a:pt x="4" y="4"/>
                  </a:cubicBezTo>
                  <a:cubicBezTo>
                    <a:pt x="1" y="6"/>
                    <a:pt x="1" y="3"/>
                    <a:pt x="0" y="1"/>
                  </a:cubicBezTo>
                  <a:close/>
                </a:path>
              </a:pathLst>
            </a:custGeom>
            <a:solidFill>
              <a:srgbClr val="C4C1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8"/>
            <p:cNvSpPr/>
            <p:nvPr userDrawn="1"/>
          </p:nvSpPr>
          <p:spPr bwMode="auto">
            <a:xfrm>
              <a:off x="3013075" y="4118883"/>
              <a:ext cx="11113" cy="7938"/>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3" y="0"/>
                    <a:pt x="5" y="1"/>
                    <a:pt x="6" y="4"/>
                  </a:cubicBezTo>
                  <a:cubicBezTo>
                    <a:pt x="3" y="3"/>
                    <a:pt x="1" y="3"/>
                    <a:pt x="0" y="0"/>
                  </a:cubicBezTo>
                  <a:close/>
                </a:path>
              </a:pathLst>
            </a:custGeom>
            <a:solidFill>
              <a:srgbClr val="BEB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9"/>
            <p:cNvSpPr/>
            <p:nvPr userDrawn="1"/>
          </p:nvSpPr>
          <p:spPr bwMode="auto">
            <a:xfrm>
              <a:off x="3005138" y="4207783"/>
              <a:ext cx="95250" cy="46038"/>
            </a:xfrm>
            <a:custGeom>
              <a:avLst/>
              <a:gdLst>
                <a:gd name="T0" fmla="*/ 50 w 52"/>
                <a:gd name="T1" fmla="*/ 18 h 25"/>
                <a:gd name="T2" fmla="*/ 49 w 52"/>
                <a:gd name="T3" fmla="*/ 22 h 25"/>
                <a:gd name="T4" fmla="*/ 47 w 52"/>
                <a:gd name="T5" fmla="*/ 23 h 25"/>
                <a:gd name="T6" fmla="*/ 43 w 52"/>
                <a:gd name="T7" fmla="*/ 25 h 25"/>
                <a:gd name="T8" fmla="*/ 18 w 52"/>
                <a:gd name="T9" fmla="*/ 15 h 25"/>
                <a:gd name="T10" fmla="*/ 8 w 52"/>
                <a:gd name="T11" fmla="*/ 7 h 25"/>
                <a:gd name="T12" fmla="*/ 7 w 52"/>
                <a:gd name="T13" fmla="*/ 6 h 25"/>
                <a:gd name="T14" fmla="*/ 6 w 52"/>
                <a:gd name="T15" fmla="*/ 5 h 25"/>
                <a:gd name="T16" fmla="*/ 6 w 52"/>
                <a:gd name="T17" fmla="*/ 6 h 25"/>
                <a:gd name="T18" fmla="*/ 6 w 52"/>
                <a:gd name="T19" fmla="*/ 7 h 25"/>
                <a:gd name="T20" fmla="*/ 0 w 52"/>
                <a:gd name="T21" fmla="*/ 1 h 25"/>
                <a:gd name="T22" fmla="*/ 4 w 52"/>
                <a:gd name="T23" fmla="*/ 0 h 25"/>
                <a:gd name="T24" fmla="*/ 8 w 52"/>
                <a:gd name="T25" fmla="*/ 1 h 25"/>
                <a:gd name="T26" fmla="*/ 20 w 52"/>
                <a:gd name="T27" fmla="*/ 5 h 25"/>
                <a:gd name="T28" fmla="*/ 45 w 52"/>
                <a:gd name="T29" fmla="*/ 10 h 25"/>
                <a:gd name="T30" fmla="*/ 52 w 52"/>
                <a:gd name="T31" fmla="*/ 12 h 25"/>
                <a:gd name="T32" fmla="*/ 50 w 52"/>
                <a:gd name="T33" fmla="*/ 17 h 25"/>
                <a:gd name="T34" fmla="*/ 50 w 52"/>
                <a:gd name="T3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5">
                  <a:moveTo>
                    <a:pt x="50" y="18"/>
                  </a:moveTo>
                  <a:cubicBezTo>
                    <a:pt x="49" y="19"/>
                    <a:pt x="49" y="21"/>
                    <a:pt x="49" y="22"/>
                  </a:cubicBezTo>
                  <a:cubicBezTo>
                    <a:pt x="49" y="23"/>
                    <a:pt x="48" y="24"/>
                    <a:pt x="47" y="23"/>
                  </a:cubicBezTo>
                  <a:cubicBezTo>
                    <a:pt x="46" y="23"/>
                    <a:pt x="44" y="24"/>
                    <a:pt x="43" y="25"/>
                  </a:cubicBezTo>
                  <a:cubicBezTo>
                    <a:pt x="34" y="23"/>
                    <a:pt x="24" y="25"/>
                    <a:pt x="18" y="15"/>
                  </a:cubicBezTo>
                  <a:cubicBezTo>
                    <a:pt x="16" y="10"/>
                    <a:pt x="13" y="7"/>
                    <a:pt x="8" y="7"/>
                  </a:cubicBezTo>
                  <a:cubicBezTo>
                    <a:pt x="7" y="6"/>
                    <a:pt x="7" y="6"/>
                    <a:pt x="7" y="6"/>
                  </a:cubicBezTo>
                  <a:cubicBezTo>
                    <a:pt x="6" y="5"/>
                    <a:pt x="6" y="5"/>
                    <a:pt x="6" y="5"/>
                  </a:cubicBezTo>
                  <a:cubicBezTo>
                    <a:pt x="6" y="6"/>
                    <a:pt x="6" y="6"/>
                    <a:pt x="6" y="6"/>
                  </a:cubicBezTo>
                  <a:cubicBezTo>
                    <a:pt x="6" y="6"/>
                    <a:pt x="6" y="7"/>
                    <a:pt x="6" y="7"/>
                  </a:cubicBezTo>
                  <a:cubicBezTo>
                    <a:pt x="1" y="8"/>
                    <a:pt x="0" y="5"/>
                    <a:pt x="0" y="1"/>
                  </a:cubicBezTo>
                  <a:cubicBezTo>
                    <a:pt x="1" y="1"/>
                    <a:pt x="2" y="1"/>
                    <a:pt x="4" y="0"/>
                  </a:cubicBezTo>
                  <a:cubicBezTo>
                    <a:pt x="5" y="1"/>
                    <a:pt x="6" y="1"/>
                    <a:pt x="8" y="1"/>
                  </a:cubicBezTo>
                  <a:cubicBezTo>
                    <a:pt x="11" y="4"/>
                    <a:pt x="16" y="4"/>
                    <a:pt x="20" y="5"/>
                  </a:cubicBezTo>
                  <a:cubicBezTo>
                    <a:pt x="29" y="5"/>
                    <a:pt x="38" y="6"/>
                    <a:pt x="45" y="10"/>
                  </a:cubicBezTo>
                  <a:cubicBezTo>
                    <a:pt x="48" y="10"/>
                    <a:pt x="50" y="10"/>
                    <a:pt x="52" y="12"/>
                  </a:cubicBezTo>
                  <a:cubicBezTo>
                    <a:pt x="51" y="14"/>
                    <a:pt x="50" y="15"/>
                    <a:pt x="50" y="17"/>
                  </a:cubicBezTo>
                  <a:cubicBezTo>
                    <a:pt x="50" y="17"/>
                    <a:pt x="50" y="18"/>
                    <a:pt x="50" y="18"/>
                  </a:cubicBezTo>
                  <a:close/>
                </a:path>
              </a:pathLst>
            </a:custGeom>
            <a:solidFill>
              <a:srgbClr val="CA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0"/>
            <p:cNvSpPr/>
            <p:nvPr userDrawn="1"/>
          </p:nvSpPr>
          <p:spPr bwMode="auto">
            <a:xfrm>
              <a:off x="3009900" y="4236358"/>
              <a:ext cx="90488" cy="33338"/>
            </a:xfrm>
            <a:custGeom>
              <a:avLst/>
              <a:gdLst>
                <a:gd name="T0" fmla="*/ 45 w 49"/>
                <a:gd name="T1" fmla="*/ 8 h 18"/>
                <a:gd name="T2" fmla="*/ 46 w 49"/>
                <a:gd name="T3" fmla="*/ 7 h 18"/>
                <a:gd name="T4" fmla="*/ 43 w 49"/>
                <a:gd name="T5" fmla="*/ 11 h 18"/>
                <a:gd name="T6" fmla="*/ 48 w 49"/>
                <a:gd name="T7" fmla="*/ 16 h 18"/>
                <a:gd name="T8" fmla="*/ 41 w 49"/>
                <a:gd name="T9" fmla="*/ 15 h 18"/>
                <a:gd name="T10" fmla="*/ 40 w 49"/>
                <a:gd name="T11" fmla="*/ 15 h 18"/>
                <a:gd name="T12" fmla="*/ 37 w 49"/>
                <a:gd name="T13" fmla="*/ 15 h 18"/>
                <a:gd name="T14" fmla="*/ 25 w 49"/>
                <a:gd name="T15" fmla="*/ 12 h 18"/>
                <a:gd name="T16" fmla="*/ 21 w 49"/>
                <a:gd name="T17" fmla="*/ 13 h 18"/>
                <a:gd name="T18" fmla="*/ 14 w 49"/>
                <a:gd name="T19" fmla="*/ 10 h 18"/>
                <a:gd name="T20" fmla="*/ 18 w 49"/>
                <a:gd name="T21" fmla="*/ 8 h 18"/>
                <a:gd name="T22" fmla="*/ 14 w 49"/>
                <a:gd name="T23" fmla="*/ 10 h 18"/>
                <a:gd name="T24" fmla="*/ 8 w 49"/>
                <a:gd name="T25" fmla="*/ 14 h 18"/>
                <a:gd name="T26" fmla="*/ 2 w 49"/>
                <a:gd name="T27" fmla="*/ 18 h 18"/>
                <a:gd name="T28" fmla="*/ 1 w 49"/>
                <a:gd name="T29" fmla="*/ 14 h 18"/>
                <a:gd name="T30" fmla="*/ 2 w 49"/>
                <a:gd name="T31" fmla="*/ 12 h 18"/>
                <a:gd name="T32" fmla="*/ 6 w 49"/>
                <a:gd name="T33" fmla="*/ 3 h 18"/>
                <a:gd name="T34" fmla="*/ 7 w 49"/>
                <a:gd name="T35" fmla="*/ 0 h 18"/>
                <a:gd name="T36" fmla="*/ 15 w 49"/>
                <a:gd name="T37" fmla="*/ 0 h 18"/>
                <a:gd name="T38" fmla="*/ 41 w 49"/>
                <a:gd name="T39" fmla="*/ 7 h 18"/>
                <a:gd name="T40" fmla="*/ 45 w 49"/>
                <a:gd name="T4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8">
                  <a:moveTo>
                    <a:pt x="45" y="8"/>
                  </a:moveTo>
                  <a:cubicBezTo>
                    <a:pt x="45" y="8"/>
                    <a:pt x="46" y="8"/>
                    <a:pt x="46" y="7"/>
                  </a:cubicBezTo>
                  <a:cubicBezTo>
                    <a:pt x="48" y="11"/>
                    <a:pt x="43" y="9"/>
                    <a:pt x="43" y="11"/>
                  </a:cubicBezTo>
                  <a:cubicBezTo>
                    <a:pt x="44" y="13"/>
                    <a:pt x="49" y="12"/>
                    <a:pt x="48" y="16"/>
                  </a:cubicBezTo>
                  <a:cubicBezTo>
                    <a:pt x="45" y="17"/>
                    <a:pt x="43" y="15"/>
                    <a:pt x="41" y="15"/>
                  </a:cubicBezTo>
                  <a:cubicBezTo>
                    <a:pt x="41" y="15"/>
                    <a:pt x="40" y="15"/>
                    <a:pt x="40" y="15"/>
                  </a:cubicBezTo>
                  <a:cubicBezTo>
                    <a:pt x="39" y="15"/>
                    <a:pt x="38" y="15"/>
                    <a:pt x="37" y="15"/>
                  </a:cubicBezTo>
                  <a:cubicBezTo>
                    <a:pt x="33" y="14"/>
                    <a:pt x="30" y="11"/>
                    <a:pt x="25" y="12"/>
                  </a:cubicBezTo>
                  <a:cubicBezTo>
                    <a:pt x="24" y="13"/>
                    <a:pt x="22" y="13"/>
                    <a:pt x="21" y="13"/>
                  </a:cubicBezTo>
                  <a:cubicBezTo>
                    <a:pt x="19" y="11"/>
                    <a:pt x="15" y="14"/>
                    <a:pt x="14" y="10"/>
                  </a:cubicBezTo>
                  <a:cubicBezTo>
                    <a:pt x="15" y="9"/>
                    <a:pt x="17" y="9"/>
                    <a:pt x="18" y="8"/>
                  </a:cubicBezTo>
                  <a:cubicBezTo>
                    <a:pt x="17" y="9"/>
                    <a:pt x="15" y="8"/>
                    <a:pt x="14" y="10"/>
                  </a:cubicBezTo>
                  <a:cubicBezTo>
                    <a:pt x="12" y="11"/>
                    <a:pt x="12" y="15"/>
                    <a:pt x="8" y="14"/>
                  </a:cubicBezTo>
                  <a:cubicBezTo>
                    <a:pt x="6" y="15"/>
                    <a:pt x="5" y="18"/>
                    <a:pt x="2" y="18"/>
                  </a:cubicBezTo>
                  <a:cubicBezTo>
                    <a:pt x="0" y="18"/>
                    <a:pt x="1" y="16"/>
                    <a:pt x="1" y="14"/>
                  </a:cubicBezTo>
                  <a:cubicBezTo>
                    <a:pt x="1" y="14"/>
                    <a:pt x="2" y="13"/>
                    <a:pt x="2" y="12"/>
                  </a:cubicBezTo>
                  <a:cubicBezTo>
                    <a:pt x="7" y="10"/>
                    <a:pt x="7" y="7"/>
                    <a:pt x="6" y="3"/>
                  </a:cubicBezTo>
                  <a:cubicBezTo>
                    <a:pt x="7" y="2"/>
                    <a:pt x="7" y="1"/>
                    <a:pt x="7" y="0"/>
                  </a:cubicBezTo>
                  <a:cubicBezTo>
                    <a:pt x="10" y="0"/>
                    <a:pt x="13" y="0"/>
                    <a:pt x="15" y="0"/>
                  </a:cubicBezTo>
                  <a:cubicBezTo>
                    <a:pt x="22" y="6"/>
                    <a:pt x="31" y="7"/>
                    <a:pt x="41" y="7"/>
                  </a:cubicBezTo>
                  <a:cubicBezTo>
                    <a:pt x="42" y="8"/>
                    <a:pt x="43" y="7"/>
                    <a:pt x="45" y="8"/>
                  </a:cubicBezTo>
                  <a:close/>
                </a:path>
              </a:pathLst>
            </a:custGeom>
            <a:solidFill>
              <a:srgbClr val="C0BD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1"/>
            <p:cNvSpPr/>
            <p:nvPr userDrawn="1"/>
          </p:nvSpPr>
          <p:spPr bwMode="auto">
            <a:xfrm>
              <a:off x="3009900" y="4225245"/>
              <a:ext cx="9525" cy="4763"/>
            </a:xfrm>
            <a:custGeom>
              <a:avLst/>
              <a:gdLst>
                <a:gd name="T0" fmla="*/ 5 w 5"/>
                <a:gd name="T1" fmla="*/ 3 h 3"/>
                <a:gd name="T2" fmla="*/ 0 w 5"/>
                <a:gd name="T3" fmla="*/ 1 h 3"/>
                <a:gd name="T4" fmla="*/ 5 w 5"/>
                <a:gd name="T5" fmla="*/ 3 h 3"/>
              </a:gdLst>
              <a:ahLst/>
              <a:cxnLst>
                <a:cxn ang="0">
                  <a:pos x="T0" y="T1"/>
                </a:cxn>
                <a:cxn ang="0">
                  <a:pos x="T2" y="T3"/>
                </a:cxn>
                <a:cxn ang="0">
                  <a:pos x="T4" y="T5"/>
                </a:cxn>
              </a:cxnLst>
              <a:rect l="0" t="0" r="r" b="b"/>
              <a:pathLst>
                <a:path w="5" h="3">
                  <a:moveTo>
                    <a:pt x="5" y="3"/>
                  </a:moveTo>
                  <a:cubicBezTo>
                    <a:pt x="3" y="3"/>
                    <a:pt x="1" y="3"/>
                    <a:pt x="0" y="1"/>
                  </a:cubicBezTo>
                  <a:cubicBezTo>
                    <a:pt x="2" y="0"/>
                    <a:pt x="4" y="1"/>
                    <a:pt x="5" y="3"/>
                  </a:cubicBezTo>
                  <a:close/>
                </a:path>
              </a:pathLst>
            </a:custGeom>
            <a:solidFill>
              <a:srgbClr val="C0BD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2"/>
            <p:cNvSpPr/>
            <p:nvPr userDrawn="1"/>
          </p:nvSpPr>
          <p:spPr bwMode="auto">
            <a:xfrm>
              <a:off x="3014663" y="4215720"/>
              <a:ext cx="4763" cy="6350"/>
            </a:xfrm>
            <a:custGeom>
              <a:avLst/>
              <a:gdLst>
                <a:gd name="T0" fmla="*/ 2 w 3"/>
                <a:gd name="T1" fmla="*/ 1 h 3"/>
                <a:gd name="T2" fmla="*/ 3 w 3"/>
                <a:gd name="T3" fmla="*/ 3 h 3"/>
                <a:gd name="T4" fmla="*/ 1 w 3"/>
                <a:gd name="T5" fmla="*/ 3 h 3"/>
                <a:gd name="T6" fmla="*/ 0 w 3"/>
                <a:gd name="T7" fmla="*/ 1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2" y="1"/>
                    <a:pt x="2" y="2"/>
                    <a:pt x="3" y="3"/>
                  </a:cubicBezTo>
                  <a:cubicBezTo>
                    <a:pt x="2" y="3"/>
                    <a:pt x="2" y="3"/>
                    <a:pt x="1" y="3"/>
                  </a:cubicBezTo>
                  <a:cubicBezTo>
                    <a:pt x="1" y="3"/>
                    <a:pt x="1" y="2"/>
                    <a:pt x="0" y="1"/>
                  </a:cubicBezTo>
                  <a:cubicBezTo>
                    <a:pt x="1" y="1"/>
                    <a:pt x="1" y="0"/>
                    <a:pt x="2" y="1"/>
                  </a:cubicBezTo>
                  <a:close/>
                </a:path>
              </a:pathLst>
            </a:custGeom>
            <a:solidFill>
              <a:srgbClr val="C0BD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43"/>
            <p:cNvSpPr/>
            <p:nvPr userDrawn="1"/>
          </p:nvSpPr>
          <p:spPr bwMode="auto">
            <a:xfrm>
              <a:off x="3051175" y="4203020"/>
              <a:ext cx="38100" cy="19050"/>
            </a:xfrm>
            <a:custGeom>
              <a:avLst/>
              <a:gdLst>
                <a:gd name="T0" fmla="*/ 4 w 21"/>
                <a:gd name="T1" fmla="*/ 3 h 10"/>
                <a:gd name="T2" fmla="*/ 13 w 21"/>
                <a:gd name="T3" fmla="*/ 1 h 10"/>
                <a:gd name="T4" fmla="*/ 20 w 21"/>
                <a:gd name="T5" fmla="*/ 5 h 10"/>
                <a:gd name="T6" fmla="*/ 15 w 21"/>
                <a:gd name="T7" fmla="*/ 9 h 10"/>
                <a:gd name="T8" fmla="*/ 0 w 21"/>
                <a:gd name="T9" fmla="*/ 5 h 10"/>
                <a:gd name="T10" fmla="*/ 0 w 21"/>
                <a:gd name="T11" fmla="*/ 4 h 10"/>
                <a:gd name="T12" fmla="*/ 4 w 21"/>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4" y="3"/>
                  </a:moveTo>
                  <a:cubicBezTo>
                    <a:pt x="7" y="1"/>
                    <a:pt x="10" y="3"/>
                    <a:pt x="13" y="1"/>
                  </a:cubicBezTo>
                  <a:cubicBezTo>
                    <a:pt x="16" y="0"/>
                    <a:pt x="20" y="2"/>
                    <a:pt x="20" y="5"/>
                  </a:cubicBezTo>
                  <a:cubicBezTo>
                    <a:pt x="21" y="8"/>
                    <a:pt x="18" y="8"/>
                    <a:pt x="15" y="9"/>
                  </a:cubicBezTo>
                  <a:cubicBezTo>
                    <a:pt x="10" y="10"/>
                    <a:pt x="5" y="9"/>
                    <a:pt x="0" y="5"/>
                  </a:cubicBezTo>
                  <a:cubicBezTo>
                    <a:pt x="0" y="5"/>
                    <a:pt x="0" y="4"/>
                    <a:pt x="0" y="4"/>
                  </a:cubicBezTo>
                  <a:cubicBezTo>
                    <a:pt x="1" y="4"/>
                    <a:pt x="3" y="3"/>
                    <a:pt x="4" y="3"/>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44"/>
            <p:cNvSpPr/>
            <p:nvPr userDrawn="1"/>
          </p:nvSpPr>
          <p:spPr bwMode="auto">
            <a:xfrm>
              <a:off x="3048000" y="4207783"/>
              <a:ext cx="3175" cy="4763"/>
            </a:xfrm>
            <a:custGeom>
              <a:avLst/>
              <a:gdLst>
                <a:gd name="T0" fmla="*/ 0 w 2"/>
                <a:gd name="T1" fmla="*/ 0 h 2"/>
                <a:gd name="T2" fmla="*/ 2 w 2"/>
                <a:gd name="T3" fmla="*/ 1 h 2"/>
                <a:gd name="T4" fmla="*/ 2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1"/>
                    <a:pt x="2" y="1"/>
                  </a:cubicBezTo>
                  <a:cubicBezTo>
                    <a:pt x="2" y="1"/>
                    <a:pt x="2" y="1"/>
                    <a:pt x="2" y="1"/>
                  </a:cubicBezTo>
                  <a:cubicBezTo>
                    <a:pt x="1" y="2"/>
                    <a:pt x="1" y="2"/>
                    <a:pt x="0" y="1"/>
                  </a:cubicBezTo>
                  <a:cubicBezTo>
                    <a:pt x="0" y="1"/>
                    <a:pt x="0" y="0"/>
                    <a:pt x="0" y="0"/>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45"/>
            <p:cNvSpPr/>
            <p:nvPr userDrawn="1"/>
          </p:nvSpPr>
          <p:spPr bwMode="auto">
            <a:xfrm>
              <a:off x="3041650" y="4206195"/>
              <a:ext cx="6350" cy="4763"/>
            </a:xfrm>
            <a:custGeom>
              <a:avLst/>
              <a:gdLst>
                <a:gd name="T0" fmla="*/ 1 w 3"/>
                <a:gd name="T1" fmla="*/ 1 h 2"/>
                <a:gd name="T2" fmla="*/ 0 w 3"/>
                <a:gd name="T3" fmla="*/ 0 h 2"/>
                <a:gd name="T4" fmla="*/ 3 w 3"/>
                <a:gd name="T5" fmla="*/ 1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1" y="0"/>
                    <a:pt x="0" y="0"/>
                  </a:cubicBezTo>
                  <a:cubicBezTo>
                    <a:pt x="1" y="0"/>
                    <a:pt x="2" y="0"/>
                    <a:pt x="3" y="1"/>
                  </a:cubicBezTo>
                  <a:cubicBezTo>
                    <a:pt x="3" y="1"/>
                    <a:pt x="3" y="1"/>
                    <a:pt x="3" y="1"/>
                  </a:cubicBezTo>
                  <a:cubicBezTo>
                    <a:pt x="3" y="2"/>
                    <a:pt x="2" y="2"/>
                    <a:pt x="1" y="1"/>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46"/>
            <p:cNvSpPr/>
            <p:nvPr userDrawn="1"/>
          </p:nvSpPr>
          <p:spPr bwMode="auto">
            <a:xfrm>
              <a:off x="3038475" y="4204608"/>
              <a:ext cx="4763" cy="1588"/>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1" y="0"/>
                    <a:pt x="2" y="0"/>
                    <a:pt x="3" y="1"/>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47"/>
            <p:cNvSpPr/>
            <p:nvPr userDrawn="1"/>
          </p:nvSpPr>
          <p:spPr bwMode="auto">
            <a:xfrm>
              <a:off x="3030538" y="4203020"/>
              <a:ext cx="3175" cy="158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0"/>
                    <a:pt x="2" y="0"/>
                    <a:pt x="2" y="1"/>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48"/>
            <p:cNvSpPr/>
            <p:nvPr userDrawn="1"/>
          </p:nvSpPr>
          <p:spPr bwMode="auto">
            <a:xfrm>
              <a:off x="3027363" y="4201433"/>
              <a:ext cx="3175" cy="1588"/>
            </a:xfrm>
            <a:custGeom>
              <a:avLst/>
              <a:gdLst>
                <a:gd name="T0" fmla="*/ 1 w 2"/>
                <a:gd name="T1" fmla="*/ 1 h 1"/>
                <a:gd name="T2" fmla="*/ 0 w 2"/>
                <a:gd name="T3" fmla="*/ 0 h 1"/>
                <a:gd name="T4" fmla="*/ 2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0" y="0"/>
                    <a:pt x="0" y="0"/>
                  </a:cubicBezTo>
                  <a:cubicBezTo>
                    <a:pt x="1" y="0"/>
                    <a:pt x="1" y="0"/>
                    <a:pt x="2" y="1"/>
                  </a:cubicBezTo>
                  <a:cubicBezTo>
                    <a:pt x="1" y="1"/>
                    <a:pt x="1" y="1"/>
                    <a:pt x="1" y="1"/>
                  </a:cubicBezTo>
                  <a:close/>
                </a:path>
              </a:pathLst>
            </a:custGeom>
            <a:solidFill>
              <a:srgbClr val="CC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49"/>
            <p:cNvSpPr/>
            <p:nvPr userDrawn="1"/>
          </p:nvSpPr>
          <p:spPr bwMode="auto">
            <a:xfrm>
              <a:off x="2947988" y="4117295"/>
              <a:ext cx="25400" cy="26988"/>
            </a:xfrm>
            <a:custGeom>
              <a:avLst/>
              <a:gdLst>
                <a:gd name="T0" fmla="*/ 0 w 14"/>
                <a:gd name="T1" fmla="*/ 3 h 15"/>
                <a:gd name="T2" fmla="*/ 2 w 14"/>
                <a:gd name="T3" fmla="*/ 1 h 15"/>
                <a:gd name="T4" fmla="*/ 13 w 14"/>
                <a:gd name="T5" fmla="*/ 8 h 15"/>
                <a:gd name="T6" fmla="*/ 9 w 14"/>
                <a:gd name="T7" fmla="*/ 15 h 15"/>
                <a:gd name="T8" fmla="*/ 4 w 14"/>
                <a:gd name="T9" fmla="*/ 14 h 15"/>
                <a:gd name="T10" fmla="*/ 4 w 14"/>
                <a:gd name="T11" fmla="*/ 14 h 15"/>
                <a:gd name="T12" fmla="*/ 3 w 14"/>
                <a:gd name="T13" fmla="*/ 12 h 15"/>
                <a:gd name="T14" fmla="*/ 0 w 14"/>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0" y="3"/>
                  </a:moveTo>
                  <a:cubicBezTo>
                    <a:pt x="1" y="2"/>
                    <a:pt x="1" y="2"/>
                    <a:pt x="2" y="1"/>
                  </a:cubicBezTo>
                  <a:cubicBezTo>
                    <a:pt x="7" y="0"/>
                    <a:pt x="10" y="4"/>
                    <a:pt x="13" y="8"/>
                  </a:cubicBezTo>
                  <a:cubicBezTo>
                    <a:pt x="14" y="11"/>
                    <a:pt x="13" y="14"/>
                    <a:pt x="9" y="15"/>
                  </a:cubicBezTo>
                  <a:cubicBezTo>
                    <a:pt x="7" y="15"/>
                    <a:pt x="6" y="14"/>
                    <a:pt x="4" y="14"/>
                  </a:cubicBezTo>
                  <a:cubicBezTo>
                    <a:pt x="4" y="14"/>
                    <a:pt x="4" y="14"/>
                    <a:pt x="4" y="14"/>
                  </a:cubicBezTo>
                  <a:cubicBezTo>
                    <a:pt x="4" y="13"/>
                    <a:pt x="3" y="12"/>
                    <a:pt x="3" y="12"/>
                  </a:cubicBezTo>
                  <a:cubicBezTo>
                    <a:pt x="2" y="9"/>
                    <a:pt x="1" y="6"/>
                    <a:pt x="0" y="3"/>
                  </a:cubicBezTo>
                  <a:close/>
                </a:path>
              </a:pathLst>
            </a:custGeom>
            <a:solidFill>
              <a:srgbClr val="E6E5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50"/>
            <p:cNvSpPr/>
            <p:nvPr userDrawn="1"/>
          </p:nvSpPr>
          <p:spPr bwMode="auto">
            <a:xfrm>
              <a:off x="2917825" y="4126820"/>
              <a:ext cx="30163" cy="17463"/>
            </a:xfrm>
            <a:custGeom>
              <a:avLst/>
              <a:gdLst>
                <a:gd name="T0" fmla="*/ 3 w 17"/>
                <a:gd name="T1" fmla="*/ 1 h 10"/>
                <a:gd name="T2" fmla="*/ 6 w 17"/>
                <a:gd name="T3" fmla="*/ 0 h 10"/>
                <a:gd name="T4" fmla="*/ 17 w 17"/>
                <a:gd name="T5" fmla="*/ 8 h 10"/>
                <a:gd name="T6" fmla="*/ 13 w 17"/>
                <a:gd name="T7" fmla="*/ 9 h 10"/>
                <a:gd name="T8" fmla="*/ 1 w 17"/>
                <a:gd name="T9" fmla="*/ 7 h 10"/>
                <a:gd name="T10" fmla="*/ 1 w 17"/>
                <a:gd name="T11" fmla="*/ 7 h 10"/>
                <a:gd name="T12" fmla="*/ 3 w 17"/>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7" h="10">
                  <a:moveTo>
                    <a:pt x="3" y="1"/>
                  </a:moveTo>
                  <a:cubicBezTo>
                    <a:pt x="4" y="1"/>
                    <a:pt x="6" y="2"/>
                    <a:pt x="6" y="0"/>
                  </a:cubicBezTo>
                  <a:cubicBezTo>
                    <a:pt x="11" y="1"/>
                    <a:pt x="14" y="4"/>
                    <a:pt x="17" y="8"/>
                  </a:cubicBezTo>
                  <a:cubicBezTo>
                    <a:pt x="16" y="10"/>
                    <a:pt x="14" y="9"/>
                    <a:pt x="13" y="9"/>
                  </a:cubicBezTo>
                  <a:cubicBezTo>
                    <a:pt x="9" y="6"/>
                    <a:pt x="5" y="9"/>
                    <a:pt x="1" y="7"/>
                  </a:cubicBezTo>
                  <a:cubicBezTo>
                    <a:pt x="1" y="7"/>
                    <a:pt x="1" y="7"/>
                    <a:pt x="1" y="7"/>
                  </a:cubicBezTo>
                  <a:cubicBezTo>
                    <a:pt x="0" y="5"/>
                    <a:pt x="2" y="3"/>
                    <a:pt x="3" y="1"/>
                  </a:cubicBezTo>
                  <a:close/>
                </a:path>
              </a:pathLst>
            </a:custGeom>
            <a:solidFill>
              <a:srgbClr val="D7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51"/>
            <p:cNvSpPr/>
            <p:nvPr userDrawn="1"/>
          </p:nvSpPr>
          <p:spPr bwMode="auto">
            <a:xfrm>
              <a:off x="2919413" y="4129995"/>
              <a:ext cx="22225" cy="14288"/>
            </a:xfrm>
            <a:custGeom>
              <a:avLst/>
              <a:gdLst>
                <a:gd name="T0" fmla="*/ 0 w 12"/>
                <a:gd name="T1" fmla="*/ 5 h 8"/>
                <a:gd name="T2" fmla="*/ 12 w 12"/>
                <a:gd name="T3" fmla="*/ 7 h 8"/>
                <a:gd name="T4" fmla="*/ 4 w 12"/>
                <a:gd name="T5" fmla="*/ 8 h 8"/>
                <a:gd name="T6" fmla="*/ 0 w 12"/>
                <a:gd name="T7" fmla="*/ 5 h 8"/>
              </a:gdLst>
              <a:ahLst/>
              <a:cxnLst>
                <a:cxn ang="0">
                  <a:pos x="T0" y="T1"/>
                </a:cxn>
                <a:cxn ang="0">
                  <a:pos x="T2" y="T3"/>
                </a:cxn>
                <a:cxn ang="0">
                  <a:pos x="T4" y="T5"/>
                </a:cxn>
                <a:cxn ang="0">
                  <a:pos x="T6" y="T7"/>
                </a:cxn>
              </a:cxnLst>
              <a:rect l="0" t="0" r="r" b="b"/>
              <a:pathLst>
                <a:path w="12" h="8">
                  <a:moveTo>
                    <a:pt x="0" y="5"/>
                  </a:moveTo>
                  <a:cubicBezTo>
                    <a:pt x="4" y="4"/>
                    <a:pt x="9" y="0"/>
                    <a:pt x="12" y="7"/>
                  </a:cubicBezTo>
                  <a:cubicBezTo>
                    <a:pt x="9" y="7"/>
                    <a:pt x="7" y="7"/>
                    <a:pt x="4" y="8"/>
                  </a:cubicBezTo>
                  <a:cubicBezTo>
                    <a:pt x="2" y="8"/>
                    <a:pt x="1" y="7"/>
                    <a:pt x="0" y="5"/>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52"/>
            <p:cNvSpPr/>
            <p:nvPr userDrawn="1"/>
          </p:nvSpPr>
          <p:spPr bwMode="auto">
            <a:xfrm>
              <a:off x="2954338" y="4152220"/>
              <a:ext cx="11113" cy="7938"/>
            </a:xfrm>
            <a:custGeom>
              <a:avLst/>
              <a:gdLst>
                <a:gd name="T0" fmla="*/ 1 w 6"/>
                <a:gd name="T1" fmla="*/ 0 h 5"/>
                <a:gd name="T2" fmla="*/ 6 w 6"/>
                <a:gd name="T3" fmla="*/ 5 h 5"/>
                <a:gd name="T4" fmla="*/ 1 w 6"/>
                <a:gd name="T5" fmla="*/ 0 h 5"/>
              </a:gdLst>
              <a:ahLst/>
              <a:cxnLst>
                <a:cxn ang="0">
                  <a:pos x="T0" y="T1"/>
                </a:cxn>
                <a:cxn ang="0">
                  <a:pos x="T2" y="T3"/>
                </a:cxn>
                <a:cxn ang="0">
                  <a:pos x="T4" y="T5"/>
                </a:cxn>
              </a:cxnLst>
              <a:rect l="0" t="0" r="r" b="b"/>
              <a:pathLst>
                <a:path w="6" h="5">
                  <a:moveTo>
                    <a:pt x="1" y="0"/>
                  </a:moveTo>
                  <a:cubicBezTo>
                    <a:pt x="3" y="1"/>
                    <a:pt x="5" y="2"/>
                    <a:pt x="6" y="5"/>
                  </a:cubicBezTo>
                  <a:cubicBezTo>
                    <a:pt x="3" y="5"/>
                    <a:pt x="0" y="5"/>
                    <a:pt x="1"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53"/>
            <p:cNvSpPr/>
            <p:nvPr userDrawn="1"/>
          </p:nvSpPr>
          <p:spPr bwMode="auto">
            <a:xfrm>
              <a:off x="2925763" y="4147458"/>
              <a:ext cx="4763" cy="4763"/>
            </a:xfrm>
            <a:custGeom>
              <a:avLst/>
              <a:gdLst>
                <a:gd name="T0" fmla="*/ 0 w 2"/>
                <a:gd name="T1" fmla="*/ 0 h 2"/>
                <a:gd name="T2" fmla="*/ 2 w 2"/>
                <a:gd name="T3" fmla="*/ 0 h 2"/>
                <a:gd name="T4" fmla="*/ 1 w 2"/>
                <a:gd name="T5" fmla="*/ 1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2" y="0"/>
                    <a:pt x="2" y="0"/>
                  </a:cubicBezTo>
                  <a:cubicBezTo>
                    <a:pt x="2" y="0"/>
                    <a:pt x="2" y="1"/>
                    <a:pt x="1" y="1"/>
                  </a:cubicBezTo>
                  <a:cubicBezTo>
                    <a:pt x="1" y="1"/>
                    <a:pt x="0" y="1"/>
                    <a:pt x="0" y="2"/>
                  </a:cubicBezTo>
                  <a:cubicBezTo>
                    <a:pt x="0" y="1"/>
                    <a:pt x="0" y="1"/>
                    <a:pt x="0" y="0"/>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54"/>
            <p:cNvSpPr/>
            <p:nvPr userDrawn="1"/>
          </p:nvSpPr>
          <p:spPr bwMode="auto">
            <a:xfrm>
              <a:off x="3041650" y="4207783"/>
              <a:ext cx="46038" cy="19050"/>
            </a:xfrm>
            <a:custGeom>
              <a:avLst/>
              <a:gdLst>
                <a:gd name="T0" fmla="*/ 1 w 25"/>
                <a:gd name="T1" fmla="*/ 0 h 10"/>
                <a:gd name="T2" fmla="*/ 3 w 25"/>
                <a:gd name="T3" fmla="*/ 0 h 10"/>
                <a:gd name="T4" fmla="*/ 5 w 25"/>
                <a:gd name="T5" fmla="*/ 1 h 10"/>
                <a:gd name="T6" fmla="*/ 20 w 25"/>
                <a:gd name="T7" fmla="*/ 6 h 10"/>
                <a:gd name="T8" fmla="*/ 25 w 25"/>
                <a:gd name="T9" fmla="*/ 10 h 10"/>
                <a:gd name="T10" fmla="*/ 9 w 25"/>
                <a:gd name="T11" fmla="*/ 7 h 10"/>
                <a:gd name="T12" fmla="*/ 0 w 25"/>
                <a:gd name="T13" fmla="*/ 5 h 10"/>
                <a:gd name="T14" fmla="*/ 1 w 25"/>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0">
                  <a:moveTo>
                    <a:pt x="1" y="0"/>
                  </a:moveTo>
                  <a:cubicBezTo>
                    <a:pt x="2" y="0"/>
                    <a:pt x="2" y="0"/>
                    <a:pt x="3" y="0"/>
                  </a:cubicBezTo>
                  <a:cubicBezTo>
                    <a:pt x="4" y="0"/>
                    <a:pt x="4" y="1"/>
                    <a:pt x="5" y="1"/>
                  </a:cubicBezTo>
                  <a:cubicBezTo>
                    <a:pt x="10" y="3"/>
                    <a:pt x="15" y="4"/>
                    <a:pt x="20" y="6"/>
                  </a:cubicBezTo>
                  <a:cubicBezTo>
                    <a:pt x="22" y="7"/>
                    <a:pt x="25" y="7"/>
                    <a:pt x="25" y="10"/>
                  </a:cubicBezTo>
                  <a:cubicBezTo>
                    <a:pt x="20" y="9"/>
                    <a:pt x="14" y="8"/>
                    <a:pt x="9" y="7"/>
                  </a:cubicBezTo>
                  <a:cubicBezTo>
                    <a:pt x="6" y="7"/>
                    <a:pt x="3" y="7"/>
                    <a:pt x="0" y="5"/>
                  </a:cubicBezTo>
                  <a:cubicBezTo>
                    <a:pt x="2" y="3"/>
                    <a:pt x="2" y="2"/>
                    <a:pt x="1" y="0"/>
                  </a:cubicBezTo>
                  <a:close/>
                </a:path>
              </a:pathLst>
            </a:custGeom>
            <a:solidFill>
              <a:srgbClr val="EB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55"/>
            <p:cNvSpPr/>
            <p:nvPr userDrawn="1"/>
          </p:nvSpPr>
          <p:spPr bwMode="auto">
            <a:xfrm>
              <a:off x="2901950" y="4255408"/>
              <a:ext cx="57150" cy="23813"/>
            </a:xfrm>
            <a:custGeom>
              <a:avLst/>
              <a:gdLst>
                <a:gd name="T0" fmla="*/ 3 w 31"/>
                <a:gd name="T1" fmla="*/ 13 h 13"/>
                <a:gd name="T2" fmla="*/ 0 w 31"/>
                <a:gd name="T3" fmla="*/ 7 h 13"/>
                <a:gd name="T4" fmla="*/ 15 w 31"/>
                <a:gd name="T5" fmla="*/ 4 h 13"/>
                <a:gd name="T6" fmla="*/ 20 w 31"/>
                <a:gd name="T7" fmla="*/ 0 h 13"/>
                <a:gd name="T8" fmla="*/ 22 w 31"/>
                <a:gd name="T9" fmla="*/ 2 h 13"/>
                <a:gd name="T10" fmla="*/ 23 w 31"/>
                <a:gd name="T11" fmla="*/ 3 h 13"/>
                <a:gd name="T12" fmla="*/ 22 w 31"/>
                <a:gd name="T13" fmla="*/ 4 h 13"/>
                <a:gd name="T14" fmla="*/ 23 w 31"/>
                <a:gd name="T15" fmla="*/ 4 h 13"/>
                <a:gd name="T16" fmla="*/ 25 w 31"/>
                <a:gd name="T17" fmla="*/ 3 h 13"/>
                <a:gd name="T18" fmla="*/ 27 w 31"/>
                <a:gd name="T19" fmla="*/ 3 h 13"/>
                <a:gd name="T20" fmla="*/ 29 w 31"/>
                <a:gd name="T21" fmla="*/ 3 h 13"/>
                <a:gd name="T22" fmla="*/ 31 w 31"/>
                <a:gd name="T23" fmla="*/ 5 h 13"/>
                <a:gd name="T24" fmla="*/ 31 w 31"/>
                <a:gd name="T25" fmla="*/ 6 h 13"/>
                <a:gd name="T26" fmla="*/ 17 w 31"/>
                <a:gd name="T27" fmla="*/ 13 h 13"/>
                <a:gd name="T28" fmla="*/ 14 w 31"/>
                <a:gd name="T29" fmla="*/ 12 h 13"/>
                <a:gd name="T30" fmla="*/ 17 w 31"/>
                <a:gd name="T31" fmla="*/ 9 h 13"/>
                <a:gd name="T32" fmla="*/ 17 w 31"/>
                <a:gd name="T33" fmla="*/ 9 h 13"/>
                <a:gd name="T34" fmla="*/ 3 w 31"/>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13">
                  <a:moveTo>
                    <a:pt x="3" y="13"/>
                  </a:moveTo>
                  <a:cubicBezTo>
                    <a:pt x="0" y="12"/>
                    <a:pt x="1" y="9"/>
                    <a:pt x="0" y="7"/>
                  </a:cubicBezTo>
                  <a:cubicBezTo>
                    <a:pt x="5" y="3"/>
                    <a:pt x="10" y="6"/>
                    <a:pt x="15" y="4"/>
                  </a:cubicBezTo>
                  <a:cubicBezTo>
                    <a:pt x="16" y="2"/>
                    <a:pt x="17" y="0"/>
                    <a:pt x="20" y="0"/>
                  </a:cubicBezTo>
                  <a:cubicBezTo>
                    <a:pt x="20" y="1"/>
                    <a:pt x="21" y="1"/>
                    <a:pt x="22" y="2"/>
                  </a:cubicBezTo>
                  <a:cubicBezTo>
                    <a:pt x="23" y="2"/>
                    <a:pt x="23" y="2"/>
                    <a:pt x="23" y="3"/>
                  </a:cubicBezTo>
                  <a:cubicBezTo>
                    <a:pt x="23" y="3"/>
                    <a:pt x="22" y="4"/>
                    <a:pt x="22" y="4"/>
                  </a:cubicBezTo>
                  <a:cubicBezTo>
                    <a:pt x="23" y="5"/>
                    <a:pt x="22" y="4"/>
                    <a:pt x="23" y="4"/>
                  </a:cubicBezTo>
                  <a:cubicBezTo>
                    <a:pt x="24" y="4"/>
                    <a:pt x="24" y="3"/>
                    <a:pt x="25" y="3"/>
                  </a:cubicBezTo>
                  <a:cubicBezTo>
                    <a:pt x="25" y="3"/>
                    <a:pt x="26" y="3"/>
                    <a:pt x="27" y="3"/>
                  </a:cubicBezTo>
                  <a:cubicBezTo>
                    <a:pt x="27" y="3"/>
                    <a:pt x="28" y="3"/>
                    <a:pt x="29" y="3"/>
                  </a:cubicBezTo>
                  <a:cubicBezTo>
                    <a:pt x="30" y="3"/>
                    <a:pt x="30" y="4"/>
                    <a:pt x="31" y="5"/>
                  </a:cubicBezTo>
                  <a:cubicBezTo>
                    <a:pt x="31" y="5"/>
                    <a:pt x="31" y="6"/>
                    <a:pt x="31" y="6"/>
                  </a:cubicBezTo>
                  <a:cubicBezTo>
                    <a:pt x="27" y="9"/>
                    <a:pt x="22" y="12"/>
                    <a:pt x="17" y="13"/>
                  </a:cubicBezTo>
                  <a:cubicBezTo>
                    <a:pt x="16" y="13"/>
                    <a:pt x="15" y="13"/>
                    <a:pt x="14" y="12"/>
                  </a:cubicBezTo>
                  <a:cubicBezTo>
                    <a:pt x="14" y="10"/>
                    <a:pt x="16" y="10"/>
                    <a:pt x="17" y="9"/>
                  </a:cubicBezTo>
                  <a:cubicBezTo>
                    <a:pt x="17" y="9"/>
                    <a:pt x="17" y="9"/>
                    <a:pt x="17" y="9"/>
                  </a:cubicBezTo>
                  <a:cubicBezTo>
                    <a:pt x="11" y="7"/>
                    <a:pt x="7" y="12"/>
                    <a:pt x="3" y="13"/>
                  </a:cubicBezTo>
                  <a:close/>
                </a:path>
              </a:pathLst>
            </a:custGeom>
            <a:solidFill>
              <a:srgbClr val="BAB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56"/>
            <p:cNvSpPr/>
            <p:nvPr userDrawn="1"/>
          </p:nvSpPr>
          <p:spPr bwMode="auto">
            <a:xfrm>
              <a:off x="2916238" y="4228420"/>
              <a:ext cx="28575" cy="34925"/>
            </a:xfrm>
            <a:custGeom>
              <a:avLst/>
              <a:gdLst>
                <a:gd name="T0" fmla="*/ 13 w 16"/>
                <a:gd name="T1" fmla="*/ 15 h 19"/>
                <a:gd name="T2" fmla="*/ 8 w 16"/>
                <a:gd name="T3" fmla="*/ 19 h 19"/>
                <a:gd name="T4" fmla="*/ 1 w 16"/>
                <a:gd name="T5" fmla="*/ 15 h 19"/>
                <a:gd name="T6" fmla="*/ 3 w 16"/>
                <a:gd name="T7" fmla="*/ 8 h 19"/>
                <a:gd name="T8" fmla="*/ 11 w 16"/>
                <a:gd name="T9" fmla="*/ 1 h 19"/>
                <a:gd name="T10" fmla="*/ 13 w 16"/>
                <a:gd name="T11" fmla="*/ 3 h 19"/>
                <a:gd name="T12" fmla="*/ 13 w 16"/>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13" y="15"/>
                  </a:moveTo>
                  <a:cubicBezTo>
                    <a:pt x="11" y="17"/>
                    <a:pt x="10" y="18"/>
                    <a:pt x="8" y="19"/>
                  </a:cubicBezTo>
                  <a:cubicBezTo>
                    <a:pt x="7" y="16"/>
                    <a:pt x="7" y="9"/>
                    <a:pt x="1" y="15"/>
                  </a:cubicBezTo>
                  <a:cubicBezTo>
                    <a:pt x="0" y="12"/>
                    <a:pt x="3" y="11"/>
                    <a:pt x="3" y="8"/>
                  </a:cubicBezTo>
                  <a:cubicBezTo>
                    <a:pt x="3" y="2"/>
                    <a:pt x="9" y="4"/>
                    <a:pt x="11" y="1"/>
                  </a:cubicBezTo>
                  <a:cubicBezTo>
                    <a:pt x="13" y="0"/>
                    <a:pt x="13" y="3"/>
                    <a:pt x="13" y="3"/>
                  </a:cubicBezTo>
                  <a:cubicBezTo>
                    <a:pt x="16" y="7"/>
                    <a:pt x="11" y="11"/>
                    <a:pt x="13" y="15"/>
                  </a:cubicBezTo>
                  <a:close/>
                </a:path>
              </a:pathLst>
            </a:custGeom>
            <a:solidFill>
              <a:srgbClr val="C7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7"/>
            <p:cNvSpPr/>
            <p:nvPr userDrawn="1"/>
          </p:nvSpPr>
          <p:spPr bwMode="auto">
            <a:xfrm>
              <a:off x="2944813" y="4223658"/>
              <a:ext cx="31750" cy="28575"/>
            </a:xfrm>
            <a:custGeom>
              <a:avLst/>
              <a:gdLst>
                <a:gd name="T0" fmla="*/ 4 w 17"/>
                <a:gd name="T1" fmla="*/ 12 h 16"/>
                <a:gd name="T2" fmla="*/ 3 w 17"/>
                <a:gd name="T3" fmla="*/ 7 h 16"/>
                <a:gd name="T4" fmla="*/ 4 w 17"/>
                <a:gd name="T5" fmla="*/ 7 h 16"/>
                <a:gd name="T6" fmla="*/ 17 w 17"/>
                <a:gd name="T7" fmla="*/ 12 h 16"/>
                <a:gd name="T8" fmla="*/ 5 w 17"/>
                <a:gd name="T9" fmla="*/ 13 h 16"/>
                <a:gd name="T10" fmla="*/ 4 w 17"/>
                <a:gd name="T11" fmla="*/ 12 h 16"/>
              </a:gdLst>
              <a:ahLst/>
              <a:cxnLst>
                <a:cxn ang="0">
                  <a:pos x="T0" y="T1"/>
                </a:cxn>
                <a:cxn ang="0">
                  <a:pos x="T2" y="T3"/>
                </a:cxn>
                <a:cxn ang="0">
                  <a:pos x="T4" y="T5"/>
                </a:cxn>
                <a:cxn ang="0">
                  <a:pos x="T6" y="T7"/>
                </a:cxn>
                <a:cxn ang="0">
                  <a:pos x="T8" y="T9"/>
                </a:cxn>
                <a:cxn ang="0">
                  <a:pos x="T10" y="T11"/>
                </a:cxn>
              </a:cxnLst>
              <a:rect l="0" t="0" r="r" b="b"/>
              <a:pathLst>
                <a:path w="17" h="16">
                  <a:moveTo>
                    <a:pt x="4" y="12"/>
                  </a:moveTo>
                  <a:cubicBezTo>
                    <a:pt x="3" y="11"/>
                    <a:pt x="0" y="10"/>
                    <a:pt x="3" y="7"/>
                  </a:cubicBezTo>
                  <a:cubicBezTo>
                    <a:pt x="3" y="7"/>
                    <a:pt x="3" y="7"/>
                    <a:pt x="4" y="7"/>
                  </a:cubicBezTo>
                  <a:cubicBezTo>
                    <a:pt x="13" y="0"/>
                    <a:pt x="16" y="1"/>
                    <a:pt x="17" y="12"/>
                  </a:cubicBezTo>
                  <a:cubicBezTo>
                    <a:pt x="14" y="16"/>
                    <a:pt x="9" y="15"/>
                    <a:pt x="5" y="13"/>
                  </a:cubicBezTo>
                  <a:cubicBezTo>
                    <a:pt x="5" y="13"/>
                    <a:pt x="5" y="12"/>
                    <a:pt x="4" y="12"/>
                  </a:cubicBezTo>
                  <a:close/>
                </a:path>
              </a:pathLst>
            </a:custGeom>
            <a:solidFill>
              <a:srgbClr val="C6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58"/>
            <p:cNvSpPr/>
            <p:nvPr userDrawn="1"/>
          </p:nvSpPr>
          <p:spPr bwMode="auto">
            <a:xfrm>
              <a:off x="2943225" y="4245883"/>
              <a:ext cx="23813" cy="19050"/>
            </a:xfrm>
            <a:custGeom>
              <a:avLst/>
              <a:gdLst>
                <a:gd name="T0" fmla="*/ 3 w 13"/>
                <a:gd name="T1" fmla="*/ 11 h 11"/>
                <a:gd name="T2" fmla="*/ 1 w 13"/>
                <a:gd name="T3" fmla="*/ 11 h 11"/>
                <a:gd name="T4" fmla="*/ 0 w 13"/>
                <a:gd name="T5" fmla="*/ 10 h 11"/>
                <a:gd name="T6" fmla="*/ 1 w 13"/>
                <a:gd name="T7" fmla="*/ 9 h 11"/>
                <a:gd name="T8" fmla="*/ 0 w 13"/>
                <a:gd name="T9" fmla="*/ 8 h 11"/>
                <a:gd name="T10" fmla="*/ 3 w 13"/>
                <a:gd name="T11" fmla="*/ 4 h 11"/>
                <a:gd name="T12" fmla="*/ 5 w 13"/>
                <a:gd name="T13" fmla="*/ 0 h 11"/>
                <a:gd name="T14" fmla="*/ 5 w 13"/>
                <a:gd name="T15" fmla="*/ 0 h 11"/>
                <a:gd name="T16" fmla="*/ 9 w 13"/>
                <a:gd name="T17" fmla="*/ 9 h 11"/>
                <a:gd name="T18" fmla="*/ 6 w 13"/>
                <a:gd name="T19" fmla="*/ 9 h 11"/>
                <a:gd name="T20" fmla="*/ 5 w 13"/>
                <a:gd name="T21" fmla="*/ 10 h 11"/>
                <a:gd name="T22" fmla="*/ 3 w 13"/>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1">
                  <a:moveTo>
                    <a:pt x="3" y="11"/>
                  </a:moveTo>
                  <a:cubicBezTo>
                    <a:pt x="2" y="11"/>
                    <a:pt x="2" y="11"/>
                    <a:pt x="1" y="11"/>
                  </a:cubicBezTo>
                  <a:cubicBezTo>
                    <a:pt x="1" y="11"/>
                    <a:pt x="0" y="11"/>
                    <a:pt x="0" y="10"/>
                  </a:cubicBezTo>
                  <a:cubicBezTo>
                    <a:pt x="0" y="10"/>
                    <a:pt x="0" y="9"/>
                    <a:pt x="1" y="9"/>
                  </a:cubicBezTo>
                  <a:cubicBezTo>
                    <a:pt x="0" y="9"/>
                    <a:pt x="0" y="8"/>
                    <a:pt x="0" y="8"/>
                  </a:cubicBezTo>
                  <a:cubicBezTo>
                    <a:pt x="1" y="7"/>
                    <a:pt x="3" y="6"/>
                    <a:pt x="3" y="4"/>
                  </a:cubicBezTo>
                  <a:cubicBezTo>
                    <a:pt x="2" y="2"/>
                    <a:pt x="3" y="1"/>
                    <a:pt x="5" y="0"/>
                  </a:cubicBezTo>
                  <a:cubicBezTo>
                    <a:pt x="5" y="0"/>
                    <a:pt x="5" y="0"/>
                    <a:pt x="5" y="0"/>
                  </a:cubicBezTo>
                  <a:cubicBezTo>
                    <a:pt x="8" y="3"/>
                    <a:pt x="13" y="4"/>
                    <a:pt x="9" y="9"/>
                  </a:cubicBezTo>
                  <a:cubicBezTo>
                    <a:pt x="8" y="10"/>
                    <a:pt x="7" y="10"/>
                    <a:pt x="6" y="9"/>
                  </a:cubicBezTo>
                  <a:cubicBezTo>
                    <a:pt x="6" y="10"/>
                    <a:pt x="5" y="10"/>
                    <a:pt x="5" y="10"/>
                  </a:cubicBezTo>
                  <a:cubicBezTo>
                    <a:pt x="4" y="10"/>
                    <a:pt x="3" y="10"/>
                    <a:pt x="3" y="11"/>
                  </a:cubicBezTo>
                  <a:close/>
                </a:path>
              </a:pathLst>
            </a:custGeom>
            <a:solidFill>
              <a:srgbClr val="C6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59"/>
            <p:cNvSpPr/>
            <p:nvPr userDrawn="1"/>
          </p:nvSpPr>
          <p:spPr bwMode="auto">
            <a:xfrm>
              <a:off x="2947988" y="4231595"/>
              <a:ext cx="6350" cy="4763"/>
            </a:xfrm>
            <a:custGeom>
              <a:avLst/>
              <a:gdLst>
                <a:gd name="T0" fmla="*/ 0 w 3"/>
                <a:gd name="T1" fmla="*/ 0 h 2"/>
                <a:gd name="T2" fmla="*/ 2 w 3"/>
                <a:gd name="T3" fmla="*/ 0 h 2"/>
                <a:gd name="T4" fmla="*/ 1 w 3"/>
                <a:gd name="T5" fmla="*/ 2 h 2"/>
                <a:gd name="T6" fmla="*/ 1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0"/>
                    <a:pt x="2" y="0"/>
                  </a:cubicBezTo>
                  <a:cubicBezTo>
                    <a:pt x="3" y="1"/>
                    <a:pt x="3" y="2"/>
                    <a:pt x="1" y="2"/>
                  </a:cubicBezTo>
                  <a:cubicBezTo>
                    <a:pt x="1" y="2"/>
                    <a:pt x="1" y="2"/>
                    <a:pt x="1" y="2"/>
                  </a:cubicBezTo>
                  <a:cubicBezTo>
                    <a:pt x="0" y="1"/>
                    <a:pt x="0" y="1"/>
                    <a:pt x="0" y="0"/>
                  </a:cubicBezTo>
                  <a:close/>
                </a:path>
              </a:pathLst>
            </a:custGeom>
            <a:solidFill>
              <a:srgbClr val="C6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60"/>
            <p:cNvSpPr/>
            <p:nvPr userDrawn="1"/>
          </p:nvSpPr>
          <p:spPr bwMode="auto">
            <a:xfrm>
              <a:off x="2868613" y="4264933"/>
              <a:ext cx="1588" cy="1588"/>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1"/>
                    <a:pt x="1" y="1"/>
                    <a:pt x="0" y="0"/>
                  </a:cubicBezTo>
                  <a:cubicBezTo>
                    <a:pt x="0" y="0"/>
                    <a:pt x="1" y="0"/>
                    <a:pt x="1" y="0"/>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61"/>
            <p:cNvSpPr/>
            <p:nvPr userDrawn="1"/>
          </p:nvSpPr>
          <p:spPr bwMode="auto">
            <a:xfrm>
              <a:off x="2863850" y="4263345"/>
              <a:ext cx="4763" cy="3175"/>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1" y="1"/>
                    <a:pt x="0" y="2"/>
                    <a:pt x="0" y="2"/>
                  </a:cubicBezTo>
                  <a:cubicBezTo>
                    <a:pt x="0" y="1"/>
                    <a:pt x="1" y="0"/>
                    <a:pt x="2" y="1"/>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62"/>
            <p:cNvSpPr/>
            <p:nvPr userDrawn="1"/>
          </p:nvSpPr>
          <p:spPr bwMode="auto">
            <a:xfrm>
              <a:off x="2949575" y="4223658"/>
              <a:ext cx="74613" cy="53975"/>
            </a:xfrm>
            <a:custGeom>
              <a:avLst/>
              <a:gdLst>
                <a:gd name="T0" fmla="*/ 0 w 40"/>
                <a:gd name="T1" fmla="*/ 7 h 30"/>
                <a:gd name="T2" fmla="*/ 1 w 40"/>
                <a:gd name="T3" fmla="*/ 5 h 30"/>
                <a:gd name="T4" fmla="*/ 8 w 40"/>
                <a:gd name="T5" fmla="*/ 1 h 30"/>
                <a:gd name="T6" fmla="*/ 35 w 40"/>
                <a:gd name="T7" fmla="*/ 9 h 30"/>
                <a:gd name="T8" fmla="*/ 37 w 40"/>
                <a:gd name="T9" fmla="*/ 16 h 30"/>
                <a:gd name="T10" fmla="*/ 29 w 40"/>
                <a:gd name="T11" fmla="*/ 12 h 30"/>
                <a:gd name="T12" fmla="*/ 23 w 40"/>
                <a:gd name="T13" fmla="*/ 17 h 30"/>
                <a:gd name="T14" fmla="*/ 35 w 40"/>
                <a:gd name="T15" fmla="*/ 21 h 30"/>
                <a:gd name="T16" fmla="*/ 35 w 40"/>
                <a:gd name="T17" fmla="*/ 21 h 30"/>
                <a:gd name="T18" fmla="*/ 32 w 40"/>
                <a:gd name="T19" fmla="*/ 24 h 30"/>
                <a:gd name="T20" fmla="*/ 30 w 40"/>
                <a:gd name="T21" fmla="*/ 24 h 30"/>
                <a:gd name="T22" fmla="*/ 29 w 40"/>
                <a:gd name="T23" fmla="*/ 27 h 30"/>
                <a:gd name="T24" fmla="*/ 30 w 40"/>
                <a:gd name="T25" fmla="*/ 28 h 30"/>
                <a:gd name="T26" fmla="*/ 26 w 40"/>
                <a:gd name="T27" fmla="*/ 28 h 30"/>
                <a:gd name="T28" fmla="*/ 26 w 40"/>
                <a:gd name="T29" fmla="*/ 28 h 30"/>
                <a:gd name="T30" fmla="*/ 24 w 40"/>
                <a:gd name="T31" fmla="*/ 26 h 30"/>
                <a:gd name="T32" fmla="*/ 5 w 40"/>
                <a:gd name="T33" fmla="*/ 24 h 30"/>
                <a:gd name="T34" fmla="*/ 5 w 40"/>
                <a:gd name="T35" fmla="*/ 23 h 30"/>
                <a:gd name="T36" fmla="*/ 5 w 40"/>
                <a:gd name="T37" fmla="*/ 22 h 30"/>
                <a:gd name="T38" fmla="*/ 16 w 40"/>
                <a:gd name="T39" fmla="*/ 14 h 30"/>
                <a:gd name="T40" fmla="*/ 16 w 40"/>
                <a:gd name="T41" fmla="*/ 13 h 30"/>
                <a:gd name="T42" fmla="*/ 16 w 40"/>
                <a:gd name="T43" fmla="*/ 12 h 30"/>
                <a:gd name="T44" fmla="*/ 15 w 40"/>
                <a:gd name="T45" fmla="*/ 12 h 30"/>
                <a:gd name="T46" fmla="*/ 12 w 40"/>
                <a:gd name="T47" fmla="*/ 10 h 30"/>
                <a:gd name="T48" fmla="*/ 11 w 40"/>
                <a:gd name="T49" fmla="*/ 5 h 30"/>
                <a:gd name="T50" fmla="*/ 4 w 40"/>
                <a:gd name="T51" fmla="*/ 7 h 30"/>
                <a:gd name="T52" fmla="*/ 0 w 40"/>
                <a:gd name="T5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0">
                  <a:moveTo>
                    <a:pt x="0" y="7"/>
                  </a:moveTo>
                  <a:cubicBezTo>
                    <a:pt x="0" y="6"/>
                    <a:pt x="0" y="5"/>
                    <a:pt x="1" y="5"/>
                  </a:cubicBezTo>
                  <a:cubicBezTo>
                    <a:pt x="2" y="1"/>
                    <a:pt x="6" y="0"/>
                    <a:pt x="8" y="1"/>
                  </a:cubicBezTo>
                  <a:cubicBezTo>
                    <a:pt x="17" y="4"/>
                    <a:pt x="27" y="4"/>
                    <a:pt x="35" y="9"/>
                  </a:cubicBezTo>
                  <a:cubicBezTo>
                    <a:pt x="39" y="10"/>
                    <a:pt x="40" y="14"/>
                    <a:pt x="37" y="16"/>
                  </a:cubicBezTo>
                  <a:cubicBezTo>
                    <a:pt x="33" y="21"/>
                    <a:pt x="32" y="13"/>
                    <a:pt x="29" y="12"/>
                  </a:cubicBezTo>
                  <a:cubicBezTo>
                    <a:pt x="29" y="17"/>
                    <a:pt x="27" y="18"/>
                    <a:pt x="23" y="17"/>
                  </a:cubicBezTo>
                  <a:cubicBezTo>
                    <a:pt x="27" y="19"/>
                    <a:pt x="33" y="13"/>
                    <a:pt x="35" y="21"/>
                  </a:cubicBezTo>
                  <a:cubicBezTo>
                    <a:pt x="35" y="21"/>
                    <a:pt x="35" y="21"/>
                    <a:pt x="35" y="21"/>
                  </a:cubicBezTo>
                  <a:cubicBezTo>
                    <a:pt x="34" y="22"/>
                    <a:pt x="33" y="23"/>
                    <a:pt x="32" y="24"/>
                  </a:cubicBezTo>
                  <a:cubicBezTo>
                    <a:pt x="32" y="24"/>
                    <a:pt x="31" y="24"/>
                    <a:pt x="30" y="24"/>
                  </a:cubicBezTo>
                  <a:cubicBezTo>
                    <a:pt x="30" y="25"/>
                    <a:pt x="30" y="26"/>
                    <a:pt x="29" y="27"/>
                  </a:cubicBezTo>
                  <a:cubicBezTo>
                    <a:pt x="29" y="27"/>
                    <a:pt x="30" y="28"/>
                    <a:pt x="30" y="28"/>
                  </a:cubicBezTo>
                  <a:cubicBezTo>
                    <a:pt x="28" y="30"/>
                    <a:pt x="27" y="28"/>
                    <a:pt x="26" y="28"/>
                  </a:cubicBezTo>
                  <a:cubicBezTo>
                    <a:pt x="26" y="28"/>
                    <a:pt x="26" y="28"/>
                    <a:pt x="26" y="28"/>
                  </a:cubicBezTo>
                  <a:cubicBezTo>
                    <a:pt x="25" y="27"/>
                    <a:pt x="24" y="25"/>
                    <a:pt x="24" y="26"/>
                  </a:cubicBezTo>
                  <a:cubicBezTo>
                    <a:pt x="18" y="27"/>
                    <a:pt x="12" y="24"/>
                    <a:pt x="5" y="24"/>
                  </a:cubicBezTo>
                  <a:cubicBezTo>
                    <a:pt x="5" y="24"/>
                    <a:pt x="5" y="23"/>
                    <a:pt x="5" y="23"/>
                  </a:cubicBezTo>
                  <a:cubicBezTo>
                    <a:pt x="5" y="22"/>
                    <a:pt x="5" y="22"/>
                    <a:pt x="5" y="22"/>
                  </a:cubicBezTo>
                  <a:cubicBezTo>
                    <a:pt x="8" y="18"/>
                    <a:pt x="14" y="18"/>
                    <a:pt x="16" y="14"/>
                  </a:cubicBezTo>
                  <a:cubicBezTo>
                    <a:pt x="17" y="14"/>
                    <a:pt x="17" y="13"/>
                    <a:pt x="16" y="13"/>
                  </a:cubicBezTo>
                  <a:cubicBezTo>
                    <a:pt x="16" y="12"/>
                    <a:pt x="16" y="12"/>
                    <a:pt x="16" y="12"/>
                  </a:cubicBezTo>
                  <a:cubicBezTo>
                    <a:pt x="15" y="12"/>
                    <a:pt x="15" y="12"/>
                    <a:pt x="15" y="12"/>
                  </a:cubicBezTo>
                  <a:cubicBezTo>
                    <a:pt x="14" y="11"/>
                    <a:pt x="12" y="11"/>
                    <a:pt x="12" y="10"/>
                  </a:cubicBezTo>
                  <a:cubicBezTo>
                    <a:pt x="12" y="8"/>
                    <a:pt x="14" y="6"/>
                    <a:pt x="11" y="5"/>
                  </a:cubicBezTo>
                  <a:cubicBezTo>
                    <a:pt x="8" y="4"/>
                    <a:pt x="5" y="4"/>
                    <a:pt x="4" y="7"/>
                  </a:cubicBezTo>
                  <a:cubicBezTo>
                    <a:pt x="2" y="10"/>
                    <a:pt x="1" y="8"/>
                    <a:pt x="0" y="7"/>
                  </a:cubicBezTo>
                  <a:close/>
                </a:path>
              </a:pathLst>
            </a:custGeom>
            <a:solidFill>
              <a:srgbClr val="C0BD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63"/>
            <p:cNvSpPr/>
            <p:nvPr userDrawn="1"/>
          </p:nvSpPr>
          <p:spPr bwMode="auto">
            <a:xfrm>
              <a:off x="2984500" y="4237945"/>
              <a:ext cx="46038" cy="23813"/>
            </a:xfrm>
            <a:custGeom>
              <a:avLst/>
              <a:gdLst>
                <a:gd name="T0" fmla="*/ 16 w 25"/>
                <a:gd name="T1" fmla="*/ 13 h 13"/>
                <a:gd name="T2" fmla="*/ 9 w 25"/>
                <a:gd name="T3" fmla="*/ 11 h 13"/>
                <a:gd name="T4" fmla="*/ 0 w 25"/>
                <a:gd name="T5" fmla="*/ 11 h 13"/>
                <a:gd name="T6" fmla="*/ 8 w 25"/>
                <a:gd name="T7" fmla="*/ 8 h 13"/>
                <a:gd name="T8" fmla="*/ 7 w 25"/>
                <a:gd name="T9" fmla="*/ 2 h 13"/>
                <a:gd name="T10" fmla="*/ 16 w 25"/>
                <a:gd name="T11" fmla="*/ 8 h 13"/>
                <a:gd name="T12" fmla="*/ 16 w 25"/>
                <a:gd name="T13" fmla="*/ 1 h 13"/>
                <a:gd name="T14" fmla="*/ 20 w 25"/>
                <a:gd name="T15" fmla="*/ 2 h 13"/>
                <a:gd name="T16" fmla="*/ 16 w 25"/>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3">
                  <a:moveTo>
                    <a:pt x="16" y="13"/>
                  </a:moveTo>
                  <a:cubicBezTo>
                    <a:pt x="14" y="11"/>
                    <a:pt x="12" y="10"/>
                    <a:pt x="9" y="11"/>
                  </a:cubicBezTo>
                  <a:cubicBezTo>
                    <a:pt x="6" y="11"/>
                    <a:pt x="3" y="11"/>
                    <a:pt x="0" y="11"/>
                  </a:cubicBezTo>
                  <a:cubicBezTo>
                    <a:pt x="1" y="7"/>
                    <a:pt x="5" y="8"/>
                    <a:pt x="8" y="8"/>
                  </a:cubicBezTo>
                  <a:cubicBezTo>
                    <a:pt x="9" y="5"/>
                    <a:pt x="6" y="4"/>
                    <a:pt x="7" y="2"/>
                  </a:cubicBezTo>
                  <a:cubicBezTo>
                    <a:pt x="9" y="0"/>
                    <a:pt x="13" y="3"/>
                    <a:pt x="16" y="8"/>
                  </a:cubicBezTo>
                  <a:cubicBezTo>
                    <a:pt x="19" y="6"/>
                    <a:pt x="18" y="3"/>
                    <a:pt x="16" y="1"/>
                  </a:cubicBezTo>
                  <a:cubicBezTo>
                    <a:pt x="18" y="1"/>
                    <a:pt x="19" y="1"/>
                    <a:pt x="20" y="2"/>
                  </a:cubicBezTo>
                  <a:cubicBezTo>
                    <a:pt x="25" y="9"/>
                    <a:pt x="25" y="9"/>
                    <a:pt x="16" y="13"/>
                  </a:cubicBezTo>
                  <a:close/>
                </a:path>
              </a:pathLst>
            </a:custGeom>
            <a:solidFill>
              <a:srgbClr val="C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64"/>
            <p:cNvSpPr/>
            <p:nvPr userDrawn="1"/>
          </p:nvSpPr>
          <p:spPr bwMode="auto">
            <a:xfrm>
              <a:off x="2917825" y="4223658"/>
              <a:ext cx="1588" cy="1588"/>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0"/>
                    <a:pt x="1" y="0"/>
                    <a:pt x="0" y="1"/>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65"/>
            <p:cNvSpPr/>
            <p:nvPr userDrawn="1"/>
          </p:nvSpPr>
          <p:spPr bwMode="auto">
            <a:xfrm>
              <a:off x="2917825" y="4122058"/>
              <a:ext cx="3175" cy="1588"/>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solidFill>
              <a:srgbClr val="D7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66"/>
            <p:cNvSpPr/>
            <p:nvPr userDrawn="1"/>
          </p:nvSpPr>
          <p:spPr bwMode="auto">
            <a:xfrm>
              <a:off x="3055938" y="4252233"/>
              <a:ext cx="60325" cy="38100"/>
            </a:xfrm>
            <a:custGeom>
              <a:avLst/>
              <a:gdLst>
                <a:gd name="T0" fmla="*/ 0 w 33"/>
                <a:gd name="T1" fmla="*/ 3 h 21"/>
                <a:gd name="T2" fmla="*/ 14 w 33"/>
                <a:gd name="T3" fmla="*/ 5 h 21"/>
                <a:gd name="T4" fmla="*/ 16 w 33"/>
                <a:gd name="T5" fmla="*/ 6 h 21"/>
                <a:gd name="T6" fmla="*/ 16 w 33"/>
                <a:gd name="T7" fmla="*/ 6 h 21"/>
                <a:gd name="T8" fmla="*/ 18 w 33"/>
                <a:gd name="T9" fmla="*/ 13 h 21"/>
                <a:gd name="T10" fmla="*/ 18 w 33"/>
                <a:gd name="T11" fmla="*/ 13 h 21"/>
                <a:gd name="T12" fmla="*/ 22 w 33"/>
                <a:gd name="T13" fmla="*/ 16 h 21"/>
                <a:gd name="T14" fmla="*/ 24 w 33"/>
                <a:gd name="T15" fmla="*/ 10 h 21"/>
                <a:gd name="T16" fmla="*/ 33 w 33"/>
                <a:gd name="T17" fmla="*/ 16 h 21"/>
                <a:gd name="T18" fmla="*/ 15 w 33"/>
                <a:gd name="T19" fmla="*/ 20 h 21"/>
                <a:gd name="T20" fmla="*/ 11 w 33"/>
                <a:gd name="T21" fmla="*/ 19 h 21"/>
                <a:gd name="T22" fmla="*/ 4 w 33"/>
                <a:gd name="T23" fmla="*/ 7 h 21"/>
                <a:gd name="T24" fmla="*/ 0 w 33"/>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1">
                  <a:moveTo>
                    <a:pt x="0" y="3"/>
                  </a:moveTo>
                  <a:cubicBezTo>
                    <a:pt x="5" y="0"/>
                    <a:pt x="9" y="3"/>
                    <a:pt x="14" y="5"/>
                  </a:cubicBezTo>
                  <a:cubicBezTo>
                    <a:pt x="15" y="5"/>
                    <a:pt x="15" y="5"/>
                    <a:pt x="16" y="6"/>
                  </a:cubicBezTo>
                  <a:cubicBezTo>
                    <a:pt x="16" y="6"/>
                    <a:pt x="16" y="6"/>
                    <a:pt x="16" y="6"/>
                  </a:cubicBezTo>
                  <a:cubicBezTo>
                    <a:pt x="17" y="8"/>
                    <a:pt x="18" y="11"/>
                    <a:pt x="18" y="13"/>
                  </a:cubicBezTo>
                  <a:cubicBezTo>
                    <a:pt x="18" y="13"/>
                    <a:pt x="18" y="13"/>
                    <a:pt x="18" y="13"/>
                  </a:cubicBezTo>
                  <a:cubicBezTo>
                    <a:pt x="20" y="13"/>
                    <a:pt x="21" y="15"/>
                    <a:pt x="22" y="16"/>
                  </a:cubicBezTo>
                  <a:cubicBezTo>
                    <a:pt x="23" y="14"/>
                    <a:pt x="21" y="12"/>
                    <a:pt x="24" y="10"/>
                  </a:cubicBezTo>
                  <a:cubicBezTo>
                    <a:pt x="26" y="12"/>
                    <a:pt x="30" y="14"/>
                    <a:pt x="33" y="16"/>
                  </a:cubicBezTo>
                  <a:cubicBezTo>
                    <a:pt x="27" y="17"/>
                    <a:pt x="22" y="21"/>
                    <a:pt x="15" y="20"/>
                  </a:cubicBezTo>
                  <a:cubicBezTo>
                    <a:pt x="14" y="20"/>
                    <a:pt x="12" y="20"/>
                    <a:pt x="11" y="19"/>
                  </a:cubicBezTo>
                  <a:cubicBezTo>
                    <a:pt x="10" y="14"/>
                    <a:pt x="5" y="11"/>
                    <a:pt x="4" y="7"/>
                  </a:cubicBezTo>
                  <a:cubicBezTo>
                    <a:pt x="4" y="2"/>
                    <a:pt x="0" y="6"/>
                    <a:pt x="0" y="3"/>
                  </a:cubicBezTo>
                  <a:close/>
                </a:path>
              </a:pathLst>
            </a:custGeom>
            <a:solidFill>
              <a:srgbClr val="D0CE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67"/>
            <p:cNvSpPr/>
            <p:nvPr userDrawn="1"/>
          </p:nvSpPr>
          <p:spPr bwMode="auto">
            <a:xfrm>
              <a:off x="3121025" y="4334783"/>
              <a:ext cx="14288" cy="9525"/>
            </a:xfrm>
            <a:custGeom>
              <a:avLst/>
              <a:gdLst>
                <a:gd name="T0" fmla="*/ 5 w 8"/>
                <a:gd name="T1" fmla="*/ 0 h 5"/>
                <a:gd name="T2" fmla="*/ 8 w 8"/>
                <a:gd name="T3" fmla="*/ 4 h 5"/>
                <a:gd name="T4" fmla="*/ 5 w 8"/>
                <a:gd name="T5" fmla="*/ 0 h 5"/>
              </a:gdLst>
              <a:ahLst/>
              <a:cxnLst>
                <a:cxn ang="0">
                  <a:pos x="T0" y="T1"/>
                </a:cxn>
                <a:cxn ang="0">
                  <a:pos x="T2" y="T3"/>
                </a:cxn>
                <a:cxn ang="0">
                  <a:pos x="T4" y="T5"/>
                </a:cxn>
              </a:cxnLst>
              <a:rect l="0" t="0" r="r" b="b"/>
              <a:pathLst>
                <a:path w="8" h="5">
                  <a:moveTo>
                    <a:pt x="5" y="0"/>
                  </a:moveTo>
                  <a:cubicBezTo>
                    <a:pt x="6" y="1"/>
                    <a:pt x="8" y="2"/>
                    <a:pt x="8" y="4"/>
                  </a:cubicBezTo>
                  <a:cubicBezTo>
                    <a:pt x="7" y="3"/>
                    <a:pt x="0" y="5"/>
                    <a:pt x="5"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68"/>
            <p:cNvSpPr/>
            <p:nvPr userDrawn="1"/>
          </p:nvSpPr>
          <p:spPr bwMode="auto">
            <a:xfrm>
              <a:off x="3128963" y="4322083"/>
              <a:ext cx="7938" cy="12700"/>
            </a:xfrm>
            <a:custGeom>
              <a:avLst/>
              <a:gdLst>
                <a:gd name="T0" fmla="*/ 2 w 4"/>
                <a:gd name="T1" fmla="*/ 0 h 7"/>
                <a:gd name="T2" fmla="*/ 0 w 4"/>
                <a:gd name="T3" fmla="*/ 7 h 7"/>
                <a:gd name="T4" fmla="*/ 2 w 4"/>
                <a:gd name="T5" fmla="*/ 0 h 7"/>
              </a:gdLst>
              <a:ahLst/>
              <a:cxnLst>
                <a:cxn ang="0">
                  <a:pos x="T0" y="T1"/>
                </a:cxn>
                <a:cxn ang="0">
                  <a:pos x="T2" y="T3"/>
                </a:cxn>
                <a:cxn ang="0">
                  <a:pos x="T4" y="T5"/>
                </a:cxn>
              </a:cxnLst>
              <a:rect l="0" t="0" r="r" b="b"/>
              <a:pathLst>
                <a:path w="4" h="7">
                  <a:moveTo>
                    <a:pt x="2" y="0"/>
                  </a:moveTo>
                  <a:cubicBezTo>
                    <a:pt x="3" y="3"/>
                    <a:pt x="4" y="5"/>
                    <a:pt x="0" y="7"/>
                  </a:cubicBezTo>
                  <a:cubicBezTo>
                    <a:pt x="0" y="4"/>
                    <a:pt x="0" y="2"/>
                    <a:pt x="2" y="0"/>
                  </a:cubicBezTo>
                  <a:close/>
                </a:path>
              </a:pathLst>
            </a:custGeom>
            <a:solidFill>
              <a:srgbClr val="6A6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69"/>
            <p:cNvSpPr/>
            <p:nvPr userDrawn="1"/>
          </p:nvSpPr>
          <p:spPr bwMode="auto">
            <a:xfrm>
              <a:off x="3136900" y="4371295"/>
              <a:ext cx="6350" cy="6350"/>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1" y="2"/>
                    <a:pt x="1" y="1"/>
                    <a:pt x="0" y="0"/>
                  </a:cubicBezTo>
                  <a:cubicBezTo>
                    <a:pt x="3" y="0"/>
                    <a:pt x="3" y="1"/>
                    <a:pt x="2" y="3"/>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70"/>
            <p:cNvSpPr/>
            <p:nvPr userDrawn="1"/>
          </p:nvSpPr>
          <p:spPr bwMode="auto">
            <a:xfrm>
              <a:off x="3135313" y="4283983"/>
              <a:ext cx="3175" cy="4763"/>
            </a:xfrm>
            <a:custGeom>
              <a:avLst/>
              <a:gdLst>
                <a:gd name="T0" fmla="*/ 0 w 2"/>
                <a:gd name="T1" fmla="*/ 1 h 3"/>
                <a:gd name="T2" fmla="*/ 2 w 2"/>
                <a:gd name="T3" fmla="*/ 0 h 3"/>
                <a:gd name="T4" fmla="*/ 0 w 2"/>
                <a:gd name="T5" fmla="*/ 3 h 3"/>
                <a:gd name="T6" fmla="*/ 0 w 2"/>
                <a:gd name="T7" fmla="*/ 1 h 3"/>
              </a:gdLst>
              <a:ahLst/>
              <a:cxnLst>
                <a:cxn ang="0">
                  <a:pos x="T0" y="T1"/>
                </a:cxn>
                <a:cxn ang="0">
                  <a:pos x="T2" y="T3"/>
                </a:cxn>
                <a:cxn ang="0">
                  <a:pos x="T4" y="T5"/>
                </a:cxn>
                <a:cxn ang="0">
                  <a:pos x="T6" y="T7"/>
                </a:cxn>
              </a:cxnLst>
              <a:rect l="0" t="0" r="r" b="b"/>
              <a:pathLst>
                <a:path w="2" h="3">
                  <a:moveTo>
                    <a:pt x="0" y="1"/>
                  </a:moveTo>
                  <a:cubicBezTo>
                    <a:pt x="1" y="1"/>
                    <a:pt x="1" y="1"/>
                    <a:pt x="2" y="0"/>
                  </a:cubicBezTo>
                  <a:cubicBezTo>
                    <a:pt x="2" y="2"/>
                    <a:pt x="1" y="3"/>
                    <a:pt x="0" y="3"/>
                  </a:cubicBezTo>
                  <a:cubicBezTo>
                    <a:pt x="0" y="3"/>
                    <a:pt x="0" y="2"/>
                    <a:pt x="0" y="1"/>
                  </a:cubicBezTo>
                  <a:close/>
                </a:path>
              </a:pathLst>
            </a:custGeom>
            <a:solidFill>
              <a:srgbClr val="656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71"/>
            <p:cNvSpPr/>
            <p:nvPr userDrawn="1"/>
          </p:nvSpPr>
          <p:spPr bwMode="auto">
            <a:xfrm>
              <a:off x="3105150" y="4266520"/>
              <a:ext cx="23813" cy="11113"/>
            </a:xfrm>
            <a:custGeom>
              <a:avLst/>
              <a:gdLst>
                <a:gd name="T0" fmla="*/ 11 w 13"/>
                <a:gd name="T1" fmla="*/ 6 h 6"/>
                <a:gd name="T2" fmla="*/ 0 w 13"/>
                <a:gd name="T3" fmla="*/ 0 h 6"/>
                <a:gd name="T4" fmla="*/ 13 w 13"/>
                <a:gd name="T5" fmla="*/ 6 h 6"/>
                <a:gd name="T6" fmla="*/ 11 w 13"/>
                <a:gd name="T7" fmla="*/ 6 h 6"/>
              </a:gdLst>
              <a:ahLst/>
              <a:cxnLst>
                <a:cxn ang="0">
                  <a:pos x="T0" y="T1"/>
                </a:cxn>
                <a:cxn ang="0">
                  <a:pos x="T2" y="T3"/>
                </a:cxn>
                <a:cxn ang="0">
                  <a:pos x="T4" y="T5"/>
                </a:cxn>
                <a:cxn ang="0">
                  <a:pos x="T6" y="T7"/>
                </a:cxn>
              </a:cxnLst>
              <a:rect l="0" t="0" r="r" b="b"/>
              <a:pathLst>
                <a:path w="13" h="6">
                  <a:moveTo>
                    <a:pt x="11" y="6"/>
                  </a:moveTo>
                  <a:cubicBezTo>
                    <a:pt x="7" y="4"/>
                    <a:pt x="3" y="4"/>
                    <a:pt x="0" y="0"/>
                  </a:cubicBezTo>
                  <a:cubicBezTo>
                    <a:pt x="8" y="1"/>
                    <a:pt x="10" y="2"/>
                    <a:pt x="13" y="6"/>
                  </a:cubicBezTo>
                  <a:cubicBezTo>
                    <a:pt x="12" y="6"/>
                    <a:pt x="12" y="6"/>
                    <a:pt x="11" y="6"/>
                  </a:cubicBezTo>
                  <a:close/>
                </a:path>
              </a:pathLst>
            </a:custGeom>
            <a:solidFill>
              <a:srgbClr val="B6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72"/>
            <p:cNvSpPr/>
            <p:nvPr userDrawn="1"/>
          </p:nvSpPr>
          <p:spPr bwMode="auto">
            <a:xfrm>
              <a:off x="3008313" y="4261758"/>
              <a:ext cx="17463" cy="11113"/>
            </a:xfrm>
            <a:custGeom>
              <a:avLst/>
              <a:gdLst>
                <a:gd name="T0" fmla="*/ 0 w 9"/>
                <a:gd name="T1" fmla="*/ 3 h 6"/>
                <a:gd name="T2" fmla="*/ 3 w 9"/>
                <a:gd name="T3" fmla="*/ 0 h 6"/>
                <a:gd name="T4" fmla="*/ 6 w 9"/>
                <a:gd name="T5" fmla="*/ 2 h 6"/>
                <a:gd name="T6" fmla="*/ 9 w 9"/>
                <a:gd name="T7" fmla="*/ 0 h 6"/>
                <a:gd name="T8" fmla="*/ 0 w 9"/>
                <a:gd name="T9" fmla="*/ 3 h 6"/>
              </a:gdLst>
              <a:ahLst/>
              <a:cxnLst>
                <a:cxn ang="0">
                  <a:pos x="T0" y="T1"/>
                </a:cxn>
                <a:cxn ang="0">
                  <a:pos x="T2" y="T3"/>
                </a:cxn>
                <a:cxn ang="0">
                  <a:pos x="T4" y="T5"/>
                </a:cxn>
                <a:cxn ang="0">
                  <a:pos x="T6" y="T7"/>
                </a:cxn>
                <a:cxn ang="0">
                  <a:pos x="T8" y="T9"/>
                </a:cxn>
              </a:cxnLst>
              <a:rect l="0" t="0" r="r" b="b"/>
              <a:pathLst>
                <a:path w="9" h="6">
                  <a:moveTo>
                    <a:pt x="0" y="3"/>
                  </a:moveTo>
                  <a:cubicBezTo>
                    <a:pt x="0" y="1"/>
                    <a:pt x="2" y="0"/>
                    <a:pt x="3" y="0"/>
                  </a:cubicBezTo>
                  <a:cubicBezTo>
                    <a:pt x="3" y="2"/>
                    <a:pt x="3" y="4"/>
                    <a:pt x="6" y="2"/>
                  </a:cubicBezTo>
                  <a:cubicBezTo>
                    <a:pt x="7" y="1"/>
                    <a:pt x="8" y="0"/>
                    <a:pt x="9" y="0"/>
                  </a:cubicBezTo>
                  <a:cubicBezTo>
                    <a:pt x="6" y="6"/>
                    <a:pt x="4" y="6"/>
                    <a:pt x="0" y="3"/>
                  </a:cubicBezTo>
                  <a:close/>
                </a:path>
              </a:pathLst>
            </a:custGeom>
            <a:solidFill>
              <a:srgbClr val="C4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73"/>
            <p:cNvSpPr/>
            <p:nvPr userDrawn="1"/>
          </p:nvSpPr>
          <p:spPr bwMode="auto">
            <a:xfrm>
              <a:off x="2997200" y="4274458"/>
              <a:ext cx="9525" cy="7938"/>
            </a:xfrm>
            <a:custGeom>
              <a:avLst/>
              <a:gdLst>
                <a:gd name="T0" fmla="*/ 0 w 5"/>
                <a:gd name="T1" fmla="*/ 0 h 4"/>
                <a:gd name="T2" fmla="*/ 4 w 5"/>
                <a:gd name="T3" fmla="*/ 0 h 4"/>
                <a:gd name="T4" fmla="*/ 4 w 5"/>
                <a:gd name="T5" fmla="*/ 3 h 4"/>
                <a:gd name="T6" fmla="*/ 1 w 5"/>
                <a:gd name="T7" fmla="*/ 3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1" y="0"/>
                    <a:pt x="2" y="0"/>
                    <a:pt x="4" y="0"/>
                  </a:cubicBezTo>
                  <a:cubicBezTo>
                    <a:pt x="5" y="1"/>
                    <a:pt x="5" y="2"/>
                    <a:pt x="4" y="3"/>
                  </a:cubicBezTo>
                  <a:cubicBezTo>
                    <a:pt x="3" y="4"/>
                    <a:pt x="2" y="4"/>
                    <a:pt x="1" y="3"/>
                  </a:cubicBezTo>
                  <a:cubicBezTo>
                    <a:pt x="0" y="2"/>
                    <a:pt x="0" y="1"/>
                    <a:pt x="0" y="0"/>
                  </a:cubicBezTo>
                  <a:close/>
                </a:path>
              </a:pathLst>
            </a:custGeom>
            <a:solidFill>
              <a:srgbClr val="C4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74"/>
            <p:cNvSpPr/>
            <p:nvPr userDrawn="1"/>
          </p:nvSpPr>
          <p:spPr bwMode="auto">
            <a:xfrm>
              <a:off x="3003550" y="4266520"/>
              <a:ext cx="1588" cy="6350"/>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2"/>
                    <a:pt x="1" y="1"/>
                    <a:pt x="1" y="0"/>
                  </a:cubicBezTo>
                  <a:cubicBezTo>
                    <a:pt x="1" y="1"/>
                    <a:pt x="1" y="2"/>
                    <a:pt x="0" y="3"/>
                  </a:cubicBezTo>
                  <a:close/>
                </a:path>
              </a:pathLst>
            </a:custGeom>
            <a:solidFill>
              <a:srgbClr val="C4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75"/>
            <p:cNvSpPr/>
            <p:nvPr userDrawn="1"/>
          </p:nvSpPr>
          <p:spPr bwMode="auto">
            <a:xfrm>
              <a:off x="3327400" y="4361770"/>
              <a:ext cx="22225" cy="15875"/>
            </a:xfrm>
            <a:custGeom>
              <a:avLst/>
              <a:gdLst>
                <a:gd name="T0" fmla="*/ 0 w 12"/>
                <a:gd name="T1" fmla="*/ 1 h 8"/>
                <a:gd name="T2" fmla="*/ 5 w 12"/>
                <a:gd name="T3" fmla="*/ 2 h 8"/>
                <a:gd name="T4" fmla="*/ 10 w 12"/>
                <a:gd name="T5" fmla="*/ 3 h 8"/>
                <a:gd name="T6" fmla="*/ 12 w 12"/>
                <a:gd name="T7" fmla="*/ 8 h 8"/>
                <a:gd name="T8" fmla="*/ 12 w 12"/>
                <a:gd name="T9" fmla="*/ 8 h 8"/>
                <a:gd name="T10" fmla="*/ 8 w 12"/>
                <a:gd name="T11" fmla="*/ 8 h 8"/>
                <a:gd name="T12" fmla="*/ 8 w 12"/>
                <a:gd name="T13" fmla="*/ 8 h 8"/>
                <a:gd name="T14" fmla="*/ 1 w 12"/>
                <a:gd name="T15" fmla="*/ 4 h 8"/>
                <a:gd name="T16" fmla="*/ 0 w 12"/>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0" y="1"/>
                  </a:moveTo>
                  <a:cubicBezTo>
                    <a:pt x="2" y="0"/>
                    <a:pt x="4" y="0"/>
                    <a:pt x="5" y="2"/>
                  </a:cubicBezTo>
                  <a:cubicBezTo>
                    <a:pt x="7" y="3"/>
                    <a:pt x="8" y="4"/>
                    <a:pt x="10" y="3"/>
                  </a:cubicBezTo>
                  <a:cubicBezTo>
                    <a:pt x="12" y="4"/>
                    <a:pt x="12" y="6"/>
                    <a:pt x="12" y="8"/>
                  </a:cubicBezTo>
                  <a:cubicBezTo>
                    <a:pt x="12" y="8"/>
                    <a:pt x="12" y="8"/>
                    <a:pt x="12" y="8"/>
                  </a:cubicBezTo>
                  <a:cubicBezTo>
                    <a:pt x="10" y="8"/>
                    <a:pt x="9" y="8"/>
                    <a:pt x="8" y="8"/>
                  </a:cubicBezTo>
                  <a:cubicBezTo>
                    <a:pt x="8" y="8"/>
                    <a:pt x="8" y="8"/>
                    <a:pt x="8" y="8"/>
                  </a:cubicBezTo>
                  <a:cubicBezTo>
                    <a:pt x="5" y="7"/>
                    <a:pt x="3" y="5"/>
                    <a:pt x="1" y="4"/>
                  </a:cubicBezTo>
                  <a:cubicBezTo>
                    <a:pt x="0" y="3"/>
                    <a:pt x="0" y="2"/>
                    <a:pt x="0" y="1"/>
                  </a:cubicBezTo>
                  <a:close/>
                </a:path>
              </a:pathLst>
            </a:custGeom>
            <a:solidFill>
              <a:srgbClr val="B7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76"/>
            <p:cNvSpPr/>
            <p:nvPr userDrawn="1"/>
          </p:nvSpPr>
          <p:spPr bwMode="auto">
            <a:xfrm>
              <a:off x="3313113" y="4383995"/>
              <a:ext cx="4763" cy="4763"/>
            </a:xfrm>
            <a:custGeom>
              <a:avLst/>
              <a:gdLst>
                <a:gd name="T0" fmla="*/ 2 w 3"/>
                <a:gd name="T1" fmla="*/ 2 h 2"/>
                <a:gd name="T2" fmla="*/ 0 w 3"/>
                <a:gd name="T3" fmla="*/ 1 h 2"/>
                <a:gd name="T4" fmla="*/ 2 w 3"/>
                <a:gd name="T5" fmla="*/ 0 h 2"/>
                <a:gd name="T6" fmla="*/ 3 w 3"/>
                <a:gd name="T7" fmla="*/ 1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1" y="2"/>
                    <a:pt x="1" y="1"/>
                    <a:pt x="0" y="1"/>
                  </a:cubicBezTo>
                  <a:cubicBezTo>
                    <a:pt x="0" y="1"/>
                    <a:pt x="1" y="0"/>
                    <a:pt x="2" y="0"/>
                  </a:cubicBezTo>
                  <a:cubicBezTo>
                    <a:pt x="2" y="0"/>
                    <a:pt x="3" y="1"/>
                    <a:pt x="3" y="1"/>
                  </a:cubicBezTo>
                  <a:cubicBezTo>
                    <a:pt x="2" y="2"/>
                    <a:pt x="2" y="2"/>
                    <a:pt x="2" y="2"/>
                  </a:cubicBezTo>
                  <a:close/>
                </a:path>
              </a:pathLst>
            </a:custGeom>
            <a:solidFill>
              <a:srgbClr val="BE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77"/>
            <p:cNvSpPr/>
            <p:nvPr userDrawn="1"/>
          </p:nvSpPr>
          <p:spPr bwMode="auto">
            <a:xfrm>
              <a:off x="3279775" y="4360183"/>
              <a:ext cx="3175" cy="158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1" y="0"/>
                    <a:pt x="2" y="1"/>
                    <a:pt x="2" y="1"/>
                  </a:cubicBezTo>
                  <a:close/>
                </a:path>
              </a:pathLst>
            </a:custGeom>
            <a:solidFill>
              <a:srgbClr val="BE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Rectangle 278"/>
            <p:cNvSpPr>
              <a:spLocks noChangeArrowheads="1"/>
            </p:cNvSpPr>
            <p:nvPr userDrawn="1"/>
          </p:nvSpPr>
          <p:spPr bwMode="auto">
            <a:xfrm>
              <a:off x="3289300" y="4347483"/>
              <a:ext cx="1588" cy="1588"/>
            </a:xfrm>
            <a:prstGeom prst="rect">
              <a:avLst/>
            </a:prstGeom>
            <a:solidFill>
              <a:srgbClr val="BEB9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279"/>
            <p:cNvSpPr/>
            <p:nvPr userDrawn="1"/>
          </p:nvSpPr>
          <p:spPr bwMode="auto">
            <a:xfrm>
              <a:off x="3344863" y="4310970"/>
              <a:ext cx="7938" cy="7938"/>
            </a:xfrm>
            <a:custGeom>
              <a:avLst/>
              <a:gdLst>
                <a:gd name="T0" fmla="*/ 0 w 4"/>
                <a:gd name="T1" fmla="*/ 0 h 4"/>
                <a:gd name="T2" fmla="*/ 4 w 4"/>
                <a:gd name="T3" fmla="*/ 1 h 4"/>
                <a:gd name="T4" fmla="*/ 0 w 4"/>
                <a:gd name="T5" fmla="*/ 0 h 4"/>
              </a:gdLst>
              <a:ahLst/>
              <a:cxnLst>
                <a:cxn ang="0">
                  <a:pos x="T0" y="T1"/>
                </a:cxn>
                <a:cxn ang="0">
                  <a:pos x="T2" y="T3"/>
                </a:cxn>
                <a:cxn ang="0">
                  <a:pos x="T4" y="T5"/>
                </a:cxn>
              </a:cxnLst>
              <a:rect l="0" t="0" r="r" b="b"/>
              <a:pathLst>
                <a:path w="4" h="4">
                  <a:moveTo>
                    <a:pt x="0" y="0"/>
                  </a:moveTo>
                  <a:cubicBezTo>
                    <a:pt x="1" y="0"/>
                    <a:pt x="3" y="0"/>
                    <a:pt x="4" y="1"/>
                  </a:cubicBezTo>
                  <a:cubicBezTo>
                    <a:pt x="2" y="4"/>
                    <a:pt x="1" y="2"/>
                    <a:pt x="0" y="0"/>
                  </a:cubicBezTo>
                  <a:close/>
                </a:path>
              </a:pathLst>
            </a:custGeom>
            <a:solidFill>
              <a:srgbClr val="C5C1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80"/>
            <p:cNvSpPr/>
            <p:nvPr userDrawn="1"/>
          </p:nvSpPr>
          <p:spPr bwMode="auto">
            <a:xfrm>
              <a:off x="3316288" y="4383995"/>
              <a:ext cx="12700" cy="9525"/>
            </a:xfrm>
            <a:custGeom>
              <a:avLst/>
              <a:gdLst>
                <a:gd name="T0" fmla="*/ 0 w 7"/>
                <a:gd name="T1" fmla="*/ 2 h 5"/>
                <a:gd name="T2" fmla="*/ 0 w 7"/>
                <a:gd name="T3" fmla="*/ 0 h 5"/>
                <a:gd name="T4" fmla="*/ 7 w 7"/>
                <a:gd name="T5" fmla="*/ 3 h 5"/>
                <a:gd name="T6" fmla="*/ 1 w 7"/>
                <a:gd name="T7" fmla="*/ 5 h 5"/>
                <a:gd name="T8" fmla="*/ 0 w 7"/>
                <a:gd name="T9" fmla="*/ 2 h 5"/>
              </a:gdLst>
              <a:ahLst/>
              <a:cxnLst>
                <a:cxn ang="0">
                  <a:pos x="T0" y="T1"/>
                </a:cxn>
                <a:cxn ang="0">
                  <a:pos x="T2" y="T3"/>
                </a:cxn>
                <a:cxn ang="0">
                  <a:pos x="T4" y="T5"/>
                </a:cxn>
                <a:cxn ang="0">
                  <a:pos x="T6" y="T7"/>
                </a:cxn>
                <a:cxn ang="0">
                  <a:pos x="T8" y="T9"/>
                </a:cxn>
              </a:cxnLst>
              <a:rect l="0" t="0" r="r" b="b"/>
              <a:pathLst>
                <a:path w="7" h="5">
                  <a:moveTo>
                    <a:pt x="0" y="2"/>
                  </a:moveTo>
                  <a:cubicBezTo>
                    <a:pt x="0" y="1"/>
                    <a:pt x="0" y="1"/>
                    <a:pt x="0" y="0"/>
                  </a:cubicBezTo>
                  <a:cubicBezTo>
                    <a:pt x="2" y="1"/>
                    <a:pt x="4" y="2"/>
                    <a:pt x="7" y="3"/>
                  </a:cubicBezTo>
                  <a:cubicBezTo>
                    <a:pt x="5" y="5"/>
                    <a:pt x="3" y="5"/>
                    <a:pt x="1" y="5"/>
                  </a:cubicBezTo>
                  <a:cubicBezTo>
                    <a:pt x="1" y="4"/>
                    <a:pt x="1" y="3"/>
                    <a:pt x="0" y="2"/>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81"/>
            <p:cNvSpPr/>
            <p:nvPr userDrawn="1"/>
          </p:nvSpPr>
          <p:spPr bwMode="auto">
            <a:xfrm>
              <a:off x="3344863" y="4364945"/>
              <a:ext cx="7938" cy="12700"/>
            </a:xfrm>
            <a:custGeom>
              <a:avLst/>
              <a:gdLst>
                <a:gd name="T0" fmla="*/ 2 w 4"/>
                <a:gd name="T1" fmla="*/ 7 h 7"/>
                <a:gd name="T2" fmla="*/ 0 w 4"/>
                <a:gd name="T3" fmla="*/ 2 h 7"/>
                <a:gd name="T4" fmla="*/ 1 w 4"/>
                <a:gd name="T5" fmla="*/ 0 h 7"/>
                <a:gd name="T6" fmla="*/ 4 w 4"/>
                <a:gd name="T7" fmla="*/ 7 h 7"/>
                <a:gd name="T8" fmla="*/ 2 w 4"/>
                <a:gd name="T9" fmla="*/ 7 h 7"/>
              </a:gdLst>
              <a:ahLst/>
              <a:cxnLst>
                <a:cxn ang="0">
                  <a:pos x="T0" y="T1"/>
                </a:cxn>
                <a:cxn ang="0">
                  <a:pos x="T2" y="T3"/>
                </a:cxn>
                <a:cxn ang="0">
                  <a:pos x="T4" y="T5"/>
                </a:cxn>
                <a:cxn ang="0">
                  <a:pos x="T6" y="T7"/>
                </a:cxn>
                <a:cxn ang="0">
                  <a:pos x="T8" y="T9"/>
                </a:cxn>
              </a:cxnLst>
              <a:rect l="0" t="0" r="r" b="b"/>
              <a:pathLst>
                <a:path w="4" h="7">
                  <a:moveTo>
                    <a:pt x="2" y="7"/>
                  </a:moveTo>
                  <a:cubicBezTo>
                    <a:pt x="1" y="6"/>
                    <a:pt x="1" y="4"/>
                    <a:pt x="0" y="2"/>
                  </a:cubicBezTo>
                  <a:cubicBezTo>
                    <a:pt x="0" y="1"/>
                    <a:pt x="1" y="1"/>
                    <a:pt x="1" y="0"/>
                  </a:cubicBezTo>
                  <a:cubicBezTo>
                    <a:pt x="2" y="2"/>
                    <a:pt x="3" y="4"/>
                    <a:pt x="4" y="7"/>
                  </a:cubicBezTo>
                  <a:cubicBezTo>
                    <a:pt x="3" y="7"/>
                    <a:pt x="2" y="7"/>
                    <a:pt x="2" y="7"/>
                  </a:cubicBezTo>
                  <a:close/>
                </a:path>
              </a:pathLst>
            </a:custGeom>
            <a:solidFill>
              <a:srgbClr val="CCC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82"/>
            <p:cNvSpPr/>
            <p:nvPr userDrawn="1"/>
          </p:nvSpPr>
          <p:spPr bwMode="auto">
            <a:xfrm>
              <a:off x="3351213" y="4398283"/>
              <a:ext cx="4763" cy="3175"/>
            </a:xfrm>
            <a:custGeom>
              <a:avLst/>
              <a:gdLst>
                <a:gd name="T0" fmla="*/ 0 w 3"/>
                <a:gd name="T1" fmla="*/ 1 h 1"/>
                <a:gd name="T2" fmla="*/ 0 w 3"/>
                <a:gd name="T3" fmla="*/ 0 h 1"/>
                <a:gd name="T4" fmla="*/ 2 w 3"/>
                <a:gd name="T5" fmla="*/ 0 h 1"/>
                <a:gd name="T6" fmla="*/ 2 w 3"/>
                <a:gd name="T7" fmla="*/ 1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0" y="0"/>
                    <a:pt x="0" y="0"/>
                    <a:pt x="0" y="0"/>
                  </a:cubicBezTo>
                  <a:cubicBezTo>
                    <a:pt x="1" y="0"/>
                    <a:pt x="2" y="0"/>
                    <a:pt x="2" y="0"/>
                  </a:cubicBezTo>
                  <a:cubicBezTo>
                    <a:pt x="3" y="1"/>
                    <a:pt x="3" y="1"/>
                    <a:pt x="2" y="1"/>
                  </a:cubicBezTo>
                  <a:cubicBezTo>
                    <a:pt x="1" y="1"/>
                    <a:pt x="1" y="1"/>
                    <a:pt x="0" y="1"/>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3"/>
            <p:cNvSpPr/>
            <p:nvPr userDrawn="1"/>
          </p:nvSpPr>
          <p:spPr bwMode="auto">
            <a:xfrm>
              <a:off x="3335338" y="4395108"/>
              <a:ext cx="4763" cy="6350"/>
            </a:xfrm>
            <a:custGeom>
              <a:avLst/>
              <a:gdLst>
                <a:gd name="T0" fmla="*/ 0 w 3"/>
                <a:gd name="T1" fmla="*/ 3 h 3"/>
                <a:gd name="T2" fmla="*/ 1 w 3"/>
                <a:gd name="T3" fmla="*/ 1 h 3"/>
                <a:gd name="T4" fmla="*/ 0 w 3"/>
                <a:gd name="T5" fmla="*/ 3 h 3"/>
              </a:gdLst>
              <a:ahLst/>
              <a:cxnLst>
                <a:cxn ang="0">
                  <a:pos x="T0" y="T1"/>
                </a:cxn>
                <a:cxn ang="0">
                  <a:pos x="T2" y="T3"/>
                </a:cxn>
                <a:cxn ang="0">
                  <a:pos x="T4" y="T5"/>
                </a:cxn>
              </a:cxnLst>
              <a:rect l="0" t="0" r="r" b="b"/>
              <a:pathLst>
                <a:path w="3" h="3">
                  <a:moveTo>
                    <a:pt x="0" y="3"/>
                  </a:moveTo>
                  <a:cubicBezTo>
                    <a:pt x="0" y="2"/>
                    <a:pt x="1" y="0"/>
                    <a:pt x="1" y="1"/>
                  </a:cubicBezTo>
                  <a:cubicBezTo>
                    <a:pt x="3" y="2"/>
                    <a:pt x="0" y="2"/>
                    <a:pt x="0" y="3"/>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84"/>
            <p:cNvSpPr/>
            <p:nvPr userDrawn="1"/>
          </p:nvSpPr>
          <p:spPr bwMode="auto">
            <a:xfrm>
              <a:off x="3340100" y="4377645"/>
              <a:ext cx="1588"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0"/>
                    <a:pt x="1" y="0"/>
                  </a:cubicBez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85"/>
            <p:cNvSpPr/>
            <p:nvPr userDrawn="1"/>
          </p:nvSpPr>
          <p:spPr bwMode="auto">
            <a:xfrm>
              <a:off x="3332163" y="4382408"/>
              <a:ext cx="3175" cy="1588"/>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2" y="0"/>
                  </a:lnTo>
                  <a:lnTo>
                    <a:pt x="2" y="1"/>
                  </a:lnTo>
                  <a:lnTo>
                    <a:pt x="0" y="0"/>
                  </a:lnTo>
                  <a:close/>
                </a:path>
              </a:pathLst>
            </a:custGeom>
            <a:solidFill>
              <a:srgbClr val="C2BD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86"/>
            <p:cNvSpPr/>
            <p:nvPr userDrawn="1"/>
          </p:nvSpPr>
          <p:spPr bwMode="auto">
            <a:xfrm>
              <a:off x="3073400" y="4499883"/>
              <a:ext cx="1588" cy="1588"/>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0" y="0"/>
                  </a:cubicBezTo>
                  <a:cubicBezTo>
                    <a:pt x="1" y="0"/>
                    <a:pt x="1" y="0"/>
                    <a:pt x="0" y="1"/>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87"/>
            <p:cNvSpPr/>
            <p:nvPr userDrawn="1"/>
          </p:nvSpPr>
          <p:spPr bwMode="auto">
            <a:xfrm>
              <a:off x="3071813" y="4501470"/>
              <a:ext cx="1588"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0"/>
                    <a:pt x="1" y="0"/>
                  </a:cubicBezTo>
                  <a:close/>
                </a:path>
              </a:pathLst>
            </a:custGeom>
            <a:solidFill>
              <a:srgbClr val="606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88"/>
            <p:cNvSpPr/>
            <p:nvPr userDrawn="1"/>
          </p:nvSpPr>
          <p:spPr bwMode="auto">
            <a:xfrm>
              <a:off x="2936875" y="4079195"/>
              <a:ext cx="7938" cy="3175"/>
            </a:xfrm>
            <a:custGeom>
              <a:avLst/>
              <a:gdLst>
                <a:gd name="T0" fmla="*/ 1 w 4"/>
                <a:gd name="T1" fmla="*/ 2 h 2"/>
                <a:gd name="T2" fmla="*/ 2 w 4"/>
                <a:gd name="T3" fmla="*/ 0 h 2"/>
                <a:gd name="T4" fmla="*/ 3 w 4"/>
                <a:gd name="T5" fmla="*/ 0 h 2"/>
                <a:gd name="T6" fmla="*/ 1 w 4"/>
                <a:gd name="T7" fmla="*/ 2 h 2"/>
              </a:gdLst>
              <a:ahLst/>
              <a:cxnLst>
                <a:cxn ang="0">
                  <a:pos x="T0" y="T1"/>
                </a:cxn>
                <a:cxn ang="0">
                  <a:pos x="T2" y="T3"/>
                </a:cxn>
                <a:cxn ang="0">
                  <a:pos x="T4" y="T5"/>
                </a:cxn>
                <a:cxn ang="0">
                  <a:pos x="T6" y="T7"/>
                </a:cxn>
              </a:cxnLst>
              <a:rect l="0" t="0" r="r" b="b"/>
              <a:pathLst>
                <a:path w="4" h="2">
                  <a:moveTo>
                    <a:pt x="1" y="2"/>
                  </a:moveTo>
                  <a:cubicBezTo>
                    <a:pt x="1" y="2"/>
                    <a:pt x="0" y="0"/>
                    <a:pt x="2" y="0"/>
                  </a:cubicBezTo>
                  <a:cubicBezTo>
                    <a:pt x="2" y="0"/>
                    <a:pt x="3" y="0"/>
                    <a:pt x="3" y="0"/>
                  </a:cubicBezTo>
                  <a:cubicBezTo>
                    <a:pt x="4" y="2"/>
                    <a:pt x="2" y="2"/>
                    <a:pt x="1" y="2"/>
                  </a:cubicBezTo>
                  <a:close/>
                </a:path>
              </a:pathLst>
            </a:custGeom>
            <a:solidFill>
              <a:srgbClr val="E5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89"/>
            <p:cNvSpPr/>
            <p:nvPr userDrawn="1"/>
          </p:nvSpPr>
          <p:spPr bwMode="auto">
            <a:xfrm>
              <a:off x="2919413" y="4082370"/>
              <a:ext cx="74613" cy="73025"/>
            </a:xfrm>
            <a:custGeom>
              <a:avLst/>
              <a:gdLst>
                <a:gd name="T0" fmla="*/ 24 w 41"/>
                <a:gd name="T1" fmla="*/ 33 h 40"/>
                <a:gd name="T2" fmla="*/ 24 w 41"/>
                <a:gd name="T3" fmla="*/ 25 h 40"/>
                <a:gd name="T4" fmla="*/ 18 w 41"/>
                <a:gd name="T5" fmla="*/ 20 h 40"/>
                <a:gd name="T6" fmla="*/ 0 w 41"/>
                <a:gd name="T7" fmla="*/ 0 h 40"/>
                <a:gd name="T8" fmla="*/ 3 w 41"/>
                <a:gd name="T9" fmla="*/ 1 h 40"/>
                <a:gd name="T10" fmla="*/ 32 w 41"/>
                <a:gd name="T11" fmla="*/ 14 h 40"/>
                <a:gd name="T12" fmla="*/ 41 w 41"/>
                <a:gd name="T13" fmla="*/ 22 h 40"/>
                <a:gd name="T14" fmla="*/ 35 w 41"/>
                <a:gd name="T15" fmla="*/ 30 h 40"/>
                <a:gd name="T16" fmla="*/ 34 w 41"/>
                <a:gd name="T17" fmla="*/ 32 h 40"/>
                <a:gd name="T18" fmla="*/ 31 w 41"/>
                <a:gd name="T19" fmla="*/ 40 h 40"/>
                <a:gd name="T20" fmla="*/ 22 w 41"/>
                <a:gd name="T21" fmla="*/ 34 h 40"/>
                <a:gd name="T22" fmla="*/ 24 w 41"/>
                <a:gd name="T23"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0">
                  <a:moveTo>
                    <a:pt x="24" y="33"/>
                  </a:moveTo>
                  <a:cubicBezTo>
                    <a:pt x="29" y="28"/>
                    <a:pt x="29" y="28"/>
                    <a:pt x="24" y="25"/>
                  </a:cubicBezTo>
                  <a:cubicBezTo>
                    <a:pt x="22" y="23"/>
                    <a:pt x="20" y="21"/>
                    <a:pt x="18" y="20"/>
                  </a:cubicBezTo>
                  <a:cubicBezTo>
                    <a:pt x="11" y="14"/>
                    <a:pt x="4" y="8"/>
                    <a:pt x="0" y="0"/>
                  </a:cubicBezTo>
                  <a:cubicBezTo>
                    <a:pt x="1" y="1"/>
                    <a:pt x="2" y="1"/>
                    <a:pt x="3" y="1"/>
                  </a:cubicBezTo>
                  <a:cubicBezTo>
                    <a:pt x="13" y="6"/>
                    <a:pt x="21" y="12"/>
                    <a:pt x="32" y="14"/>
                  </a:cubicBezTo>
                  <a:cubicBezTo>
                    <a:pt x="36" y="16"/>
                    <a:pt x="39" y="19"/>
                    <a:pt x="41" y="22"/>
                  </a:cubicBezTo>
                  <a:cubicBezTo>
                    <a:pt x="37" y="23"/>
                    <a:pt x="31" y="22"/>
                    <a:pt x="35" y="30"/>
                  </a:cubicBezTo>
                  <a:cubicBezTo>
                    <a:pt x="36" y="30"/>
                    <a:pt x="35" y="31"/>
                    <a:pt x="34" y="32"/>
                  </a:cubicBezTo>
                  <a:cubicBezTo>
                    <a:pt x="29" y="33"/>
                    <a:pt x="31" y="36"/>
                    <a:pt x="31" y="40"/>
                  </a:cubicBezTo>
                  <a:cubicBezTo>
                    <a:pt x="28" y="38"/>
                    <a:pt x="25" y="36"/>
                    <a:pt x="22" y="34"/>
                  </a:cubicBezTo>
                  <a:cubicBezTo>
                    <a:pt x="22" y="33"/>
                    <a:pt x="23" y="33"/>
                    <a:pt x="24" y="33"/>
                  </a:cubicBezTo>
                  <a:close/>
                </a:path>
              </a:pathLst>
            </a:custGeom>
            <a:solidFill>
              <a:srgbClr val="DED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90"/>
            <p:cNvSpPr/>
            <p:nvPr userDrawn="1"/>
          </p:nvSpPr>
          <p:spPr bwMode="auto">
            <a:xfrm>
              <a:off x="2922588" y="4117295"/>
              <a:ext cx="6350" cy="4763"/>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1" y="3"/>
                    <a:pt x="0" y="1"/>
                    <a:pt x="0" y="0"/>
                  </a:cubicBezTo>
                  <a:cubicBezTo>
                    <a:pt x="1" y="0"/>
                    <a:pt x="2" y="1"/>
                    <a:pt x="3" y="3"/>
                  </a:cubicBezTo>
                  <a:close/>
                </a:path>
              </a:pathLst>
            </a:custGeom>
            <a:solidFill>
              <a:srgbClr val="D7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91"/>
            <p:cNvSpPr>
              <a:spLocks noEditPoints="1"/>
            </p:cNvSpPr>
            <p:nvPr userDrawn="1"/>
          </p:nvSpPr>
          <p:spPr bwMode="auto">
            <a:xfrm>
              <a:off x="3136900" y="4231595"/>
              <a:ext cx="93663" cy="146050"/>
            </a:xfrm>
            <a:custGeom>
              <a:avLst/>
              <a:gdLst>
                <a:gd name="T0" fmla="*/ 39 w 51"/>
                <a:gd name="T1" fmla="*/ 10 h 79"/>
                <a:gd name="T2" fmla="*/ 36 w 51"/>
                <a:gd name="T3" fmla="*/ 2 h 79"/>
                <a:gd name="T4" fmla="*/ 23 w 51"/>
                <a:gd name="T5" fmla="*/ 15 h 79"/>
                <a:gd name="T6" fmla="*/ 8 w 51"/>
                <a:gd name="T7" fmla="*/ 39 h 79"/>
                <a:gd name="T8" fmla="*/ 1 w 51"/>
                <a:gd name="T9" fmla="*/ 60 h 79"/>
                <a:gd name="T10" fmla="*/ 3 w 51"/>
                <a:gd name="T11" fmla="*/ 66 h 79"/>
                <a:gd name="T12" fmla="*/ 1 w 51"/>
                <a:gd name="T13" fmla="*/ 69 h 79"/>
                <a:gd name="T14" fmla="*/ 4 w 51"/>
                <a:gd name="T15" fmla="*/ 72 h 79"/>
                <a:gd name="T16" fmla="*/ 11 w 51"/>
                <a:gd name="T17" fmla="*/ 77 h 79"/>
                <a:gd name="T18" fmla="*/ 26 w 51"/>
                <a:gd name="T19" fmla="*/ 75 h 79"/>
                <a:gd name="T20" fmla="*/ 35 w 51"/>
                <a:gd name="T21" fmla="*/ 66 h 79"/>
                <a:gd name="T22" fmla="*/ 49 w 51"/>
                <a:gd name="T23" fmla="*/ 32 h 79"/>
                <a:gd name="T24" fmla="*/ 46 w 51"/>
                <a:gd name="T25" fmla="*/ 9 h 79"/>
                <a:gd name="T26" fmla="*/ 10 w 51"/>
                <a:gd name="T27" fmla="*/ 50 h 79"/>
                <a:gd name="T28" fmla="*/ 10 w 51"/>
                <a:gd name="T29" fmla="*/ 54 h 79"/>
                <a:gd name="T30" fmla="*/ 5 w 51"/>
                <a:gd name="T31" fmla="*/ 61 h 79"/>
                <a:gd name="T32" fmla="*/ 11 w 51"/>
                <a:gd name="T33" fmla="*/ 57 h 79"/>
                <a:gd name="T34" fmla="*/ 16 w 51"/>
                <a:gd name="T35" fmla="*/ 69 h 79"/>
                <a:gd name="T36" fmla="*/ 11 w 51"/>
                <a:gd name="T37" fmla="*/ 57 h 79"/>
                <a:gd name="T38" fmla="*/ 9 w 51"/>
                <a:gd name="T39" fmla="*/ 71 h 79"/>
                <a:gd name="T40" fmla="*/ 19 w 51"/>
                <a:gd name="T41" fmla="*/ 72 h 79"/>
                <a:gd name="T42" fmla="*/ 16 w 51"/>
                <a:gd name="T43" fmla="*/ 74 h 79"/>
                <a:gd name="T44" fmla="*/ 30 w 51"/>
                <a:gd name="T45" fmla="*/ 30 h 79"/>
                <a:gd name="T46" fmla="*/ 27 w 51"/>
                <a:gd name="T47" fmla="*/ 31 h 79"/>
                <a:gd name="T48" fmla="*/ 32 w 51"/>
                <a:gd name="T49" fmla="*/ 26 h 79"/>
                <a:gd name="T50" fmla="*/ 35 w 51"/>
                <a:gd name="T51" fmla="*/ 37 h 79"/>
                <a:gd name="T52" fmla="*/ 31 w 51"/>
                <a:gd name="T53" fmla="*/ 47 h 79"/>
                <a:gd name="T54" fmla="*/ 36 w 51"/>
                <a:gd name="T55" fmla="*/ 8 h 79"/>
                <a:gd name="T56" fmla="*/ 34 w 51"/>
                <a:gd name="T57" fmla="*/ 11 h 79"/>
                <a:gd name="T58" fmla="*/ 24 w 51"/>
                <a:gd name="T59" fmla="*/ 19 h 79"/>
                <a:gd name="T60" fmla="*/ 14 w 51"/>
                <a:gd name="T61" fmla="*/ 31 h 79"/>
                <a:gd name="T62" fmla="*/ 16 w 51"/>
                <a:gd name="T63" fmla="*/ 51 h 79"/>
                <a:gd name="T64" fmla="*/ 17 w 51"/>
                <a:gd name="T65" fmla="*/ 56 h 79"/>
                <a:gd name="T66" fmla="*/ 17 w 51"/>
                <a:gd name="T67" fmla="*/ 55 h 79"/>
                <a:gd name="T68" fmla="*/ 31 w 51"/>
                <a:gd name="T69" fmla="*/ 66 h 79"/>
                <a:gd name="T70" fmla="*/ 24 w 51"/>
                <a:gd name="T71" fmla="*/ 69 h 79"/>
                <a:gd name="T72" fmla="*/ 31 w 51"/>
                <a:gd name="T73" fmla="*/ 62 h 79"/>
                <a:gd name="T74" fmla="*/ 31 w 51"/>
                <a:gd name="T75" fmla="*/ 66 h 79"/>
                <a:gd name="T76" fmla="*/ 41 w 51"/>
                <a:gd name="T77" fmla="*/ 50 h 79"/>
                <a:gd name="T78" fmla="*/ 39 w 51"/>
                <a:gd name="T79"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79">
                  <a:moveTo>
                    <a:pt x="46" y="9"/>
                  </a:moveTo>
                  <a:cubicBezTo>
                    <a:pt x="44" y="8"/>
                    <a:pt x="41" y="8"/>
                    <a:pt x="39" y="10"/>
                  </a:cubicBezTo>
                  <a:cubicBezTo>
                    <a:pt x="39" y="7"/>
                    <a:pt x="39" y="5"/>
                    <a:pt x="39" y="3"/>
                  </a:cubicBezTo>
                  <a:cubicBezTo>
                    <a:pt x="39" y="1"/>
                    <a:pt x="37" y="0"/>
                    <a:pt x="36" y="2"/>
                  </a:cubicBezTo>
                  <a:cubicBezTo>
                    <a:pt x="34" y="5"/>
                    <a:pt x="31" y="8"/>
                    <a:pt x="29" y="12"/>
                  </a:cubicBezTo>
                  <a:cubicBezTo>
                    <a:pt x="27" y="12"/>
                    <a:pt x="25" y="14"/>
                    <a:pt x="23" y="15"/>
                  </a:cubicBezTo>
                  <a:cubicBezTo>
                    <a:pt x="15" y="19"/>
                    <a:pt x="11" y="27"/>
                    <a:pt x="9" y="35"/>
                  </a:cubicBezTo>
                  <a:cubicBezTo>
                    <a:pt x="9" y="36"/>
                    <a:pt x="9" y="38"/>
                    <a:pt x="8" y="39"/>
                  </a:cubicBezTo>
                  <a:cubicBezTo>
                    <a:pt x="5" y="45"/>
                    <a:pt x="1" y="53"/>
                    <a:pt x="1" y="60"/>
                  </a:cubicBezTo>
                  <a:cubicBezTo>
                    <a:pt x="1" y="60"/>
                    <a:pt x="1" y="60"/>
                    <a:pt x="1" y="60"/>
                  </a:cubicBezTo>
                  <a:cubicBezTo>
                    <a:pt x="1" y="60"/>
                    <a:pt x="1" y="60"/>
                    <a:pt x="1" y="60"/>
                  </a:cubicBezTo>
                  <a:cubicBezTo>
                    <a:pt x="1" y="62"/>
                    <a:pt x="2" y="64"/>
                    <a:pt x="3" y="66"/>
                  </a:cubicBezTo>
                  <a:cubicBezTo>
                    <a:pt x="3" y="67"/>
                    <a:pt x="3" y="69"/>
                    <a:pt x="3" y="70"/>
                  </a:cubicBezTo>
                  <a:cubicBezTo>
                    <a:pt x="3" y="69"/>
                    <a:pt x="2" y="69"/>
                    <a:pt x="1" y="69"/>
                  </a:cubicBezTo>
                  <a:cubicBezTo>
                    <a:pt x="1" y="70"/>
                    <a:pt x="0" y="70"/>
                    <a:pt x="1" y="71"/>
                  </a:cubicBezTo>
                  <a:cubicBezTo>
                    <a:pt x="1" y="72"/>
                    <a:pt x="2" y="73"/>
                    <a:pt x="4" y="72"/>
                  </a:cubicBezTo>
                  <a:cubicBezTo>
                    <a:pt x="4" y="72"/>
                    <a:pt x="4" y="72"/>
                    <a:pt x="4" y="72"/>
                  </a:cubicBezTo>
                  <a:cubicBezTo>
                    <a:pt x="6" y="74"/>
                    <a:pt x="8" y="76"/>
                    <a:pt x="11" y="77"/>
                  </a:cubicBezTo>
                  <a:cubicBezTo>
                    <a:pt x="16" y="79"/>
                    <a:pt x="20" y="77"/>
                    <a:pt x="25" y="74"/>
                  </a:cubicBezTo>
                  <a:cubicBezTo>
                    <a:pt x="25" y="75"/>
                    <a:pt x="26" y="75"/>
                    <a:pt x="26" y="75"/>
                  </a:cubicBezTo>
                  <a:cubicBezTo>
                    <a:pt x="30" y="75"/>
                    <a:pt x="33" y="71"/>
                    <a:pt x="35" y="66"/>
                  </a:cubicBezTo>
                  <a:cubicBezTo>
                    <a:pt x="35" y="66"/>
                    <a:pt x="35" y="66"/>
                    <a:pt x="35" y="66"/>
                  </a:cubicBezTo>
                  <a:cubicBezTo>
                    <a:pt x="42" y="59"/>
                    <a:pt x="45" y="50"/>
                    <a:pt x="46" y="41"/>
                  </a:cubicBezTo>
                  <a:cubicBezTo>
                    <a:pt x="47" y="37"/>
                    <a:pt x="49" y="34"/>
                    <a:pt x="49" y="32"/>
                  </a:cubicBezTo>
                  <a:cubicBezTo>
                    <a:pt x="50" y="29"/>
                    <a:pt x="49" y="26"/>
                    <a:pt x="48" y="24"/>
                  </a:cubicBezTo>
                  <a:cubicBezTo>
                    <a:pt x="50" y="18"/>
                    <a:pt x="51" y="11"/>
                    <a:pt x="46" y="9"/>
                  </a:cubicBezTo>
                  <a:close/>
                  <a:moveTo>
                    <a:pt x="9" y="45"/>
                  </a:moveTo>
                  <a:cubicBezTo>
                    <a:pt x="9" y="46"/>
                    <a:pt x="9" y="48"/>
                    <a:pt x="10" y="50"/>
                  </a:cubicBezTo>
                  <a:cubicBezTo>
                    <a:pt x="10" y="51"/>
                    <a:pt x="9" y="51"/>
                    <a:pt x="9" y="52"/>
                  </a:cubicBezTo>
                  <a:cubicBezTo>
                    <a:pt x="9" y="53"/>
                    <a:pt x="9" y="53"/>
                    <a:pt x="10" y="54"/>
                  </a:cubicBezTo>
                  <a:cubicBezTo>
                    <a:pt x="8" y="56"/>
                    <a:pt x="7" y="57"/>
                    <a:pt x="5" y="59"/>
                  </a:cubicBezTo>
                  <a:cubicBezTo>
                    <a:pt x="5" y="60"/>
                    <a:pt x="5" y="60"/>
                    <a:pt x="5" y="61"/>
                  </a:cubicBezTo>
                  <a:cubicBezTo>
                    <a:pt x="3" y="56"/>
                    <a:pt x="6" y="50"/>
                    <a:pt x="9" y="45"/>
                  </a:cubicBezTo>
                  <a:close/>
                  <a:moveTo>
                    <a:pt x="11" y="57"/>
                  </a:moveTo>
                  <a:cubicBezTo>
                    <a:pt x="12" y="59"/>
                    <a:pt x="13" y="59"/>
                    <a:pt x="14" y="60"/>
                  </a:cubicBezTo>
                  <a:cubicBezTo>
                    <a:pt x="14" y="63"/>
                    <a:pt x="15" y="66"/>
                    <a:pt x="16" y="69"/>
                  </a:cubicBezTo>
                  <a:cubicBezTo>
                    <a:pt x="13" y="70"/>
                    <a:pt x="9" y="69"/>
                    <a:pt x="7" y="65"/>
                  </a:cubicBezTo>
                  <a:cubicBezTo>
                    <a:pt x="7" y="62"/>
                    <a:pt x="9" y="60"/>
                    <a:pt x="11" y="57"/>
                  </a:cubicBezTo>
                  <a:close/>
                  <a:moveTo>
                    <a:pt x="16" y="74"/>
                  </a:moveTo>
                  <a:cubicBezTo>
                    <a:pt x="13" y="74"/>
                    <a:pt x="10" y="74"/>
                    <a:pt x="9" y="71"/>
                  </a:cubicBezTo>
                  <a:cubicBezTo>
                    <a:pt x="9" y="72"/>
                    <a:pt x="10" y="72"/>
                    <a:pt x="10" y="72"/>
                  </a:cubicBezTo>
                  <a:cubicBezTo>
                    <a:pt x="13" y="73"/>
                    <a:pt x="16" y="73"/>
                    <a:pt x="19" y="72"/>
                  </a:cubicBezTo>
                  <a:cubicBezTo>
                    <a:pt x="20" y="72"/>
                    <a:pt x="20" y="73"/>
                    <a:pt x="20" y="73"/>
                  </a:cubicBezTo>
                  <a:cubicBezTo>
                    <a:pt x="19" y="73"/>
                    <a:pt x="17" y="74"/>
                    <a:pt x="16" y="74"/>
                  </a:cubicBezTo>
                  <a:close/>
                  <a:moveTo>
                    <a:pt x="32" y="26"/>
                  </a:moveTo>
                  <a:cubicBezTo>
                    <a:pt x="31" y="27"/>
                    <a:pt x="31" y="29"/>
                    <a:pt x="30" y="30"/>
                  </a:cubicBezTo>
                  <a:cubicBezTo>
                    <a:pt x="29" y="32"/>
                    <a:pt x="27" y="33"/>
                    <a:pt x="26" y="35"/>
                  </a:cubicBezTo>
                  <a:cubicBezTo>
                    <a:pt x="26" y="34"/>
                    <a:pt x="27" y="32"/>
                    <a:pt x="27" y="31"/>
                  </a:cubicBezTo>
                  <a:cubicBezTo>
                    <a:pt x="28" y="30"/>
                    <a:pt x="28" y="30"/>
                    <a:pt x="28" y="29"/>
                  </a:cubicBezTo>
                  <a:cubicBezTo>
                    <a:pt x="29" y="28"/>
                    <a:pt x="31" y="27"/>
                    <a:pt x="32" y="26"/>
                  </a:cubicBezTo>
                  <a:close/>
                  <a:moveTo>
                    <a:pt x="31" y="47"/>
                  </a:moveTo>
                  <a:cubicBezTo>
                    <a:pt x="32" y="43"/>
                    <a:pt x="34" y="40"/>
                    <a:pt x="35" y="37"/>
                  </a:cubicBezTo>
                  <a:cubicBezTo>
                    <a:pt x="35" y="36"/>
                    <a:pt x="35" y="36"/>
                    <a:pt x="35" y="36"/>
                  </a:cubicBezTo>
                  <a:cubicBezTo>
                    <a:pt x="34" y="40"/>
                    <a:pt x="33" y="44"/>
                    <a:pt x="31" y="47"/>
                  </a:cubicBezTo>
                  <a:cubicBezTo>
                    <a:pt x="31" y="47"/>
                    <a:pt x="31" y="47"/>
                    <a:pt x="31" y="47"/>
                  </a:cubicBezTo>
                  <a:close/>
                  <a:moveTo>
                    <a:pt x="36" y="8"/>
                  </a:moveTo>
                  <a:cubicBezTo>
                    <a:pt x="36" y="9"/>
                    <a:pt x="36" y="10"/>
                    <a:pt x="36" y="11"/>
                  </a:cubicBezTo>
                  <a:cubicBezTo>
                    <a:pt x="35" y="11"/>
                    <a:pt x="34" y="11"/>
                    <a:pt x="34" y="11"/>
                  </a:cubicBezTo>
                  <a:cubicBezTo>
                    <a:pt x="34" y="10"/>
                    <a:pt x="35" y="9"/>
                    <a:pt x="36" y="8"/>
                  </a:cubicBezTo>
                  <a:close/>
                  <a:moveTo>
                    <a:pt x="24" y="19"/>
                  </a:moveTo>
                  <a:cubicBezTo>
                    <a:pt x="21" y="21"/>
                    <a:pt x="19" y="24"/>
                    <a:pt x="17" y="27"/>
                  </a:cubicBezTo>
                  <a:cubicBezTo>
                    <a:pt x="16" y="28"/>
                    <a:pt x="15" y="30"/>
                    <a:pt x="14" y="31"/>
                  </a:cubicBezTo>
                  <a:cubicBezTo>
                    <a:pt x="16" y="26"/>
                    <a:pt x="20" y="22"/>
                    <a:pt x="24" y="19"/>
                  </a:cubicBezTo>
                  <a:close/>
                  <a:moveTo>
                    <a:pt x="16" y="51"/>
                  </a:moveTo>
                  <a:cubicBezTo>
                    <a:pt x="17" y="51"/>
                    <a:pt x="17" y="51"/>
                    <a:pt x="17" y="51"/>
                  </a:cubicBezTo>
                  <a:cubicBezTo>
                    <a:pt x="17" y="53"/>
                    <a:pt x="17" y="55"/>
                    <a:pt x="17" y="56"/>
                  </a:cubicBezTo>
                  <a:cubicBezTo>
                    <a:pt x="17" y="56"/>
                    <a:pt x="17" y="56"/>
                    <a:pt x="17" y="56"/>
                  </a:cubicBezTo>
                  <a:cubicBezTo>
                    <a:pt x="17" y="56"/>
                    <a:pt x="17" y="56"/>
                    <a:pt x="17" y="55"/>
                  </a:cubicBezTo>
                  <a:cubicBezTo>
                    <a:pt x="16" y="54"/>
                    <a:pt x="16" y="53"/>
                    <a:pt x="16" y="51"/>
                  </a:cubicBezTo>
                  <a:close/>
                  <a:moveTo>
                    <a:pt x="31" y="66"/>
                  </a:moveTo>
                  <a:cubicBezTo>
                    <a:pt x="31" y="66"/>
                    <a:pt x="30" y="67"/>
                    <a:pt x="30" y="67"/>
                  </a:cubicBezTo>
                  <a:cubicBezTo>
                    <a:pt x="28" y="69"/>
                    <a:pt x="26" y="69"/>
                    <a:pt x="24" y="69"/>
                  </a:cubicBezTo>
                  <a:cubicBezTo>
                    <a:pt x="26" y="67"/>
                    <a:pt x="29" y="65"/>
                    <a:pt x="31" y="62"/>
                  </a:cubicBezTo>
                  <a:cubicBezTo>
                    <a:pt x="31" y="62"/>
                    <a:pt x="31" y="62"/>
                    <a:pt x="31" y="62"/>
                  </a:cubicBezTo>
                  <a:cubicBezTo>
                    <a:pt x="32" y="61"/>
                    <a:pt x="33" y="60"/>
                    <a:pt x="34" y="59"/>
                  </a:cubicBezTo>
                  <a:cubicBezTo>
                    <a:pt x="33" y="62"/>
                    <a:pt x="32" y="64"/>
                    <a:pt x="31" y="66"/>
                  </a:cubicBezTo>
                  <a:close/>
                  <a:moveTo>
                    <a:pt x="39" y="56"/>
                  </a:moveTo>
                  <a:cubicBezTo>
                    <a:pt x="39" y="54"/>
                    <a:pt x="40" y="52"/>
                    <a:pt x="41" y="50"/>
                  </a:cubicBezTo>
                  <a:cubicBezTo>
                    <a:pt x="41" y="49"/>
                    <a:pt x="42" y="48"/>
                    <a:pt x="42" y="47"/>
                  </a:cubicBezTo>
                  <a:cubicBezTo>
                    <a:pt x="42" y="50"/>
                    <a:pt x="40" y="53"/>
                    <a:pt x="39" y="56"/>
                  </a:cubicBezTo>
                  <a:close/>
                </a:path>
              </a:pathLst>
            </a:custGeom>
            <a:solidFill>
              <a:srgbClr val="2A2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92"/>
            <p:cNvSpPr/>
            <p:nvPr userDrawn="1"/>
          </p:nvSpPr>
          <p:spPr bwMode="auto">
            <a:xfrm>
              <a:off x="3122613" y="4379233"/>
              <a:ext cx="9525" cy="6350"/>
            </a:xfrm>
            <a:custGeom>
              <a:avLst/>
              <a:gdLst>
                <a:gd name="T0" fmla="*/ 4 w 5"/>
                <a:gd name="T1" fmla="*/ 1 h 4"/>
                <a:gd name="T2" fmla="*/ 5 w 5"/>
                <a:gd name="T3" fmla="*/ 3 h 4"/>
                <a:gd name="T4" fmla="*/ 1 w 5"/>
                <a:gd name="T5" fmla="*/ 4 h 4"/>
                <a:gd name="T6" fmla="*/ 0 w 5"/>
                <a:gd name="T7" fmla="*/ 0 h 4"/>
                <a:gd name="T8" fmla="*/ 4 w 5"/>
                <a:gd name="T9" fmla="*/ 1 h 4"/>
              </a:gdLst>
              <a:ahLst/>
              <a:cxnLst>
                <a:cxn ang="0">
                  <a:pos x="T0" y="T1"/>
                </a:cxn>
                <a:cxn ang="0">
                  <a:pos x="T2" y="T3"/>
                </a:cxn>
                <a:cxn ang="0">
                  <a:pos x="T4" y="T5"/>
                </a:cxn>
                <a:cxn ang="0">
                  <a:pos x="T6" y="T7"/>
                </a:cxn>
                <a:cxn ang="0">
                  <a:pos x="T8" y="T9"/>
                </a:cxn>
              </a:cxnLst>
              <a:rect l="0" t="0" r="r" b="b"/>
              <a:pathLst>
                <a:path w="5" h="4">
                  <a:moveTo>
                    <a:pt x="4" y="1"/>
                  </a:moveTo>
                  <a:cubicBezTo>
                    <a:pt x="5" y="1"/>
                    <a:pt x="5" y="2"/>
                    <a:pt x="5" y="3"/>
                  </a:cubicBezTo>
                  <a:cubicBezTo>
                    <a:pt x="4" y="3"/>
                    <a:pt x="2" y="3"/>
                    <a:pt x="1" y="4"/>
                  </a:cubicBezTo>
                  <a:cubicBezTo>
                    <a:pt x="1" y="2"/>
                    <a:pt x="1" y="1"/>
                    <a:pt x="0" y="0"/>
                  </a:cubicBezTo>
                  <a:cubicBezTo>
                    <a:pt x="2" y="0"/>
                    <a:pt x="3" y="1"/>
                    <a:pt x="4" y="1"/>
                  </a:cubicBezTo>
                  <a:close/>
                </a:path>
              </a:pathLst>
            </a:custGeom>
            <a:solidFill>
              <a:srgbClr val="706F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93"/>
            <p:cNvSpPr/>
            <p:nvPr userDrawn="1"/>
          </p:nvSpPr>
          <p:spPr bwMode="auto">
            <a:xfrm>
              <a:off x="3095625" y="4230008"/>
              <a:ext cx="9525" cy="9525"/>
            </a:xfrm>
            <a:custGeom>
              <a:avLst/>
              <a:gdLst>
                <a:gd name="T0" fmla="*/ 1 w 6"/>
                <a:gd name="T1" fmla="*/ 5 h 5"/>
                <a:gd name="T2" fmla="*/ 3 w 6"/>
                <a:gd name="T3" fmla="*/ 0 h 5"/>
                <a:gd name="T4" fmla="*/ 1 w 6"/>
                <a:gd name="T5" fmla="*/ 5 h 5"/>
              </a:gdLst>
              <a:ahLst/>
              <a:cxnLst>
                <a:cxn ang="0">
                  <a:pos x="T0" y="T1"/>
                </a:cxn>
                <a:cxn ang="0">
                  <a:pos x="T2" y="T3"/>
                </a:cxn>
                <a:cxn ang="0">
                  <a:pos x="T4" y="T5"/>
                </a:cxn>
              </a:cxnLst>
              <a:rect l="0" t="0" r="r" b="b"/>
              <a:pathLst>
                <a:path w="6" h="5">
                  <a:moveTo>
                    <a:pt x="1" y="5"/>
                  </a:moveTo>
                  <a:cubicBezTo>
                    <a:pt x="0" y="2"/>
                    <a:pt x="1" y="1"/>
                    <a:pt x="3" y="0"/>
                  </a:cubicBezTo>
                  <a:cubicBezTo>
                    <a:pt x="6" y="4"/>
                    <a:pt x="3" y="4"/>
                    <a:pt x="1" y="5"/>
                  </a:cubicBezTo>
                  <a:close/>
                </a:path>
              </a:pathLst>
            </a:custGeom>
            <a:solidFill>
              <a:srgbClr val="C3C0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94"/>
            <p:cNvSpPr/>
            <p:nvPr userDrawn="1"/>
          </p:nvSpPr>
          <p:spPr bwMode="auto">
            <a:xfrm>
              <a:off x="3146425" y="4250645"/>
              <a:ext cx="1588" cy="1588"/>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0" y="1"/>
                  </a:lnTo>
                  <a:lnTo>
                    <a:pt x="0" y="0"/>
                  </a:lnTo>
                  <a:close/>
                </a:path>
              </a:pathLst>
            </a:custGeom>
            <a:solidFill>
              <a:srgbClr val="CECB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95"/>
            <p:cNvSpPr/>
            <p:nvPr userDrawn="1"/>
          </p:nvSpPr>
          <p:spPr bwMode="auto">
            <a:xfrm>
              <a:off x="3403600" y="4301445"/>
              <a:ext cx="3175" cy="6350"/>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1" y="1"/>
                    <a:pt x="1" y="0"/>
                  </a:cubicBezTo>
                  <a:cubicBezTo>
                    <a:pt x="1" y="1"/>
                    <a:pt x="0" y="2"/>
                    <a:pt x="0" y="3"/>
                  </a:cubicBezTo>
                  <a:close/>
                </a:path>
              </a:pathLst>
            </a:custGeom>
            <a:solidFill>
              <a:srgbClr val="C5C1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96"/>
            <p:cNvSpPr/>
            <p:nvPr userDrawn="1"/>
          </p:nvSpPr>
          <p:spPr bwMode="auto">
            <a:xfrm>
              <a:off x="2955925" y="4141108"/>
              <a:ext cx="7938" cy="3175"/>
            </a:xfrm>
            <a:custGeom>
              <a:avLst/>
              <a:gdLst>
                <a:gd name="T0" fmla="*/ 4 w 4"/>
                <a:gd name="T1" fmla="*/ 1 h 2"/>
                <a:gd name="T2" fmla="*/ 2 w 4"/>
                <a:gd name="T3" fmla="*/ 2 h 2"/>
                <a:gd name="T4" fmla="*/ 0 w 4"/>
                <a:gd name="T5" fmla="*/ 1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3" y="2"/>
                    <a:pt x="2" y="2"/>
                  </a:cubicBezTo>
                  <a:cubicBezTo>
                    <a:pt x="1" y="1"/>
                    <a:pt x="0" y="1"/>
                    <a:pt x="0" y="1"/>
                  </a:cubicBezTo>
                  <a:cubicBezTo>
                    <a:pt x="1" y="0"/>
                    <a:pt x="3" y="0"/>
                    <a:pt x="4" y="1"/>
                  </a:cubicBezTo>
                  <a:close/>
                </a:path>
              </a:pathLst>
            </a:custGeom>
            <a:solidFill>
              <a:srgbClr val="DF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97"/>
            <p:cNvSpPr/>
            <p:nvPr userDrawn="1"/>
          </p:nvSpPr>
          <p:spPr bwMode="auto">
            <a:xfrm>
              <a:off x="3086100" y="4249058"/>
              <a:ext cx="6350" cy="1588"/>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2" y="1"/>
                    <a:pt x="1" y="1"/>
                    <a:pt x="0" y="0"/>
                  </a:cubicBezTo>
                  <a:cubicBezTo>
                    <a:pt x="1" y="0"/>
                    <a:pt x="2" y="0"/>
                    <a:pt x="4" y="1"/>
                  </a:cubicBezTo>
                  <a:close/>
                </a:path>
              </a:pathLst>
            </a:custGeom>
            <a:solidFill>
              <a:srgbClr val="C3C0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98"/>
            <p:cNvSpPr/>
            <p:nvPr userDrawn="1"/>
          </p:nvSpPr>
          <p:spPr bwMode="auto">
            <a:xfrm>
              <a:off x="3013075" y="4214133"/>
              <a:ext cx="4763" cy="3175"/>
            </a:xfrm>
            <a:custGeom>
              <a:avLst/>
              <a:gdLst>
                <a:gd name="T0" fmla="*/ 3 w 3"/>
                <a:gd name="T1" fmla="*/ 2 h 2"/>
                <a:gd name="T2" fmla="*/ 1 w 3"/>
                <a:gd name="T3" fmla="*/ 2 h 2"/>
                <a:gd name="T4" fmla="*/ 0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3" y="2"/>
                    <a:pt x="2" y="2"/>
                    <a:pt x="1" y="2"/>
                  </a:cubicBezTo>
                  <a:cubicBezTo>
                    <a:pt x="1" y="2"/>
                    <a:pt x="1" y="2"/>
                    <a:pt x="0" y="1"/>
                  </a:cubicBezTo>
                  <a:cubicBezTo>
                    <a:pt x="2" y="0"/>
                    <a:pt x="2" y="1"/>
                    <a:pt x="3" y="2"/>
                  </a:cubicBezTo>
                  <a:close/>
                </a:path>
              </a:pathLst>
            </a:custGeom>
            <a:solidFill>
              <a:srgbClr val="C4BF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9"/>
            <p:cNvSpPr/>
            <p:nvPr userDrawn="1"/>
          </p:nvSpPr>
          <p:spPr bwMode="auto">
            <a:xfrm>
              <a:off x="3036888" y="4249058"/>
              <a:ext cx="14288" cy="6350"/>
            </a:xfrm>
            <a:custGeom>
              <a:avLst/>
              <a:gdLst>
                <a:gd name="T0" fmla="*/ 0 w 8"/>
                <a:gd name="T1" fmla="*/ 3 h 4"/>
                <a:gd name="T2" fmla="*/ 1 w 8"/>
                <a:gd name="T3" fmla="*/ 0 h 4"/>
                <a:gd name="T4" fmla="*/ 8 w 8"/>
                <a:gd name="T5" fmla="*/ 2 h 4"/>
                <a:gd name="T6" fmla="*/ 0 w 8"/>
                <a:gd name="T7" fmla="*/ 3 h 4"/>
              </a:gdLst>
              <a:ahLst/>
              <a:cxnLst>
                <a:cxn ang="0">
                  <a:pos x="T0" y="T1"/>
                </a:cxn>
                <a:cxn ang="0">
                  <a:pos x="T2" y="T3"/>
                </a:cxn>
                <a:cxn ang="0">
                  <a:pos x="T4" y="T5"/>
                </a:cxn>
                <a:cxn ang="0">
                  <a:pos x="T6" y="T7"/>
                </a:cxn>
              </a:cxnLst>
              <a:rect l="0" t="0" r="r" b="b"/>
              <a:pathLst>
                <a:path w="8" h="4">
                  <a:moveTo>
                    <a:pt x="0" y="3"/>
                  </a:moveTo>
                  <a:cubicBezTo>
                    <a:pt x="0" y="2"/>
                    <a:pt x="0" y="0"/>
                    <a:pt x="1" y="0"/>
                  </a:cubicBezTo>
                  <a:cubicBezTo>
                    <a:pt x="4" y="0"/>
                    <a:pt x="6" y="0"/>
                    <a:pt x="8" y="2"/>
                  </a:cubicBezTo>
                  <a:cubicBezTo>
                    <a:pt x="6" y="4"/>
                    <a:pt x="3" y="3"/>
                    <a:pt x="0" y="3"/>
                  </a:cubicBezTo>
                  <a:close/>
                </a:path>
              </a:pathLst>
            </a:custGeom>
            <a:solidFill>
              <a:srgbClr val="D0CE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00"/>
            <p:cNvSpPr/>
            <p:nvPr userDrawn="1"/>
          </p:nvSpPr>
          <p:spPr bwMode="auto">
            <a:xfrm>
              <a:off x="3081338" y="4261758"/>
              <a:ext cx="4763" cy="158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0" y="0"/>
                  </a:cubicBezTo>
                  <a:cubicBezTo>
                    <a:pt x="1" y="0"/>
                    <a:pt x="1" y="0"/>
                    <a:pt x="2" y="1"/>
                  </a:cubicBezTo>
                  <a:close/>
                </a:path>
              </a:pathLst>
            </a:custGeom>
            <a:solidFill>
              <a:srgbClr val="C3C0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01"/>
            <p:cNvSpPr/>
            <p:nvPr userDrawn="1"/>
          </p:nvSpPr>
          <p:spPr bwMode="auto">
            <a:xfrm>
              <a:off x="2933700" y="4272870"/>
              <a:ext cx="1588" cy="1588"/>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0" y="1"/>
                    <a:pt x="0" y="0"/>
                  </a:cubicBezTo>
                  <a:close/>
                </a:path>
              </a:pathLst>
            </a:custGeom>
            <a:solidFill>
              <a:srgbClr val="C4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02"/>
            <p:cNvSpPr/>
            <p:nvPr userDrawn="1"/>
          </p:nvSpPr>
          <p:spPr bwMode="auto">
            <a:xfrm>
              <a:off x="2954338" y="4261758"/>
              <a:ext cx="4763" cy="3175"/>
            </a:xfrm>
            <a:custGeom>
              <a:avLst/>
              <a:gdLst>
                <a:gd name="T0" fmla="*/ 0 w 3"/>
                <a:gd name="T1" fmla="*/ 0 h 2"/>
                <a:gd name="T2" fmla="*/ 2 w 3"/>
                <a:gd name="T3" fmla="*/ 0 h 2"/>
                <a:gd name="T4" fmla="*/ 3 w 3"/>
                <a:gd name="T5" fmla="*/ 1 h 2"/>
                <a:gd name="T6" fmla="*/ 3 w 3"/>
                <a:gd name="T7" fmla="*/ 2 h 2"/>
                <a:gd name="T8" fmla="*/ 3 w 3"/>
                <a:gd name="T9" fmla="*/ 2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cubicBezTo>
                    <a:pt x="1" y="0"/>
                    <a:pt x="2" y="0"/>
                    <a:pt x="2" y="0"/>
                  </a:cubicBezTo>
                  <a:cubicBezTo>
                    <a:pt x="3" y="0"/>
                    <a:pt x="3" y="0"/>
                    <a:pt x="3" y="1"/>
                  </a:cubicBezTo>
                  <a:cubicBezTo>
                    <a:pt x="3" y="1"/>
                    <a:pt x="3" y="2"/>
                    <a:pt x="3" y="2"/>
                  </a:cubicBezTo>
                  <a:cubicBezTo>
                    <a:pt x="3" y="2"/>
                    <a:pt x="3" y="2"/>
                    <a:pt x="3" y="2"/>
                  </a:cubicBezTo>
                  <a:cubicBezTo>
                    <a:pt x="2" y="1"/>
                    <a:pt x="1" y="1"/>
                    <a:pt x="0" y="0"/>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03"/>
            <p:cNvSpPr/>
            <p:nvPr userDrawn="1"/>
          </p:nvSpPr>
          <p:spPr bwMode="auto">
            <a:xfrm>
              <a:off x="2947988" y="4261758"/>
              <a:ext cx="4763" cy="3175"/>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0"/>
                    <a:pt x="1" y="0"/>
                    <a:pt x="2" y="1"/>
                  </a:cubicBezTo>
                  <a:cubicBezTo>
                    <a:pt x="1" y="1"/>
                    <a:pt x="0" y="1"/>
                    <a:pt x="0" y="2"/>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04"/>
            <p:cNvSpPr/>
            <p:nvPr userDrawn="1"/>
          </p:nvSpPr>
          <p:spPr bwMode="auto">
            <a:xfrm>
              <a:off x="2943225" y="4261758"/>
              <a:ext cx="1588" cy="317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2"/>
                    <a:pt x="1" y="2"/>
                  </a:cubicBezTo>
                  <a:cubicBezTo>
                    <a:pt x="0" y="2"/>
                    <a:pt x="0" y="1"/>
                    <a:pt x="1" y="0"/>
                  </a:cubicBezTo>
                  <a:close/>
                </a:path>
              </a:pathLst>
            </a:custGeom>
            <a:solidFill>
              <a:srgbClr val="C0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05"/>
            <p:cNvSpPr/>
            <p:nvPr userDrawn="1"/>
          </p:nvSpPr>
          <p:spPr bwMode="auto">
            <a:xfrm>
              <a:off x="2952750" y="4241120"/>
              <a:ext cx="31750" cy="23813"/>
            </a:xfrm>
            <a:custGeom>
              <a:avLst/>
              <a:gdLst>
                <a:gd name="T0" fmla="*/ 4 w 18"/>
                <a:gd name="T1" fmla="*/ 13 h 13"/>
                <a:gd name="T2" fmla="*/ 3 w 18"/>
                <a:gd name="T3" fmla="*/ 11 h 13"/>
                <a:gd name="T4" fmla="*/ 0 w 18"/>
                <a:gd name="T5" fmla="*/ 2 h 13"/>
                <a:gd name="T6" fmla="*/ 14 w 18"/>
                <a:gd name="T7" fmla="*/ 2 h 13"/>
                <a:gd name="T8" fmla="*/ 14 w 18"/>
                <a:gd name="T9" fmla="*/ 2 h 13"/>
                <a:gd name="T10" fmla="*/ 18 w 18"/>
                <a:gd name="T11" fmla="*/ 4 h 13"/>
                <a:gd name="T12" fmla="*/ 4 w 1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4" y="13"/>
                  </a:moveTo>
                  <a:cubicBezTo>
                    <a:pt x="4" y="12"/>
                    <a:pt x="3" y="11"/>
                    <a:pt x="3" y="11"/>
                  </a:cubicBezTo>
                  <a:cubicBezTo>
                    <a:pt x="6" y="7"/>
                    <a:pt x="1" y="5"/>
                    <a:pt x="0" y="2"/>
                  </a:cubicBezTo>
                  <a:cubicBezTo>
                    <a:pt x="5" y="3"/>
                    <a:pt x="9" y="3"/>
                    <a:pt x="14" y="2"/>
                  </a:cubicBezTo>
                  <a:cubicBezTo>
                    <a:pt x="14" y="2"/>
                    <a:pt x="14" y="2"/>
                    <a:pt x="14" y="2"/>
                  </a:cubicBezTo>
                  <a:cubicBezTo>
                    <a:pt x="15" y="3"/>
                    <a:pt x="18" y="0"/>
                    <a:pt x="18" y="4"/>
                  </a:cubicBezTo>
                  <a:cubicBezTo>
                    <a:pt x="15" y="9"/>
                    <a:pt x="9" y="10"/>
                    <a:pt x="4" y="13"/>
                  </a:cubicBezTo>
                  <a:close/>
                </a:path>
              </a:pathLst>
            </a:custGeom>
            <a:solidFill>
              <a:srgbClr val="CECB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06"/>
            <p:cNvSpPr/>
            <p:nvPr userDrawn="1"/>
          </p:nvSpPr>
          <p:spPr bwMode="auto">
            <a:xfrm>
              <a:off x="2978150" y="4239533"/>
              <a:ext cx="11113" cy="9525"/>
            </a:xfrm>
            <a:custGeom>
              <a:avLst/>
              <a:gdLst>
                <a:gd name="T0" fmla="*/ 4 w 6"/>
                <a:gd name="T1" fmla="*/ 5 h 5"/>
                <a:gd name="T2" fmla="*/ 0 w 6"/>
                <a:gd name="T3" fmla="*/ 3 h 5"/>
                <a:gd name="T4" fmla="*/ 5 w 6"/>
                <a:gd name="T5" fmla="*/ 1 h 5"/>
                <a:gd name="T6" fmla="*/ 4 w 6"/>
                <a:gd name="T7" fmla="*/ 5 h 5"/>
              </a:gdLst>
              <a:ahLst/>
              <a:cxnLst>
                <a:cxn ang="0">
                  <a:pos x="T0" y="T1"/>
                </a:cxn>
                <a:cxn ang="0">
                  <a:pos x="T2" y="T3"/>
                </a:cxn>
                <a:cxn ang="0">
                  <a:pos x="T4" y="T5"/>
                </a:cxn>
                <a:cxn ang="0">
                  <a:pos x="T6" y="T7"/>
                </a:cxn>
              </a:cxnLst>
              <a:rect l="0" t="0" r="r" b="b"/>
              <a:pathLst>
                <a:path w="6" h="5">
                  <a:moveTo>
                    <a:pt x="4" y="5"/>
                  </a:moveTo>
                  <a:cubicBezTo>
                    <a:pt x="3" y="4"/>
                    <a:pt x="1" y="4"/>
                    <a:pt x="0" y="3"/>
                  </a:cubicBezTo>
                  <a:cubicBezTo>
                    <a:pt x="1" y="3"/>
                    <a:pt x="3" y="0"/>
                    <a:pt x="5" y="1"/>
                  </a:cubicBezTo>
                  <a:cubicBezTo>
                    <a:pt x="6" y="2"/>
                    <a:pt x="6" y="4"/>
                    <a:pt x="4" y="5"/>
                  </a:cubicBezTo>
                  <a:close/>
                </a:path>
              </a:pathLst>
            </a:custGeom>
            <a:solidFill>
              <a:srgbClr val="C6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07"/>
            <p:cNvSpPr/>
            <p:nvPr userDrawn="1"/>
          </p:nvSpPr>
          <p:spPr bwMode="auto">
            <a:xfrm>
              <a:off x="3087688" y="4276045"/>
              <a:ext cx="1588"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1" y="0"/>
                    <a:pt x="1" y="0"/>
                  </a:cubicBezTo>
                  <a:close/>
                </a:path>
              </a:pathLst>
            </a:custGeom>
            <a:solidFill>
              <a:srgbClr val="C3C0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8"/>
            <p:cNvSpPr>
              <a:spLocks noEditPoints="1"/>
            </p:cNvSpPr>
            <p:nvPr userDrawn="1"/>
          </p:nvSpPr>
          <p:spPr bwMode="auto">
            <a:xfrm>
              <a:off x="2997200" y="4596720"/>
              <a:ext cx="41275" cy="68263"/>
            </a:xfrm>
            <a:custGeom>
              <a:avLst/>
              <a:gdLst>
                <a:gd name="T0" fmla="*/ 19 w 22"/>
                <a:gd name="T1" fmla="*/ 7 h 37"/>
                <a:gd name="T2" fmla="*/ 18 w 22"/>
                <a:gd name="T3" fmla="*/ 6 h 37"/>
                <a:gd name="T4" fmla="*/ 18 w 22"/>
                <a:gd name="T5" fmla="*/ 6 h 37"/>
                <a:gd name="T6" fmla="*/ 17 w 22"/>
                <a:gd name="T7" fmla="*/ 4 h 37"/>
                <a:gd name="T8" fmla="*/ 11 w 22"/>
                <a:gd name="T9" fmla="*/ 1 h 37"/>
                <a:gd name="T10" fmla="*/ 9 w 22"/>
                <a:gd name="T11" fmla="*/ 4 h 37"/>
                <a:gd name="T12" fmla="*/ 10 w 22"/>
                <a:gd name="T13" fmla="*/ 5 h 37"/>
                <a:gd name="T14" fmla="*/ 10 w 22"/>
                <a:gd name="T15" fmla="*/ 6 h 37"/>
                <a:gd name="T16" fmla="*/ 9 w 22"/>
                <a:gd name="T17" fmla="*/ 7 h 37"/>
                <a:gd name="T18" fmla="*/ 2 w 22"/>
                <a:gd name="T19" fmla="*/ 27 h 37"/>
                <a:gd name="T20" fmla="*/ 5 w 22"/>
                <a:gd name="T21" fmla="*/ 37 h 37"/>
                <a:gd name="T22" fmla="*/ 7 w 22"/>
                <a:gd name="T23" fmla="*/ 36 h 37"/>
                <a:gd name="T24" fmla="*/ 17 w 22"/>
                <a:gd name="T25" fmla="*/ 14 h 37"/>
                <a:gd name="T26" fmla="*/ 18 w 22"/>
                <a:gd name="T27" fmla="*/ 13 h 37"/>
                <a:gd name="T28" fmla="*/ 18 w 22"/>
                <a:gd name="T29" fmla="*/ 12 h 37"/>
                <a:gd name="T30" fmla="*/ 21 w 22"/>
                <a:gd name="T31" fmla="*/ 9 h 37"/>
                <a:gd name="T32" fmla="*/ 19 w 22"/>
                <a:gd name="T33" fmla="*/ 7 h 37"/>
                <a:gd name="T34" fmla="*/ 5 w 22"/>
                <a:gd name="T35" fmla="*/ 32 h 37"/>
                <a:gd name="T36" fmla="*/ 12 w 22"/>
                <a:gd name="T37" fmla="*/ 7 h 37"/>
                <a:gd name="T38" fmla="*/ 12 w 22"/>
                <a:gd name="T39" fmla="*/ 6 h 37"/>
                <a:gd name="T40" fmla="*/ 12 w 22"/>
                <a:gd name="T41" fmla="*/ 6 h 37"/>
                <a:gd name="T42" fmla="*/ 12 w 22"/>
                <a:gd name="T43" fmla="*/ 6 h 37"/>
                <a:gd name="T44" fmla="*/ 13 w 22"/>
                <a:gd name="T45" fmla="*/ 6 h 37"/>
                <a:gd name="T46" fmla="*/ 13 w 22"/>
                <a:gd name="T47" fmla="*/ 7 h 37"/>
                <a:gd name="T48" fmla="*/ 14 w 22"/>
                <a:gd name="T49" fmla="*/ 9 h 37"/>
                <a:gd name="T50" fmla="*/ 14 w 22"/>
                <a:gd name="T51" fmla="*/ 9 h 37"/>
                <a:gd name="T52" fmla="*/ 12 w 22"/>
                <a:gd name="T53" fmla="*/ 12 h 37"/>
                <a:gd name="T54" fmla="*/ 11 w 22"/>
                <a:gd name="T55" fmla="*/ 14 h 37"/>
                <a:gd name="T56" fmla="*/ 11 w 22"/>
                <a:gd name="T57" fmla="*/ 15 h 37"/>
                <a:gd name="T58" fmla="*/ 9 w 22"/>
                <a:gd name="T59" fmla="*/ 19 h 37"/>
                <a:gd name="T60" fmla="*/ 9 w 22"/>
                <a:gd name="T61" fmla="*/ 19 h 37"/>
                <a:gd name="T62" fmla="*/ 6 w 22"/>
                <a:gd name="T63" fmla="*/ 24 h 37"/>
                <a:gd name="T64" fmla="*/ 7 w 22"/>
                <a:gd name="T65" fmla="*/ 26 h 37"/>
                <a:gd name="T66" fmla="*/ 5 w 22"/>
                <a:gd name="T67"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7">
                  <a:moveTo>
                    <a:pt x="19" y="7"/>
                  </a:moveTo>
                  <a:cubicBezTo>
                    <a:pt x="19" y="6"/>
                    <a:pt x="19" y="6"/>
                    <a:pt x="18" y="6"/>
                  </a:cubicBezTo>
                  <a:cubicBezTo>
                    <a:pt x="18" y="6"/>
                    <a:pt x="18" y="6"/>
                    <a:pt x="18" y="6"/>
                  </a:cubicBezTo>
                  <a:cubicBezTo>
                    <a:pt x="18" y="5"/>
                    <a:pt x="18" y="4"/>
                    <a:pt x="17" y="4"/>
                  </a:cubicBezTo>
                  <a:cubicBezTo>
                    <a:pt x="15" y="3"/>
                    <a:pt x="13" y="2"/>
                    <a:pt x="11" y="1"/>
                  </a:cubicBezTo>
                  <a:cubicBezTo>
                    <a:pt x="9" y="0"/>
                    <a:pt x="7" y="3"/>
                    <a:pt x="9" y="4"/>
                  </a:cubicBezTo>
                  <a:cubicBezTo>
                    <a:pt x="9" y="4"/>
                    <a:pt x="9" y="4"/>
                    <a:pt x="10" y="5"/>
                  </a:cubicBezTo>
                  <a:cubicBezTo>
                    <a:pt x="9" y="5"/>
                    <a:pt x="9" y="6"/>
                    <a:pt x="10" y="6"/>
                  </a:cubicBezTo>
                  <a:cubicBezTo>
                    <a:pt x="10" y="6"/>
                    <a:pt x="9" y="6"/>
                    <a:pt x="9" y="7"/>
                  </a:cubicBezTo>
                  <a:cubicBezTo>
                    <a:pt x="7" y="14"/>
                    <a:pt x="4" y="20"/>
                    <a:pt x="2" y="27"/>
                  </a:cubicBezTo>
                  <a:cubicBezTo>
                    <a:pt x="1" y="31"/>
                    <a:pt x="0" y="35"/>
                    <a:pt x="5" y="37"/>
                  </a:cubicBezTo>
                  <a:cubicBezTo>
                    <a:pt x="6" y="37"/>
                    <a:pt x="7" y="37"/>
                    <a:pt x="7" y="36"/>
                  </a:cubicBezTo>
                  <a:cubicBezTo>
                    <a:pt x="9" y="28"/>
                    <a:pt x="12" y="20"/>
                    <a:pt x="17" y="14"/>
                  </a:cubicBezTo>
                  <a:cubicBezTo>
                    <a:pt x="17" y="13"/>
                    <a:pt x="18" y="13"/>
                    <a:pt x="18" y="13"/>
                  </a:cubicBezTo>
                  <a:cubicBezTo>
                    <a:pt x="18" y="13"/>
                    <a:pt x="18" y="12"/>
                    <a:pt x="18" y="12"/>
                  </a:cubicBezTo>
                  <a:cubicBezTo>
                    <a:pt x="19" y="11"/>
                    <a:pt x="20" y="10"/>
                    <a:pt x="21" y="9"/>
                  </a:cubicBezTo>
                  <a:cubicBezTo>
                    <a:pt x="22" y="8"/>
                    <a:pt x="21" y="6"/>
                    <a:pt x="19" y="7"/>
                  </a:cubicBezTo>
                  <a:close/>
                  <a:moveTo>
                    <a:pt x="5" y="32"/>
                  </a:moveTo>
                  <a:cubicBezTo>
                    <a:pt x="4" y="27"/>
                    <a:pt x="11" y="11"/>
                    <a:pt x="12" y="7"/>
                  </a:cubicBezTo>
                  <a:cubicBezTo>
                    <a:pt x="12" y="7"/>
                    <a:pt x="12" y="6"/>
                    <a:pt x="12" y="6"/>
                  </a:cubicBezTo>
                  <a:cubicBezTo>
                    <a:pt x="12" y="6"/>
                    <a:pt x="12" y="6"/>
                    <a:pt x="12" y="6"/>
                  </a:cubicBezTo>
                  <a:cubicBezTo>
                    <a:pt x="12" y="6"/>
                    <a:pt x="12" y="6"/>
                    <a:pt x="12" y="6"/>
                  </a:cubicBezTo>
                  <a:cubicBezTo>
                    <a:pt x="13" y="6"/>
                    <a:pt x="13" y="6"/>
                    <a:pt x="13" y="6"/>
                  </a:cubicBezTo>
                  <a:cubicBezTo>
                    <a:pt x="13" y="7"/>
                    <a:pt x="13" y="7"/>
                    <a:pt x="13" y="7"/>
                  </a:cubicBezTo>
                  <a:cubicBezTo>
                    <a:pt x="13" y="8"/>
                    <a:pt x="13" y="9"/>
                    <a:pt x="14" y="9"/>
                  </a:cubicBezTo>
                  <a:cubicBezTo>
                    <a:pt x="14" y="9"/>
                    <a:pt x="14" y="9"/>
                    <a:pt x="14" y="9"/>
                  </a:cubicBezTo>
                  <a:cubicBezTo>
                    <a:pt x="13" y="10"/>
                    <a:pt x="13" y="11"/>
                    <a:pt x="12" y="12"/>
                  </a:cubicBezTo>
                  <a:cubicBezTo>
                    <a:pt x="12" y="13"/>
                    <a:pt x="11" y="14"/>
                    <a:pt x="11" y="14"/>
                  </a:cubicBezTo>
                  <a:cubicBezTo>
                    <a:pt x="11" y="15"/>
                    <a:pt x="11" y="15"/>
                    <a:pt x="11" y="15"/>
                  </a:cubicBezTo>
                  <a:cubicBezTo>
                    <a:pt x="10" y="16"/>
                    <a:pt x="9" y="18"/>
                    <a:pt x="9" y="19"/>
                  </a:cubicBezTo>
                  <a:cubicBezTo>
                    <a:pt x="9" y="19"/>
                    <a:pt x="9" y="19"/>
                    <a:pt x="9" y="19"/>
                  </a:cubicBezTo>
                  <a:cubicBezTo>
                    <a:pt x="8" y="21"/>
                    <a:pt x="7" y="22"/>
                    <a:pt x="6" y="24"/>
                  </a:cubicBezTo>
                  <a:cubicBezTo>
                    <a:pt x="6" y="24"/>
                    <a:pt x="6" y="25"/>
                    <a:pt x="7" y="26"/>
                  </a:cubicBezTo>
                  <a:cubicBezTo>
                    <a:pt x="6" y="28"/>
                    <a:pt x="5" y="30"/>
                    <a:pt x="5" y="32"/>
                  </a:cubicBezTo>
                  <a:close/>
                </a:path>
              </a:pathLst>
            </a:custGeom>
            <a:solidFill>
              <a:srgbClr val="4B51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09"/>
            <p:cNvSpPr/>
            <p:nvPr userDrawn="1"/>
          </p:nvSpPr>
          <p:spPr bwMode="auto">
            <a:xfrm>
              <a:off x="2971800" y="4663395"/>
              <a:ext cx="34925" cy="65088"/>
            </a:xfrm>
            <a:custGeom>
              <a:avLst/>
              <a:gdLst>
                <a:gd name="T0" fmla="*/ 18 w 19"/>
                <a:gd name="T1" fmla="*/ 4 h 36"/>
                <a:gd name="T2" fmla="*/ 16 w 19"/>
                <a:gd name="T3" fmla="*/ 2 h 36"/>
                <a:gd name="T4" fmla="*/ 15 w 19"/>
                <a:gd name="T5" fmla="*/ 1 h 36"/>
                <a:gd name="T6" fmla="*/ 13 w 19"/>
                <a:gd name="T7" fmla="*/ 4 h 36"/>
                <a:gd name="T8" fmla="*/ 14 w 19"/>
                <a:gd name="T9" fmla="*/ 5 h 36"/>
                <a:gd name="T10" fmla="*/ 14 w 19"/>
                <a:gd name="T11" fmla="*/ 5 h 36"/>
                <a:gd name="T12" fmla="*/ 13 w 19"/>
                <a:gd name="T13" fmla="*/ 5 h 36"/>
                <a:gd name="T14" fmla="*/ 12 w 19"/>
                <a:gd name="T15" fmla="*/ 7 h 36"/>
                <a:gd name="T16" fmla="*/ 11 w 19"/>
                <a:gd name="T17" fmla="*/ 8 h 36"/>
                <a:gd name="T18" fmla="*/ 6 w 19"/>
                <a:gd name="T19" fmla="*/ 18 h 36"/>
                <a:gd name="T20" fmla="*/ 6 w 19"/>
                <a:gd name="T21" fmla="*/ 20 h 36"/>
                <a:gd name="T22" fmla="*/ 1 w 19"/>
                <a:gd name="T23" fmla="*/ 30 h 36"/>
                <a:gd name="T24" fmla="*/ 1 w 19"/>
                <a:gd name="T25" fmla="*/ 31 h 36"/>
                <a:gd name="T26" fmla="*/ 2 w 19"/>
                <a:gd name="T27" fmla="*/ 32 h 36"/>
                <a:gd name="T28" fmla="*/ 2 w 19"/>
                <a:gd name="T29" fmla="*/ 33 h 36"/>
                <a:gd name="T30" fmla="*/ 5 w 19"/>
                <a:gd name="T31" fmla="*/ 34 h 36"/>
                <a:gd name="T32" fmla="*/ 6 w 19"/>
                <a:gd name="T33" fmla="*/ 35 h 36"/>
                <a:gd name="T34" fmla="*/ 9 w 19"/>
                <a:gd name="T35" fmla="*/ 34 h 36"/>
                <a:gd name="T36" fmla="*/ 10 w 19"/>
                <a:gd name="T37" fmla="*/ 23 h 36"/>
                <a:gd name="T38" fmla="*/ 17 w 19"/>
                <a:gd name="T39" fmla="*/ 7 h 36"/>
                <a:gd name="T40" fmla="*/ 19 w 19"/>
                <a:gd name="T41" fmla="*/ 5 h 36"/>
                <a:gd name="T42" fmla="*/ 18 w 19"/>
                <a:gd name="T43" fmla="*/ 4 h 36"/>
                <a:gd name="T44" fmla="*/ 18 w 19"/>
                <a:gd name="T4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6">
                  <a:moveTo>
                    <a:pt x="18" y="4"/>
                  </a:moveTo>
                  <a:cubicBezTo>
                    <a:pt x="19" y="2"/>
                    <a:pt x="17" y="1"/>
                    <a:pt x="16" y="2"/>
                  </a:cubicBezTo>
                  <a:cubicBezTo>
                    <a:pt x="16" y="1"/>
                    <a:pt x="15" y="1"/>
                    <a:pt x="15" y="1"/>
                  </a:cubicBezTo>
                  <a:cubicBezTo>
                    <a:pt x="14" y="0"/>
                    <a:pt x="12" y="2"/>
                    <a:pt x="13" y="4"/>
                  </a:cubicBezTo>
                  <a:cubicBezTo>
                    <a:pt x="13" y="4"/>
                    <a:pt x="14" y="4"/>
                    <a:pt x="14" y="5"/>
                  </a:cubicBezTo>
                  <a:cubicBezTo>
                    <a:pt x="14" y="5"/>
                    <a:pt x="14" y="5"/>
                    <a:pt x="14" y="5"/>
                  </a:cubicBezTo>
                  <a:cubicBezTo>
                    <a:pt x="13" y="4"/>
                    <a:pt x="13" y="4"/>
                    <a:pt x="13" y="5"/>
                  </a:cubicBezTo>
                  <a:cubicBezTo>
                    <a:pt x="12" y="6"/>
                    <a:pt x="12" y="6"/>
                    <a:pt x="12" y="7"/>
                  </a:cubicBezTo>
                  <a:cubicBezTo>
                    <a:pt x="11" y="7"/>
                    <a:pt x="11" y="7"/>
                    <a:pt x="11" y="8"/>
                  </a:cubicBezTo>
                  <a:cubicBezTo>
                    <a:pt x="9" y="11"/>
                    <a:pt x="8" y="14"/>
                    <a:pt x="6" y="18"/>
                  </a:cubicBezTo>
                  <a:cubicBezTo>
                    <a:pt x="5" y="19"/>
                    <a:pt x="6" y="19"/>
                    <a:pt x="6" y="20"/>
                  </a:cubicBezTo>
                  <a:cubicBezTo>
                    <a:pt x="5" y="23"/>
                    <a:pt x="3" y="26"/>
                    <a:pt x="1" y="30"/>
                  </a:cubicBezTo>
                  <a:cubicBezTo>
                    <a:pt x="0" y="30"/>
                    <a:pt x="0" y="31"/>
                    <a:pt x="1" y="31"/>
                  </a:cubicBezTo>
                  <a:cubicBezTo>
                    <a:pt x="1" y="32"/>
                    <a:pt x="2" y="32"/>
                    <a:pt x="2" y="32"/>
                  </a:cubicBezTo>
                  <a:cubicBezTo>
                    <a:pt x="2" y="32"/>
                    <a:pt x="2" y="33"/>
                    <a:pt x="2" y="33"/>
                  </a:cubicBezTo>
                  <a:cubicBezTo>
                    <a:pt x="1" y="34"/>
                    <a:pt x="4" y="35"/>
                    <a:pt x="5" y="34"/>
                  </a:cubicBezTo>
                  <a:cubicBezTo>
                    <a:pt x="5" y="34"/>
                    <a:pt x="6" y="35"/>
                    <a:pt x="6" y="35"/>
                  </a:cubicBezTo>
                  <a:cubicBezTo>
                    <a:pt x="7" y="36"/>
                    <a:pt x="9" y="36"/>
                    <a:pt x="9" y="34"/>
                  </a:cubicBezTo>
                  <a:cubicBezTo>
                    <a:pt x="9" y="30"/>
                    <a:pt x="9" y="27"/>
                    <a:pt x="10" y="23"/>
                  </a:cubicBezTo>
                  <a:cubicBezTo>
                    <a:pt x="12" y="18"/>
                    <a:pt x="14" y="12"/>
                    <a:pt x="17" y="7"/>
                  </a:cubicBezTo>
                  <a:cubicBezTo>
                    <a:pt x="18" y="7"/>
                    <a:pt x="19" y="6"/>
                    <a:pt x="19" y="5"/>
                  </a:cubicBezTo>
                  <a:cubicBezTo>
                    <a:pt x="18" y="4"/>
                    <a:pt x="18" y="4"/>
                    <a:pt x="18" y="4"/>
                  </a:cubicBezTo>
                  <a:cubicBezTo>
                    <a:pt x="18" y="4"/>
                    <a:pt x="18" y="4"/>
                    <a:pt x="18" y="4"/>
                  </a:cubicBezTo>
                  <a:close/>
                </a:path>
              </a:pathLst>
            </a:custGeom>
            <a:solidFill>
              <a:srgbClr val="4B51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10"/>
            <p:cNvSpPr/>
            <p:nvPr userDrawn="1"/>
          </p:nvSpPr>
          <p:spPr bwMode="auto">
            <a:xfrm>
              <a:off x="3233738" y="4253820"/>
              <a:ext cx="449263" cy="161925"/>
            </a:xfrm>
            <a:custGeom>
              <a:avLst/>
              <a:gdLst>
                <a:gd name="T0" fmla="*/ 218 w 245"/>
                <a:gd name="T1" fmla="*/ 34 h 88"/>
                <a:gd name="T2" fmla="*/ 148 w 245"/>
                <a:gd name="T3" fmla="*/ 18 h 88"/>
                <a:gd name="T4" fmla="*/ 9 w 245"/>
                <a:gd name="T5" fmla="*/ 7 h 88"/>
                <a:gd name="T6" fmla="*/ 9 w 245"/>
                <a:gd name="T7" fmla="*/ 8 h 88"/>
                <a:gd name="T8" fmla="*/ 127 w 245"/>
                <a:gd name="T9" fmla="*/ 16 h 88"/>
                <a:gd name="T10" fmla="*/ 184 w 245"/>
                <a:gd name="T11" fmla="*/ 29 h 88"/>
                <a:gd name="T12" fmla="*/ 211 w 245"/>
                <a:gd name="T13" fmla="*/ 35 h 88"/>
                <a:gd name="T14" fmla="*/ 223 w 245"/>
                <a:gd name="T15" fmla="*/ 39 h 88"/>
                <a:gd name="T16" fmla="*/ 235 w 245"/>
                <a:gd name="T17" fmla="*/ 52 h 88"/>
                <a:gd name="T18" fmla="*/ 225 w 245"/>
                <a:gd name="T19" fmla="*/ 65 h 88"/>
                <a:gd name="T20" fmla="*/ 112 w 245"/>
                <a:gd name="T21" fmla="*/ 78 h 88"/>
                <a:gd name="T22" fmla="*/ 3 w 245"/>
                <a:gd name="T23" fmla="*/ 25 h 88"/>
                <a:gd name="T24" fmla="*/ 2 w 245"/>
                <a:gd name="T25" fmla="*/ 28 h 88"/>
                <a:gd name="T26" fmla="*/ 124 w 245"/>
                <a:gd name="T27" fmla="*/ 83 h 88"/>
                <a:gd name="T28" fmla="*/ 182 w 245"/>
                <a:gd name="T29" fmla="*/ 84 h 88"/>
                <a:gd name="T30" fmla="*/ 235 w 245"/>
                <a:gd name="T31" fmla="*/ 59 h 88"/>
                <a:gd name="T32" fmla="*/ 218 w 245"/>
                <a:gd name="T33"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88">
                  <a:moveTo>
                    <a:pt x="218" y="34"/>
                  </a:moveTo>
                  <a:cubicBezTo>
                    <a:pt x="195" y="28"/>
                    <a:pt x="171" y="23"/>
                    <a:pt x="148" y="18"/>
                  </a:cubicBezTo>
                  <a:cubicBezTo>
                    <a:pt x="103" y="8"/>
                    <a:pt x="54" y="0"/>
                    <a:pt x="9" y="7"/>
                  </a:cubicBezTo>
                  <a:cubicBezTo>
                    <a:pt x="8" y="7"/>
                    <a:pt x="8" y="8"/>
                    <a:pt x="9" y="8"/>
                  </a:cubicBezTo>
                  <a:cubicBezTo>
                    <a:pt x="49" y="7"/>
                    <a:pt x="88" y="9"/>
                    <a:pt x="127" y="16"/>
                  </a:cubicBezTo>
                  <a:cubicBezTo>
                    <a:pt x="146" y="19"/>
                    <a:pt x="165" y="24"/>
                    <a:pt x="184" y="29"/>
                  </a:cubicBezTo>
                  <a:cubicBezTo>
                    <a:pt x="193" y="31"/>
                    <a:pt x="202" y="33"/>
                    <a:pt x="211" y="35"/>
                  </a:cubicBezTo>
                  <a:cubicBezTo>
                    <a:pt x="215" y="36"/>
                    <a:pt x="219" y="37"/>
                    <a:pt x="223" y="39"/>
                  </a:cubicBezTo>
                  <a:cubicBezTo>
                    <a:pt x="230" y="40"/>
                    <a:pt x="234" y="44"/>
                    <a:pt x="235" y="52"/>
                  </a:cubicBezTo>
                  <a:cubicBezTo>
                    <a:pt x="234" y="58"/>
                    <a:pt x="229" y="62"/>
                    <a:pt x="225" y="65"/>
                  </a:cubicBezTo>
                  <a:cubicBezTo>
                    <a:pt x="193" y="88"/>
                    <a:pt x="148" y="87"/>
                    <a:pt x="112" y="78"/>
                  </a:cubicBezTo>
                  <a:cubicBezTo>
                    <a:pt x="73" y="68"/>
                    <a:pt x="37" y="46"/>
                    <a:pt x="3" y="25"/>
                  </a:cubicBezTo>
                  <a:cubicBezTo>
                    <a:pt x="2" y="25"/>
                    <a:pt x="0" y="27"/>
                    <a:pt x="2" y="28"/>
                  </a:cubicBezTo>
                  <a:cubicBezTo>
                    <a:pt x="40" y="51"/>
                    <a:pt x="79" y="74"/>
                    <a:pt x="124" y="83"/>
                  </a:cubicBezTo>
                  <a:cubicBezTo>
                    <a:pt x="143" y="87"/>
                    <a:pt x="163" y="88"/>
                    <a:pt x="182" y="84"/>
                  </a:cubicBezTo>
                  <a:cubicBezTo>
                    <a:pt x="200" y="81"/>
                    <a:pt x="223" y="74"/>
                    <a:pt x="235" y="59"/>
                  </a:cubicBezTo>
                  <a:cubicBezTo>
                    <a:pt x="245" y="45"/>
                    <a:pt x="229" y="37"/>
                    <a:pt x="218" y="34"/>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11"/>
            <p:cNvSpPr/>
            <p:nvPr userDrawn="1"/>
          </p:nvSpPr>
          <p:spPr bwMode="auto">
            <a:xfrm>
              <a:off x="2814638" y="3963308"/>
              <a:ext cx="357188" cy="292100"/>
            </a:xfrm>
            <a:custGeom>
              <a:avLst/>
              <a:gdLst>
                <a:gd name="T0" fmla="*/ 194 w 195"/>
                <a:gd name="T1" fmla="*/ 138 h 160"/>
                <a:gd name="T2" fmla="*/ 88 w 195"/>
                <a:gd name="T3" fmla="*/ 41 h 160"/>
                <a:gd name="T4" fmla="*/ 31 w 195"/>
                <a:gd name="T5" fmla="*/ 5 h 160"/>
                <a:gd name="T6" fmla="*/ 3 w 195"/>
                <a:gd name="T7" fmla="*/ 24 h 160"/>
                <a:gd name="T8" fmla="*/ 21 w 195"/>
                <a:gd name="T9" fmla="*/ 80 h 160"/>
                <a:gd name="T10" fmla="*/ 71 w 195"/>
                <a:gd name="T11" fmla="*/ 120 h 160"/>
                <a:gd name="T12" fmla="*/ 188 w 195"/>
                <a:gd name="T13" fmla="*/ 159 h 160"/>
                <a:gd name="T14" fmla="*/ 188 w 195"/>
                <a:gd name="T15" fmla="*/ 157 h 160"/>
                <a:gd name="T16" fmla="*/ 83 w 195"/>
                <a:gd name="T17" fmla="*/ 125 h 160"/>
                <a:gd name="T18" fmla="*/ 5 w 195"/>
                <a:gd name="T19" fmla="*/ 30 h 160"/>
                <a:gd name="T20" fmla="*/ 28 w 195"/>
                <a:gd name="T21" fmla="*/ 6 h 160"/>
                <a:gd name="T22" fmla="*/ 55 w 195"/>
                <a:gd name="T23" fmla="*/ 22 h 160"/>
                <a:gd name="T24" fmla="*/ 105 w 195"/>
                <a:gd name="T25" fmla="*/ 58 h 160"/>
                <a:gd name="T26" fmla="*/ 193 w 195"/>
                <a:gd name="T27" fmla="*/ 140 h 160"/>
                <a:gd name="T28" fmla="*/ 194 w 195"/>
                <a:gd name="T29" fmla="*/ 1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60">
                  <a:moveTo>
                    <a:pt x="194" y="138"/>
                  </a:moveTo>
                  <a:cubicBezTo>
                    <a:pt x="160" y="104"/>
                    <a:pt x="126" y="71"/>
                    <a:pt x="88" y="41"/>
                  </a:cubicBezTo>
                  <a:cubicBezTo>
                    <a:pt x="71" y="28"/>
                    <a:pt x="52" y="13"/>
                    <a:pt x="31" y="5"/>
                  </a:cubicBezTo>
                  <a:cubicBezTo>
                    <a:pt x="16" y="0"/>
                    <a:pt x="6" y="10"/>
                    <a:pt x="3" y="24"/>
                  </a:cubicBezTo>
                  <a:cubicBezTo>
                    <a:pt x="0" y="44"/>
                    <a:pt x="10" y="65"/>
                    <a:pt x="21" y="80"/>
                  </a:cubicBezTo>
                  <a:cubicBezTo>
                    <a:pt x="34" y="97"/>
                    <a:pt x="52" y="109"/>
                    <a:pt x="71" y="120"/>
                  </a:cubicBezTo>
                  <a:cubicBezTo>
                    <a:pt x="106" y="142"/>
                    <a:pt x="146" y="160"/>
                    <a:pt x="188" y="159"/>
                  </a:cubicBezTo>
                  <a:cubicBezTo>
                    <a:pt x="190" y="159"/>
                    <a:pt x="190" y="157"/>
                    <a:pt x="188" y="157"/>
                  </a:cubicBezTo>
                  <a:cubicBezTo>
                    <a:pt x="150" y="157"/>
                    <a:pt x="115" y="143"/>
                    <a:pt x="83" y="125"/>
                  </a:cubicBezTo>
                  <a:cubicBezTo>
                    <a:pt x="46" y="104"/>
                    <a:pt x="5" y="76"/>
                    <a:pt x="5" y="30"/>
                  </a:cubicBezTo>
                  <a:cubicBezTo>
                    <a:pt x="4" y="16"/>
                    <a:pt x="13" y="3"/>
                    <a:pt x="28" y="6"/>
                  </a:cubicBezTo>
                  <a:cubicBezTo>
                    <a:pt x="38" y="8"/>
                    <a:pt x="47" y="16"/>
                    <a:pt x="55" y="22"/>
                  </a:cubicBezTo>
                  <a:cubicBezTo>
                    <a:pt x="72" y="33"/>
                    <a:pt x="89" y="45"/>
                    <a:pt x="105" y="58"/>
                  </a:cubicBezTo>
                  <a:cubicBezTo>
                    <a:pt x="136" y="84"/>
                    <a:pt x="164" y="112"/>
                    <a:pt x="193" y="140"/>
                  </a:cubicBezTo>
                  <a:cubicBezTo>
                    <a:pt x="194" y="141"/>
                    <a:pt x="195" y="139"/>
                    <a:pt x="194" y="138"/>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12"/>
            <p:cNvSpPr/>
            <p:nvPr userDrawn="1"/>
          </p:nvSpPr>
          <p:spPr bwMode="auto">
            <a:xfrm>
              <a:off x="2932113" y="4150633"/>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13"/>
            <p:cNvSpPr/>
            <p:nvPr userDrawn="1"/>
          </p:nvSpPr>
          <p:spPr bwMode="auto">
            <a:xfrm>
              <a:off x="2838450" y="4142695"/>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14"/>
            <p:cNvSpPr/>
            <p:nvPr userDrawn="1"/>
          </p:nvSpPr>
          <p:spPr bwMode="auto">
            <a:xfrm>
              <a:off x="2787650" y="4134758"/>
              <a:ext cx="3175" cy="7938"/>
            </a:xfrm>
            <a:custGeom>
              <a:avLst/>
              <a:gdLst>
                <a:gd name="T0" fmla="*/ 2 w 2"/>
                <a:gd name="T1" fmla="*/ 0 h 4"/>
                <a:gd name="T2" fmla="*/ 1 w 2"/>
                <a:gd name="T3" fmla="*/ 2 h 4"/>
                <a:gd name="T4" fmla="*/ 2 w 2"/>
                <a:gd name="T5" fmla="*/ 3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1" y="1"/>
                    <a:pt x="1" y="2"/>
                    <a:pt x="1" y="2"/>
                  </a:cubicBezTo>
                  <a:cubicBezTo>
                    <a:pt x="0" y="3"/>
                    <a:pt x="2" y="4"/>
                    <a:pt x="2" y="3"/>
                  </a:cubicBezTo>
                  <a:cubicBezTo>
                    <a:pt x="2" y="2"/>
                    <a:pt x="2" y="1"/>
                    <a:pt x="2" y="0"/>
                  </a:cubicBezTo>
                  <a:cubicBezTo>
                    <a:pt x="2" y="0"/>
                    <a:pt x="2" y="0"/>
                    <a:pt x="2" y="0"/>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15"/>
            <p:cNvSpPr/>
            <p:nvPr userDrawn="1"/>
          </p:nvSpPr>
          <p:spPr bwMode="auto">
            <a:xfrm>
              <a:off x="2841625" y="4001408"/>
              <a:ext cx="39688" cy="39688"/>
            </a:xfrm>
            <a:custGeom>
              <a:avLst/>
              <a:gdLst>
                <a:gd name="T0" fmla="*/ 20 w 21"/>
                <a:gd name="T1" fmla="*/ 11 h 22"/>
                <a:gd name="T2" fmla="*/ 16 w 21"/>
                <a:gd name="T3" fmla="*/ 6 h 22"/>
                <a:gd name="T4" fmla="*/ 10 w 21"/>
                <a:gd name="T5" fmla="*/ 1 h 22"/>
                <a:gd name="T6" fmla="*/ 8 w 21"/>
                <a:gd name="T7" fmla="*/ 3 h 22"/>
                <a:gd name="T8" fmla="*/ 9 w 21"/>
                <a:gd name="T9" fmla="*/ 5 h 22"/>
                <a:gd name="T10" fmla="*/ 9 w 21"/>
                <a:gd name="T11" fmla="*/ 5 h 22"/>
                <a:gd name="T12" fmla="*/ 6 w 21"/>
                <a:gd name="T13" fmla="*/ 8 h 22"/>
                <a:gd name="T14" fmla="*/ 4 w 21"/>
                <a:gd name="T15" fmla="*/ 11 h 22"/>
                <a:gd name="T16" fmla="*/ 1 w 21"/>
                <a:gd name="T17" fmla="*/ 15 h 22"/>
                <a:gd name="T18" fmla="*/ 7 w 21"/>
                <a:gd name="T19" fmla="*/ 20 h 22"/>
                <a:gd name="T20" fmla="*/ 11 w 21"/>
                <a:gd name="T21" fmla="*/ 21 h 22"/>
                <a:gd name="T22" fmla="*/ 13 w 21"/>
                <a:gd name="T23" fmla="*/ 20 h 22"/>
                <a:gd name="T24" fmla="*/ 18 w 21"/>
                <a:gd name="T25" fmla="*/ 19 h 22"/>
                <a:gd name="T26" fmla="*/ 20 w 21"/>
                <a:gd name="T27" fmla="*/ 13 h 22"/>
                <a:gd name="T28" fmla="*/ 20 w 21"/>
                <a:gd name="T2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2">
                  <a:moveTo>
                    <a:pt x="20" y="11"/>
                  </a:moveTo>
                  <a:cubicBezTo>
                    <a:pt x="20" y="8"/>
                    <a:pt x="18" y="7"/>
                    <a:pt x="16" y="6"/>
                  </a:cubicBezTo>
                  <a:cubicBezTo>
                    <a:pt x="15" y="4"/>
                    <a:pt x="13" y="2"/>
                    <a:pt x="10" y="1"/>
                  </a:cubicBezTo>
                  <a:cubicBezTo>
                    <a:pt x="9" y="0"/>
                    <a:pt x="7" y="2"/>
                    <a:pt x="8" y="3"/>
                  </a:cubicBezTo>
                  <a:cubicBezTo>
                    <a:pt x="9" y="4"/>
                    <a:pt x="9" y="5"/>
                    <a:pt x="9" y="5"/>
                  </a:cubicBezTo>
                  <a:cubicBezTo>
                    <a:pt x="9" y="5"/>
                    <a:pt x="9" y="5"/>
                    <a:pt x="9" y="5"/>
                  </a:cubicBezTo>
                  <a:cubicBezTo>
                    <a:pt x="8" y="5"/>
                    <a:pt x="7" y="6"/>
                    <a:pt x="6" y="8"/>
                  </a:cubicBezTo>
                  <a:cubicBezTo>
                    <a:pt x="5" y="9"/>
                    <a:pt x="5" y="10"/>
                    <a:pt x="4" y="11"/>
                  </a:cubicBezTo>
                  <a:cubicBezTo>
                    <a:pt x="2" y="12"/>
                    <a:pt x="0" y="13"/>
                    <a:pt x="1" y="15"/>
                  </a:cubicBezTo>
                  <a:cubicBezTo>
                    <a:pt x="1" y="19"/>
                    <a:pt x="4" y="20"/>
                    <a:pt x="7" y="20"/>
                  </a:cubicBezTo>
                  <a:cubicBezTo>
                    <a:pt x="8" y="21"/>
                    <a:pt x="10" y="22"/>
                    <a:pt x="11" y="21"/>
                  </a:cubicBezTo>
                  <a:cubicBezTo>
                    <a:pt x="12" y="21"/>
                    <a:pt x="13" y="20"/>
                    <a:pt x="13" y="20"/>
                  </a:cubicBezTo>
                  <a:cubicBezTo>
                    <a:pt x="15" y="21"/>
                    <a:pt x="17" y="21"/>
                    <a:pt x="18" y="19"/>
                  </a:cubicBezTo>
                  <a:cubicBezTo>
                    <a:pt x="20" y="17"/>
                    <a:pt x="21" y="15"/>
                    <a:pt x="20" y="13"/>
                  </a:cubicBezTo>
                  <a:cubicBezTo>
                    <a:pt x="20" y="12"/>
                    <a:pt x="20" y="11"/>
                    <a:pt x="20" y="11"/>
                  </a:cubicBezTo>
                  <a:close/>
                </a:path>
              </a:pathLst>
            </a:custGeom>
            <a:solidFill>
              <a:srgbClr val="B5B0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16"/>
            <p:cNvSpPr/>
            <p:nvPr userDrawn="1"/>
          </p:nvSpPr>
          <p:spPr bwMode="auto">
            <a:xfrm>
              <a:off x="2874963" y="4231595"/>
              <a:ext cx="25400" cy="17463"/>
            </a:xfrm>
            <a:custGeom>
              <a:avLst/>
              <a:gdLst>
                <a:gd name="T0" fmla="*/ 14 w 14"/>
                <a:gd name="T1" fmla="*/ 3 h 9"/>
                <a:gd name="T2" fmla="*/ 12 w 14"/>
                <a:gd name="T3" fmla="*/ 3 h 9"/>
                <a:gd name="T4" fmla="*/ 12 w 14"/>
                <a:gd name="T5" fmla="*/ 2 h 9"/>
                <a:gd name="T6" fmla="*/ 6 w 14"/>
                <a:gd name="T7" fmla="*/ 1 h 9"/>
                <a:gd name="T8" fmla="*/ 1 w 14"/>
                <a:gd name="T9" fmla="*/ 1 h 9"/>
                <a:gd name="T10" fmla="*/ 1 w 14"/>
                <a:gd name="T11" fmla="*/ 3 h 9"/>
                <a:gd name="T12" fmla="*/ 5 w 14"/>
                <a:gd name="T13" fmla="*/ 5 h 9"/>
                <a:gd name="T14" fmla="*/ 5 w 14"/>
                <a:gd name="T15" fmla="*/ 5 h 9"/>
                <a:gd name="T16" fmla="*/ 5 w 14"/>
                <a:gd name="T17" fmla="*/ 6 h 9"/>
                <a:gd name="T18" fmla="*/ 9 w 14"/>
                <a:gd name="T19" fmla="*/ 9 h 9"/>
                <a:gd name="T20" fmla="*/ 10 w 14"/>
                <a:gd name="T21" fmla="*/ 7 h 9"/>
                <a:gd name="T22" fmla="*/ 12 w 14"/>
                <a:gd name="T23" fmla="*/ 6 h 9"/>
                <a:gd name="T24" fmla="*/ 14 w 14"/>
                <a:gd name="T25" fmla="*/ 5 h 9"/>
                <a:gd name="T26" fmla="*/ 14 w 14"/>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9">
                  <a:moveTo>
                    <a:pt x="14" y="3"/>
                  </a:moveTo>
                  <a:cubicBezTo>
                    <a:pt x="13" y="3"/>
                    <a:pt x="13" y="3"/>
                    <a:pt x="12" y="3"/>
                  </a:cubicBezTo>
                  <a:cubicBezTo>
                    <a:pt x="12" y="2"/>
                    <a:pt x="12" y="2"/>
                    <a:pt x="12" y="2"/>
                  </a:cubicBezTo>
                  <a:cubicBezTo>
                    <a:pt x="10" y="0"/>
                    <a:pt x="8" y="0"/>
                    <a:pt x="6" y="1"/>
                  </a:cubicBezTo>
                  <a:cubicBezTo>
                    <a:pt x="5" y="1"/>
                    <a:pt x="3" y="0"/>
                    <a:pt x="1" y="1"/>
                  </a:cubicBezTo>
                  <a:cubicBezTo>
                    <a:pt x="0" y="1"/>
                    <a:pt x="0" y="2"/>
                    <a:pt x="1" y="3"/>
                  </a:cubicBezTo>
                  <a:cubicBezTo>
                    <a:pt x="2" y="4"/>
                    <a:pt x="3" y="5"/>
                    <a:pt x="5" y="5"/>
                  </a:cubicBezTo>
                  <a:cubicBezTo>
                    <a:pt x="5" y="5"/>
                    <a:pt x="5" y="5"/>
                    <a:pt x="5" y="5"/>
                  </a:cubicBezTo>
                  <a:cubicBezTo>
                    <a:pt x="5" y="6"/>
                    <a:pt x="5" y="6"/>
                    <a:pt x="5" y="6"/>
                  </a:cubicBezTo>
                  <a:cubicBezTo>
                    <a:pt x="6" y="7"/>
                    <a:pt x="7" y="8"/>
                    <a:pt x="9" y="9"/>
                  </a:cubicBezTo>
                  <a:cubicBezTo>
                    <a:pt x="9" y="9"/>
                    <a:pt x="10" y="8"/>
                    <a:pt x="10" y="7"/>
                  </a:cubicBezTo>
                  <a:cubicBezTo>
                    <a:pt x="11" y="7"/>
                    <a:pt x="12" y="6"/>
                    <a:pt x="12" y="6"/>
                  </a:cubicBezTo>
                  <a:cubicBezTo>
                    <a:pt x="13" y="5"/>
                    <a:pt x="13" y="5"/>
                    <a:pt x="14" y="5"/>
                  </a:cubicBezTo>
                  <a:cubicBezTo>
                    <a:pt x="14" y="5"/>
                    <a:pt x="14" y="4"/>
                    <a:pt x="14" y="3"/>
                  </a:cubicBezTo>
                  <a:close/>
                </a:path>
              </a:pathLst>
            </a:custGeom>
            <a:solidFill>
              <a:srgbClr val="B5B0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17"/>
            <p:cNvSpPr/>
            <p:nvPr userDrawn="1"/>
          </p:nvSpPr>
          <p:spPr bwMode="auto">
            <a:xfrm>
              <a:off x="3433763" y="4485595"/>
              <a:ext cx="26988" cy="19050"/>
            </a:xfrm>
            <a:custGeom>
              <a:avLst/>
              <a:gdLst>
                <a:gd name="T0" fmla="*/ 10 w 15"/>
                <a:gd name="T1" fmla="*/ 3 h 11"/>
                <a:gd name="T2" fmla="*/ 10 w 15"/>
                <a:gd name="T3" fmla="*/ 3 h 11"/>
                <a:gd name="T4" fmla="*/ 9 w 15"/>
                <a:gd name="T5" fmla="*/ 2 h 11"/>
                <a:gd name="T6" fmla="*/ 7 w 15"/>
                <a:gd name="T7" fmla="*/ 1 h 11"/>
                <a:gd name="T8" fmla="*/ 7 w 15"/>
                <a:gd name="T9" fmla="*/ 2 h 11"/>
                <a:gd name="T10" fmla="*/ 6 w 15"/>
                <a:gd name="T11" fmla="*/ 1 h 11"/>
                <a:gd name="T12" fmla="*/ 1 w 15"/>
                <a:gd name="T13" fmla="*/ 8 h 11"/>
                <a:gd name="T14" fmla="*/ 3 w 15"/>
                <a:gd name="T15" fmla="*/ 9 h 11"/>
                <a:gd name="T16" fmla="*/ 9 w 15"/>
                <a:gd name="T17" fmla="*/ 9 h 11"/>
                <a:gd name="T18" fmla="*/ 9 w 15"/>
                <a:gd name="T19" fmla="*/ 9 h 11"/>
                <a:gd name="T20" fmla="*/ 13 w 15"/>
                <a:gd name="T21" fmla="*/ 10 h 11"/>
                <a:gd name="T22" fmla="*/ 15 w 15"/>
                <a:gd name="T23" fmla="*/ 8 h 11"/>
                <a:gd name="T24" fmla="*/ 10 w 15"/>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1">
                  <a:moveTo>
                    <a:pt x="10" y="3"/>
                  </a:moveTo>
                  <a:cubicBezTo>
                    <a:pt x="10" y="3"/>
                    <a:pt x="10" y="3"/>
                    <a:pt x="10" y="3"/>
                  </a:cubicBezTo>
                  <a:cubicBezTo>
                    <a:pt x="10" y="3"/>
                    <a:pt x="10" y="2"/>
                    <a:pt x="9" y="2"/>
                  </a:cubicBezTo>
                  <a:cubicBezTo>
                    <a:pt x="10" y="1"/>
                    <a:pt x="8" y="0"/>
                    <a:pt x="7" y="1"/>
                  </a:cubicBezTo>
                  <a:cubicBezTo>
                    <a:pt x="7" y="1"/>
                    <a:pt x="7" y="1"/>
                    <a:pt x="7" y="2"/>
                  </a:cubicBezTo>
                  <a:cubicBezTo>
                    <a:pt x="6" y="2"/>
                    <a:pt x="6" y="1"/>
                    <a:pt x="6" y="1"/>
                  </a:cubicBezTo>
                  <a:cubicBezTo>
                    <a:pt x="2" y="1"/>
                    <a:pt x="0" y="5"/>
                    <a:pt x="1" y="8"/>
                  </a:cubicBezTo>
                  <a:cubicBezTo>
                    <a:pt x="1" y="9"/>
                    <a:pt x="2" y="9"/>
                    <a:pt x="3" y="9"/>
                  </a:cubicBezTo>
                  <a:cubicBezTo>
                    <a:pt x="4" y="11"/>
                    <a:pt x="7" y="11"/>
                    <a:pt x="9" y="9"/>
                  </a:cubicBezTo>
                  <a:cubicBezTo>
                    <a:pt x="9" y="9"/>
                    <a:pt x="9" y="9"/>
                    <a:pt x="9" y="9"/>
                  </a:cubicBezTo>
                  <a:cubicBezTo>
                    <a:pt x="10" y="10"/>
                    <a:pt x="12" y="10"/>
                    <a:pt x="13" y="10"/>
                  </a:cubicBezTo>
                  <a:cubicBezTo>
                    <a:pt x="14" y="10"/>
                    <a:pt x="15" y="9"/>
                    <a:pt x="15" y="8"/>
                  </a:cubicBezTo>
                  <a:cubicBezTo>
                    <a:pt x="14" y="6"/>
                    <a:pt x="12" y="4"/>
                    <a:pt x="10" y="3"/>
                  </a:cubicBezTo>
                  <a:close/>
                </a:path>
              </a:pathLst>
            </a:custGeom>
            <a:solidFill>
              <a:srgbClr val="B5B0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18"/>
            <p:cNvSpPr/>
            <p:nvPr userDrawn="1"/>
          </p:nvSpPr>
          <p:spPr bwMode="auto">
            <a:xfrm>
              <a:off x="3116263" y="4382408"/>
              <a:ext cx="53975" cy="53975"/>
            </a:xfrm>
            <a:custGeom>
              <a:avLst/>
              <a:gdLst>
                <a:gd name="T0" fmla="*/ 25 w 29"/>
                <a:gd name="T1" fmla="*/ 2 h 29"/>
                <a:gd name="T2" fmla="*/ 25 w 29"/>
                <a:gd name="T3" fmla="*/ 2 h 29"/>
                <a:gd name="T4" fmla="*/ 22 w 29"/>
                <a:gd name="T5" fmla="*/ 2 h 29"/>
                <a:gd name="T6" fmla="*/ 21 w 29"/>
                <a:gd name="T7" fmla="*/ 3 h 29"/>
                <a:gd name="T8" fmla="*/ 20 w 29"/>
                <a:gd name="T9" fmla="*/ 4 h 29"/>
                <a:gd name="T10" fmla="*/ 20 w 29"/>
                <a:gd name="T11" fmla="*/ 4 h 29"/>
                <a:gd name="T12" fmla="*/ 12 w 29"/>
                <a:gd name="T13" fmla="*/ 3 h 29"/>
                <a:gd name="T14" fmla="*/ 12 w 29"/>
                <a:gd name="T15" fmla="*/ 4 h 29"/>
                <a:gd name="T16" fmla="*/ 18 w 29"/>
                <a:gd name="T17" fmla="*/ 6 h 29"/>
                <a:gd name="T18" fmla="*/ 17 w 29"/>
                <a:gd name="T19" fmla="*/ 7 h 29"/>
                <a:gd name="T20" fmla="*/ 16 w 29"/>
                <a:gd name="T21" fmla="*/ 8 h 29"/>
                <a:gd name="T22" fmla="*/ 15 w 29"/>
                <a:gd name="T23" fmla="*/ 10 h 29"/>
                <a:gd name="T24" fmla="*/ 11 w 29"/>
                <a:gd name="T25" fmla="*/ 12 h 29"/>
                <a:gd name="T26" fmla="*/ 11 w 29"/>
                <a:gd name="T27" fmla="*/ 14 h 29"/>
                <a:gd name="T28" fmla="*/ 9 w 29"/>
                <a:gd name="T29" fmla="*/ 16 h 29"/>
                <a:gd name="T30" fmla="*/ 9 w 29"/>
                <a:gd name="T31" fmla="*/ 16 h 29"/>
                <a:gd name="T32" fmla="*/ 1 w 29"/>
                <a:gd name="T33" fmla="*/ 26 h 29"/>
                <a:gd name="T34" fmla="*/ 3 w 29"/>
                <a:gd name="T35" fmla="*/ 28 h 29"/>
                <a:gd name="T36" fmla="*/ 3 w 29"/>
                <a:gd name="T37" fmla="*/ 28 h 29"/>
                <a:gd name="T38" fmla="*/ 6 w 29"/>
                <a:gd name="T39" fmla="*/ 28 h 29"/>
                <a:gd name="T40" fmla="*/ 8 w 29"/>
                <a:gd name="T41" fmla="*/ 25 h 29"/>
                <a:gd name="T42" fmla="*/ 8 w 29"/>
                <a:gd name="T43" fmla="*/ 25 h 29"/>
                <a:gd name="T44" fmla="*/ 8 w 29"/>
                <a:gd name="T45" fmla="*/ 24 h 29"/>
                <a:gd name="T46" fmla="*/ 11 w 29"/>
                <a:gd name="T47" fmla="*/ 21 h 29"/>
                <a:gd name="T48" fmla="*/ 18 w 29"/>
                <a:gd name="T49" fmla="*/ 13 h 29"/>
                <a:gd name="T50" fmla="*/ 18 w 29"/>
                <a:gd name="T51" fmla="*/ 13 h 29"/>
                <a:gd name="T52" fmla="*/ 25 w 29"/>
                <a:gd name="T53" fmla="*/ 8 h 29"/>
                <a:gd name="T54" fmla="*/ 26 w 29"/>
                <a:gd name="T55" fmla="*/ 7 h 29"/>
                <a:gd name="T56" fmla="*/ 26 w 29"/>
                <a:gd name="T57" fmla="*/ 6 h 29"/>
                <a:gd name="T58" fmla="*/ 28 w 29"/>
                <a:gd name="T59" fmla="*/ 4 h 29"/>
                <a:gd name="T60" fmla="*/ 25 w 29"/>
                <a:gd name="T6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29">
                  <a:moveTo>
                    <a:pt x="25" y="2"/>
                  </a:moveTo>
                  <a:cubicBezTo>
                    <a:pt x="25" y="2"/>
                    <a:pt x="25" y="2"/>
                    <a:pt x="25" y="2"/>
                  </a:cubicBezTo>
                  <a:cubicBezTo>
                    <a:pt x="24" y="1"/>
                    <a:pt x="23" y="1"/>
                    <a:pt x="22" y="2"/>
                  </a:cubicBezTo>
                  <a:cubicBezTo>
                    <a:pt x="22" y="2"/>
                    <a:pt x="22" y="3"/>
                    <a:pt x="21" y="3"/>
                  </a:cubicBezTo>
                  <a:cubicBezTo>
                    <a:pt x="21" y="3"/>
                    <a:pt x="20" y="3"/>
                    <a:pt x="20" y="4"/>
                  </a:cubicBezTo>
                  <a:cubicBezTo>
                    <a:pt x="20" y="4"/>
                    <a:pt x="20" y="4"/>
                    <a:pt x="20" y="4"/>
                  </a:cubicBezTo>
                  <a:cubicBezTo>
                    <a:pt x="17" y="3"/>
                    <a:pt x="15" y="3"/>
                    <a:pt x="12" y="3"/>
                  </a:cubicBezTo>
                  <a:cubicBezTo>
                    <a:pt x="11" y="3"/>
                    <a:pt x="11" y="4"/>
                    <a:pt x="12" y="4"/>
                  </a:cubicBezTo>
                  <a:cubicBezTo>
                    <a:pt x="14" y="5"/>
                    <a:pt x="16" y="5"/>
                    <a:pt x="18" y="6"/>
                  </a:cubicBezTo>
                  <a:cubicBezTo>
                    <a:pt x="18" y="6"/>
                    <a:pt x="18" y="7"/>
                    <a:pt x="17" y="7"/>
                  </a:cubicBezTo>
                  <a:cubicBezTo>
                    <a:pt x="17" y="7"/>
                    <a:pt x="16" y="8"/>
                    <a:pt x="16" y="8"/>
                  </a:cubicBezTo>
                  <a:cubicBezTo>
                    <a:pt x="16" y="9"/>
                    <a:pt x="15" y="9"/>
                    <a:pt x="15" y="10"/>
                  </a:cubicBezTo>
                  <a:cubicBezTo>
                    <a:pt x="14" y="10"/>
                    <a:pt x="13" y="11"/>
                    <a:pt x="11" y="12"/>
                  </a:cubicBezTo>
                  <a:cubicBezTo>
                    <a:pt x="10" y="12"/>
                    <a:pt x="10" y="14"/>
                    <a:pt x="11" y="14"/>
                  </a:cubicBezTo>
                  <a:cubicBezTo>
                    <a:pt x="10" y="15"/>
                    <a:pt x="10" y="15"/>
                    <a:pt x="9" y="16"/>
                  </a:cubicBezTo>
                  <a:cubicBezTo>
                    <a:pt x="9" y="16"/>
                    <a:pt x="9" y="16"/>
                    <a:pt x="9" y="16"/>
                  </a:cubicBezTo>
                  <a:cubicBezTo>
                    <a:pt x="7" y="19"/>
                    <a:pt x="4" y="22"/>
                    <a:pt x="1" y="26"/>
                  </a:cubicBezTo>
                  <a:cubicBezTo>
                    <a:pt x="0" y="27"/>
                    <a:pt x="2" y="29"/>
                    <a:pt x="3" y="28"/>
                  </a:cubicBezTo>
                  <a:cubicBezTo>
                    <a:pt x="3" y="28"/>
                    <a:pt x="3" y="28"/>
                    <a:pt x="3" y="28"/>
                  </a:cubicBezTo>
                  <a:cubicBezTo>
                    <a:pt x="4" y="28"/>
                    <a:pt x="5" y="29"/>
                    <a:pt x="6" y="28"/>
                  </a:cubicBezTo>
                  <a:cubicBezTo>
                    <a:pt x="6" y="27"/>
                    <a:pt x="7" y="26"/>
                    <a:pt x="8" y="25"/>
                  </a:cubicBezTo>
                  <a:cubicBezTo>
                    <a:pt x="8" y="25"/>
                    <a:pt x="8" y="25"/>
                    <a:pt x="8" y="25"/>
                  </a:cubicBezTo>
                  <a:cubicBezTo>
                    <a:pt x="8" y="25"/>
                    <a:pt x="8" y="24"/>
                    <a:pt x="8" y="24"/>
                  </a:cubicBezTo>
                  <a:cubicBezTo>
                    <a:pt x="9" y="23"/>
                    <a:pt x="10" y="22"/>
                    <a:pt x="11" y="21"/>
                  </a:cubicBezTo>
                  <a:cubicBezTo>
                    <a:pt x="13" y="19"/>
                    <a:pt x="16" y="16"/>
                    <a:pt x="18" y="13"/>
                  </a:cubicBezTo>
                  <a:cubicBezTo>
                    <a:pt x="18" y="13"/>
                    <a:pt x="18" y="13"/>
                    <a:pt x="18" y="13"/>
                  </a:cubicBezTo>
                  <a:cubicBezTo>
                    <a:pt x="20" y="11"/>
                    <a:pt x="23" y="10"/>
                    <a:pt x="25" y="8"/>
                  </a:cubicBezTo>
                  <a:cubicBezTo>
                    <a:pt x="25" y="7"/>
                    <a:pt x="25" y="7"/>
                    <a:pt x="26" y="7"/>
                  </a:cubicBezTo>
                  <a:cubicBezTo>
                    <a:pt x="26" y="7"/>
                    <a:pt x="26" y="6"/>
                    <a:pt x="26" y="6"/>
                  </a:cubicBezTo>
                  <a:cubicBezTo>
                    <a:pt x="27" y="5"/>
                    <a:pt x="27" y="5"/>
                    <a:pt x="28" y="4"/>
                  </a:cubicBezTo>
                  <a:cubicBezTo>
                    <a:pt x="29" y="2"/>
                    <a:pt x="27" y="0"/>
                    <a:pt x="25" y="2"/>
                  </a:cubicBezTo>
                  <a:close/>
                </a:path>
              </a:pathLst>
            </a:custGeom>
            <a:solidFill>
              <a:srgbClr val="2A2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19"/>
            <p:cNvSpPr/>
            <p:nvPr userDrawn="1"/>
          </p:nvSpPr>
          <p:spPr bwMode="auto">
            <a:xfrm>
              <a:off x="3071813" y="4455433"/>
              <a:ext cx="38100" cy="61913"/>
            </a:xfrm>
            <a:custGeom>
              <a:avLst/>
              <a:gdLst>
                <a:gd name="T0" fmla="*/ 20 w 21"/>
                <a:gd name="T1" fmla="*/ 4 h 34"/>
                <a:gd name="T2" fmla="*/ 14 w 21"/>
                <a:gd name="T3" fmla="*/ 1 h 34"/>
                <a:gd name="T4" fmla="*/ 13 w 21"/>
                <a:gd name="T5" fmla="*/ 2 h 34"/>
                <a:gd name="T6" fmla="*/ 17 w 21"/>
                <a:gd name="T7" fmla="*/ 5 h 34"/>
                <a:gd name="T8" fmla="*/ 0 w 21"/>
                <a:gd name="T9" fmla="*/ 31 h 34"/>
                <a:gd name="T10" fmla="*/ 0 w 21"/>
                <a:gd name="T11" fmla="*/ 31 h 34"/>
                <a:gd name="T12" fmla="*/ 0 w 21"/>
                <a:gd name="T13" fmla="*/ 31 h 34"/>
                <a:gd name="T14" fmla="*/ 0 w 21"/>
                <a:gd name="T15" fmla="*/ 31 h 34"/>
                <a:gd name="T16" fmla="*/ 0 w 21"/>
                <a:gd name="T17" fmla="*/ 31 h 34"/>
                <a:gd name="T18" fmla="*/ 3 w 21"/>
                <a:gd name="T19" fmla="*/ 32 h 34"/>
                <a:gd name="T20" fmla="*/ 20 w 21"/>
                <a:gd name="T21" fmla="*/ 6 h 34"/>
                <a:gd name="T22" fmla="*/ 20 w 21"/>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20" y="4"/>
                  </a:moveTo>
                  <a:cubicBezTo>
                    <a:pt x="18" y="3"/>
                    <a:pt x="16" y="2"/>
                    <a:pt x="14" y="1"/>
                  </a:cubicBezTo>
                  <a:cubicBezTo>
                    <a:pt x="14" y="0"/>
                    <a:pt x="13" y="1"/>
                    <a:pt x="13" y="2"/>
                  </a:cubicBezTo>
                  <a:cubicBezTo>
                    <a:pt x="15" y="3"/>
                    <a:pt x="16" y="4"/>
                    <a:pt x="17" y="5"/>
                  </a:cubicBezTo>
                  <a:cubicBezTo>
                    <a:pt x="10" y="12"/>
                    <a:pt x="4" y="21"/>
                    <a:pt x="0" y="31"/>
                  </a:cubicBezTo>
                  <a:cubicBezTo>
                    <a:pt x="0" y="31"/>
                    <a:pt x="0" y="31"/>
                    <a:pt x="0" y="31"/>
                  </a:cubicBezTo>
                  <a:cubicBezTo>
                    <a:pt x="0" y="31"/>
                    <a:pt x="0" y="31"/>
                    <a:pt x="0" y="31"/>
                  </a:cubicBezTo>
                  <a:cubicBezTo>
                    <a:pt x="0" y="31"/>
                    <a:pt x="0" y="31"/>
                    <a:pt x="0" y="31"/>
                  </a:cubicBezTo>
                  <a:cubicBezTo>
                    <a:pt x="0" y="31"/>
                    <a:pt x="0" y="31"/>
                    <a:pt x="0" y="31"/>
                  </a:cubicBezTo>
                  <a:cubicBezTo>
                    <a:pt x="0" y="33"/>
                    <a:pt x="2" y="34"/>
                    <a:pt x="3" y="32"/>
                  </a:cubicBezTo>
                  <a:cubicBezTo>
                    <a:pt x="7" y="22"/>
                    <a:pt x="13" y="14"/>
                    <a:pt x="20" y="6"/>
                  </a:cubicBezTo>
                  <a:cubicBezTo>
                    <a:pt x="21" y="6"/>
                    <a:pt x="21" y="5"/>
                    <a:pt x="20" y="4"/>
                  </a:cubicBezTo>
                  <a:close/>
                </a:path>
              </a:pathLst>
            </a:custGeom>
            <a:solidFill>
              <a:srgbClr val="2A2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20"/>
            <p:cNvSpPr/>
            <p:nvPr userDrawn="1"/>
          </p:nvSpPr>
          <p:spPr bwMode="auto">
            <a:xfrm>
              <a:off x="3033713" y="4530045"/>
              <a:ext cx="39688" cy="58738"/>
            </a:xfrm>
            <a:custGeom>
              <a:avLst/>
              <a:gdLst>
                <a:gd name="T0" fmla="*/ 20 w 21"/>
                <a:gd name="T1" fmla="*/ 4 h 32"/>
                <a:gd name="T2" fmla="*/ 12 w 21"/>
                <a:gd name="T3" fmla="*/ 2 h 32"/>
                <a:gd name="T4" fmla="*/ 12 w 21"/>
                <a:gd name="T5" fmla="*/ 3 h 32"/>
                <a:gd name="T6" fmla="*/ 17 w 21"/>
                <a:gd name="T7" fmla="*/ 5 h 32"/>
                <a:gd name="T8" fmla="*/ 15 w 21"/>
                <a:gd name="T9" fmla="*/ 8 h 32"/>
                <a:gd name="T10" fmla="*/ 13 w 21"/>
                <a:gd name="T11" fmla="*/ 8 h 32"/>
                <a:gd name="T12" fmla="*/ 5 w 21"/>
                <a:gd name="T13" fmla="*/ 24 h 32"/>
                <a:gd name="T14" fmla="*/ 1 w 21"/>
                <a:gd name="T15" fmla="*/ 29 h 32"/>
                <a:gd name="T16" fmla="*/ 3 w 21"/>
                <a:gd name="T17" fmla="*/ 31 h 32"/>
                <a:gd name="T18" fmla="*/ 5 w 21"/>
                <a:gd name="T19" fmla="*/ 31 h 32"/>
                <a:gd name="T20" fmla="*/ 5 w 21"/>
                <a:gd name="T21" fmla="*/ 30 h 32"/>
                <a:gd name="T22" fmla="*/ 7 w 21"/>
                <a:gd name="T23" fmla="*/ 30 h 32"/>
                <a:gd name="T24" fmla="*/ 20 w 21"/>
                <a:gd name="T25" fmla="*/ 8 h 32"/>
                <a:gd name="T26" fmla="*/ 20 w 21"/>
                <a:gd name="T27" fmla="*/ 7 h 32"/>
                <a:gd name="T28" fmla="*/ 21 w 21"/>
                <a:gd name="T29" fmla="*/ 6 h 32"/>
                <a:gd name="T30" fmla="*/ 20 w 21"/>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2">
                  <a:moveTo>
                    <a:pt x="20" y="4"/>
                  </a:moveTo>
                  <a:cubicBezTo>
                    <a:pt x="16" y="2"/>
                    <a:pt x="15" y="0"/>
                    <a:pt x="12" y="2"/>
                  </a:cubicBezTo>
                  <a:cubicBezTo>
                    <a:pt x="11" y="3"/>
                    <a:pt x="11" y="4"/>
                    <a:pt x="12" y="3"/>
                  </a:cubicBezTo>
                  <a:cubicBezTo>
                    <a:pt x="14" y="3"/>
                    <a:pt x="15" y="4"/>
                    <a:pt x="17" y="5"/>
                  </a:cubicBezTo>
                  <a:cubicBezTo>
                    <a:pt x="16" y="6"/>
                    <a:pt x="16" y="7"/>
                    <a:pt x="15" y="8"/>
                  </a:cubicBezTo>
                  <a:cubicBezTo>
                    <a:pt x="15" y="7"/>
                    <a:pt x="14" y="7"/>
                    <a:pt x="13" y="8"/>
                  </a:cubicBezTo>
                  <a:cubicBezTo>
                    <a:pt x="10" y="13"/>
                    <a:pt x="8" y="18"/>
                    <a:pt x="5" y="24"/>
                  </a:cubicBezTo>
                  <a:cubicBezTo>
                    <a:pt x="4" y="26"/>
                    <a:pt x="2" y="27"/>
                    <a:pt x="1" y="29"/>
                  </a:cubicBezTo>
                  <a:cubicBezTo>
                    <a:pt x="0" y="31"/>
                    <a:pt x="2" y="32"/>
                    <a:pt x="3" y="31"/>
                  </a:cubicBezTo>
                  <a:cubicBezTo>
                    <a:pt x="4" y="32"/>
                    <a:pt x="5" y="31"/>
                    <a:pt x="5" y="31"/>
                  </a:cubicBezTo>
                  <a:cubicBezTo>
                    <a:pt x="5" y="30"/>
                    <a:pt x="5" y="30"/>
                    <a:pt x="5" y="30"/>
                  </a:cubicBezTo>
                  <a:cubicBezTo>
                    <a:pt x="6" y="31"/>
                    <a:pt x="7" y="31"/>
                    <a:pt x="7" y="30"/>
                  </a:cubicBezTo>
                  <a:cubicBezTo>
                    <a:pt x="12" y="23"/>
                    <a:pt x="16" y="15"/>
                    <a:pt x="20" y="8"/>
                  </a:cubicBezTo>
                  <a:cubicBezTo>
                    <a:pt x="20" y="8"/>
                    <a:pt x="20" y="7"/>
                    <a:pt x="20" y="7"/>
                  </a:cubicBezTo>
                  <a:cubicBezTo>
                    <a:pt x="20" y="6"/>
                    <a:pt x="20" y="6"/>
                    <a:pt x="21" y="6"/>
                  </a:cubicBezTo>
                  <a:cubicBezTo>
                    <a:pt x="21" y="5"/>
                    <a:pt x="21" y="4"/>
                    <a:pt x="20" y="4"/>
                  </a:cubicBezTo>
                  <a:close/>
                </a:path>
              </a:pathLst>
            </a:custGeom>
            <a:solidFill>
              <a:srgbClr val="2A2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21"/>
            <p:cNvSpPr/>
            <p:nvPr userDrawn="1"/>
          </p:nvSpPr>
          <p:spPr bwMode="auto">
            <a:xfrm>
              <a:off x="2878138" y="4228420"/>
              <a:ext cx="28575" cy="20638"/>
            </a:xfrm>
            <a:custGeom>
              <a:avLst/>
              <a:gdLst>
                <a:gd name="T0" fmla="*/ 14 w 15"/>
                <a:gd name="T1" fmla="*/ 2 h 11"/>
                <a:gd name="T2" fmla="*/ 10 w 15"/>
                <a:gd name="T3" fmla="*/ 2 h 11"/>
                <a:gd name="T4" fmla="*/ 8 w 15"/>
                <a:gd name="T5" fmla="*/ 1 h 11"/>
                <a:gd name="T6" fmla="*/ 6 w 15"/>
                <a:gd name="T7" fmla="*/ 1 h 11"/>
                <a:gd name="T8" fmla="*/ 4 w 15"/>
                <a:gd name="T9" fmla="*/ 2 h 11"/>
                <a:gd name="T10" fmla="*/ 0 w 15"/>
                <a:gd name="T11" fmla="*/ 6 h 11"/>
                <a:gd name="T12" fmla="*/ 2 w 15"/>
                <a:gd name="T13" fmla="*/ 9 h 11"/>
                <a:gd name="T14" fmla="*/ 3 w 15"/>
                <a:gd name="T15" fmla="*/ 10 h 11"/>
                <a:gd name="T16" fmla="*/ 5 w 15"/>
                <a:gd name="T17" fmla="*/ 10 h 11"/>
                <a:gd name="T18" fmla="*/ 8 w 15"/>
                <a:gd name="T19" fmla="*/ 10 h 11"/>
                <a:gd name="T20" fmla="*/ 14 w 15"/>
                <a:gd name="T21" fmla="*/ 7 h 11"/>
                <a:gd name="T22" fmla="*/ 14 w 15"/>
                <a:gd name="T23" fmla="*/ 7 h 11"/>
                <a:gd name="T24" fmla="*/ 15 w 15"/>
                <a:gd name="T25" fmla="*/ 6 h 11"/>
                <a:gd name="T26" fmla="*/ 15 w 15"/>
                <a:gd name="T27" fmla="*/ 4 h 11"/>
                <a:gd name="T28" fmla="*/ 14 w 15"/>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1">
                  <a:moveTo>
                    <a:pt x="14" y="2"/>
                  </a:moveTo>
                  <a:cubicBezTo>
                    <a:pt x="12" y="1"/>
                    <a:pt x="11" y="1"/>
                    <a:pt x="10" y="2"/>
                  </a:cubicBezTo>
                  <a:cubicBezTo>
                    <a:pt x="9" y="1"/>
                    <a:pt x="8" y="1"/>
                    <a:pt x="8" y="1"/>
                  </a:cubicBezTo>
                  <a:cubicBezTo>
                    <a:pt x="7" y="0"/>
                    <a:pt x="6" y="0"/>
                    <a:pt x="6" y="1"/>
                  </a:cubicBezTo>
                  <a:cubicBezTo>
                    <a:pt x="5" y="1"/>
                    <a:pt x="5" y="1"/>
                    <a:pt x="4" y="2"/>
                  </a:cubicBezTo>
                  <a:cubicBezTo>
                    <a:pt x="3" y="3"/>
                    <a:pt x="1" y="4"/>
                    <a:pt x="0" y="6"/>
                  </a:cubicBezTo>
                  <a:cubicBezTo>
                    <a:pt x="0" y="7"/>
                    <a:pt x="1" y="8"/>
                    <a:pt x="2" y="9"/>
                  </a:cubicBezTo>
                  <a:cubicBezTo>
                    <a:pt x="2" y="9"/>
                    <a:pt x="2" y="10"/>
                    <a:pt x="3" y="10"/>
                  </a:cubicBezTo>
                  <a:cubicBezTo>
                    <a:pt x="4" y="10"/>
                    <a:pt x="5" y="10"/>
                    <a:pt x="5" y="10"/>
                  </a:cubicBezTo>
                  <a:cubicBezTo>
                    <a:pt x="6" y="10"/>
                    <a:pt x="7" y="10"/>
                    <a:pt x="8" y="10"/>
                  </a:cubicBezTo>
                  <a:cubicBezTo>
                    <a:pt x="11" y="11"/>
                    <a:pt x="13" y="10"/>
                    <a:pt x="14" y="7"/>
                  </a:cubicBezTo>
                  <a:cubicBezTo>
                    <a:pt x="14" y="7"/>
                    <a:pt x="14" y="7"/>
                    <a:pt x="14" y="7"/>
                  </a:cubicBezTo>
                  <a:cubicBezTo>
                    <a:pt x="15" y="7"/>
                    <a:pt x="15" y="6"/>
                    <a:pt x="15" y="6"/>
                  </a:cubicBezTo>
                  <a:cubicBezTo>
                    <a:pt x="15" y="5"/>
                    <a:pt x="15" y="4"/>
                    <a:pt x="15" y="4"/>
                  </a:cubicBezTo>
                  <a:cubicBezTo>
                    <a:pt x="15" y="3"/>
                    <a:pt x="15" y="2"/>
                    <a:pt x="14"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22"/>
            <p:cNvSpPr/>
            <p:nvPr userDrawn="1"/>
          </p:nvSpPr>
          <p:spPr bwMode="auto">
            <a:xfrm>
              <a:off x="3433763" y="4496708"/>
              <a:ext cx="20638" cy="23813"/>
            </a:xfrm>
            <a:custGeom>
              <a:avLst/>
              <a:gdLst>
                <a:gd name="T0" fmla="*/ 7 w 11"/>
                <a:gd name="T1" fmla="*/ 3 h 13"/>
                <a:gd name="T2" fmla="*/ 5 w 11"/>
                <a:gd name="T3" fmla="*/ 3 h 13"/>
                <a:gd name="T4" fmla="*/ 5 w 11"/>
                <a:gd name="T5" fmla="*/ 2 h 13"/>
                <a:gd name="T6" fmla="*/ 5 w 11"/>
                <a:gd name="T7" fmla="*/ 2 h 13"/>
                <a:gd name="T8" fmla="*/ 2 w 11"/>
                <a:gd name="T9" fmla="*/ 1 h 13"/>
                <a:gd name="T10" fmla="*/ 1 w 11"/>
                <a:gd name="T11" fmla="*/ 3 h 13"/>
                <a:gd name="T12" fmla="*/ 1 w 11"/>
                <a:gd name="T13" fmla="*/ 3 h 13"/>
                <a:gd name="T14" fmla="*/ 1 w 11"/>
                <a:gd name="T15" fmla="*/ 4 h 13"/>
                <a:gd name="T16" fmla="*/ 1 w 11"/>
                <a:gd name="T17" fmla="*/ 6 h 13"/>
                <a:gd name="T18" fmla="*/ 1 w 11"/>
                <a:gd name="T19" fmla="*/ 11 h 13"/>
                <a:gd name="T20" fmla="*/ 3 w 11"/>
                <a:gd name="T21" fmla="*/ 11 h 13"/>
                <a:gd name="T22" fmla="*/ 4 w 11"/>
                <a:gd name="T23" fmla="*/ 10 h 13"/>
                <a:gd name="T24" fmla="*/ 4 w 11"/>
                <a:gd name="T25" fmla="*/ 11 h 13"/>
                <a:gd name="T26" fmla="*/ 4 w 11"/>
                <a:gd name="T27" fmla="*/ 11 h 13"/>
                <a:gd name="T28" fmla="*/ 8 w 11"/>
                <a:gd name="T29" fmla="*/ 13 h 13"/>
                <a:gd name="T30" fmla="*/ 11 w 11"/>
                <a:gd name="T31" fmla="*/ 10 h 13"/>
                <a:gd name="T32" fmla="*/ 10 w 11"/>
                <a:gd name="T33" fmla="*/ 9 h 13"/>
                <a:gd name="T34" fmla="*/ 10 w 11"/>
                <a:gd name="T35" fmla="*/ 7 h 13"/>
                <a:gd name="T36" fmla="*/ 7 w 11"/>
                <a:gd name="T3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7" y="3"/>
                  </a:moveTo>
                  <a:cubicBezTo>
                    <a:pt x="6" y="2"/>
                    <a:pt x="6" y="2"/>
                    <a:pt x="5" y="3"/>
                  </a:cubicBezTo>
                  <a:cubicBezTo>
                    <a:pt x="5" y="3"/>
                    <a:pt x="5" y="2"/>
                    <a:pt x="5" y="2"/>
                  </a:cubicBezTo>
                  <a:cubicBezTo>
                    <a:pt x="5" y="2"/>
                    <a:pt x="5" y="2"/>
                    <a:pt x="5" y="2"/>
                  </a:cubicBezTo>
                  <a:cubicBezTo>
                    <a:pt x="5" y="1"/>
                    <a:pt x="3" y="0"/>
                    <a:pt x="2" y="1"/>
                  </a:cubicBezTo>
                  <a:cubicBezTo>
                    <a:pt x="2" y="2"/>
                    <a:pt x="2" y="3"/>
                    <a:pt x="1" y="3"/>
                  </a:cubicBezTo>
                  <a:cubicBezTo>
                    <a:pt x="1" y="3"/>
                    <a:pt x="1" y="3"/>
                    <a:pt x="1" y="3"/>
                  </a:cubicBezTo>
                  <a:cubicBezTo>
                    <a:pt x="1" y="4"/>
                    <a:pt x="1" y="4"/>
                    <a:pt x="1" y="4"/>
                  </a:cubicBezTo>
                  <a:cubicBezTo>
                    <a:pt x="0" y="4"/>
                    <a:pt x="0" y="6"/>
                    <a:pt x="1" y="6"/>
                  </a:cubicBezTo>
                  <a:cubicBezTo>
                    <a:pt x="0" y="8"/>
                    <a:pt x="0" y="9"/>
                    <a:pt x="1" y="11"/>
                  </a:cubicBezTo>
                  <a:cubicBezTo>
                    <a:pt x="1" y="11"/>
                    <a:pt x="2" y="12"/>
                    <a:pt x="3" y="11"/>
                  </a:cubicBezTo>
                  <a:cubicBezTo>
                    <a:pt x="3" y="11"/>
                    <a:pt x="4" y="11"/>
                    <a:pt x="4" y="10"/>
                  </a:cubicBezTo>
                  <a:cubicBezTo>
                    <a:pt x="4" y="10"/>
                    <a:pt x="4" y="10"/>
                    <a:pt x="4" y="11"/>
                  </a:cubicBezTo>
                  <a:cubicBezTo>
                    <a:pt x="4" y="11"/>
                    <a:pt x="4" y="11"/>
                    <a:pt x="4" y="11"/>
                  </a:cubicBezTo>
                  <a:cubicBezTo>
                    <a:pt x="4" y="12"/>
                    <a:pt x="6" y="13"/>
                    <a:pt x="8" y="13"/>
                  </a:cubicBezTo>
                  <a:cubicBezTo>
                    <a:pt x="10" y="13"/>
                    <a:pt x="11" y="12"/>
                    <a:pt x="11" y="10"/>
                  </a:cubicBezTo>
                  <a:cubicBezTo>
                    <a:pt x="11" y="10"/>
                    <a:pt x="10" y="9"/>
                    <a:pt x="10" y="9"/>
                  </a:cubicBezTo>
                  <a:cubicBezTo>
                    <a:pt x="10" y="8"/>
                    <a:pt x="10" y="8"/>
                    <a:pt x="10" y="7"/>
                  </a:cubicBezTo>
                  <a:cubicBezTo>
                    <a:pt x="11" y="5"/>
                    <a:pt x="10" y="3"/>
                    <a:pt x="7" y="3"/>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5" name="组合 314"/>
          <p:cNvGrpSpPr/>
          <p:nvPr userDrawn="1"/>
        </p:nvGrpSpPr>
        <p:grpSpPr>
          <a:xfrm>
            <a:off x="7812088" y="878481"/>
            <a:ext cx="1339850" cy="1179513"/>
            <a:chOff x="7634288" y="650195"/>
            <a:chExt cx="1339850" cy="1179513"/>
          </a:xfrm>
        </p:grpSpPr>
        <p:sp>
          <p:nvSpPr>
            <p:cNvPr id="316" name="Freeform 323"/>
            <p:cNvSpPr/>
            <p:nvPr userDrawn="1"/>
          </p:nvSpPr>
          <p:spPr bwMode="auto">
            <a:xfrm>
              <a:off x="7729538" y="1510620"/>
              <a:ext cx="66675" cy="61913"/>
            </a:xfrm>
            <a:custGeom>
              <a:avLst/>
              <a:gdLst>
                <a:gd name="T0" fmla="*/ 22 w 36"/>
                <a:gd name="T1" fmla="*/ 3 h 34"/>
                <a:gd name="T2" fmla="*/ 2 w 36"/>
                <a:gd name="T3" fmla="*/ 16 h 34"/>
                <a:gd name="T4" fmla="*/ 2 w 36"/>
                <a:gd name="T5" fmla="*/ 17 h 34"/>
                <a:gd name="T6" fmla="*/ 0 w 36"/>
                <a:gd name="T7" fmla="*/ 23 h 34"/>
                <a:gd name="T8" fmla="*/ 0 w 36"/>
                <a:gd name="T9" fmla="*/ 24 h 34"/>
                <a:gd name="T10" fmla="*/ 1 w 36"/>
                <a:gd name="T11" fmla="*/ 24 h 34"/>
                <a:gd name="T12" fmla="*/ 1 w 36"/>
                <a:gd name="T13" fmla="*/ 25 h 34"/>
                <a:gd name="T14" fmla="*/ 1 w 36"/>
                <a:gd name="T15" fmla="*/ 25 h 34"/>
                <a:gd name="T16" fmla="*/ 3 w 36"/>
                <a:gd name="T17" fmla="*/ 28 h 34"/>
                <a:gd name="T18" fmla="*/ 14 w 36"/>
                <a:gd name="T19" fmla="*/ 33 h 34"/>
                <a:gd name="T20" fmla="*/ 27 w 36"/>
                <a:gd name="T21" fmla="*/ 26 h 34"/>
                <a:gd name="T22" fmla="*/ 28 w 36"/>
                <a:gd name="T23" fmla="*/ 24 h 34"/>
                <a:gd name="T24" fmla="*/ 30 w 36"/>
                <a:gd name="T25" fmla="*/ 23 h 34"/>
                <a:gd name="T26" fmla="*/ 22 w 36"/>
                <a:gd name="T2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4">
                  <a:moveTo>
                    <a:pt x="22" y="3"/>
                  </a:moveTo>
                  <a:cubicBezTo>
                    <a:pt x="13" y="0"/>
                    <a:pt x="4" y="6"/>
                    <a:pt x="2" y="16"/>
                  </a:cubicBezTo>
                  <a:cubicBezTo>
                    <a:pt x="2" y="16"/>
                    <a:pt x="2" y="16"/>
                    <a:pt x="2" y="17"/>
                  </a:cubicBezTo>
                  <a:cubicBezTo>
                    <a:pt x="0" y="19"/>
                    <a:pt x="0" y="21"/>
                    <a:pt x="0" y="23"/>
                  </a:cubicBezTo>
                  <a:cubicBezTo>
                    <a:pt x="0" y="23"/>
                    <a:pt x="0" y="24"/>
                    <a:pt x="0" y="24"/>
                  </a:cubicBezTo>
                  <a:cubicBezTo>
                    <a:pt x="1" y="24"/>
                    <a:pt x="1" y="24"/>
                    <a:pt x="1" y="24"/>
                  </a:cubicBezTo>
                  <a:cubicBezTo>
                    <a:pt x="1" y="24"/>
                    <a:pt x="1" y="25"/>
                    <a:pt x="1" y="25"/>
                  </a:cubicBezTo>
                  <a:cubicBezTo>
                    <a:pt x="1" y="25"/>
                    <a:pt x="1" y="25"/>
                    <a:pt x="1" y="25"/>
                  </a:cubicBezTo>
                  <a:cubicBezTo>
                    <a:pt x="1" y="26"/>
                    <a:pt x="2" y="27"/>
                    <a:pt x="3" y="28"/>
                  </a:cubicBezTo>
                  <a:cubicBezTo>
                    <a:pt x="6" y="31"/>
                    <a:pt x="10" y="33"/>
                    <a:pt x="14" y="33"/>
                  </a:cubicBezTo>
                  <a:cubicBezTo>
                    <a:pt x="20" y="34"/>
                    <a:pt x="24" y="30"/>
                    <a:pt x="27" y="26"/>
                  </a:cubicBezTo>
                  <a:cubicBezTo>
                    <a:pt x="28" y="25"/>
                    <a:pt x="28" y="25"/>
                    <a:pt x="28" y="24"/>
                  </a:cubicBezTo>
                  <a:cubicBezTo>
                    <a:pt x="29" y="24"/>
                    <a:pt x="29" y="23"/>
                    <a:pt x="30" y="23"/>
                  </a:cubicBezTo>
                  <a:cubicBezTo>
                    <a:pt x="36" y="16"/>
                    <a:pt x="30" y="6"/>
                    <a:pt x="22" y="3"/>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24"/>
            <p:cNvSpPr>
              <a:spLocks noEditPoints="1"/>
            </p:cNvSpPr>
            <p:nvPr userDrawn="1"/>
          </p:nvSpPr>
          <p:spPr bwMode="auto">
            <a:xfrm>
              <a:off x="7756525" y="1518558"/>
              <a:ext cx="79375" cy="53975"/>
            </a:xfrm>
            <a:custGeom>
              <a:avLst/>
              <a:gdLst>
                <a:gd name="T0" fmla="*/ 43 w 43"/>
                <a:gd name="T1" fmla="*/ 16 h 30"/>
                <a:gd name="T2" fmla="*/ 34 w 43"/>
                <a:gd name="T3" fmla="*/ 9 h 30"/>
                <a:gd name="T4" fmla="*/ 32 w 43"/>
                <a:gd name="T5" fmla="*/ 8 h 30"/>
                <a:gd name="T6" fmla="*/ 36 w 43"/>
                <a:gd name="T7" fmla="*/ 4 h 30"/>
                <a:gd name="T8" fmla="*/ 36 w 43"/>
                <a:gd name="T9" fmla="*/ 2 h 30"/>
                <a:gd name="T10" fmla="*/ 26 w 43"/>
                <a:gd name="T11" fmla="*/ 5 h 30"/>
                <a:gd name="T12" fmla="*/ 11 w 43"/>
                <a:gd name="T13" fmla="*/ 5 h 30"/>
                <a:gd name="T14" fmla="*/ 9 w 43"/>
                <a:gd name="T15" fmla="*/ 10 h 30"/>
                <a:gd name="T16" fmla="*/ 1 w 43"/>
                <a:gd name="T17" fmla="*/ 17 h 30"/>
                <a:gd name="T18" fmla="*/ 12 w 43"/>
                <a:gd name="T19" fmla="*/ 26 h 30"/>
                <a:gd name="T20" fmla="*/ 23 w 43"/>
                <a:gd name="T21" fmla="*/ 30 h 30"/>
                <a:gd name="T22" fmla="*/ 29 w 43"/>
                <a:gd name="T23" fmla="*/ 27 h 30"/>
                <a:gd name="T24" fmla="*/ 34 w 43"/>
                <a:gd name="T25" fmla="*/ 24 h 30"/>
                <a:gd name="T26" fmla="*/ 43 w 43"/>
                <a:gd name="T27" fmla="*/ 17 h 30"/>
                <a:gd name="T28" fmla="*/ 43 w 43"/>
                <a:gd name="T29" fmla="*/ 16 h 30"/>
                <a:gd name="T30" fmla="*/ 24 w 43"/>
                <a:gd name="T31" fmla="*/ 25 h 30"/>
                <a:gd name="T32" fmla="*/ 21 w 43"/>
                <a:gd name="T33" fmla="*/ 25 h 30"/>
                <a:gd name="T34" fmla="*/ 23 w 43"/>
                <a:gd name="T35" fmla="*/ 23 h 30"/>
                <a:gd name="T36" fmla="*/ 24 w 43"/>
                <a:gd name="T37" fmla="*/ 23 h 30"/>
                <a:gd name="T38" fmla="*/ 24 w 43"/>
                <a:gd name="T39" fmla="*/ 23 h 30"/>
                <a:gd name="T40" fmla="*/ 25 w 43"/>
                <a:gd name="T41" fmla="*/ 24 h 30"/>
                <a:gd name="T42" fmla="*/ 26 w 43"/>
                <a:gd name="T43" fmla="*/ 24 h 30"/>
                <a:gd name="T44" fmla="*/ 24 w 43"/>
                <a:gd name="T45" fmla="*/ 25 h 30"/>
                <a:gd name="T46" fmla="*/ 21 w 43"/>
                <a:gd name="T47" fmla="*/ 7 h 30"/>
                <a:gd name="T48" fmla="*/ 23 w 43"/>
                <a:gd name="T49" fmla="*/ 8 h 30"/>
                <a:gd name="T50" fmla="*/ 23 w 43"/>
                <a:gd name="T51" fmla="*/ 8 h 30"/>
                <a:gd name="T52" fmla="*/ 22 w 43"/>
                <a:gd name="T53" fmla="*/ 8 h 30"/>
                <a:gd name="T54" fmla="*/ 21 w 43"/>
                <a:gd name="T55" fmla="*/ 8 h 30"/>
                <a:gd name="T56" fmla="*/ 21 w 43"/>
                <a:gd name="T57" fmla="*/ 8 h 30"/>
                <a:gd name="T58" fmla="*/ 15 w 43"/>
                <a:gd name="T59" fmla="*/ 9 h 30"/>
                <a:gd name="T60" fmla="*/ 15 w 43"/>
                <a:gd name="T61" fmla="*/ 9 h 30"/>
                <a:gd name="T62" fmla="*/ 21 w 43"/>
                <a:gd name="T63" fmla="*/ 7 h 30"/>
                <a:gd name="T64" fmla="*/ 33 w 43"/>
                <a:gd name="T65" fmla="*/ 4 h 30"/>
                <a:gd name="T66" fmla="*/ 30 w 43"/>
                <a:gd name="T67" fmla="*/ 6 h 30"/>
                <a:gd name="T68" fmla="*/ 29 w 43"/>
                <a:gd name="T69" fmla="*/ 6 h 30"/>
                <a:gd name="T70" fmla="*/ 33 w 43"/>
                <a:gd name="T71" fmla="*/ 4 h 30"/>
                <a:gd name="T72" fmla="*/ 3 w 43"/>
                <a:gd name="T73" fmla="*/ 16 h 30"/>
                <a:gd name="T74" fmla="*/ 8 w 43"/>
                <a:gd name="T75" fmla="*/ 12 h 30"/>
                <a:gd name="T76" fmla="*/ 7 w 43"/>
                <a:gd name="T77" fmla="*/ 14 h 30"/>
                <a:gd name="T78" fmla="*/ 7 w 43"/>
                <a:gd name="T79" fmla="*/ 16 h 30"/>
                <a:gd name="T80" fmla="*/ 8 w 43"/>
                <a:gd name="T81" fmla="*/ 16 h 30"/>
                <a:gd name="T82" fmla="*/ 7 w 43"/>
                <a:gd name="T83" fmla="*/ 19 h 30"/>
                <a:gd name="T84" fmla="*/ 7 w 43"/>
                <a:gd name="T85" fmla="*/ 19 h 30"/>
                <a:gd name="T86" fmla="*/ 8 w 43"/>
                <a:gd name="T87" fmla="*/ 21 h 30"/>
                <a:gd name="T88" fmla="*/ 8 w 43"/>
                <a:gd name="T89" fmla="*/ 21 h 30"/>
                <a:gd name="T90" fmla="*/ 10 w 43"/>
                <a:gd name="T91" fmla="*/ 24 h 30"/>
                <a:gd name="T92" fmla="*/ 3 w 43"/>
                <a:gd name="T93" fmla="*/ 16 h 30"/>
                <a:gd name="T94" fmla="*/ 39 w 43"/>
                <a:gd name="T95" fmla="*/ 17 h 30"/>
                <a:gd name="T96" fmla="*/ 39 w 43"/>
                <a:gd name="T97" fmla="*/ 17 h 30"/>
                <a:gd name="T98" fmla="*/ 36 w 43"/>
                <a:gd name="T99" fmla="*/ 14 h 30"/>
                <a:gd name="T100" fmla="*/ 36 w 43"/>
                <a:gd name="T101" fmla="*/ 13 h 30"/>
                <a:gd name="T102" fmla="*/ 39 w 43"/>
                <a:gd name="T10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30">
                  <a:moveTo>
                    <a:pt x="43" y="16"/>
                  </a:moveTo>
                  <a:cubicBezTo>
                    <a:pt x="41" y="11"/>
                    <a:pt x="38" y="9"/>
                    <a:pt x="34" y="9"/>
                  </a:cubicBezTo>
                  <a:cubicBezTo>
                    <a:pt x="34" y="9"/>
                    <a:pt x="33" y="8"/>
                    <a:pt x="32" y="8"/>
                  </a:cubicBezTo>
                  <a:cubicBezTo>
                    <a:pt x="34" y="6"/>
                    <a:pt x="35" y="5"/>
                    <a:pt x="36" y="4"/>
                  </a:cubicBezTo>
                  <a:cubicBezTo>
                    <a:pt x="37" y="4"/>
                    <a:pt x="37" y="3"/>
                    <a:pt x="36" y="2"/>
                  </a:cubicBezTo>
                  <a:cubicBezTo>
                    <a:pt x="31" y="1"/>
                    <a:pt x="29" y="2"/>
                    <a:pt x="26" y="5"/>
                  </a:cubicBezTo>
                  <a:cubicBezTo>
                    <a:pt x="21" y="1"/>
                    <a:pt x="15" y="0"/>
                    <a:pt x="11" y="5"/>
                  </a:cubicBezTo>
                  <a:cubicBezTo>
                    <a:pt x="9" y="7"/>
                    <a:pt x="9" y="8"/>
                    <a:pt x="9" y="10"/>
                  </a:cubicBezTo>
                  <a:cubicBezTo>
                    <a:pt x="5" y="10"/>
                    <a:pt x="0" y="12"/>
                    <a:pt x="1" y="17"/>
                  </a:cubicBezTo>
                  <a:cubicBezTo>
                    <a:pt x="2" y="23"/>
                    <a:pt x="7" y="26"/>
                    <a:pt x="12" y="26"/>
                  </a:cubicBezTo>
                  <a:cubicBezTo>
                    <a:pt x="15" y="29"/>
                    <a:pt x="20" y="30"/>
                    <a:pt x="23" y="30"/>
                  </a:cubicBezTo>
                  <a:cubicBezTo>
                    <a:pt x="25" y="30"/>
                    <a:pt x="27" y="29"/>
                    <a:pt x="29" y="27"/>
                  </a:cubicBezTo>
                  <a:cubicBezTo>
                    <a:pt x="31" y="27"/>
                    <a:pt x="33" y="26"/>
                    <a:pt x="34" y="24"/>
                  </a:cubicBezTo>
                  <a:cubicBezTo>
                    <a:pt x="38" y="22"/>
                    <a:pt x="41" y="19"/>
                    <a:pt x="43" y="17"/>
                  </a:cubicBezTo>
                  <a:cubicBezTo>
                    <a:pt x="43" y="17"/>
                    <a:pt x="43" y="16"/>
                    <a:pt x="43" y="16"/>
                  </a:cubicBezTo>
                  <a:close/>
                  <a:moveTo>
                    <a:pt x="24" y="25"/>
                  </a:moveTo>
                  <a:cubicBezTo>
                    <a:pt x="23" y="25"/>
                    <a:pt x="22" y="25"/>
                    <a:pt x="21" y="25"/>
                  </a:cubicBezTo>
                  <a:cubicBezTo>
                    <a:pt x="22" y="24"/>
                    <a:pt x="22" y="23"/>
                    <a:pt x="23" y="23"/>
                  </a:cubicBezTo>
                  <a:cubicBezTo>
                    <a:pt x="23" y="23"/>
                    <a:pt x="23" y="23"/>
                    <a:pt x="24" y="23"/>
                  </a:cubicBezTo>
                  <a:cubicBezTo>
                    <a:pt x="24" y="23"/>
                    <a:pt x="24" y="23"/>
                    <a:pt x="24" y="23"/>
                  </a:cubicBezTo>
                  <a:cubicBezTo>
                    <a:pt x="24" y="23"/>
                    <a:pt x="25" y="23"/>
                    <a:pt x="25" y="24"/>
                  </a:cubicBezTo>
                  <a:cubicBezTo>
                    <a:pt x="25" y="24"/>
                    <a:pt x="25" y="24"/>
                    <a:pt x="26" y="24"/>
                  </a:cubicBezTo>
                  <a:cubicBezTo>
                    <a:pt x="25" y="25"/>
                    <a:pt x="25" y="25"/>
                    <a:pt x="24" y="25"/>
                  </a:cubicBezTo>
                  <a:close/>
                  <a:moveTo>
                    <a:pt x="21" y="7"/>
                  </a:moveTo>
                  <a:cubicBezTo>
                    <a:pt x="22" y="7"/>
                    <a:pt x="23" y="7"/>
                    <a:pt x="23" y="8"/>
                  </a:cubicBezTo>
                  <a:cubicBezTo>
                    <a:pt x="23" y="8"/>
                    <a:pt x="23" y="8"/>
                    <a:pt x="23" y="8"/>
                  </a:cubicBezTo>
                  <a:cubicBezTo>
                    <a:pt x="23" y="8"/>
                    <a:pt x="23" y="8"/>
                    <a:pt x="22" y="8"/>
                  </a:cubicBezTo>
                  <a:cubicBezTo>
                    <a:pt x="22" y="8"/>
                    <a:pt x="22" y="7"/>
                    <a:pt x="21" y="8"/>
                  </a:cubicBezTo>
                  <a:cubicBezTo>
                    <a:pt x="21" y="8"/>
                    <a:pt x="21" y="8"/>
                    <a:pt x="21" y="8"/>
                  </a:cubicBezTo>
                  <a:cubicBezTo>
                    <a:pt x="19" y="8"/>
                    <a:pt x="17" y="8"/>
                    <a:pt x="15" y="9"/>
                  </a:cubicBezTo>
                  <a:cubicBezTo>
                    <a:pt x="15" y="9"/>
                    <a:pt x="15" y="9"/>
                    <a:pt x="15" y="9"/>
                  </a:cubicBezTo>
                  <a:cubicBezTo>
                    <a:pt x="17" y="8"/>
                    <a:pt x="19" y="7"/>
                    <a:pt x="21" y="7"/>
                  </a:cubicBezTo>
                  <a:close/>
                  <a:moveTo>
                    <a:pt x="33" y="4"/>
                  </a:moveTo>
                  <a:cubicBezTo>
                    <a:pt x="32" y="5"/>
                    <a:pt x="31" y="6"/>
                    <a:pt x="30" y="6"/>
                  </a:cubicBezTo>
                  <a:cubicBezTo>
                    <a:pt x="30" y="6"/>
                    <a:pt x="29" y="6"/>
                    <a:pt x="29" y="6"/>
                  </a:cubicBezTo>
                  <a:cubicBezTo>
                    <a:pt x="30" y="5"/>
                    <a:pt x="31" y="4"/>
                    <a:pt x="33" y="4"/>
                  </a:cubicBezTo>
                  <a:close/>
                  <a:moveTo>
                    <a:pt x="3" y="16"/>
                  </a:moveTo>
                  <a:cubicBezTo>
                    <a:pt x="3" y="14"/>
                    <a:pt x="6" y="13"/>
                    <a:pt x="8" y="12"/>
                  </a:cubicBezTo>
                  <a:cubicBezTo>
                    <a:pt x="7" y="13"/>
                    <a:pt x="7" y="13"/>
                    <a:pt x="7" y="14"/>
                  </a:cubicBezTo>
                  <a:cubicBezTo>
                    <a:pt x="6" y="15"/>
                    <a:pt x="7" y="15"/>
                    <a:pt x="7" y="16"/>
                  </a:cubicBezTo>
                  <a:cubicBezTo>
                    <a:pt x="7" y="16"/>
                    <a:pt x="8" y="16"/>
                    <a:pt x="8" y="16"/>
                  </a:cubicBezTo>
                  <a:cubicBezTo>
                    <a:pt x="7" y="17"/>
                    <a:pt x="7" y="18"/>
                    <a:pt x="7" y="19"/>
                  </a:cubicBezTo>
                  <a:cubicBezTo>
                    <a:pt x="7" y="19"/>
                    <a:pt x="7" y="19"/>
                    <a:pt x="7" y="19"/>
                  </a:cubicBezTo>
                  <a:cubicBezTo>
                    <a:pt x="7" y="20"/>
                    <a:pt x="7" y="20"/>
                    <a:pt x="8" y="21"/>
                  </a:cubicBezTo>
                  <a:cubicBezTo>
                    <a:pt x="8" y="21"/>
                    <a:pt x="8" y="21"/>
                    <a:pt x="8" y="21"/>
                  </a:cubicBezTo>
                  <a:cubicBezTo>
                    <a:pt x="9" y="22"/>
                    <a:pt x="9" y="23"/>
                    <a:pt x="10" y="24"/>
                  </a:cubicBezTo>
                  <a:cubicBezTo>
                    <a:pt x="6" y="23"/>
                    <a:pt x="3" y="20"/>
                    <a:pt x="3" y="16"/>
                  </a:cubicBezTo>
                  <a:close/>
                  <a:moveTo>
                    <a:pt x="39" y="17"/>
                  </a:moveTo>
                  <a:cubicBezTo>
                    <a:pt x="39" y="17"/>
                    <a:pt x="39" y="17"/>
                    <a:pt x="39" y="17"/>
                  </a:cubicBezTo>
                  <a:cubicBezTo>
                    <a:pt x="38" y="16"/>
                    <a:pt x="37" y="15"/>
                    <a:pt x="36" y="14"/>
                  </a:cubicBezTo>
                  <a:cubicBezTo>
                    <a:pt x="36" y="14"/>
                    <a:pt x="36" y="13"/>
                    <a:pt x="36" y="13"/>
                  </a:cubicBezTo>
                  <a:cubicBezTo>
                    <a:pt x="38" y="13"/>
                    <a:pt x="42" y="14"/>
                    <a:pt x="39" y="17"/>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25"/>
            <p:cNvSpPr/>
            <p:nvPr userDrawn="1"/>
          </p:nvSpPr>
          <p:spPr bwMode="auto">
            <a:xfrm>
              <a:off x="8050213" y="1170895"/>
              <a:ext cx="292100" cy="179388"/>
            </a:xfrm>
            <a:custGeom>
              <a:avLst/>
              <a:gdLst>
                <a:gd name="T0" fmla="*/ 128 w 160"/>
                <a:gd name="T1" fmla="*/ 20 h 98"/>
                <a:gd name="T2" fmla="*/ 130 w 160"/>
                <a:gd name="T3" fmla="*/ 19 h 98"/>
                <a:gd name="T4" fmla="*/ 142 w 160"/>
                <a:gd name="T5" fmla="*/ 10 h 98"/>
                <a:gd name="T6" fmla="*/ 147 w 160"/>
                <a:gd name="T7" fmla="*/ 2 h 98"/>
                <a:gd name="T8" fmla="*/ 149 w 160"/>
                <a:gd name="T9" fmla="*/ 0 h 98"/>
                <a:gd name="T10" fmla="*/ 153 w 160"/>
                <a:gd name="T11" fmla="*/ 2 h 98"/>
                <a:gd name="T12" fmla="*/ 153 w 160"/>
                <a:gd name="T13" fmla="*/ 4 h 98"/>
                <a:gd name="T14" fmla="*/ 156 w 160"/>
                <a:gd name="T15" fmla="*/ 6 h 98"/>
                <a:gd name="T16" fmla="*/ 158 w 160"/>
                <a:gd name="T17" fmla="*/ 7 h 98"/>
                <a:gd name="T18" fmla="*/ 160 w 160"/>
                <a:gd name="T19" fmla="*/ 9 h 98"/>
                <a:gd name="T20" fmla="*/ 159 w 160"/>
                <a:gd name="T21" fmla="*/ 12 h 98"/>
                <a:gd name="T22" fmla="*/ 142 w 160"/>
                <a:gd name="T23" fmla="*/ 25 h 98"/>
                <a:gd name="T24" fmla="*/ 136 w 160"/>
                <a:gd name="T25" fmla="*/ 38 h 98"/>
                <a:gd name="T26" fmla="*/ 140 w 160"/>
                <a:gd name="T27" fmla="*/ 45 h 98"/>
                <a:gd name="T28" fmla="*/ 141 w 160"/>
                <a:gd name="T29" fmla="*/ 49 h 98"/>
                <a:gd name="T30" fmla="*/ 116 w 160"/>
                <a:gd name="T31" fmla="*/ 63 h 98"/>
                <a:gd name="T32" fmla="*/ 99 w 160"/>
                <a:gd name="T33" fmla="*/ 67 h 98"/>
                <a:gd name="T34" fmla="*/ 87 w 160"/>
                <a:gd name="T35" fmla="*/ 71 h 98"/>
                <a:gd name="T36" fmla="*/ 79 w 160"/>
                <a:gd name="T37" fmla="*/ 74 h 98"/>
                <a:gd name="T38" fmla="*/ 63 w 160"/>
                <a:gd name="T39" fmla="*/ 79 h 98"/>
                <a:gd name="T40" fmla="*/ 48 w 160"/>
                <a:gd name="T41" fmla="*/ 84 h 98"/>
                <a:gd name="T42" fmla="*/ 38 w 160"/>
                <a:gd name="T43" fmla="*/ 86 h 98"/>
                <a:gd name="T44" fmla="*/ 27 w 160"/>
                <a:gd name="T45" fmla="*/ 90 h 98"/>
                <a:gd name="T46" fmla="*/ 15 w 160"/>
                <a:gd name="T47" fmla="*/ 94 h 98"/>
                <a:gd name="T48" fmla="*/ 1 w 160"/>
                <a:gd name="T49" fmla="*/ 96 h 98"/>
                <a:gd name="T50" fmla="*/ 1 w 160"/>
                <a:gd name="T51" fmla="*/ 93 h 98"/>
                <a:gd name="T52" fmla="*/ 18 w 160"/>
                <a:gd name="T53" fmla="*/ 86 h 98"/>
                <a:gd name="T54" fmla="*/ 31 w 160"/>
                <a:gd name="T55" fmla="*/ 81 h 98"/>
                <a:gd name="T56" fmla="*/ 53 w 160"/>
                <a:gd name="T57" fmla="*/ 74 h 98"/>
                <a:gd name="T58" fmla="*/ 60 w 160"/>
                <a:gd name="T59" fmla="*/ 71 h 98"/>
                <a:gd name="T60" fmla="*/ 74 w 160"/>
                <a:gd name="T61" fmla="*/ 68 h 98"/>
                <a:gd name="T62" fmla="*/ 80 w 160"/>
                <a:gd name="T63" fmla="*/ 65 h 98"/>
                <a:gd name="T64" fmla="*/ 103 w 160"/>
                <a:gd name="T65" fmla="*/ 58 h 98"/>
                <a:gd name="T66" fmla="*/ 105 w 160"/>
                <a:gd name="T67" fmla="*/ 58 h 98"/>
                <a:gd name="T68" fmla="*/ 113 w 160"/>
                <a:gd name="T69" fmla="*/ 57 h 98"/>
                <a:gd name="T70" fmla="*/ 117 w 160"/>
                <a:gd name="T71" fmla="*/ 55 h 98"/>
                <a:gd name="T72" fmla="*/ 122 w 160"/>
                <a:gd name="T73" fmla="*/ 46 h 98"/>
                <a:gd name="T74" fmla="*/ 118 w 160"/>
                <a:gd name="T75" fmla="*/ 34 h 98"/>
                <a:gd name="T76" fmla="*/ 118 w 160"/>
                <a:gd name="T77" fmla="*/ 34 h 98"/>
                <a:gd name="T78" fmla="*/ 120 w 160"/>
                <a:gd name="T79" fmla="*/ 31 h 98"/>
                <a:gd name="T80" fmla="*/ 120 w 160"/>
                <a:gd name="T81" fmla="*/ 31 h 98"/>
                <a:gd name="T82" fmla="*/ 128 w 160"/>
                <a:gd name="T83"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98">
                  <a:moveTo>
                    <a:pt x="128" y="20"/>
                  </a:moveTo>
                  <a:cubicBezTo>
                    <a:pt x="129" y="20"/>
                    <a:pt x="129" y="19"/>
                    <a:pt x="130" y="19"/>
                  </a:cubicBezTo>
                  <a:cubicBezTo>
                    <a:pt x="134" y="16"/>
                    <a:pt x="143" y="19"/>
                    <a:pt x="142" y="10"/>
                  </a:cubicBezTo>
                  <a:cubicBezTo>
                    <a:pt x="143" y="6"/>
                    <a:pt x="145" y="4"/>
                    <a:pt x="147" y="2"/>
                  </a:cubicBezTo>
                  <a:cubicBezTo>
                    <a:pt x="148" y="1"/>
                    <a:pt x="148" y="0"/>
                    <a:pt x="149" y="0"/>
                  </a:cubicBezTo>
                  <a:cubicBezTo>
                    <a:pt x="151" y="0"/>
                    <a:pt x="152" y="1"/>
                    <a:pt x="153" y="2"/>
                  </a:cubicBezTo>
                  <a:cubicBezTo>
                    <a:pt x="153" y="3"/>
                    <a:pt x="153" y="3"/>
                    <a:pt x="153" y="4"/>
                  </a:cubicBezTo>
                  <a:cubicBezTo>
                    <a:pt x="154" y="5"/>
                    <a:pt x="155" y="6"/>
                    <a:pt x="156" y="6"/>
                  </a:cubicBezTo>
                  <a:cubicBezTo>
                    <a:pt x="157" y="6"/>
                    <a:pt x="157" y="7"/>
                    <a:pt x="158" y="7"/>
                  </a:cubicBezTo>
                  <a:cubicBezTo>
                    <a:pt x="159" y="8"/>
                    <a:pt x="160" y="8"/>
                    <a:pt x="160" y="9"/>
                  </a:cubicBezTo>
                  <a:cubicBezTo>
                    <a:pt x="160" y="10"/>
                    <a:pt x="159" y="11"/>
                    <a:pt x="159" y="12"/>
                  </a:cubicBezTo>
                  <a:cubicBezTo>
                    <a:pt x="155" y="19"/>
                    <a:pt x="148" y="22"/>
                    <a:pt x="142" y="25"/>
                  </a:cubicBezTo>
                  <a:cubicBezTo>
                    <a:pt x="135" y="28"/>
                    <a:pt x="133" y="32"/>
                    <a:pt x="136" y="38"/>
                  </a:cubicBezTo>
                  <a:cubicBezTo>
                    <a:pt x="137" y="41"/>
                    <a:pt x="138" y="43"/>
                    <a:pt x="140" y="45"/>
                  </a:cubicBezTo>
                  <a:cubicBezTo>
                    <a:pt x="141" y="46"/>
                    <a:pt x="141" y="48"/>
                    <a:pt x="141" y="49"/>
                  </a:cubicBezTo>
                  <a:cubicBezTo>
                    <a:pt x="136" y="59"/>
                    <a:pt x="125" y="59"/>
                    <a:pt x="116" y="63"/>
                  </a:cubicBezTo>
                  <a:cubicBezTo>
                    <a:pt x="111" y="65"/>
                    <a:pt x="105" y="65"/>
                    <a:pt x="99" y="67"/>
                  </a:cubicBezTo>
                  <a:cubicBezTo>
                    <a:pt x="95" y="68"/>
                    <a:pt x="91" y="69"/>
                    <a:pt x="87" y="71"/>
                  </a:cubicBezTo>
                  <a:cubicBezTo>
                    <a:pt x="85" y="72"/>
                    <a:pt x="82" y="73"/>
                    <a:pt x="79" y="74"/>
                  </a:cubicBezTo>
                  <a:cubicBezTo>
                    <a:pt x="74" y="77"/>
                    <a:pt x="68" y="77"/>
                    <a:pt x="63" y="79"/>
                  </a:cubicBezTo>
                  <a:cubicBezTo>
                    <a:pt x="58" y="81"/>
                    <a:pt x="53" y="83"/>
                    <a:pt x="48" y="84"/>
                  </a:cubicBezTo>
                  <a:cubicBezTo>
                    <a:pt x="45" y="84"/>
                    <a:pt x="41" y="85"/>
                    <a:pt x="38" y="86"/>
                  </a:cubicBezTo>
                  <a:cubicBezTo>
                    <a:pt x="34" y="88"/>
                    <a:pt x="31" y="89"/>
                    <a:pt x="27" y="90"/>
                  </a:cubicBezTo>
                  <a:cubicBezTo>
                    <a:pt x="23" y="90"/>
                    <a:pt x="19" y="92"/>
                    <a:pt x="15" y="94"/>
                  </a:cubicBezTo>
                  <a:cubicBezTo>
                    <a:pt x="10" y="95"/>
                    <a:pt x="6" y="98"/>
                    <a:pt x="1" y="96"/>
                  </a:cubicBezTo>
                  <a:cubicBezTo>
                    <a:pt x="0" y="95"/>
                    <a:pt x="0" y="94"/>
                    <a:pt x="1" y="93"/>
                  </a:cubicBezTo>
                  <a:cubicBezTo>
                    <a:pt x="6" y="90"/>
                    <a:pt x="11" y="87"/>
                    <a:pt x="18" y="86"/>
                  </a:cubicBezTo>
                  <a:cubicBezTo>
                    <a:pt x="22" y="85"/>
                    <a:pt x="26" y="83"/>
                    <a:pt x="31" y="81"/>
                  </a:cubicBezTo>
                  <a:cubicBezTo>
                    <a:pt x="39" y="81"/>
                    <a:pt x="45" y="74"/>
                    <a:pt x="53" y="74"/>
                  </a:cubicBezTo>
                  <a:cubicBezTo>
                    <a:pt x="56" y="73"/>
                    <a:pt x="58" y="72"/>
                    <a:pt x="60" y="71"/>
                  </a:cubicBezTo>
                  <a:cubicBezTo>
                    <a:pt x="65" y="72"/>
                    <a:pt x="69" y="67"/>
                    <a:pt x="74" y="68"/>
                  </a:cubicBezTo>
                  <a:cubicBezTo>
                    <a:pt x="76" y="67"/>
                    <a:pt x="78" y="66"/>
                    <a:pt x="80" y="65"/>
                  </a:cubicBezTo>
                  <a:cubicBezTo>
                    <a:pt x="89" y="66"/>
                    <a:pt x="95" y="59"/>
                    <a:pt x="103" y="58"/>
                  </a:cubicBezTo>
                  <a:cubicBezTo>
                    <a:pt x="104" y="58"/>
                    <a:pt x="104" y="58"/>
                    <a:pt x="105" y="58"/>
                  </a:cubicBezTo>
                  <a:cubicBezTo>
                    <a:pt x="108" y="59"/>
                    <a:pt x="110" y="56"/>
                    <a:pt x="113" y="57"/>
                  </a:cubicBezTo>
                  <a:cubicBezTo>
                    <a:pt x="114" y="56"/>
                    <a:pt x="116" y="56"/>
                    <a:pt x="117" y="55"/>
                  </a:cubicBezTo>
                  <a:cubicBezTo>
                    <a:pt x="124" y="55"/>
                    <a:pt x="125" y="51"/>
                    <a:pt x="122" y="46"/>
                  </a:cubicBezTo>
                  <a:cubicBezTo>
                    <a:pt x="121" y="42"/>
                    <a:pt x="116" y="39"/>
                    <a:pt x="118" y="34"/>
                  </a:cubicBezTo>
                  <a:cubicBezTo>
                    <a:pt x="118" y="34"/>
                    <a:pt x="118" y="34"/>
                    <a:pt x="118" y="34"/>
                  </a:cubicBezTo>
                  <a:cubicBezTo>
                    <a:pt x="119" y="33"/>
                    <a:pt x="119" y="32"/>
                    <a:pt x="120" y="31"/>
                  </a:cubicBezTo>
                  <a:cubicBezTo>
                    <a:pt x="120" y="31"/>
                    <a:pt x="120" y="31"/>
                    <a:pt x="120" y="31"/>
                  </a:cubicBezTo>
                  <a:cubicBezTo>
                    <a:pt x="119" y="25"/>
                    <a:pt x="118" y="19"/>
                    <a:pt x="128" y="20"/>
                  </a:cubicBezTo>
                  <a:close/>
                </a:path>
              </a:pathLst>
            </a:custGeom>
            <a:solidFill>
              <a:srgbClr val="E5E6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26"/>
            <p:cNvSpPr/>
            <p:nvPr userDrawn="1"/>
          </p:nvSpPr>
          <p:spPr bwMode="auto">
            <a:xfrm>
              <a:off x="8656638" y="681945"/>
              <a:ext cx="74613" cy="98425"/>
            </a:xfrm>
            <a:custGeom>
              <a:avLst/>
              <a:gdLst>
                <a:gd name="T0" fmla="*/ 23 w 41"/>
                <a:gd name="T1" fmla="*/ 17 h 54"/>
                <a:gd name="T2" fmla="*/ 26 w 41"/>
                <a:gd name="T3" fmla="*/ 9 h 54"/>
                <a:gd name="T4" fmla="*/ 39 w 41"/>
                <a:gd name="T5" fmla="*/ 5 h 54"/>
                <a:gd name="T6" fmla="*/ 36 w 41"/>
                <a:gd name="T7" fmla="*/ 11 h 54"/>
                <a:gd name="T8" fmla="*/ 33 w 41"/>
                <a:gd name="T9" fmla="*/ 10 h 54"/>
                <a:gd name="T10" fmla="*/ 34 w 41"/>
                <a:gd name="T11" fmla="*/ 11 h 54"/>
                <a:gd name="T12" fmla="*/ 33 w 41"/>
                <a:gd name="T13" fmla="*/ 20 h 54"/>
                <a:gd name="T14" fmla="*/ 31 w 41"/>
                <a:gd name="T15" fmla="*/ 23 h 54"/>
                <a:gd name="T16" fmla="*/ 28 w 41"/>
                <a:gd name="T17" fmla="*/ 27 h 54"/>
                <a:gd name="T18" fmla="*/ 27 w 41"/>
                <a:gd name="T19" fmla="*/ 30 h 54"/>
                <a:gd name="T20" fmla="*/ 26 w 41"/>
                <a:gd name="T21" fmla="*/ 32 h 54"/>
                <a:gd name="T22" fmla="*/ 24 w 41"/>
                <a:gd name="T23" fmla="*/ 34 h 54"/>
                <a:gd name="T24" fmla="*/ 23 w 41"/>
                <a:gd name="T25" fmla="*/ 35 h 54"/>
                <a:gd name="T26" fmla="*/ 21 w 41"/>
                <a:gd name="T27" fmla="*/ 37 h 54"/>
                <a:gd name="T28" fmla="*/ 19 w 41"/>
                <a:gd name="T29" fmla="*/ 40 h 54"/>
                <a:gd name="T30" fmla="*/ 17 w 41"/>
                <a:gd name="T31" fmla="*/ 42 h 54"/>
                <a:gd name="T32" fmla="*/ 16 w 41"/>
                <a:gd name="T33" fmla="*/ 42 h 54"/>
                <a:gd name="T34" fmla="*/ 15 w 41"/>
                <a:gd name="T35" fmla="*/ 43 h 54"/>
                <a:gd name="T36" fmla="*/ 15 w 41"/>
                <a:gd name="T37" fmla="*/ 44 h 54"/>
                <a:gd name="T38" fmla="*/ 13 w 41"/>
                <a:gd name="T39" fmla="*/ 46 h 54"/>
                <a:gd name="T40" fmla="*/ 12 w 41"/>
                <a:gd name="T41" fmla="*/ 48 h 54"/>
                <a:gd name="T42" fmla="*/ 10 w 41"/>
                <a:gd name="T43" fmla="*/ 50 h 54"/>
                <a:gd name="T44" fmla="*/ 8 w 41"/>
                <a:gd name="T45" fmla="*/ 52 h 54"/>
                <a:gd name="T46" fmla="*/ 6 w 41"/>
                <a:gd name="T47" fmla="*/ 53 h 54"/>
                <a:gd name="T48" fmla="*/ 4 w 41"/>
                <a:gd name="T49" fmla="*/ 54 h 54"/>
                <a:gd name="T50" fmla="*/ 3 w 41"/>
                <a:gd name="T51" fmla="*/ 53 h 54"/>
                <a:gd name="T52" fmla="*/ 0 w 41"/>
                <a:gd name="T53" fmla="*/ 42 h 54"/>
                <a:gd name="T54" fmla="*/ 3 w 41"/>
                <a:gd name="T55" fmla="*/ 35 h 54"/>
                <a:gd name="T56" fmla="*/ 15 w 41"/>
                <a:gd name="T57" fmla="*/ 28 h 54"/>
                <a:gd name="T58" fmla="*/ 17 w 41"/>
                <a:gd name="T59" fmla="*/ 27 h 54"/>
                <a:gd name="T60" fmla="*/ 20 w 41"/>
                <a:gd name="T61" fmla="*/ 21 h 54"/>
                <a:gd name="T62" fmla="*/ 23 w 41"/>
                <a:gd name="T63"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54">
                  <a:moveTo>
                    <a:pt x="23" y="17"/>
                  </a:moveTo>
                  <a:cubicBezTo>
                    <a:pt x="24" y="14"/>
                    <a:pt x="25" y="12"/>
                    <a:pt x="26" y="9"/>
                  </a:cubicBezTo>
                  <a:cubicBezTo>
                    <a:pt x="29" y="0"/>
                    <a:pt x="29" y="0"/>
                    <a:pt x="39" y="5"/>
                  </a:cubicBezTo>
                  <a:cubicBezTo>
                    <a:pt x="41" y="9"/>
                    <a:pt x="38" y="10"/>
                    <a:pt x="36" y="11"/>
                  </a:cubicBezTo>
                  <a:cubicBezTo>
                    <a:pt x="35" y="11"/>
                    <a:pt x="34" y="11"/>
                    <a:pt x="33" y="10"/>
                  </a:cubicBezTo>
                  <a:cubicBezTo>
                    <a:pt x="34" y="11"/>
                    <a:pt x="34" y="10"/>
                    <a:pt x="34" y="11"/>
                  </a:cubicBezTo>
                  <a:cubicBezTo>
                    <a:pt x="35" y="14"/>
                    <a:pt x="34" y="17"/>
                    <a:pt x="33" y="20"/>
                  </a:cubicBezTo>
                  <a:cubicBezTo>
                    <a:pt x="32" y="21"/>
                    <a:pt x="32" y="22"/>
                    <a:pt x="31" y="23"/>
                  </a:cubicBezTo>
                  <a:cubicBezTo>
                    <a:pt x="30" y="24"/>
                    <a:pt x="29" y="26"/>
                    <a:pt x="28" y="27"/>
                  </a:cubicBezTo>
                  <a:cubicBezTo>
                    <a:pt x="28" y="28"/>
                    <a:pt x="27" y="29"/>
                    <a:pt x="27" y="30"/>
                  </a:cubicBezTo>
                  <a:cubicBezTo>
                    <a:pt x="27" y="30"/>
                    <a:pt x="26" y="31"/>
                    <a:pt x="26" y="32"/>
                  </a:cubicBezTo>
                  <a:cubicBezTo>
                    <a:pt x="25" y="32"/>
                    <a:pt x="25" y="33"/>
                    <a:pt x="24" y="34"/>
                  </a:cubicBezTo>
                  <a:cubicBezTo>
                    <a:pt x="24" y="34"/>
                    <a:pt x="23" y="35"/>
                    <a:pt x="23" y="35"/>
                  </a:cubicBezTo>
                  <a:cubicBezTo>
                    <a:pt x="22" y="36"/>
                    <a:pt x="22" y="37"/>
                    <a:pt x="21" y="37"/>
                  </a:cubicBezTo>
                  <a:cubicBezTo>
                    <a:pt x="20" y="38"/>
                    <a:pt x="19" y="39"/>
                    <a:pt x="19" y="40"/>
                  </a:cubicBezTo>
                  <a:cubicBezTo>
                    <a:pt x="18" y="41"/>
                    <a:pt x="17" y="41"/>
                    <a:pt x="17" y="42"/>
                  </a:cubicBezTo>
                  <a:cubicBezTo>
                    <a:pt x="16" y="42"/>
                    <a:pt x="16" y="42"/>
                    <a:pt x="16" y="42"/>
                  </a:cubicBezTo>
                  <a:cubicBezTo>
                    <a:pt x="16" y="42"/>
                    <a:pt x="15" y="43"/>
                    <a:pt x="15" y="43"/>
                  </a:cubicBezTo>
                  <a:cubicBezTo>
                    <a:pt x="15" y="44"/>
                    <a:pt x="15" y="44"/>
                    <a:pt x="15" y="44"/>
                  </a:cubicBezTo>
                  <a:cubicBezTo>
                    <a:pt x="14" y="45"/>
                    <a:pt x="14" y="45"/>
                    <a:pt x="13" y="46"/>
                  </a:cubicBezTo>
                  <a:cubicBezTo>
                    <a:pt x="13" y="47"/>
                    <a:pt x="12" y="47"/>
                    <a:pt x="12" y="48"/>
                  </a:cubicBezTo>
                  <a:cubicBezTo>
                    <a:pt x="11" y="49"/>
                    <a:pt x="11" y="49"/>
                    <a:pt x="10" y="50"/>
                  </a:cubicBezTo>
                  <a:cubicBezTo>
                    <a:pt x="10" y="51"/>
                    <a:pt x="9" y="51"/>
                    <a:pt x="8" y="52"/>
                  </a:cubicBezTo>
                  <a:cubicBezTo>
                    <a:pt x="8" y="52"/>
                    <a:pt x="7" y="53"/>
                    <a:pt x="6" y="53"/>
                  </a:cubicBezTo>
                  <a:cubicBezTo>
                    <a:pt x="6" y="54"/>
                    <a:pt x="5" y="54"/>
                    <a:pt x="4" y="54"/>
                  </a:cubicBezTo>
                  <a:cubicBezTo>
                    <a:pt x="4" y="54"/>
                    <a:pt x="3" y="54"/>
                    <a:pt x="3" y="53"/>
                  </a:cubicBezTo>
                  <a:cubicBezTo>
                    <a:pt x="1" y="50"/>
                    <a:pt x="0" y="46"/>
                    <a:pt x="0" y="42"/>
                  </a:cubicBezTo>
                  <a:cubicBezTo>
                    <a:pt x="1" y="40"/>
                    <a:pt x="2" y="38"/>
                    <a:pt x="3" y="35"/>
                  </a:cubicBezTo>
                  <a:cubicBezTo>
                    <a:pt x="8" y="34"/>
                    <a:pt x="11" y="30"/>
                    <a:pt x="15" y="28"/>
                  </a:cubicBezTo>
                  <a:cubicBezTo>
                    <a:pt x="17" y="29"/>
                    <a:pt x="17" y="28"/>
                    <a:pt x="17" y="27"/>
                  </a:cubicBezTo>
                  <a:cubicBezTo>
                    <a:pt x="17" y="24"/>
                    <a:pt x="18" y="22"/>
                    <a:pt x="20" y="21"/>
                  </a:cubicBezTo>
                  <a:cubicBezTo>
                    <a:pt x="23" y="21"/>
                    <a:pt x="23" y="19"/>
                    <a:pt x="23" y="17"/>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27"/>
            <p:cNvSpPr/>
            <p:nvPr userDrawn="1"/>
          </p:nvSpPr>
          <p:spPr bwMode="auto">
            <a:xfrm>
              <a:off x="7634288" y="1474108"/>
              <a:ext cx="34925" cy="46038"/>
            </a:xfrm>
            <a:custGeom>
              <a:avLst/>
              <a:gdLst>
                <a:gd name="T0" fmla="*/ 10 w 19"/>
                <a:gd name="T1" fmla="*/ 23 h 25"/>
                <a:gd name="T2" fmla="*/ 0 w 19"/>
                <a:gd name="T3" fmla="*/ 17 h 25"/>
                <a:gd name="T4" fmla="*/ 2 w 19"/>
                <a:gd name="T5" fmla="*/ 17 h 25"/>
                <a:gd name="T6" fmla="*/ 3 w 19"/>
                <a:gd name="T7" fmla="*/ 13 h 25"/>
                <a:gd name="T8" fmla="*/ 5 w 19"/>
                <a:gd name="T9" fmla="*/ 13 h 25"/>
                <a:gd name="T10" fmla="*/ 7 w 19"/>
                <a:gd name="T11" fmla="*/ 10 h 25"/>
                <a:gd name="T12" fmla="*/ 12 w 19"/>
                <a:gd name="T13" fmla="*/ 5 h 25"/>
                <a:gd name="T14" fmla="*/ 13 w 19"/>
                <a:gd name="T15" fmla="*/ 2 h 25"/>
                <a:gd name="T16" fmla="*/ 18 w 19"/>
                <a:gd name="T17" fmla="*/ 0 h 25"/>
                <a:gd name="T18" fmla="*/ 19 w 19"/>
                <a:gd name="T19" fmla="*/ 1 h 25"/>
                <a:gd name="T20" fmla="*/ 19 w 19"/>
                <a:gd name="T21" fmla="*/ 2 h 25"/>
                <a:gd name="T22" fmla="*/ 19 w 19"/>
                <a:gd name="T23" fmla="*/ 2 h 25"/>
                <a:gd name="T24" fmla="*/ 17 w 19"/>
                <a:gd name="T25" fmla="*/ 5 h 25"/>
                <a:gd name="T26" fmla="*/ 15 w 19"/>
                <a:gd name="T27" fmla="*/ 6 h 25"/>
                <a:gd name="T28" fmla="*/ 14 w 19"/>
                <a:gd name="T29" fmla="*/ 9 h 25"/>
                <a:gd name="T30" fmla="*/ 12 w 19"/>
                <a:gd name="T31" fmla="*/ 10 h 25"/>
                <a:gd name="T32" fmla="*/ 11 w 19"/>
                <a:gd name="T33" fmla="*/ 13 h 25"/>
                <a:gd name="T34" fmla="*/ 11 w 19"/>
                <a:gd name="T35" fmla="*/ 13 h 25"/>
                <a:gd name="T36" fmla="*/ 9 w 19"/>
                <a:gd name="T37" fmla="*/ 16 h 25"/>
                <a:gd name="T38" fmla="*/ 10 w 19"/>
                <a:gd name="T3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5">
                  <a:moveTo>
                    <a:pt x="10" y="23"/>
                  </a:moveTo>
                  <a:cubicBezTo>
                    <a:pt x="4" y="25"/>
                    <a:pt x="2" y="21"/>
                    <a:pt x="0" y="17"/>
                  </a:cubicBezTo>
                  <a:cubicBezTo>
                    <a:pt x="0" y="17"/>
                    <a:pt x="1" y="17"/>
                    <a:pt x="2" y="17"/>
                  </a:cubicBezTo>
                  <a:cubicBezTo>
                    <a:pt x="2" y="15"/>
                    <a:pt x="3" y="15"/>
                    <a:pt x="3" y="13"/>
                  </a:cubicBezTo>
                  <a:cubicBezTo>
                    <a:pt x="4" y="13"/>
                    <a:pt x="5" y="13"/>
                    <a:pt x="5" y="13"/>
                  </a:cubicBezTo>
                  <a:cubicBezTo>
                    <a:pt x="6" y="12"/>
                    <a:pt x="6" y="11"/>
                    <a:pt x="7" y="10"/>
                  </a:cubicBezTo>
                  <a:cubicBezTo>
                    <a:pt x="9" y="9"/>
                    <a:pt x="10" y="6"/>
                    <a:pt x="12" y="5"/>
                  </a:cubicBezTo>
                  <a:cubicBezTo>
                    <a:pt x="13" y="4"/>
                    <a:pt x="13" y="3"/>
                    <a:pt x="13" y="2"/>
                  </a:cubicBezTo>
                  <a:cubicBezTo>
                    <a:pt x="15" y="1"/>
                    <a:pt x="16" y="0"/>
                    <a:pt x="18" y="0"/>
                  </a:cubicBezTo>
                  <a:cubicBezTo>
                    <a:pt x="19" y="0"/>
                    <a:pt x="19" y="0"/>
                    <a:pt x="19" y="1"/>
                  </a:cubicBezTo>
                  <a:cubicBezTo>
                    <a:pt x="19" y="1"/>
                    <a:pt x="19" y="2"/>
                    <a:pt x="19" y="2"/>
                  </a:cubicBezTo>
                  <a:cubicBezTo>
                    <a:pt x="19" y="2"/>
                    <a:pt x="19" y="2"/>
                    <a:pt x="19" y="2"/>
                  </a:cubicBezTo>
                  <a:cubicBezTo>
                    <a:pt x="18" y="3"/>
                    <a:pt x="18" y="4"/>
                    <a:pt x="17" y="5"/>
                  </a:cubicBezTo>
                  <a:cubicBezTo>
                    <a:pt x="17" y="5"/>
                    <a:pt x="16" y="6"/>
                    <a:pt x="15" y="6"/>
                  </a:cubicBezTo>
                  <a:cubicBezTo>
                    <a:pt x="15" y="7"/>
                    <a:pt x="14" y="8"/>
                    <a:pt x="14" y="9"/>
                  </a:cubicBezTo>
                  <a:cubicBezTo>
                    <a:pt x="13" y="9"/>
                    <a:pt x="12" y="10"/>
                    <a:pt x="12" y="10"/>
                  </a:cubicBezTo>
                  <a:cubicBezTo>
                    <a:pt x="11" y="11"/>
                    <a:pt x="11" y="12"/>
                    <a:pt x="11" y="13"/>
                  </a:cubicBezTo>
                  <a:cubicBezTo>
                    <a:pt x="11" y="13"/>
                    <a:pt x="11" y="13"/>
                    <a:pt x="11" y="13"/>
                  </a:cubicBezTo>
                  <a:cubicBezTo>
                    <a:pt x="10" y="14"/>
                    <a:pt x="10" y="15"/>
                    <a:pt x="9" y="16"/>
                  </a:cubicBezTo>
                  <a:cubicBezTo>
                    <a:pt x="9" y="18"/>
                    <a:pt x="9" y="21"/>
                    <a:pt x="10" y="23"/>
                  </a:cubicBezTo>
                  <a:close/>
                </a:path>
              </a:pathLst>
            </a:custGeom>
            <a:solidFill>
              <a:srgbClr val="EFF0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28"/>
            <p:cNvSpPr/>
            <p:nvPr userDrawn="1"/>
          </p:nvSpPr>
          <p:spPr bwMode="auto">
            <a:xfrm>
              <a:off x="8624888" y="713695"/>
              <a:ext cx="22225" cy="20638"/>
            </a:xfrm>
            <a:custGeom>
              <a:avLst/>
              <a:gdLst>
                <a:gd name="T0" fmla="*/ 4 w 12"/>
                <a:gd name="T1" fmla="*/ 9 h 11"/>
                <a:gd name="T2" fmla="*/ 2 w 12"/>
                <a:gd name="T3" fmla="*/ 3 h 11"/>
                <a:gd name="T4" fmla="*/ 9 w 12"/>
                <a:gd name="T5" fmla="*/ 1 h 11"/>
                <a:gd name="T6" fmla="*/ 11 w 12"/>
                <a:gd name="T7" fmla="*/ 6 h 11"/>
                <a:gd name="T8" fmla="*/ 4 w 12"/>
                <a:gd name="T9" fmla="*/ 9 h 11"/>
              </a:gdLst>
              <a:ahLst/>
              <a:cxnLst>
                <a:cxn ang="0">
                  <a:pos x="T0" y="T1"/>
                </a:cxn>
                <a:cxn ang="0">
                  <a:pos x="T2" y="T3"/>
                </a:cxn>
                <a:cxn ang="0">
                  <a:pos x="T4" y="T5"/>
                </a:cxn>
                <a:cxn ang="0">
                  <a:pos x="T6" y="T7"/>
                </a:cxn>
                <a:cxn ang="0">
                  <a:pos x="T8" y="T9"/>
                </a:cxn>
              </a:cxnLst>
              <a:rect l="0" t="0" r="r" b="b"/>
              <a:pathLst>
                <a:path w="12" h="11">
                  <a:moveTo>
                    <a:pt x="4" y="9"/>
                  </a:moveTo>
                  <a:cubicBezTo>
                    <a:pt x="0" y="8"/>
                    <a:pt x="1" y="5"/>
                    <a:pt x="2" y="3"/>
                  </a:cubicBezTo>
                  <a:cubicBezTo>
                    <a:pt x="4" y="1"/>
                    <a:pt x="6" y="0"/>
                    <a:pt x="9" y="1"/>
                  </a:cubicBezTo>
                  <a:cubicBezTo>
                    <a:pt x="11" y="2"/>
                    <a:pt x="12" y="4"/>
                    <a:pt x="11" y="6"/>
                  </a:cubicBezTo>
                  <a:cubicBezTo>
                    <a:pt x="10" y="9"/>
                    <a:pt x="7" y="11"/>
                    <a:pt x="4" y="9"/>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29"/>
            <p:cNvSpPr/>
            <p:nvPr userDrawn="1"/>
          </p:nvSpPr>
          <p:spPr bwMode="auto">
            <a:xfrm>
              <a:off x="8509000" y="983570"/>
              <a:ext cx="19050" cy="36513"/>
            </a:xfrm>
            <a:custGeom>
              <a:avLst/>
              <a:gdLst>
                <a:gd name="T0" fmla="*/ 10 w 10"/>
                <a:gd name="T1" fmla="*/ 0 h 20"/>
                <a:gd name="T2" fmla="*/ 0 w 10"/>
                <a:gd name="T3" fmla="*/ 20 h 20"/>
                <a:gd name="T4" fmla="*/ 10 w 10"/>
                <a:gd name="T5" fmla="*/ 0 h 20"/>
              </a:gdLst>
              <a:ahLst/>
              <a:cxnLst>
                <a:cxn ang="0">
                  <a:pos x="T0" y="T1"/>
                </a:cxn>
                <a:cxn ang="0">
                  <a:pos x="T2" y="T3"/>
                </a:cxn>
                <a:cxn ang="0">
                  <a:pos x="T4" y="T5"/>
                </a:cxn>
              </a:cxnLst>
              <a:rect l="0" t="0" r="r" b="b"/>
              <a:pathLst>
                <a:path w="10" h="20">
                  <a:moveTo>
                    <a:pt x="10" y="0"/>
                  </a:moveTo>
                  <a:cubicBezTo>
                    <a:pt x="7" y="7"/>
                    <a:pt x="3" y="13"/>
                    <a:pt x="0" y="20"/>
                  </a:cubicBezTo>
                  <a:cubicBezTo>
                    <a:pt x="0" y="12"/>
                    <a:pt x="0" y="4"/>
                    <a:pt x="10"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30"/>
            <p:cNvSpPr/>
            <p:nvPr userDrawn="1"/>
          </p:nvSpPr>
          <p:spPr bwMode="auto">
            <a:xfrm>
              <a:off x="7896225" y="1385208"/>
              <a:ext cx="34925" cy="23813"/>
            </a:xfrm>
            <a:custGeom>
              <a:avLst/>
              <a:gdLst>
                <a:gd name="T0" fmla="*/ 17 w 19"/>
                <a:gd name="T1" fmla="*/ 0 h 13"/>
                <a:gd name="T2" fmla="*/ 18 w 19"/>
                <a:gd name="T3" fmla="*/ 1 h 13"/>
                <a:gd name="T4" fmla="*/ 17 w 19"/>
                <a:gd name="T5" fmla="*/ 6 h 13"/>
                <a:gd name="T6" fmla="*/ 1 w 19"/>
                <a:gd name="T7" fmla="*/ 11 h 13"/>
                <a:gd name="T8" fmla="*/ 3 w 19"/>
                <a:gd name="T9" fmla="*/ 6 h 13"/>
                <a:gd name="T10" fmla="*/ 4 w 19"/>
                <a:gd name="T11" fmla="*/ 5 h 13"/>
                <a:gd name="T12" fmla="*/ 17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7" y="0"/>
                  </a:moveTo>
                  <a:cubicBezTo>
                    <a:pt x="17" y="0"/>
                    <a:pt x="18" y="1"/>
                    <a:pt x="18" y="1"/>
                  </a:cubicBezTo>
                  <a:cubicBezTo>
                    <a:pt x="19" y="3"/>
                    <a:pt x="18" y="5"/>
                    <a:pt x="17" y="6"/>
                  </a:cubicBezTo>
                  <a:cubicBezTo>
                    <a:pt x="12" y="10"/>
                    <a:pt x="8" y="13"/>
                    <a:pt x="1" y="11"/>
                  </a:cubicBezTo>
                  <a:cubicBezTo>
                    <a:pt x="0" y="9"/>
                    <a:pt x="1" y="7"/>
                    <a:pt x="3" y="6"/>
                  </a:cubicBezTo>
                  <a:cubicBezTo>
                    <a:pt x="3" y="6"/>
                    <a:pt x="4" y="5"/>
                    <a:pt x="4" y="5"/>
                  </a:cubicBezTo>
                  <a:cubicBezTo>
                    <a:pt x="9" y="4"/>
                    <a:pt x="13" y="2"/>
                    <a:pt x="17" y="0"/>
                  </a:cubicBezTo>
                  <a:close/>
                </a:path>
              </a:pathLst>
            </a:custGeom>
            <a:solidFill>
              <a:srgbClr val="496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31"/>
            <p:cNvSpPr/>
            <p:nvPr userDrawn="1"/>
          </p:nvSpPr>
          <p:spPr bwMode="auto">
            <a:xfrm>
              <a:off x="7977188" y="1351870"/>
              <a:ext cx="46038" cy="22225"/>
            </a:xfrm>
            <a:custGeom>
              <a:avLst/>
              <a:gdLst>
                <a:gd name="T0" fmla="*/ 22 w 25"/>
                <a:gd name="T1" fmla="*/ 0 h 12"/>
                <a:gd name="T2" fmla="*/ 25 w 25"/>
                <a:gd name="T3" fmla="*/ 1 h 12"/>
                <a:gd name="T4" fmla="*/ 20 w 25"/>
                <a:gd name="T5" fmla="*/ 6 h 12"/>
                <a:gd name="T6" fmla="*/ 3 w 25"/>
                <a:gd name="T7" fmla="*/ 12 h 12"/>
                <a:gd name="T8" fmla="*/ 0 w 25"/>
                <a:gd name="T9" fmla="*/ 9 h 12"/>
                <a:gd name="T10" fmla="*/ 11 w 25"/>
                <a:gd name="T11" fmla="*/ 4 h 12"/>
                <a:gd name="T12" fmla="*/ 22 w 2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5" h="12">
                  <a:moveTo>
                    <a:pt x="22" y="0"/>
                  </a:moveTo>
                  <a:cubicBezTo>
                    <a:pt x="23" y="0"/>
                    <a:pt x="24" y="0"/>
                    <a:pt x="25" y="1"/>
                  </a:cubicBezTo>
                  <a:cubicBezTo>
                    <a:pt x="25" y="3"/>
                    <a:pt x="23" y="5"/>
                    <a:pt x="20" y="6"/>
                  </a:cubicBezTo>
                  <a:cubicBezTo>
                    <a:pt x="15" y="9"/>
                    <a:pt x="9" y="12"/>
                    <a:pt x="3" y="12"/>
                  </a:cubicBezTo>
                  <a:cubicBezTo>
                    <a:pt x="1" y="12"/>
                    <a:pt x="0" y="11"/>
                    <a:pt x="0" y="9"/>
                  </a:cubicBezTo>
                  <a:cubicBezTo>
                    <a:pt x="4" y="7"/>
                    <a:pt x="8" y="6"/>
                    <a:pt x="11" y="4"/>
                  </a:cubicBezTo>
                  <a:cubicBezTo>
                    <a:pt x="15" y="3"/>
                    <a:pt x="18" y="1"/>
                    <a:pt x="22" y="0"/>
                  </a:cubicBezTo>
                  <a:close/>
                </a:path>
              </a:pathLst>
            </a:custGeom>
            <a:solidFill>
              <a:srgbClr val="906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32"/>
            <p:cNvSpPr/>
            <p:nvPr userDrawn="1"/>
          </p:nvSpPr>
          <p:spPr bwMode="auto">
            <a:xfrm>
              <a:off x="8642350" y="778783"/>
              <a:ext cx="20638" cy="23813"/>
            </a:xfrm>
            <a:custGeom>
              <a:avLst/>
              <a:gdLst>
                <a:gd name="T0" fmla="*/ 0 w 11"/>
                <a:gd name="T1" fmla="*/ 12 h 13"/>
                <a:gd name="T2" fmla="*/ 10 w 11"/>
                <a:gd name="T3" fmla="*/ 0 h 13"/>
                <a:gd name="T4" fmla="*/ 10 w 11"/>
                <a:gd name="T5" fmla="*/ 0 h 13"/>
                <a:gd name="T6" fmla="*/ 11 w 11"/>
                <a:gd name="T7" fmla="*/ 1 h 13"/>
                <a:gd name="T8" fmla="*/ 11 w 11"/>
                <a:gd name="T9" fmla="*/ 4 h 13"/>
                <a:gd name="T10" fmla="*/ 9 w 11"/>
                <a:gd name="T11" fmla="*/ 7 h 13"/>
                <a:gd name="T12" fmla="*/ 6 w 11"/>
                <a:gd name="T13" fmla="*/ 11 h 13"/>
                <a:gd name="T14" fmla="*/ 1 w 11"/>
                <a:gd name="T15" fmla="*/ 13 h 13"/>
                <a:gd name="T16" fmla="*/ 0 w 11"/>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12"/>
                  </a:moveTo>
                  <a:cubicBezTo>
                    <a:pt x="0" y="6"/>
                    <a:pt x="4" y="2"/>
                    <a:pt x="10" y="0"/>
                  </a:cubicBezTo>
                  <a:cubicBezTo>
                    <a:pt x="10" y="0"/>
                    <a:pt x="10" y="0"/>
                    <a:pt x="10" y="0"/>
                  </a:cubicBezTo>
                  <a:cubicBezTo>
                    <a:pt x="10" y="1"/>
                    <a:pt x="11" y="1"/>
                    <a:pt x="11" y="1"/>
                  </a:cubicBezTo>
                  <a:cubicBezTo>
                    <a:pt x="11" y="2"/>
                    <a:pt x="11" y="3"/>
                    <a:pt x="11" y="4"/>
                  </a:cubicBezTo>
                  <a:cubicBezTo>
                    <a:pt x="10" y="5"/>
                    <a:pt x="10" y="6"/>
                    <a:pt x="9" y="7"/>
                  </a:cubicBezTo>
                  <a:cubicBezTo>
                    <a:pt x="8" y="9"/>
                    <a:pt x="7" y="10"/>
                    <a:pt x="6" y="11"/>
                  </a:cubicBezTo>
                  <a:cubicBezTo>
                    <a:pt x="5" y="12"/>
                    <a:pt x="3" y="13"/>
                    <a:pt x="1" y="13"/>
                  </a:cubicBezTo>
                  <a:cubicBezTo>
                    <a:pt x="0" y="13"/>
                    <a:pt x="0" y="12"/>
                    <a:pt x="0" y="12"/>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33"/>
            <p:cNvSpPr/>
            <p:nvPr userDrawn="1"/>
          </p:nvSpPr>
          <p:spPr bwMode="auto">
            <a:xfrm>
              <a:off x="8628063" y="801008"/>
              <a:ext cx="19050" cy="25400"/>
            </a:xfrm>
            <a:custGeom>
              <a:avLst/>
              <a:gdLst>
                <a:gd name="T0" fmla="*/ 0 w 10"/>
                <a:gd name="T1" fmla="*/ 14 h 14"/>
                <a:gd name="T2" fmla="*/ 8 w 10"/>
                <a:gd name="T3" fmla="*/ 0 h 14"/>
                <a:gd name="T4" fmla="*/ 10 w 10"/>
                <a:gd name="T5" fmla="*/ 4 h 14"/>
                <a:gd name="T6" fmla="*/ 9 w 10"/>
                <a:gd name="T7" fmla="*/ 8 h 14"/>
                <a:gd name="T8" fmla="*/ 5 w 10"/>
                <a:gd name="T9" fmla="*/ 13 h 14"/>
                <a:gd name="T10" fmla="*/ 0 w 10"/>
                <a:gd name="T11" fmla="*/ 14 h 14"/>
              </a:gdLst>
              <a:ahLst/>
              <a:cxnLst>
                <a:cxn ang="0">
                  <a:pos x="T0" y="T1"/>
                </a:cxn>
                <a:cxn ang="0">
                  <a:pos x="T2" y="T3"/>
                </a:cxn>
                <a:cxn ang="0">
                  <a:pos x="T4" y="T5"/>
                </a:cxn>
                <a:cxn ang="0">
                  <a:pos x="T6" y="T7"/>
                </a:cxn>
                <a:cxn ang="0">
                  <a:pos x="T8" y="T9"/>
                </a:cxn>
                <a:cxn ang="0">
                  <a:pos x="T10" y="T11"/>
                </a:cxn>
              </a:cxnLst>
              <a:rect l="0" t="0" r="r" b="b"/>
              <a:pathLst>
                <a:path w="10" h="14">
                  <a:moveTo>
                    <a:pt x="0" y="14"/>
                  </a:moveTo>
                  <a:cubicBezTo>
                    <a:pt x="0" y="8"/>
                    <a:pt x="4" y="4"/>
                    <a:pt x="8" y="0"/>
                  </a:cubicBezTo>
                  <a:cubicBezTo>
                    <a:pt x="9" y="1"/>
                    <a:pt x="10" y="2"/>
                    <a:pt x="10" y="4"/>
                  </a:cubicBezTo>
                  <a:cubicBezTo>
                    <a:pt x="10" y="5"/>
                    <a:pt x="10" y="7"/>
                    <a:pt x="9" y="8"/>
                  </a:cubicBezTo>
                  <a:cubicBezTo>
                    <a:pt x="8" y="10"/>
                    <a:pt x="6" y="12"/>
                    <a:pt x="5" y="13"/>
                  </a:cubicBezTo>
                  <a:cubicBezTo>
                    <a:pt x="3" y="14"/>
                    <a:pt x="2" y="14"/>
                    <a:pt x="0" y="14"/>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34"/>
            <p:cNvSpPr/>
            <p:nvPr userDrawn="1"/>
          </p:nvSpPr>
          <p:spPr bwMode="auto">
            <a:xfrm>
              <a:off x="8482013" y="1043895"/>
              <a:ext cx="15875" cy="20638"/>
            </a:xfrm>
            <a:custGeom>
              <a:avLst/>
              <a:gdLst>
                <a:gd name="T0" fmla="*/ 2 w 9"/>
                <a:gd name="T1" fmla="*/ 10 h 11"/>
                <a:gd name="T2" fmla="*/ 8 w 9"/>
                <a:gd name="T3" fmla="*/ 0 h 11"/>
                <a:gd name="T4" fmla="*/ 9 w 9"/>
                <a:gd name="T5" fmla="*/ 2 h 11"/>
                <a:gd name="T6" fmla="*/ 8 w 9"/>
                <a:gd name="T7" fmla="*/ 7 h 11"/>
                <a:gd name="T8" fmla="*/ 2 w 9"/>
                <a:gd name="T9" fmla="*/ 10 h 11"/>
              </a:gdLst>
              <a:ahLst/>
              <a:cxnLst>
                <a:cxn ang="0">
                  <a:pos x="T0" y="T1"/>
                </a:cxn>
                <a:cxn ang="0">
                  <a:pos x="T2" y="T3"/>
                </a:cxn>
                <a:cxn ang="0">
                  <a:pos x="T4" y="T5"/>
                </a:cxn>
                <a:cxn ang="0">
                  <a:pos x="T6" y="T7"/>
                </a:cxn>
                <a:cxn ang="0">
                  <a:pos x="T8" y="T9"/>
                </a:cxn>
              </a:cxnLst>
              <a:rect l="0" t="0" r="r" b="b"/>
              <a:pathLst>
                <a:path w="9" h="11">
                  <a:moveTo>
                    <a:pt x="2" y="10"/>
                  </a:moveTo>
                  <a:cubicBezTo>
                    <a:pt x="0" y="4"/>
                    <a:pt x="3" y="2"/>
                    <a:pt x="8" y="0"/>
                  </a:cubicBezTo>
                  <a:cubicBezTo>
                    <a:pt x="9" y="1"/>
                    <a:pt x="9" y="1"/>
                    <a:pt x="9" y="2"/>
                  </a:cubicBezTo>
                  <a:cubicBezTo>
                    <a:pt x="9" y="4"/>
                    <a:pt x="8" y="5"/>
                    <a:pt x="8" y="7"/>
                  </a:cubicBezTo>
                  <a:cubicBezTo>
                    <a:pt x="6" y="8"/>
                    <a:pt x="5" y="11"/>
                    <a:pt x="2" y="1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35"/>
            <p:cNvSpPr/>
            <p:nvPr userDrawn="1"/>
          </p:nvSpPr>
          <p:spPr bwMode="auto">
            <a:xfrm>
              <a:off x="8528050" y="961345"/>
              <a:ext cx="11113" cy="12700"/>
            </a:xfrm>
            <a:custGeom>
              <a:avLst/>
              <a:gdLst>
                <a:gd name="T0" fmla="*/ 5 w 6"/>
                <a:gd name="T1" fmla="*/ 0 h 7"/>
                <a:gd name="T2" fmla="*/ 0 w 6"/>
                <a:gd name="T3" fmla="*/ 7 h 7"/>
                <a:gd name="T4" fmla="*/ 5 w 6"/>
                <a:gd name="T5" fmla="*/ 0 h 7"/>
              </a:gdLst>
              <a:ahLst/>
              <a:cxnLst>
                <a:cxn ang="0">
                  <a:pos x="T0" y="T1"/>
                </a:cxn>
                <a:cxn ang="0">
                  <a:pos x="T2" y="T3"/>
                </a:cxn>
                <a:cxn ang="0">
                  <a:pos x="T4" y="T5"/>
                </a:cxn>
              </a:cxnLst>
              <a:rect l="0" t="0" r="r" b="b"/>
              <a:pathLst>
                <a:path w="6" h="7">
                  <a:moveTo>
                    <a:pt x="5" y="0"/>
                  </a:moveTo>
                  <a:cubicBezTo>
                    <a:pt x="6" y="5"/>
                    <a:pt x="3" y="6"/>
                    <a:pt x="0" y="7"/>
                  </a:cubicBezTo>
                  <a:cubicBezTo>
                    <a:pt x="0" y="4"/>
                    <a:pt x="2" y="1"/>
                    <a:pt x="5"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36"/>
            <p:cNvSpPr/>
            <p:nvPr userDrawn="1"/>
          </p:nvSpPr>
          <p:spPr bwMode="auto">
            <a:xfrm>
              <a:off x="8537575" y="948645"/>
              <a:ext cx="6350" cy="12700"/>
            </a:xfrm>
            <a:custGeom>
              <a:avLst/>
              <a:gdLst>
                <a:gd name="T0" fmla="*/ 4 w 4"/>
                <a:gd name="T1" fmla="*/ 0 h 7"/>
                <a:gd name="T2" fmla="*/ 0 w 4"/>
                <a:gd name="T3" fmla="*/ 7 h 7"/>
                <a:gd name="T4" fmla="*/ 4 w 4"/>
                <a:gd name="T5" fmla="*/ 0 h 7"/>
              </a:gdLst>
              <a:ahLst/>
              <a:cxnLst>
                <a:cxn ang="0">
                  <a:pos x="T0" y="T1"/>
                </a:cxn>
                <a:cxn ang="0">
                  <a:pos x="T2" y="T3"/>
                </a:cxn>
                <a:cxn ang="0">
                  <a:pos x="T4" y="T5"/>
                </a:cxn>
              </a:cxnLst>
              <a:rect l="0" t="0" r="r" b="b"/>
              <a:pathLst>
                <a:path w="4" h="7">
                  <a:moveTo>
                    <a:pt x="4" y="0"/>
                  </a:moveTo>
                  <a:cubicBezTo>
                    <a:pt x="4" y="3"/>
                    <a:pt x="3" y="6"/>
                    <a:pt x="0" y="7"/>
                  </a:cubicBezTo>
                  <a:cubicBezTo>
                    <a:pt x="0" y="4"/>
                    <a:pt x="1" y="1"/>
                    <a:pt x="4"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37"/>
            <p:cNvSpPr/>
            <p:nvPr userDrawn="1"/>
          </p:nvSpPr>
          <p:spPr bwMode="auto">
            <a:xfrm>
              <a:off x="7670800" y="1485220"/>
              <a:ext cx="12700" cy="11113"/>
            </a:xfrm>
            <a:custGeom>
              <a:avLst/>
              <a:gdLst>
                <a:gd name="T0" fmla="*/ 0 w 7"/>
                <a:gd name="T1" fmla="*/ 5 h 6"/>
                <a:gd name="T2" fmla="*/ 5 w 7"/>
                <a:gd name="T3" fmla="*/ 0 h 6"/>
                <a:gd name="T4" fmla="*/ 6 w 7"/>
                <a:gd name="T5" fmla="*/ 1 h 6"/>
                <a:gd name="T6" fmla="*/ 7 w 7"/>
                <a:gd name="T7" fmla="*/ 2 h 6"/>
                <a:gd name="T8" fmla="*/ 7 w 7"/>
                <a:gd name="T9" fmla="*/ 3 h 6"/>
                <a:gd name="T10" fmla="*/ 5 w 7"/>
                <a:gd name="T11" fmla="*/ 5 h 6"/>
                <a:gd name="T12" fmla="*/ 2 w 7"/>
                <a:gd name="T13" fmla="*/ 6 h 6"/>
                <a:gd name="T14" fmla="*/ 0 w 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0" y="5"/>
                  </a:moveTo>
                  <a:cubicBezTo>
                    <a:pt x="1" y="3"/>
                    <a:pt x="3" y="2"/>
                    <a:pt x="5" y="0"/>
                  </a:cubicBezTo>
                  <a:cubicBezTo>
                    <a:pt x="6" y="1"/>
                    <a:pt x="6" y="1"/>
                    <a:pt x="6" y="1"/>
                  </a:cubicBezTo>
                  <a:cubicBezTo>
                    <a:pt x="7" y="1"/>
                    <a:pt x="7" y="1"/>
                    <a:pt x="7" y="2"/>
                  </a:cubicBezTo>
                  <a:cubicBezTo>
                    <a:pt x="7" y="3"/>
                    <a:pt x="7" y="3"/>
                    <a:pt x="7" y="3"/>
                  </a:cubicBezTo>
                  <a:cubicBezTo>
                    <a:pt x="7" y="4"/>
                    <a:pt x="6" y="5"/>
                    <a:pt x="5" y="5"/>
                  </a:cubicBezTo>
                  <a:cubicBezTo>
                    <a:pt x="4" y="6"/>
                    <a:pt x="3" y="6"/>
                    <a:pt x="2" y="6"/>
                  </a:cubicBezTo>
                  <a:cubicBezTo>
                    <a:pt x="1" y="6"/>
                    <a:pt x="0" y="6"/>
                    <a:pt x="0" y="5"/>
                  </a:cubicBezTo>
                  <a:close/>
                </a:path>
              </a:pathLst>
            </a:custGeom>
            <a:solidFill>
              <a:srgbClr val="EE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38"/>
            <p:cNvSpPr/>
            <p:nvPr userDrawn="1"/>
          </p:nvSpPr>
          <p:spPr bwMode="auto">
            <a:xfrm>
              <a:off x="7959725" y="1747158"/>
              <a:ext cx="9525" cy="9525"/>
            </a:xfrm>
            <a:custGeom>
              <a:avLst/>
              <a:gdLst>
                <a:gd name="T0" fmla="*/ 1 w 5"/>
                <a:gd name="T1" fmla="*/ 5 h 5"/>
                <a:gd name="T2" fmla="*/ 0 w 5"/>
                <a:gd name="T3" fmla="*/ 3 h 5"/>
                <a:gd name="T4" fmla="*/ 5 w 5"/>
                <a:gd name="T5" fmla="*/ 3 h 5"/>
                <a:gd name="T6" fmla="*/ 5 w 5"/>
                <a:gd name="T7" fmla="*/ 4 h 5"/>
                <a:gd name="T8" fmla="*/ 1 w 5"/>
                <a:gd name="T9" fmla="*/ 5 h 5"/>
              </a:gdLst>
              <a:ahLst/>
              <a:cxnLst>
                <a:cxn ang="0">
                  <a:pos x="T0" y="T1"/>
                </a:cxn>
                <a:cxn ang="0">
                  <a:pos x="T2" y="T3"/>
                </a:cxn>
                <a:cxn ang="0">
                  <a:pos x="T4" y="T5"/>
                </a:cxn>
                <a:cxn ang="0">
                  <a:pos x="T6" y="T7"/>
                </a:cxn>
                <a:cxn ang="0">
                  <a:pos x="T8" y="T9"/>
                </a:cxn>
              </a:cxnLst>
              <a:rect l="0" t="0" r="r" b="b"/>
              <a:pathLst>
                <a:path w="5" h="5">
                  <a:moveTo>
                    <a:pt x="1" y="5"/>
                  </a:moveTo>
                  <a:cubicBezTo>
                    <a:pt x="1" y="5"/>
                    <a:pt x="1" y="4"/>
                    <a:pt x="0" y="3"/>
                  </a:cubicBezTo>
                  <a:cubicBezTo>
                    <a:pt x="2" y="1"/>
                    <a:pt x="4" y="0"/>
                    <a:pt x="5" y="3"/>
                  </a:cubicBezTo>
                  <a:cubicBezTo>
                    <a:pt x="5" y="4"/>
                    <a:pt x="5" y="4"/>
                    <a:pt x="5" y="4"/>
                  </a:cubicBezTo>
                  <a:cubicBezTo>
                    <a:pt x="4" y="4"/>
                    <a:pt x="3" y="5"/>
                    <a:pt x="1" y="5"/>
                  </a:cubicBezTo>
                  <a:close/>
                </a:path>
              </a:pathLst>
            </a:cu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39"/>
            <p:cNvSpPr/>
            <p:nvPr userDrawn="1"/>
          </p:nvSpPr>
          <p:spPr bwMode="auto">
            <a:xfrm>
              <a:off x="7664450" y="1494745"/>
              <a:ext cx="7938" cy="9525"/>
            </a:xfrm>
            <a:custGeom>
              <a:avLst/>
              <a:gdLst>
                <a:gd name="T0" fmla="*/ 0 w 5"/>
                <a:gd name="T1" fmla="*/ 5 h 5"/>
                <a:gd name="T2" fmla="*/ 4 w 5"/>
                <a:gd name="T3" fmla="*/ 0 h 5"/>
                <a:gd name="T4" fmla="*/ 4 w 5"/>
                <a:gd name="T5" fmla="*/ 1 h 5"/>
                <a:gd name="T6" fmla="*/ 3 w 5"/>
                <a:gd name="T7" fmla="*/ 5 h 5"/>
                <a:gd name="T8" fmla="*/ 2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cubicBezTo>
                    <a:pt x="1" y="3"/>
                    <a:pt x="2" y="1"/>
                    <a:pt x="4" y="0"/>
                  </a:cubicBezTo>
                  <a:cubicBezTo>
                    <a:pt x="4" y="1"/>
                    <a:pt x="4" y="1"/>
                    <a:pt x="4" y="1"/>
                  </a:cubicBezTo>
                  <a:cubicBezTo>
                    <a:pt x="5" y="2"/>
                    <a:pt x="5" y="4"/>
                    <a:pt x="3" y="5"/>
                  </a:cubicBezTo>
                  <a:cubicBezTo>
                    <a:pt x="3" y="5"/>
                    <a:pt x="2" y="5"/>
                    <a:pt x="2" y="5"/>
                  </a:cubicBezTo>
                  <a:cubicBezTo>
                    <a:pt x="1" y="5"/>
                    <a:pt x="1" y="5"/>
                    <a:pt x="0" y="5"/>
                  </a:cubicBezTo>
                  <a:close/>
                </a:path>
              </a:pathLst>
            </a:custGeom>
            <a:solidFill>
              <a:srgbClr val="EE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40"/>
            <p:cNvSpPr/>
            <p:nvPr userDrawn="1"/>
          </p:nvSpPr>
          <p:spPr bwMode="auto">
            <a:xfrm>
              <a:off x="8543925" y="940708"/>
              <a:ext cx="7938" cy="7938"/>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2"/>
                    <a:pt x="2" y="3"/>
                    <a:pt x="0" y="4"/>
                  </a:cubicBezTo>
                  <a:cubicBezTo>
                    <a:pt x="1" y="2"/>
                    <a:pt x="2" y="1"/>
                    <a:pt x="4"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41"/>
            <p:cNvSpPr/>
            <p:nvPr userDrawn="1"/>
          </p:nvSpPr>
          <p:spPr bwMode="auto">
            <a:xfrm>
              <a:off x="8405813" y="839108"/>
              <a:ext cx="3175" cy="3175"/>
            </a:xfrm>
            <a:custGeom>
              <a:avLst/>
              <a:gdLst>
                <a:gd name="T0" fmla="*/ 1 w 2"/>
                <a:gd name="T1" fmla="*/ 0 h 2"/>
                <a:gd name="T2" fmla="*/ 2 w 2"/>
                <a:gd name="T3" fmla="*/ 1 h 2"/>
                <a:gd name="T4" fmla="*/ 1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2" y="1"/>
                    <a:pt x="2" y="1"/>
                  </a:cubicBezTo>
                  <a:cubicBezTo>
                    <a:pt x="1" y="1"/>
                    <a:pt x="1" y="2"/>
                    <a:pt x="1" y="2"/>
                  </a:cubicBezTo>
                  <a:cubicBezTo>
                    <a:pt x="1" y="2"/>
                    <a:pt x="0" y="1"/>
                    <a:pt x="0" y="1"/>
                  </a:cubicBezTo>
                  <a:cubicBezTo>
                    <a:pt x="0" y="1"/>
                    <a:pt x="1" y="1"/>
                    <a:pt x="1"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42"/>
            <p:cNvSpPr/>
            <p:nvPr userDrawn="1"/>
          </p:nvSpPr>
          <p:spPr bwMode="auto">
            <a:xfrm>
              <a:off x="8161338" y="1150258"/>
              <a:ext cx="4763" cy="3175"/>
            </a:xfrm>
            <a:custGeom>
              <a:avLst/>
              <a:gdLst>
                <a:gd name="T0" fmla="*/ 0 w 2"/>
                <a:gd name="T1" fmla="*/ 0 h 2"/>
                <a:gd name="T2" fmla="*/ 1 w 2"/>
                <a:gd name="T3" fmla="*/ 2 h 2"/>
                <a:gd name="T4" fmla="*/ 0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2" y="0"/>
                    <a:pt x="2" y="1"/>
                    <a:pt x="1" y="2"/>
                  </a:cubicBezTo>
                  <a:cubicBezTo>
                    <a:pt x="1" y="2"/>
                    <a:pt x="0" y="2"/>
                    <a:pt x="0" y="1"/>
                  </a:cubicBezTo>
                  <a:cubicBezTo>
                    <a:pt x="0" y="1"/>
                    <a:pt x="0" y="0"/>
                    <a:pt x="0"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43"/>
            <p:cNvSpPr/>
            <p:nvPr userDrawn="1"/>
          </p:nvSpPr>
          <p:spPr bwMode="auto">
            <a:xfrm>
              <a:off x="8528050" y="977220"/>
              <a:ext cx="1588" cy="6350"/>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44"/>
            <p:cNvSpPr/>
            <p:nvPr userDrawn="1"/>
          </p:nvSpPr>
          <p:spPr bwMode="auto">
            <a:xfrm>
              <a:off x="8736013" y="675595"/>
              <a:ext cx="4763" cy="6350"/>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1" y="1"/>
                    <a:pt x="2"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45"/>
            <p:cNvSpPr/>
            <p:nvPr userDrawn="1"/>
          </p:nvSpPr>
          <p:spPr bwMode="auto">
            <a:xfrm>
              <a:off x="8672513" y="796245"/>
              <a:ext cx="160338" cy="246063"/>
            </a:xfrm>
            <a:custGeom>
              <a:avLst/>
              <a:gdLst>
                <a:gd name="T0" fmla="*/ 44 w 88"/>
                <a:gd name="T1" fmla="*/ 92 h 134"/>
                <a:gd name="T2" fmla="*/ 33 w 88"/>
                <a:gd name="T3" fmla="*/ 104 h 134"/>
                <a:gd name="T4" fmla="*/ 8 w 88"/>
                <a:gd name="T5" fmla="*/ 132 h 134"/>
                <a:gd name="T6" fmla="*/ 5 w 88"/>
                <a:gd name="T7" fmla="*/ 134 h 134"/>
                <a:gd name="T8" fmla="*/ 0 w 88"/>
                <a:gd name="T9" fmla="*/ 128 h 134"/>
                <a:gd name="T10" fmla="*/ 2 w 88"/>
                <a:gd name="T11" fmla="*/ 126 h 134"/>
                <a:gd name="T12" fmla="*/ 7 w 88"/>
                <a:gd name="T13" fmla="*/ 123 h 134"/>
                <a:gd name="T14" fmla="*/ 18 w 88"/>
                <a:gd name="T15" fmla="*/ 108 h 134"/>
                <a:gd name="T16" fmla="*/ 27 w 88"/>
                <a:gd name="T17" fmla="*/ 91 h 134"/>
                <a:gd name="T18" fmla="*/ 29 w 88"/>
                <a:gd name="T19" fmla="*/ 88 h 134"/>
                <a:gd name="T20" fmla="*/ 31 w 88"/>
                <a:gd name="T21" fmla="*/ 86 h 134"/>
                <a:gd name="T22" fmla="*/ 34 w 88"/>
                <a:gd name="T23" fmla="*/ 84 h 134"/>
                <a:gd name="T24" fmla="*/ 40 w 88"/>
                <a:gd name="T25" fmla="*/ 72 h 134"/>
                <a:gd name="T26" fmla="*/ 41 w 88"/>
                <a:gd name="T27" fmla="*/ 69 h 134"/>
                <a:gd name="T28" fmla="*/ 46 w 88"/>
                <a:gd name="T29" fmla="*/ 61 h 134"/>
                <a:gd name="T30" fmla="*/ 54 w 88"/>
                <a:gd name="T31" fmla="*/ 44 h 134"/>
                <a:gd name="T32" fmla="*/ 61 w 88"/>
                <a:gd name="T33" fmla="*/ 40 h 134"/>
                <a:gd name="T34" fmla="*/ 65 w 88"/>
                <a:gd name="T35" fmla="*/ 41 h 134"/>
                <a:gd name="T36" fmla="*/ 67 w 88"/>
                <a:gd name="T37" fmla="*/ 43 h 134"/>
                <a:gd name="T38" fmla="*/ 65 w 88"/>
                <a:gd name="T39" fmla="*/ 41 h 134"/>
                <a:gd name="T40" fmla="*/ 62 w 88"/>
                <a:gd name="T41" fmla="*/ 39 h 134"/>
                <a:gd name="T42" fmla="*/ 63 w 88"/>
                <a:gd name="T43" fmla="*/ 35 h 134"/>
                <a:gd name="T44" fmla="*/ 62 w 88"/>
                <a:gd name="T45" fmla="*/ 32 h 134"/>
                <a:gd name="T46" fmla="*/ 64 w 88"/>
                <a:gd name="T47" fmla="*/ 25 h 134"/>
                <a:gd name="T48" fmla="*/ 75 w 88"/>
                <a:gd name="T49" fmla="*/ 9 h 134"/>
                <a:gd name="T50" fmla="*/ 76 w 88"/>
                <a:gd name="T51" fmla="*/ 7 h 134"/>
                <a:gd name="T52" fmla="*/ 77 w 88"/>
                <a:gd name="T53" fmla="*/ 6 h 134"/>
                <a:gd name="T54" fmla="*/ 79 w 88"/>
                <a:gd name="T55" fmla="*/ 3 h 134"/>
                <a:gd name="T56" fmla="*/ 81 w 88"/>
                <a:gd name="T57" fmla="*/ 1 h 134"/>
                <a:gd name="T58" fmla="*/ 85 w 88"/>
                <a:gd name="T59" fmla="*/ 0 h 134"/>
                <a:gd name="T60" fmla="*/ 87 w 88"/>
                <a:gd name="T61" fmla="*/ 3 h 134"/>
                <a:gd name="T62" fmla="*/ 88 w 88"/>
                <a:gd name="T63" fmla="*/ 6 h 134"/>
                <a:gd name="T64" fmla="*/ 87 w 88"/>
                <a:gd name="T65" fmla="*/ 10 h 134"/>
                <a:gd name="T66" fmla="*/ 86 w 88"/>
                <a:gd name="T67" fmla="*/ 12 h 134"/>
                <a:gd name="T68" fmla="*/ 87 w 88"/>
                <a:gd name="T69" fmla="*/ 19 h 134"/>
                <a:gd name="T70" fmla="*/ 87 w 88"/>
                <a:gd name="T71" fmla="*/ 22 h 134"/>
                <a:gd name="T72" fmla="*/ 85 w 88"/>
                <a:gd name="T73" fmla="*/ 31 h 134"/>
                <a:gd name="T74" fmla="*/ 63 w 88"/>
                <a:gd name="T75" fmla="*/ 71 h 134"/>
                <a:gd name="T76" fmla="*/ 63 w 88"/>
                <a:gd name="T77" fmla="*/ 71 h 134"/>
                <a:gd name="T78" fmla="*/ 62 w 88"/>
                <a:gd name="T79" fmla="*/ 74 h 134"/>
                <a:gd name="T80" fmla="*/ 62 w 88"/>
                <a:gd name="T81" fmla="*/ 74 h 134"/>
                <a:gd name="T82" fmla="*/ 46 w 88"/>
                <a:gd name="T83" fmla="*/ 91 h 134"/>
                <a:gd name="T84" fmla="*/ 45 w 88"/>
                <a:gd name="T85" fmla="*/ 91 h 134"/>
                <a:gd name="T86" fmla="*/ 44 w 88"/>
                <a:gd name="T87" fmla="*/ 9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134">
                  <a:moveTo>
                    <a:pt x="44" y="92"/>
                  </a:moveTo>
                  <a:cubicBezTo>
                    <a:pt x="39" y="95"/>
                    <a:pt x="35" y="99"/>
                    <a:pt x="33" y="104"/>
                  </a:cubicBezTo>
                  <a:cubicBezTo>
                    <a:pt x="27" y="115"/>
                    <a:pt x="16" y="123"/>
                    <a:pt x="8" y="132"/>
                  </a:cubicBezTo>
                  <a:cubicBezTo>
                    <a:pt x="8" y="133"/>
                    <a:pt x="6" y="133"/>
                    <a:pt x="5" y="134"/>
                  </a:cubicBezTo>
                  <a:cubicBezTo>
                    <a:pt x="1" y="134"/>
                    <a:pt x="0" y="132"/>
                    <a:pt x="0" y="128"/>
                  </a:cubicBezTo>
                  <a:cubicBezTo>
                    <a:pt x="1" y="127"/>
                    <a:pt x="1" y="127"/>
                    <a:pt x="2" y="126"/>
                  </a:cubicBezTo>
                  <a:cubicBezTo>
                    <a:pt x="4" y="125"/>
                    <a:pt x="5" y="124"/>
                    <a:pt x="7" y="123"/>
                  </a:cubicBezTo>
                  <a:cubicBezTo>
                    <a:pt x="11" y="119"/>
                    <a:pt x="13" y="112"/>
                    <a:pt x="18" y="108"/>
                  </a:cubicBezTo>
                  <a:cubicBezTo>
                    <a:pt x="24" y="104"/>
                    <a:pt x="26" y="98"/>
                    <a:pt x="27" y="91"/>
                  </a:cubicBezTo>
                  <a:cubicBezTo>
                    <a:pt x="28" y="90"/>
                    <a:pt x="28" y="89"/>
                    <a:pt x="29" y="88"/>
                  </a:cubicBezTo>
                  <a:cubicBezTo>
                    <a:pt x="30" y="87"/>
                    <a:pt x="30" y="86"/>
                    <a:pt x="31" y="86"/>
                  </a:cubicBezTo>
                  <a:cubicBezTo>
                    <a:pt x="32" y="85"/>
                    <a:pt x="33" y="84"/>
                    <a:pt x="34" y="84"/>
                  </a:cubicBezTo>
                  <a:cubicBezTo>
                    <a:pt x="40" y="82"/>
                    <a:pt x="39" y="76"/>
                    <a:pt x="40" y="72"/>
                  </a:cubicBezTo>
                  <a:cubicBezTo>
                    <a:pt x="40" y="71"/>
                    <a:pt x="40" y="70"/>
                    <a:pt x="41" y="69"/>
                  </a:cubicBezTo>
                  <a:cubicBezTo>
                    <a:pt x="42" y="66"/>
                    <a:pt x="44" y="64"/>
                    <a:pt x="46" y="61"/>
                  </a:cubicBezTo>
                  <a:cubicBezTo>
                    <a:pt x="49" y="56"/>
                    <a:pt x="48" y="49"/>
                    <a:pt x="54" y="44"/>
                  </a:cubicBezTo>
                  <a:cubicBezTo>
                    <a:pt x="56" y="43"/>
                    <a:pt x="58" y="41"/>
                    <a:pt x="61" y="40"/>
                  </a:cubicBezTo>
                  <a:cubicBezTo>
                    <a:pt x="63" y="40"/>
                    <a:pt x="64" y="41"/>
                    <a:pt x="65" y="41"/>
                  </a:cubicBezTo>
                  <a:cubicBezTo>
                    <a:pt x="66" y="42"/>
                    <a:pt x="67" y="42"/>
                    <a:pt x="67" y="43"/>
                  </a:cubicBezTo>
                  <a:cubicBezTo>
                    <a:pt x="67" y="42"/>
                    <a:pt x="66" y="42"/>
                    <a:pt x="65" y="41"/>
                  </a:cubicBezTo>
                  <a:cubicBezTo>
                    <a:pt x="64" y="41"/>
                    <a:pt x="63" y="41"/>
                    <a:pt x="62" y="39"/>
                  </a:cubicBezTo>
                  <a:cubicBezTo>
                    <a:pt x="61" y="37"/>
                    <a:pt x="67" y="37"/>
                    <a:pt x="63" y="35"/>
                  </a:cubicBezTo>
                  <a:cubicBezTo>
                    <a:pt x="62" y="34"/>
                    <a:pt x="62" y="33"/>
                    <a:pt x="62" y="32"/>
                  </a:cubicBezTo>
                  <a:cubicBezTo>
                    <a:pt x="63" y="30"/>
                    <a:pt x="64" y="28"/>
                    <a:pt x="64" y="25"/>
                  </a:cubicBezTo>
                  <a:cubicBezTo>
                    <a:pt x="67" y="19"/>
                    <a:pt x="70" y="14"/>
                    <a:pt x="75" y="9"/>
                  </a:cubicBezTo>
                  <a:cubicBezTo>
                    <a:pt x="75" y="8"/>
                    <a:pt x="76" y="7"/>
                    <a:pt x="76" y="7"/>
                  </a:cubicBezTo>
                  <a:cubicBezTo>
                    <a:pt x="77" y="6"/>
                    <a:pt x="77" y="6"/>
                    <a:pt x="77" y="6"/>
                  </a:cubicBezTo>
                  <a:cubicBezTo>
                    <a:pt x="78" y="5"/>
                    <a:pt x="78" y="4"/>
                    <a:pt x="79" y="3"/>
                  </a:cubicBezTo>
                  <a:cubicBezTo>
                    <a:pt x="79" y="2"/>
                    <a:pt x="80" y="2"/>
                    <a:pt x="81" y="1"/>
                  </a:cubicBezTo>
                  <a:cubicBezTo>
                    <a:pt x="82" y="0"/>
                    <a:pt x="83" y="0"/>
                    <a:pt x="85" y="0"/>
                  </a:cubicBezTo>
                  <a:cubicBezTo>
                    <a:pt x="86" y="1"/>
                    <a:pt x="87" y="2"/>
                    <a:pt x="87" y="3"/>
                  </a:cubicBezTo>
                  <a:cubicBezTo>
                    <a:pt x="88" y="4"/>
                    <a:pt x="88" y="5"/>
                    <a:pt x="88" y="6"/>
                  </a:cubicBezTo>
                  <a:cubicBezTo>
                    <a:pt x="88" y="7"/>
                    <a:pt x="88" y="9"/>
                    <a:pt x="87" y="10"/>
                  </a:cubicBezTo>
                  <a:cubicBezTo>
                    <a:pt x="87" y="11"/>
                    <a:pt x="87" y="12"/>
                    <a:pt x="86" y="12"/>
                  </a:cubicBezTo>
                  <a:cubicBezTo>
                    <a:pt x="86" y="15"/>
                    <a:pt x="87" y="17"/>
                    <a:pt x="87" y="19"/>
                  </a:cubicBezTo>
                  <a:cubicBezTo>
                    <a:pt x="87" y="20"/>
                    <a:pt x="87" y="21"/>
                    <a:pt x="87" y="22"/>
                  </a:cubicBezTo>
                  <a:cubicBezTo>
                    <a:pt x="86" y="25"/>
                    <a:pt x="86" y="28"/>
                    <a:pt x="85" y="31"/>
                  </a:cubicBezTo>
                  <a:cubicBezTo>
                    <a:pt x="76" y="43"/>
                    <a:pt x="74" y="59"/>
                    <a:pt x="63" y="71"/>
                  </a:cubicBezTo>
                  <a:cubicBezTo>
                    <a:pt x="63" y="71"/>
                    <a:pt x="63" y="71"/>
                    <a:pt x="63" y="71"/>
                  </a:cubicBezTo>
                  <a:cubicBezTo>
                    <a:pt x="63" y="72"/>
                    <a:pt x="62" y="73"/>
                    <a:pt x="62" y="74"/>
                  </a:cubicBezTo>
                  <a:cubicBezTo>
                    <a:pt x="62" y="74"/>
                    <a:pt x="62" y="74"/>
                    <a:pt x="62" y="74"/>
                  </a:cubicBezTo>
                  <a:cubicBezTo>
                    <a:pt x="60" y="83"/>
                    <a:pt x="52" y="86"/>
                    <a:pt x="46" y="91"/>
                  </a:cubicBezTo>
                  <a:cubicBezTo>
                    <a:pt x="45" y="91"/>
                    <a:pt x="45" y="91"/>
                    <a:pt x="45" y="91"/>
                  </a:cubicBezTo>
                  <a:lnTo>
                    <a:pt x="44" y="92"/>
                  </a:lnTo>
                  <a:close/>
                </a:path>
              </a:pathLst>
            </a:custGeom>
            <a:solidFill>
              <a:srgbClr val="E2E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46"/>
            <p:cNvSpPr/>
            <p:nvPr userDrawn="1"/>
          </p:nvSpPr>
          <p:spPr bwMode="auto">
            <a:xfrm>
              <a:off x="8058150" y="1340758"/>
              <a:ext cx="317500" cy="384175"/>
            </a:xfrm>
            <a:custGeom>
              <a:avLst/>
              <a:gdLst>
                <a:gd name="T0" fmla="*/ 82 w 174"/>
                <a:gd name="T1" fmla="*/ 139 h 210"/>
                <a:gd name="T2" fmla="*/ 49 w 174"/>
                <a:gd name="T3" fmla="*/ 173 h 210"/>
                <a:gd name="T4" fmla="*/ 35 w 174"/>
                <a:gd name="T5" fmla="*/ 186 h 210"/>
                <a:gd name="T6" fmla="*/ 30 w 174"/>
                <a:gd name="T7" fmla="*/ 191 h 210"/>
                <a:gd name="T8" fmla="*/ 30 w 174"/>
                <a:gd name="T9" fmla="*/ 191 h 210"/>
                <a:gd name="T10" fmla="*/ 24 w 174"/>
                <a:gd name="T11" fmla="*/ 196 h 210"/>
                <a:gd name="T12" fmla="*/ 24 w 174"/>
                <a:gd name="T13" fmla="*/ 196 h 210"/>
                <a:gd name="T14" fmla="*/ 16 w 174"/>
                <a:gd name="T15" fmla="*/ 201 h 210"/>
                <a:gd name="T16" fmla="*/ 16 w 174"/>
                <a:gd name="T17" fmla="*/ 201 h 210"/>
                <a:gd name="T18" fmla="*/ 10 w 174"/>
                <a:gd name="T19" fmla="*/ 205 h 210"/>
                <a:gd name="T20" fmla="*/ 0 w 174"/>
                <a:gd name="T21" fmla="*/ 207 h 210"/>
                <a:gd name="T22" fmla="*/ 0 w 174"/>
                <a:gd name="T23" fmla="*/ 206 h 210"/>
                <a:gd name="T24" fmla="*/ 36 w 174"/>
                <a:gd name="T25" fmla="*/ 171 h 210"/>
                <a:gd name="T26" fmla="*/ 73 w 174"/>
                <a:gd name="T27" fmla="*/ 138 h 210"/>
                <a:gd name="T28" fmla="*/ 116 w 174"/>
                <a:gd name="T29" fmla="*/ 79 h 210"/>
                <a:gd name="T30" fmla="*/ 127 w 174"/>
                <a:gd name="T31" fmla="*/ 62 h 210"/>
                <a:gd name="T32" fmla="*/ 127 w 174"/>
                <a:gd name="T33" fmla="*/ 58 h 210"/>
                <a:gd name="T34" fmla="*/ 127 w 174"/>
                <a:gd name="T35" fmla="*/ 58 h 210"/>
                <a:gd name="T36" fmla="*/ 117 w 174"/>
                <a:gd name="T37" fmla="*/ 62 h 210"/>
                <a:gd name="T38" fmla="*/ 111 w 174"/>
                <a:gd name="T39" fmla="*/ 53 h 210"/>
                <a:gd name="T40" fmla="*/ 117 w 174"/>
                <a:gd name="T41" fmla="*/ 45 h 210"/>
                <a:gd name="T42" fmla="*/ 119 w 174"/>
                <a:gd name="T43" fmla="*/ 43 h 210"/>
                <a:gd name="T44" fmla="*/ 120 w 174"/>
                <a:gd name="T45" fmla="*/ 42 h 210"/>
                <a:gd name="T46" fmla="*/ 123 w 174"/>
                <a:gd name="T47" fmla="*/ 41 h 210"/>
                <a:gd name="T48" fmla="*/ 131 w 174"/>
                <a:gd name="T49" fmla="*/ 41 h 210"/>
                <a:gd name="T50" fmla="*/ 135 w 174"/>
                <a:gd name="T51" fmla="*/ 48 h 210"/>
                <a:gd name="T52" fmla="*/ 140 w 174"/>
                <a:gd name="T53" fmla="*/ 43 h 210"/>
                <a:gd name="T54" fmla="*/ 148 w 174"/>
                <a:gd name="T55" fmla="*/ 28 h 210"/>
                <a:gd name="T56" fmla="*/ 155 w 174"/>
                <a:gd name="T57" fmla="*/ 15 h 210"/>
                <a:gd name="T58" fmla="*/ 163 w 174"/>
                <a:gd name="T59" fmla="*/ 3 h 210"/>
                <a:gd name="T60" fmla="*/ 168 w 174"/>
                <a:gd name="T61" fmla="*/ 1 h 210"/>
                <a:gd name="T62" fmla="*/ 174 w 174"/>
                <a:gd name="T63" fmla="*/ 9 h 210"/>
                <a:gd name="T64" fmla="*/ 118 w 174"/>
                <a:gd name="T65" fmla="*/ 89 h 210"/>
                <a:gd name="T66" fmla="*/ 82 w 174"/>
                <a:gd name="T67" fmla="*/ 13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210">
                  <a:moveTo>
                    <a:pt x="82" y="139"/>
                  </a:moveTo>
                  <a:cubicBezTo>
                    <a:pt x="73" y="152"/>
                    <a:pt x="60" y="162"/>
                    <a:pt x="49" y="173"/>
                  </a:cubicBezTo>
                  <a:cubicBezTo>
                    <a:pt x="44" y="177"/>
                    <a:pt x="39" y="180"/>
                    <a:pt x="35" y="186"/>
                  </a:cubicBezTo>
                  <a:cubicBezTo>
                    <a:pt x="34" y="188"/>
                    <a:pt x="31" y="188"/>
                    <a:pt x="30" y="191"/>
                  </a:cubicBezTo>
                  <a:cubicBezTo>
                    <a:pt x="30" y="191"/>
                    <a:pt x="30" y="191"/>
                    <a:pt x="30" y="191"/>
                  </a:cubicBezTo>
                  <a:cubicBezTo>
                    <a:pt x="29" y="193"/>
                    <a:pt x="25" y="193"/>
                    <a:pt x="24" y="196"/>
                  </a:cubicBezTo>
                  <a:cubicBezTo>
                    <a:pt x="24" y="196"/>
                    <a:pt x="24" y="196"/>
                    <a:pt x="24" y="196"/>
                  </a:cubicBezTo>
                  <a:cubicBezTo>
                    <a:pt x="23" y="199"/>
                    <a:pt x="18" y="198"/>
                    <a:pt x="16" y="201"/>
                  </a:cubicBezTo>
                  <a:cubicBezTo>
                    <a:pt x="16" y="201"/>
                    <a:pt x="16" y="201"/>
                    <a:pt x="16" y="201"/>
                  </a:cubicBezTo>
                  <a:cubicBezTo>
                    <a:pt x="15" y="204"/>
                    <a:pt x="12" y="204"/>
                    <a:pt x="10" y="205"/>
                  </a:cubicBezTo>
                  <a:cubicBezTo>
                    <a:pt x="7" y="206"/>
                    <a:pt x="4" y="210"/>
                    <a:pt x="0" y="207"/>
                  </a:cubicBezTo>
                  <a:cubicBezTo>
                    <a:pt x="0" y="206"/>
                    <a:pt x="0" y="206"/>
                    <a:pt x="0" y="206"/>
                  </a:cubicBezTo>
                  <a:cubicBezTo>
                    <a:pt x="13" y="195"/>
                    <a:pt x="21" y="180"/>
                    <a:pt x="36" y="171"/>
                  </a:cubicBezTo>
                  <a:cubicBezTo>
                    <a:pt x="50" y="163"/>
                    <a:pt x="61" y="150"/>
                    <a:pt x="73" y="138"/>
                  </a:cubicBezTo>
                  <a:cubicBezTo>
                    <a:pt x="88" y="119"/>
                    <a:pt x="100" y="98"/>
                    <a:pt x="116" y="79"/>
                  </a:cubicBezTo>
                  <a:cubicBezTo>
                    <a:pt x="118" y="72"/>
                    <a:pt x="119" y="64"/>
                    <a:pt x="127" y="62"/>
                  </a:cubicBezTo>
                  <a:cubicBezTo>
                    <a:pt x="129" y="61"/>
                    <a:pt x="129" y="58"/>
                    <a:pt x="127" y="58"/>
                  </a:cubicBezTo>
                  <a:cubicBezTo>
                    <a:pt x="127" y="58"/>
                    <a:pt x="127" y="58"/>
                    <a:pt x="127" y="58"/>
                  </a:cubicBezTo>
                  <a:cubicBezTo>
                    <a:pt x="127" y="66"/>
                    <a:pt x="121" y="63"/>
                    <a:pt x="117" y="62"/>
                  </a:cubicBezTo>
                  <a:cubicBezTo>
                    <a:pt x="113" y="61"/>
                    <a:pt x="110" y="58"/>
                    <a:pt x="111" y="53"/>
                  </a:cubicBezTo>
                  <a:cubicBezTo>
                    <a:pt x="112" y="50"/>
                    <a:pt x="114" y="48"/>
                    <a:pt x="117" y="45"/>
                  </a:cubicBezTo>
                  <a:cubicBezTo>
                    <a:pt x="117" y="45"/>
                    <a:pt x="118" y="44"/>
                    <a:pt x="119" y="43"/>
                  </a:cubicBezTo>
                  <a:cubicBezTo>
                    <a:pt x="119" y="43"/>
                    <a:pt x="120" y="42"/>
                    <a:pt x="120" y="42"/>
                  </a:cubicBezTo>
                  <a:cubicBezTo>
                    <a:pt x="121" y="42"/>
                    <a:pt x="122" y="41"/>
                    <a:pt x="123" y="41"/>
                  </a:cubicBezTo>
                  <a:cubicBezTo>
                    <a:pt x="126" y="41"/>
                    <a:pt x="129" y="40"/>
                    <a:pt x="131" y="41"/>
                  </a:cubicBezTo>
                  <a:cubicBezTo>
                    <a:pt x="133" y="43"/>
                    <a:pt x="132" y="48"/>
                    <a:pt x="135" y="48"/>
                  </a:cubicBezTo>
                  <a:cubicBezTo>
                    <a:pt x="138" y="49"/>
                    <a:pt x="139" y="45"/>
                    <a:pt x="140" y="43"/>
                  </a:cubicBezTo>
                  <a:cubicBezTo>
                    <a:pt x="144" y="38"/>
                    <a:pt x="147" y="33"/>
                    <a:pt x="148" y="28"/>
                  </a:cubicBezTo>
                  <a:cubicBezTo>
                    <a:pt x="150" y="23"/>
                    <a:pt x="153" y="20"/>
                    <a:pt x="155" y="15"/>
                  </a:cubicBezTo>
                  <a:cubicBezTo>
                    <a:pt x="157" y="11"/>
                    <a:pt x="160" y="7"/>
                    <a:pt x="163" y="3"/>
                  </a:cubicBezTo>
                  <a:cubicBezTo>
                    <a:pt x="164" y="2"/>
                    <a:pt x="165" y="0"/>
                    <a:pt x="168" y="1"/>
                  </a:cubicBezTo>
                  <a:cubicBezTo>
                    <a:pt x="171" y="3"/>
                    <a:pt x="173" y="5"/>
                    <a:pt x="174" y="9"/>
                  </a:cubicBezTo>
                  <a:cubicBezTo>
                    <a:pt x="157" y="37"/>
                    <a:pt x="140" y="64"/>
                    <a:pt x="118" y="89"/>
                  </a:cubicBezTo>
                  <a:cubicBezTo>
                    <a:pt x="105" y="105"/>
                    <a:pt x="95" y="123"/>
                    <a:pt x="82" y="139"/>
                  </a:cubicBezTo>
                  <a:close/>
                </a:path>
              </a:pathLst>
            </a:custGeom>
            <a:solidFill>
              <a:srgbClr val="B8B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47"/>
            <p:cNvSpPr/>
            <p:nvPr userDrawn="1"/>
          </p:nvSpPr>
          <p:spPr bwMode="auto">
            <a:xfrm>
              <a:off x="8207375" y="1355045"/>
              <a:ext cx="180975" cy="239713"/>
            </a:xfrm>
            <a:custGeom>
              <a:avLst/>
              <a:gdLst>
                <a:gd name="T0" fmla="*/ 0 w 99"/>
                <a:gd name="T1" fmla="*/ 131 h 131"/>
                <a:gd name="T2" fmla="*/ 30 w 99"/>
                <a:gd name="T3" fmla="*/ 86 h 131"/>
                <a:gd name="T4" fmla="*/ 63 w 99"/>
                <a:gd name="T5" fmla="*/ 42 h 131"/>
                <a:gd name="T6" fmla="*/ 79 w 99"/>
                <a:gd name="T7" fmla="*/ 17 h 131"/>
                <a:gd name="T8" fmla="*/ 91 w 99"/>
                <a:gd name="T9" fmla="*/ 1 h 131"/>
                <a:gd name="T10" fmla="*/ 99 w 99"/>
                <a:gd name="T11" fmla="*/ 7 h 131"/>
                <a:gd name="T12" fmla="*/ 67 w 99"/>
                <a:gd name="T13" fmla="*/ 44 h 131"/>
                <a:gd name="T14" fmla="*/ 47 w 99"/>
                <a:gd name="T15" fmla="*/ 72 h 131"/>
                <a:gd name="T16" fmla="*/ 11 w 99"/>
                <a:gd name="T17" fmla="*/ 120 h 131"/>
                <a:gd name="T18" fmla="*/ 0 w 99"/>
                <a:gd name="T1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1">
                  <a:moveTo>
                    <a:pt x="0" y="131"/>
                  </a:moveTo>
                  <a:cubicBezTo>
                    <a:pt x="9" y="115"/>
                    <a:pt x="19" y="100"/>
                    <a:pt x="30" y="86"/>
                  </a:cubicBezTo>
                  <a:cubicBezTo>
                    <a:pt x="41" y="72"/>
                    <a:pt x="53" y="58"/>
                    <a:pt x="63" y="42"/>
                  </a:cubicBezTo>
                  <a:cubicBezTo>
                    <a:pt x="68" y="34"/>
                    <a:pt x="74" y="26"/>
                    <a:pt x="79" y="17"/>
                  </a:cubicBezTo>
                  <a:cubicBezTo>
                    <a:pt x="83" y="11"/>
                    <a:pt x="87" y="6"/>
                    <a:pt x="91" y="1"/>
                  </a:cubicBezTo>
                  <a:cubicBezTo>
                    <a:pt x="96" y="0"/>
                    <a:pt x="98" y="2"/>
                    <a:pt x="99" y="7"/>
                  </a:cubicBezTo>
                  <a:cubicBezTo>
                    <a:pt x="86" y="17"/>
                    <a:pt x="75" y="29"/>
                    <a:pt x="67" y="44"/>
                  </a:cubicBezTo>
                  <a:cubicBezTo>
                    <a:pt x="61" y="54"/>
                    <a:pt x="55" y="63"/>
                    <a:pt x="47" y="72"/>
                  </a:cubicBezTo>
                  <a:cubicBezTo>
                    <a:pt x="35" y="87"/>
                    <a:pt x="21" y="103"/>
                    <a:pt x="11" y="120"/>
                  </a:cubicBezTo>
                  <a:cubicBezTo>
                    <a:pt x="8" y="124"/>
                    <a:pt x="5" y="128"/>
                    <a:pt x="0" y="131"/>
                  </a:cubicBezTo>
                  <a:close/>
                </a:path>
              </a:pathLst>
            </a:custGeom>
            <a:solidFill>
              <a:srgbClr val="BBB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48"/>
            <p:cNvSpPr/>
            <p:nvPr userDrawn="1"/>
          </p:nvSpPr>
          <p:spPr bwMode="auto">
            <a:xfrm>
              <a:off x="8850313" y="1712233"/>
              <a:ext cx="123825" cy="96838"/>
            </a:xfrm>
            <a:custGeom>
              <a:avLst/>
              <a:gdLst>
                <a:gd name="T0" fmla="*/ 4 w 68"/>
                <a:gd name="T1" fmla="*/ 12 h 53"/>
                <a:gd name="T2" fmla="*/ 0 w 68"/>
                <a:gd name="T3" fmla="*/ 8 h 53"/>
                <a:gd name="T4" fmla="*/ 3 w 68"/>
                <a:gd name="T5" fmla="*/ 0 h 53"/>
                <a:gd name="T6" fmla="*/ 29 w 68"/>
                <a:gd name="T7" fmla="*/ 14 h 53"/>
                <a:gd name="T8" fmla="*/ 43 w 68"/>
                <a:gd name="T9" fmla="*/ 31 h 53"/>
                <a:gd name="T10" fmla="*/ 53 w 68"/>
                <a:gd name="T11" fmla="*/ 37 h 53"/>
                <a:gd name="T12" fmla="*/ 68 w 68"/>
                <a:gd name="T13" fmla="*/ 50 h 53"/>
                <a:gd name="T14" fmla="*/ 67 w 68"/>
                <a:gd name="T15" fmla="*/ 53 h 53"/>
                <a:gd name="T16" fmla="*/ 62 w 68"/>
                <a:gd name="T17" fmla="*/ 53 h 53"/>
                <a:gd name="T18" fmla="*/ 58 w 68"/>
                <a:gd name="T19" fmla="*/ 51 h 53"/>
                <a:gd name="T20" fmla="*/ 54 w 68"/>
                <a:gd name="T21" fmla="*/ 49 h 53"/>
                <a:gd name="T22" fmla="*/ 48 w 68"/>
                <a:gd name="T23" fmla="*/ 45 h 53"/>
                <a:gd name="T24" fmla="*/ 43 w 68"/>
                <a:gd name="T25" fmla="*/ 43 h 53"/>
                <a:gd name="T26" fmla="*/ 38 w 68"/>
                <a:gd name="T27" fmla="*/ 40 h 53"/>
                <a:gd name="T28" fmla="*/ 36 w 68"/>
                <a:gd name="T29" fmla="*/ 38 h 53"/>
                <a:gd name="T30" fmla="*/ 33 w 68"/>
                <a:gd name="T31" fmla="*/ 34 h 53"/>
                <a:gd name="T32" fmla="*/ 31 w 68"/>
                <a:gd name="T33" fmla="*/ 32 h 53"/>
                <a:gd name="T34" fmla="*/ 26 w 68"/>
                <a:gd name="T35" fmla="*/ 28 h 53"/>
                <a:gd name="T36" fmla="*/ 23 w 68"/>
                <a:gd name="T37" fmla="*/ 26 h 53"/>
                <a:gd name="T38" fmla="*/ 21 w 68"/>
                <a:gd name="T39" fmla="*/ 25 h 53"/>
                <a:gd name="T40" fmla="*/ 19 w 68"/>
                <a:gd name="T41" fmla="*/ 22 h 53"/>
                <a:gd name="T42" fmla="*/ 16 w 68"/>
                <a:gd name="T43" fmla="*/ 17 h 53"/>
                <a:gd name="T44" fmla="*/ 4 w 68"/>
                <a:gd name="T45"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53">
                  <a:moveTo>
                    <a:pt x="4" y="12"/>
                  </a:moveTo>
                  <a:cubicBezTo>
                    <a:pt x="2" y="11"/>
                    <a:pt x="1" y="10"/>
                    <a:pt x="0" y="8"/>
                  </a:cubicBezTo>
                  <a:cubicBezTo>
                    <a:pt x="0" y="5"/>
                    <a:pt x="1" y="2"/>
                    <a:pt x="3" y="0"/>
                  </a:cubicBezTo>
                  <a:cubicBezTo>
                    <a:pt x="14" y="0"/>
                    <a:pt x="22" y="6"/>
                    <a:pt x="29" y="14"/>
                  </a:cubicBezTo>
                  <a:cubicBezTo>
                    <a:pt x="38" y="16"/>
                    <a:pt x="37" y="26"/>
                    <a:pt x="43" y="31"/>
                  </a:cubicBezTo>
                  <a:cubicBezTo>
                    <a:pt x="46" y="34"/>
                    <a:pt x="49" y="37"/>
                    <a:pt x="53" y="37"/>
                  </a:cubicBezTo>
                  <a:cubicBezTo>
                    <a:pt x="57" y="42"/>
                    <a:pt x="66" y="42"/>
                    <a:pt x="68" y="50"/>
                  </a:cubicBezTo>
                  <a:cubicBezTo>
                    <a:pt x="68" y="51"/>
                    <a:pt x="68" y="52"/>
                    <a:pt x="67" y="53"/>
                  </a:cubicBezTo>
                  <a:cubicBezTo>
                    <a:pt x="65" y="53"/>
                    <a:pt x="64" y="53"/>
                    <a:pt x="62" y="53"/>
                  </a:cubicBezTo>
                  <a:cubicBezTo>
                    <a:pt x="61" y="53"/>
                    <a:pt x="59" y="52"/>
                    <a:pt x="58" y="51"/>
                  </a:cubicBezTo>
                  <a:cubicBezTo>
                    <a:pt x="56" y="51"/>
                    <a:pt x="55" y="50"/>
                    <a:pt x="54" y="49"/>
                  </a:cubicBezTo>
                  <a:cubicBezTo>
                    <a:pt x="52" y="47"/>
                    <a:pt x="50" y="45"/>
                    <a:pt x="48" y="45"/>
                  </a:cubicBezTo>
                  <a:cubicBezTo>
                    <a:pt x="46" y="44"/>
                    <a:pt x="44" y="44"/>
                    <a:pt x="43" y="43"/>
                  </a:cubicBezTo>
                  <a:cubicBezTo>
                    <a:pt x="41" y="42"/>
                    <a:pt x="40" y="41"/>
                    <a:pt x="38" y="40"/>
                  </a:cubicBezTo>
                  <a:cubicBezTo>
                    <a:pt x="38" y="39"/>
                    <a:pt x="37" y="38"/>
                    <a:pt x="36" y="38"/>
                  </a:cubicBezTo>
                  <a:cubicBezTo>
                    <a:pt x="35" y="36"/>
                    <a:pt x="34" y="35"/>
                    <a:pt x="33" y="34"/>
                  </a:cubicBezTo>
                  <a:cubicBezTo>
                    <a:pt x="32" y="33"/>
                    <a:pt x="32" y="33"/>
                    <a:pt x="31" y="32"/>
                  </a:cubicBezTo>
                  <a:cubicBezTo>
                    <a:pt x="29" y="31"/>
                    <a:pt x="28" y="29"/>
                    <a:pt x="26" y="28"/>
                  </a:cubicBezTo>
                  <a:cubicBezTo>
                    <a:pt x="25" y="27"/>
                    <a:pt x="24" y="27"/>
                    <a:pt x="23" y="26"/>
                  </a:cubicBezTo>
                  <a:cubicBezTo>
                    <a:pt x="22" y="26"/>
                    <a:pt x="22" y="25"/>
                    <a:pt x="21" y="25"/>
                  </a:cubicBezTo>
                  <a:cubicBezTo>
                    <a:pt x="20" y="24"/>
                    <a:pt x="20" y="23"/>
                    <a:pt x="19" y="22"/>
                  </a:cubicBezTo>
                  <a:cubicBezTo>
                    <a:pt x="18" y="20"/>
                    <a:pt x="17" y="19"/>
                    <a:pt x="16" y="17"/>
                  </a:cubicBezTo>
                  <a:cubicBezTo>
                    <a:pt x="14" y="12"/>
                    <a:pt x="8" y="14"/>
                    <a:pt x="4" y="12"/>
                  </a:cubicBezTo>
                  <a:close/>
                </a:path>
              </a:pathLst>
            </a:custGeom>
            <a:solidFill>
              <a:srgbClr val="FEFF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49"/>
            <p:cNvSpPr/>
            <p:nvPr userDrawn="1"/>
          </p:nvSpPr>
          <p:spPr bwMode="auto">
            <a:xfrm>
              <a:off x="8353425" y="1297895"/>
              <a:ext cx="68263" cy="80963"/>
            </a:xfrm>
            <a:custGeom>
              <a:avLst/>
              <a:gdLst>
                <a:gd name="T0" fmla="*/ 19 w 37"/>
                <a:gd name="T1" fmla="*/ 38 h 44"/>
                <a:gd name="T2" fmla="*/ 11 w 37"/>
                <a:gd name="T3" fmla="*/ 32 h 44"/>
                <a:gd name="T4" fmla="*/ 5 w 37"/>
                <a:gd name="T5" fmla="*/ 24 h 44"/>
                <a:gd name="T6" fmla="*/ 2 w 37"/>
                <a:gd name="T7" fmla="*/ 21 h 44"/>
                <a:gd name="T8" fmla="*/ 1 w 37"/>
                <a:gd name="T9" fmla="*/ 14 h 44"/>
                <a:gd name="T10" fmla="*/ 1 w 37"/>
                <a:gd name="T11" fmla="*/ 4 h 44"/>
                <a:gd name="T12" fmla="*/ 6 w 37"/>
                <a:gd name="T13" fmla="*/ 0 h 44"/>
                <a:gd name="T14" fmla="*/ 16 w 37"/>
                <a:gd name="T15" fmla="*/ 11 h 44"/>
                <a:gd name="T16" fmla="*/ 17 w 37"/>
                <a:gd name="T17" fmla="*/ 20 h 44"/>
                <a:gd name="T18" fmla="*/ 17 w 37"/>
                <a:gd name="T19" fmla="*/ 21 h 44"/>
                <a:gd name="T20" fmla="*/ 18 w 37"/>
                <a:gd name="T21" fmla="*/ 21 h 44"/>
                <a:gd name="T22" fmla="*/ 23 w 37"/>
                <a:gd name="T23" fmla="*/ 20 h 44"/>
                <a:gd name="T24" fmla="*/ 29 w 37"/>
                <a:gd name="T25" fmla="*/ 27 h 44"/>
                <a:gd name="T26" fmla="*/ 36 w 37"/>
                <a:gd name="T27" fmla="*/ 41 h 44"/>
                <a:gd name="T28" fmla="*/ 30 w 37"/>
                <a:gd name="T29" fmla="*/ 42 h 44"/>
                <a:gd name="T30" fmla="*/ 19 w 37"/>
                <a:gd name="T31"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4">
                  <a:moveTo>
                    <a:pt x="19" y="38"/>
                  </a:moveTo>
                  <a:cubicBezTo>
                    <a:pt x="16" y="36"/>
                    <a:pt x="13" y="34"/>
                    <a:pt x="11" y="32"/>
                  </a:cubicBezTo>
                  <a:cubicBezTo>
                    <a:pt x="9" y="29"/>
                    <a:pt x="7" y="26"/>
                    <a:pt x="5" y="24"/>
                  </a:cubicBezTo>
                  <a:cubicBezTo>
                    <a:pt x="4" y="23"/>
                    <a:pt x="3" y="22"/>
                    <a:pt x="2" y="21"/>
                  </a:cubicBezTo>
                  <a:cubicBezTo>
                    <a:pt x="2" y="19"/>
                    <a:pt x="3" y="16"/>
                    <a:pt x="1" y="14"/>
                  </a:cubicBezTo>
                  <a:cubicBezTo>
                    <a:pt x="0" y="11"/>
                    <a:pt x="1" y="7"/>
                    <a:pt x="1" y="4"/>
                  </a:cubicBezTo>
                  <a:cubicBezTo>
                    <a:pt x="2" y="2"/>
                    <a:pt x="4" y="0"/>
                    <a:pt x="6" y="0"/>
                  </a:cubicBezTo>
                  <a:cubicBezTo>
                    <a:pt x="12" y="1"/>
                    <a:pt x="10" y="9"/>
                    <a:pt x="16" y="11"/>
                  </a:cubicBezTo>
                  <a:cubicBezTo>
                    <a:pt x="18" y="14"/>
                    <a:pt x="17" y="17"/>
                    <a:pt x="17" y="20"/>
                  </a:cubicBezTo>
                  <a:cubicBezTo>
                    <a:pt x="17" y="20"/>
                    <a:pt x="17" y="21"/>
                    <a:pt x="17" y="21"/>
                  </a:cubicBezTo>
                  <a:cubicBezTo>
                    <a:pt x="17" y="21"/>
                    <a:pt x="18" y="21"/>
                    <a:pt x="18" y="21"/>
                  </a:cubicBezTo>
                  <a:cubicBezTo>
                    <a:pt x="19" y="20"/>
                    <a:pt x="21" y="19"/>
                    <a:pt x="23" y="20"/>
                  </a:cubicBezTo>
                  <a:cubicBezTo>
                    <a:pt x="26" y="22"/>
                    <a:pt x="27" y="25"/>
                    <a:pt x="29" y="27"/>
                  </a:cubicBezTo>
                  <a:cubicBezTo>
                    <a:pt x="33" y="31"/>
                    <a:pt x="37" y="35"/>
                    <a:pt x="36" y="41"/>
                  </a:cubicBezTo>
                  <a:cubicBezTo>
                    <a:pt x="35" y="44"/>
                    <a:pt x="33" y="42"/>
                    <a:pt x="30" y="42"/>
                  </a:cubicBezTo>
                  <a:cubicBezTo>
                    <a:pt x="27" y="40"/>
                    <a:pt x="24" y="36"/>
                    <a:pt x="19" y="38"/>
                  </a:cubicBezTo>
                  <a:close/>
                </a:path>
              </a:pathLst>
            </a:custGeom>
            <a:solidFill>
              <a:srgbClr val="3D4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50"/>
            <p:cNvSpPr/>
            <p:nvPr userDrawn="1"/>
          </p:nvSpPr>
          <p:spPr bwMode="auto">
            <a:xfrm>
              <a:off x="7943850" y="1713820"/>
              <a:ext cx="133350" cy="38100"/>
            </a:xfrm>
            <a:custGeom>
              <a:avLst/>
              <a:gdLst>
                <a:gd name="T0" fmla="*/ 62 w 73"/>
                <a:gd name="T1" fmla="*/ 2 h 21"/>
                <a:gd name="T2" fmla="*/ 72 w 73"/>
                <a:gd name="T3" fmla="*/ 0 h 21"/>
                <a:gd name="T4" fmla="*/ 72 w 73"/>
                <a:gd name="T5" fmla="*/ 2 h 21"/>
                <a:gd name="T6" fmla="*/ 68 w 73"/>
                <a:gd name="T7" fmla="*/ 4 h 21"/>
                <a:gd name="T8" fmla="*/ 45 w 73"/>
                <a:gd name="T9" fmla="*/ 14 h 21"/>
                <a:gd name="T10" fmla="*/ 40 w 73"/>
                <a:gd name="T11" fmla="*/ 16 h 21"/>
                <a:gd name="T12" fmla="*/ 28 w 73"/>
                <a:gd name="T13" fmla="*/ 18 h 21"/>
                <a:gd name="T14" fmla="*/ 26 w 73"/>
                <a:gd name="T15" fmla="*/ 19 h 21"/>
                <a:gd name="T16" fmla="*/ 14 w 73"/>
                <a:gd name="T17" fmla="*/ 21 h 21"/>
                <a:gd name="T18" fmla="*/ 9 w 73"/>
                <a:gd name="T19" fmla="*/ 21 h 21"/>
                <a:gd name="T20" fmla="*/ 9 w 73"/>
                <a:gd name="T21" fmla="*/ 21 h 21"/>
                <a:gd name="T22" fmla="*/ 6 w 73"/>
                <a:gd name="T23" fmla="*/ 20 h 21"/>
                <a:gd name="T24" fmla="*/ 6 w 73"/>
                <a:gd name="T25" fmla="*/ 20 h 21"/>
                <a:gd name="T26" fmla="*/ 3 w 73"/>
                <a:gd name="T27" fmla="*/ 19 h 21"/>
                <a:gd name="T28" fmla="*/ 3 w 73"/>
                <a:gd name="T29" fmla="*/ 19 h 21"/>
                <a:gd name="T30" fmla="*/ 1 w 73"/>
                <a:gd name="T31" fmla="*/ 14 h 21"/>
                <a:gd name="T32" fmla="*/ 0 w 73"/>
                <a:gd name="T33" fmla="*/ 12 h 21"/>
                <a:gd name="T34" fmla="*/ 1 w 73"/>
                <a:gd name="T35" fmla="*/ 7 h 21"/>
                <a:gd name="T36" fmla="*/ 1 w 73"/>
                <a:gd name="T37" fmla="*/ 7 h 21"/>
                <a:gd name="T38" fmla="*/ 4 w 73"/>
                <a:gd name="T39" fmla="*/ 6 h 21"/>
                <a:gd name="T40" fmla="*/ 6 w 73"/>
                <a:gd name="T41" fmla="*/ 8 h 21"/>
                <a:gd name="T42" fmla="*/ 22 w 73"/>
                <a:gd name="T43" fmla="*/ 12 h 21"/>
                <a:gd name="T44" fmla="*/ 36 w 73"/>
                <a:gd name="T45" fmla="*/ 8 h 21"/>
                <a:gd name="T46" fmla="*/ 57 w 73"/>
                <a:gd name="T47" fmla="*/ 1 h 21"/>
                <a:gd name="T48" fmla="*/ 62 w 73"/>
                <a:gd name="T4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21">
                  <a:moveTo>
                    <a:pt x="62" y="2"/>
                  </a:moveTo>
                  <a:cubicBezTo>
                    <a:pt x="66" y="4"/>
                    <a:pt x="69" y="1"/>
                    <a:pt x="72" y="0"/>
                  </a:cubicBezTo>
                  <a:cubicBezTo>
                    <a:pt x="73" y="1"/>
                    <a:pt x="73" y="2"/>
                    <a:pt x="72" y="2"/>
                  </a:cubicBezTo>
                  <a:cubicBezTo>
                    <a:pt x="71" y="3"/>
                    <a:pt x="70" y="4"/>
                    <a:pt x="68" y="4"/>
                  </a:cubicBezTo>
                  <a:cubicBezTo>
                    <a:pt x="61" y="9"/>
                    <a:pt x="53" y="12"/>
                    <a:pt x="45" y="14"/>
                  </a:cubicBezTo>
                  <a:cubicBezTo>
                    <a:pt x="43" y="15"/>
                    <a:pt x="42" y="15"/>
                    <a:pt x="40" y="16"/>
                  </a:cubicBezTo>
                  <a:cubicBezTo>
                    <a:pt x="36" y="14"/>
                    <a:pt x="32" y="17"/>
                    <a:pt x="28" y="18"/>
                  </a:cubicBezTo>
                  <a:cubicBezTo>
                    <a:pt x="28" y="18"/>
                    <a:pt x="27" y="19"/>
                    <a:pt x="26" y="19"/>
                  </a:cubicBezTo>
                  <a:cubicBezTo>
                    <a:pt x="22" y="17"/>
                    <a:pt x="18" y="21"/>
                    <a:pt x="14" y="21"/>
                  </a:cubicBezTo>
                  <a:cubicBezTo>
                    <a:pt x="13" y="20"/>
                    <a:pt x="11" y="20"/>
                    <a:pt x="9" y="21"/>
                  </a:cubicBezTo>
                  <a:cubicBezTo>
                    <a:pt x="9" y="21"/>
                    <a:pt x="9" y="21"/>
                    <a:pt x="9" y="21"/>
                  </a:cubicBezTo>
                  <a:cubicBezTo>
                    <a:pt x="8" y="21"/>
                    <a:pt x="7" y="20"/>
                    <a:pt x="6" y="20"/>
                  </a:cubicBezTo>
                  <a:cubicBezTo>
                    <a:pt x="6" y="20"/>
                    <a:pt x="6" y="20"/>
                    <a:pt x="6" y="20"/>
                  </a:cubicBezTo>
                  <a:cubicBezTo>
                    <a:pt x="5" y="19"/>
                    <a:pt x="4" y="19"/>
                    <a:pt x="3" y="19"/>
                  </a:cubicBezTo>
                  <a:cubicBezTo>
                    <a:pt x="3" y="19"/>
                    <a:pt x="3" y="19"/>
                    <a:pt x="3" y="19"/>
                  </a:cubicBezTo>
                  <a:cubicBezTo>
                    <a:pt x="1" y="18"/>
                    <a:pt x="1" y="16"/>
                    <a:pt x="1" y="14"/>
                  </a:cubicBezTo>
                  <a:cubicBezTo>
                    <a:pt x="1" y="14"/>
                    <a:pt x="1" y="13"/>
                    <a:pt x="0" y="12"/>
                  </a:cubicBezTo>
                  <a:cubicBezTo>
                    <a:pt x="1" y="10"/>
                    <a:pt x="0" y="9"/>
                    <a:pt x="1" y="7"/>
                  </a:cubicBezTo>
                  <a:cubicBezTo>
                    <a:pt x="1" y="7"/>
                    <a:pt x="1" y="7"/>
                    <a:pt x="1" y="7"/>
                  </a:cubicBezTo>
                  <a:cubicBezTo>
                    <a:pt x="1" y="6"/>
                    <a:pt x="2" y="5"/>
                    <a:pt x="4" y="6"/>
                  </a:cubicBezTo>
                  <a:cubicBezTo>
                    <a:pt x="5" y="6"/>
                    <a:pt x="5" y="7"/>
                    <a:pt x="6" y="8"/>
                  </a:cubicBezTo>
                  <a:cubicBezTo>
                    <a:pt x="10" y="13"/>
                    <a:pt x="16" y="14"/>
                    <a:pt x="22" y="12"/>
                  </a:cubicBezTo>
                  <a:cubicBezTo>
                    <a:pt x="27" y="11"/>
                    <a:pt x="31" y="9"/>
                    <a:pt x="36" y="8"/>
                  </a:cubicBezTo>
                  <a:cubicBezTo>
                    <a:pt x="43" y="7"/>
                    <a:pt x="49" y="3"/>
                    <a:pt x="57" y="1"/>
                  </a:cubicBezTo>
                  <a:cubicBezTo>
                    <a:pt x="59" y="1"/>
                    <a:pt x="61" y="1"/>
                    <a:pt x="62" y="2"/>
                  </a:cubicBezTo>
                  <a:close/>
                </a:path>
              </a:pathLst>
            </a:custGeom>
            <a:solidFill>
              <a:srgbClr val="C5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51"/>
            <p:cNvSpPr/>
            <p:nvPr userDrawn="1"/>
          </p:nvSpPr>
          <p:spPr bwMode="auto">
            <a:xfrm>
              <a:off x="8591550" y="1488395"/>
              <a:ext cx="50800" cy="44450"/>
            </a:xfrm>
            <a:custGeom>
              <a:avLst/>
              <a:gdLst>
                <a:gd name="T0" fmla="*/ 13 w 28"/>
                <a:gd name="T1" fmla="*/ 23 h 24"/>
                <a:gd name="T2" fmla="*/ 11 w 28"/>
                <a:gd name="T3" fmla="*/ 24 h 24"/>
                <a:gd name="T4" fmla="*/ 9 w 28"/>
                <a:gd name="T5" fmla="*/ 22 h 24"/>
                <a:gd name="T6" fmla="*/ 4 w 28"/>
                <a:gd name="T7" fmla="*/ 14 h 24"/>
                <a:gd name="T8" fmla="*/ 2 w 28"/>
                <a:gd name="T9" fmla="*/ 15 h 24"/>
                <a:gd name="T10" fmla="*/ 0 w 28"/>
                <a:gd name="T11" fmla="*/ 14 h 24"/>
                <a:gd name="T12" fmla="*/ 0 w 28"/>
                <a:gd name="T13" fmla="*/ 12 h 24"/>
                <a:gd name="T14" fmla="*/ 16 w 28"/>
                <a:gd name="T15" fmla="*/ 0 h 24"/>
                <a:gd name="T16" fmla="*/ 19 w 28"/>
                <a:gd name="T17" fmla="*/ 0 h 24"/>
                <a:gd name="T18" fmla="*/ 22 w 28"/>
                <a:gd name="T19" fmla="*/ 2 h 24"/>
                <a:gd name="T20" fmla="*/ 23 w 28"/>
                <a:gd name="T21" fmla="*/ 4 h 24"/>
                <a:gd name="T22" fmla="*/ 26 w 28"/>
                <a:gd name="T23" fmla="*/ 5 h 24"/>
                <a:gd name="T24" fmla="*/ 27 w 28"/>
                <a:gd name="T25" fmla="*/ 7 h 24"/>
                <a:gd name="T26" fmla="*/ 28 w 28"/>
                <a:gd name="T27" fmla="*/ 10 h 24"/>
                <a:gd name="T28" fmla="*/ 24 w 28"/>
                <a:gd name="T29" fmla="*/ 13 h 24"/>
                <a:gd name="T30" fmla="*/ 13 w 28"/>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4">
                  <a:moveTo>
                    <a:pt x="13" y="23"/>
                  </a:moveTo>
                  <a:cubicBezTo>
                    <a:pt x="12" y="23"/>
                    <a:pt x="11" y="24"/>
                    <a:pt x="11" y="24"/>
                  </a:cubicBezTo>
                  <a:cubicBezTo>
                    <a:pt x="10" y="23"/>
                    <a:pt x="10" y="23"/>
                    <a:pt x="9" y="22"/>
                  </a:cubicBezTo>
                  <a:cubicBezTo>
                    <a:pt x="6" y="20"/>
                    <a:pt x="7" y="16"/>
                    <a:pt x="4" y="14"/>
                  </a:cubicBezTo>
                  <a:cubicBezTo>
                    <a:pt x="3" y="14"/>
                    <a:pt x="3" y="15"/>
                    <a:pt x="2" y="15"/>
                  </a:cubicBezTo>
                  <a:cubicBezTo>
                    <a:pt x="1" y="15"/>
                    <a:pt x="0" y="14"/>
                    <a:pt x="0" y="14"/>
                  </a:cubicBezTo>
                  <a:cubicBezTo>
                    <a:pt x="0" y="13"/>
                    <a:pt x="0" y="13"/>
                    <a:pt x="0" y="12"/>
                  </a:cubicBezTo>
                  <a:cubicBezTo>
                    <a:pt x="4" y="7"/>
                    <a:pt x="10" y="4"/>
                    <a:pt x="16" y="0"/>
                  </a:cubicBezTo>
                  <a:cubicBezTo>
                    <a:pt x="17" y="0"/>
                    <a:pt x="18" y="0"/>
                    <a:pt x="19" y="0"/>
                  </a:cubicBezTo>
                  <a:cubicBezTo>
                    <a:pt x="20" y="0"/>
                    <a:pt x="21" y="1"/>
                    <a:pt x="22" y="2"/>
                  </a:cubicBezTo>
                  <a:cubicBezTo>
                    <a:pt x="22" y="2"/>
                    <a:pt x="22" y="3"/>
                    <a:pt x="23" y="4"/>
                  </a:cubicBezTo>
                  <a:cubicBezTo>
                    <a:pt x="24" y="4"/>
                    <a:pt x="25" y="5"/>
                    <a:pt x="26" y="5"/>
                  </a:cubicBezTo>
                  <a:cubicBezTo>
                    <a:pt x="26" y="6"/>
                    <a:pt x="26" y="7"/>
                    <a:pt x="27" y="7"/>
                  </a:cubicBezTo>
                  <a:cubicBezTo>
                    <a:pt x="28" y="8"/>
                    <a:pt x="28" y="9"/>
                    <a:pt x="28" y="10"/>
                  </a:cubicBezTo>
                  <a:cubicBezTo>
                    <a:pt x="27" y="11"/>
                    <a:pt x="25" y="12"/>
                    <a:pt x="24" y="13"/>
                  </a:cubicBezTo>
                  <a:cubicBezTo>
                    <a:pt x="17" y="13"/>
                    <a:pt x="14" y="17"/>
                    <a:pt x="13" y="23"/>
                  </a:cubicBezTo>
                  <a:close/>
                </a:path>
              </a:pathLst>
            </a:custGeom>
            <a:solidFill>
              <a:srgbClr val="D4DA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52"/>
            <p:cNvSpPr/>
            <p:nvPr userDrawn="1"/>
          </p:nvSpPr>
          <p:spPr bwMode="auto">
            <a:xfrm>
              <a:off x="8408988" y="1375683"/>
              <a:ext cx="38100" cy="26988"/>
            </a:xfrm>
            <a:custGeom>
              <a:avLst/>
              <a:gdLst>
                <a:gd name="T0" fmla="*/ 0 w 21"/>
                <a:gd name="T1" fmla="*/ 0 h 15"/>
                <a:gd name="T2" fmla="*/ 6 w 21"/>
                <a:gd name="T3" fmla="*/ 0 h 15"/>
                <a:gd name="T4" fmla="*/ 21 w 21"/>
                <a:gd name="T5" fmla="*/ 12 h 15"/>
                <a:gd name="T6" fmla="*/ 14 w 21"/>
                <a:gd name="T7" fmla="*/ 14 h 15"/>
                <a:gd name="T8" fmla="*/ 0 w 21"/>
                <a:gd name="T9" fmla="*/ 0 h 15"/>
              </a:gdLst>
              <a:ahLst/>
              <a:cxnLst>
                <a:cxn ang="0">
                  <a:pos x="T0" y="T1"/>
                </a:cxn>
                <a:cxn ang="0">
                  <a:pos x="T2" y="T3"/>
                </a:cxn>
                <a:cxn ang="0">
                  <a:pos x="T4" y="T5"/>
                </a:cxn>
                <a:cxn ang="0">
                  <a:pos x="T6" y="T7"/>
                </a:cxn>
                <a:cxn ang="0">
                  <a:pos x="T8" y="T9"/>
                </a:cxn>
              </a:cxnLst>
              <a:rect l="0" t="0" r="r" b="b"/>
              <a:pathLst>
                <a:path w="21" h="15">
                  <a:moveTo>
                    <a:pt x="0" y="0"/>
                  </a:moveTo>
                  <a:cubicBezTo>
                    <a:pt x="2" y="0"/>
                    <a:pt x="4" y="0"/>
                    <a:pt x="6" y="0"/>
                  </a:cubicBezTo>
                  <a:cubicBezTo>
                    <a:pt x="13" y="1"/>
                    <a:pt x="19" y="4"/>
                    <a:pt x="21" y="12"/>
                  </a:cubicBezTo>
                  <a:cubicBezTo>
                    <a:pt x="19" y="13"/>
                    <a:pt x="17" y="15"/>
                    <a:pt x="14" y="14"/>
                  </a:cubicBezTo>
                  <a:cubicBezTo>
                    <a:pt x="6" y="13"/>
                    <a:pt x="4" y="6"/>
                    <a:pt x="0" y="0"/>
                  </a:cubicBezTo>
                  <a:close/>
                </a:path>
              </a:pathLst>
            </a:custGeom>
            <a:solidFill>
              <a:srgbClr val="AAB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53"/>
            <p:cNvSpPr/>
            <p:nvPr userDrawn="1"/>
          </p:nvSpPr>
          <p:spPr bwMode="auto">
            <a:xfrm>
              <a:off x="8628063" y="1196295"/>
              <a:ext cx="88900" cy="39688"/>
            </a:xfrm>
            <a:custGeom>
              <a:avLst/>
              <a:gdLst>
                <a:gd name="T0" fmla="*/ 7 w 48"/>
                <a:gd name="T1" fmla="*/ 22 h 22"/>
                <a:gd name="T2" fmla="*/ 0 w 48"/>
                <a:gd name="T3" fmla="*/ 20 h 22"/>
                <a:gd name="T4" fmla="*/ 46 w 48"/>
                <a:gd name="T5" fmla="*/ 0 h 22"/>
                <a:gd name="T6" fmla="*/ 48 w 48"/>
                <a:gd name="T7" fmla="*/ 1 h 22"/>
                <a:gd name="T8" fmla="*/ 47 w 48"/>
                <a:gd name="T9" fmla="*/ 2 h 22"/>
                <a:gd name="T10" fmla="*/ 17 w 48"/>
                <a:gd name="T11" fmla="*/ 15 h 22"/>
                <a:gd name="T12" fmla="*/ 9 w 48"/>
                <a:gd name="T13" fmla="*/ 21 h 22"/>
                <a:gd name="T14" fmla="*/ 8 w 48"/>
                <a:gd name="T15" fmla="*/ 21 h 22"/>
                <a:gd name="T16" fmla="*/ 7 w 4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2">
                  <a:moveTo>
                    <a:pt x="7" y="22"/>
                  </a:moveTo>
                  <a:cubicBezTo>
                    <a:pt x="5" y="21"/>
                    <a:pt x="3" y="21"/>
                    <a:pt x="0" y="20"/>
                  </a:cubicBezTo>
                  <a:cubicBezTo>
                    <a:pt x="16" y="13"/>
                    <a:pt x="31" y="7"/>
                    <a:pt x="46" y="0"/>
                  </a:cubicBezTo>
                  <a:cubicBezTo>
                    <a:pt x="47" y="0"/>
                    <a:pt x="48" y="1"/>
                    <a:pt x="48" y="1"/>
                  </a:cubicBezTo>
                  <a:cubicBezTo>
                    <a:pt x="48" y="2"/>
                    <a:pt x="48" y="2"/>
                    <a:pt x="47" y="2"/>
                  </a:cubicBezTo>
                  <a:cubicBezTo>
                    <a:pt x="37" y="6"/>
                    <a:pt x="27" y="11"/>
                    <a:pt x="17" y="15"/>
                  </a:cubicBezTo>
                  <a:cubicBezTo>
                    <a:pt x="14" y="16"/>
                    <a:pt x="10" y="17"/>
                    <a:pt x="9" y="21"/>
                  </a:cubicBezTo>
                  <a:cubicBezTo>
                    <a:pt x="8" y="21"/>
                    <a:pt x="8" y="21"/>
                    <a:pt x="8" y="21"/>
                  </a:cubicBezTo>
                  <a:lnTo>
                    <a:pt x="7" y="22"/>
                  </a:lnTo>
                  <a:close/>
                </a:path>
              </a:pathLst>
            </a:custGeom>
            <a:solidFill>
              <a:srgbClr val="DDC9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54"/>
            <p:cNvSpPr/>
            <p:nvPr userDrawn="1"/>
          </p:nvSpPr>
          <p:spPr bwMode="auto">
            <a:xfrm>
              <a:off x="8816975" y="1677308"/>
              <a:ext cx="31750" cy="33338"/>
            </a:xfrm>
            <a:custGeom>
              <a:avLst/>
              <a:gdLst>
                <a:gd name="T0" fmla="*/ 0 w 17"/>
                <a:gd name="T1" fmla="*/ 2 h 18"/>
                <a:gd name="T2" fmla="*/ 14 w 17"/>
                <a:gd name="T3" fmla="*/ 11 h 18"/>
                <a:gd name="T4" fmla="*/ 17 w 17"/>
                <a:gd name="T5" fmla="*/ 17 h 18"/>
                <a:gd name="T6" fmla="*/ 17 w 17"/>
                <a:gd name="T7" fmla="*/ 18 h 18"/>
                <a:gd name="T8" fmla="*/ 0 w 17"/>
                <a:gd name="T9" fmla="*/ 2 h 18"/>
              </a:gdLst>
              <a:ahLst/>
              <a:cxnLst>
                <a:cxn ang="0">
                  <a:pos x="T0" y="T1"/>
                </a:cxn>
                <a:cxn ang="0">
                  <a:pos x="T2" y="T3"/>
                </a:cxn>
                <a:cxn ang="0">
                  <a:pos x="T4" y="T5"/>
                </a:cxn>
                <a:cxn ang="0">
                  <a:pos x="T6" y="T7"/>
                </a:cxn>
                <a:cxn ang="0">
                  <a:pos x="T8" y="T9"/>
                </a:cxn>
              </a:cxnLst>
              <a:rect l="0" t="0" r="r" b="b"/>
              <a:pathLst>
                <a:path w="17" h="18">
                  <a:moveTo>
                    <a:pt x="0" y="2"/>
                  </a:moveTo>
                  <a:cubicBezTo>
                    <a:pt x="8" y="0"/>
                    <a:pt x="13" y="3"/>
                    <a:pt x="14" y="11"/>
                  </a:cubicBezTo>
                  <a:cubicBezTo>
                    <a:pt x="15" y="13"/>
                    <a:pt x="16" y="15"/>
                    <a:pt x="17" y="17"/>
                  </a:cubicBezTo>
                  <a:cubicBezTo>
                    <a:pt x="17" y="18"/>
                    <a:pt x="17" y="18"/>
                    <a:pt x="17" y="18"/>
                  </a:cubicBezTo>
                  <a:cubicBezTo>
                    <a:pt x="7" y="17"/>
                    <a:pt x="1" y="12"/>
                    <a:pt x="0" y="2"/>
                  </a:cubicBezTo>
                  <a:close/>
                </a:path>
              </a:pathLst>
            </a:custGeom>
            <a:solidFill>
              <a:srgbClr val="FEFF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55"/>
            <p:cNvSpPr/>
            <p:nvPr userDrawn="1"/>
          </p:nvSpPr>
          <p:spPr bwMode="auto">
            <a:xfrm>
              <a:off x="8469313" y="1388383"/>
              <a:ext cx="44450" cy="20638"/>
            </a:xfrm>
            <a:custGeom>
              <a:avLst/>
              <a:gdLst>
                <a:gd name="T0" fmla="*/ 11 w 24"/>
                <a:gd name="T1" fmla="*/ 10 h 11"/>
                <a:gd name="T2" fmla="*/ 9 w 24"/>
                <a:gd name="T3" fmla="*/ 10 h 11"/>
                <a:gd name="T4" fmla="*/ 6 w 24"/>
                <a:gd name="T5" fmla="*/ 9 h 11"/>
                <a:gd name="T6" fmla="*/ 5 w 24"/>
                <a:gd name="T7" fmla="*/ 9 h 11"/>
                <a:gd name="T8" fmla="*/ 2 w 24"/>
                <a:gd name="T9" fmla="*/ 8 h 11"/>
                <a:gd name="T10" fmla="*/ 1 w 24"/>
                <a:gd name="T11" fmla="*/ 7 h 11"/>
                <a:gd name="T12" fmla="*/ 0 w 24"/>
                <a:gd name="T13" fmla="*/ 4 h 11"/>
                <a:gd name="T14" fmla="*/ 8 w 24"/>
                <a:gd name="T15" fmla="*/ 0 h 11"/>
                <a:gd name="T16" fmla="*/ 11 w 24"/>
                <a:gd name="T17" fmla="*/ 1 h 11"/>
                <a:gd name="T18" fmla="*/ 16 w 24"/>
                <a:gd name="T19" fmla="*/ 0 h 11"/>
                <a:gd name="T20" fmla="*/ 24 w 24"/>
                <a:gd name="T21" fmla="*/ 5 h 11"/>
                <a:gd name="T22" fmla="*/ 11 w 24"/>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1">
                  <a:moveTo>
                    <a:pt x="11" y="10"/>
                  </a:moveTo>
                  <a:cubicBezTo>
                    <a:pt x="10" y="10"/>
                    <a:pt x="9" y="10"/>
                    <a:pt x="9" y="10"/>
                  </a:cubicBezTo>
                  <a:cubicBezTo>
                    <a:pt x="7" y="11"/>
                    <a:pt x="6" y="10"/>
                    <a:pt x="6" y="9"/>
                  </a:cubicBezTo>
                  <a:cubicBezTo>
                    <a:pt x="5" y="9"/>
                    <a:pt x="5" y="9"/>
                    <a:pt x="5" y="9"/>
                  </a:cubicBezTo>
                  <a:cubicBezTo>
                    <a:pt x="4" y="9"/>
                    <a:pt x="3" y="9"/>
                    <a:pt x="2" y="8"/>
                  </a:cubicBezTo>
                  <a:cubicBezTo>
                    <a:pt x="2" y="7"/>
                    <a:pt x="2" y="7"/>
                    <a:pt x="1" y="7"/>
                  </a:cubicBezTo>
                  <a:cubicBezTo>
                    <a:pt x="0" y="6"/>
                    <a:pt x="0" y="5"/>
                    <a:pt x="0" y="4"/>
                  </a:cubicBezTo>
                  <a:cubicBezTo>
                    <a:pt x="2" y="1"/>
                    <a:pt x="5" y="0"/>
                    <a:pt x="8" y="0"/>
                  </a:cubicBezTo>
                  <a:cubicBezTo>
                    <a:pt x="9" y="0"/>
                    <a:pt x="10" y="0"/>
                    <a:pt x="11" y="1"/>
                  </a:cubicBezTo>
                  <a:cubicBezTo>
                    <a:pt x="13" y="1"/>
                    <a:pt x="14" y="0"/>
                    <a:pt x="16" y="0"/>
                  </a:cubicBezTo>
                  <a:cubicBezTo>
                    <a:pt x="19" y="0"/>
                    <a:pt x="23" y="0"/>
                    <a:pt x="24" y="5"/>
                  </a:cubicBezTo>
                  <a:cubicBezTo>
                    <a:pt x="21" y="10"/>
                    <a:pt x="15" y="9"/>
                    <a:pt x="11" y="1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56"/>
            <p:cNvSpPr/>
            <p:nvPr userDrawn="1"/>
          </p:nvSpPr>
          <p:spPr bwMode="auto">
            <a:xfrm>
              <a:off x="8489950" y="1386795"/>
              <a:ext cx="39688" cy="25400"/>
            </a:xfrm>
            <a:custGeom>
              <a:avLst/>
              <a:gdLst>
                <a:gd name="T0" fmla="*/ 0 w 22"/>
                <a:gd name="T1" fmla="*/ 11 h 14"/>
                <a:gd name="T2" fmla="*/ 12 w 22"/>
                <a:gd name="T3" fmla="*/ 4 h 14"/>
                <a:gd name="T4" fmla="*/ 13 w 22"/>
                <a:gd name="T5" fmla="*/ 1 h 14"/>
                <a:gd name="T6" fmla="*/ 17 w 22"/>
                <a:gd name="T7" fmla="*/ 0 h 14"/>
                <a:gd name="T8" fmla="*/ 20 w 22"/>
                <a:gd name="T9" fmla="*/ 1 h 14"/>
                <a:gd name="T10" fmla="*/ 22 w 22"/>
                <a:gd name="T11" fmla="*/ 7 h 14"/>
                <a:gd name="T12" fmla="*/ 20 w 22"/>
                <a:gd name="T13" fmla="*/ 10 h 14"/>
                <a:gd name="T14" fmla="*/ 11 w 22"/>
                <a:gd name="T15" fmla="*/ 14 h 14"/>
                <a:gd name="T16" fmla="*/ 7 w 22"/>
                <a:gd name="T17" fmla="*/ 13 h 14"/>
                <a:gd name="T18" fmla="*/ 0 w 22"/>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4">
                  <a:moveTo>
                    <a:pt x="0" y="11"/>
                  </a:moveTo>
                  <a:cubicBezTo>
                    <a:pt x="4" y="9"/>
                    <a:pt x="9" y="9"/>
                    <a:pt x="12" y="4"/>
                  </a:cubicBezTo>
                  <a:cubicBezTo>
                    <a:pt x="12" y="3"/>
                    <a:pt x="13" y="2"/>
                    <a:pt x="13" y="1"/>
                  </a:cubicBezTo>
                  <a:cubicBezTo>
                    <a:pt x="14" y="0"/>
                    <a:pt x="15" y="0"/>
                    <a:pt x="17" y="0"/>
                  </a:cubicBezTo>
                  <a:cubicBezTo>
                    <a:pt x="18" y="0"/>
                    <a:pt x="19" y="0"/>
                    <a:pt x="20" y="1"/>
                  </a:cubicBezTo>
                  <a:cubicBezTo>
                    <a:pt x="21" y="3"/>
                    <a:pt x="22" y="5"/>
                    <a:pt x="22" y="7"/>
                  </a:cubicBezTo>
                  <a:cubicBezTo>
                    <a:pt x="21" y="8"/>
                    <a:pt x="21" y="9"/>
                    <a:pt x="20" y="10"/>
                  </a:cubicBezTo>
                  <a:cubicBezTo>
                    <a:pt x="17" y="12"/>
                    <a:pt x="14" y="13"/>
                    <a:pt x="11" y="14"/>
                  </a:cubicBezTo>
                  <a:cubicBezTo>
                    <a:pt x="9" y="14"/>
                    <a:pt x="8" y="13"/>
                    <a:pt x="7" y="13"/>
                  </a:cubicBezTo>
                  <a:cubicBezTo>
                    <a:pt x="5" y="11"/>
                    <a:pt x="2" y="14"/>
                    <a:pt x="0" y="11"/>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57"/>
            <p:cNvSpPr/>
            <p:nvPr userDrawn="1"/>
          </p:nvSpPr>
          <p:spPr bwMode="auto">
            <a:xfrm>
              <a:off x="8764588" y="650195"/>
              <a:ext cx="31750" cy="23813"/>
            </a:xfrm>
            <a:custGeom>
              <a:avLst/>
              <a:gdLst>
                <a:gd name="T0" fmla="*/ 0 w 18"/>
                <a:gd name="T1" fmla="*/ 11 h 13"/>
                <a:gd name="T2" fmla="*/ 6 w 18"/>
                <a:gd name="T3" fmla="*/ 4 h 13"/>
                <a:gd name="T4" fmla="*/ 13 w 18"/>
                <a:gd name="T5" fmla="*/ 1 h 13"/>
                <a:gd name="T6" fmla="*/ 18 w 18"/>
                <a:gd name="T7" fmla="*/ 2 h 13"/>
                <a:gd name="T8" fmla="*/ 16 w 18"/>
                <a:gd name="T9" fmla="*/ 6 h 13"/>
                <a:gd name="T10" fmla="*/ 6 w 18"/>
                <a:gd name="T11" fmla="*/ 12 h 13"/>
                <a:gd name="T12" fmla="*/ 0 w 18"/>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0" y="11"/>
                  </a:moveTo>
                  <a:cubicBezTo>
                    <a:pt x="1" y="8"/>
                    <a:pt x="5" y="7"/>
                    <a:pt x="6" y="4"/>
                  </a:cubicBezTo>
                  <a:cubicBezTo>
                    <a:pt x="9" y="3"/>
                    <a:pt x="11" y="2"/>
                    <a:pt x="13" y="1"/>
                  </a:cubicBezTo>
                  <a:cubicBezTo>
                    <a:pt x="15" y="1"/>
                    <a:pt x="17" y="0"/>
                    <a:pt x="18" y="2"/>
                  </a:cubicBezTo>
                  <a:cubicBezTo>
                    <a:pt x="18" y="4"/>
                    <a:pt x="18" y="5"/>
                    <a:pt x="16" y="6"/>
                  </a:cubicBezTo>
                  <a:cubicBezTo>
                    <a:pt x="13" y="9"/>
                    <a:pt x="10" y="11"/>
                    <a:pt x="6" y="12"/>
                  </a:cubicBezTo>
                  <a:cubicBezTo>
                    <a:pt x="4" y="13"/>
                    <a:pt x="1" y="13"/>
                    <a:pt x="0" y="11"/>
                  </a:cubicBezTo>
                  <a:close/>
                </a:path>
              </a:pathLst>
            </a:custGeom>
            <a:solidFill>
              <a:srgbClr val="564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58"/>
            <p:cNvSpPr/>
            <p:nvPr userDrawn="1"/>
          </p:nvSpPr>
          <p:spPr bwMode="auto">
            <a:xfrm>
              <a:off x="8829675" y="670833"/>
              <a:ext cx="19050" cy="28575"/>
            </a:xfrm>
            <a:custGeom>
              <a:avLst/>
              <a:gdLst>
                <a:gd name="T0" fmla="*/ 5 w 10"/>
                <a:gd name="T1" fmla="*/ 16 h 16"/>
                <a:gd name="T2" fmla="*/ 1 w 10"/>
                <a:gd name="T3" fmla="*/ 13 h 16"/>
                <a:gd name="T4" fmla="*/ 0 w 10"/>
                <a:gd name="T5" fmla="*/ 12 h 16"/>
                <a:gd name="T6" fmla="*/ 0 w 10"/>
                <a:gd name="T7" fmla="*/ 2 h 16"/>
                <a:gd name="T8" fmla="*/ 1 w 10"/>
                <a:gd name="T9" fmla="*/ 0 h 16"/>
                <a:gd name="T10" fmla="*/ 5 w 10"/>
                <a:gd name="T11" fmla="*/ 16 h 16"/>
              </a:gdLst>
              <a:ahLst/>
              <a:cxnLst>
                <a:cxn ang="0">
                  <a:pos x="T0" y="T1"/>
                </a:cxn>
                <a:cxn ang="0">
                  <a:pos x="T2" y="T3"/>
                </a:cxn>
                <a:cxn ang="0">
                  <a:pos x="T4" y="T5"/>
                </a:cxn>
                <a:cxn ang="0">
                  <a:pos x="T6" y="T7"/>
                </a:cxn>
                <a:cxn ang="0">
                  <a:pos x="T8" y="T9"/>
                </a:cxn>
                <a:cxn ang="0">
                  <a:pos x="T10" y="T11"/>
                </a:cxn>
              </a:cxnLst>
              <a:rect l="0" t="0" r="r" b="b"/>
              <a:pathLst>
                <a:path w="10" h="16">
                  <a:moveTo>
                    <a:pt x="5" y="16"/>
                  </a:moveTo>
                  <a:cubicBezTo>
                    <a:pt x="3" y="15"/>
                    <a:pt x="2" y="14"/>
                    <a:pt x="1" y="13"/>
                  </a:cubicBezTo>
                  <a:cubicBezTo>
                    <a:pt x="1" y="13"/>
                    <a:pt x="0" y="12"/>
                    <a:pt x="0" y="12"/>
                  </a:cubicBezTo>
                  <a:cubicBezTo>
                    <a:pt x="0" y="8"/>
                    <a:pt x="0" y="5"/>
                    <a:pt x="0" y="2"/>
                  </a:cubicBezTo>
                  <a:cubicBezTo>
                    <a:pt x="0" y="1"/>
                    <a:pt x="0" y="1"/>
                    <a:pt x="1" y="0"/>
                  </a:cubicBezTo>
                  <a:cubicBezTo>
                    <a:pt x="10" y="4"/>
                    <a:pt x="6" y="10"/>
                    <a:pt x="5" y="16"/>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59"/>
            <p:cNvSpPr/>
            <p:nvPr userDrawn="1"/>
          </p:nvSpPr>
          <p:spPr bwMode="auto">
            <a:xfrm>
              <a:off x="8809038" y="658133"/>
              <a:ext cx="23813" cy="38100"/>
            </a:xfrm>
            <a:custGeom>
              <a:avLst/>
              <a:gdLst>
                <a:gd name="T0" fmla="*/ 12 w 13"/>
                <a:gd name="T1" fmla="*/ 20 h 21"/>
                <a:gd name="T2" fmla="*/ 10 w 13"/>
                <a:gd name="T3" fmla="*/ 21 h 21"/>
                <a:gd name="T4" fmla="*/ 8 w 13"/>
                <a:gd name="T5" fmla="*/ 20 h 21"/>
                <a:gd name="T6" fmla="*/ 2 w 13"/>
                <a:gd name="T7" fmla="*/ 9 h 21"/>
                <a:gd name="T8" fmla="*/ 1 w 13"/>
                <a:gd name="T9" fmla="*/ 2 h 21"/>
                <a:gd name="T10" fmla="*/ 4 w 13"/>
                <a:gd name="T11" fmla="*/ 1 h 21"/>
                <a:gd name="T12" fmla="*/ 4 w 13"/>
                <a:gd name="T13" fmla="*/ 3 h 21"/>
                <a:gd name="T14" fmla="*/ 9 w 13"/>
                <a:gd name="T15" fmla="*/ 7 h 21"/>
                <a:gd name="T16" fmla="*/ 12 w 13"/>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1">
                  <a:moveTo>
                    <a:pt x="12" y="20"/>
                  </a:moveTo>
                  <a:cubicBezTo>
                    <a:pt x="11" y="20"/>
                    <a:pt x="11" y="20"/>
                    <a:pt x="10" y="21"/>
                  </a:cubicBezTo>
                  <a:cubicBezTo>
                    <a:pt x="9" y="21"/>
                    <a:pt x="9" y="20"/>
                    <a:pt x="8" y="20"/>
                  </a:cubicBezTo>
                  <a:cubicBezTo>
                    <a:pt x="4" y="17"/>
                    <a:pt x="3" y="13"/>
                    <a:pt x="2" y="9"/>
                  </a:cubicBezTo>
                  <a:cubicBezTo>
                    <a:pt x="1" y="7"/>
                    <a:pt x="0" y="5"/>
                    <a:pt x="1" y="2"/>
                  </a:cubicBezTo>
                  <a:cubicBezTo>
                    <a:pt x="1" y="1"/>
                    <a:pt x="2" y="0"/>
                    <a:pt x="4" y="1"/>
                  </a:cubicBezTo>
                  <a:cubicBezTo>
                    <a:pt x="4" y="1"/>
                    <a:pt x="4" y="2"/>
                    <a:pt x="4" y="3"/>
                  </a:cubicBezTo>
                  <a:cubicBezTo>
                    <a:pt x="6" y="4"/>
                    <a:pt x="7" y="5"/>
                    <a:pt x="9" y="7"/>
                  </a:cubicBezTo>
                  <a:cubicBezTo>
                    <a:pt x="10" y="11"/>
                    <a:pt x="13" y="15"/>
                    <a:pt x="12" y="20"/>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60"/>
            <p:cNvSpPr/>
            <p:nvPr userDrawn="1"/>
          </p:nvSpPr>
          <p:spPr bwMode="auto">
            <a:xfrm>
              <a:off x="8531225" y="1285195"/>
              <a:ext cx="14288" cy="23813"/>
            </a:xfrm>
            <a:custGeom>
              <a:avLst/>
              <a:gdLst>
                <a:gd name="T0" fmla="*/ 7 w 8"/>
                <a:gd name="T1" fmla="*/ 0 h 13"/>
                <a:gd name="T2" fmla="*/ 8 w 8"/>
                <a:gd name="T3" fmla="*/ 12 h 13"/>
                <a:gd name="T4" fmla="*/ 6 w 8"/>
                <a:gd name="T5" fmla="*/ 13 h 13"/>
                <a:gd name="T6" fmla="*/ 1 w 8"/>
                <a:gd name="T7" fmla="*/ 2 h 13"/>
                <a:gd name="T8" fmla="*/ 3 w 8"/>
                <a:gd name="T9" fmla="*/ 1 h 13"/>
                <a:gd name="T10" fmla="*/ 7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7" y="0"/>
                  </a:moveTo>
                  <a:cubicBezTo>
                    <a:pt x="7" y="4"/>
                    <a:pt x="5" y="8"/>
                    <a:pt x="8" y="12"/>
                  </a:cubicBezTo>
                  <a:cubicBezTo>
                    <a:pt x="7" y="13"/>
                    <a:pt x="7" y="13"/>
                    <a:pt x="6" y="13"/>
                  </a:cubicBezTo>
                  <a:cubicBezTo>
                    <a:pt x="2" y="11"/>
                    <a:pt x="0" y="7"/>
                    <a:pt x="1" y="2"/>
                  </a:cubicBezTo>
                  <a:cubicBezTo>
                    <a:pt x="2" y="2"/>
                    <a:pt x="2" y="2"/>
                    <a:pt x="3" y="1"/>
                  </a:cubicBezTo>
                  <a:cubicBezTo>
                    <a:pt x="5" y="1"/>
                    <a:pt x="6" y="0"/>
                    <a:pt x="7" y="0"/>
                  </a:cubicBezTo>
                  <a:close/>
                </a:path>
              </a:pathLst>
            </a:custGeom>
            <a:solidFill>
              <a:srgbClr val="EF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61"/>
            <p:cNvSpPr/>
            <p:nvPr userDrawn="1"/>
          </p:nvSpPr>
          <p:spPr bwMode="auto">
            <a:xfrm>
              <a:off x="8496300" y="1415370"/>
              <a:ext cx="14288" cy="12700"/>
            </a:xfrm>
            <a:custGeom>
              <a:avLst/>
              <a:gdLst>
                <a:gd name="T0" fmla="*/ 5 w 8"/>
                <a:gd name="T1" fmla="*/ 6 h 7"/>
                <a:gd name="T2" fmla="*/ 2 w 8"/>
                <a:gd name="T3" fmla="*/ 0 h 7"/>
                <a:gd name="T4" fmla="*/ 4 w 8"/>
                <a:gd name="T5" fmla="*/ 0 h 7"/>
                <a:gd name="T6" fmla="*/ 8 w 8"/>
                <a:gd name="T7" fmla="*/ 3 h 7"/>
                <a:gd name="T8" fmla="*/ 7 w 8"/>
                <a:gd name="T9" fmla="*/ 6 h 7"/>
                <a:gd name="T10" fmla="*/ 6 w 8"/>
                <a:gd name="T11" fmla="*/ 7 h 7"/>
                <a:gd name="T12" fmla="*/ 5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5" y="6"/>
                  </a:moveTo>
                  <a:cubicBezTo>
                    <a:pt x="3" y="4"/>
                    <a:pt x="0" y="3"/>
                    <a:pt x="2" y="0"/>
                  </a:cubicBezTo>
                  <a:cubicBezTo>
                    <a:pt x="3" y="0"/>
                    <a:pt x="3" y="0"/>
                    <a:pt x="4" y="0"/>
                  </a:cubicBezTo>
                  <a:cubicBezTo>
                    <a:pt x="6" y="0"/>
                    <a:pt x="7" y="1"/>
                    <a:pt x="8" y="3"/>
                  </a:cubicBezTo>
                  <a:cubicBezTo>
                    <a:pt x="8" y="4"/>
                    <a:pt x="8" y="5"/>
                    <a:pt x="7" y="6"/>
                  </a:cubicBezTo>
                  <a:cubicBezTo>
                    <a:pt x="7" y="6"/>
                    <a:pt x="6" y="7"/>
                    <a:pt x="6" y="7"/>
                  </a:cubicBezTo>
                  <a:cubicBezTo>
                    <a:pt x="5" y="7"/>
                    <a:pt x="5" y="6"/>
                    <a:pt x="5" y="6"/>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62"/>
            <p:cNvSpPr/>
            <p:nvPr userDrawn="1"/>
          </p:nvSpPr>
          <p:spPr bwMode="auto">
            <a:xfrm>
              <a:off x="8434388" y="1393145"/>
              <a:ext cx="19050" cy="11113"/>
            </a:xfrm>
            <a:custGeom>
              <a:avLst/>
              <a:gdLst>
                <a:gd name="T0" fmla="*/ 0 w 10"/>
                <a:gd name="T1" fmla="*/ 4 h 6"/>
                <a:gd name="T2" fmla="*/ 7 w 10"/>
                <a:gd name="T3" fmla="*/ 1 h 6"/>
                <a:gd name="T4" fmla="*/ 10 w 10"/>
                <a:gd name="T5" fmla="*/ 1 h 6"/>
                <a:gd name="T6" fmla="*/ 10 w 10"/>
                <a:gd name="T7" fmla="*/ 2 h 6"/>
                <a:gd name="T8" fmla="*/ 10 w 10"/>
                <a:gd name="T9" fmla="*/ 3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3" y="3"/>
                    <a:pt x="5" y="2"/>
                    <a:pt x="7" y="1"/>
                  </a:cubicBezTo>
                  <a:cubicBezTo>
                    <a:pt x="8" y="0"/>
                    <a:pt x="9" y="0"/>
                    <a:pt x="10" y="1"/>
                  </a:cubicBezTo>
                  <a:cubicBezTo>
                    <a:pt x="10" y="1"/>
                    <a:pt x="10" y="1"/>
                    <a:pt x="10" y="2"/>
                  </a:cubicBezTo>
                  <a:cubicBezTo>
                    <a:pt x="10" y="2"/>
                    <a:pt x="10" y="3"/>
                    <a:pt x="10" y="3"/>
                  </a:cubicBezTo>
                  <a:cubicBezTo>
                    <a:pt x="7" y="3"/>
                    <a:pt x="4" y="6"/>
                    <a:pt x="0" y="4"/>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63"/>
            <p:cNvSpPr/>
            <p:nvPr userDrawn="1"/>
          </p:nvSpPr>
          <p:spPr bwMode="auto">
            <a:xfrm>
              <a:off x="8453438" y="1391558"/>
              <a:ext cx="14288" cy="9525"/>
            </a:xfrm>
            <a:custGeom>
              <a:avLst/>
              <a:gdLst>
                <a:gd name="T0" fmla="*/ 7 w 8"/>
                <a:gd name="T1" fmla="*/ 4 h 5"/>
                <a:gd name="T2" fmla="*/ 0 w 8"/>
                <a:gd name="T3" fmla="*/ 4 h 5"/>
                <a:gd name="T4" fmla="*/ 0 w 8"/>
                <a:gd name="T5" fmla="*/ 4 h 5"/>
                <a:gd name="T6" fmla="*/ 2 w 8"/>
                <a:gd name="T7" fmla="*/ 1 h 5"/>
                <a:gd name="T8" fmla="*/ 7 w 8"/>
                <a:gd name="T9" fmla="*/ 1 h 5"/>
                <a:gd name="T10" fmla="*/ 7 w 8"/>
                <a:gd name="T11" fmla="*/ 4 h 5"/>
              </a:gdLst>
              <a:ahLst/>
              <a:cxnLst>
                <a:cxn ang="0">
                  <a:pos x="T0" y="T1"/>
                </a:cxn>
                <a:cxn ang="0">
                  <a:pos x="T2" y="T3"/>
                </a:cxn>
                <a:cxn ang="0">
                  <a:pos x="T4" y="T5"/>
                </a:cxn>
                <a:cxn ang="0">
                  <a:pos x="T6" y="T7"/>
                </a:cxn>
                <a:cxn ang="0">
                  <a:pos x="T8" y="T9"/>
                </a:cxn>
                <a:cxn ang="0">
                  <a:pos x="T10" y="T11"/>
                </a:cxn>
              </a:cxnLst>
              <a:rect l="0" t="0" r="r" b="b"/>
              <a:pathLst>
                <a:path w="8" h="5">
                  <a:moveTo>
                    <a:pt x="7" y="4"/>
                  </a:moveTo>
                  <a:cubicBezTo>
                    <a:pt x="5" y="4"/>
                    <a:pt x="2" y="5"/>
                    <a:pt x="0" y="4"/>
                  </a:cubicBezTo>
                  <a:cubicBezTo>
                    <a:pt x="0" y="4"/>
                    <a:pt x="0" y="4"/>
                    <a:pt x="0" y="4"/>
                  </a:cubicBezTo>
                  <a:cubicBezTo>
                    <a:pt x="0" y="3"/>
                    <a:pt x="1" y="2"/>
                    <a:pt x="2" y="1"/>
                  </a:cubicBezTo>
                  <a:cubicBezTo>
                    <a:pt x="4" y="0"/>
                    <a:pt x="5" y="0"/>
                    <a:pt x="7" y="1"/>
                  </a:cubicBezTo>
                  <a:cubicBezTo>
                    <a:pt x="8" y="2"/>
                    <a:pt x="8" y="3"/>
                    <a:pt x="7" y="4"/>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64"/>
            <p:cNvSpPr/>
            <p:nvPr userDrawn="1"/>
          </p:nvSpPr>
          <p:spPr bwMode="auto">
            <a:xfrm>
              <a:off x="8502650" y="1426483"/>
              <a:ext cx="11113" cy="14288"/>
            </a:xfrm>
            <a:custGeom>
              <a:avLst/>
              <a:gdLst>
                <a:gd name="T0" fmla="*/ 5 w 6"/>
                <a:gd name="T1" fmla="*/ 7 h 8"/>
                <a:gd name="T2" fmla="*/ 3 w 6"/>
                <a:gd name="T3" fmla="*/ 8 h 8"/>
                <a:gd name="T4" fmla="*/ 2 w 6"/>
                <a:gd name="T5" fmla="*/ 0 h 8"/>
                <a:gd name="T6" fmla="*/ 3 w 6"/>
                <a:gd name="T7" fmla="*/ 0 h 8"/>
                <a:gd name="T8" fmla="*/ 5 w 6"/>
                <a:gd name="T9" fmla="*/ 7 h 8"/>
              </a:gdLst>
              <a:ahLst/>
              <a:cxnLst>
                <a:cxn ang="0">
                  <a:pos x="T0" y="T1"/>
                </a:cxn>
                <a:cxn ang="0">
                  <a:pos x="T2" y="T3"/>
                </a:cxn>
                <a:cxn ang="0">
                  <a:pos x="T4" y="T5"/>
                </a:cxn>
                <a:cxn ang="0">
                  <a:pos x="T6" y="T7"/>
                </a:cxn>
                <a:cxn ang="0">
                  <a:pos x="T8" y="T9"/>
                </a:cxn>
              </a:cxnLst>
              <a:rect l="0" t="0" r="r" b="b"/>
              <a:pathLst>
                <a:path w="6" h="8">
                  <a:moveTo>
                    <a:pt x="5" y="7"/>
                  </a:moveTo>
                  <a:cubicBezTo>
                    <a:pt x="4" y="7"/>
                    <a:pt x="4" y="7"/>
                    <a:pt x="3" y="8"/>
                  </a:cubicBezTo>
                  <a:cubicBezTo>
                    <a:pt x="1" y="5"/>
                    <a:pt x="0" y="3"/>
                    <a:pt x="2" y="0"/>
                  </a:cubicBezTo>
                  <a:cubicBezTo>
                    <a:pt x="2" y="0"/>
                    <a:pt x="2" y="0"/>
                    <a:pt x="3" y="0"/>
                  </a:cubicBezTo>
                  <a:cubicBezTo>
                    <a:pt x="5" y="2"/>
                    <a:pt x="6" y="4"/>
                    <a:pt x="5" y="7"/>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65"/>
            <p:cNvSpPr/>
            <p:nvPr userDrawn="1"/>
          </p:nvSpPr>
          <p:spPr bwMode="auto">
            <a:xfrm>
              <a:off x="8816975" y="662895"/>
              <a:ext cx="9525" cy="7938"/>
            </a:xfrm>
            <a:custGeom>
              <a:avLst/>
              <a:gdLst>
                <a:gd name="T0" fmla="*/ 2 w 5"/>
                <a:gd name="T1" fmla="*/ 4 h 4"/>
                <a:gd name="T2" fmla="*/ 0 w 5"/>
                <a:gd name="T3" fmla="*/ 0 h 4"/>
                <a:gd name="T4" fmla="*/ 4 w 5"/>
                <a:gd name="T5" fmla="*/ 1 h 4"/>
                <a:gd name="T6" fmla="*/ 5 w 5"/>
                <a:gd name="T7" fmla="*/ 2 h 4"/>
                <a:gd name="T8" fmla="*/ 4 w 5"/>
                <a:gd name="T9" fmla="*/ 4 h 4"/>
                <a:gd name="T10" fmla="*/ 2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2" y="4"/>
                  </a:moveTo>
                  <a:cubicBezTo>
                    <a:pt x="2" y="2"/>
                    <a:pt x="1" y="1"/>
                    <a:pt x="0" y="0"/>
                  </a:cubicBezTo>
                  <a:cubicBezTo>
                    <a:pt x="1" y="0"/>
                    <a:pt x="3" y="0"/>
                    <a:pt x="4" y="1"/>
                  </a:cubicBezTo>
                  <a:cubicBezTo>
                    <a:pt x="4" y="1"/>
                    <a:pt x="5" y="2"/>
                    <a:pt x="5" y="2"/>
                  </a:cubicBezTo>
                  <a:cubicBezTo>
                    <a:pt x="5" y="3"/>
                    <a:pt x="5" y="3"/>
                    <a:pt x="4" y="4"/>
                  </a:cubicBezTo>
                  <a:cubicBezTo>
                    <a:pt x="4" y="4"/>
                    <a:pt x="3" y="4"/>
                    <a:pt x="2" y="4"/>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66"/>
            <p:cNvSpPr/>
            <p:nvPr userDrawn="1"/>
          </p:nvSpPr>
          <p:spPr bwMode="auto">
            <a:xfrm>
              <a:off x="8501063" y="1410608"/>
              <a:ext cx="4763" cy="4763"/>
            </a:xfrm>
            <a:custGeom>
              <a:avLst/>
              <a:gdLst>
                <a:gd name="T0" fmla="*/ 0 w 3"/>
                <a:gd name="T1" fmla="*/ 3 h 3"/>
                <a:gd name="T2" fmla="*/ 1 w 3"/>
                <a:gd name="T3" fmla="*/ 0 h 3"/>
                <a:gd name="T4" fmla="*/ 3 w 3"/>
                <a:gd name="T5" fmla="*/ 0 h 3"/>
                <a:gd name="T6" fmla="*/ 2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2"/>
                    <a:pt x="1" y="1"/>
                    <a:pt x="1" y="0"/>
                  </a:cubicBezTo>
                  <a:cubicBezTo>
                    <a:pt x="2" y="0"/>
                    <a:pt x="2" y="0"/>
                    <a:pt x="3" y="0"/>
                  </a:cubicBezTo>
                  <a:cubicBezTo>
                    <a:pt x="3" y="1"/>
                    <a:pt x="2" y="2"/>
                    <a:pt x="2" y="3"/>
                  </a:cubicBezTo>
                  <a:cubicBezTo>
                    <a:pt x="1" y="3"/>
                    <a:pt x="1" y="3"/>
                    <a:pt x="0" y="3"/>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67"/>
            <p:cNvSpPr/>
            <p:nvPr userDrawn="1"/>
          </p:nvSpPr>
          <p:spPr bwMode="auto">
            <a:xfrm>
              <a:off x="8466138" y="1396320"/>
              <a:ext cx="4763" cy="4763"/>
            </a:xfrm>
            <a:custGeom>
              <a:avLst/>
              <a:gdLst>
                <a:gd name="T0" fmla="*/ 2 w 3"/>
                <a:gd name="T1" fmla="*/ 0 h 3"/>
                <a:gd name="T2" fmla="*/ 3 w 3"/>
                <a:gd name="T3" fmla="*/ 3 h 3"/>
                <a:gd name="T4" fmla="*/ 0 w 3"/>
                <a:gd name="T5" fmla="*/ 2 h 3"/>
                <a:gd name="T6" fmla="*/ 0 w 3"/>
                <a:gd name="T7" fmla="*/ 1 h 3"/>
                <a:gd name="T8" fmla="*/ 1 w 3"/>
                <a:gd name="T9" fmla="*/ 0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3" y="1"/>
                    <a:pt x="3" y="2"/>
                    <a:pt x="3" y="3"/>
                  </a:cubicBezTo>
                  <a:cubicBezTo>
                    <a:pt x="2" y="2"/>
                    <a:pt x="1" y="2"/>
                    <a:pt x="0" y="2"/>
                  </a:cubicBezTo>
                  <a:cubicBezTo>
                    <a:pt x="0" y="1"/>
                    <a:pt x="0" y="1"/>
                    <a:pt x="0" y="1"/>
                  </a:cubicBezTo>
                  <a:cubicBezTo>
                    <a:pt x="1" y="0"/>
                    <a:pt x="1" y="0"/>
                    <a:pt x="1" y="0"/>
                  </a:cubicBezTo>
                  <a:lnTo>
                    <a:pt x="2" y="0"/>
                  </a:ln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68"/>
            <p:cNvSpPr/>
            <p:nvPr userDrawn="1"/>
          </p:nvSpPr>
          <p:spPr bwMode="auto">
            <a:xfrm>
              <a:off x="8472488" y="1401083"/>
              <a:ext cx="6350" cy="4763"/>
            </a:xfrm>
            <a:custGeom>
              <a:avLst/>
              <a:gdLst>
                <a:gd name="T0" fmla="*/ 0 w 3"/>
                <a:gd name="T1" fmla="*/ 1 h 3"/>
                <a:gd name="T2" fmla="*/ 3 w 3"/>
                <a:gd name="T3" fmla="*/ 2 h 3"/>
                <a:gd name="T4" fmla="*/ 0 w 3"/>
                <a:gd name="T5" fmla="*/ 1 h 3"/>
              </a:gdLst>
              <a:ahLst/>
              <a:cxnLst>
                <a:cxn ang="0">
                  <a:pos x="T0" y="T1"/>
                </a:cxn>
                <a:cxn ang="0">
                  <a:pos x="T2" y="T3"/>
                </a:cxn>
                <a:cxn ang="0">
                  <a:pos x="T4" y="T5"/>
                </a:cxn>
              </a:cxnLst>
              <a:rect l="0" t="0" r="r" b="b"/>
              <a:pathLst>
                <a:path w="3" h="3">
                  <a:moveTo>
                    <a:pt x="0" y="1"/>
                  </a:moveTo>
                  <a:cubicBezTo>
                    <a:pt x="2" y="0"/>
                    <a:pt x="3" y="1"/>
                    <a:pt x="3" y="2"/>
                  </a:cubicBezTo>
                  <a:cubicBezTo>
                    <a:pt x="2" y="3"/>
                    <a:pt x="1" y="2"/>
                    <a:pt x="0" y="1"/>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69"/>
            <p:cNvSpPr/>
            <p:nvPr userDrawn="1"/>
          </p:nvSpPr>
          <p:spPr bwMode="auto">
            <a:xfrm>
              <a:off x="8480425" y="1404258"/>
              <a:ext cx="4763" cy="4763"/>
            </a:xfrm>
            <a:custGeom>
              <a:avLst/>
              <a:gdLst>
                <a:gd name="T0" fmla="*/ 0 w 3"/>
                <a:gd name="T1" fmla="*/ 0 h 2"/>
                <a:gd name="T2" fmla="*/ 3 w 3"/>
                <a:gd name="T3" fmla="*/ 1 h 2"/>
                <a:gd name="T4" fmla="*/ 0 w 3"/>
                <a:gd name="T5" fmla="*/ 0 h 2"/>
              </a:gdLst>
              <a:ahLst/>
              <a:cxnLst>
                <a:cxn ang="0">
                  <a:pos x="T0" y="T1"/>
                </a:cxn>
                <a:cxn ang="0">
                  <a:pos x="T2" y="T3"/>
                </a:cxn>
                <a:cxn ang="0">
                  <a:pos x="T4" y="T5"/>
                </a:cxn>
              </a:cxnLst>
              <a:rect l="0" t="0" r="r" b="b"/>
              <a:pathLst>
                <a:path w="3" h="2">
                  <a:moveTo>
                    <a:pt x="0" y="0"/>
                  </a:moveTo>
                  <a:cubicBezTo>
                    <a:pt x="1" y="0"/>
                    <a:pt x="2" y="0"/>
                    <a:pt x="3" y="1"/>
                  </a:cubicBezTo>
                  <a:cubicBezTo>
                    <a:pt x="1" y="2"/>
                    <a:pt x="0" y="2"/>
                    <a:pt x="0" y="0"/>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370"/>
            <p:cNvSpPr/>
            <p:nvPr userDrawn="1"/>
          </p:nvSpPr>
          <p:spPr bwMode="auto">
            <a:xfrm>
              <a:off x="8824913" y="666070"/>
              <a:ext cx="6350" cy="7938"/>
            </a:xfrm>
            <a:custGeom>
              <a:avLst/>
              <a:gdLst>
                <a:gd name="T0" fmla="*/ 3 w 4"/>
                <a:gd name="T1" fmla="*/ 0 h 4"/>
                <a:gd name="T2" fmla="*/ 4 w 4"/>
                <a:gd name="T3" fmla="*/ 2 h 4"/>
                <a:gd name="T4" fmla="*/ 0 w 4"/>
                <a:gd name="T5" fmla="*/ 1 h 4"/>
                <a:gd name="T6" fmla="*/ 3 w 4"/>
                <a:gd name="T7" fmla="*/ 0 h 4"/>
              </a:gdLst>
              <a:ahLst/>
              <a:cxnLst>
                <a:cxn ang="0">
                  <a:pos x="T0" y="T1"/>
                </a:cxn>
                <a:cxn ang="0">
                  <a:pos x="T2" y="T3"/>
                </a:cxn>
                <a:cxn ang="0">
                  <a:pos x="T4" y="T5"/>
                </a:cxn>
                <a:cxn ang="0">
                  <a:pos x="T6" y="T7"/>
                </a:cxn>
              </a:cxnLst>
              <a:rect l="0" t="0" r="r" b="b"/>
              <a:pathLst>
                <a:path w="4" h="4">
                  <a:moveTo>
                    <a:pt x="3" y="0"/>
                  </a:moveTo>
                  <a:cubicBezTo>
                    <a:pt x="3" y="1"/>
                    <a:pt x="3" y="2"/>
                    <a:pt x="4" y="2"/>
                  </a:cubicBezTo>
                  <a:cubicBezTo>
                    <a:pt x="2" y="4"/>
                    <a:pt x="1" y="4"/>
                    <a:pt x="0" y="1"/>
                  </a:cubicBezTo>
                  <a:cubicBezTo>
                    <a:pt x="1" y="0"/>
                    <a:pt x="2" y="0"/>
                    <a:pt x="3" y="0"/>
                  </a:cubicBez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71"/>
            <p:cNvSpPr/>
            <p:nvPr userDrawn="1"/>
          </p:nvSpPr>
          <p:spPr bwMode="auto">
            <a:xfrm>
              <a:off x="8004175" y="1466170"/>
              <a:ext cx="209550" cy="195263"/>
            </a:xfrm>
            <a:custGeom>
              <a:avLst/>
              <a:gdLst>
                <a:gd name="T0" fmla="*/ 1 w 114"/>
                <a:gd name="T1" fmla="*/ 93 h 106"/>
                <a:gd name="T2" fmla="*/ 2 w 114"/>
                <a:gd name="T3" fmla="*/ 89 h 106"/>
                <a:gd name="T4" fmla="*/ 6 w 114"/>
                <a:gd name="T5" fmla="*/ 87 h 106"/>
                <a:gd name="T6" fmla="*/ 20 w 114"/>
                <a:gd name="T7" fmla="*/ 82 h 106"/>
                <a:gd name="T8" fmla="*/ 24 w 114"/>
                <a:gd name="T9" fmla="*/ 80 h 106"/>
                <a:gd name="T10" fmla="*/ 54 w 114"/>
                <a:gd name="T11" fmla="*/ 45 h 106"/>
                <a:gd name="T12" fmla="*/ 55 w 114"/>
                <a:gd name="T13" fmla="*/ 44 h 106"/>
                <a:gd name="T14" fmla="*/ 87 w 114"/>
                <a:gd name="T15" fmla="*/ 13 h 106"/>
                <a:gd name="T16" fmla="*/ 101 w 114"/>
                <a:gd name="T17" fmla="*/ 0 h 106"/>
                <a:gd name="T18" fmla="*/ 109 w 114"/>
                <a:gd name="T19" fmla="*/ 1 h 106"/>
                <a:gd name="T20" fmla="*/ 113 w 114"/>
                <a:gd name="T21" fmla="*/ 10 h 106"/>
                <a:gd name="T22" fmla="*/ 107 w 114"/>
                <a:gd name="T23" fmla="*/ 13 h 106"/>
                <a:gd name="T24" fmla="*/ 88 w 114"/>
                <a:gd name="T25" fmla="*/ 21 h 106"/>
                <a:gd name="T26" fmla="*/ 86 w 114"/>
                <a:gd name="T27" fmla="*/ 23 h 106"/>
                <a:gd name="T28" fmla="*/ 78 w 114"/>
                <a:gd name="T29" fmla="*/ 32 h 106"/>
                <a:gd name="T30" fmla="*/ 78 w 114"/>
                <a:gd name="T31" fmla="*/ 35 h 106"/>
                <a:gd name="T32" fmla="*/ 80 w 114"/>
                <a:gd name="T33" fmla="*/ 42 h 106"/>
                <a:gd name="T34" fmla="*/ 72 w 114"/>
                <a:gd name="T35" fmla="*/ 53 h 106"/>
                <a:gd name="T36" fmla="*/ 71 w 114"/>
                <a:gd name="T37" fmla="*/ 53 h 106"/>
                <a:gd name="T38" fmla="*/ 73 w 114"/>
                <a:gd name="T39" fmla="*/ 53 h 106"/>
                <a:gd name="T40" fmla="*/ 82 w 114"/>
                <a:gd name="T41" fmla="*/ 60 h 106"/>
                <a:gd name="T42" fmla="*/ 74 w 114"/>
                <a:gd name="T43" fmla="*/ 71 h 106"/>
                <a:gd name="T44" fmla="*/ 60 w 114"/>
                <a:gd name="T45" fmla="*/ 67 h 106"/>
                <a:gd name="T46" fmla="*/ 52 w 114"/>
                <a:gd name="T47" fmla="*/ 69 h 106"/>
                <a:gd name="T48" fmla="*/ 40 w 114"/>
                <a:gd name="T49" fmla="*/ 69 h 106"/>
                <a:gd name="T50" fmla="*/ 43 w 114"/>
                <a:gd name="T51" fmla="*/ 76 h 106"/>
                <a:gd name="T52" fmla="*/ 18 w 114"/>
                <a:gd name="T53" fmla="*/ 99 h 106"/>
                <a:gd name="T54" fmla="*/ 15 w 114"/>
                <a:gd name="T55" fmla="*/ 100 h 106"/>
                <a:gd name="T56" fmla="*/ 11 w 114"/>
                <a:gd name="T57" fmla="*/ 103 h 106"/>
                <a:gd name="T58" fmla="*/ 3 w 114"/>
                <a:gd name="T59" fmla="*/ 105 h 106"/>
                <a:gd name="T60" fmla="*/ 1 w 114"/>
                <a:gd name="T61"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06">
                  <a:moveTo>
                    <a:pt x="1" y="93"/>
                  </a:moveTo>
                  <a:cubicBezTo>
                    <a:pt x="1" y="92"/>
                    <a:pt x="2" y="90"/>
                    <a:pt x="2" y="89"/>
                  </a:cubicBezTo>
                  <a:cubicBezTo>
                    <a:pt x="3" y="89"/>
                    <a:pt x="5" y="88"/>
                    <a:pt x="6" y="87"/>
                  </a:cubicBezTo>
                  <a:cubicBezTo>
                    <a:pt x="11" y="86"/>
                    <a:pt x="14" y="81"/>
                    <a:pt x="20" y="82"/>
                  </a:cubicBezTo>
                  <a:cubicBezTo>
                    <a:pt x="22" y="83"/>
                    <a:pt x="24" y="82"/>
                    <a:pt x="24" y="80"/>
                  </a:cubicBezTo>
                  <a:cubicBezTo>
                    <a:pt x="28" y="63"/>
                    <a:pt x="45" y="58"/>
                    <a:pt x="54" y="45"/>
                  </a:cubicBezTo>
                  <a:cubicBezTo>
                    <a:pt x="55" y="44"/>
                    <a:pt x="54" y="46"/>
                    <a:pt x="55" y="44"/>
                  </a:cubicBezTo>
                  <a:cubicBezTo>
                    <a:pt x="64" y="32"/>
                    <a:pt x="74" y="21"/>
                    <a:pt x="87" y="13"/>
                  </a:cubicBezTo>
                  <a:cubicBezTo>
                    <a:pt x="91" y="8"/>
                    <a:pt x="94" y="2"/>
                    <a:pt x="101" y="0"/>
                  </a:cubicBezTo>
                  <a:cubicBezTo>
                    <a:pt x="104" y="0"/>
                    <a:pt x="106" y="0"/>
                    <a:pt x="109" y="1"/>
                  </a:cubicBezTo>
                  <a:cubicBezTo>
                    <a:pt x="113" y="3"/>
                    <a:pt x="114" y="6"/>
                    <a:pt x="113" y="10"/>
                  </a:cubicBezTo>
                  <a:cubicBezTo>
                    <a:pt x="113" y="15"/>
                    <a:pt x="109" y="12"/>
                    <a:pt x="107" y="13"/>
                  </a:cubicBezTo>
                  <a:cubicBezTo>
                    <a:pt x="100" y="14"/>
                    <a:pt x="94" y="17"/>
                    <a:pt x="88" y="21"/>
                  </a:cubicBezTo>
                  <a:cubicBezTo>
                    <a:pt x="87" y="22"/>
                    <a:pt x="87" y="23"/>
                    <a:pt x="86" y="23"/>
                  </a:cubicBezTo>
                  <a:cubicBezTo>
                    <a:pt x="84" y="27"/>
                    <a:pt x="79" y="28"/>
                    <a:pt x="78" y="32"/>
                  </a:cubicBezTo>
                  <a:cubicBezTo>
                    <a:pt x="78" y="33"/>
                    <a:pt x="78" y="34"/>
                    <a:pt x="78" y="35"/>
                  </a:cubicBezTo>
                  <a:cubicBezTo>
                    <a:pt x="78" y="37"/>
                    <a:pt x="80" y="39"/>
                    <a:pt x="80" y="42"/>
                  </a:cubicBezTo>
                  <a:cubicBezTo>
                    <a:pt x="80" y="48"/>
                    <a:pt x="76" y="50"/>
                    <a:pt x="72" y="53"/>
                  </a:cubicBezTo>
                  <a:cubicBezTo>
                    <a:pt x="72" y="53"/>
                    <a:pt x="71" y="53"/>
                    <a:pt x="71" y="53"/>
                  </a:cubicBezTo>
                  <a:cubicBezTo>
                    <a:pt x="72" y="55"/>
                    <a:pt x="73" y="53"/>
                    <a:pt x="73" y="53"/>
                  </a:cubicBezTo>
                  <a:cubicBezTo>
                    <a:pt x="79" y="52"/>
                    <a:pt x="81" y="56"/>
                    <a:pt x="82" y="60"/>
                  </a:cubicBezTo>
                  <a:cubicBezTo>
                    <a:pt x="82" y="66"/>
                    <a:pt x="79" y="69"/>
                    <a:pt x="74" y="71"/>
                  </a:cubicBezTo>
                  <a:cubicBezTo>
                    <a:pt x="69" y="71"/>
                    <a:pt x="64" y="71"/>
                    <a:pt x="60" y="67"/>
                  </a:cubicBezTo>
                  <a:cubicBezTo>
                    <a:pt x="57" y="63"/>
                    <a:pt x="54" y="64"/>
                    <a:pt x="52" y="69"/>
                  </a:cubicBezTo>
                  <a:cubicBezTo>
                    <a:pt x="48" y="72"/>
                    <a:pt x="44" y="69"/>
                    <a:pt x="40" y="69"/>
                  </a:cubicBezTo>
                  <a:cubicBezTo>
                    <a:pt x="43" y="71"/>
                    <a:pt x="43" y="73"/>
                    <a:pt x="43" y="76"/>
                  </a:cubicBezTo>
                  <a:cubicBezTo>
                    <a:pt x="37" y="87"/>
                    <a:pt x="27" y="91"/>
                    <a:pt x="18" y="99"/>
                  </a:cubicBezTo>
                  <a:cubicBezTo>
                    <a:pt x="17" y="100"/>
                    <a:pt x="16" y="100"/>
                    <a:pt x="15" y="100"/>
                  </a:cubicBezTo>
                  <a:cubicBezTo>
                    <a:pt x="13" y="100"/>
                    <a:pt x="12" y="101"/>
                    <a:pt x="11" y="103"/>
                  </a:cubicBezTo>
                  <a:cubicBezTo>
                    <a:pt x="8" y="105"/>
                    <a:pt x="6" y="106"/>
                    <a:pt x="3" y="105"/>
                  </a:cubicBezTo>
                  <a:cubicBezTo>
                    <a:pt x="0" y="101"/>
                    <a:pt x="0" y="97"/>
                    <a:pt x="1" y="93"/>
                  </a:cubicBezTo>
                  <a:close/>
                </a:path>
              </a:pathLst>
            </a:custGeom>
            <a:solidFill>
              <a:srgbClr val="C5C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72"/>
            <p:cNvSpPr/>
            <p:nvPr userDrawn="1"/>
          </p:nvSpPr>
          <p:spPr bwMode="auto">
            <a:xfrm>
              <a:off x="8154988" y="1328058"/>
              <a:ext cx="120650" cy="76200"/>
            </a:xfrm>
            <a:custGeom>
              <a:avLst/>
              <a:gdLst>
                <a:gd name="T0" fmla="*/ 66 w 66"/>
                <a:gd name="T1" fmla="*/ 15 h 42"/>
                <a:gd name="T2" fmla="*/ 57 w 66"/>
                <a:gd name="T3" fmla="*/ 24 h 42"/>
                <a:gd name="T4" fmla="*/ 45 w 66"/>
                <a:gd name="T5" fmla="*/ 34 h 42"/>
                <a:gd name="T6" fmla="*/ 26 w 66"/>
                <a:gd name="T7" fmla="*/ 40 h 42"/>
                <a:gd name="T8" fmla="*/ 20 w 66"/>
                <a:gd name="T9" fmla="*/ 39 h 42"/>
                <a:gd name="T10" fmla="*/ 17 w 66"/>
                <a:gd name="T11" fmla="*/ 39 h 42"/>
                <a:gd name="T12" fmla="*/ 0 w 66"/>
                <a:gd name="T13" fmla="*/ 29 h 42"/>
                <a:gd name="T14" fmla="*/ 5 w 66"/>
                <a:gd name="T15" fmla="*/ 24 h 42"/>
                <a:gd name="T16" fmla="*/ 27 w 66"/>
                <a:gd name="T17" fmla="*/ 7 h 42"/>
                <a:gd name="T18" fmla="*/ 50 w 66"/>
                <a:gd name="T19" fmla="*/ 5 h 42"/>
                <a:gd name="T20" fmla="*/ 53 w 66"/>
                <a:gd name="T21" fmla="*/ 15 h 42"/>
                <a:gd name="T22" fmla="*/ 66 w 66"/>
                <a:gd name="T23"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42">
                  <a:moveTo>
                    <a:pt x="66" y="15"/>
                  </a:moveTo>
                  <a:cubicBezTo>
                    <a:pt x="65" y="19"/>
                    <a:pt x="61" y="21"/>
                    <a:pt x="57" y="24"/>
                  </a:cubicBezTo>
                  <a:cubicBezTo>
                    <a:pt x="53" y="27"/>
                    <a:pt x="49" y="31"/>
                    <a:pt x="45" y="34"/>
                  </a:cubicBezTo>
                  <a:cubicBezTo>
                    <a:pt x="39" y="37"/>
                    <a:pt x="33" y="40"/>
                    <a:pt x="26" y="40"/>
                  </a:cubicBezTo>
                  <a:cubicBezTo>
                    <a:pt x="24" y="40"/>
                    <a:pt x="22" y="39"/>
                    <a:pt x="20" y="39"/>
                  </a:cubicBezTo>
                  <a:cubicBezTo>
                    <a:pt x="19" y="39"/>
                    <a:pt x="18" y="39"/>
                    <a:pt x="17" y="39"/>
                  </a:cubicBezTo>
                  <a:cubicBezTo>
                    <a:pt x="6" y="42"/>
                    <a:pt x="3" y="40"/>
                    <a:pt x="0" y="29"/>
                  </a:cubicBezTo>
                  <a:cubicBezTo>
                    <a:pt x="2" y="27"/>
                    <a:pt x="3" y="26"/>
                    <a:pt x="5" y="24"/>
                  </a:cubicBezTo>
                  <a:cubicBezTo>
                    <a:pt x="12" y="17"/>
                    <a:pt x="20" y="12"/>
                    <a:pt x="27" y="7"/>
                  </a:cubicBezTo>
                  <a:cubicBezTo>
                    <a:pt x="35" y="2"/>
                    <a:pt x="42" y="0"/>
                    <a:pt x="50" y="5"/>
                  </a:cubicBezTo>
                  <a:cubicBezTo>
                    <a:pt x="53" y="8"/>
                    <a:pt x="51" y="12"/>
                    <a:pt x="53" y="15"/>
                  </a:cubicBezTo>
                  <a:cubicBezTo>
                    <a:pt x="57" y="16"/>
                    <a:pt x="62" y="12"/>
                    <a:pt x="66" y="15"/>
                  </a:cubicBezTo>
                  <a:close/>
                </a:path>
              </a:pathLst>
            </a:custGeom>
            <a:solidFill>
              <a:srgbClr val="CCC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73"/>
            <p:cNvSpPr/>
            <p:nvPr userDrawn="1"/>
          </p:nvSpPr>
          <p:spPr bwMode="auto">
            <a:xfrm>
              <a:off x="8077200" y="1372508"/>
              <a:ext cx="180975" cy="134938"/>
            </a:xfrm>
            <a:custGeom>
              <a:avLst/>
              <a:gdLst>
                <a:gd name="T0" fmla="*/ 67 w 99"/>
                <a:gd name="T1" fmla="*/ 13 h 74"/>
                <a:gd name="T2" fmla="*/ 81 w 99"/>
                <a:gd name="T3" fmla="*/ 5 h 74"/>
                <a:gd name="T4" fmla="*/ 82 w 99"/>
                <a:gd name="T5" fmla="*/ 12 h 74"/>
                <a:gd name="T6" fmla="*/ 99 w 99"/>
                <a:gd name="T7" fmla="*/ 0 h 74"/>
                <a:gd name="T8" fmla="*/ 74 w 99"/>
                <a:gd name="T9" fmla="*/ 22 h 74"/>
                <a:gd name="T10" fmla="*/ 31 w 99"/>
                <a:gd name="T11" fmla="*/ 55 h 74"/>
                <a:gd name="T12" fmla="*/ 20 w 99"/>
                <a:gd name="T13" fmla="*/ 61 h 74"/>
                <a:gd name="T14" fmla="*/ 12 w 99"/>
                <a:gd name="T15" fmla="*/ 67 h 74"/>
                <a:gd name="T16" fmla="*/ 12 w 99"/>
                <a:gd name="T17" fmla="*/ 67 h 74"/>
                <a:gd name="T18" fmla="*/ 5 w 99"/>
                <a:gd name="T19" fmla="*/ 73 h 74"/>
                <a:gd name="T20" fmla="*/ 2 w 99"/>
                <a:gd name="T21" fmla="*/ 74 h 74"/>
                <a:gd name="T22" fmla="*/ 1 w 99"/>
                <a:gd name="T23" fmla="*/ 73 h 74"/>
                <a:gd name="T24" fmla="*/ 0 w 99"/>
                <a:gd name="T25" fmla="*/ 69 h 74"/>
                <a:gd name="T26" fmla="*/ 8 w 99"/>
                <a:gd name="T27" fmla="*/ 60 h 74"/>
                <a:gd name="T28" fmla="*/ 11 w 99"/>
                <a:gd name="T29" fmla="*/ 52 h 74"/>
                <a:gd name="T30" fmla="*/ 21 w 99"/>
                <a:gd name="T31" fmla="*/ 42 h 74"/>
                <a:gd name="T32" fmla="*/ 38 w 99"/>
                <a:gd name="T33" fmla="*/ 39 h 74"/>
                <a:gd name="T34" fmla="*/ 59 w 99"/>
                <a:gd name="T35" fmla="*/ 24 h 74"/>
                <a:gd name="T36" fmla="*/ 60 w 99"/>
                <a:gd name="T37" fmla="*/ 24 h 74"/>
                <a:gd name="T38" fmla="*/ 59 w 99"/>
                <a:gd name="T39" fmla="*/ 23 h 74"/>
                <a:gd name="T40" fmla="*/ 56 w 99"/>
                <a:gd name="T41" fmla="*/ 24 h 74"/>
                <a:gd name="T42" fmla="*/ 50 w 99"/>
                <a:gd name="T43" fmla="*/ 19 h 74"/>
                <a:gd name="T44" fmla="*/ 61 w 99"/>
                <a:gd name="T45" fmla="*/ 13 h 74"/>
                <a:gd name="T46" fmla="*/ 61 w 99"/>
                <a:gd name="T47" fmla="*/ 13 h 74"/>
                <a:gd name="T48" fmla="*/ 67 w 99"/>
                <a:gd name="T4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74">
                  <a:moveTo>
                    <a:pt x="67" y="13"/>
                  </a:moveTo>
                  <a:cubicBezTo>
                    <a:pt x="76" y="19"/>
                    <a:pt x="75" y="7"/>
                    <a:pt x="81" y="5"/>
                  </a:cubicBezTo>
                  <a:cubicBezTo>
                    <a:pt x="84" y="7"/>
                    <a:pt x="77" y="10"/>
                    <a:pt x="82" y="12"/>
                  </a:cubicBezTo>
                  <a:cubicBezTo>
                    <a:pt x="88" y="9"/>
                    <a:pt x="92" y="2"/>
                    <a:pt x="99" y="0"/>
                  </a:cubicBezTo>
                  <a:cubicBezTo>
                    <a:pt x="92" y="9"/>
                    <a:pt x="83" y="15"/>
                    <a:pt x="74" y="22"/>
                  </a:cubicBezTo>
                  <a:cubicBezTo>
                    <a:pt x="60" y="33"/>
                    <a:pt x="46" y="44"/>
                    <a:pt x="31" y="55"/>
                  </a:cubicBezTo>
                  <a:cubicBezTo>
                    <a:pt x="28" y="57"/>
                    <a:pt x="24" y="59"/>
                    <a:pt x="20" y="61"/>
                  </a:cubicBezTo>
                  <a:cubicBezTo>
                    <a:pt x="19" y="64"/>
                    <a:pt x="14" y="63"/>
                    <a:pt x="12" y="67"/>
                  </a:cubicBezTo>
                  <a:cubicBezTo>
                    <a:pt x="12" y="67"/>
                    <a:pt x="12" y="67"/>
                    <a:pt x="12" y="67"/>
                  </a:cubicBezTo>
                  <a:cubicBezTo>
                    <a:pt x="11" y="70"/>
                    <a:pt x="6" y="69"/>
                    <a:pt x="5" y="73"/>
                  </a:cubicBezTo>
                  <a:cubicBezTo>
                    <a:pt x="4" y="73"/>
                    <a:pt x="3" y="73"/>
                    <a:pt x="2" y="74"/>
                  </a:cubicBezTo>
                  <a:cubicBezTo>
                    <a:pt x="2" y="73"/>
                    <a:pt x="2" y="73"/>
                    <a:pt x="1" y="73"/>
                  </a:cubicBezTo>
                  <a:cubicBezTo>
                    <a:pt x="1" y="72"/>
                    <a:pt x="0" y="71"/>
                    <a:pt x="0" y="69"/>
                  </a:cubicBezTo>
                  <a:cubicBezTo>
                    <a:pt x="2" y="65"/>
                    <a:pt x="5" y="62"/>
                    <a:pt x="8" y="60"/>
                  </a:cubicBezTo>
                  <a:cubicBezTo>
                    <a:pt x="11" y="58"/>
                    <a:pt x="13" y="56"/>
                    <a:pt x="11" y="52"/>
                  </a:cubicBezTo>
                  <a:cubicBezTo>
                    <a:pt x="9" y="44"/>
                    <a:pt x="14" y="38"/>
                    <a:pt x="21" y="42"/>
                  </a:cubicBezTo>
                  <a:cubicBezTo>
                    <a:pt x="28" y="45"/>
                    <a:pt x="32" y="42"/>
                    <a:pt x="38" y="39"/>
                  </a:cubicBezTo>
                  <a:cubicBezTo>
                    <a:pt x="45" y="34"/>
                    <a:pt x="51" y="28"/>
                    <a:pt x="59" y="24"/>
                  </a:cubicBezTo>
                  <a:cubicBezTo>
                    <a:pt x="60" y="24"/>
                    <a:pt x="59" y="25"/>
                    <a:pt x="60" y="24"/>
                  </a:cubicBezTo>
                  <a:cubicBezTo>
                    <a:pt x="61" y="22"/>
                    <a:pt x="59" y="24"/>
                    <a:pt x="59" y="23"/>
                  </a:cubicBezTo>
                  <a:cubicBezTo>
                    <a:pt x="58" y="24"/>
                    <a:pt x="57" y="24"/>
                    <a:pt x="56" y="24"/>
                  </a:cubicBezTo>
                  <a:cubicBezTo>
                    <a:pt x="53" y="24"/>
                    <a:pt x="48" y="25"/>
                    <a:pt x="50" y="19"/>
                  </a:cubicBezTo>
                  <a:cubicBezTo>
                    <a:pt x="54" y="18"/>
                    <a:pt x="56" y="13"/>
                    <a:pt x="61" y="13"/>
                  </a:cubicBezTo>
                  <a:cubicBezTo>
                    <a:pt x="61" y="13"/>
                    <a:pt x="61" y="13"/>
                    <a:pt x="61" y="13"/>
                  </a:cubicBezTo>
                  <a:cubicBezTo>
                    <a:pt x="63" y="14"/>
                    <a:pt x="65" y="13"/>
                    <a:pt x="67" y="13"/>
                  </a:cubicBezTo>
                  <a:close/>
                </a:path>
              </a:pathLst>
            </a:custGeom>
            <a:solidFill>
              <a:srgbClr val="D9D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74"/>
            <p:cNvSpPr/>
            <p:nvPr userDrawn="1"/>
          </p:nvSpPr>
          <p:spPr bwMode="auto">
            <a:xfrm>
              <a:off x="8162925" y="1374095"/>
              <a:ext cx="134938" cy="115888"/>
            </a:xfrm>
            <a:custGeom>
              <a:avLst/>
              <a:gdLst>
                <a:gd name="T0" fmla="*/ 16 w 73"/>
                <a:gd name="T1" fmla="*/ 52 h 64"/>
                <a:gd name="T2" fmla="*/ 0 w 73"/>
                <a:gd name="T3" fmla="*/ 64 h 64"/>
                <a:gd name="T4" fmla="*/ 7 w 73"/>
                <a:gd name="T5" fmla="*/ 52 h 64"/>
                <a:gd name="T6" fmla="*/ 69 w 73"/>
                <a:gd name="T7" fmla="*/ 2 h 64"/>
                <a:gd name="T8" fmla="*/ 73 w 73"/>
                <a:gd name="T9" fmla="*/ 0 h 64"/>
                <a:gd name="T10" fmla="*/ 66 w 73"/>
                <a:gd name="T11" fmla="*/ 18 h 64"/>
                <a:gd name="T12" fmla="*/ 39 w 73"/>
                <a:gd name="T13" fmla="*/ 38 h 64"/>
                <a:gd name="T14" fmla="*/ 19 w 73"/>
                <a:gd name="T15" fmla="*/ 52 h 64"/>
                <a:gd name="T16" fmla="*/ 16 w 73"/>
                <a:gd name="T17"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64">
                  <a:moveTo>
                    <a:pt x="16" y="52"/>
                  </a:moveTo>
                  <a:cubicBezTo>
                    <a:pt x="9" y="54"/>
                    <a:pt x="6" y="61"/>
                    <a:pt x="0" y="64"/>
                  </a:cubicBezTo>
                  <a:cubicBezTo>
                    <a:pt x="1" y="59"/>
                    <a:pt x="3" y="55"/>
                    <a:pt x="7" y="52"/>
                  </a:cubicBezTo>
                  <a:cubicBezTo>
                    <a:pt x="27" y="34"/>
                    <a:pt x="47" y="18"/>
                    <a:pt x="69" y="2"/>
                  </a:cubicBezTo>
                  <a:cubicBezTo>
                    <a:pt x="70" y="1"/>
                    <a:pt x="72" y="1"/>
                    <a:pt x="73" y="0"/>
                  </a:cubicBezTo>
                  <a:cubicBezTo>
                    <a:pt x="73" y="7"/>
                    <a:pt x="71" y="13"/>
                    <a:pt x="66" y="18"/>
                  </a:cubicBezTo>
                  <a:cubicBezTo>
                    <a:pt x="57" y="24"/>
                    <a:pt x="47" y="29"/>
                    <a:pt x="39" y="38"/>
                  </a:cubicBezTo>
                  <a:cubicBezTo>
                    <a:pt x="34" y="44"/>
                    <a:pt x="27" y="49"/>
                    <a:pt x="19" y="52"/>
                  </a:cubicBezTo>
                  <a:cubicBezTo>
                    <a:pt x="18" y="53"/>
                    <a:pt x="17" y="53"/>
                    <a:pt x="16" y="52"/>
                  </a:cubicBezTo>
                  <a:close/>
                </a:path>
              </a:pathLst>
            </a:custGeom>
            <a:solidFill>
              <a:srgbClr val="DCD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75"/>
            <p:cNvSpPr/>
            <p:nvPr userDrawn="1"/>
          </p:nvSpPr>
          <p:spPr bwMode="auto">
            <a:xfrm>
              <a:off x="8229600" y="1250270"/>
              <a:ext cx="117475" cy="58738"/>
            </a:xfrm>
            <a:custGeom>
              <a:avLst/>
              <a:gdLst>
                <a:gd name="T0" fmla="*/ 0 w 64"/>
                <a:gd name="T1" fmla="*/ 21 h 32"/>
                <a:gd name="T2" fmla="*/ 10 w 64"/>
                <a:gd name="T3" fmla="*/ 18 h 32"/>
                <a:gd name="T4" fmla="*/ 39 w 64"/>
                <a:gd name="T5" fmla="*/ 7 h 32"/>
                <a:gd name="T6" fmla="*/ 41 w 64"/>
                <a:gd name="T7" fmla="*/ 2 h 32"/>
                <a:gd name="T8" fmla="*/ 46 w 64"/>
                <a:gd name="T9" fmla="*/ 4 h 32"/>
                <a:gd name="T10" fmla="*/ 56 w 64"/>
                <a:gd name="T11" fmla="*/ 8 h 32"/>
                <a:gd name="T12" fmla="*/ 62 w 64"/>
                <a:gd name="T13" fmla="*/ 22 h 32"/>
                <a:gd name="T14" fmla="*/ 62 w 64"/>
                <a:gd name="T15" fmla="*/ 25 h 32"/>
                <a:gd name="T16" fmla="*/ 59 w 64"/>
                <a:gd name="T17" fmla="*/ 30 h 32"/>
                <a:gd name="T18" fmla="*/ 58 w 64"/>
                <a:gd name="T19" fmla="*/ 31 h 32"/>
                <a:gd name="T20" fmla="*/ 56 w 64"/>
                <a:gd name="T21" fmla="*/ 32 h 32"/>
                <a:gd name="T22" fmla="*/ 53 w 64"/>
                <a:gd name="T23" fmla="*/ 30 h 32"/>
                <a:gd name="T24" fmla="*/ 47 w 64"/>
                <a:gd name="T25" fmla="*/ 24 h 32"/>
                <a:gd name="T26" fmla="*/ 25 w 64"/>
                <a:gd name="T27" fmla="*/ 23 h 32"/>
                <a:gd name="T28" fmla="*/ 2 w 64"/>
                <a:gd name="T29" fmla="*/ 25 h 32"/>
                <a:gd name="T30" fmla="*/ 0 w 64"/>
                <a:gd name="T31" fmla="*/ 23 h 32"/>
                <a:gd name="T32" fmla="*/ 0 w 64"/>
                <a:gd name="T33"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32">
                  <a:moveTo>
                    <a:pt x="0" y="21"/>
                  </a:moveTo>
                  <a:cubicBezTo>
                    <a:pt x="3" y="19"/>
                    <a:pt x="6" y="18"/>
                    <a:pt x="10" y="18"/>
                  </a:cubicBezTo>
                  <a:cubicBezTo>
                    <a:pt x="21" y="17"/>
                    <a:pt x="29" y="10"/>
                    <a:pt x="39" y="7"/>
                  </a:cubicBezTo>
                  <a:cubicBezTo>
                    <a:pt x="42" y="6"/>
                    <a:pt x="41" y="4"/>
                    <a:pt x="41" y="2"/>
                  </a:cubicBezTo>
                  <a:cubicBezTo>
                    <a:pt x="43" y="0"/>
                    <a:pt x="46" y="2"/>
                    <a:pt x="46" y="4"/>
                  </a:cubicBezTo>
                  <a:cubicBezTo>
                    <a:pt x="47" y="11"/>
                    <a:pt x="52" y="7"/>
                    <a:pt x="56" y="8"/>
                  </a:cubicBezTo>
                  <a:cubicBezTo>
                    <a:pt x="64" y="10"/>
                    <a:pt x="59" y="18"/>
                    <a:pt x="62" y="22"/>
                  </a:cubicBezTo>
                  <a:cubicBezTo>
                    <a:pt x="62" y="23"/>
                    <a:pt x="62" y="24"/>
                    <a:pt x="62" y="25"/>
                  </a:cubicBezTo>
                  <a:cubicBezTo>
                    <a:pt x="62" y="27"/>
                    <a:pt x="60" y="29"/>
                    <a:pt x="59" y="30"/>
                  </a:cubicBezTo>
                  <a:cubicBezTo>
                    <a:pt x="59" y="30"/>
                    <a:pt x="58" y="31"/>
                    <a:pt x="58" y="31"/>
                  </a:cubicBezTo>
                  <a:cubicBezTo>
                    <a:pt x="57" y="31"/>
                    <a:pt x="56" y="31"/>
                    <a:pt x="56" y="32"/>
                  </a:cubicBezTo>
                  <a:cubicBezTo>
                    <a:pt x="55" y="31"/>
                    <a:pt x="54" y="31"/>
                    <a:pt x="53" y="30"/>
                  </a:cubicBezTo>
                  <a:cubicBezTo>
                    <a:pt x="50" y="29"/>
                    <a:pt x="48" y="27"/>
                    <a:pt x="47" y="24"/>
                  </a:cubicBezTo>
                  <a:cubicBezTo>
                    <a:pt x="40" y="15"/>
                    <a:pt x="32" y="23"/>
                    <a:pt x="25" y="23"/>
                  </a:cubicBezTo>
                  <a:cubicBezTo>
                    <a:pt x="17" y="24"/>
                    <a:pt x="10" y="27"/>
                    <a:pt x="2" y="25"/>
                  </a:cubicBezTo>
                  <a:cubicBezTo>
                    <a:pt x="1" y="25"/>
                    <a:pt x="1" y="24"/>
                    <a:pt x="0" y="23"/>
                  </a:cubicBezTo>
                  <a:cubicBezTo>
                    <a:pt x="0" y="22"/>
                    <a:pt x="0" y="22"/>
                    <a:pt x="0" y="21"/>
                  </a:cubicBezTo>
                  <a:close/>
                </a:path>
              </a:pathLst>
            </a:custGeom>
            <a:solidFill>
              <a:srgbClr val="838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76"/>
            <p:cNvSpPr/>
            <p:nvPr userDrawn="1"/>
          </p:nvSpPr>
          <p:spPr bwMode="auto">
            <a:xfrm>
              <a:off x="8015288" y="1547133"/>
              <a:ext cx="88900" cy="85725"/>
            </a:xfrm>
            <a:custGeom>
              <a:avLst/>
              <a:gdLst>
                <a:gd name="T0" fmla="*/ 49 w 49"/>
                <a:gd name="T1" fmla="*/ 0 h 47"/>
                <a:gd name="T2" fmla="*/ 30 w 49"/>
                <a:gd name="T3" fmla="*/ 21 h 47"/>
                <a:gd name="T4" fmla="*/ 24 w 49"/>
                <a:gd name="T5" fmla="*/ 29 h 47"/>
                <a:gd name="T6" fmla="*/ 19 w 49"/>
                <a:gd name="T7" fmla="*/ 41 h 47"/>
                <a:gd name="T8" fmla="*/ 13 w 49"/>
                <a:gd name="T9" fmla="*/ 41 h 47"/>
                <a:gd name="T10" fmla="*/ 10 w 49"/>
                <a:gd name="T11" fmla="*/ 40 h 47"/>
                <a:gd name="T12" fmla="*/ 0 w 49"/>
                <a:gd name="T13" fmla="*/ 43 h 47"/>
                <a:gd name="T14" fmla="*/ 21 w 49"/>
                <a:gd name="T15" fmla="*/ 24 h 47"/>
                <a:gd name="T16" fmla="*/ 49 w 4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7">
                  <a:moveTo>
                    <a:pt x="49" y="0"/>
                  </a:moveTo>
                  <a:cubicBezTo>
                    <a:pt x="44" y="9"/>
                    <a:pt x="38" y="16"/>
                    <a:pt x="30" y="21"/>
                  </a:cubicBezTo>
                  <a:cubicBezTo>
                    <a:pt x="26" y="23"/>
                    <a:pt x="24" y="24"/>
                    <a:pt x="24" y="29"/>
                  </a:cubicBezTo>
                  <a:cubicBezTo>
                    <a:pt x="25" y="33"/>
                    <a:pt x="21" y="37"/>
                    <a:pt x="19" y="41"/>
                  </a:cubicBezTo>
                  <a:cubicBezTo>
                    <a:pt x="18" y="45"/>
                    <a:pt x="15" y="47"/>
                    <a:pt x="13" y="41"/>
                  </a:cubicBezTo>
                  <a:cubicBezTo>
                    <a:pt x="12" y="39"/>
                    <a:pt x="10" y="39"/>
                    <a:pt x="10" y="40"/>
                  </a:cubicBezTo>
                  <a:cubicBezTo>
                    <a:pt x="9" y="47"/>
                    <a:pt x="3" y="42"/>
                    <a:pt x="0" y="43"/>
                  </a:cubicBezTo>
                  <a:cubicBezTo>
                    <a:pt x="5" y="34"/>
                    <a:pt x="14" y="30"/>
                    <a:pt x="21" y="24"/>
                  </a:cubicBezTo>
                  <a:cubicBezTo>
                    <a:pt x="30" y="15"/>
                    <a:pt x="38" y="7"/>
                    <a:pt x="49" y="0"/>
                  </a:cubicBezTo>
                  <a:close/>
                </a:path>
              </a:pathLst>
            </a:custGeom>
            <a:solidFill>
              <a:srgbClr val="D0CD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77"/>
            <p:cNvSpPr/>
            <p:nvPr userDrawn="1"/>
          </p:nvSpPr>
          <p:spPr bwMode="auto">
            <a:xfrm>
              <a:off x="7888288" y="1540783"/>
              <a:ext cx="142875" cy="49213"/>
            </a:xfrm>
            <a:custGeom>
              <a:avLst/>
              <a:gdLst>
                <a:gd name="T0" fmla="*/ 78 w 78"/>
                <a:gd name="T1" fmla="*/ 1 h 27"/>
                <a:gd name="T2" fmla="*/ 60 w 78"/>
                <a:gd name="T3" fmla="*/ 10 h 27"/>
                <a:gd name="T4" fmla="*/ 29 w 78"/>
                <a:gd name="T5" fmla="*/ 18 h 27"/>
                <a:gd name="T6" fmla="*/ 2 w 78"/>
                <a:gd name="T7" fmla="*/ 27 h 27"/>
                <a:gd name="T8" fmla="*/ 1 w 78"/>
                <a:gd name="T9" fmla="*/ 24 h 27"/>
                <a:gd name="T10" fmla="*/ 9 w 78"/>
                <a:gd name="T11" fmla="*/ 14 h 27"/>
                <a:gd name="T12" fmla="*/ 31 w 78"/>
                <a:gd name="T13" fmla="*/ 10 h 27"/>
                <a:gd name="T14" fmla="*/ 56 w 78"/>
                <a:gd name="T15" fmla="*/ 5 h 27"/>
                <a:gd name="T16" fmla="*/ 66 w 78"/>
                <a:gd name="T17" fmla="*/ 2 h 27"/>
                <a:gd name="T18" fmla="*/ 72 w 78"/>
                <a:gd name="T19" fmla="*/ 0 h 27"/>
                <a:gd name="T20" fmla="*/ 78 w 78"/>
                <a:gd name="T2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27">
                  <a:moveTo>
                    <a:pt x="78" y="1"/>
                  </a:moveTo>
                  <a:cubicBezTo>
                    <a:pt x="74" y="7"/>
                    <a:pt x="66" y="8"/>
                    <a:pt x="60" y="10"/>
                  </a:cubicBezTo>
                  <a:cubicBezTo>
                    <a:pt x="50" y="13"/>
                    <a:pt x="39" y="16"/>
                    <a:pt x="29" y="18"/>
                  </a:cubicBezTo>
                  <a:cubicBezTo>
                    <a:pt x="19" y="20"/>
                    <a:pt x="11" y="24"/>
                    <a:pt x="2" y="27"/>
                  </a:cubicBezTo>
                  <a:cubicBezTo>
                    <a:pt x="1" y="26"/>
                    <a:pt x="0" y="25"/>
                    <a:pt x="1" y="24"/>
                  </a:cubicBezTo>
                  <a:cubicBezTo>
                    <a:pt x="2" y="20"/>
                    <a:pt x="5" y="17"/>
                    <a:pt x="9" y="14"/>
                  </a:cubicBezTo>
                  <a:cubicBezTo>
                    <a:pt x="15" y="9"/>
                    <a:pt x="23" y="9"/>
                    <a:pt x="31" y="10"/>
                  </a:cubicBezTo>
                  <a:cubicBezTo>
                    <a:pt x="40" y="11"/>
                    <a:pt x="48" y="7"/>
                    <a:pt x="56" y="5"/>
                  </a:cubicBezTo>
                  <a:cubicBezTo>
                    <a:pt x="59" y="5"/>
                    <a:pt x="62" y="4"/>
                    <a:pt x="66" y="2"/>
                  </a:cubicBezTo>
                  <a:cubicBezTo>
                    <a:pt x="68" y="1"/>
                    <a:pt x="70" y="1"/>
                    <a:pt x="72" y="0"/>
                  </a:cubicBezTo>
                  <a:cubicBezTo>
                    <a:pt x="74" y="0"/>
                    <a:pt x="76" y="0"/>
                    <a:pt x="78" y="1"/>
                  </a:cubicBezTo>
                  <a:close/>
                </a:path>
              </a:pathLst>
            </a:custGeom>
            <a:solidFill>
              <a:srgbClr val="DEE1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78"/>
            <p:cNvSpPr/>
            <p:nvPr userDrawn="1"/>
          </p:nvSpPr>
          <p:spPr bwMode="auto">
            <a:xfrm>
              <a:off x="8243888" y="1305833"/>
              <a:ext cx="87313" cy="60325"/>
            </a:xfrm>
            <a:custGeom>
              <a:avLst/>
              <a:gdLst>
                <a:gd name="T0" fmla="*/ 47 w 48"/>
                <a:gd name="T1" fmla="*/ 0 h 33"/>
                <a:gd name="T2" fmla="*/ 48 w 48"/>
                <a:gd name="T3" fmla="*/ 2 h 33"/>
                <a:gd name="T4" fmla="*/ 44 w 48"/>
                <a:gd name="T5" fmla="*/ 4 h 33"/>
                <a:gd name="T6" fmla="*/ 21 w 48"/>
                <a:gd name="T7" fmla="*/ 17 h 33"/>
                <a:gd name="T8" fmla="*/ 17 w 48"/>
                <a:gd name="T9" fmla="*/ 27 h 33"/>
                <a:gd name="T10" fmla="*/ 17 w 48"/>
                <a:gd name="T11" fmla="*/ 27 h 33"/>
                <a:gd name="T12" fmla="*/ 0 w 48"/>
                <a:gd name="T13" fmla="*/ 33 h 33"/>
                <a:gd name="T14" fmla="*/ 1 w 48"/>
                <a:gd name="T15" fmla="*/ 19 h 33"/>
                <a:gd name="T16" fmla="*/ 5 w 48"/>
                <a:gd name="T17" fmla="*/ 12 h 33"/>
                <a:gd name="T18" fmla="*/ 47 w 4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3">
                  <a:moveTo>
                    <a:pt x="47" y="0"/>
                  </a:moveTo>
                  <a:cubicBezTo>
                    <a:pt x="47" y="0"/>
                    <a:pt x="47" y="1"/>
                    <a:pt x="48" y="2"/>
                  </a:cubicBezTo>
                  <a:cubicBezTo>
                    <a:pt x="46" y="2"/>
                    <a:pt x="45" y="3"/>
                    <a:pt x="44" y="4"/>
                  </a:cubicBezTo>
                  <a:cubicBezTo>
                    <a:pt x="36" y="8"/>
                    <a:pt x="29" y="14"/>
                    <a:pt x="21" y="17"/>
                  </a:cubicBezTo>
                  <a:cubicBezTo>
                    <a:pt x="15" y="19"/>
                    <a:pt x="17" y="23"/>
                    <a:pt x="17" y="27"/>
                  </a:cubicBezTo>
                  <a:cubicBezTo>
                    <a:pt x="17" y="27"/>
                    <a:pt x="17" y="27"/>
                    <a:pt x="17" y="27"/>
                  </a:cubicBezTo>
                  <a:cubicBezTo>
                    <a:pt x="12" y="29"/>
                    <a:pt x="6" y="29"/>
                    <a:pt x="0" y="33"/>
                  </a:cubicBezTo>
                  <a:cubicBezTo>
                    <a:pt x="0" y="27"/>
                    <a:pt x="1" y="23"/>
                    <a:pt x="1" y="19"/>
                  </a:cubicBezTo>
                  <a:cubicBezTo>
                    <a:pt x="2" y="16"/>
                    <a:pt x="3" y="14"/>
                    <a:pt x="5" y="12"/>
                  </a:cubicBezTo>
                  <a:cubicBezTo>
                    <a:pt x="19" y="7"/>
                    <a:pt x="32" y="0"/>
                    <a:pt x="47" y="0"/>
                  </a:cubicBezTo>
                  <a:close/>
                </a:path>
              </a:pathLst>
            </a:custGeom>
            <a:solidFill>
              <a:srgbClr val="B2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79"/>
            <p:cNvSpPr/>
            <p:nvPr userDrawn="1"/>
          </p:nvSpPr>
          <p:spPr bwMode="auto">
            <a:xfrm>
              <a:off x="8264525" y="1313770"/>
              <a:ext cx="60325" cy="41275"/>
            </a:xfrm>
            <a:custGeom>
              <a:avLst/>
              <a:gdLst>
                <a:gd name="T0" fmla="*/ 6 w 33"/>
                <a:gd name="T1" fmla="*/ 23 h 23"/>
                <a:gd name="T2" fmla="*/ 0 w 33"/>
                <a:gd name="T3" fmla="*/ 17 h 23"/>
                <a:gd name="T4" fmla="*/ 5 w 33"/>
                <a:gd name="T5" fmla="*/ 11 h 23"/>
                <a:gd name="T6" fmla="*/ 33 w 33"/>
                <a:gd name="T7" fmla="*/ 0 h 23"/>
                <a:gd name="T8" fmla="*/ 6 w 33"/>
                <a:gd name="T9" fmla="*/ 23 h 23"/>
              </a:gdLst>
              <a:ahLst/>
              <a:cxnLst>
                <a:cxn ang="0">
                  <a:pos x="T0" y="T1"/>
                </a:cxn>
                <a:cxn ang="0">
                  <a:pos x="T2" y="T3"/>
                </a:cxn>
                <a:cxn ang="0">
                  <a:pos x="T4" y="T5"/>
                </a:cxn>
                <a:cxn ang="0">
                  <a:pos x="T6" y="T7"/>
                </a:cxn>
                <a:cxn ang="0">
                  <a:pos x="T8" y="T9"/>
                </a:cxn>
              </a:cxnLst>
              <a:rect l="0" t="0" r="r" b="b"/>
              <a:pathLst>
                <a:path w="33" h="23">
                  <a:moveTo>
                    <a:pt x="6" y="23"/>
                  </a:moveTo>
                  <a:cubicBezTo>
                    <a:pt x="4" y="21"/>
                    <a:pt x="0" y="22"/>
                    <a:pt x="0" y="17"/>
                  </a:cubicBezTo>
                  <a:cubicBezTo>
                    <a:pt x="1" y="14"/>
                    <a:pt x="2" y="12"/>
                    <a:pt x="5" y="11"/>
                  </a:cubicBezTo>
                  <a:cubicBezTo>
                    <a:pt x="15" y="9"/>
                    <a:pt x="23" y="2"/>
                    <a:pt x="33" y="0"/>
                  </a:cubicBezTo>
                  <a:cubicBezTo>
                    <a:pt x="25" y="9"/>
                    <a:pt x="16" y="16"/>
                    <a:pt x="6" y="23"/>
                  </a:cubicBezTo>
                  <a:close/>
                </a:path>
              </a:pathLst>
            </a:custGeom>
            <a:solidFill>
              <a:srgbClr val="C4C4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380"/>
            <p:cNvSpPr/>
            <p:nvPr userDrawn="1"/>
          </p:nvSpPr>
          <p:spPr bwMode="auto">
            <a:xfrm>
              <a:off x="8321675" y="1324883"/>
              <a:ext cx="39688" cy="47625"/>
            </a:xfrm>
            <a:custGeom>
              <a:avLst/>
              <a:gdLst>
                <a:gd name="T0" fmla="*/ 20 w 22"/>
                <a:gd name="T1" fmla="*/ 1 h 26"/>
                <a:gd name="T2" fmla="*/ 22 w 22"/>
                <a:gd name="T3" fmla="*/ 5 h 26"/>
                <a:gd name="T4" fmla="*/ 20 w 22"/>
                <a:gd name="T5" fmla="*/ 14 h 26"/>
                <a:gd name="T6" fmla="*/ 12 w 22"/>
                <a:gd name="T7" fmla="*/ 25 h 26"/>
                <a:gd name="T8" fmla="*/ 2 w 22"/>
                <a:gd name="T9" fmla="*/ 19 h 26"/>
                <a:gd name="T10" fmla="*/ 0 w 22"/>
                <a:gd name="T11" fmla="*/ 16 h 26"/>
                <a:gd name="T12" fmla="*/ 17 w 22"/>
                <a:gd name="T13" fmla="*/ 2 h 26"/>
                <a:gd name="T14" fmla="*/ 20 w 22"/>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20" y="1"/>
                  </a:moveTo>
                  <a:cubicBezTo>
                    <a:pt x="22" y="2"/>
                    <a:pt x="22" y="3"/>
                    <a:pt x="22" y="5"/>
                  </a:cubicBezTo>
                  <a:cubicBezTo>
                    <a:pt x="21" y="8"/>
                    <a:pt x="17" y="11"/>
                    <a:pt x="20" y="14"/>
                  </a:cubicBezTo>
                  <a:cubicBezTo>
                    <a:pt x="17" y="18"/>
                    <a:pt x="16" y="23"/>
                    <a:pt x="12" y="25"/>
                  </a:cubicBezTo>
                  <a:cubicBezTo>
                    <a:pt x="7" y="26"/>
                    <a:pt x="5" y="22"/>
                    <a:pt x="2" y="19"/>
                  </a:cubicBezTo>
                  <a:cubicBezTo>
                    <a:pt x="1" y="18"/>
                    <a:pt x="1" y="17"/>
                    <a:pt x="0" y="16"/>
                  </a:cubicBezTo>
                  <a:cubicBezTo>
                    <a:pt x="5" y="10"/>
                    <a:pt x="12" y="7"/>
                    <a:pt x="17" y="2"/>
                  </a:cubicBezTo>
                  <a:cubicBezTo>
                    <a:pt x="18" y="1"/>
                    <a:pt x="19" y="0"/>
                    <a:pt x="20" y="1"/>
                  </a:cubicBezTo>
                  <a:close/>
                </a:path>
              </a:pathLst>
            </a:custGeom>
            <a:solidFill>
              <a:srgbClr val="C0BA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81"/>
            <p:cNvSpPr/>
            <p:nvPr userDrawn="1"/>
          </p:nvSpPr>
          <p:spPr bwMode="auto">
            <a:xfrm>
              <a:off x="8286750" y="1364570"/>
              <a:ext cx="39688" cy="38100"/>
            </a:xfrm>
            <a:custGeom>
              <a:avLst/>
              <a:gdLst>
                <a:gd name="T0" fmla="*/ 0 w 22"/>
                <a:gd name="T1" fmla="*/ 21 h 21"/>
                <a:gd name="T2" fmla="*/ 6 w 22"/>
                <a:gd name="T3" fmla="*/ 5 h 21"/>
                <a:gd name="T4" fmla="*/ 12 w 22"/>
                <a:gd name="T5" fmla="*/ 0 h 21"/>
                <a:gd name="T6" fmla="*/ 13 w 22"/>
                <a:gd name="T7" fmla="*/ 0 h 21"/>
                <a:gd name="T8" fmla="*/ 21 w 22"/>
                <a:gd name="T9" fmla="*/ 1 h 21"/>
                <a:gd name="T10" fmla="*/ 22 w 22"/>
                <a:gd name="T11" fmla="*/ 4 h 21"/>
                <a:gd name="T12" fmla="*/ 3 w 22"/>
                <a:gd name="T13" fmla="*/ 21 h 21"/>
                <a:gd name="T14" fmla="*/ 0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0" y="21"/>
                  </a:moveTo>
                  <a:cubicBezTo>
                    <a:pt x="1" y="15"/>
                    <a:pt x="2" y="9"/>
                    <a:pt x="6" y="5"/>
                  </a:cubicBezTo>
                  <a:cubicBezTo>
                    <a:pt x="8" y="3"/>
                    <a:pt x="9" y="1"/>
                    <a:pt x="12" y="0"/>
                  </a:cubicBezTo>
                  <a:cubicBezTo>
                    <a:pt x="12" y="0"/>
                    <a:pt x="13" y="0"/>
                    <a:pt x="13" y="0"/>
                  </a:cubicBezTo>
                  <a:cubicBezTo>
                    <a:pt x="16" y="0"/>
                    <a:pt x="18" y="0"/>
                    <a:pt x="21" y="1"/>
                  </a:cubicBezTo>
                  <a:cubicBezTo>
                    <a:pt x="21" y="2"/>
                    <a:pt x="22" y="3"/>
                    <a:pt x="22" y="4"/>
                  </a:cubicBezTo>
                  <a:cubicBezTo>
                    <a:pt x="19" y="13"/>
                    <a:pt x="10" y="17"/>
                    <a:pt x="3" y="21"/>
                  </a:cubicBezTo>
                  <a:cubicBezTo>
                    <a:pt x="2" y="21"/>
                    <a:pt x="1" y="21"/>
                    <a:pt x="0" y="21"/>
                  </a:cubicBezTo>
                  <a:close/>
                </a:path>
              </a:pathLst>
            </a:custGeom>
            <a:solidFill>
              <a:srgbClr val="C0BA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82"/>
            <p:cNvSpPr/>
            <p:nvPr userDrawn="1"/>
          </p:nvSpPr>
          <p:spPr bwMode="auto">
            <a:xfrm>
              <a:off x="8340725" y="1302658"/>
              <a:ext cx="20638" cy="25400"/>
            </a:xfrm>
            <a:custGeom>
              <a:avLst/>
              <a:gdLst>
                <a:gd name="T0" fmla="*/ 9 w 11"/>
                <a:gd name="T1" fmla="*/ 13 h 14"/>
                <a:gd name="T2" fmla="*/ 6 w 11"/>
                <a:gd name="T3" fmla="*/ 14 h 14"/>
                <a:gd name="T4" fmla="*/ 0 w 11"/>
                <a:gd name="T5" fmla="*/ 7 h 14"/>
                <a:gd name="T6" fmla="*/ 1 w 11"/>
                <a:gd name="T7" fmla="*/ 4 h 14"/>
                <a:gd name="T8" fmla="*/ 3 w 11"/>
                <a:gd name="T9" fmla="*/ 2 h 14"/>
                <a:gd name="T10" fmla="*/ 7 w 11"/>
                <a:gd name="T11" fmla="*/ 0 h 14"/>
                <a:gd name="T12" fmla="*/ 10 w 11"/>
                <a:gd name="T13" fmla="*/ 3 h 14"/>
                <a:gd name="T14" fmla="*/ 9 w 11"/>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9" y="13"/>
                  </a:moveTo>
                  <a:cubicBezTo>
                    <a:pt x="8" y="13"/>
                    <a:pt x="7" y="14"/>
                    <a:pt x="6" y="14"/>
                  </a:cubicBezTo>
                  <a:cubicBezTo>
                    <a:pt x="4" y="12"/>
                    <a:pt x="2" y="9"/>
                    <a:pt x="0" y="7"/>
                  </a:cubicBezTo>
                  <a:cubicBezTo>
                    <a:pt x="0" y="6"/>
                    <a:pt x="1" y="5"/>
                    <a:pt x="1" y="4"/>
                  </a:cubicBezTo>
                  <a:cubicBezTo>
                    <a:pt x="2" y="3"/>
                    <a:pt x="3" y="3"/>
                    <a:pt x="3" y="2"/>
                  </a:cubicBezTo>
                  <a:cubicBezTo>
                    <a:pt x="5" y="1"/>
                    <a:pt x="6" y="1"/>
                    <a:pt x="7" y="0"/>
                  </a:cubicBezTo>
                  <a:cubicBezTo>
                    <a:pt x="9" y="0"/>
                    <a:pt x="10" y="1"/>
                    <a:pt x="10" y="3"/>
                  </a:cubicBezTo>
                  <a:cubicBezTo>
                    <a:pt x="11" y="6"/>
                    <a:pt x="9" y="9"/>
                    <a:pt x="9" y="13"/>
                  </a:cubicBezTo>
                  <a:close/>
                </a:path>
              </a:pathLst>
            </a:custGeom>
            <a:solidFill>
              <a:srgbClr val="7F84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83"/>
            <p:cNvSpPr/>
            <p:nvPr userDrawn="1"/>
          </p:nvSpPr>
          <p:spPr bwMode="auto">
            <a:xfrm>
              <a:off x="8018463" y="1524908"/>
              <a:ext cx="28575" cy="19050"/>
            </a:xfrm>
            <a:custGeom>
              <a:avLst/>
              <a:gdLst>
                <a:gd name="T0" fmla="*/ 7 w 15"/>
                <a:gd name="T1" fmla="*/ 9 h 10"/>
                <a:gd name="T2" fmla="*/ 2 w 15"/>
                <a:gd name="T3" fmla="*/ 10 h 10"/>
                <a:gd name="T4" fmla="*/ 13 w 15"/>
                <a:gd name="T5" fmla="*/ 2 h 10"/>
                <a:gd name="T6" fmla="*/ 15 w 15"/>
                <a:gd name="T7" fmla="*/ 3 h 10"/>
                <a:gd name="T8" fmla="*/ 7 w 15"/>
                <a:gd name="T9" fmla="*/ 9 h 10"/>
              </a:gdLst>
              <a:ahLst/>
              <a:cxnLst>
                <a:cxn ang="0">
                  <a:pos x="T0" y="T1"/>
                </a:cxn>
                <a:cxn ang="0">
                  <a:pos x="T2" y="T3"/>
                </a:cxn>
                <a:cxn ang="0">
                  <a:pos x="T4" y="T5"/>
                </a:cxn>
                <a:cxn ang="0">
                  <a:pos x="T6" y="T7"/>
                </a:cxn>
                <a:cxn ang="0">
                  <a:pos x="T8" y="T9"/>
                </a:cxn>
              </a:cxnLst>
              <a:rect l="0" t="0" r="r" b="b"/>
              <a:pathLst>
                <a:path w="15" h="10">
                  <a:moveTo>
                    <a:pt x="7" y="9"/>
                  </a:moveTo>
                  <a:cubicBezTo>
                    <a:pt x="5" y="9"/>
                    <a:pt x="4" y="10"/>
                    <a:pt x="2" y="10"/>
                  </a:cubicBezTo>
                  <a:cubicBezTo>
                    <a:pt x="0" y="0"/>
                    <a:pt x="7" y="2"/>
                    <a:pt x="13" y="2"/>
                  </a:cubicBezTo>
                  <a:cubicBezTo>
                    <a:pt x="14" y="2"/>
                    <a:pt x="14" y="3"/>
                    <a:pt x="15" y="3"/>
                  </a:cubicBezTo>
                  <a:cubicBezTo>
                    <a:pt x="13" y="7"/>
                    <a:pt x="10" y="7"/>
                    <a:pt x="7" y="9"/>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84"/>
            <p:cNvSpPr/>
            <p:nvPr userDrawn="1"/>
          </p:nvSpPr>
          <p:spPr bwMode="auto">
            <a:xfrm>
              <a:off x="8058150" y="1504270"/>
              <a:ext cx="22225" cy="15875"/>
            </a:xfrm>
            <a:custGeom>
              <a:avLst/>
              <a:gdLst>
                <a:gd name="T0" fmla="*/ 13 w 13"/>
                <a:gd name="T1" fmla="*/ 2 h 9"/>
                <a:gd name="T2" fmla="*/ 1 w 13"/>
                <a:gd name="T3" fmla="*/ 9 h 9"/>
                <a:gd name="T4" fmla="*/ 0 w 13"/>
                <a:gd name="T5" fmla="*/ 7 h 9"/>
                <a:gd name="T6" fmla="*/ 13 w 13"/>
                <a:gd name="T7" fmla="*/ 1 h 9"/>
                <a:gd name="T8" fmla="*/ 13 w 13"/>
                <a:gd name="T9" fmla="*/ 2 h 9"/>
              </a:gdLst>
              <a:ahLst/>
              <a:cxnLst>
                <a:cxn ang="0">
                  <a:pos x="T0" y="T1"/>
                </a:cxn>
                <a:cxn ang="0">
                  <a:pos x="T2" y="T3"/>
                </a:cxn>
                <a:cxn ang="0">
                  <a:pos x="T4" y="T5"/>
                </a:cxn>
                <a:cxn ang="0">
                  <a:pos x="T6" y="T7"/>
                </a:cxn>
                <a:cxn ang="0">
                  <a:pos x="T8" y="T9"/>
                </a:cxn>
              </a:cxnLst>
              <a:rect l="0" t="0" r="r" b="b"/>
              <a:pathLst>
                <a:path w="13" h="9">
                  <a:moveTo>
                    <a:pt x="13" y="2"/>
                  </a:moveTo>
                  <a:cubicBezTo>
                    <a:pt x="11" y="7"/>
                    <a:pt x="5" y="7"/>
                    <a:pt x="1" y="9"/>
                  </a:cubicBezTo>
                  <a:cubicBezTo>
                    <a:pt x="1" y="9"/>
                    <a:pt x="1" y="8"/>
                    <a:pt x="0" y="7"/>
                  </a:cubicBezTo>
                  <a:cubicBezTo>
                    <a:pt x="3" y="1"/>
                    <a:pt x="8" y="0"/>
                    <a:pt x="13" y="1"/>
                  </a:cubicBezTo>
                  <a:lnTo>
                    <a:pt x="13" y="2"/>
                  </a:ln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85"/>
            <p:cNvSpPr/>
            <p:nvPr userDrawn="1"/>
          </p:nvSpPr>
          <p:spPr bwMode="auto">
            <a:xfrm>
              <a:off x="8307388" y="1353458"/>
              <a:ext cx="17463" cy="12700"/>
            </a:xfrm>
            <a:custGeom>
              <a:avLst/>
              <a:gdLst>
                <a:gd name="T0" fmla="*/ 0 w 9"/>
                <a:gd name="T1" fmla="*/ 6 h 7"/>
                <a:gd name="T2" fmla="*/ 7 w 9"/>
                <a:gd name="T3" fmla="*/ 0 h 7"/>
                <a:gd name="T4" fmla="*/ 8 w 9"/>
                <a:gd name="T5" fmla="*/ 1 h 7"/>
                <a:gd name="T6" fmla="*/ 0 w 9"/>
                <a:gd name="T7" fmla="*/ 7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cubicBezTo>
                    <a:pt x="1" y="3"/>
                    <a:pt x="4" y="2"/>
                    <a:pt x="7" y="0"/>
                  </a:cubicBezTo>
                  <a:cubicBezTo>
                    <a:pt x="8" y="1"/>
                    <a:pt x="8" y="1"/>
                    <a:pt x="8" y="1"/>
                  </a:cubicBezTo>
                  <a:cubicBezTo>
                    <a:pt x="9" y="7"/>
                    <a:pt x="4" y="6"/>
                    <a:pt x="0" y="7"/>
                  </a:cubicBezTo>
                  <a:lnTo>
                    <a:pt x="0" y="6"/>
                  </a:lnTo>
                  <a:close/>
                </a:path>
              </a:pathLst>
            </a:custGeom>
            <a:solidFill>
              <a:srgbClr val="C0BA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86"/>
            <p:cNvSpPr/>
            <p:nvPr userDrawn="1"/>
          </p:nvSpPr>
          <p:spPr bwMode="auto">
            <a:xfrm>
              <a:off x="8042275" y="1518558"/>
              <a:ext cx="17463" cy="12700"/>
            </a:xfrm>
            <a:custGeom>
              <a:avLst/>
              <a:gdLst>
                <a:gd name="T0" fmla="*/ 9 w 9"/>
                <a:gd name="T1" fmla="*/ 1 h 7"/>
                <a:gd name="T2" fmla="*/ 2 w 9"/>
                <a:gd name="T3" fmla="*/ 7 h 7"/>
                <a:gd name="T4" fmla="*/ 1 w 9"/>
                <a:gd name="T5" fmla="*/ 7 h 7"/>
                <a:gd name="T6" fmla="*/ 4 w 9"/>
                <a:gd name="T7" fmla="*/ 1 h 7"/>
                <a:gd name="T8" fmla="*/ 9 w 9"/>
                <a:gd name="T9" fmla="*/ 1 h 7"/>
              </a:gdLst>
              <a:ahLst/>
              <a:cxnLst>
                <a:cxn ang="0">
                  <a:pos x="T0" y="T1"/>
                </a:cxn>
                <a:cxn ang="0">
                  <a:pos x="T2" y="T3"/>
                </a:cxn>
                <a:cxn ang="0">
                  <a:pos x="T4" y="T5"/>
                </a:cxn>
                <a:cxn ang="0">
                  <a:pos x="T6" y="T7"/>
                </a:cxn>
                <a:cxn ang="0">
                  <a:pos x="T8" y="T9"/>
                </a:cxn>
              </a:cxnLst>
              <a:rect l="0" t="0" r="r" b="b"/>
              <a:pathLst>
                <a:path w="9" h="7">
                  <a:moveTo>
                    <a:pt x="9" y="1"/>
                  </a:moveTo>
                  <a:cubicBezTo>
                    <a:pt x="8" y="5"/>
                    <a:pt x="4" y="5"/>
                    <a:pt x="2" y="7"/>
                  </a:cubicBezTo>
                  <a:cubicBezTo>
                    <a:pt x="1" y="7"/>
                    <a:pt x="1" y="7"/>
                    <a:pt x="1" y="7"/>
                  </a:cubicBezTo>
                  <a:cubicBezTo>
                    <a:pt x="0" y="4"/>
                    <a:pt x="2" y="2"/>
                    <a:pt x="4" y="1"/>
                  </a:cubicBezTo>
                  <a:cubicBezTo>
                    <a:pt x="6" y="0"/>
                    <a:pt x="7" y="0"/>
                    <a:pt x="9" y="1"/>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7"/>
            <p:cNvSpPr/>
            <p:nvPr userDrawn="1"/>
          </p:nvSpPr>
          <p:spPr bwMode="auto">
            <a:xfrm>
              <a:off x="8086725" y="1494745"/>
              <a:ext cx="12700" cy="11113"/>
            </a:xfrm>
            <a:custGeom>
              <a:avLst/>
              <a:gdLst>
                <a:gd name="T0" fmla="*/ 0 w 7"/>
                <a:gd name="T1" fmla="*/ 6 h 6"/>
                <a:gd name="T2" fmla="*/ 7 w 7"/>
                <a:gd name="T3" fmla="*/ 0 h 6"/>
                <a:gd name="T4" fmla="*/ 0 w 7"/>
                <a:gd name="T5" fmla="*/ 6 h 6"/>
              </a:gdLst>
              <a:ahLst/>
              <a:cxnLst>
                <a:cxn ang="0">
                  <a:pos x="T0" y="T1"/>
                </a:cxn>
                <a:cxn ang="0">
                  <a:pos x="T2" y="T3"/>
                </a:cxn>
                <a:cxn ang="0">
                  <a:pos x="T4" y="T5"/>
                </a:cxn>
              </a:cxnLst>
              <a:rect l="0" t="0" r="r" b="b"/>
              <a:pathLst>
                <a:path w="7" h="6">
                  <a:moveTo>
                    <a:pt x="0" y="6"/>
                  </a:moveTo>
                  <a:cubicBezTo>
                    <a:pt x="1" y="1"/>
                    <a:pt x="5" y="1"/>
                    <a:pt x="7" y="0"/>
                  </a:cubicBezTo>
                  <a:cubicBezTo>
                    <a:pt x="6" y="4"/>
                    <a:pt x="3" y="4"/>
                    <a:pt x="0" y="6"/>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88"/>
            <p:cNvSpPr/>
            <p:nvPr userDrawn="1"/>
          </p:nvSpPr>
          <p:spPr bwMode="auto">
            <a:xfrm>
              <a:off x="8099425" y="1483633"/>
              <a:ext cx="14288" cy="11113"/>
            </a:xfrm>
            <a:custGeom>
              <a:avLst/>
              <a:gdLst>
                <a:gd name="T0" fmla="*/ 0 w 8"/>
                <a:gd name="T1" fmla="*/ 6 h 6"/>
                <a:gd name="T2" fmla="*/ 8 w 8"/>
                <a:gd name="T3" fmla="*/ 0 h 6"/>
                <a:gd name="T4" fmla="*/ 0 w 8"/>
                <a:gd name="T5" fmla="*/ 6 h 6"/>
              </a:gdLst>
              <a:ahLst/>
              <a:cxnLst>
                <a:cxn ang="0">
                  <a:pos x="T0" y="T1"/>
                </a:cxn>
                <a:cxn ang="0">
                  <a:pos x="T2" y="T3"/>
                </a:cxn>
                <a:cxn ang="0">
                  <a:pos x="T4" y="T5"/>
                </a:cxn>
              </a:cxnLst>
              <a:rect l="0" t="0" r="r" b="b"/>
              <a:pathLst>
                <a:path w="8" h="6">
                  <a:moveTo>
                    <a:pt x="0" y="6"/>
                  </a:moveTo>
                  <a:cubicBezTo>
                    <a:pt x="1" y="2"/>
                    <a:pt x="5" y="1"/>
                    <a:pt x="8" y="0"/>
                  </a:cubicBezTo>
                  <a:cubicBezTo>
                    <a:pt x="7" y="4"/>
                    <a:pt x="3" y="4"/>
                    <a:pt x="0" y="6"/>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89"/>
            <p:cNvSpPr/>
            <p:nvPr userDrawn="1"/>
          </p:nvSpPr>
          <p:spPr bwMode="auto">
            <a:xfrm>
              <a:off x="8335963" y="1304245"/>
              <a:ext cx="11113" cy="11113"/>
            </a:xfrm>
            <a:custGeom>
              <a:avLst/>
              <a:gdLst>
                <a:gd name="T0" fmla="*/ 6 w 6"/>
                <a:gd name="T1" fmla="*/ 4 h 6"/>
                <a:gd name="T2" fmla="*/ 3 w 6"/>
                <a:gd name="T3" fmla="*/ 6 h 6"/>
                <a:gd name="T4" fmla="*/ 0 w 6"/>
                <a:gd name="T5" fmla="*/ 2 h 6"/>
                <a:gd name="T6" fmla="*/ 0 w 6"/>
                <a:gd name="T7" fmla="*/ 2 h 6"/>
                <a:gd name="T8" fmla="*/ 5 w 6"/>
                <a:gd name="T9" fmla="*/ 2 h 6"/>
                <a:gd name="T10" fmla="*/ 6 w 6"/>
                <a:gd name="T11" fmla="*/ 4 h 6"/>
              </a:gdLst>
              <a:ahLst/>
              <a:cxnLst>
                <a:cxn ang="0">
                  <a:pos x="T0" y="T1"/>
                </a:cxn>
                <a:cxn ang="0">
                  <a:pos x="T2" y="T3"/>
                </a:cxn>
                <a:cxn ang="0">
                  <a:pos x="T4" y="T5"/>
                </a:cxn>
                <a:cxn ang="0">
                  <a:pos x="T6" y="T7"/>
                </a:cxn>
                <a:cxn ang="0">
                  <a:pos x="T8" y="T9"/>
                </a:cxn>
                <a:cxn ang="0">
                  <a:pos x="T10" y="T11"/>
                </a:cxn>
              </a:cxnLst>
              <a:rect l="0" t="0" r="r" b="b"/>
              <a:pathLst>
                <a:path w="6" h="6">
                  <a:moveTo>
                    <a:pt x="6" y="4"/>
                  </a:moveTo>
                  <a:cubicBezTo>
                    <a:pt x="5" y="5"/>
                    <a:pt x="4" y="5"/>
                    <a:pt x="3" y="6"/>
                  </a:cubicBezTo>
                  <a:cubicBezTo>
                    <a:pt x="1" y="5"/>
                    <a:pt x="0" y="4"/>
                    <a:pt x="0" y="2"/>
                  </a:cubicBezTo>
                  <a:cubicBezTo>
                    <a:pt x="0" y="2"/>
                    <a:pt x="0" y="2"/>
                    <a:pt x="0" y="2"/>
                  </a:cubicBezTo>
                  <a:cubicBezTo>
                    <a:pt x="1" y="0"/>
                    <a:pt x="3" y="0"/>
                    <a:pt x="5" y="2"/>
                  </a:cubicBezTo>
                  <a:cubicBezTo>
                    <a:pt x="6" y="2"/>
                    <a:pt x="6" y="3"/>
                    <a:pt x="6" y="4"/>
                  </a:cubicBezTo>
                  <a:close/>
                </a:path>
              </a:pathLst>
            </a:custGeom>
            <a:solidFill>
              <a:srgbClr val="838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90"/>
            <p:cNvSpPr/>
            <p:nvPr userDrawn="1"/>
          </p:nvSpPr>
          <p:spPr bwMode="auto">
            <a:xfrm>
              <a:off x="7947025" y="1637620"/>
              <a:ext cx="66675" cy="93663"/>
            </a:xfrm>
            <a:custGeom>
              <a:avLst/>
              <a:gdLst>
                <a:gd name="T0" fmla="*/ 32 w 36"/>
                <a:gd name="T1" fmla="*/ 0 h 51"/>
                <a:gd name="T2" fmla="*/ 34 w 36"/>
                <a:gd name="T3" fmla="*/ 11 h 51"/>
                <a:gd name="T4" fmla="*/ 32 w 36"/>
                <a:gd name="T5" fmla="*/ 17 h 51"/>
                <a:gd name="T6" fmla="*/ 18 w 36"/>
                <a:gd name="T7" fmla="*/ 36 h 51"/>
                <a:gd name="T8" fmla="*/ 14 w 36"/>
                <a:gd name="T9" fmla="*/ 41 h 51"/>
                <a:gd name="T10" fmla="*/ 12 w 36"/>
                <a:gd name="T11" fmla="*/ 42 h 51"/>
                <a:gd name="T12" fmla="*/ 10 w 36"/>
                <a:gd name="T13" fmla="*/ 42 h 51"/>
                <a:gd name="T14" fmla="*/ 10 w 36"/>
                <a:gd name="T15" fmla="*/ 44 h 51"/>
                <a:gd name="T16" fmla="*/ 9 w 36"/>
                <a:gd name="T17" fmla="*/ 47 h 51"/>
                <a:gd name="T18" fmla="*/ 4 w 36"/>
                <a:gd name="T19" fmla="*/ 50 h 51"/>
                <a:gd name="T20" fmla="*/ 2 w 36"/>
                <a:gd name="T21" fmla="*/ 50 h 51"/>
                <a:gd name="T22" fmla="*/ 1 w 36"/>
                <a:gd name="T23" fmla="*/ 48 h 51"/>
                <a:gd name="T24" fmla="*/ 0 w 36"/>
                <a:gd name="T25" fmla="*/ 47 h 51"/>
                <a:gd name="T26" fmla="*/ 0 w 36"/>
                <a:gd name="T27" fmla="*/ 46 h 51"/>
                <a:gd name="T28" fmla="*/ 0 w 36"/>
                <a:gd name="T29" fmla="*/ 46 h 51"/>
                <a:gd name="T30" fmla="*/ 1 w 36"/>
                <a:gd name="T31" fmla="*/ 43 h 51"/>
                <a:gd name="T32" fmla="*/ 1 w 36"/>
                <a:gd name="T33" fmla="*/ 42 h 51"/>
                <a:gd name="T34" fmla="*/ 2 w 36"/>
                <a:gd name="T35" fmla="*/ 40 h 51"/>
                <a:gd name="T36" fmla="*/ 2 w 36"/>
                <a:gd name="T37" fmla="*/ 39 h 51"/>
                <a:gd name="T38" fmla="*/ 4 w 36"/>
                <a:gd name="T39" fmla="*/ 37 h 51"/>
                <a:gd name="T40" fmla="*/ 4 w 36"/>
                <a:gd name="T41" fmla="*/ 36 h 51"/>
                <a:gd name="T42" fmla="*/ 5 w 36"/>
                <a:gd name="T43" fmla="*/ 33 h 51"/>
                <a:gd name="T44" fmla="*/ 5 w 36"/>
                <a:gd name="T45" fmla="*/ 33 h 51"/>
                <a:gd name="T46" fmla="*/ 6 w 36"/>
                <a:gd name="T47" fmla="*/ 32 h 51"/>
                <a:gd name="T48" fmla="*/ 7 w 36"/>
                <a:gd name="T49" fmla="*/ 31 h 51"/>
                <a:gd name="T50" fmla="*/ 8 w 36"/>
                <a:gd name="T51" fmla="*/ 31 h 51"/>
                <a:gd name="T52" fmla="*/ 8 w 36"/>
                <a:gd name="T53" fmla="*/ 29 h 51"/>
                <a:gd name="T54" fmla="*/ 8 w 36"/>
                <a:gd name="T55" fmla="*/ 28 h 51"/>
                <a:gd name="T56" fmla="*/ 9 w 36"/>
                <a:gd name="T57" fmla="*/ 26 h 51"/>
                <a:gd name="T58" fmla="*/ 11 w 36"/>
                <a:gd name="T59" fmla="*/ 23 h 51"/>
                <a:gd name="T60" fmla="*/ 11 w 36"/>
                <a:gd name="T61" fmla="*/ 23 h 51"/>
                <a:gd name="T62" fmla="*/ 14 w 36"/>
                <a:gd name="T63" fmla="*/ 19 h 51"/>
                <a:gd name="T64" fmla="*/ 14 w 36"/>
                <a:gd name="T65" fmla="*/ 19 h 51"/>
                <a:gd name="T66" fmla="*/ 16 w 36"/>
                <a:gd name="T67" fmla="*/ 16 h 51"/>
                <a:gd name="T68" fmla="*/ 29 w 36"/>
                <a:gd name="T69" fmla="*/ 0 h 51"/>
                <a:gd name="T70" fmla="*/ 32 w 36"/>
                <a:gd name="T7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51">
                  <a:moveTo>
                    <a:pt x="32" y="0"/>
                  </a:moveTo>
                  <a:cubicBezTo>
                    <a:pt x="34" y="3"/>
                    <a:pt x="35" y="7"/>
                    <a:pt x="34" y="11"/>
                  </a:cubicBezTo>
                  <a:cubicBezTo>
                    <a:pt x="36" y="14"/>
                    <a:pt x="34" y="16"/>
                    <a:pt x="32" y="17"/>
                  </a:cubicBezTo>
                  <a:cubicBezTo>
                    <a:pt x="23" y="20"/>
                    <a:pt x="22" y="29"/>
                    <a:pt x="18" y="36"/>
                  </a:cubicBezTo>
                  <a:cubicBezTo>
                    <a:pt x="17" y="38"/>
                    <a:pt x="16" y="39"/>
                    <a:pt x="14" y="41"/>
                  </a:cubicBezTo>
                  <a:cubicBezTo>
                    <a:pt x="13" y="41"/>
                    <a:pt x="13" y="42"/>
                    <a:pt x="12" y="42"/>
                  </a:cubicBezTo>
                  <a:cubicBezTo>
                    <a:pt x="11" y="43"/>
                    <a:pt x="10" y="40"/>
                    <a:pt x="10" y="42"/>
                  </a:cubicBezTo>
                  <a:cubicBezTo>
                    <a:pt x="10" y="43"/>
                    <a:pt x="10" y="44"/>
                    <a:pt x="10" y="44"/>
                  </a:cubicBezTo>
                  <a:cubicBezTo>
                    <a:pt x="10" y="45"/>
                    <a:pt x="9" y="46"/>
                    <a:pt x="9" y="47"/>
                  </a:cubicBezTo>
                  <a:cubicBezTo>
                    <a:pt x="7" y="48"/>
                    <a:pt x="6" y="49"/>
                    <a:pt x="4" y="50"/>
                  </a:cubicBezTo>
                  <a:cubicBezTo>
                    <a:pt x="4" y="51"/>
                    <a:pt x="3" y="51"/>
                    <a:pt x="2" y="50"/>
                  </a:cubicBezTo>
                  <a:cubicBezTo>
                    <a:pt x="2" y="49"/>
                    <a:pt x="1" y="49"/>
                    <a:pt x="1" y="48"/>
                  </a:cubicBezTo>
                  <a:cubicBezTo>
                    <a:pt x="0" y="47"/>
                    <a:pt x="0" y="47"/>
                    <a:pt x="0" y="47"/>
                  </a:cubicBezTo>
                  <a:cubicBezTo>
                    <a:pt x="0" y="46"/>
                    <a:pt x="0" y="46"/>
                    <a:pt x="0" y="46"/>
                  </a:cubicBezTo>
                  <a:cubicBezTo>
                    <a:pt x="0" y="46"/>
                    <a:pt x="0" y="46"/>
                    <a:pt x="0" y="46"/>
                  </a:cubicBezTo>
                  <a:cubicBezTo>
                    <a:pt x="0" y="45"/>
                    <a:pt x="1" y="44"/>
                    <a:pt x="1" y="43"/>
                  </a:cubicBezTo>
                  <a:cubicBezTo>
                    <a:pt x="1" y="42"/>
                    <a:pt x="1" y="42"/>
                    <a:pt x="1" y="42"/>
                  </a:cubicBezTo>
                  <a:cubicBezTo>
                    <a:pt x="2" y="42"/>
                    <a:pt x="2" y="41"/>
                    <a:pt x="2" y="40"/>
                  </a:cubicBezTo>
                  <a:cubicBezTo>
                    <a:pt x="2" y="39"/>
                    <a:pt x="2" y="39"/>
                    <a:pt x="2" y="39"/>
                  </a:cubicBezTo>
                  <a:cubicBezTo>
                    <a:pt x="3" y="39"/>
                    <a:pt x="3" y="38"/>
                    <a:pt x="4" y="37"/>
                  </a:cubicBezTo>
                  <a:cubicBezTo>
                    <a:pt x="4" y="36"/>
                    <a:pt x="4" y="36"/>
                    <a:pt x="4" y="36"/>
                  </a:cubicBezTo>
                  <a:cubicBezTo>
                    <a:pt x="4" y="35"/>
                    <a:pt x="5" y="35"/>
                    <a:pt x="5" y="33"/>
                  </a:cubicBezTo>
                  <a:cubicBezTo>
                    <a:pt x="5" y="33"/>
                    <a:pt x="5" y="33"/>
                    <a:pt x="5" y="33"/>
                  </a:cubicBezTo>
                  <a:cubicBezTo>
                    <a:pt x="5" y="33"/>
                    <a:pt x="6" y="32"/>
                    <a:pt x="6" y="32"/>
                  </a:cubicBezTo>
                  <a:cubicBezTo>
                    <a:pt x="7" y="31"/>
                    <a:pt x="7" y="31"/>
                    <a:pt x="7" y="31"/>
                  </a:cubicBezTo>
                  <a:cubicBezTo>
                    <a:pt x="7" y="31"/>
                    <a:pt x="8" y="31"/>
                    <a:pt x="8" y="31"/>
                  </a:cubicBezTo>
                  <a:cubicBezTo>
                    <a:pt x="8" y="30"/>
                    <a:pt x="8" y="29"/>
                    <a:pt x="8" y="29"/>
                  </a:cubicBezTo>
                  <a:cubicBezTo>
                    <a:pt x="8" y="29"/>
                    <a:pt x="8" y="28"/>
                    <a:pt x="8" y="28"/>
                  </a:cubicBezTo>
                  <a:cubicBezTo>
                    <a:pt x="9" y="27"/>
                    <a:pt x="9" y="26"/>
                    <a:pt x="9" y="26"/>
                  </a:cubicBezTo>
                  <a:cubicBezTo>
                    <a:pt x="10" y="25"/>
                    <a:pt x="11" y="24"/>
                    <a:pt x="11" y="23"/>
                  </a:cubicBezTo>
                  <a:cubicBezTo>
                    <a:pt x="11" y="23"/>
                    <a:pt x="11" y="23"/>
                    <a:pt x="11" y="23"/>
                  </a:cubicBezTo>
                  <a:cubicBezTo>
                    <a:pt x="12" y="22"/>
                    <a:pt x="14" y="21"/>
                    <a:pt x="14" y="19"/>
                  </a:cubicBezTo>
                  <a:cubicBezTo>
                    <a:pt x="14" y="19"/>
                    <a:pt x="14" y="19"/>
                    <a:pt x="14" y="19"/>
                  </a:cubicBezTo>
                  <a:cubicBezTo>
                    <a:pt x="15" y="18"/>
                    <a:pt x="15" y="17"/>
                    <a:pt x="16" y="16"/>
                  </a:cubicBezTo>
                  <a:cubicBezTo>
                    <a:pt x="21" y="12"/>
                    <a:pt x="26" y="7"/>
                    <a:pt x="29" y="0"/>
                  </a:cubicBezTo>
                  <a:cubicBezTo>
                    <a:pt x="30" y="0"/>
                    <a:pt x="31" y="0"/>
                    <a:pt x="32" y="0"/>
                  </a:cubicBezTo>
                  <a:close/>
                </a:path>
              </a:pathLst>
            </a:custGeom>
            <a:solidFill>
              <a:srgbClr val="CFCB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91"/>
            <p:cNvSpPr/>
            <p:nvPr userDrawn="1"/>
          </p:nvSpPr>
          <p:spPr bwMode="auto">
            <a:xfrm>
              <a:off x="7954963" y="1750333"/>
              <a:ext cx="4763" cy="1588"/>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1"/>
                    <a:pt x="3" y="1"/>
                  </a:cubicBezTo>
                  <a:cubicBezTo>
                    <a:pt x="2" y="1"/>
                    <a:pt x="1" y="0"/>
                    <a:pt x="0" y="0"/>
                  </a:cubicBezTo>
                  <a:close/>
                </a:path>
              </a:pathLst>
            </a:cu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92"/>
            <p:cNvSpPr/>
            <p:nvPr userDrawn="1"/>
          </p:nvSpPr>
          <p:spPr bwMode="auto">
            <a:xfrm>
              <a:off x="7945438" y="1721758"/>
              <a:ext cx="3175" cy="4763"/>
            </a:xfrm>
            <a:custGeom>
              <a:avLst/>
              <a:gdLst>
                <a:gd name="T0" fmla="*/ 1 w 2"/>
                <a:gd name="T1" fmla="*/ 0 h 3"/>
                <a:gd name="T2" fmla="*/ 2 w 2"/>
                <a:gd name="T3" fmla="*/ 2 h 3"/>
                <a:gd name="T4" fmla="*/ 0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1" y="1"/>
                    <a:pt x="2" y="2"/>
                  </a:cubicBezTo>
                  <a:cubicBezTo>
                    <a:pt x="1" y="2"/>
                    <a:pt x="0" y="3"/>
                    <a:pt x="0" y="3"/>
                  </a:cubicBezTo>
                  <a:cubicBezTo>
                    <a:pt x="0" y="2"/>
                    <a:pt x="0" y="1"/>
                    <a:pt x="1" y="0"/>
                  </a:cubicBezTo>
                  <a:close/>
                </a:path>
              </a:pathLst>
            </a:cu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93"/>
            <p:cNvSpPr/>
            <p:nvPr userDrawn="1"/>
          </p:nvSpPr>
          <p:spPr bwMode="auto">
            <a:xfrm>
              <a:off x="7947025" y="1715408"/>
              <a:ext cx="1588" cy="6350"/>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94"/>
            <p:cNvSpPr/>
            <p:nvPr userDrawn="1"/>
          </p:nvSpPr>
          <p:spPr bwMode="auto">
            <a:xfrm>
              <a:off x="8328025" y="1153433"/>
              <a:ext cx="41275" cy="31750"/>
            </a:xfrm>
            <a:custGeom>
              <a:avLst/>
              <a:gdLst>
                <a:gd name="T0" fmla="*/ 6 w 22"/>
                <a:gd name="T1" fmla="*/ 17 h 17"/>
                <a:gd name="T2" fmla="*/ 4 w 22"/>
                <a:gd name="T3" fmla="*/ 17 h 17"/>
                <a:gd name="T4" fmla="*/ 11 w 22"/>
                <a:gd name="T5" fmla="*/ 4 h 17"/>
                <a:gd name="T6" fmla="*/ 11 w 22"/>
                <a:gd name="T7" fmla="*/ 4 h 17"/>
                <a:gd name="T8" fmla="*/ 13 w 22"/>
                <a:gd name="T9" fmla="*/ 1 h 17"/>
                <a:gd name="T10" fmla="*/ 15 w 22"/>
                <a:gd name="T11" fmla="*/ 0 h 17"/>
                <a:gd name="T12" fmla="*/ 19 w 22"/>
                <a:gd name="T13" fmla="*/ 3 h 17"/>
                <a:gd name="T14" fmla="*/ 22 w 22"/>
                <a:gd name="T15" fmla="*/ 5 h 17"/>
                <a:gd name="T16" fmla="*/ 22 w 22"/>
                <a:gd name="T17" fmla="*/ 5 h 17"/>
                <a:gd name="T18" fmla="*/ 12 w 22"/>
                <a:gd name="T19" fmla="*/ 14 h 17"/>
                <a:gd name="T20" fmla="*/ 6 w 22"/>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7">
                  <a:moveTo>
                    <a:pt x="6" y="17"/>
                  </a:moveTo>
                  <a:cubicBezTo>
                    <a:pt x="5" y="17"/>
                    <a:pt x="4" y="17"/>
                    <a:pt x="4" y="17"/>
                  </a:cubicBezTo>
                  <a:cubicBezTo>
                    <a:pt x="0" y="9"/>
                    <a:pt x="8" y="8"/>
                    <a:pt x="11" y="4"/>
                  </a:cubicBezTo>
                  <a:cubicBezTo>
                    <a:pt x="11" y="4"/>
                    <a:pt x="11" y="4"/>
                    <a:pt x="11" y="4"/>
                  </a:cubicBezTo>
                  <a:cubicBezTo>
                    <a:pt x="12" y="3"/>
                    <a:pt x="12" y="2"/>
                    <a:pt x="13" y="1"/>
                  </a:cubicBezTo>
                  <a:cubicBezTo>
                    <a:pt x="13" y="1"/>
                    <a:pt x="14" y="0"/>
                    <a:pt x="15" y="0"/>
                  </a:cubicBezTo>
                  <a:cubicBezTo>
                    <a:pt x="16" y="1"/>
                    <a:pt x="17" y="3"/>
                    <a:pt x="19" y="3"/>
                  </a:cubicBezTo>
                  <a:cubicBezTo>
                    <a:pt x="20" y="4"/>
                    <a:pt x="21" y="4"/>
                    <a:pt x="22" y="5"/>
                  </a:cubicBezTo>
                  <a:cubicBezTo>
                    <a:pt x="22" y="5"/>
                    <a:pt x="22" y="5"/>
                    <a:pt x="22" y="5"/>
                  </a:cubicBezTo>
                  <a:cubicBezTo>
                    <a:pt x="20" y="10"/>
                    <a:pt x="14" y="10"/>
                    <a:pt x="12" y="14"/>
                  </a:cubicBezTo>
                  <a:cubicBezTo>
                    <a:pt x="10" y="15"/>
                    <a:pt x="9" y="17"/>
                    <a:pt x="6" y="17"/>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95"/>
            <p:cNvSpPr/>
            <p:nvPr userDrawn="1"/>
          </p:nvSpPr>
          <p:spPr bwMode="auto">
            <a:xfrm>
              <a:off x="8286750" y="1186770"/>
              <a:ext cx="61913" cy="85725"/>
            </a:xfrm>
            <a:custGeom>
              <a:avLst/>
              <a:gdLst>
                <a:gd name="T0" fmla="*/ 25 w 34"/>
                <a:gd name="T1" fmla="*/ 44 h 47"/>
                <a:gd name="T2" fmla="*/ 15 w 34"/>
                <a:gd name="T3" fmla="*/ 41 h 47"/>
                <a:gd name="T4" fmla="*/ 10 w 34"/>
                <a:gd name="T5" fmla="*/ 37 h 47"/>
                <a:gd name="T6" fmla="*/ 10 w 34"/>
                <a:gd name="T7" fmla="*/ 37 h 47"/>
                <a:gd name="T8" fmla="*/ 5 w 34"/>
                <a:gd name="T9" fmla="*/ 31 h 47"/>
                <a:gd name="T10" fmla="*/ 13 w 34"/>
                <a:gd name="T11" fmla="*/ 13 h 47"/>
                <a:gd name="T12" fmla="*/ 30 w 34"/>
                <a:gd name="T13" fmla="*/ 0 h 47"/>
                <a:gd name="T14" fmla="*/ 33 w 34"/>
                <a:gd name="T15" fmla="*/ 4 h 47"/>
                <a:gd name="T16" fmla="*/ 31 w 34"/>
                <a:gd name="T17" fmla="*/ 10 h 47"/>
                <a:gd name="T18" fmla="*/ 28 w 34"/>
                <a:gd name="T19" fmla="*/ 14 h 47"/>
                <a:gd name="T20" fmla="*/ 22 w 34"/>
                <a:gd name="T21" fmla="*/ 16 h 47"/>
                <a:gd name="T22" fmla="*/ 16 w 34"/>
                <a:gd name="T23" fmla="*/ 18 h 47"/>
                <a:gd name="T24" fmla="*/ 14 w 34"/>
                <a:gd name="T25" fmla="*/ 28 h 47"/>
                <a:gd name="T26" fmla="*/ 25 w 34"/>
                <a:gd name="T27" fmla="*/ 43 h 47"/>
                <a:gd name="T28" fmla="*/ 25 w 34"/>
                <a:gd name="T2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7">
                  <a:moveTo>
                    <a:pt x="25" y="44"/>
                  </a:moveTo>
                  <a:cubicBezTo>
                    <a:pt x="21" y="46"/>
                    <a:pt x="17" y="47"/>
                    <a:pt x="15" y="41"/>
                  </a:cubicBezTo>
                  <a:cubicBezTo>
                    <a:pt x="14" y="39"/>
                    <a:pt x="12" y="37"/>
                    <a:pt x="10" y="37"/>
                  </a:cubicBezTo>
                  <a:cubicBezTo>
                    <a:pt x="10" y="37"/>
                    <a:pt x="10" y="37"/>
                    <a:pt x="10" y="37"/>
                  </a:cubicBezTo>
                  <a:cubicBezTo>
                    <a:pt x="7" y="36"/>
                    <a:pt x="7" y="33"/>
                    <a:pt x="5" y="31"/>
                  </a:cubicBezTo>
                  <a:cubicBezTo>
                    <a:pt x="0" y="19"/>
                    <a:pt x="1" y="16"/>
                    <a:pt x="13" y="13"/>
                  </a:cubicBezTo>
                  <a:cubicBezTo>
                    <a:pt x="21" y="11"/>
                    <a:pt x="24" y="4"/>
                    <a:pt x="30" y="0"/>
                  </a:cubicBezTo>
                  <a:cubicBezTo>
                    <a:pt x="32" y="1"/>
                    <a:pt x="33" y="2"/>
                    <a:pt x="33" y="4"/>
                  </a:cubicBezTo>
                  <a:cubicBezTo>
                    <a:pt x="34" y="6"/>
                    <a:pt x="33" y="8"/>
                    <a:pt x="31" y="10"/>
                  </a:cubicBezTo>
                  <a:cubicBezTo>
                    <a:pt x="30" y="11"/>
                    <a:pt x="29" y="13"/>
                    <a:pt x="28" y="14"/>
                  </a:cubicBezTo>
                  <a:cubicBezTo>
                    <a:pt x="26" y="15"/>
                    <a:pt x="24" y="16"/>
                    <a:pt x="22" y="16"/>
                  </a:cubicBezTo>
                  <a:cubicBezTo>
                    <a:pt x="20" y="16"/>
                    <a:pt x="18" y="17"/>
                    <a:pt x="16" y="18"/>
                  </a:cubicBezTo>
                  <a:cubicBezTo>
                    <a:pt x="12" y="21"/>
                    <a:pt x="10" y="25"/>
                    <a:pt x="14" y="28"/>
                  </a:cubicBezTo>
                  <a:cubicBezTo>
                    <a:pt x="20" y="32"/>
                    <a:pt x="22" y="38"/>
                    <a:pt x="25" y="43"/>
                  </a:cubicBezTo>
                  <a:cubicBezTo>
                    <a:pt x="25" y="43"/>
                    <a:pt x="25" y="44"/>
                    <a:pt x="25" y="44"/>
                  </a:cubicBezTo>
                  <a:close/>
                </a:path>
              </a:pathLst>
            </a:custGeom>
            <a:solidFill>
              <a:srgbClr val="313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96"/>
            <p:cNvSpPr/>
            <p:nvPr userDrawn="1"/>
          </p:nvSpPr>
          <p:spPr bwMode="auto">
            <a:xfrm>
              <a:off x="8339138" y="1162958"/>
              <a:ext cx="38100" cy="33338"/>
            </a:xfrm>
            <a:custGeom>
              <a:avLst/>
              <a:gdLst>
                <a:gd name="T0" fmla="*/ 3 w 21"/>
                <a:gd name="T1" fmla="*/ 18 h 18"/>
                <a:gd name="T2" fmla="*/ 1 w 21"/>
                <a:gd name="T3" fmla="*/ 13 h 18"/>
                <a:gd name="T4" fmla="*/ 0 w 21"/>
                <a:gd name="T5" fmla="*/ 12 h 18"/>
                <a:gd name="T6" fmla="*/ 3 w 21"/>
                <a:gd name="T7" fmla="*/ 7 h 18"/>
                <a:gd name="T8" fmla="*/ 19 w 21"/>
                <a:gd name="T9" fmla="*/ 5 h 18"/>
                <a:gd name="T10" fmla="*/ 15 w 21"/>
                <a:gd name="T11" fmla="*/ 11 h 18"/>
                <a:gd name="T12" fmla="*/ 3 w 21"/>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1" h="18">
                  <a:moveTo>
                    <a:pt x="3" y="18"/>
                  </a:moveTo>
                  <a:cubicBezTo>
                    <a:pt x="2" y="16"/>
                    <a:pt x="2" y="15"/>
                    <a:pt x="1" y="13"/>
                  </a:cubicBezTo>
                  <a:cubicBezTo>
                    <a:pt x="1" y="13"/>
                    <a:pt x="0" y="12"/>
                    <a:pt x="0" y="12"/>
                  </a:cubicBezTo>
                  <a:cubicBezTo>
                    <a:pt x="1" y="10"/>
                    <a:pt x="2" y="9"/>
                    <a:pt x="3" y="7"/>
                  </a:cubicBezTo>
                  <a:cubicBezTo>
                    <a:pt x="8" y="5"/>
                    <a:pt x="13" y="0"/>
                    <a:pt x="19" y="5"/>
                  </a:cubicBezTo>
                  <a:cubicBezTo>
                    <a:pt x="21" y="9"/>
                    <a:pt x="18" y="11"/>
                    <a:pt x="15" y="11"/>
                  </a:cubicBezTo>
                  <a:cubicBezTo>
                    <a:pt x="10" y="11"/>
                    <a:pt x="7" y="16"/>
                    <a:pt x="3" y="18"/>
                  </a:cubicBezTo>
                  <a:close/>
                </a:path>
              </a:pathLst>
            </a:custGeom>
            <a:solidFill>
              <a:srgbClr val="2F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97"/>
            <p:cNvSpPr/>
            <p:nvPr userDrawn="1"/>
          </p:nvSpPr>
          <p:spPr bwMode="auto">
            <a:xfrm>
              <a:off x="8159750" y="1302658"/>
              <a:ext cx="34925" cy="19050"/>
            </a:xfrm>
            <a:custGeom>
              <a:avLst/>
              <a:gdLst>
                <a:gd name="T0" fmla="*/ 2 w 19"/>
                <a:gd name="T1" fmla="*/ 4 h 11"/>
                <a:gd name="T2" fmla="*/ 18 w 19"/>
                <a:gd name="T3" fmla="*/ 0 h 11"/>
                <a:gd name="T4" fmla="*/ 18 w 19"/>
                <a:gd name="T5" fmla="*/ 3 h 11"/>
                <a:gd name="T6" fmla="*/ 1 w 19"/>
                <a:gd name="T7" fmla="*/ 9 h 11"/>
                <a:gd name="T8" fmla="*/ 2 w 19"/>
                <a:gd name="T9" fmla="*/ 4 h 11"/>
              </a:gdLst>
              <a:ahLst/>
              <a:cxnLst>
                <a:cxn ang="0">
                  <a:pos x="T0" y="T1"/>
                </a:cxn>
                <a:cxn ang="0">
                  <a:pos x="T2" y="T3"/>
                </a:cxn>
                <a:cxn ang="0">
                  <a:pos x="T4" y="T5"/>
                </a:cxn>
                <a:cxn ang="0">
                  <a:pos x="T6" y="T7"/>
                </a:cxn>
                <a:cxn ang="0">
                  <a:pos x="T8" y="T9"/>
                </a:cxn>
              </a:cxnLst>
              <a:rect l="0" t="0" r="r" b="b"/>
              <a:pathLst>
                <a:path w="19" h="11">
                  <a:moveTo>
                    <a:pt x="2" y="4"/>
                  </a:moveTo>
                  <a:cubicBezTo>
                    <a:pt x="7" y="1"/>
                    <a:pt x="13" y="2"/>
                    <a:pt x="18" y="0"/>
                  </a:cubicBezTo>
                  <a:cubicBezTo>
                    <a:pt x="19" y="1"/>
                    <a:pt x="19" y="2"/>
                    <a:pt x="18" y="3"/>
                  </a:cubicBezTo>
                  <a:cubicBezTo>
                    <a:pt x="14" y="8"/>
                    <a:pt x="8" y="11"/>
                    <a:pt x="1" y="9"/>
                  </a:cubicBezTo>
                  <a:cubicBezTo>
                    <a:pt x="0" y="7"/>
                    <a:pt x="0" y="6"/>
                    <a:pt x="2" y="4"/>
                  </a:cubicBezTo>
                  <a:close/>
                </a:path>
              </a:pathLst>
            </a:custGeom>
            <a:solidFill>
              <a:srgbClr val="596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98"/>
            <p:cNvSpPr/>
            <p:nvPr userDrawn="1"/>
          </p:nvSpPr>
          <p:spPr bwMode="auto">
            <a:xfrm>
              <a:off x="8075613" y="1329645"/>
              <a:ext cx="25400" cy="19050"/>
            </a:xfrm>
            <a:custGeom>
              <a:avLst/>
              <a:gdLst>
                <a:gd name="T0" fmla="*/ 0 w 14"/>
                <a:gd name="T1" fmla="*/ 4 h 10"/>
                <a:gd name="T2" fmla="*/ 12 w 14"/>
                <a:gd name="T3" fmla="*/ 1 h 10"/>
                <a:gd name="T4" fmla="*/ 13 w 14"/>
                <a:gd name="T5" fmla="*/ 4 h 10"/>
                <a:gd name="T6" fmla="*/ 1 w 14"/>
                <a:gd name="T7" fmla="*/ 7 h 10"/>
                <a:gd name="T8" fmla="*/ 0 w 14"/>
                <a:gd name="T9" fmla="*/ 4 h 10"/>
              </a:gdLst>
              <a:ahLst/>
              <a:cxnLst>
                <a:cxn ang="0">
                  <a:pos x="T0" y="T1"/>
                </a:cxn>
                <a:cxn ang="0">
                  <a:pos x="T2" y="T3"/>
                </a:cxn>
                <a:cxn ang="0">
                  <a:pos x="T4" y="T5"/>
                </a:cxn>
                <a:cxn ang="0">
                  <a:pos x="T6" y="T7"/>
                </a:cxn>
                <a:cxn ang="0">
                  <a:pos x="T8" y="T9"/>
                </a:cxn>
              </a:cxnLst>
              <a:rect l="0" t="0" r="r" b="b"/>
              <a:pathLst>
                <a:path w="14" h="10">
                  <a:moveTo>
                    <a:pt x="0" y="4"/>
                  </a:moveTo>
                  <a:cubicBezTo>
                    <a:pt x="4" y="2"/>
                    <a:pt x="8" y="0"/>
                    <a:pt x="12" y="1"/>
                  </a:cubicBezTo>
                  <a:cubicBezTo>
                    <a:pt x="13" y="1"/>
                    <a:pt x="14" y="3"/>
                    <a:pt x="13" y="4"/>
                  </a:cubicBezTo>
                  <a:cubicBezTo>
                    <a:pt x="10" y="8"/>
                    <a:pt x="6" y="10"/>
                    <a:pt x="1" y="7"/>
                  </a:cubicBezTo>
                  <a:cubicBezTo>
                    <a:pt x="0" y="6"/>
                    <a:pt x="0" y="5"/>
                    <a:pt x="0" y="4"/>
                  </a:cubicBezTo>
                  <a:close/>
                </a:path>
              </a:pathLst>
            </a:custGeom>
            <a:solidFill>
              <a:srgbClr val="697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99"/>
            <p:cNvSpPr/>
            <p:nvPr userDrawn="1"/>
          </p:nvSpPr>
          <p:spPr bwMode="auto">
            <a:xfrm>
              <a:off x="8042275" y="1337583"/>
              <a:ext cx="34925" cy="17463"/>
            </a:xfrm>
            <a:custGeom>
              <a:avLst/>
              <a:gdLst>
                <a:gd name="T0" fmla="*/ 18 w 19"/>
                <a:gd name="T1" fmla="*/ 0 h 10"/>
                <a:gd name="T2" fmla="*/ 19 w 19"/>
                <a:gd name="T3" fmla="*/ 2 h 10"/>
                <a:gd name="T4" fmla="*/ 2 w 19"/>
                <a:gd name="T5" fmla="*/ 9 h 10"/>
                <a:gd name="T6" fmla="*/ 6 w 19"/>
                <a:gd name="T7" fmla="*/ 4 h 10"/>
                <a:gd name="T8" fmla="*/ 18 w 19"/>
                <a:gd name="T9" fmla="*/ 0 h 10"/>
              </a:gdLst>
              <a:ahLst/>
              <a:cxnLst>
                <a:cxn ang="0">
                  <a:pos x="T0" y="T1"/>
                </a:cxn>
                <a:cxn ang="0">
                  <a:pos x="T2" y="T3"/>
                </a:cxn>
                <a:cxn ang="0">
                  <a:pos x="T4" y="T5"/>
                </a:cxn>
                <a:cxn ang="0">
                  <a:pos x="T6" y="T7"/>
                </a:cxn>
                <a:cxn ang="0">
                  <a:pos x="T8" y="T9"/>
                </a:cxn>
              </a:cxnLst>
              <a:rect l="0" t="0" r="r" b="b"/>
              <a:pathLst>
                <a:path w="19" h="10">
                  <a:moveTo>
                    <a:pt x="18" y="0"/>
                  </a:moveTo>
                  <a:cubicBezTo>
                    <a:pt x="19" y="0"/>
                    <a:pt x="19" y="1"/>
                    <a:pt x="19" y="2"/>
                  </a:cubicBezTo>
                  <a:cubicBezTo>
                    <a:pt x="16" y="8"/>
                    <a:pt x="10" y="10"/>
                    <a:pt x="2" y="9"/>
                  </a:cubicBezTo>
                  <a:cubicBezTo>
                    <a:pt x="0" y="5"/>
                    <a:pt x="2" y="5"/>
                    <a:pt x="6" y="4"/>
                  </a:cubicBezTo>
                  <a:cubicBezTo>
                    <a:pt x="10" y="3"/>
                    <a:pt x="14" y="1"/>
                    <a:pt x="18" y="0"/>
                  </a:cubicBezTo>
                  <a:close/>
                </a:path>
              </a:pathLst>
            </a:custGeom>
            <a:solidFill>
              <a:srgbClr val="4C48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400"/>
            <p:cNvSpPr/>
            <p:nvPr userDrawn="1"/>
          </p:nvSpPr>
          <p:spPr bwMode="auto">
            <a:xfrm>
              <a:off x="8113713" y="1318533"/>
              <a:ext cx="22225" cy="15875"/>
            </a:xfrm>
            <a:custGeom>
              <a:avLst/>
              <a:gdLst>
                <a:gd name="T0" fmla="*/ 2 w 12"/>
                <a:gd name="T1" fmla="*/ 3 h 9"/>
                <a:gd name="T2" fmla="*/ 12 w 12"/>
                <a:gd name="T3" fmla="*/ 1 h 9"/>
                <a:gd name="T4" fmla="*/ 11 w 12"/>
                <a:gd name="T5" fmla="*/ 5 h 9"/>
                <a:gd name="T6" fmla="*/ 6 w 12"/>
                <a:gd name="T7" fmla="*/ 8 h 9"/>
                <a:gd name="T8" fmla="*/ 3 w 12"/>
                <a:gd name="T9" fmla="*/ 9 h 9"/>
                <a:gd name="T10" fmla="*/ 0 w 12"/>
                <a:gd name="T11" fmla="*/ 7 h 9"/>
                <a:gd name="T12" fmla="*/ 2 w 12"/>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2" y="3"/>
                  </a:moveTo>
                  <a:cubicBezTo>
                    <a:pt x="5" y="1"/>
                    <a:pt x="8" y="0"/>
                    <a:pt x="12" y="1"/>
                  </a:cubicBezTo>
                  <a:cubicBezTo>
                    <a:pt x="12" y="2"/>
                    <a:pt x="12" y="4"/>
                    <a:pt x="11" y="5"/>
                  </a:cubicBezTo>
                  <a:cubicBezTo>
                    <a:pt x="9" y="7"/>
                    <a:pt x="8" y="8"/>
                    <a:pt x="6" y="8"/>
                  </a:cubicBezTo>
                  <a:cubicBezTo>
                    <a:pt x="5" y="9"/>
                    <a:pt x="4" y="9"/>
                    <a:pt x="3" y="9"/>
                  </a:cubicBezTo>
                  <a:cubicBezTo>
                    <a:pt x="2" y="8"/>
                    <a:pt x="1" y="8"/>
                    <a:pt x="0" y="7"/>
                  </a:cubicBezTo>
                  <a:cubicBezTo>
                    <a:pt x="0" y="5"/>
                    <a:pt x="1" y="4"/>
                    <a:pt x="2" y="3"/>
                  </a:cubicBezTo>
                  <a:close/>
                </a:path>
              </a:pathLst>
            </a:custGeom>
            <a:solidFill>
              <a:srgbClr val="63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401"/>
            <p:cNvSpPr/>
            <p:nvPr userDrawn="1"/>
          </p:nvSpPr>
          <p:spPr bwMode="auto">
            <a:xfrm>
              <a:off x="8132763" y="1309008"/>
              <a:ext cx="30163" cy="20638"/>
            </a:xfrm>
            <a:custGeom>
              <a:avLst/>
              <a:gdLst>
                <a:gd name="T0" fmla="*/ 0 w 17"/>
                <a:gd name="T1" fmla="*/ 9 h 11"/>
                <a:gd name="T2" fmla="*/ 2 w 17"/>
                <a:gd name="T3" fmla="*/ 6 h 11"/>
                <a:gd name="T4" fmla="*/ 17 w 17"/>
                <a:gd name="T5" fmla="*/ 0 h 11"/>
                <a:gd name="T6" fmla="*/ 15 w 17"/>
                <a:gd name="T7" fmla="*/ 3 h 11"/>
                <a:gd name="T8" fmla="*/ 0 w 17"/>
                <a:gd name="T9" fmla="*/ 9 h 11"/>
              </a:gdLst>
              <a:ahLst/>
              <a:cxnLst>
                <a:cxn ang="0">
                  <a:pos x="T0" y="T1"/>
                </a:cxn>
                <a:cxn ang="0">
                  <a:pos x="T2" y="T3"/>
                </a:cxn>
                <a:cxn ang="0">
                  <a:pos x="T4" y="T5"/>
                </a:cxn>
                <a:cxn ang="0">
                  <a:pos x="T6" y="T7"/>
                </a:cxn>
                <a:cxn ang="0">
                  <a:pos x="T8" y="T9"/>
                </a:cxn>
              </a:cxnLst>
              <a:rect l="0" t="0" r="r" b="b"/>
              <a:pathLst>
                <a:path w="17" h="11">
                  <a:moveTo>
                    <a:pt x="0" y="9"/>
                  </a:moveTo>
                  <a:cubicBezTo>
                    <a:pt x="1" y="8"/>
                    <a:pt x="1" y="7"/>
                    <a:pt x="2" y="6"/>
                  </a:cubicBezTo>
                  <a:cubicBezTo>
                    <a:pt x="7" y="4"/>
                    <a:pt x="12" y="1"/>
                    <a:pt x="17" y="0"/>
                  </a:cubicBezTo>
                  <a:cubicBezTo>
                    <a:pt x="16" y="1"/>
                    <a:pt x="16" y="2"/>
                    <a:pt x="15" y="3"/>
                  </a:cubicBezTo>
                  <a:cubicBezTo>
                    <a:pt x="12" y="9"/>
                    <a:pt x="7" y="11"/>
                    <a:pt x="0" y="9"/>
                  </a:cubicBezTo>
                  <a:close/>
                </a:path>
              </a:pathLst>
            </a:custGeom>
            <a:solidFill>
              <a:srgbClr val="6554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402"/>
            <p:cNvSpPr/>
            <p:nvPr userDrawn="1"/>
          </p:nvSpPr>
          <p:spPr bwMode="auto">
            <a:xfrm>
              <a:off x="8029575" y="1342345"/>
              <a:ext cx="23813" cy="19050"/>
            </a:xfrm>
            <a:custGeom>
              <a:avLst/>
              <a:gdLst>
                <a:gd name="T0" fmla="*/ 13 w 13"/>
                <a:gd name="T1" fmla="*/ 1 h 10"/>
                <a:gd name="T2" fmla="*/ 9 w 13"/>
                <a:gd name="T3" fmla="*/ 6 h 10"/>
                <a:gd name="T4" fmla="*/ 2 w 13"/>
                <a:gd name="T5" fmla="*/ 8 h 10"/>
                <a:gd name="T6" fmla="*/ 3 w 13"/>
                <a:gd name="T7" fmla="*/ 4 h 10"/>
                <a:gd name="T8" fmla="*/ 11 w 13"/>
                <a:gd name="T9" fmla="*/ 0 h 10"/>
                <a:gd name="T10" fmla="*/ 13 w 13"/>
                <a:gd name="T11" fmla="*/ 1 h 10"/>
              </a:gdLst>
              <a:ahLst/>
              <a:cxnLst>
                <a:cxn ang="0">
                  <a:pos x="T0" y="T1"/>
                </a:cxn>
                <a:cxn ang="0">
                  <a:pos x="T2" y="T3"/>
                </a:cxn>
                <a:cxn ang="0">
                  <a:pos x="T4" y="T5"/>
                </a:cxn>
                <a:cxn ang="0">
                  <a:pos x="T6" y="T7"/>
                </a:cxn>
                <a:cxn ang="0">
                  <a:pos x="T8" y="T9"/>
                </a:cxn>
                <a:cxn ang="0">
                  <a:pos x="T10" y="T11"/>
                </a:cxn>
              </a:cxnLst>
              <a:rect l="0" t="0" r="r" b="b"/>
              <a:pathLst>
                <a:path w="13" h="10">
                  <a:moveTo>
                    <a:pt x="13" y="1"/>
                  </a:moveTo>
                  <a:cubicBezTo>
                    <a:pt x="11" y="3"/>
                    <a:pt x="9" y="3"/>
                    <a:pt x="9" y="6"/>
                  </a:cubicBezTo>
                  <a:cubicBezTo>
                    <a:pt x="7" y="9"/>
                    <a:pt x="5" y="10"/>
                    <a:pt x="2" y="8"/>
                  </a:cubicBezTo>
                  <a:cubicBezTo>
                    <a:pt x="0" y="6"/>
                    <a:pt x="2" y="5"/>
                    <a:pt x="3" y="4"/>
                  </a:cubicBezTo>
                  <a:cubicBezTo>
                    <a:pt x="5" y="2"/>
                    <a:pt x="8" y="1"/>
                    <a:pt x="11" y="0"/>
                  </a:cubicBezTo>
                  <a:cubicBezTo>
                    <a:pt x="12" y="1"/>
                    <a:pt x="12" y="1"/>
                    <a:pt x="13" y="1"/>
                  </a:cubicBezTo>
                  <a:close/>
                </a:path>
              </a:pathLst>
            </a:custGeom>
            <a:solidFill>
              <a:srgbClr val="756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03"/>
            <p:cNvSpPr/>
            <p:nvPr userDrawn="1"/>
          </p:nvSpPr>
          <p:spPr bwMode="auto">
            <a:xfrm>
              <a:off x="8097838" y="1324883"/>
              <a:ext cx="20638" cy="14288"/>
            </a:xfrm>
            <a:custGeom>
              <a:avLst/>
              <a:gdLst>
                <a:gd name="T0" fmla="*/ 11 w 11"/>
                <a:gd name="T1" fmla="*/ 0 h 8"/>
                <a:gd name="T2" fmla="*/ 10 w 11"/>
                <a:gd name="T3" fmla="*/ 3 h 8"/>
                <a:gd name="T4" fmla="*/ 1 w 11"/>
                <a:gd name="T5" fmla="*/ 6 h 8"/>
                <a:gd name="T6" fmla="*/ 0 w 11"/>
                <a:gd name="T7" fmla="*/ 4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11" y="1"/>
                    <a:pt x="10" y="2"/>
                    <a:pt x="10" y="3"/>
                  </a:cubicBezTo>
                  <a:cubicBezTo>
                    <a:pt x="8" y="6"/>
                    <a:pt x="5" y="8"/>
                    <a:pt x="1" y="6"/>
                  </a:cubicBezTo>
                  <a:cubicBezTo>
                    <a:pt x="1" y="5"/>
                    <a:pt x="0" y="4"/>
                    <a:pt x="0" y="4"/>
                  </a:cubicBezTo>
                  <a:cubicBezTo>
                    <a:pt x="4" y="2"/>
                    <a:pt x="7" y="1"/>
                    <a:pt x="11" y="0"/>
                  </a:cubicBezTo>
                  <a:close/>
                </a:path>
              </a:pathLst>
            </a:custGeom>
            <a:solidFill>
              <a:srgbClr val="60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04"/>
            <p:cNvSpPr/>
            <p:nvPr userDrawn="1"/>
          </p:nvSpPr>
          <p:spPr bwMode="auto">
            <a:xfrm>
              <a:off x="8208963" y="1286783"/>
              <a:ext cx="20638" cy="14288"/>
            </a:xfrm>
            <a:custGeom>
              <a:avLst/>
              <a:gdLst>
                <a:gd name="T0" fmla="*/ 0 w 11"/>
                <a:gd name="T1" fmla="*/ 4 h 7"/>
                <a:gd name="T2" fmla="*/ 11 w 11"/>
                <a:gd name="T3" fmla="*/ 1 h 7"/>
                <a:gd name="T4" fmla="*/ 11 w 11"/>
                <a:gd name="T5" fmla="*/ 2 h 7"/>
                <a:gd name="T6" fmla="*/ 2 w 11"/>
                <a:gd name="T7" fmla="*/ 7 h 7"/>
                <a:gd name="T8" fmla="*/ 0 w 11"/>
                <a:gd name="T9" fmla="*/ 4 h 7"/>
              </a:gdLst>
              <a:ahLst/>
              <a:cxnLst>
                <a:cxn ang="0">
                  <a:pos x="T0" y="T1"/>
                </a:cxn>
                <a:cxn ang="0">
                  <a:pos x="T2" y="T3"/>
                </a:cxn>
                <a:cxn ang="0">
                  <a:pos x="T4" y="T5"/>
                </a:cxn>
                <a:cxn ang="0">
                  <a:pos x="T6" y="T7"/>
                </a:cxn>
                <a:cxn ang="0">
                  <a:pos x="T8" y="T9"/>
                </a:cxn>
              </a:cxnLst>
              <a:rect l="0" t="0" r="r" b="b"/>
              <a:pathLst>
                <a:path w="11" h="7">
                  <a:moveTo>
                    <a:pt x="0" y="4"/>
                  </a:moveTo>
                  <a:cubicBezTo>
                    <a:pt x="3" y="2"/>
                    <a:pt x="7" y="0"/>
                    <a:pt x="11" y="1"/>
                  </a:cubicBezTo>
                  <a:cubicBezTo>
                    <a:pt x="11" y="2"/>
                    <a:pt x="11" y="2"/>
                    <a:pt x="11" y="2"/>
                  </a:cubicBezTo>
                  <a:cubicBezTo>
                    <a:pt x="9" y="6"/>
                    <a:pt x="6" y="7"/>
                    <a:pt x="2" y="7"/>
                  </a:cubicBezTo>
                  <a:cubicBezTo>
                    <a:pt x="0" y="7"/>
                    <a:pt x="0" y="6"/>
                    <a:pt x="0" y="4"/>
                  </a:cubicBezTo>
                  <a:close/>
                </a:path>
              </a:pathLst>
            </a:custGeom>
            <a:solidFill>
              <a:srgbClr val="838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05"/>
            <p:cNvSpPr/>
            <p:nvPr userDrawn="1"/>
          </p:nvSpPr>
          <p:spPr bwMode="auto">
            <a:xfrm>
              <a:off x="8310563" y="1172483"/>
              <a:ext cx="11113" cy="14288"/>
            </a:xfrm>
            <a:custGeom>
              <a:avLst/>
              <a:gdLst>
                <a:gd name="T0" fmla="*/ 0 w 6"/>
                <a:gd name="T1" fmla="*/ 3 h 8"/>
                <a:gd name="T2" fmla="*/ 6 w 6"/>
                <a:gd name="T3" fmla="*/ 0 h 8"/>
                <a:gd name="T4" fmla="*/ 1 w 6"/>
                <a:gd name="T5" fmla="*/ 8 h 8"/>
                <a:gd name="T6" fmla="*/ 0 w 6"/>
                <a:gd name="T7" fmla="*/ 3 h 8"/>
              </a:gdLst>
              <a:ahLst/>
              <a:cxnLst>
                <a:cxn ang="0">
                  <a:pos x="T0" y="T1"/>
                </a:cxn>
                <a:cxn ang="0">
                  <a:pos x="T2" y="T3"/>
                </a:cxn>
                <a:cxn ang="0">
                  <a:pos x="T4" y="T5"/>
                </a:cxn>
                <a:cxn ang="0">
                  <a:pos x="T6" y="T7"/>
                </a:cxn>
              </a:cxnLst>
              <a:rect l="0" t="0" r="r" b="b"/>
              <a:pathLst>
                <a:path w="6" h="8">
                  <a:moveTo>
                    <a:pt x="0" y="3"/>
                  </a:moveTo>
                  <a:cubicBezTo>
                    <a:pt x="2" y="2"/>
                    <a:pt x="4" y="1"/>
                    <a:pt x="6" y="0"/>
                  </a:cubicBezTo>
                  <a:cubicBezTo>
                    <a:pt x="6" y="4"/>
                    <a:pt x="5" y="6"/>
                    <a:pt x="1" y="8"/>
                  </a:cubicBezTo>
                  <a:cubicBezTo>
                    <a:pt x="1" y="6"/>
                    <a:pt x="0" y="5"/>
                    <a:pt x="0" y="3"/>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06"/>
            <p:cNvSpPr/>
            <p:nvPr userDrawn="1"/>
          </p:nvSpPr>
          <p:spPr bwMode="auto">
            <a:xfrm>
              <a:off x="8193088" y="1294720"/>
              <a:ext cx="15875" cy="11113"/>
            </a:xfrm>
            <a:custGeom>
              <a:avLst/>
              <a:gdLst>
                <a:gd name="T0" fmla="*/ 9 w 9"/>
                <a:gd name="T1" fmla="*/ 0 h 6"/>
                <a:gd name="T2" fmla="*/ 9 w 9"/>
                <a:gd name="T3" fmla="*/ 2 h 6"/>
                <a:gd name="T4" fmla="*/ 2 w 9"/>
                <a:gd name="T5" fmla="*/ 6 h 6"/>
                <a:gd name="T6" fmla="*/ 1 w 9"/>
                <a:gd name="T7" fmla="*/ 6 h 6"/>
                <a:gd name="T8" fmla="*/ 0 w 9"/>
                <a:gd name="T9" fmla="*/ 4 h 6"/>
                <a:gd name="T10" fmla="*/ 9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9" y="0"/>
                  </a:moveTo>
                  <a:cubicBezTo>
                    <a:pt x="9" y="1"/>
                    <a:pt x="9" y="2"/>
                    <a:pt x="9" y="2"/>
                  </a:cubicBezTo>
                  <a:cubicBezTo>
                    <a:pt x="8" y="5"/>
                    <a:pt x="6" y="6"/>
                    <a:pt x="2" y="6"/>
                  </a:cubicBezTo>
                  <a:cubicBezTo>
                    <a:pt x="2" y="6"/>
                    <a:pt x="1" y="6"/>
                    <a:pt x="1" y="6"/>
                  </a:cubicBezTo>
                  <a:cubicBezTo>
                    <a:pt x="0" y="5"/>
                    <a:pt x="0" y="4"/>
                    <a:pt x="0" y="4"/>
                  </a:cubicBezTo>
                  <a:cubicBezTo>
                    <a:pt x="3" y="2"/>
                    <a:pt x="6" y="1"/>
                    <a:pt x="9" y="0"/>
                  </a:cubicBezTo>
                  <a:close/>
                </a:path>
              </a:pathLst>
            </a:custGeom>
            <a:solidFill>
              <a:srgbClr val="876C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07"/>
            <p:cNvSpPr/>
            <p:nvPr userDrawn="1"/>
          </p:nvSpPr>
          <p:spPr bwMode="auto">
            <a:xfrm>
              <a:off x="8294688" y="1243920"/>
              <a:ext cx="9525" cy="11113"/>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1"/>
                    <a:pt x="4" y="3"/>
                    <a:pt x="5" y="6"/>
                  </a:cubicBezTo>
                  <a:cubicBezTo>
                    <a:pt x="2" y="5"/>
                    <a:pt x="0" y="3"/>
                    <a:pt x="0" y="0"/>
                  </a:cubicBezTo>
                  <a:close/>
                </a:path>
              </a:pathLst>
            </a:custGeom>
            <a:solidFill>
              <a:srgbClr val="838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408"/>
            <p:cNvSpPr/>
            <p:nvPr userDrawn="1"/>
          </p:nvSpPr>
          <p:spPr bwMode="auto">
            <a:xfrm>
              <a:off x="8324850" y="1178833"/>
              <a:ext cx="6350" cy="7938"/>
            </a:xfrm>
            <a:custGeom>
              <a:avLst/>
              <a:gdLst>
                <a:gd name="T0" fmla="*/ 2 w 4"/>
                <a:gd name="T1" fmla="*/ 0 h 4"/>
                <a:gd name="T2" fmla="*/ 4 w 4"/>
                <a:gd name="T3" fmla="*/ 4 h 4"/>
                <a:gd name="T4" fmla="*/ 2 w 4"/>
                <a:gd name="T5" fmla="*/ 0 h 4"/>
              </a:gdLst>
              <a:ahLst/>
              <a:cxnLst>
                <a:cxn ang="0">
                  <a:pos x="T0" y="T1"/>
                </a:cxn>
                <a:cxn ang="0">
                  <a:pos x="T2" y="T3"/>
                </a:cxn>
                <a:cxn ang="0">
                  <a:pos x="T4" y="T5"/>
                </a:cxn>
              </a:cxnLst>
              <a:rect l="0" t="0" r="r" b="b"/>
              <a:pathLst>
                <a:path w="4" h="4">
                  <a:moveTo>
                    <a:pt x="2" y="0"/>
                  </a:moveTo>
                  <a:cubicBezTo>
                    <a:pt x="3" y="1"/>
                    <a:pt x="3" y="3"/>
                    <a:pt x="4" y="4"/>
                  </a:cubicBezTo>
                  <a:cubicBezTo>
                    <a:pt x="1" y="4"/>
                    <a:pt x="0" y="2"/>
                    <a:pt x="2" y="0"/>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409"/>
            <p:cNvSpPr/>
            <p:nvPr userDrawn="1"/>
          </p:nvSpPr>
          <p:spPr bwMode="auto">
            <a:xfrm>
              <a:off x="8324850" y="1170895"/>
              <a:ext cx="4763" cy="7938"/>
            </a:xfrm>
            <a:custGeom>
              <a:avLst/>
              <a:gdLst>
                <a:gd name="T0" fmla="*/ 2 w 3"/>
                <a:gd name="T1" fmla="*/ 0 h 5"/>
                <a:gd name="T2" fmla="*/ 2 w 3"/>
                <a:gd name="T3" fmla="*/ 5 h 5"/>
                <a:gd name="T4" fmla="*/ 0 w 3"/>
                <a:gd name="T5" fmla="*/ 1 h 5"/>
                <a:gd name="T6" fmla="*/ 2 w 3"/>
                <a:gd name="T7" fmla="*/ 0 h 5"/>
              </a:gdLst>
              <a:ahLst/>
              <a:cxnLst>
                <a:cxn ang="0">
                  <a:pos x="T0" y="T1"/>
                </a:cxn>
                <a:cxn ang="0">
                  <a:pos x="T2" y="T3"/>
                </a:cxn>
                <a:cxn ang="0">
                  <a:pos x="T4" y="T5"/>
                </a:cxn>
                <a:cxn ang="0">
                  <a:pos x="T6" y="T7"/>
                </a:cxn>
              </a:cxnLst>
              <a:rect l="0" t="0" r="r" b="b"/>
              <a:pathLst>
                <a:path w="3" h="5">
                  <a:moveTo>
                    <a:pt x="2" y="0"/>
                  </a:moveTo>
                  <a:cubicBezTo>
                    <a:pt x="3" y="1"/>
                    <a:pt x="3" y="3"/>
                    <a:pt x="2" y="5"/>
                  </a:cubicBezTo>
                  <a:cubicBezTo>
                    <a:pt x="2" y="3"/>
                    <a:pt x="1" y="2"/>
                    <a:pt x="0" y="1"/>
                  </a:cubicBezTo>
                  <a:cubicBezTo>
                    <a:pt x="1" y="0"/>
                    <a:pt x="2" y="0"/>
                    <a:pt x="2" y="0"/>
                  </a:cubicBezTo>
                  <a:close/>
                </a:path>
              </a:pathLst>
            </a:custGeom>
            <a:solidFill>
              <a:srgbClr val="EB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410"/>
            <p:cNvSpPr/>
            <p:nvPr userDrawn="1"/>
          </p:nvSpPr>
          <p:spPr bwMode="auto">
            <a:xfrm>
              <a:off x="8688388" y="1377270"/>
              <a:ext cx="9525" cy="11113"/>
            </a:xfrm>
            <a:custGeom>
              <a:avLst/>
              <a:gdLst>
                <a:gd name="T0" fmla="*/ 0 w 5"/>
                <a:gd name="T1" fmla="*/ 4 h 6"/>
                <a:gd name="T2" fmla="*/ 5 w 5"/>
                <a:gd name="T3" fmla="*/ 2 h 6"/>
                <a:gd name="T4" fmla="*/ 5 w 5"/>
                <a:gd name="T5" fmla="*/ 4 h 6"/>
                <a:gd name="T6" fmla="*/ 1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3"/>
                    <a:pt x="2" y="0"/>
                    <a:pt x="5" y="2"/>
                  </a:cubicBezTo>
                  <a:cubicBezTo>
                    <a:pt x="5" y="2"/>
                    <a:pt x="5" y="3"/>
                    <a:pt x="5" y="4"/>
                  </a:cubicBezTo>
                  <a:cubicBezTo>
                    <a:pt x="4" y="6"/>
                    <a:pt x="3" y="6"/>
                    <a:pt x="1" y="6"/>
                  </a:cubicBezTo>
                  <a:cubicBezTo>
                    <a:pt x="1" y="5"/>
                    <a:pt x="0" y="4"/>
                    <a:pt x="0" y="4"/>
                  </a:cubicBezTo>
                  <a:close/>
                </a:path>
              </a:pathLst>
            </a:custGeom>
            <a:solidFill>
              <a:srgbClr val="C1B9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11"/>
            <p:cNvSpPr/>
            <p:nvPr userDrawn="1"/>
          </p:nvSpPr>
          <p:spPr bwMode="auto">
            <a:xfrm>
              <a:off x="7740650" y="1396320"/>
              <a:ext cx="160338" cy="69850"/>
            </a:xfrm>
            <a:custGeom>
              <a:avLst/>
              <a:gdLst>
                <a:gd name="T0" fmla="*/ 88 w 88"/>
                <a:gd name="T1" fmla="*/ 0 h 39"/>
                <a:gd name="T2" fmla="*/ 86 w 88"/>
                <a:gd name="T3" fmla="*/ 3 h 39"/>
                <a:gd name="T4" fmla="*/ 78 w 88"/>
                <a:gd name="T5" fmla="*/ 10 h 39"/>
                <a:gd name="T6" fmla="*/ 10 w 88"/>
                <a:gd name="T7" fmla="*/ 38 h 39"/>
                <a:gd name="T8" fmla="*/ 3 w 88"/>
                <a:gd name="T9" fmla="*/ 39 h 39"/>
                <a:gd name="T10" fmla="*/ 0 w 88"/>
                <a:gd name="T11" fmla="*/ 36 h 39"/>
                <a:gd name="T12" fmla="*/ 88 w 88"/>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88" h="39">
                  <a:moveTo>
                    <a:pt x="88" y="0"/>
                  </a:moveTo>
                  <a:cubicBezTo>
                    <a:pt x="87" y="1"/>
                    <a:pt x="86" y="2"/>
                    <a:pt x="86" y="3"/>
                  </a:cubicBezTo>
                  <a:cubicBezTo>
                    <a:pt x="84" y="7"/>
                    <a:pt x="81" y="8"/>
                    <a:pt x="78" y="10"/>
                  </a:cubicBezTo>
                  <a:cubicBezTo>
                    <a:pt x="55" y="19"/>
                    <a:pt x="33" y="29"/>
                    <a:pt x="10" y="38"/>
                  </a:cubicBezTo>
                  <a:cubicBezTo>
                    <a:pt x="8" y="39"/>
                    <a:pt x="6" y="39"/>
                    <a:pt x="3" y="39"/>
                  </a:cubicBezTo>
                  <a:cubicBezTo>
                    <a:pt x="2" y="39"/>
                    <a:pt x="1" y="38"/>
                    <a:pt x="0" y="36"/>
                  </a:cubicBezTo>
                  <a:cubicBezTo>
                    <a:pt x="29" y="24"/>
                    <a:pt x="58" y="11"/>
                    <a:pt x="88" y="0"/>
                  </a:cubicBezTo>
                  <a:close/>
                </a:path>
              </a:pathLst>
            </a:custGeom>
            <a:solidFill>
              <a:srgbClr val="5939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12"/>
            <p:cNvSpPr/>
            <p:nvPr userDrawn="1"/>
          </p:nvSpPr>
          <p:spPr bwMode="auto">
            <a:xfrm>
              <a:off x="7693025" y="1461408"/>
              <a:ext cx="49213" cy="25400"/>
            </a:xfrm>
            <a:custGeom>
              <a:avLst/>
              <a:gdLst>
                <a:gd name="T0" fmla="*/ 26 w 27"/>
                <a:gd name="T1" fmla="*/ 0 h 14"/>
                <a:gd name="T2" fmla="*/ 27 w 27"/>
                <a:gd name="T3" fmla="*/ 2 h 14"/>
                <a:gd name="T4" fmla="*/ 3 w 27"/>
                <a:gd name="T5" fmla="*/ 14 h 14"/>
                <a:gd name="T6" fmla="*/ 0 w 27"/>
                <a:gd name="T7" fmla="*/ 11 h 14"/>
                <a:gd name="T8" fmla="*/ 26 w 27"/>
                <a:gd name="T9" fmla="*/ 0 h 14"/>
              </a:gdLst>
              <a:ahLst/>
              <a:cxnLst>
                <a:cxn ang="0">
                  <a:pos x="T0" y="T1"/>
                </a:cxn>
                <a:cxn ang="0">
                  <a:pos x="T2" y="T3"/>
                </a:cxn>
                <a:cxn ang="0">
                  <a:pos x="T4" y="T5"/>
                </a:cxn>
                <a:cxn ang="0">
                  <a:pos x="T6" y="T7"/>
                </a:cxn>
                <a:cxn ang="0">
                  <a:pos x="T8" y="T9"/>
                </a:cxn>
              </a:cxnLst>
              <a:rect l="0" t="0" r="r" b="b"/>
              <a:pathLst>
                <a:path w="27" h="14">
                  <a:moveTo>
                    <a:pt x="26" y="0"/>
                  </a:moveTo>
                  <a:cubicBezTo>
                    <a:pt x="27" y="1"/>
                    <a:pt x="27" y="2"/>
                    <a:pt x="27" y="2"/>
                  </a:cubicBezTo>
                  <a:cubicBezTo>
                    <a:pt x="21" y="11"/>
                    <a:pt x="12" y="12"/>
                    <a:pt x="3" y="14"/>
                  </a:cubicBezTo>
                  <a:cubicBezTo>
                    <a:pt x="1" y="14"/>
                    <a:pt x="0" y="13"/>
                    <a:pt x="0" y="11"/>
                  </a:cubicBezTo>
                  <a:cubicBezTo>
                    <a:pt x="9" y="6"/>
                    <a:pt x="17" y="3"/>
                    <a:pt x="26" y="0"/>
                  </a:cubicBezTo>
                  <a:close/>
                </a:path>
              </a:pathLst>
            </a:custGeom>
            <a:solidFill>
              <a:srgbClr val="443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413"/>
            <p:cNvSpPr/>
            <p:nvPr userDrawn="1"/>
          </p:nvSpPr>
          <p:spPr bwMode="auto">
            <a:xfrm>
              <a:off x="7681913" y="1482045"/>
              <a:ext cx="12700" cy="14288"/>
            </a:xfrm>
            <a:custGeom>
              <a:avLst/>
              <a:gdLst>
                <a:gd name="T0" fmla="*/ 6 w 7"/>
                <a:gd name="T1" fmla="*/ 0 h 8"/>
                <a:gd name="T2" fmla="*/ 7 w 7"/>
                <a:gd name="T3" fmla="*/ 2 h 8"/>
                <a:gd name="T4" fmla="*/ 6 w 7"/>
                <a:gd name="T5" fmla="*/ 7 h 8"/>
                <a:gd name="T6" fmla="*/ 1 w 7"/>
                <a:gd name="T7" fmla="*/ 7 h 8"/>
                <a:gd name="T8" fmla="*/ 0 w 7"/>
                <a:gd name="T9" fmla="*/ 4 h 8"/>
                <a:gd name="T10" fmla="*/ 0 w 7"/>
                <a:gd name="T11" fmla="*/ 3 h 8"/>
                <a:gd name="T12" fmla="*/ 6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0"/>
                  </a:moveTo>
                  <a:cubicBezTo>
                    <a:pt x="7" y="1"/>
                    <a:pt x="7" y="2"/>
                    <a:pt x="7" y="2"/>
                  </a:cubicBezTo>
                  <a:cubicBezTo>
                    <a:pt x="7" y="4"/>
                    <a:pt x="7" y="5"/>
                    <a:pt x="6" y="7"/>
                  </a:cubicBezTo>
                  <a:cubicBezTo>
                    <a:pt x="4" y="8"/>
                    <a:pt x="3" y="8"/>
                    <a:pt x="1" y="7"/>
                  </a:cubicBezTo>
                  <a:cubicBezTo>
                    <a:pt x="0" y="6"/>
                    <a:pt x="0" y="5"/>
                    <a:pt x="0" y="4"/>
                  </a:cubicBezTo>
                  <a:cubicBezTo>
                    <a:pt x="0" y="4"/>
                    <a:pt x="0" y="3"/>
                    <a:pt x="0" y="3"/>
                  </a:cubicBezTo>
                  <a:cubicBezTo>
                    <a:pt x="2" y="2"/>
                    <a:pt x="4" y="1"/>
                    <a:pt x="6" y="0"/>
                  </a:cubicBezTo>
                  <a:close/>
                </a:path>
              </a:pathLst>
            </a:custGeom>
            <a:solidFill>
              <a:srgbClr val="69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414"/>
            <p:cNvSpPr/>
            <p:nvPr userDrawn="1"/>
          </p:nvSpPr>
          <p:spPr bwMode="auto">
            <a:xfrm>
              <a:off x="8659813" y="669245"/>
              <a:ext cx="115888" cy="123825"/>
            </a:xfrm>
            <a:custGeom>
              <a:avLst/>
              <a:gdLst>
                <a:gd name="T0" fmla="*/ 57 w 63"/>
                <a:gd name="T1" fmla="*/ 1 h 68"/>
                <a:gd name="T2" fmla="*/ 63 w 63"/>
                <a:gd name="T3" fmla="*/ 1 h 68"/>
                <a:gd name="T4" fmla="*/ 37 w 63"/>
                <a:gd name="T5" fmla="*/ 31 h 68"/>
                <a:gd name="T6" fmla="*/ 35 w 63"/>
                <a:gd name="T7" fmla="*/ 33 h 68"/>
                <a:gd name="T8" fmla="*/ 32 w 63"/>
                <a:gd name="T9" fmla="*/ 36 h 68"/>
                <a:gd name="T10" fmla="*/ 27 w 63"/>
                <a:gd name="T11" fmla="*/ 44 h 68"/>
                <a:gd name="T12" fmla="*/ 14 w 63"/>
                <a:gd name="T13" fmla="*/ 59 h 68"/>
                <a:gd name="T14" fmla="*/ 3 w 63"/>
                <a:gd name="T15" fmla="*/ 68 h 68"/>
                <a:gd name="T16" fmla="*/ 0 w 63"/>
                <a:gd name="T17" fmla="*/ 67 h 68"/>
                <a:gd name="T18" fmla="*/ 2 w 63"/>
                <a:gd name="T19" fmla="*/ 63 h 68"/>
                <a:gd name="T20" fmla="*/ 2 w 63"/>
                <a:gd name="T21" fmla="*/ 63 h 68"/>
                <a:gd name="T22" fmla="*/ 5 w 63"/>
                <a:gd name="T23" fmla="*/ 59 h 68"/>
                <a:gd name="T24" fmla="*/ 5 w 63"/>
                <a:gd name="T25" fmla="*/ 58 h 68"/>
                <a:gd name="T26" fmla="*/ 7 w 63"/>
                <a:gd name="T27" fmla="*/ 55 h 68"/>
                <a:gd name="T28" fmla="*/ 9 w 63"/>
                <a:gd name="T29" fmla="*/ 54 h 68"/>
                <a:gd name="T30" fmla="*/ 12 w 63"/>
                <a:gd name="T31" fmla="*/ 51 h 68"/>
                <a:gd name="T32" fmla="*/ 12 w 63"/>
                <a:gd name="T33" fmla="*/ 50 h 68"/>
                <a:gd name="T34" fmla="*/ 15 w 63"/>
                <a:gd name="T35" fmla="*/ 47 h 68"/>
                <a:gd name="T36" fmla="*/ 15 w 63"/>
                <a:gd name="T37" fmla="*/ 47 h 68"/>
                <a:gd name="T38" fmla="*/ 19 w 63"/>
                <a:gd name="T39" fmla="*/ 43 h 68"/>
                <a:gd name="T40" fmla="*/ 19 w 63"/>
                <a:gd name="T41" fmla="*/ 43 h 68"/>
                <a:gd name="T42" fmla="*/ 21 w 63"/>
                <a:gd name="T43" fmla="*/ 39 h 68"/>
                <a:gd name="T44" fmla="*/ 22 w 63"/>
                <a:gd name="T45" fmla="*/ 38 h 68"/>
                <a:gd name="T46" fmla="*/ 24 w 63"/>
                <a:gd name="T47" fmla="*/ 36 h 68"/>
                <a:gd name="T48" fmla="*/ 24 w 63"/>
                <a:gd name="T49" fmla="*/ 36 h 68"/>
                <a:gd name="T50" fmla="*/ 29 w 63"/>
                <a:gd name="T51" fmla="*/ 29 h 68"/>
                <a:gd name="T52" fmla="*/ 29 w 63"/>
                <a:gd name="T53" fmla="*/ 29 h 68"/>
                <a:gd name="T54" fmla="*/ 41 w 63"/>
                <a:gd name="T55" fmla="*/ 16 h 68"/>
                <a:gd name="T56" fmla="*/ 44 w 63"/>
                <a:gd name="T57" fmla="*/ 12 h 68"/>
                <a:gd name="T58" fmla="*/ 46 w 63"/>
                <a:gd name="T59" fmla="*/ 10 h 68"/>
                <a:gd name="T60" fmla="*/ 48 w 63"/>
                <a:gd name="T61" fmla="*/ 9 h 68"/>
                <a:gd name="T62" fmla="*/ 50 w 63"/>
                <a:gd name="T63" fmla="*/ 7 h 68"/>
                <a:gd name="T64" fmla="*/ 51 w 63"/>
                <a:gd name="T65" fmla="*/ 6 h 68"/>
                <a:gd name="T66" fmla="*/ 55 w 63"/>
                <a:gd name="T67" fmla="*/ 2 h 68"/>
                <a:gd name="T68" fmla="*/ 57 w 63"/>
                <a:gd name="T69"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68">
                  <a:moveTo>
                    <a:pt x="57" y="1"/>
                  </a:moveTo>
                  <a:cubicBezTo>
                    <a:pt x="59" y="0"/>
                    <a:pt x="61" y="0"/>
                    <a:pt x="63" y="1"/>
                  </a:cubicBezTo>
                  <a:cubicBezTo>
                    <a:pt x="57" y="13"/>
                    <a:pt x="44" y="20"/>
                    <a:pt x="37" y="31"/>
                  </a:cubicBezTo>
                  <a:cubicBezTo>
                    <a:pt x="36" y="32"/>
                    <a:pt x="36" y="32"/>
                    <a:pt x="35" y="33"/>
                  </a:cubicBezTo>
                  <a:cubicBezTo>
                    <a:pt x="34" y="34"/>
                    <a:pt x="33" y="35"/>
                    <a:pt x="32" y="36"/>
                  </a:cubicBezTo>
                  <a:cubicBezTo>
                    <a:pt x="30" y="39"/>
                    <a:pt x="28" y="41"/>
                    <a:pt x="27" y="44"/>
                  </a:cubicBezTo>
                  <a:cubicBezTo>
                    <a:pt x="22" y="49"/>
                    <a:pt x="18" y="54"/>
                    <a:pt x="14" y="59"/>
                  </a:cubicBezTo>
                  <a:cubicBezTo>
                    <a:pt x="10" y="63"/>
                    <a:pt x="8" y="67"/>
                    <a:pt x="3" y="68"/>
                  </a:cubicBezTo>
                  <a:cubicBezTo>
                    <a:pt x="2" y="68"/>
                    <a:pt x="1" y="68"/>
                    <a:pt x="0" y="67"/>
                  </a:cubicBezTo>
                  <a:cubicBezTo>
                    <a:pt x="0" y="65"/>
                    <a:pt x="1" y="64"/>
                    <a:pt x="2" y="63"/>
                  </a:cubicBezTo>
                  <a:cubicBezTo>
                    <a:pt x="2" y="63"/>
                    <a:pt x="2" y="63"/>
                    <a:pt x="2" y="63"/>
                  </a:cubicBezTo>
                  <a:cubicBezTo>
                    <a:pt x="2" y="61"/>
                    <a:pt x="5" y="61"/>
                    <a:pt x="5" y="59"/>
                  </a:cubicBezTo>
                  <a:cubicBezTo>
                    <a:pt x="5" y="58"/>
                    <a:pt x="5" y="58"/>
                    <a:pt x="5" y="58"/>
                  </a:cubicBezTo>
                  <a:cubicBezTo>
                    <a:pt x="6" y="57"/>
                    <a:pt x="6" y="56"/>
                    <a:pt x="7" y="55"/>
                  </a:cubicBezTo>
                  <a:cubicBezTo>
                    <a:pt x="8" y="55"/>
                    <a:pt x="9" y="55"/>
                    <a:pt x="9" y="54"/>
                  </a:cubicBezTo>
                  <a:cubicBezTo>
                    <a:pt x="9" y="53"/>
                    <a:pt x="11" y="53"/>
                    <a:pt x="12" y="51"/>
                  </a:cubicBezTo>
                  <a:cubicBezTo>
                    <a:pt x="12" y="50"/>
                    <a:pt x="12" y="50"/>
                    <a:pt x="12" y="50"/>
                  </a:cubicBezTo>
                  <a:cubicBezTo>
                    <a:pt x="12" y="49"/>
                    <a:pt x="15" y="49"/>
                    <a:pt x="15" y="47"/>
                  </a:cubicBezTo>
                  <a:cubicBezTo>
                    <a:pt x="15" y="47"/>
                    <a:pt x="15" y="47"/>
                    <a:pt x="15" y="47"/>
                  </a:cubicBezTo>
                  <a:cubicBezTo>
                    <a:pt x="16" y="45"/>
                    <a:pt x="18" y="45"/>
                    <a:pt x="19" y="43"/>
                  </a:cubicBezTo>
                  <a:cubicBezTo>
                    <a:pt x="19" y="43"/>
                    <a:pt x="19" y="43"/>
                    <a:pt x="19" y="43"/>
                  </a:cubicBezTo>
                  <a:cubicBezTo>
                    <a:pt x="19" y="41"/>
                    <a:pt x="20" y="40"/>
                    <a:pt x="21" y="39"/>
                  </a:cubicBezTo>
                  <a:cubicBezTo>
                    <a:pt x="22" y="39"/>
                    <a:pt x="22" y="39"/>
                    <a:pt x="22" y="38"/>
                  </a:cubicBezTo>
                  <a:cubicBezTo>
                    <a:pt x="23" y="37"/>
                    <a:pt x="23" y="36"/>
                    <a:pt x="24" y="36"/>
                  </a:cubicBezTo>
                  <a:cubicBezTo>
                    <a:pt x="24" y="36"/>
                    <a:pt x="24" y="36"/>
                    <a:pt x="24" y="36"/>
                  </a:cubicBezTo>
                  <a:cubicBezTo>
                    <a:pt x="25" y="33"/>
                    <a:pt x="27" y="31"/>
                    <a:pt x="29" y="29"/>
                  </a:cubicBezTo>
                  <a:cubicBezTo>
                    <a:pt x="29" y="29"/>
                    <a:pt x="29" y="29"/>
                    <a:pt x="29" y="29"/>
                  </a:cubicBezTo>
                  <a:cubicBezTo>
                    <a:pt x="34" y="25"/>
                    <a:pt x="36" y="19"/>
                    <a:pt x="41" y="16"/>
                  </a:cubicBezTo>
                  <a:cubicBezTo>
                    <a:pt x="41" y="14"/>
                    <a:pt x="44" y="14"/>
                    <a:pt x="44" y="12"/>
                  </a:cubicBezTo>
                  <a:cubicBezTo>
                    <a:pt x="45" y="11"/>
                    <a:pt x="45" y="11"/>
                    <a:pt x="46" y="10"/>
                  </a:cubicBezTo>
                  <a:cubicBezTo>
                    <a:pt x="46" y="10"/>
                    <a:pt x="47" y="10"/>
                    <a:pt x="48" y="9"/>
                  </a:cubicBezTo>
                  <a:cubicBezTo>
                    <a:pt x="49" y="9"/>
                    <a:pt x="49" y="8"/>
                    <a:pt x="50" y="7"/>
                  </a:cubicBezTo>
                  <a:cubicBezTo>
                    <a:pt x="50" y="6"/>
                    <a:pt x="50" y="6"/>
                    <a:pt x="51" y="6"/>
                  </a:cubicBezTo>
                  <a:cubicBezTo>
                    <a:pt x="53" y="4"/>
                    <a:pt x="55" y="4"/>
                    <a:pt x="55" y="2"/>
                  </a:cubicBezTo>
                  <a:cubicBezTo>
                    <a:pt x="56" y="1"/>
                    <a:pt x="56" y="1"/>
                    <a:pt x="57" y="1"/>
                  </a:cubicBezTo>
                  <a:close/>
                </a:path>
              </a:pathLst>
            </a:custGeom>
            <a:solidFill>
              <a:srgbClr val="4C48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415"/>
            <p:cNvSpPr/>
            <p:nvPr userDrawn="1"/>
          </p:nvSpPr>
          <p:spPr bwMode="auto">
            <a:xfrm>
              <a:off x="8520113" y="991508"/>
              <a:ext cx="19050" cy="26988"/>
            </a:xfrm>
            <a:custGeom>
              <a:avLst/>
              <a:gdLst>
                <a:gd name="T0" fmla="*/ 0 w 10"/>
                <a:gd name="T1" fmla="*/ 13 h 15"/>
                <a:gd name="T2" fmla="*/ 8 w 10"/>
                <a:gd name="T3" fmla="*/ 0 h 15"/>
                <a:gd name="T4" fmla="*/ 9 w 10"/>
                <a:gd name="T5" fmla="*/ 1 h 15"/>
                <a:gd name="T6" fmla="*/ 10 w 10"/>
                <a:gd name="T7" fmla="*/ 3 h 15"/>
                <a:gd name="T8" fmla="*/ 5 w 10"/>
                <a:gd name="T9" fmla="*/ 14 h 15"/>
                <a:gd name="T10" fmla="*/ 2 w 10"/>
                <a:gd name="T11" fmla="*/ 14 h 15"/>
                <a:gd name="T12" fmla="*/ 0 w 10"/>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0" y="13"/>
                  </a:moveTo>
                  <a:cubicBezTo>
                    <a:pt x="3" y="9"/>
                    <a:pt x="4" y="4"/>
                    <a:pt x="8" y="0"/>
                  </a:cubicBezTo>
                  <a:cubicBezTo>
                    <a:pt x="8" y="0"/>
                    <a:pt x="9" y="0"/>
                    <a:pt x="9" y="1"/>
                  </a:cubicBezTo>
                  <a:cubicBezTo>
                    <a:pt x="10" y="1"/>
                    <a:pt x="10" y="2"/>
                    <a:pt x="10" y="3"/>
                  </a:cubicBezTo>
                  <a:cubicBezTo>
                    <a:pt x="10" y="8"/>
                    <a:pt x="9" y="12"/>
                    <a:pt x="5" y="14"/>
                  </a:cubicBezTo>
                  <a:cubicBezTo>
                    <a:pt x="4" y="15"/>
                    <a:pt x="3" y="15"/>
                    <a:pt x="2" y="14"/>
                  </a:cubicBezTo>
                  <a:cubicBezTo>
                    <a:pt x="1" y="14"/>
                    <a:pt x="1" y="13"/>
                    <a:pt x="0" y="13"/>
                  </a:cubicBezTo>
                  <a:close/>
                </a:path>
              </a:pathLst>
            </a:custGeom>
            <a:solidFill>
              <a:srgbClr val="6562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416"/>
            <p:cNvSpPr/>
            <p:nvPr userDrawn="1"/>
          </p:nvSpPr>
          <p:spPr bwMode="auto">
            <a:xfrm>
              <a:off x="8534400" y="967695"/>
              <a:ext cx="19050" cy="23813"/>
            </a:xfrm>
            <a:custGeom>
              <a:avLst/>
              <a:gdLst>
                <a:gd name="T0" fmla="*/ 0 w 10"/>
                <a:gd name="T1" fmla="*/ 13 h 13"/>
                <a:gd name="T2" fmla="*/ 7 w 10"/>
                <a:gd name="T3" fmla="*/ 0 h 13"/>
                <a:gd name="T4" fmla="*/ 9 w 10"/>
                <a:gd name="T5" fmla="*/ 2 h 13"/>
                <a:gd name="T6" fmla="*/ 6 w 10"/>
                <a:gd name="T7" fmla="*/ 11 h 13"/>
                <a:gd name="T8" fmla="*/ 4 w 10"/>
                <a:gd name="T9" fmla="*/ 13 h 13"/>
                <a:gd name="T10" fmla="*/ 1 w 10"/>
                <a:gd name="T11" fmla="*/ 13 h 13"/>
                <a:gd name="T12" fmla="*/ 0 w 1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0" y="13"/>
                  </a:moveTo>
                  <a:cubicBezTo>
                    <a:pt x="2" y="8"/>
                    <a:pt x="4" y="4"/>
                    <a:pt x="7" y="0"/>
                  </a:cubicBezTo>
                  <a:cubicBezTo>
                    <a:pt x="8" y="0"/>
                    <a:pt x="9" y="1"/>
                    <a:pt x="9" y="2"/>
                  </a:cubicBezTo>
                  <a:cubicBezTo>
                    <a:pt x="10" y="6"/>
                    <a:pt x="9" y="9"/>
                    <a:pt x="6" y="11"/>
                  </a:cubicBezTo>
                  <a:cubicBezTo>
                    <a:pt x="5" y="12"/>
                    <a:pt x="5" y="13"/>
                    <a:pt x="4" y="13"/>
                  </a:cubicBezTo>
                  <a:cubicBezTo>
                    <a:pt x="3" y="13"/>
                    <a:pt x="2" y="13"/>
                    <a:pt x="1" y="13"/>
                  </a:cubicBezTo>
                  <a:lnTo>
                    <a:pt x="0" y="13"/>
                  </a:lnTo>
                  <a:close/>
                </a:path>
              </a:pathLst>
            </a:custGeom>
            <a:solidFill>
              <a:srgbClr val="655C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417"/>
            <p:cNvSpPr/>
            <p:nvPr userDrawn="1"/>
          </p:nvSpPr>
          <p:spPr bwMode="auto">
            <a:xfrm>
              <a:off x="8550275" y="943883"/>
              <a:ext cx="17463" cy="19050"/>
            </a:xfrm>
            <a:custGeom>
              <a:avLst/>
              <a:gdLst>
                <a:gd name="T0" fmla="*/ 0 w 10"/>
                <a:gd name="T1" fmla="*/ 10 h 11"/>
                <a:gd name="T2" fmla="*/ 6 w 10"/>
                <a:gd name="T3" fmla="*/ 0 h 11"/>
                <a:gd name="T4" fmla="*/ 10 w 10"/>
                <a:gd name="T5" fmla="*/ 2 h 11"/>
                <a:gd name="T6" fmla="*/ 5 w 10"/>
                <a:gd name="T7" fmla="*/ 11 h 11"/>
                <a:gd name="T8" fmla="*/ 1 w 10"/>
                <a:gd name="T9" fmla="*/ 11 h 11"/>
                <a:gd name="T10" fmla="*/ 0 w 10"/>
                <a:gd name="T11" fmla="*/ 10 h 11"/>
              </a:gdLst>
              <a:ahLst/>
              <a:cxnLst>
                <a:cxn ang="0">
                  <a:pos x="T0" y="T1"/>
                </a:cxn>
                <a:cxn ang="0">
                  <a:pos x="T2" y="T3"/>
                </a:cxn>
                <a:cxn ang="0">
                  <a:pos x="T4" y="T5"/>
                </a:cxn>
                <a:cxn ang="0">
                  <a:pos x="T6" y="T7"/>
                </a:cxn>
                <a:cxn ang="0">
                  <a:pos x="T8" y="T9"/>
                </a:cxn>
                <a:cxn ang="0">
                  <a:pos x="T10" y="T11"/>
                </a:cxn>
              </a:cxnLst>
              <a:rect l="0" t="0" r="r" b="b"/>
              <a:pathLst>
                <a:path w="10" h="11">
                  <a:moveTo>
                    <a:pt x="0" y="10"/>
                  </a:moveTo>
                  <a:cubicBezTo>
                    <a:pt x="1" y="6"/>
                    <a:pt x="4" y="3"/>
                    <a:pt x="6" y="0"/>
                  </a:cubicBezTo>
                  <a:cubicBezTo>
                    <a:pt x="8" y="0"/>
                    <a:pt x="10" y="0"/>
                    <a:pt x="10" y="2"/>
                  </a:cubicBezTo>
                  <a:cubicBezTo>
                    <a:pt x="10" y="6"/>
                    <a:pt x="8" y="9"/>
                    <a:pt x="5" y="11"/>
                  </a:cubicBezTo>
                  <a:cubicBezTo>
                    <a:pt x="4" y="11"/>
                    <a:pt x="3" y="11"/>
                    <a:pt x="1" y="11"/>
                  </a:cubicBezTo>
                  <a:cubicBezTo>
                    <a:pt x="1" y="11"/>
                    <a:pt x="1" y="10"/>
                    <a:pt x="0" y="10"/>
                  </a:cubicBezTo>
                  <a:close/>
                </a:path>
              </a:pathLst>
            </a:custGeom>
            <a:solidFill>
              <a:srgbClr val="6D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418"/>
            <p:cNvSpPr/>
            <p:nvPr userDrawn="1"/>
          </p:nvSpPr>
          <p:spPr bwMode="auto">
            <a:xfrm>
              <a:off x="8502650" y="1028020"/>
              <a:ext cx="17463" cy="20638"/>
            </a:xfrm>
            <a:custGeom>
              <a:avLst/>
              <a:gdLst>
                <a:gd name="T0" fmla="*/ 0 w 10"/>
                <a:gd name="T1" fmla="*/ 10 h 12"/>
                <a:gd name="T2" fmla="*/ 0 w 10"/>
                <a:gd name="T3" fmla="*/ 8 h 12"/>
                <a:gd name="T4" fmla="*/ 4 w 10"/>
                <a:gd name="T5" fmla="*/ 1 h 12"/>
                <a:gd name="T6" fmla="*/ 6 w 10"/>
                <a:gd name="T7" fmla="*/ 0 h 12"/>
                <a:gd name="T8" fmla="*/ 10 w 10"/>
                <a:gd name="T9" fmla="*/ 2 h 12"/>
                <a:gd name="T10" fmla="*/ 4 w 10"/>
                <a:gd name="T11" fmla="*/ 12 h 12"/>
                <a:gd name="T12" fmla="*/ 1 w 10"/>
                <a:gd name="T13" fmla="*/ 12 h 12"/>
                <a:gd name="T14" fmla="*/ 0 w 10"/>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0" y="10"/>
                  </a:moveTo>
                  <a:cubicBezTo>
                    <a:pt x="0" y="10"/>
                    <a:pt x="0" y="9"/>
                    <a:pt x="0" y="8"/>
                  </a:cubicBezTo>
                  <a:cubicBezTo>
                    <a:pt x="2" y="6"/>
                    <a:pt x="3" y="4"/>
                    <a:pt x="4" y="1"/>
                  </a:cubicBezTo>
                  <a:cubicBezTo>
                    <a:pt x="5" y="1"/>
                    <a:pt x="5" y="1"/>
                    <a:pt x="6" y="0"/>
                  </a:cubicBezTo>
                  <a:cubicBezTo>
                    <a:pt x="8" y="0"/>
                    <a:pt x="9" y="1"/>
                    <a:pt x="10" y="2"/>
                  </a:cubicBezTo>
                  <a:cubicBezTo>
                    <a:pt x="10" y="7"/>
                    <a:pt x="8" y="10"/>
                    <a:pt x="4" y="12"/>
                  </a:cubicBezTo>
                  <a:cubicBezTo>
                    <a:pt x="3" y="12"/>
                    <a:pt x="2" y="12"/>
                    <a:pt x="1" y="12"/>
                  </a:cubicBezTo>
                  <a:cubicBezTo>
                    <a:pt x="1" y="11"/>
                    <a:pt x="0" y="11"/>
                    <a:pt x="0" y="10"/>
                  </a:cubicBezTo>
                  <a:close/>
                </a:path>
              </a:pathLst>
            </a:custGeom>
            <a:solidFill>
              <a:srgbClr val="7871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419"/>
            <p:cNvSpPr/>
            <p:nvPr userDrawn="1"/>
          </p:nvSpPr>
          <p:spPr bwMode="auto">
            <a:xfrm>
              <a:off x="8567738" y="910545"/>
              <a:ext cx="19050" cy="22225"/>
            </a:xfrm>
            <a:custGeom>
              <a:avLst/>
              <a:gdLst>
                <a:gd name="T0" fmla="*/ 0 w 10"/>
                <a:gd name="T1" fmla="*/ 8 h 12"/>
                <a:gd name="T2" fmla="*/ 7 w 10"/>
                <a:gd name="T3" fmla="*/ 0 h 12"/>
                <a:gd name="T4" fmla="*/ 8 w 10"/>
                <a:gd name="T5" fmla="*/ 1 h 12"/>
                <a:gd name="T6" fmla="*/ 9 w 10"/>
                <a:gd name="T7" fmla="*/ 3 h 12"/>
                <a:gd name="T8" fmla="*/ 9 w 10"/>
                <a:gd name="T9" fmla="*/ 6 h 12"/>
                <a:gd name="T10" fmla="*/ 7 w 10"/>
                <a:gd name="T11" fmla="*/ 10 h 12"/>
                <a:gd name="T12" fmla="*/ 7 w 10"/>
                <a:gd name="T13" fmla="*/ 11 h 12"/>
                <a:gd name="T14" fmla="*/ 5 w 10"/>
                <a:gd name="T15" fmla="*/ 12 h 12"/>
                <a:gd name="T16" fmla="*/ 4 w 10"/>
                <a:gd name="T17" fmla="*/ 12 h 12"/>
                <a:gd name="T18" fmla="*/ 2 w 10"/>
                <a:gd name="T19" fmla="*/ 11 h 12"/>
                <a:gd name="T20" fmla="*/ 1 w 10"/>
                <a:gd name="T21" fmla="*/ 10 h 12"/>
                <a:gd name="T22" fmla="*/ 0 w 10"/>
                <a:gd name="T2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2">
                  <a:moveTo>
                    <a:pt x="0" y="8"/>
                  </a:moveTo>
                  <a:cubicBezTo>
                    <a:pt x="3" y="6"/>
                    <a:pt x="5" y="3"/>
                    <a:pt x="7" y="0"/>
                  </a:cubicBezTo>
                  <a:cubicBezTo>
                    <a:pt x="7" y="0"/>
                    <a:pt x="8" y="0"/>
                    <a:pt x="8" y="1"/>
                  </a:cubicBezTo>
                  <a:cubicBezTo>
                    <a:pt x="9" y="1"/>
                    <a:pt x="9" y="2"/>
                    <a:pt x="9" y="3"/>
                  </a:cubicBezTo>
                  <a:cubicBezTo>
                    <a:pt x="10" y="4"/>
                    <a:pt x="10" y="5"/>
                    <a:pt x="9" y="6"/>
                  </a:cubicBezTo>
                  <a:cubicBezTo>
                    <a:pt x="9" y="7"/>
                    <a:pt x="8" y="9"/>
                    <a:pt x="7" y="10"/>
                  </a:cubicBezTo>
                  <a:cubicBezTo>
                    <a:pt x="7" y="11"/>
                    <a:pt x="7" y="11"/>
                    <a:pt x="7" y="11"/>
                  </a:cubicBezTo>
                  <a:cubicBezTo>
                    <a:pt x="6" y="12"/>
                    <a:pt x="6" y="12"/>
                    <a:pt x="5" y="12"/>
                  </a:cubicBezTo>
                  <a:cubicBezTo>
                    <a:pt x="5" y="12"/>
                    <a:pt x="4" y="12"/>
                    <a:pt x="4" y="12"/>
                  </a:cubicBezTo>
                  <a:cubicBezTo>
                    <a:pt x="3" y="12"/>
                    <a:pt x="2" y="12"/>
                    <a:pt x="2" y="11"/>
                  </a:cubicBezTo>
                  <a:cubicBezTo>
                    <a:pt x="1" y="11"/>
                    <a:pt x="1" y="11"/>
                    <a:pt x="1" y="10"/>
                  </a:cubicBezTo>
                  <a:cubicBezTo>
                    <a:pt x="1" y="10"/>
                    <a:pt x="1" y="9"/>
                    <a:pt x="0" y="8"/>
                  </a:cubicBezTo>
                  <a:close/>
                </a:path>
              </a:pathLst>
            </a:custGeom>
            <a:solidFill>
              <a:srgbClr val="6463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420"/>
            <p:cNvSpPr/>
            <p:nvPr userDrawn="1"/>
          </p:nvSpPr>
          <p:spPr bwMode="auto">
            <a:xfrm>
              <a:off x="8561388" y="928008"/>
              <a:ext cx="12700" cy="17463"/>
            </a:xfrm>
            <a:custGeom>
              <a:avLst/>
              <a:gdLst>
                <a:gd name="T0" fmla="*/ 3 w 7"/>
                <a:gd name="T1" fmla="*/ 9 h 9"/>
                <a:gd name="T2" fmla="*/ 0 w 7"/>
                <a:gd name="T3" fmla="*/ 8 h 9"/>
                <a:gd name="T4" fmla="*/ 5 w 7"/>
                <a:gd name="T5" fmla="*/ 0 h 9"/>
                <a:gd name="T6" fmla="*/ 6 w 7"/>
                <a:gd name="T7" fmla="*/ 1 h 9"/>
                <a:gd name="T8" fmla="*/ 7 w 7"/>
                <a:gd name="T9" fmla="*/ 3 h 9"/>
                <a:gd name="T10" fmla="*/ 3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3" y="9"/>
                  </a:moveTo>
                  <a:cubicBezTo>
                    <a:pt x="2" y="8"/>
                    <a:pt x="1" y="8"/>
                    <a:pt x="0" y="8"/>
                  </a:cubicBezTo>
                  <a:cubicBezTo>
                    <a:pt x="2" y="5"/>
                    <a:pt x="3" y="3"/>
                    <a:pt x="5" y="0"/>
                  </a:cubicBezTo>
                  <a:cubicBezTo>
                    <a:pt x="6" y="1"/>
                    <a:pt x="6" y="1"/>
                    <a:pt x="6" y="1"/>
                  </a:cubicBezTo>
                  <a:cubicBezTo>
                    <a:pt x="6" y="2"/>
                    <a:pt x="7" y="3"/>
                    <a:pt x="7" y="3"/>
                  </a:cubicBezTo>
                  <a:cubicBezTo>
                    <a:pt x="7" y="6"/>
                    <a:pt x="7" y="9"/>
                    <a:pt x="3" y="9"/>
                  </a:cubicBezTo>
                  <a:close/>
                </a:path>
              </a:pathLst>
            </a:custGeom>
            <a:solidFill>
              <a:srgbClr val="575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421"/>
            <p:cNvSpPr/>
            <p:nvPr userDrawn="1"/>
          </p:nvSpPr>
          <p:spPr bwMode="auto">
            <a:xfrm>
              <a:off x="8513763" y="1015320"/>
              <a:ext cx="12700" cy="15875"/>
            </a:xfrm>
            <a:custGeom>
              <a:avLst/>
              <a:gdLst>
                <a:gd name="T0" fmla="*/ 3 w 7"/>
                <a:gd name="T1" fmla="*/ 8 h 9"/>
                <a:gd name="T2" fmla="*/ 0 w 7"/>
                <a:gd name="T3" fmla="*/ 7 h 9"/>
                <a:gd name="T4" fmla="*/ 4 w 7"/>
                <a:gd name="T5" fmla="*/ 0 h 9"/>
                <a:gd name="T6" fmla="*/ 5 w 7"/>
                <a:gd name="T7" fmla="*/ 1 h 9"/>
                <a:gd name="T8" fmla="*/ 7 w 7"/>
                <a:gd name="T9" fmla="*/ 3 h 9"/>
                <a:gd name="T10" fmla="*/ 7 w 7"/>
                <a:gd name="T11" fmla="*/ 6 h 9"/>
                <a:gd name="T12" fmla="*/ 3 w 7"/>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3" y="8"/>
                  </a:moveTo>
                  <a:cubicBezTo>
                    <a:pt x="2" y="8"/>
                    <a:pt x="1" y="8"/>
                    <a:pt x="0" y="7"/>
                  </a:cubicBezTo>
                  <a:cubicBezTo>
                    <a:pt x="1" y="5"/>
                    <a:pt x="3" y="3"/>
                    <a:pt x="4" y="0"/>
                  </a:cubicBezTo>
                  <a:cubicBezTo>
                    <a:pt x="5" y="1"/>
                    <a:pt x="5" y="1"/>
                    <a:pt x="5" y="1"/>
                  </a:cubicBezTo>
                  <a:cubicBezTo>
                    <a:pt x="6" y="1"/>
                    <a:pt x="7" y="2"/>
                    <a:pt x="7" y="3"/>
                  </a:cubicBezTo>
                  <a:cubicBezTo>
                    <a:pt x="7" y="4"/>
                    <a:pt x="7" y="5"/>
                    <a:pt x="7" y="6"/>
                  </a:cubicBezTo>
                  <a:cubicBezTo>
                    <a:pt x="6" y="7"/>
                    <a:pt x="5" y="9"/>
                    <a:pt x="3" y="8"/>
                  </a:cubicBezTo>
                  <a:close/>
                </a:path>
              </a:pathLst>
            </a:custGeom>
            <a:solidFill>
              <a:srgbClr val="605A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422"/>
            <p:cNvSpPr/>
            <p:nvPr userDrawn="1"/>
          </p:nvSpPr>
          <p:spPr bwMode="auto">
            <a:xfrm>
              <a:off x="8548688" y="961345"/>
              <a:ext cx="4763" cy="11113"/>
            </a:xfrm>
            <a:custGeom>
              <a:avLst/>
              <a:gdLst>
                <a:gd name="T0" fmla="*/ 1 w 3"/>
                <a:gd name="T1" fmla="*/ 6 h 6"/>
                <a:gd name="T2" fmla="*/ 0 w 3"/>
                <a:gd name="T3" fmla="*/ 3 h 6"/>
                <a:gd name="T4" fmla="*/ 1 w 3"/>
                <a:gd name="T5" fmla="*/ 0 h 6"/>
                <a:gd name="T6" fmla="*/ 2 w 3"/>
                <a:gd name="T7" fmla="*/ 1 h 6"/>
                <a:gd name="T8" fmla="*/ 3 w 3"/>
                <a:gd name="T9" fmla="*/ 2 h 6"/>
                <a:gd name="T10" fmla="*/ 1 w 3"/>
                <a:gd name="T11" fmla="*/ 6 h 6"/>
              </a:gdLst>
              <a:ahLst/>
              <a:cxnLst>
                <a:cxn ang="0">
                  <a:pos x="T0" y="T1"/>
                </a:cxn>
                <a:cxn ang="0">
                  <a:pos x="T2" y="T3"/>
                </a:cxn>
                <a:cxn ang="0">
                  <a:pos x="T4" y="T5"/>
                </a:cxn>
                <a:cxn ang="0">
                  <a:pos x="T6" y="T7"/>
                </a:cxn>
                <a:cxn ang="0">
                  <a:pos x="T8" y="T9"/>
                </a:cxn>
                <a:cxn ang="0">
                  <a:pos x="T10" y="T11"/>
                </a:cxn>
              </a:cxnLst>
              <a:rect l="0" t="0" r="r" b="b"/>
              <a:pathLst>
                <a:path w="3" h="6">
                  <a:moveTo>
                    <a:pt x="1" y="6"/>
                  </a:moveTo>
                  <a:cubicBezTo>
                    <a:pt x="1" y="5"/>
                    <a:pt x="0" y="4"/>
                    <a:pt x="0" y="3"/>
                  </a:cubicBezTo>
                  <a:cubicBezTo>
                    <a:pt x="0" y="2"/>
                    <a:pt x="1" y="1"/>
                    <a:pt x="1" y="0"/>
                  </a:cubicBezTo>
                  <a:cubicBezTo>
                    <a:pt x="1" y="0"/>
                    <a:pt x="1" y="1"/>
                    <a:pt x="2" y="1"/>
                  </a:cubicBezTo>
                  <a:cubicBezTo>
                    <a:pt x="2" y="1"/>
                    <a:pt x="3" y="2"/>
                    <a:pt x="3" y="2"/>
                  </a:cubicBezTo>
                  <a:cubicBezTo>
                    <a:pt x="3" y="4"/>
                    <a:pt x="3" y="5"/>
                    <a:pt x="1" y="6"/>
                  </a:cubicBezTo>
                  <a:close/>
                </a:path>
              </a:pathLst>
            </a:custGeom>
            <a:solidFill>
              <a:srgbClr val="393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423"/>
            <p:cNvSpPr/>
            <p:nvPr userDrawn="1"/>
          </p:nvSpPr>
          <p:spPr bwMode="auto">
            <a:xfrm>
              <a:off x="8734425" y="689883"/>
              <a:ext cx="6350" cy="7938"/>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3" y="2"/>
                    <a:pt x="2" y="3"/>
                    <a:pt x="0" y="4"/>
                  </a:cubicBezTo>
                  <a:cubicBezTo>
                    <a:pt x="0" y="2"/>
                    <a:pt x="1" y="0"/>
                    <a:pt x="3" y="0"/>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424"/>
            <p:cNvSpPr/>
            <p:nvPr userDrawn="1"/>
          </p:nvSpPr>
          <p:spPr bwMode="auto">
            <a:xfrm>
              <a:off x="8753475" y="672420"/>
              <a:ext cx="6350" cy="635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2"/>
                    <a:pt x="2" y="3"/>
                    <a:pt x="0" y="4"/>
                  </a:cubicBezTo>
                  <a:cubicBezTo>
                    <a:pt x="1" y="2"/>
                    <a:pt x="2" y="0"/>
                    <a:pt x="4" y="0"/>
                  </a:cubicBezTo>
                  <a:close/>
                </a:path>
              </a:pathLst>
            </a:custGeom>
            <a:solidFill>
              <a:srgbClr val="564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425"/>
            <p:cNvSpPr/>
            <p:nvPr userDrawn="1"/>
          </p:nvSpPr>
          <p:spPr bwMode="auto">
            <a:xfrm>
              <a:off x="8745538" y="681945"/>
              <a:ext cx="6350" cy="4763"/>
            </a:xfrm>
            <a:custGeom>
              <a:avLst/>
              <a:gdLst>
                <a:gd name="T0" fmla="*/ 3 w 3"/>
                <a:gd name="T1" fmla="*/ 0 h 3"/>
                <a:gd name="T2" fmla="*/ 1 w 3"/>
                <a:gd name="T3" fmla="*/ 3 h 3"/>
                <a:gd name="T4" fmla="*/ 1 w 3"/>
                <a:gd name="T5" fmla="*/ 1 h 3"/>
                <a:gd name="T6" fmla="*/ 3 w 3"/>
                <a:gd name="T7" fmla="*/ 0 h 3"/>
              </a:gdLst>
              <a:ahLst/>
              <a:cxnLst>
                <a:cxn ang="0">
                  <a:pos x="T0" y="T1"/>
                </a:cxn>
                <a:cxn ang="0">
                  <a:pos x="T2" y="T3"/>
                </a:cxn>
                <a:cxn ang="0">
                  <a:pos x="T4" y="T5"/>
                </a:cxn>
                <a:cxn ang="0">
                  <a:pos x="T6" y="T7"/>
                </a:cxn>
              </a:cxnLst>
              <a:rect l="0" t="0" r="r" b="b"/>
              <a:pathLst>
                <a:path w="3" h="3">
                  <a:moveTo>
                    <a:pt x="3" y="0"/>
                  </a:moveTo>
                  <a:cubicBezTo>
                    <a:pt x="2" y="1"/>
                    <a:pt x="2" y="2"/>
                    <a:pt x="1" y="3"/>
                  </a:cubicBezTo>
                  <a:cubicBezTo>
                    <a:pt x="1" y="2"/>
                    <a:pt x="0" y="2"/>
                    <a:pt x="1" y="1"/>
                  </a:cubicBezTo>
                  <a:cubicBezTo>
                    <a:pt x="1" y="0"/>
                    <a:pt x="2" y="0"/>
                    <a:pt x="3" y="0"/>
                  </a:cubicBezTo>
                  <a:close/>
                </a:path>
              </a:pathLst>
            </a:custGeom>
            <a:solidFill>
              <a:srgbClr val="564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19" name="组合 418"/>
            <p:cNvGrpSpPr/>
            <p:nvPr userDrawn="1"/>
          </p:nvGrpSpPr>
          <p:grpSpPr>
            <a:xfrm>
              <a:off x="7661275" y="651783"/>
              <a:ext cx="1309688" cy="1177925"/>
              <a:chOff x="7661275" y="187326"/>
              <a:chExt cx="1309688" cy="1177925"/>
            </a:xfrm>
          </p:grpSpPr>
          <p:grpSp>
            <p:nvGrpSpPr>
              <p:cNvPr id="420" name="Group 627"/>
              <p:cNvGrpSpPr/>
              <p:nvPr userDrawn="1"/>
            </p:nvGrpSpPr>
            <p:grpSpPr bwMode="auto">
              <a:xfrm>
                <a:off x="7661275" y="187326"/>
                <a:ext cx="1309688" cy="1177925"/>
                <a:chOff x="4826" y="118"/>
                <a:chExt cx="825" cy="742"/>
              </a:xfrm>
            </p:grpSpPr>
            <p:sp>
              <p:nvSpPr>
                <p:cNvPr id="625" name="Freeform 427"/>
                <p:cNvSpPr/>
                <p:nvPr userDrawn="1"/>
              </p:nvSpPr>
              <p:spPr bwMode="auto">
                <a:xfrm>
                  <a:off x="5508" y="138"/>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2"/>
                      </a:cubicBezTo>
                      <a:cubicBezTo>
                        <a:pt x="2" y="2"/>
                        <a:pt x="1" y="2"/>
                        <a:pt x="0" y="2"/>
                      </a:cubicBezTo>
                      <a:cubicBezTo>
                        <a:pt x="0" y="1"/>
                        <a:pt x="1" y="0"/>
                        <a:pt x="2" y="0"/>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428"/>
                <p:cNvSpPr/>
                <p:nvPr userDrawn="1"/>
              </p:nvSpPr>
              <p:spPr bwMode="auto">
                <a:xfrm>
                  <a:off x="4875" y="660"/>
                  <a:ext cx="104" cy="49"/>
                </a:xfrm>
                <a:custGeom>
                  <a:avLst/>
                  <a:gdLst>
                    <a:gd name="T0" fmla="*/ 83 w 90"/>
                    <a:gd name="T1" fmla="*/ 40 h 42"/>
                    <a:gd name="T2" fmla="*/ 77 w 90"/>
                    <a:gd name="T3" fmla="*/ 42 h 42"/>
                    <a:gd name="T4" fmla="*/ 54 w 90"/>
                    <a:gd name="T5" fmla="*/ 42 h 42"/>
                    <a:gd name="T6" fmla="*/ 51 w 90"/>
                    <a:gd name="T7" fmla="*/ 40 h 42"/>
                    <a:gd name="T8" fmla="*/ 4 w 90"/>
                    <a:gd name="T9" fmla="*/ 34 h 42"/>
                    <a:gd name="T10" fmla="*/ 1 w 90"/>
                    <a:gd name="T11" fmla="*/ 33 h 42"/>
                    <a:gd name="T12" fmla="*/ 0 w 90"/>
                    <a:gd name="T13" fmla="*/ 30 h 42"/>
                    <a:gd name="T14" fmla="*/ 0 w 90"/>
                    <a:gd name="T15" fmla="*/ 28 h 42"/>
                    <a:gd name="T16" fmla="*/ 2 w 90"/>
                    <a:gd name="T17" fmla="*/ 27 h 42"/>
                    <a:gd name="T18" fmla="*/ 8 w 90"/>
                    <a:gd name="T19" fmla="*/ 27 h 42"/>
                    <a:gd name="T20" fmla="*/ 21 w 90"/>
                    <a:gd name="T21" fmla="*/ 29 h 42"/>
                    <a:gd name="T22" fmla="*/ 34 w 90"/>
                    <a:gd name="T23" fmla="*/ 32 h 42"/>
                    <a:gd name="T24" fmla="*/ 35 w 90"/>
                    <a:gd name="T25" fmla="*/ 32 h 42"/>
                    <a:gd name="T26" fmla="*/ 35 w 90"/>
                    <a:gd name="T27" fmla="*/ 31 h 42"/>
                    <a:gd name="T28" fmla="*/ 32 w 90"/>
                    <a:gd name="T29" fmla="*/ 32 h 42"/>
                    <a:gd name="T30" fmla="*/ 21 w 90"/>
                    <a:gd name="T31" fmla="*/ 29 h 42"/>
                    <a:gd name="T32" fmla="*/ 13 w 90"/>
                    <a:gd name="T33" fmla="*/ 26 h 42"/>
                    <a:gd name="T34" fmla="*/ 12 w 90"/>
                    <a:gd name="T35" fmla="*/ 18 h 42"/>
                    <a:gd name="T36" fmla="*/ 12 w 90"/>
                    <a:gd name="T37" fmla="*/ 15 h 42"/>
                    <a:gd name="T38" fmla="*/ 16 w 90"/>
                    <a:gd name="T39" fmla="*/ 10 h 42"/>
                    <a:gd name="T40" fmla="*/ 30 w 90"/>
                    <a:gd name="T41" fmla="*/ 3 h 42"/>
                    <a:gd name="T42" fmla="*/ 41 w 90"/>
                    <a:gd name="T43" fmla="*/ 4 h 42"/>
                    <a:gd name="T44" fmla="*/ 51 w 90"/>
                    <a:gd name="T45" fmla="*/ 11 h 42"/>
                    <a:gd name="T46" fmla="*/ 42 w 90"/>
                    <a:gd name="T47" fmla="*/ 14 h 42"/>
                    <a:gd name="T48" fmla="*/ 39 w 90"/>
                    <a:gd name="T49" fmla="*/ 14 h 42"/>
                    <a:gd name="T50" fmla="*/ 42 w 90"/>
                    <a:gd name="T51" fmla="*/ 22 h 42"/>
                    <a:gd name="T52" fmla="*/ 48 w 90"/>
                    <a:gd name="T53" fmla="*/ 30 h 42"/>
                    <a:gd name="T54" fmla="*/ 83 w 90"/>
                    <a:gd name="T55" fmla="*/ 30 h 42"/>
                    <a:gd name="T56" fmla="*/ 86 w 90"/>
                    <a:gd name="T57" fmla="*/ 30 h 42"/>
                    <a:gd name="T58" fmla="*/ 90 w 90"/>
                    <a:gd name="T59" fmla="*/ 32 h 42"/>
                    <a:gd name="T60" fmla="*/ 83 w 90"/>
                    <a:gd name="T6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42">
                      <a:moveTo>
                        <a:pt x="83" y="40"/>
                      </a:moveTo>
                      <a:cubicBezTo>
                        <a:pt x="81" y="41"/>
                        <a:pt x="79" y="42"/>
                        <a:pt x="77" y="42"/>
                      </a:cubicBezTo>
                      <a:cubicBezTo>
                        <a:pt x="69" y="41"/>
                        <a:pt x="61" y="36"/>
                        <a:pt x="54" y="42"/>
                      </a:cubicBezTo>
                      <a:cubicBezTo>
                        <a:pt x="53" y="41"/>
                        <a:pt x="52" y="40"/>
                        <a:pt x="51" y="40"/>
                      </a:cubicBezTo>
                      <a:cubicBezTo>
                        <a:pt x="35" y="38"/>
                        <a:pt x="20" y="36"/>
                        <a:pt x="4" y="34"/>
                      </a:cubicBezTo>
                      <a:cubicBezTo>
                        <a:pt x="3" y="34"/>
                        <a:pt x="2" y="33"/>
                        <a:pt x="1" y="33"/>
                      </a:cubicBezTo>
                      <a:cubicBezTo>
                        <a:pt x="1" y="32"/>
                        <a:pt x="0" y="31"/>
                        <a:pt x="0" y="30"/>
                      </a:cubicBezTo>
                      <a:cubicBezTo>
                        <a:pt x="0" y="29"/>
                        <a:pt x="0" y="29"/>
                        <a:pt x="0" y="28"/>
                      </a:cubicBezTo>
                      <a:cubicBezTo>
                        <a:pt x="1" y="28"/>
                        <a:pt x="1" y="27"/>
                        <a:pt x="2" y="27"/>
                      </a:cubicBezTo>
                      <a:cubicBezTo>
                        <a:pt x="4" y="27"/>
                        <a:pt x="6" y="27"/>
                        <a:pt x="8" y="27"/>
                      </a:cubicBezTo>
                      <a:cubicBezTo>
                        <a:pt x="12" y="28"/>
                        <a:pt x="17" y="29"/>
                        <a:pt x="21" y="29"/>
                      </a:cubicBezTo>
                      <a:cubicBezTo>
                        <a:pt x="26" y="29"/>
                        <a:pt x="30" y="32"/>
                        <a:pt x="34" y="32"/>
                      </a:cubicBezTo>
                      <a:cubicBezTo>
                        <a:pt x="34" y="32"/>
                        <a:pt x="35" y="32"/>
                        <a:pt x="35" y="32"/>
                      </a:cubicBezTo>
                      <a:cubicBezTo>
                        <a:pt x="35" y="32"/>
                        <a:pt x="35" y="31"/>
                        <a:pt x="35" y="31"/>
                      </a:cubicBezTo>
                      <a:cubicBezTo>
                        <a:pt x="34" y="31"/>
                        <a:pt x="33" y="32"/>
                        <a:pt x="32" y="32"/>
                      </a:cubicBezTo>
                      <a:cubicBezTo>
                        <a:pt x="28" y="31"/>
                        <a:pt x="25" y="29"/>
                        <a:pt x="21" y="29"/>
                      </a:cubicBezTo>
                      <a:cubicBezTo>
                        <a:pt x="18" y="28"/>
                        <a:pt x="15" y="30"/>
                        <a:pt x="13" y="26"/>
                      </a:cubicBezTo>
                      <a:cubicBezTo>
                        <a:pt x="20" y="22"/>
                        <a:pt x="12" y="21"/>
                        <a:pt x="12" y="18"/>
                      </a:cubicBezTo>
                      <a:cubicBezTo>
                        <a:pt x="11" y="17"/>
                        <a:pt x="12" y="16"/>
                        <a:pt x="12" y="15"/>
                      </a:cubicBezTo>
                      <a:cubicBezTo>
                        <a:pt x="14" y="13"/>
                        <a:pt x="16" y="12"/>
                        <a:pt x="16" y="10"/>
                      </a:cubicBezTo>
                      <a:cubicBezTo>
                        <a:pt x="18" y="1"/>
                        <a:pt x="23" y="0"/>
                        <a:pt x="30" y="3"/>
                      </a:cubicBezTo>
                      <a:cubicBezTo>
                        <a:pt x="34" y="4"/>
                        <a:pt x="37" y="4"/>
                        <a:pt x="41" y="4"/>
                      </a:cubicBezTo>
                      <a:cubicBezTo>
                        <a:pt x="47" y="3"/>
                        <a:pt x="51" y="5"/>
                        <a:pt x="51" y="11"/>
                      </a:cubicBezTo>
                      <a:cubicBezTo>
                        <a:pt x="50" y="17"/>
                        <a:pt x="45" y="14"/>
                        <a:pt x="42" y="14"/>
                      </a:cubicBezTo>
                      <a:cubicBezTo>
                        <a:pt x="41" y="14"/>
                        <a:pt x="39" y="14"/>
                        <a:pt x="39" y="14"/>
                      </a:cubicBezTo>
                      <a:cubicBezTo>
                        <a:pt x="44" y="15"/>
                        <a:pt x="49" y="15"/>
                        <a:pt x="42" y="22"/>
                      </a:cubicBezTo>
                      <a:cubicBezTo>
                        <a:pt x="38" y="28"/>
                        <a:pt x="48" y="26"/>
                        <a:pt x="48" y="30"/>
                      </a:cubicBezTo>
                      <a:cubicBezTo>
                        <a:pt x="59" y="33"/>
                        <a:pt x="71" y="32"/>
                        <a:pt x="83" y="30"/>
                      </a:cubicBezTo>
                      <a:cubicBezTo>
                        <a:pt x="84" y="30"/>
                        <a:pt x="85" y="30"/>
                        <a:pt x="86" y="30"/>
                      </a:cubicBezTo>
                      <a:cubicBezTo>
                        <a:pt x="88" y="30"/>
                        <a:pt x="89" y="30"/>
                        <a:pt x="90" y="32"/>
                      </a:cubicBezTo>
                      <a:cubicBezTo>
                        <a:pt x="89" y="36"/>
                        <a:pt x="86" y="38"/>
                        <a:pt x="83" y="40"/>
                      </a:cubicBezTo>
                      <a:close/>
                    </a:path>
                  </a:pathLst>
                </a:custGeom>
                <a:solidFill>
                  <a:srgbClr val="C2BF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429"/>
                <p:cNvSpPr/>
                <p:nvPr userDrawn="1"/>
              </p:nvSpPr>
              <p:spPr bwMode="auto">
                <a:xfrm>
                  <a:off x="4994" y="574"/>
                  <a:ext cx="23" cy="11"/>
                </a:xfrm>
                <a:custGeom>
                  <a:avLst/>
                  <a:gdLst>
                    <a:gd name="T0" fmla="*/ 0 w 20"/>
                    <a:gd name="T1" fmla="*/ 9 h 10"/>
                    <a:gd name="T2" fmla="*/ 1 w 20"/>
                    <a:gd name="T3" fmla="*/ 6 h 10"/>
                    <a:gd name="T4" fmla="*/ 19 w 20"/>
                    <a:gd name="T5" fmla="*/ 0 h 10"/>
                    <a:gd name="T6" fmla="*/ 20 w 20"/>
                    <a:gd name="T7" fmla="*/ 1 h 10"/>
                    <a:gd name="T8" fmla="*/ 18 w 20"/>
                    <a:gd name="T9" fmla="*/ 4 h 10"/>
                    <a:gd name="T10" fmla="*/ 4 w 20"/>
                    <a:gd name="T11" fmla="*/ 10 h 10"/>
                    <a:gd name="T12" fmla="*/ 0 w 2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9"/>
                      </a:moveTo>
                      <a:cubicBezTo>
                        <a:pt x="1" y="8"/>
                        <a:pt x="1" y="7"/>
                        <a:pt x="1" y="6"/>
                      </a:cubicBezTo>
                      <a:cubicBezTo>
                        <a:pt x="7" y="4"/>
                        <a:pt x="13" y="2"/>
                        <a:pt x="19" y="0"/>
                      </a:cubicBezTo>
                      <a:cubicBezTo>
                        <a:pt x="19" y="0"/>
                        <a:pt x="20" y="1"/>
                        <a:pt x="20" y="1"/>
                      </a:cubicBezTo>
                      <a:cubicBezTo>
                        <a:pt x="20" y="2"/>
                        <a:pt x="19" y="3"/>
                        <a:pt x="18" y="4"/>
                      </a:cubicBezTo>
                      <a:cubicBezTo>
                        <a:pt x="14" y="7"/>
                        <a:pt x="9" y="10"/>
                        <a:pt x="4" y="10"/>
                      </a:cubicBezTo>
                      <a:cubicBezTo>
                        <a:pt x="2" y="10"/>
                        <a:pt x="1" y="10"/>
                        <a:pt x="0" y="9"/>
                      </a:cubicBezTo>
                      <a:close/>
                    </a:path>
                  </a:pathLst>
                </a:custGeom>
                <a:solidFill>
                  <a:srgbClr val="4D3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430"/>
                <p:cNvSpPr/>
                <p:nvPr userDrawn="1"/>
              </p:nvSpPr>
              <p:spPr bwMode="auto">
                <a:xfrm>
                  <a:off x="5016" y="569"/>
                  <a:ext cx="10" cy="8"/>
                </a:xfrm>
                <a:custGeom>
                  <a:avLst/>
                  <a:gdLst>
                    <a:gd name="T0" fmla="*/ 0 w 9"/>
                    <a:gd name="T1" fmla="*/ 5 h 7"/>
                    <a:gd name="T2" fmla="*/ 0 w 9"/>
                    <a:gd name="T3" fmla="*/ 4 h 7"/>
                    <a:gd name="T4" fmla="*/ 8 w 9"/>
                    <a:gd name="T5" fmla="*/ 0 h 7"/>
                    <a:gd name="T6" fmla="*/ 9 w 9"/>
                    <a:gd name="T7" fmla="*/ 2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cubicBezTo>
                        <a:pt x="0" y="5"/>
                        <a:pt x="0" y="4"/>
                        <a:pt x="0" y="4"/>
                      </a:cubicBezTo>
                      <a:cubicBezTo>
                        <a:pt x="3" y="3"/>
                        <a:pt x="6" y="1"/>
                        <a:pt x="8" y="0"/>
                      </a:cubicBezTo>
                      <a:cubicBezTo>
                        <a:pt x="9" y="1"/>
                        <a:pt x="9" y="1"/>
                        <a:pt x="9" y="2"/>
                      </a:cubicBezTo>
                      <a:cubicBezTo>
                        <a:pt x="7" y="6"/>
                        <a:pt x="4" y="7"/>
                        <a:pt x="0" y="5"/>
                      </a:cubicBezTo>
                      <a:close/>
                    </a:path>
                  </a:pathLst>
                </a:custGeom>
                <a:solidFill>
                  <a:srgbClr val="6F49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431"/>
                <p:cNvSpPr/>
                <p:nvPr userDrawn="1"/>
              </p:nvSpPr>
              <p:spPr bwMode="auto">
                <a:xfrm>
                  <a:off x="5046" y="558"/>
                  <a:ext cx="16" cy="9"/>
                </a:xfrm>
                <a:custGeom>
                  <a:avLst/>
                  <a:gdLst>
                    <a:gd name="T0" fmla="*/ 14 w 14"/>
                    <a:gd name="T1" fmla="*/ 0 h 8"/>
                    <a:gd name="T2" fmla="*/ 12 w 14"/>
                    <a:gd name="T3" fmla="*/ 3 h 8"/>
                    <a:gd name="T4" fmla="*/ 8 w 14"/>
                    <a:gd name="T5" fmla="*/ 7 h 8"/>
                    <a:gd name="T6" fmla="*/ 4 w 14"/>
                    <a:gd name="T7" fmla="*/ 8 h 8"/>
                    <a:gd name="T8" fmla="*/ 1 w 14"/>
                    <a:gd name="T9" fmla="*/ 7 h 8"/>
                    <a:gd name="T10" fmla="*/ 1 w 14"/>
                    <a:gd name="T11" fmla="*/ 5 h 8"/>
                    <a:gd name="T12" fmla="*/ 7 w 14"/>
                    <a:gd name="T13" fmla="*/ 2 h 8"/>
                    <a:gd name="T14" fmla="*/ 14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4" y="0"/>
                      </a:moveTo>
                      <a:cubicBezTo>
                        <a:pt x="13" y="1"/>
                        <a:pt x="13" y="2"/>
                        <a:pt x="12" y="3"/>
                      </a:cubicBezTo>
                      <a:cubicBezTo>
                        <a:pt x="12" y="5"/>
                        <a:pt x="10" y="6"/>
                        <a:pt x="8" y="7"/>
                      </a:cubicBezTo>
                      <a:cubicBezTo>
                        <a:pt x="7" y="7"/>
                        <a:pt x="6" y="8"/>
                        <a:pt x="4" y="8"/>
                      </a:cubicBezTo>
                      <a:cubicBezTo>
                        <a:pt x="3" y="8"/>
                        <a:pt x="2" y="8"/>
                        <a:pt x="1" y="7"/>
                      </a:cubicBezTo>
                      <a:cubicBezTo>
                        <a:pt x="0" y="6"/>
                        <a:pt x="0" y="6"/>
                        <a:pt x="1" y="5"/>
                      </a:cubicBezTo>
                      <a:cubicBezTo>
                        <a:pt x="3" y="4"/>
                        <a:pt x="5" y="3"/>
                        <a:pt x="7" y="2"/>
                      </a:cubicBezTo>
                      <a:cubicBezTo>
                        <a:pt x="10" y="1"/>
                        <a:pt x="12" y="0"/>
                        <a:pt x="14" y="0"/>
                      </a:cubicBezTo>
                      <a:close/>
                    </a:path>
                  </a:pathLst>
                </a:custGeom>
                <a:solidFill>
                  <a:srgbClr val="4C48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432"/>
                <p:cNvSpPr/>
                <p:nvPr userDrawn="1"/>
              </p:nvSpPr>
              <p:spPr bwMode="auto">
                <a:xfrm>
                  <a:off x="5335" y="389"/>
                  <a:ext cx="13" cy="22"/>
                </a:xfrm>
                <a:custGeom>
                  <a:avLst/>
                  <a:gdLst>
                    <a:gd name="T0" fmla="*/ 6 w 11"/>
                    <a:gd name="T1" fmla="*/ 1 h 19"/>
                    <a:gd name="T2" fmla="*/ 8 w 11"/>
                    <a:gd name="T3" fmla="*/ 0 h 19"/>
                    <a:gd name="T4" fmla="*/ 9 w 11"/>
                    <a:gd name="T5" fmla="*/ 0 h 19"/>
                    <a:gd name="T6" fmla="*/ 11 w 11"/>
                    <a:gd name="T7" fmla="*/ 3 h 19"/>
                    <a:gd name="T8" fmla="*/ 7 w 11"/>
                    <a:gd name="T9" fmla="*/ 16 h 19"/>
                    <a:gd name="T10" fmla="*/ 6 w 11"/>
                    <a:gd name="T11" fmla="*/ 17 h 19"/>
                    <a:gd name="T12" fmla="*/ 3 w 11"/>
                    <a:gd name="T13" fmla="*/ 19 h 19"/>
                    <a:gd name="T14" fmla="*/ 1 w 11"/>
                    <a:gd name="T15" fmla="*/ 19 h 19"/>
                    <a:gd name="T16" fmla="*/ 0 w 11"/>
                    <a:gd name="T17" fmla="*/ 18 h 19"/>
                    <a:gd name="T18" fmla="*/ 5 w 11"/>
                    <a:gd name="T19" fmla="*/ 4 h 19"/>
                    <a:gd name="T20" fmla="*/ 6 w 11"/>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9">
                      <a:moveTo>
                        <a:pt x="6" y="1"/>
                      </a:moveTo>
                      <a:cubicBezTo>
                        <a:pt x="7" y="0"/>
                        <a:pt x="7" y="0"/>
                        <a:pt x="8" y="0"/>
                      </a:cubicBezTo>
                      <a:cubicBezTo>
                        <a:pt x="8" y="0"/>
                        <a:pt x="9" y="0"/>
                        <a:pt x="9" y="0"/>
                      </a:cubicBezTo>
                      <a:cubicBezTo>
                        <a:pt x="10" y="1"/>
                        <a:pt x="10" y="2"/>
                        <a:pt x="11" y="3"/>
                      </a:cubicBezTo>
                      <a:cubicBezTo>
                        <a:pt x="11" y="8"/>
                        <a:pt x="9" y="12"/>
                        <a:pt x="7" y="16"/>
                      </a:cubicBezTo>
                      <a:cubicBezTo>
                        <a:pt x="6" y="16"/>
                        <a:pt x="6" y="17"/>
                        <a:pt x="6" y="17"/>
                      </a:cubicBezTo>
                      <a:cubicBezTo>
                        <a:pt x="5" y="18"/>
                        <a:pt x="4" y="18"/>
                        <a:pt x="3" y="19"/>
                      </a:cubicBezTo>
                      <a:cubicBezTo>
                        <a:pt x="2" y="19"/>
                        <a:pt x="2" y="19"/>
                        <a:pt x="1" y="19"/>
                      </a:cubicBezTo>
                      <a:cubicBezTo>
                        <a:pt x="1" y="18"/>
                        <a:pt x="0" y="18"/>
                        <a:pt x="0" y="18"/>
                      </a:cubicBezTo>
                      <a:cubicBezTo>
                        <a:pt x="0" y="13"/>
                        <a:pt x="4" y="9"/>
                        <a:pt x="5" y="4"/>
                      </a:cubicBezTo>
                      <a:cubicBezTo>
                        <a:pt x="6" y="3"/>
                        <a:pt x="6" y="2"/>
                        <a:pt x="6" y="1"/>
                      </a:cubicBezTo>
                      <a:close/>
                    </a:path>
                  </a:pathLst>
                </a:custGeom>
                <a:solidFill>
                  <a:srgbClr val="6767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433"/>
                <p:cNvSpPr/>
                <p:nvPr userDrawn="1"/>
              </p:nvSpPr>
              <p:spPr bwMode="auto">
                <a:xfrm>
                  <a:off x="5323" y="418"/>
                  <a:ext cx="10" cy="16"/>
                </a:xfrm>
                <a:custGeom>
                  <a:avLst/>
                  <a:gdLst>
                    <a:gd name="T0" fmla="*/ 0 w 8"/>
                    <a:gd name="T1" fmla="*/ 11 h 14"/>
                    <a:gd name="T2" fmla="*/ 2 w 8"/>
                    <a:gd name="T3" fmla="*/ 4 h 14"/>
                    <a:gd name="T4" fmla="*/ 4 w 8"/>
                    <a:gd name="T5" fmla="*/ 1 h 14"/>
                    <a:gd name="T6" fmla="*/ 6 w 8"/>
                    <a:gd name="T7" fmla="*/ 0 h 14"/>
                    <a:gd name="T8" fmla="*/ 8 w 8"/>
                    <a:gd name="T9" fmla="*/ 3 h 14"/>
                    <a:gd name="T10" fmla="*/ 0 w 8"/>
                    <a:gd name="T11" fmla="*/ 11 h 14"/>
                  </a:gdLst>
                  <a:ahLst/>
                  <a:cxnLst>
                    <a:cxn ang="0">
                      <a:pos x="T0" y="T1"/>
                    </a:cxn>
                    <a:cxn ang="0">
                      <a:pos x="T2" y="T3"/>
                    </a:cxn>
                    <a:cxn ang="0">
                      <a:pos x="T4" y="T5"/>
                    </a:cxn>
                    <a:cxn ang="0">
                      <a:pos x="T6" y="T7"/>
                    </a:cxn>
                    <a:cxn ang="0">
                      <a:pos x="T8" y="T9"/>
                    </a:cxn>
                    <a:cxn ang="0">
                      <a:pos x="T10" y="T11"/>
                    </a:cxn>
                  </a:cxnLst>
                  <a:rect l="0" t="0" r="r" b="b"/>
                  <a:pathLst>
                    <a:path w="8" h="14">
                      <a:moveTo>
                        <a:pt x="0" y="11"/>
                      </a:moveTo>
                      <a:cubicBezTo>
                        <a:pt x="1" y="8"/>
                        <a:pt x="2" y="6"/>
                        <a:pt x="2" y="4"/>
                      </a:cubicBezTo>
                      <a:cubicBezTo>
                        <a:pt x="3" y="4"/>
                        <a:pt x="4" y="3"/>
                        <a:pt x="4" y="1"/>
                      </a:cubicBezTo>
                      <a:cubicBezTo>
                        <a:pt x="5" y="1"/>
                        <a:pt x="5" y="1"/>
                        <a:pt x="6" y="0"/>
                      </a:cubicBezTo>
                      <a:cubicBezTo>
                        <a:pt x="7" y="1"/>
                        <a:pt x="8" y="2"/>
                        <a:pt x="8" y="3"/>
                      </a:cubicBezTo>
                      <a:cubicBezTo>
                        <a:pt x="8" y="8"/>
                        <a:pt x="8" y="14"/>
                        <a:pt x="0" y="11"/>
                      </a:cubicBezTo>
                      <a:close/>
                    </a:path>
                  </a:pathLst>
                </a:custGeom>
                <a:solidFill>
                  <a:srgbClr val="6660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434"/>
                <p:cNvSpPr/>
                <p:nvPr userDrawn="1"/>
              </p:nvSpPr>
              <p:spPr bwMode="auto">
                <a:xfrm>
                  <a:off x="5330" y="417"/>
                  <a:ext cx="4" cy="3"/>
                </a:xfrm>
                <a:custGeom>
                  <a:avLst/>
                  <a:gdLst>
                    <a:gd name="T0" fmla="*/ 1 w 3"/>
                    <a:gd name="T1" fmla="*/ 3 h 3"/>
                    <a:gd name="T2" fmla="*/ 0 w 3"/>
                    <a:gd name="T3" fmla="*/ 1 h 3"/>
                    <a:gd name="T4" fmla="*/ 1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0" y="3"/>
                        <a:pt x="0" y="2"/>
                        <a:pt x="0" y="1"/>
                      </a:cubicBezTo>
                      <a:cubicBezTo>
                        <a:pt x="0" y="1"/>
                        <a:pt x="0" y="0"/>
                        <a:pt x="1" y="0"/>
                      </a:cubicBezTo>
                      <a:cubicBezTo>
                        <a:pt x="1" y="0"/>
                        <a:pt x="2" y="0"/>
                        <a:pt x="2" y="0"/>
                      </a:cubicBezTo>
                      <a:cubicBezTo>
                        <a:pt x="3" y="2"/>
                        <a:pt x="3" y="3"/>
                        <a:pt x="1" y="3"/>
                      </a:cubicBezTo>
                      <a:close/>
                    </a:path>
                  </a:pathLst>
                </a:custGeom>
                <a:solidFill>
                  <a:srgbClr val="514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435"/>
                <p:cNvSpPr/>
                <p:nvPr userDrawn="1"/>
              </p:nvSpPr>
              <p:spPr bwMode="auto">
                <a:xfrm>
                  <a:off x="5331" y="413"/>
                  <a:ext cx="4" cy="4"/>
                </a:xfrm>
                <a:custGeom>
                  <a:avLst/>
                  <a:gdLst>
                    <a:gd name="T0" fmla="*/ 0 w 3"/>
                    <a:gd name="T1" fmla="*/ 3 h 3"/>
                    <a:gd name="T2" fmla="*/ 1 w 3"/>
                    <a:gd name="T3" fmla="*/ 0 h 3"/>
                    <a:gd name="T4" fmla="*/ 3 w 3"/>
                    <a:gd name="T5" fmla="*/ 0 h 3"/>
                    <a:gd name="T6" fmla="*/ 1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0" y="2"/>
                        <a:pt x="0" y="1"/>
                        <a:pt x="1" y="0"/>
                      </a:cubicBezTo>
                      <a:cubicBezTo>
                        <a:pt x="2" y="0"/>
                        <a:pt x="2" y="0"/>
                        <a:pt x="3" y="0"/>
                      </a:cubicBezTo>
                      <a:cubicBezTo>
                        <a:pt x="3" y="2"/>
                        <a:pt x="3" y="3"/>
                        <a:pt x="1" y="3"/>
                      </a:cubicBezTo>
                      <a:lnTo>
                        <a:pt x="0" y="3"/>
                      </a:lnTo>
                      <a:close/>
                    </a:path>
                  </a:pathLst>
                </a:custGeom>
                <a:solidFill>
                  <a:srgbClr val="564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436"/>
                <p:cNvSpPr/>
                <p:nvPr userDrawn="1"/>
              </p:nvSpPr>
              <p:spPr bwMode="auto">
                <a:xfrm>
                  <a:off x="5333" y="410"/>
                  <a:ext cx="4" cy="3"/>
                </a:xfrm>
                <a:custGeom>
                  <a:avLst/>
                  <a:gdLst>
                    <a:gd name="T0" fmla="*/ 0 w 4"/>
                    <a:gd name="T1" fmla="*/ 3 h 3"/>
                    <a:gd name="T2" fmla="*/ 2 w 4"/>
                    <a:gd name="T3" fmla="*/ 0 h 3"/>
                    <a:gd name="T4" fmla="*/ 2 w 4"/>
                    <a:gd name="T5" fmla="*/ 0 h 3"/>
                    <a:gd name="T6" fmla="*/ 1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cubicBezTo>
                        <a:pt x="0" y="2"/>
                        <a:pt x="1" y="1"/>
                        <a:pt x="2" y="0"/>
                      </a:cubicBezTo>
                      <a:cubicBezTo>
                        <a:pt x="2" y="0"/>
                        <a:pt x="2" y="0"/>
                        <a:pt x="2" y="0"/>
                      </a:cubicBezTo>
                      <a:cubicBezTo>
                        <a:pt x="4" y="2"/>
                        <a:pt x="3" y="3"/>
                        <a:pt x="1" y="3"/>
                      </a:cubicBezTo>
                      <a:lnTo>
                        <a:pt x="0" y="3"/>
                      </a:lnTo>
                      <a:close/>
                    </a:path>
                  </a:pathLst>
                </a:custGeom>
                <a:solidFill>
                  <a:srgbClr val="5A4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437"/>
                <p:cNvSpPr/>
                <p:nvPr userDrawn="1"/>
              </p:nvSpPr>
              <p:spPr bwMode="auto">
                <a:xfrm>
                  <a:off x="4845" y="584"/>
                  <a:ext cx="153" cy="66"/>
                </a:xfrm>
                <a:custGeom>
                  <a:avLst/>
                  <a:gdLst>
                    <a:gd name="T0" fmla="*/ 129 w 133"/>
                    <a:gd name="T1" fmla="*/ 0 h 57"/>
                    <a:gd name="T2" fmla="*/ 131 w 133"/>
                    <a:gd name="T3" fmla="*/ 0 h 57"/>
                    <a:gd name="T4" fmla="*/ 131 w 133"/>
                    <a:gd name="T5" fmla="*/ 4 h 57"/>
                    <a:gd name="T6" fmla="*/ 76 w 133"/>
                    <a:gd name="T7" fmla="*/ 32 h 57"/>
                    <a:gd name="T8" fmla="*/ 55 w 133"/>
                    <a:gd name="T9" fmla="*/ 40 h 57"/>
                    <a:gd name="T10" fmla="*/ 44 w 133"/>
                    <a:gd name="T11" fmla="*/ 45 h 57"/>
                    <a:gd name="T12" fmla="*/ 39 w 133"/>
                    <a:gd name="T13" fmla="*/ 47 h 57"/>
                    <a:gd name="T14" fmla="*/ 25 w 133"/>
                    <a:gd name="T15" fmla="*/ 53 h 57"/>
                    <a:gd name="T16" fmla="*/ 22 w 133"/>
                    <a:gd name="T17" fmla="*/ 55 h 57"/>
                    <a:gd name="T18" fmla="*/ 20 w 133"/>
                    <a:gd name="T19" fmla="*/ 56 h 57"/>
                    <a:gd name="T20" fmla="*/ 19 w 133"/>
                    <a:gd name="T21" fmla="*/ 56 h 57"/>
                    <a:gd name="T22" fmla="*/ 11 w 133"/>
                    <a:gd name="T23" fmla="*/ 54 h 57"/>
                    <a:gd name="T24" fmla="*/ 11 w 133"/>
                    <a:gd name="T25" fmla="*/ 52 h 57"/>
                    <a:gd name="T26" fmla="*/ 10 w 133"/>
                    <a:gd name="T27" fmla="*/ 52 h 57"/>
                    <a:gd name="T28" fmla="*/ 0 w 133"/>
                    <a:gd name="T29" fmla="*/ 54 h 57"/>
                    <a:gd name="T30" fmla="*/ 2 w 133"/>
                    <a:gd name="T31" fmla="*/ 51 h 57"/>
                    <a:gd name="T32" fmla="*/ 28 w 133"/>
                    <a:gd name="T33" fmla="*/ 40 h 57"/>
                    <a:gd name="T34" fmla="*/ 83 w 133"/>
                    <a:gd name="T35" fmla="*/ 17 h 57"/>
                    <a:gd name="T36" fmla="*/ 113 w 133"/>
                    <a:gd name="T37" fmla="*/ 5 h 57"/>
                    <a:gd name="T38" fmla="*/ 129 w 133"/>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57">
                      <a:moveTo>
                        <a:pt x="129" y="0"/>
                      </a:moveTo>
                      <a:cubicBezTo>
                        <a:pt x="130" y="0"/>
                        <a:pt x="131" y="0"/>
                        <a:pt x="131" y="0"/>
                      </a:cubicBezTo>
                      <a:cubicBezTo>
                        <a:pt x="132" y="1"/>
                        <a:pt x="133" y="3"/>
                        <a:pt x="131" y="4"/>
                      </a:cubicBezTo>
                      <a:cubicBezTo>
                        <a:pt x="115" y="18"/>
                        <a:pt x="95" y="23"/>
                        <a:pt x="76" y="32"/>
                      </a:cubicBezTo>
                      <a:cubicBezTo>
                        <a:pt x="69" y="35"/>
                        <a:pt x="62" y="37"/>
                        <a:pt x="55" y="40"/>
                      </a:cubicBezTo>
                      <a:cubicBezTo>
                        <a:pt x="51" y="42"/>
                        <a:pt x="48" y="43"/>
                        <a:pt x="44" y="45"/>
                      </a:cubicBezTo>
                      <a:cubicBezTo>
                        <a:pt x="43" y="45"/>
                        <a:pt x="41" y="46"/>
                        <a:pt x="39" y="47"/>
                      </a:cubicBezTo>
                      <a:cubicBezTo>
                        <a:pt x="34" y="49"/>
                        <a:pt x="29" y="50"/>
                        <a:pt x="25" y="53"/>
                      </a:cubicBezTo>
                      <a:cubicBezTo>
                        <a:pt x="24" y="54"/>
                        <a:pt x="23" y="55"/>
                        <a:pt x="22" y="55"/>
                      </a:cubicBezTo>
                      <a:cubicBezTo>
                        <a:pt x="22" y="55"/>
                        <a:pt x="21" y="55"/>
                        <a:pt x="20" y="56"/>
                      </a:cubicBezTo>
                      <a:cubicBezTo>
                        <a:pt x="20" y="56"/>
                        <a:pt x="19" y="56"/>
                        <a:pt x="19" y="56"/>
                      </a:cubicBezTo>
                      <a:cubicBezTo>
                        <a:pt x="16" y="56"/>
                        <a:pt x="13" y="57"/>
                        <a:pt x="11" y="54"/>
                      </a:cubicBezTo>
                      <a:cubicBezTo>
                        <a:pt x="10" y="53"/>
                        <a:pt x="11" y="53"/>
                        <a:pt x="11" y="52"/>
                      </a:cubicBezTo>
                      <a:cubicBezTo>
                        <a:pt x="11" y="50"/>
                        <a:pt x="11" y="52"/>
                        <a:pt x="10" y="52"/>
                      </a:cubicBezTo>
                      <a:cubicBezTo>
                        <a:pt x="7" y="54"/>
                        <a:pt x="4" y="56"/>
                        <a:pt x="0" y="54"/>
                      </a:cubicBezTo>
                      <a:cubicBezTo>
                        <a:pt x="1" y="53"/>
                        <a:pt x="1" y="52"/>
                        <a:pt x="2" y="51"/>
                      </a:cubicBezTo>
                      <a:cubicBezTo>
                        <a:pt x="11" y="48"/>
                        <a:pt x="20" y="44"/>
                        <a:pt x="28" y="40"/>
                      </a:cubicBezTo>
                      <a:cubicBezTo>
                        <a:pt x="47" y="33"/>
                        <a:pt x="65" y="25"/>
                        <a:pt x="83" y="17"/>
                      </a:cubicBezTo>
                      <a:cubicBezTo>
                        <a:pt x="93" y="13"/>
                        <a:pt x="103" y="9"/>
                        <a:pt x="113" y="5"/>
                      </a:cubicBezTo>
                      <a:cubicBezTo>
                        <a:pt x="119" y="6"/>
                        <a:pt x="124" y="3"/>
                        <a:pt x="129" y="0"/>
                      </a:cubicBezTo>
                      <a:close/>
                    </a:path>
                  </a:pathLst>
                </a:custGeom>
                <a:solidFill>
                  <a:srgbClr val="C0C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438"/>
                <p:cNvSpPr/>
                <p:nvPr userDrawn="1"/>
              </p:nvSpPr>
              <p:spPr bwMode="auto">
                <a:xfrm>
                  <a:off x="5016" y="563"/>
                  <a:ext cx="32" cy="17"/>
                </a:xfrm>
                <a:custGeom>
                  <a:avLst/>
                  <a:gdLst>
                    <a:gd name="T0" fmla="*/ 27 w 28"/>
                    <a:gd name="T1" fmla="*/ 0 h 14"/>
                    <a:gd name="T2" fmla="*/ 28 w 28"/>
                    <a:gd name="T3" fmla="*/ 1 h 14"/>
                    <a:gd name="T4" fmla="*/ 3 w 28"/>
                    <a:gd name="T5" fmla="*/ 14 h 14"/>
                    <a:gd name="T6" fmla="*/ 1 w 28"/>
                    <a:gd name="T7" fmla="*/ 11 h 14"/>
                    <a:gd name="T8" fmla="*/ 0 w 28"/>
                    <a:gd name="T9" fmla="*/ 10 h 14"/>
                    <a:gd name="T10" fmla="*/ 9 w 28"/>
                    <a:gd name="T11" fmla="*/ 7 h 14"/>
                    <a:gd name="T12" fmla="*/ 27 w 2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8" h="14">
                      <a:moveTo>
                        <a:pt x="27" y="0"/>
                      </a:moveTo>
                      <a:cubicBezTo>
                        <a:pt x="27" y="0"/>
                        <a:pt x="27" y="1"/>
                        <a:pt x="28" y="1"/>
                      </a:cubicBezTo>
                      <a:cubicBezTo>
                        <a:pt x="22" y="10"/>
                        <a:pt x="13" y="12"/>
                        <a:pt x="3" y="14"/>
                      </a:cubicBezTo>
                      <a:cubicBezTo>
                        <a:pt x="2" y="14"/>
                        <a:pt x="1" y="13"/>
                        <a:pt x="1" y="11"/>
                      </a:cubicBezTo>
                      <a:cubicBezTo>
                        <a:pt x="0" y="10"/>
                        <a:pt x="0" y="10"/>
                        <a:pt x="0" y="10"/>
                      </a:cubicBezTo>
                      <a:cubicBezTo>
                        <a:pt x="3" y="9"/>
                        <a:pt x="6" y="8"/>
                        <a:pt x="9" y="7"/>
                      </a:cubicBezTo>
                      <a:cubicBezTo>
                        <a:pt x="15" y="4"/>
                        <a:pt x="21" y="2"/>
                        <a:pt x="27" y="0"/>
                      </a:cubicBezTo>
                      <a:close/>
                    </a:path>
                  </a:pathLst>
                </a:custGeom>
                <a:solidFill>
                  <a:srgbClr val="587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439"/>
                <p:cNvSpPr/>
                <p:nvPr userDrawn="1"/>
              </p:nvSpPr>
              <p:spPr bwMode="auto">
                <a:xfrm>
                  <a:off x="5344" y="366"/>
                  <a:ext cx="14" cy="23"/>
                </a:xfrm>
                <a:custGeom>
                  <a:avLst/>
                  <a:gdLst>
                    <a:gd name="T0" fmla="*/ 6 w 12"/>
                    <a:gd name="T1" fmla="*/ 4 h 20"/>
                    <a:gd name="T2" fmla="*/ 8 w 12"/>
                    <a:gd name="T3" fmla="*/ 1 h 20"/>
                    <a:gd name="T4" fmla="*/ 10 w 12"/>
                    <a:gd name="T5" fmla="*/ 0 h 20"/>
                    <a:gd name="T6" fmla="*/ 11 w 12"/>
                    <a:gd name="T7" fmla="*/ 1 h 20"/>
                    <a:gd name="T8" fmla="*/ 12 w 12"/>
                    <a:gd name="T9" fmla="*/ 4 h 20"/>
                    <a:gd name="T10" fmla="*/ 4 w 12"/>
                    <a:gd name="T11" fmla="*/ 20 h 20"/>
                    <a:gd name="T12" fmla="*/ 1 w 12"/>
                    <a:gd name="T13" fmla="*/ 20 h 20"/>
                    <a:gd name="T14" fmla="*/ 0 w 12"/>
                    <a:gd name="T15" fmla="*/ 20 h 20"/>
                    <a:gd name="T16" fmla="*/ 0 w 12"/>
                    <a:gd name="T17" fmla="*/ 18 h 20"/>
                    <a:gd name="T18" fmla="*/ 1 w 12"/>
                    <a:gd name="T19" fmla="*/ 15 h 20"/>
                    <a:gd name="T20" fmla="*/ 6 w 12"/>
                    <a:gd name="T2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0">
                      <a:moveTo>
                        <a:pt x="6" y="4"/>
                      </a:moveTo>
                      <a:cubicBezTo>
                        <a:pt x="7" y="4"/>
                        <a:pt x="8" y="3"/>
                        <a:pt x="8" y="1"/>
                      </a:cubicBezTo>
                      <a:cubicBezTo>
                        <a:pt x="9" y="1"/>
                        <a:pt x="9" y="1"/>
                        <a:pt x="10" y="0"/>
                      </a:cubicBezTo>
                      <a:cubicBezTo>
                        <a:pt x="11" y="1"/>
                        <a:pt x="11" y="1"/>
                        <a:pt x="11" y="1"/>
                      </a:cubicBezTo>
                      <a:cubicBezTo>
                        <a:pt x="11" y="2"/>
                        <a:pt x="12" y="3"/>
                        <a:pt x="12" y="4"/>
                      </a:cubicBezTo>
                      <a:cubicBezTo>
                        <a:pt x="12" y="10"/>
                        <a:pt x="10" y="16"/>
                        <a:pt x="4" y="20"/>
                      </a:cubicBezTo>
                      <a:cubicBezTo>
                        <a:pt x="3" y="20"/>
                        <a:pt x="2" y="20"/>
                        <a:pt x="1" y="20"/>
                      </a:cubicBezTo>
                      <a:cubicBezTo>
                        <a:pt x="0" y="20"/>
                        <a:pt x="0" y="20"/>
                        <a:pt x="0" y="20"/>
                      </a:cubicBezTo>
                      <a:cubicBezTo>
                        <a:pt x="0" y="19"/>
                        <a:pt x="0" y="18"/>
                        <a:pt x="0" y="18"/>
                      </a:cubicBezTo>
                      <a:cubicBezTo>
                        <a:pt x="0" y="17"/>
                        <a:pt x="1" y="16"/>
                        <a:pt x="1" y="15"/>
                      </a:cubicBezTo>
                      <a:cubicBezTo>
                        <a:pt x="4" y="12"/>
                        <a:pt x="5" y="8"/>
                        <a:pt x="6" y="4"/>
                      </a:cubicBezTo>
                      <a:close/>
                    </a:path>
                  </a:pathLst>
                </a:custGeom>
                <a:solidFill>
                  <a:srgbClr val="6963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440"/>
                <p:cNvSpPr/>
                <p:nvPr userDrawn="1"/>
              </p:nvSpPr>
              <p:spPr bwMode="auto">
                <a:xfrm>
                  <a:off x="4862" y="686"/>
                  <a:ext cx="15" cy="9"/>
                </a:xfrm>
                <a:custGeom>
                  <a:avLst/>
                  <a:gdLst>
                    <a:gd name="T0" fmla="*/ 11 w 13"/>
                    <a:gd name="T1" fmla="*/ 8 h 8"/>
                    <a:gd name="T2" fmla="*/ 5 w 13"/>
                    <a:gd name="T3" fmla="*/ 6 h 8"/>
                    <a:gd name="T4" fmla="*/ 2 w 13"/>
                    <a:gd name="T5" fmla="*/ 5 h 8"/>
                    <a:gd name="T6" fmla="*/ 2 w 13"/>
                    <a:gd name="T7" fmla="*/ 5 h 8"/>
                    <a:gd name="T8" fmla="*/ 1 w 13"/>
                    <a:gd name="T9" fmla="*/ 4 h 8"/>
                    <a:gd name="T10" fmla="*/ 1 w 13"/>
                    <a:gd name="T11" fmla="*/ 3 h 8"/>
                    <a:gd name="T12" fmla="*/ 3 w 13"/>
                    <a:gd name="T13" fmla="*/ 1 h 8"/>
                    <a:gd name="T14" fmla="*/ 5 w 13"/>
                    <a:gd name="T15" fmla="*/ 0 h 8"/>
                    <a:gd name="T16" fmla="*/ 12 w 13"/>
                    <a:gd name="T17" fmla="*/ 3 h 8"/>
                    <a:gd name="T18" fmla="*/ 10 w 13"/>
                    <a:gd name="T19" fmla="*/ 6 h 8"/>
                    <a:gd name="T20" fmla="*/ 11 w 13"/>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11" y="8"/>
                      </a:moveTo>
                      <a:cubicBezTo>
                        <a:pt x="9" y="7"/>
                        <a:pt x="7" y="7"/>
                        <a:pt x="5" y="6"/>
                      </a:cubicBezTo>
                      <a:cubicBezTo>
                        <a:pt x="4" y="6"/>
                        <a:pt x="3" y="6"/>
                        <a:pt x="2" y="5"/>
                      </a:cubicBezTo>
                      <a:cubicBezTo>
                        <a:pt x="2" y="5"/>
                        <a:pt x="2" y="5"/>
                        <a:pt x="2" y="5"/>
                      </a:cubicBezTo>
                      <a:cubicBezTo>
                        <a:pt x="1" y="5"/>
                        <a:pt x="1" y="5"/>
                        <a:pt x="1" y="4"/>
                      </a:cubicBezTo>
                      <a:cubicBezTo>
                        <a:pt x="1" y="4"/>
                        <a:pt x="0" y="3"/>
                        <a:pt x="1" y="3"/>
                      </a:cubicBezTo>
                      <a:cubicBezTo>
                        <a:pt x="1" y="2"/>
                        <a:pt x="2" y="2"/>
                        <a:pt x="3" y="1"/>
                      </a:cubicBezTo>
                      <a:cubicBezTo>
                        <a:pt x="3" y="0"/>
                        <a:pt x="4" y="0"/>
                        <a:pt x="5" y="0"/>
                      </a:cubicBezTo>
                      <a:cubicBezTo>
                        <a:pt x="8" y="0"/>
                        <a:pt x="10" y="0"/>
                        <a:pt x="12" y="3"/>
                      </a:cubicBezTo>
                      <a:cubicBezTo>
                        <a:pt x="13" y="4"/>
                        <a:pt x="12" y="5"/>
                        <a:pt x="10" y="6"/>
                      </a:cubicBezTo>
                      <a:cubicBezTo>
                        <a:pt x="10" y="7"/>
                        <a:pt x="11" y="7"/>
                        <a:pt x="11" y="8"/>
                      </a:cubicBezTo>
                      <a:close/>
                    </a:path>
                  </a:pathLst>
                </a:custGeom>
                <a:solidFill>
                  <a:srgbClr val="686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441"/>
                <p:cNvSpPr/>
                <p:nvPr userDrawn="1"/>
              </p:nvSpPr>
              <p:spPr bwMode="auto">
                <a:xfrm>
                  <a:off x="4864" y="691"/>
                  <a:ext cx="4" cy="3"/>
                </a:xfrm>
                <a:custGeom>
                  <a:avLst/>
                  <a:gdLst>
                    <a:gd name="T0" fmla="*/ 0 w 3"/>
                    <a:gd name="T1" fmla="*/ 0 h 2"/>
                    <a:gd name="T2" fmla="*/ 3 w 3"/>
                    <a:gd name="T3" fmla="*/ 1 h 2"/>
                    <a:gd name="T4" fmla="*/ 1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1"/>
                        <a:pt x="2" y="1"/>
                        <a:pt x="3" y="1"/>
                      </a:cubicBezTo>
                      <a:cubicBezTo>
                        <a:pt x="3" y="1"/>
                        <a:pt x="2" y="2"/>
                        <a:pt x="1" y="2"/>
                      </a:cubicBezTo>
                      <a:cubicBezTo>
                        <a:pt x="1" y="1"/>
                        <a:pt x="1" y="1"/>
                        <a:pt x="0" y="0"/>
                      </a:cubicBezTo>
                      <a:close/>
                    </a:path>
                  </a:pathLst>
                </a:custGeom>
                <a:solidFill>
                  <a:srgbClr val="6568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442"/>
                <p:cNvSpPr/>
                <p:nvPr userDrawn="1"/>
              </p:nvSpPr>
              <p:spPr bwMode="auto">
                <a:xfrm>
                  <a:off x="4826" y="653"/>
                  <a:ext cx="27" cy="34"/>
                </a:xfrm>
                <a:custGeom>
                  <a:avLst/>
                  <a:gdLst>
                    <a:gd name="T0" fmla="*/ 0 w 23"/>
                    <a:gd name="T1" fmla="*/ 4 h 29"/>
                    <a:gd name="T2" fmla="*/ 2 w 23"/>
                    <a:gd name="T3" fmla="*/ 1 h 29"/>
                    <a:gd name="T4" fmla="*/ 4 w 23"/>
                    <a:gd name="T5" fmla="*/ 0 h 29"/>
                    <a:gd name="T6" fmla="*/ 6 w 23"/>
                    <a:gd name="T7" fmla="*/ 2 h 29"/>
                    <a:gd name="T8" fmla="*/ 23 w 23"/>
                    <a:gd name="T9" fmla="*/ 24 h 29"/>
                    <a:gd name="T10" fmla="*/ 22 w 23"/>
                    <a:gd name="T11" fmla="*/ 27 h 29"/>
                    <a:gd name="T12" fmla="*/ 21 w 23"/>
                    <a:gd name="T13" fmla="*/ 28 h 29"/>
                    <a:gd name="T14" fmla="*/ 19 w 23"/>
                    <a:gd name="T15" fmla="*/ 29 h 29"/>
                    <a:gd name="T16" fmla="*/ 15 w 23"/>
                    <a:gd name="T17" fmla="*/ 26 h 29"/>
                    <a:gd name="T18" fmla="*/ 7 w 23"/>
                    <a:gd name="T19" fmla="*/ 18 h 29"/>
                    <a:gd name="T20" fmla="*/ 2 w 23"/>
                    <a:gd name="T21" fmla="*/ 13 h 29"/>
                    <a:gd name="T22" fmla="*/ 0 w 23"/>
                    <a:gd name="T23" fmla="*/ 7 h 29"/>
                    <a:gd name="T24" fmla="*/ 0 w 23"/>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9">
                      <a:moveTo>
                        <a:pt x="0" y="4"/>
                      </a:moveTo>
                      <a:cubicBezTo>
                        <a:pt x="1" y="3"/>
                        <a:pt x="1" y="2"/>
                        <a:pt x="2" y="1"/>
                      </a:cubicBezTo>
                      <a:cubicBezTo>
                        <a:pt x="3" y="0"/>
                        <a:pt x="3" y="0"/>
                        <a:pt x="4" y="0"/>
                      </a:cubicBezTo>
                      <a:cubicBezTo>
                        <a:pt x="5" y="0"/>
                        <a:pt x="6" y="1"/>
                        <a:pt x="6" y="2"/>
                      </a:cubicBezTo>
                      <a:cubicBezTo>
                        <a:pt x="8" y="12"/>
                        <a:pt x="17" y="17"/>
                        <a:pt x="23" y="24"/>
                      </a:cubicBezTo>
                      <a:cubicBezTo>
                        <a:pt x="23" y="25"/>
                        <a:pt x="23" y="26"/>
                        <a:pt x="22" y="27"/>
                      </a:cubicBezTo>
                      <a:cubicBezTo>
                        <a:pt x="22" y="28"/>
                        <a:pt x="21" y="28"/>
                        <a:pt x="21" y="28"/>
                      </a:cubicBezTo>
                      <a:cubicBezTo>
                        <a:pt x="20" y="28"/>
                        <a:pt x="20" y="28"/>
                        <a:pt x="19" y="29"/>
                      </a:cubicBezTo>
                      <a:cubicBezTo>
                        <a:pt x="18" y="27"/>
                        <a:pt x="17" y="26"/>
                        <a:pt x="15" y="26"/>
                      </a:cubicBezTo>
                      <a:cubicBezTo>
                        <a:pt x="12" y="23"/>
                        <a:pt x="10" y="21"/>
                        <a:pt x="7" y="18"/>
                      </a:cubicBezTo>
                      <a:cubicBezTo>
                        <a:pt x="6" y="16"/>
                        <a:pt x="5" y="14"/>
                        <a:pt x="2" y="13"/>
                      </a:cubicBezTo>
                      <a:cubicBezTo>
                        <a:pt x="1" y="11"/>
                        <a:pt x="0" y="9"/>
                        <a:pt x="0" y="7"/>
                      </a:cubicBezTo>
                      <a:cubicBezTo>
                        <a:pt x="0" y="6"/>
                        <a:pt x="0" y="5"/>
                        <a:pt x="0" y="4"/>
                      </a:cubicBezTo>
                      <a:close/>
                    </a:path>
                  </a:pathLst>
                </a:custGeom>
                <a:solidFill>
                  <a:srgbClr val="69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443"/>
                <p:cNvSpPr/>
                <p:nvPr userDrawn="1"/>
              </p:nvSpPr>
              <p:spPr bwMode="auto">
                <a:xfrm>
                  <a:off x="4851" y="682"/>
                  <a:ext cx="13" cy="11"/>
                </a:xfrm>
                <a:custGeom>
                  <a:avLst/>
                  <a:gdLst>
                    <a:gd name="T0" fmla="*/ 11 w 12"/>
                    <a:gd name="T1" fmla="*/ 5 h 9"/>
                    <a:gd name="T2" fmla="*/ 12 w 12"/>
                    <a:gd name="T3" fmla="*/ 8 h 9"/>
                    <a:gd name="T4" fmla="*/ 10 w 12"/>
                    <a:gd name="T5" fmla="*/ 9 h 9"/>
                    <a:gd name="T6" fmla="*/ 1 w 12"/>
                    <a:gd name="T7" fmla="*/ 5 h 9"/>
                    <a:gd name="T8" fmla="*/ 0 w 12"/>
                    <a:gd name="T9" fmla="*/ 3 h 9"/>
                    <a:gd name="T10" fmla="*/ 0 w 12"/>
                    <a:gd name="T11" fmla="*/ 2 h 9"/>
                    <a:gd name="T12" fmla="*/ 3 w 12"/>
                    <a:gd name="T13" fmla="*/ 1 h 9"/>
                    <a:gd name="T14" fmla="*/ 10 w 12"/>
                    <a:gd name="T15" fmla="*/ 3 h 9"/>
                    <a:gd name="T16" fmla="*/ 11 w 12"/>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5"/>
                      </a:moveTo>
                      <a:cubicBezTo>
                        <a:pt x="12" y="6"/>
                        <a:pt x="12" y="7"/>
                        <a:pt x="12" y="8"/>
                      </a:cubicBezTo>
                      <a:cubicBezTo>
                        <a:pt x="11" y="9"/>
                        <a:pt x="11" y="9"/>
                        <a:pt x="10" y="9"/>
                      </a:cubicBezTo>
                      <a:cubicBezTo>
                        <a:pt x="7" y="8"/>
                        <a:pt x="4" y="7"/>
                        <a:pt x="1" y="5"/>
                      </a:cubicBezTo>
                      <a:cubicBezTo>
                        <a:pt x="1" y="5"/>
                        <a:pt x="0" y="4"/>
                        <a:pt x="0" y="3"/>
                      </a:cubicBezTo>
                      <a:cubicBezTo>
                        <a:pt x="0" y="2"/>
                        <a:pt x="0" y="2"/>
                        <a:pt x="0" y="2"/>
                      </a:cubicBezTo>
                      <a:cubicBezTo>
                        <a:pt x="1" y="2"/>
                        <a:pt x="2" y="1"/>
                        <a:pt x="3" y="1"/>
                      </a:cubicBezTo>
                      <a:cubicBezTo>
                        <a:pt x="6" y="0"/>
                        <a:pt x="8" y="1"/>
                        <a:pt x="10" y="3"/>
                      </a:cubicBezTo>
                      <a:cubicBezTo>
                        <a:pt x="11" y="3"/>
                        <a:pt x="11" y="4"/>
                        <a:pt x="11" y="5"/>
                      </a:cubicBezTo>
                      <a:close/>
                    </a:path>
                  </a:pathLst>
                </a:custGeom>
                <a:solidFill>
                  <a:srgbClr val="6568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444"/>
                <p:cNvSpPr/>
                <p:nvPr userDrawn="1"/>
              </p:nvSpPr>
              <p:spPr bwMode="auto">
                <a:xfrm>
                  <a:off x="4831" y="648"/>
                  <a:ext cx="8" cy="9"/>
                </a:xfrm>
                <a:custGeom>
                  <a:avLst/>
                  <a:gdLst>
                    <a:gd name="T0" fmla="*/ 1 w 7"/>
                    <a:gd name="T1" fmla="*/ 8 h 8"/>
                    <a:gd name="T2" fmla="*/ 0 w 7"/>
                    <a:gd name="T3" fmla="*/ 5 h 8"/>
                    <a:gd name="T4" fmla="*/ 1 w 7"/>
                    <a:gd name="T5" fmla="*/ 2 h 8"/>
                    <a:gd name="T6" fmla="*/ 5 w 7"/>
                    <a:gd name="T7" fmla="*/ 0 h 8"/>
                    <a:gd name="T8" fmla="*/ 7 w 7"/>
                    <a:gd name="T9" fmla="*/ 1 h 8"/>
                    <a:gd name="T10" fmla="*/ 7 w 7"/>
                    <a:gd name="T11" fmla="*/ 2 h 8"/>
                    <a:gd name="T12" fmla="*/ 1 w 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1" y="8"/>
                      </a:moveTo>
                      <a:cubicBezTo>
                        <a:pt x="1" y="7"/>
                        <a:pt x="0" y="6"/>
                        <a:pt x="0" y="5"/>
                      </a:cubicBezTo>
                      <a:cubicBezTo>
                        <a:pt x="0" y="4"/>
                        <a:pt x="1" y="3"/>
                        <a:pt x="1" y="2"/>
                      </a:cubicBezTo>
                      <a:cubicBezTo>
                        <a:pt x="3" y="1"/>
                        <a:pt x="4" y="0"/>
                        <a:pt x="5" y="0"/>
                      </a:cubicBezTo>
                      <a:cubicBezTo>
                        <a:pt x="6" y="0"/>
                        <a:pt x="7" y="1"/>
                        <a:pt x="7" y="1"/>
                      </a:cubicBezTo>
                      <a:cubicBezTo>
                        <a:pt x="7" y="2"/>
                        <a:pt x="7" y="2"/>
                        <a:pt x="7" y="2"/>
                      </a:cubicBezTo>
                      <a:cubicBezTo>
                        <a:pt x="6" y="5"/>
                        <a:pt x="5" y="7"/>
                        <a:pt x="1" y="8"/>
                      </a:cubicBezTo>
                      <a:close/>
                    </a:path>
                  </a:pathLst>
                </a:custGeom>
                <a:solidFill>
                  <a:srgbClr val="42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445"/>
                <p:cNvSpPr/>
                <p:nvPr userDrawn="1"/>
              </p:nvSpPr>
              <p:spPr bwMode="auto">
                <a:xfrm>
                  <a:off x="4837" y="645"/>
                  <a:ext cx="4" cy="5"/>
                </a:xfrm>
                <a:custGeom>
                  <a:avLst/>
                  <a:gdLst>
                    <a:gd name="T0" fmla="*/ 1 w 4"/>
                    <a:gd name="T1" fmla="*/ 4 h 4"/>
                    <a:gd name="T2" fmla="*/ 0 w 4"/>
                    <a:gd name="T3" fmla="*/ 2 h 4"/>
                    <a:gd name="T4" fmla="*/ 2 w 4"/>
                    <a:gd name="T5" fmla="*/ 0 h 4"/>
                    <a:gd name="T6" fmla="*/ 4 w 4"/>
                    <a:gd name="T7" fmla="*/ 2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1" y="3"/>
                        <a:pt x="1" y="2"/>
                        <a:pt x="0" y="2"/>
                      </a:cubicBezTo>
                      <a:cubicBezTo>
                        <a:pt x="1" y="1"/>
                        <a:pt x="1" y="0"/>
                        <a:pt x="2" y="0"/>
                      </a:cubicBezTo>
                      <a:cubicBezTo>
                        <a:pt x="3" y="1"/>
                        <a:pt x="3" y="2"/>
                        <a:pt x="4" y="2"/>
                      </a:cubicBezTo>
                      <a:cubicBezTo>
                        <a:pt x="3" y="4"/>
                        <a:pt x="2" y="4"/>
                        <a:pt x="1" y="4"/>
                      </a:cubicBezTo>
                      <a:close/>
                    </a:path>
                  </a:pathLst>
                </a:custGeom>
                <a:solidFill>
                  <a:srgbClr val="3F3B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446"/>
                <p:cNvSpPr/>
                <p:nvPr userDrawn="1"/>
              </p:nvSpPr>
              <p:spPr bwMode="auto">
                <a:xfrm>
                  <a:off x="5429" y="217"/>
                  <a:ext cx="22" cy="27"/>
                </a:xfrm>
                <a:custGeom>
                  <a:avLst/>
                  <a:gdLst>
                    <a:gd name="T0" fmla="*/ 13 w 19"/>
                    <a:gd name="T1" fmla="*/ 3 h 23"/>
                    <a:gd name="T2" fmla="*/ 15 w 19"/>
                    <a:gd name="T3" fmla="*/ 2 h 23"/>
                    <a:gd name="T4" fmla="*/ 19 w 19"/>
                    <a:gd name="T5" fmla="*/ 2 h 23"/>
                    <a:gd name="T6" fmla="*/ 15 w 19"/>
                    <a:gd name="T7" fmla="*/ 11 h 23"/>
                    <a:gd name="T8" fmla="*/ 13 w 19"/>
                    <a:gd name="T9" fmla="*/ 13 h 23"/>
                    <a:gd name="T10" fmla="*/ 8 w 19"/>
                    <a:gd name="T11" fmla="*/ 19 h 23"/>
                    <a:gd name="T12" fmla="*/ 4 w 19"/>
                    <a:gd name="T13" fmla="*/ 23 h 23"/>
                    <a:gd name="T14" fmla="*/ 1 w 19"/>
                    <a:gd name="T15" fmla="*/ 22 h 23"/>
                    <a:gd name="T16" fmla="*/ 0 w 19"/>
                    <a:gd name="T17" fmla="*/ 21 h 23"/>
                    <a:gd name="T18" fmla="*/ 0 w 19"/>
                    <a:gd name="T19" fmla="*/ 19 h 23"/>
                    <a:gd name="T20" fmla="*/ 3 w 19"/>
                    <a:gd name="T21" fmla="*/ 15 h 23"/>
                    <a:gd name="T22" fmla="*/ 6 w 19"/>
                    <a:gd name="T23" fmla="*/ 11 h 23"/>
                    <a:gd name="T24" fmla="*/ 10 w 19"/>
                    <a:gd name="T25" fmla="*/ 7 h 23"/>
                    <a:gd name="T26" fmla="*/ 13 w 19"/>
                    <a:gd name="T2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3">
                      <a:moveTo>
                        <a:pt x="13" y="3"/>
                      </a:moveTo>
                      <a:cubicBezTo>
                        <a:pt x="14" y="2"/>
                        <a:pt x="14" y="2"/>
                        <a:pt x="15" y="2"/>
                      </a:cubicBezTo>
                      <a:cubicBezTo>
                        <a:pt x="17" y="0"/>
                        <a:pt x="18" y="1"/>
                        <a:pt x="19" y="2"/>
                      </a:cubicBezTo>
                      <a:cubicBezTo>
                        <a:pt x="19" y="6"/>
                        <a:pt x="17" y="8"/>
                        <a:pt x="15" y="11"/>
                      </a:cubicBezTo>
                      <a:cubicBezTo>
                        <a:pt x="14" y="12"/>
                        <a:pt x="14" y="12"/>
                        <a:pt x="13" y="13"/>
                      </a:cubicBezTo>
                      <a:cubicBezTo>
                        <a:pt x="11" y="15"/>
                        <a:pt x="10" y="17"/>
                        <a:pt x="8" y="19"/>
                      </a:cubicBezTo>
                      <a:cubicBezTo>
                        <a:pt x="7" y="20"/>
                        <a:pt x="6" y="22"/>
                        <a:pt x="4" y="23"/>
                      </a:cubicBezTo>
                      <a:cubicBezTo>
                        <a:pt x="3" y="23"/>
                        <a:pt x="2" y="22"/>
                        <a:pt x="1" y="22"/>
                      </a:cubicBezTo>
                      <a:cubicBezTo>
                        <a:pt x="1" y="22"/>
                        <a:pt x="0" y="21"/>
                        <a:pt x="0" y="21"/>
                      </a:cubicBezTo>
                      <a:cubicBezTo>
                        <a:pt x="0" y="20"/>
                        <a:pt x="0" y="20"/>
                        <a:pt x="0" y="19"/>
                      </a:cubicBezTo>
                      <a:cubicBezTo>
                        <a:pt x="2" y="18"/>
                        <a:pt x="3" y="17"/>
                        <a:pt x="3" y="15"/>
                      </a:cubicBezTo>
                      <a:cubicBezTo>
                        <a:pt x="5" y="14"/>
                        <a:pt x="6" y="13"/>
                        <a:pt x="6" y="11"/>
                      </a:cubicBezTo>
                      <a:cubicBezTo>
                        <a:pt x="8" y="10"/>
                        <a:pt x="9" y="9"/>
                        <a:pt x="10" y="7"/>
                      </a:cubicBezTo>
                      <a:cubicBezTo>
                        <a:pt x="11" y="6"/>
                        <a:pt x="13" y="5"/>
                        <a:pt x="13" y="3"/>
                      </a:cubicBezTo>
                      <a:close/>
                    </a:path>
                  </a:pathLst>
                </a:custGeom>
                <a:solidFill>
                  <a:srgbClr val="4F4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447"/>
                <p:cNvSpPr/>
                <p:nvPr userDrawn="1"/>
              </p:nvSpPr>
              <p:spPr bwMode="auto">
                <a:xfrm>
                  <a:off x="5351" y="394"/>
                  <a:ext cx="114" cy="108"/>
                </a:xfrm>
                <a:custGeom>
                  <a:avLst/>
                  <a:gdLst>
                    <a:gd name="T0" fmla="*/ 22 w 99"/>
                    <a:gd name="T1" fmla="*/ 89 h 94"/>
                    <a:gd name="T2" fmla="*/ 7 w 99"/>
                    <a:gd name="T3" fmla="*/ 94 h 94"/>
                    <a:gd name="T4" fmla="*/ 5 w 99"/>
                    <a:gd name="T5" fmla="*/ 93 h 94"/>
                    <a:gd name="T6" fmla="*/ 1 w 99"/>
                    <a:gd name="T7" fmla="*/ 88 h 94"/>
                    <a:gd name="T8" fmla="*/ 0 w 99"/>
                    <a:gd name="T9" fmla="*/ 84 h 94"/>
                    <a:gd name="T10" fmla="*/ 11 w 99"/>
                    <a:gd name="T11" fmla="*/ 66 h 94"/>
                    <a:gd name="T12" fmla="*/ 48 w 99"/>
                    <a:gd name="T13" fmla="*/ 34 h 94"/>
                    <a:gd name="T14" fmla="*/ 91 w 99"/>
                    <a:gd name="T15" fmla="*/ 3 h 94"/>
                    <a:gd name="T16" fmla="*/ 98 w 99"/>
                    <a:gd name="T17" fmla="*/ 4 h 94"/>
                    <a:gd name="T18" fmla="*/ 98 w 99"/>
                    <a:gd name="T19" fmla="*/ 9 h 94"/>
                    <a:gd name="T20" fmla="*/ 96 w 99"/>
                    <a:gd name="T21" fmla="*/ 12 h 94"/>
                    <a:gd name="T22" fmla="*/ 91 w 99"/>
                    <a:gd name="T23" fmla="*/ 16 h 94"/>
                    <a:gd name="T24" fmla="*/ 58 w 99"/>
                    <a:gd name="T25" fmla="*/ 47 h 94"/>
                    <a:gd name="T26" fmla="*/ 54 w 99"/>
                    <a:gd name="T27" fmla="*/ 55 h 94"/>
                    <a:gd name="T28" fmla="*/ 62 w 99"/>
                    <a:gd name="T29" fmla="*/ 57 h 94"/>
                    <a:gd name="T30" fmla="*/ 65 w 99"/>
                    <a:gd name="T31" fmla="*/ 58 h 94"/>
                    <a:gd name="T32" fmla="*/ 78 w 99"/>
                    <a:gd name="T33" fmla="*/ 63 h 94"/>
                    <a:gd name="T34" fmla="*/ 22 w 99"/>
                    <a:gd name="T35"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94">
                      <a:moveTo>
                        <a:pt x="22" y="89"/>
                      </a:moveTo>
                      <a:cubicBezTo>
                        <a:pt x="17" y="91"/>
                        <a:pt x="12" y="93"/>
                        <a:pt x="7" y="94"/>
                      </a:cubicBezTo>
                      <a:cubicBezTo>
                        <a:pt x="6" y="94"/>
                        <a:pt x="5" y="94"/>
                        <a:pt x="5" y="93"/>
                      </a:cubicBezTo>
                      <a:cubicBezTo>
                        <a:pt x="3" y="91"/>
                        <a:pt x="2" y="90"/>
                        <a:pt x="1" y="88"/>
                      </a:cubicBezTo>
                      <a:cubicBezTo>
                        <a:pt x="0" y="87"/>
                        <a:pt x="0" y="86"/>
                        <a:pt x="0" y="84"/>
                      </a:cubicBezTo>
                      <a:cubicBezTo>
                        <a:pt x="0" y="76"/>
                        <a:pt x="4" y="70"/>
                        <a:pt x="11" y="66"/>
                      </a:cubicBezTo>
                      <a:cubicBezTo>
                        <a:pt x="25" y="57"/>
                        <a:pt x="38" y="47"/>
                        <a:pt x="48" y="34"/>
                      </a:cubicBezTo>
                      <a:cubicBezTo>
                        <a:pt x="63" y="24"/>
                        <a:pt x="75" y="12"/>
                        <a:pt x="91" y="3"/>
                      </a:cubicBezTo>
                      <a:cubicBezTo>
                        <a:pt x="94" y="1"/>
                        <a:pt x="96" y="0"/>
                        <a:pt x="98" y="4"/>
                      </a:cubicBezTo>
                      <a:cubicBezTo>
                        <a:pt x="99" y="6"/>
                        <a:pt x="98" y="7"/>
                        <a:pt x="98" y="9"/>
                      </a:cubicBezTo>
                      <a:cubicBezTo>
                        <a:pt x="97" y="10"/>
                        <a:pt x="96" y="11"/>
                        <a:pt x="96" y="12"/>
                      </a:cubicBezTo>
                      <a:cubicBezTo>
                        <a:pt x="94" y="13"/>
                        <a:pt x="92" y="15"/>
                        <a:pt x="91" y="16"/>
                      </a:cubicBezTo>
                      <a:cubicBezTo>
                        <a:pt x="79" y="26"/>
                        <a:pt x="66" y="34"/>
                        <a:pt x="58" y="47"/>
                      </a:cubicBezTo>
                      <a:cubicBezTo>
                        <a:pt x="56" y="50"/>
                        <a:pt x="52" y="51"/>
                        <a:pt x="54" y="55"/>
                      </a:cubicBezTo>
                      <a:cubicBezTo>
                        <a:pt x="55" y="58"/>
                        <a:pt x="59" y="57"/>
                        <a:pt x="62" y="57"/>
                      </a:cubicBezTo>
                      <a:cubicBezTo>
                        <a:pt x="63" y="58"/>
                        <a:pt x="64" y="58"/>
                        <a:pt x="65" y="58"/>
                      </a:cubicBezTo>
                      <a:cubicBezTo>
                        <a:pt x="69" y="62"/>
                        <a:pt x="76" y="56"/>
                        <a:pt x="78" y="63"/>
                      </a:cubicBezTo>
                      <a:cubicBezTo>
                        <a:pt x="61" y="75"/>
                        <a:pt x="42" y="82"/>
                        <a:pt x="22" y="89"/>
                      </a:cubicBezTo>
                      <a:close/>
                    </a:path>
                  </a:pathLst>
                </a:custGeom>
                <a:solidFill>
                  <a:srgbClr val="A5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448"/>
                <p:cNvSpPr/>
                <p:nvPr userDrawn="1"/>
              </p:nvSpPr>
              <p:spPr bwMode="auto">
                <a:xfrm>
                  <a:off x="5356" y="330"/>
                  <a:ext cx="68" cy="124"/>
                </a:xfrm>
                <a:custGeom>
                  <a:avLst/>
                  <a:gdLst>
                    <a:gd name="T0" fmla="*/ 11 w 59"/>
                    <a:gd name="T1" fmla="*/ 101 h 107"/>
                    <a:gd name="T2" fmla="*/ 1 w 59"/>
                    <a:gd name="T3" fmla="*/ 107 h 107"/>
                    <a:gd name="T4" fmla="*/ 0 w 59"/>
                    <a:gd name="T5" fmla="*/ 106 h 107"/>
                    <a:gd name="T6" fmla="*/ 0 w 59"/>
                    <a:gd name="T7" fmla="*/ 105 h 107"/>
                    <a:gd name="T8" fmla="*/ 1 w 59"/>
                    <a:gd name="T9" fmla="*/ 102 h 107"/>
                    <a:gd name="T10" fmla="*/ 6 w 59"/>
                    <a:gd name="T11" fmla="*/ 93 h 107"/>
                    <a:gd name="T12" fmla="*/ 10 w 59"/>
                    <a:gd name="T13" fmla="*/ 78 h 107"/>
                    <a:gd name="T14" fmla="*/ 11 w 59"/>
                    <a:gd name="T15" fmla="*/ 76 h 107"/>
                    <a:gd name="T16" fmla="*/ 21 w 59"/>
                    <a:gd name="T17" fmla="*/ 69 h 107"/>
                    <a:gd name="T18" fmla="*/ 22 w 59"/>
                    <a:gd name="T19" fmla="*/ 67 h 107"/>
                    <a:gd name="T20" fmla="*/ 14 w 59"/>
                    <a:gd name="T21" fmla="*/ 63 h 107"/>
                    <a:gd name="T22" fmla="*/ 14 w 59"/>
                    <a:gd name="T23" fmla="*/ 56 h 107"/>
                    <a:gd name="T24" fmla="*/ 34 w 59"/>
                    <a:gd name="T25" fmla="*/ 40 h 107"/>
                    <a:gd name="T26" fmla="*/ 34 w 59"/>
                    <a:gd name="T27" fmla="*/ 30 h 107"/>
                    <a:gd name="T28" fmla="*/ 25 w 59"/>
                    <a:gd name="T29" fmla="*/ 19 h 107"/>
                    <a:gd name="T30" fmla="*/ 37 w 59"/>
                    <a:gd name="T31" fmla="*/ 6 h 107"/>
                    <a:gd name="T32" fmla="*/ 49 w 59"/>
                    <a:gd name="T33" fmla="*/ 5 h 107"/>
                    <a:gd name="T34" fmla="*/ 59 w 59"/>
                    <a:gd name="T35" fmla="*/ 12 h 107"/>
                    <a:gd name="T36" fmla="*/ 45 w 59"/>
                    <a:gd name="T37" fmla="*/ 47 h 107"/>
                    <a:gd name="T38" fmla="*/ 42 w 59"/>
                    <a:gd name="T39" fmla="*/ 56 h 107"/>
                    <a:gd name="T40" fmla="*/ 40 w 59"/>
                    <a:gd name="T41" fmla="*/ 58 h 107"/>
                    <a:gd name="T42" fmla="*/ 26 w 59"/>
                    <a:gd name="T43" fmla="*/ 79 h 107"/>
                    <a:gd name="T44" fmla="*/ 11 w 59"/>
                    <a:gd name="T4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107">
                      <a:moveTo>
                        <a:pt x="11" y="101"/>
                      </a:moveTo>
                      <a:cubicBezTo>
                        <a:pt x="9" y="104"/>
                        <a:pt x="5" y="106"/>
                        <a:pt x="1" y="107"/>
                      </a:cubicBezTo>
                      <a:cubicBezTo>
                        <a:pt x="0" y="107"/>
                        <a:pt x="0" y="107"/>
                        <a:pt x="0" y="106"/>
                      </a:cubicBezTo>
                      <a:cubicBezTo>
                        <a:pt x="0" y="106"/>
                        <a:pt x="0" y="105"/>
                        <a:pt x="0" y="105"/>
                      </a:cubicBezTo>
                      <a:cubicBezTo>
                        <a:pt x="0" y="104"/>
                        <a:pt x="0" y="103"/>
                        <a:pt x="1" y="102"/>
                      </a:cubicBezTo>
                      <a:cubicBezTo>
                        <a:pt x="4" y="100"/>
                        <a:pt x="5" y="97"/>
                        <a:pt x="6" y="93"/>
                      </a:cubicBezTo>
                      <a:cubicBezTo>
                        <a:pt x="8" y="88"/>
                        <a:pt x="8" y="83"/>
                        <a:pt x="10" y="78"/>
                      </a:cubicBezTo>
                      <a:cubicBezTo>
                        <a:pt x="10" y="77"/>
                        <a:pt x="11" y="77"/>
                        <a:pt x="11" y="76"/>
                      </a:cubicBezTo>
                      <a:cubicBezTo>
                        <a:pt x="14" y="73"/>
                        <a:pt x="18" y="72"/>
                        <a:pt x="21" y="69"/>
                      </a:cubicBezTo>
                      <a:cubicBezTo>
                        <a:pt x="21" y="69"/>
                        <a:pt x="22" y="68"/>
                        <a:pt x="22" y="67"/>
                      </a:cubicBezTo>
                      <a:cubicBezTo>
                        <a:pt x="21" y="63"/>
                        <a:pt x="17" y="65"/>
                        <a:pt x="14" y="63"/>
                      </a:cubicBezTo>
                      <a:cubicBezTo>
                        <a:pt x="12" y="60"/>
                        <a:pt x="11" y="56"/>
                        <a:pt x="14" y="56"/>
                      </a:cubicBezTo>
                      <a:cubicBezTo>
                        <a:pt x="23" y="54"/>
                        <a:pt x="20" y="36"/>
                        <a:pt x="34" y="40"/>
                      </a:cubicBezTo>
                      <a:cubicBezTo>
                        <a:pt x="35" y="40"/>
                        <a:pt x="35" y="34"/>
                        <a:pt x="34" y="30"/>
                      </a:cubicBezTo>
                      <a:cubicBezTo>
                        <a:pt x="32" y="26"/>
                        <a:pt x="28" y="23"/>
                        <a:pt x="25" y="19"/>
                      </a:cubicBezTo>
                      <a:cubicBezTo>
                        <a:pt x="26" y="12"/>
                        <a:pt x="30" y="8"/>
                        <a:pt x="37" y="6"/>
                      </a:cubicBezTo>
                      <a:cubicBezTo>
                        <a:pt x="41" y="6"/>
                        <a:pt x="44" y="12"/>
                        <a:pt x="49" y="5"/>
                      </a:cubicBezTo>
                      <a:cubicBezTo>
                        <a:pt x="52" y="0"/>
                        <a:pt x="58" y="4"/>
                        <a:pt x="59" y="12"/>
                      </a:cubicBezTo>
                      <a:cubicBezTo>
                        <a:pt x="51" y="22"/>
                        <a:pt x="48" y="35"/>
                        <a:pt x="45" y="47"/>
                      </a:cubicBezTo>
                      <a:cubicBezTo>
                        <a:pt x="45" y="50"/>
                        <a:pt x="44" y="53"/>
                        <a:pt x="42" y="56"/>
                      </a:cubicBezTo>
                      <a:cubicBezTo>
                        <a:pt x="41" y="57"/>
                        <a:pt x="41" y="58"/>
                        <a:pt x="40" y="58"/>
                      </a:cubicBezTo>
                      <a:cubicBezTo>
                        <a:pt x="34" y="64"/>
                        <a:pt x="32" y="73"/>
                        <a:pt x="26" y="79"/>
                      </a:cubicBezTo>
                      <a:cubicBezTo>
                        <a:pt x="19" y="85"/>
                        <a:pt x="16" y="94"/>
                        <a:pt x="11" y="101"/>
                      </a:cubicBezTo>
                      <a:close/>
                    </a:path>
                  </a:pathLst>
                </a:custGeom>
                <a:solidFill>
                  <a:srgbClr val="83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449"/>
                <p:cNvSpPr/>
                <p:nvPr userDrawn="1"/>
              </p:nvSpPr>
              <p:spPr bwMode="auto">
                <a:xfrm>
                  <a:off x="5420" y="347"/>
                  <a:ext cx="49" cy="55"/>
                </a:xfrm>
                <a:custGeom>
                  <a:avLst/>
                  <a:gdLst>
                    <a:gd name="T0" fmla="*/ 39 w 42"/>
                    <a:gd name="T1" fmla="*/ 8 h 48"/>
                    <a:gd name="T2" fmla="*/ 42 w 42"/>
                    <a:gd name="T3" fmla="*/ 15 h 48"/>
                    <a:gd name="T4" fmla="*/ 40 w 42"/>
                    <a:gd name="T5" fmla="*/ 17 h 48"/>
                    <a:gd name="T6" fmla="*/ 22 w 42"/>
                    <a:gd name="T7" fmla="*/ 39 h 48"/>
                    <a:gd name="T8" fmla="*/ 16 w 42"/>
                    <a:gd name="T9" fmla="*/ 43 h 48"/>
                    <a:gd name="T10" fmla="*/ 14 w 42"/>
                    <a:gd name="T11" fmla="*/ 44 h 48"/>
                    <a:gd name="T12" fmla="*/ 8 w 42"/>
                    <a:gd name="T13" fmla="*/ 47 h 48"/>
                    <a:gd name="T14" fmla="*/ 8 w 42"/>
                    <a:gd name="T15" fmla="*/ 41 h 48"/>
                    <a:gd name="T16" fmla="*/ 4 w 42"/>
                    <a:gd name="T17" fmla="*/ 34 h 48"/>
                    <a:gd name="T18" fmla="*/ 12 w 42"/>
                    <a:gd name="T19" fmla="*/ 18 h 48"/>
                    <a:gd name="T20" fmla="*/ 14 w 42"/>
                    <a:gd name="T21" fmla="*/ 15 h 48"/>
                    <a:gd name="T22" fmla="*/ 16 w 42"/>
                    <a:gd name="T23" fmla="*/ 13 h 48"/>
                    <a:gd name="T24" fmla="*/ 22 w 42"/>
                    <a:gd name="T25" fmla="*/ 8 h 48"/>
                    <a:gd name="T26" fmla="*/ 34 w 42"/>
                    <a:gd name="T27" fmla="*/ 7 h 48"/>
                    <a:gd name="T28" fmla="*/ 31 w 42"/>
                    <a:gd name="T29" fmla="*/ 14 h 48"/>
                    <a:gd name="T30" fmla="*/ 34 w 42"/>
                    <a:gd name="T31" fmla="*/ 7 h 48"/>
                    <a:gd name="T32" fmla="*/ 39 w 42"/>
                    <a:gd name="T3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8">
                      <a:moveTo>
                        <a:pt x="39" y="8"/>
                      </a:moveTo>
                      <a:cubicBezTo>
                        <a:pt x="37" y="12"/>
                        <a:pt x="41" y="13"/>
                        <a:pt x="42" y="15"/>
                      </a:cubicBezTo>
                      <a:cubicBezTo>
                        <a:pt x="42" y="16"/>
                        <a:pt x="41" y="17"/>
                        <a:pt x="40" y="17"/>
                      </a:cubicBezTo>
                      <a:cubicBezTo>
                        <a:pt x="33" y="23"/>
                        <a:pt x="26" y="30"/>
                        <a:pt x="22" y="39"/>
                      </a:cubicBezTo>
                      <a:cubicBezTo>
                        <a:pt x="20" y="41"/>
                        <a:pt x="17" y="41"/>
                        <a:pt x="16" y="43"/>
                      </a:cubicBezTo>
                      <a:cubicBezTo>
                        <a:pt x="15" y="44"/>
                        <a:pt x="14" y="44"/>
                        <a:pt x="14" y="44"/>
                      </a:cubicBezTo>
                      <a:cubicBezTo>
                        <a:pt x="12" y="46"/>
                        <a:pt x="10" y="48"/>
                        <a:pt x="8" y="47"/>
                      </a:cubicBezTo>
                      <a:cubicBezTo>
                        <a:pt x="5" y="46"/>
                        <a:pt x="7" y="43"/>
                        <a:pt x="8" y="41"/>
                      </a:cubicBezTo>
                      <a:cubicBezTo>
                        <a:pt x="11" y="36"/>
                        <a:pt x="8" y="35"/>
                        <a:pt x="4" y="34"/>
                      </a:cubicBezTo>
                      <a:cubicBezTo>
                        <a:pt x="0" y="25"/>
                        <a:pt x="10" y="23"/>
                        <a:pt x="12" y="18"/>
                      </a:cubicBezTo>
                      <a:cubicBezTo>
                        <a:pt x="13" y="17"/>
                        <a:pt x="14" y="16"/>
                        <a:pt x="14" y="15"/>
                      </a:cubicBezTo>
                      <a:cubicBezTo>
                        <a:pt x="15" y="15"/>
                        <a:pt x="16" y="14"/>
                        <a:pt x="16" y="13"/>
                      </a:cubicBezTo>
                      <a:cubicBezTo>
                        <a:pt x="18" y="11"/>
                        <a:pt x="20" y="9"/>
                        <a:pt x="22" y="8"/>
                      </a:cubicBezTo>
                      <a:cubicBezTo>
                        <a:pt x="26" y="6"/>
                        <a:pt x="30" y="0"/>
                        <a:pt x="34" y="7"/>
                      </a:cubicBezTo>
                      <a:cubicBezTo>
                        <a:pt x="33" y="10"/>
                        <a:pt x="31" y="12"/>
                        <a:pt x="31" y="14"/>
                      </a:cubicBezTo>
                      <a:cubicBezTo>
                        <a:pt x="31" y="12"/>
                        <a:pt x="33" y="9"/>
                        <a:pt x="34" y="7"/>
                      </a:cubicBezTo>
                      <a:cubicBezTo>
                        <a:pt x="37" y="5"/>
                        <a:pt x="39" y="5"/>
                        <a:pt x="39" y="8"/>
                      </a:cubicBezTo>
                      <a:close/>
                    </a:path>
                  </a:pathLst>
                </a:custGeom>
                <a:solidFill>
                  <a:srgbClr val="D8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450"/>
                <p:cNvSpPr/>
                <p:nvPr userDrawn="1"/>
              </p:nvSpPr>
              <p:spPr bwMode="auto">
                <a:xfrm>
                  <a:off x="5299" y="446"/>
                  <a:ext cx="58" cy="40"/>
                </a:xfrm>
                <a:custGeom>
                  <a:avLst/>
                  <a:gdLst>
                    <a:gd name="T0" fmla="*/ 49 w 50"/>
                    <a:gd name="T1" fmla="*/ 5 h 35"/>
                    <a:gd name="T2" fmla="*/ 50 w 50"/>
                    <a:gd name="T3" fmla="*/ 7 h 35"/>
                    <a:gd name="T4" fmla="*/ 18 w 50"/>
                    <a:gd name="T5" fmla="*/ 28 h 35"/>
                    <a:gd name="T6" fmla="*/ 16 w 50"/>
                    <a:gd name="T7" fmla="*/ 35 h 35"/>
                    <a:gd name="T8" fmla="*/ 0 w 50"/>
                    <a:gd name="T9" fmla="*/ 15 h 35"/>
                    <a:gd name="T10" fmla="*/ 2 w 50"/>
                    <a:gd name="T11" fmla="*/ 14 h 35"/>
                    <a:gd name="T12" fmla="*/ 2 w 50"/>
                    <a:gd name="T13" fmla="*/ 14 h 35"/>
                    <a:gd name="T14" fmla="*/ 5 w 50"/>
                    <a:gd name="T15" fmla="*/ 9 h 35"/>
                    <a:gd name="T16" fmla="*/ 8 w 50"/>
                    <a:gd name="T17" fmla="*/ 5 h 35"/>
                    <a:gd name="T18" fmla="*/ 10 w 50"/>
                    <a:gd name="T19" fmla="*/ 4 h 35"/>
                    <a:gd name="T20" fmla="*/ 12 w 50"/>
                    <a:gd name="T21" fmla="*/ 2 h 35"/>
                    <a:gd name="T22" fmla="*/ 11 w 50"/>
                    <a:gd name="T23" fmla="*/ 0 h 35"/>
                    <a:gd name="T24" fmla="*/ 13 w 50"/>
                    <a:gd name="T25" fmla="*/ 0 h 35"/>
                    <a:gd name="T26" fmla="*/ 16 w 50"/>
                    <a:gd name="T27" fmla="*/ 1 h 35"/>
                    <a:gd name="T28" fmla="*/ 24 w 50"/>
                    <a:gd name="T29" fmla="*/ 7 h 35"/>
                    <a:gd name="T30" fmla="*/ 27 w 50"/>
                    <a:gd name="T31" fmla="*/ 7 h 35"/>
                    <a:gd name="T32" fmla="*/ 30 w 50"/>
                    <a:gd name="T33" fmla="*/ 6 h 35"/>
                    <a:gd name="T34" fmla="*/ 49 w 50"/>
                    <a:gd name="T3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5">
                      <a:moveTo>
                        <a:pt x="49" y="5"/>
                      </a:moveTo>
                      <a:cubicBezTo>
                        <a:pt x="49" y="6"/>
                        <a:pt x="50" y="7"/>
                        <a:pt x="50" y="7"/>
                      </a:cubicBezTo>
                      <a:cubicBezTo>
                        <a:pt x="40" y="16"/>
                        <a:pt x="28" y="21"/>
                        <a:pt x="18" y="28"/>
                      </a:cubicBezTo>
                      <a:cubicBezTo>
                        <a:pt x="17" y="30"/>
                        <a:pt x="20" y="33"/>
                        <a:pt x="16" y="35"/>
                      </a:cubicBezTo>
                      <a:cubicBezTo>
                        <a:pt x="9" y="29"/>
                        <a:pt x="2" y="25"/>
                        <a:pt x="0" y="15"/>
                      </a:cubicBezTo>
                      <a:cubicBezTo>
                        <a:pt x="0" y="15"/>
                        <a:pt x="1" y="14"/>
                        <a:pt x="2" y="14"/>
                      </a:cubicBezTo>
                      <a:cubicBezTo>
                        <a:pt x="2" y="14"/>
                        <a:pt x="2" y="14"/>
                        <a:pt x="2" y="14"/>
                      </a:cubicBezTo>
                      <a:cubicBezTo>
                        <a:pt x="1" y="12"/>
                        <a:pt x="5" y="11"/>
                        <a:pt x="5" y="9"/>
                      </a:cubicBezTo>
                      <a:cubicBezTo>
                        <a:pt x="6" y="8"/>
                        <a:pt x="8" y="7"/>
                        <a:pt x="8" y="5"/>
                      </a:cubicBezTo>
                      <a:cubicBezTo>
                        <a:pt x="9" y="4"/>
                        <a:pt x="10" y="4"/>
                        <a:pt x="10" y="4"/>
                      </a:cubicBezTo>
                      <a:cubicBezTo>
                        <a:pt x="11" y="4"/>
                        <a:pt x="12" y="3"/>
                        <a:pt x="12" y="2"/>
                      </a:cubicBezTo>
                      <a:cubicBezTo>
                        <a:pt x="12" y="2"/>
                        <a:pt x="11" y="1"/>
                        <a:pt x="11" y="0"/>
                      </a:cubicBezTo>
                      <a:cubicBezTo>
                        <a:pt x="12" y="0"/>
                        <a:pt x="13" y="0"/>
                        <a:pt x="13" y="0"/>
                      </a:cubicBezTo>
                      <a:cubicBezTo>
                        <a:pt x="14" y="0"/>
                        <a:pt x="15" y="0"/>
                        <a:pt x="16" y="1"/>
                      </a:cubicBezTo>
                      <a:cubicBezTo>
                        <a:pt x="15" y="8"/>
                        <a:pt x="19" y="9"/>
                        <a:pt x="24" y="7"/>
                      </a:cubicBezTo>
                      <a:cubicBezTo>
                        <a:pt x="25" y="7"/>
                        <a:pt x="26" y="7"/>
                        <a:pt x="27" y="7"/>
                      </a:cubicBezTo>
                      <a:cubicBezTo>
                        <a:pt x="28" y="6"/>
                        <a:pt x="29" y="6"/>
                        <a:pt x="30" y="6"/>
                      </a:cubicBezTo>
                      <a:cubicBezTo>
                        <a:pt x="37" y="8"/>
                        <a:pt x="43" y="4"/>
                        <a:pt x="49" y="5"/>
                      </a:cubicBezTo>
                      <a:close/>
                    </a:path>
                  </a:pathLst>
                </a:custGeom>
                <a:solidFill>
                  <a:srgbClr val="8184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451"/>
                <p:cNvSpPr/>
                <p:nvPr userDrawn="1"/>
              </p:nvSpPr>
              <p:spPr bwMode="auto">
                <a:xfrm>
                  <a:off x="5333" y="433"/>
                  <a:ext cx="73" cy="67"/>
                </a:xfrm>
                <a:custGeom>
                  <a:avLst/>
                  <a:gdLst>
                    <a:gd name="T0" fmla="*/ 64 w 64"/>
                    <a:gd name="T1" fmla="*/ 0 h 58"/>
                    <a:gd name="T2" fmla="*/ 33 w 64"/>
                    <a:gd name="T3" fmla="*/ 32 h 58"/>
                    <a:gd name="T4" fmla="*/ 17 w 64"/>
                    <a:gd name="T5" fmla="*/ 53 h 58"/>
                    <a:gd name="T6" fmla="*/ 12 w 64"/>
                    <a:gd name="T7" fmla="*/ 58 h 58"/>
                    <a:gd name="T8" fmla="*/ 6 w 64"/>
                    <a:gd name="T9" fmla="*/ 43 h 58"/>
                    <a:gd name="T10" fmla="*/ 0 w 64"/>
                    <a:gd name="T11" fmla="*/ 42 h 58"/>
                    <a:gd name="T12" fmla="*/ 5 w 64"/>
                    <a:gd name="T13" fmla="*/ 38 h 58"/>
                    <a:gd name="T14" fmla="*/ 61 w 64"/>
                    <a:gd name="T15" fmla="*/ 2 h 58"/>
                    <a:gd name="T16" fmla="*/ 64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64" y="0"/>
                      </a:moveTo>
                      <a:cubicBezTo>
                        <a:pt x="58" y="15"/>
                        <a:pt x="45" y="24"/>
                        <a:pt x="33" y="32"/>
                      </a:cubicBezTo>
                      <a:cubicBezTo>
                        <a:pt x="24" y="37"/>
                        <a:pt x="18" y="43"/>
                        <a:pt x="17" y="53"/>
                      </a:cubicBezTo>
                      <a:cubicBezTo>
                        <a:pt x="18" y="56"/>
                        <a:pt x="16" y="58"/>
                        <a:pt x="12" y="58"/>
                      </a:cubicBezTo>
                      <a:cubicBezTo>
                        <a:pt x="5" y="55"/>
                        <a:pt x="7" y="49"/>
                        <a:pt x="6" y="43"/>
                      </a:cubicBezTo>
                      <a:cubicBezTo>
                        <a:pt x="4" y="43"/>
                        <a:pt x="2" y="44"/>
                        <a:pt x="0" y="42"/>
                      </a:cubicBezTo>
                      <a:cubicBezTo>
                        <a:pt x="1" y="40"/>
                        <a:pt x="3" y="39"/>
                        <a:pt x="5" y="38"/>
                      </a:cubicBezTo>
                      <a:cubicBezTo>
                        <a:pt x="25" y="28"/>
                        <a:pt x="45" y="17"/>
                        <a:pt x="61" y="2"/>
                      </a:cubicBezTo>
                      <a:cubicBezTo>
                        <a:pt x="62" y="1"/>
                        <a:pt x="63" y="1"/>
                        <a:pt x="64" y="0"/>
                      </a:cubicBezTo>
                      <a:close/>
                    </a:path>
                  </a:pathLst>
                </a:custGeom>
                <a:solidFill>
                  <a:srgbClr val="CDC9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452"/>
                <p:cNvSpPr/>
                <p:nvPr userDrawn="1"/>
              </p:nvSpPr>
              <p:spPr bwMode="auto">
                <a:xfrm>
                  <a:off x="5397" y="382"/>
                  <a:ext cx="41" cy="41"/>
                </a:xfrm>
                <a:custGeom>
                  <a:avLst/>
                  <a:gdLst>
                    <a:gd name="T0" fmla="*/ 24 w 35"/>
                    <a:gd name="T1" fmla="*/ 2 h 35"/>
                    <a:gd name="T2" fmla="*/ 26 w 35"/>
                    <a:gd name="T3" fmla="*/ 1 h 35"/>
                    <a:gd name="T4" fmla="*/ 33 w 35"/>
                    <a:gd name="T5" fmla="*/ 2 h 35"/>
                    <a:gd name="T6" fmla="*/ 32 w 35"/>
                    <a:gd name="T7" fmla="*/ 10 h 35"/>
                    <a:gd name="T8" fmla="*/ 28 w 35"/>
                    <a:gd name="T9" fmla="*/ 14 h 35"/>
                    <a:gd name="T10" fmla="*/ 34 w 35"/>
                    <a:gd name="T11" fmla="*/ 13 h 35"/>
                    <a:gd name="T12" fmla="*/ 4 w 35"/>
                    <a:gd name="T13" fmla="*/ 35 h 35"/>
                    <a:gd name="T14" fmla="*/ 8 w 35"/>
                    <a:gd name="T15" fmla="*/ 19 h 35"/>
                    <a:gd name="T16" fmla="*/ 9 w 35"/>
                    <a:gd name="T17" fmla="*/ 16 h 35"/>
                    <a:gd name="T18" fmla="*/ 16 w 35"/>
                    <a:gd name="T19" fmla="*/ 6 h 35"/>
                    <a:gd name="T20" fmla="*/ 24 w 35"/>
                    <a:gd name="T2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5">
                      <a:moveTo>
                        <a:pt x="24" y="2"/>
                      </a:moveTo>
                      <a:cubicBezTo>
                        <a:pt x="24" y="2"/>
                        <a:pt x="25" y="2"/>
                        <a:pt x="26" y="1"/>
                      </a:cubicBezTo>
                      <a:cubicBezTo>
                        <a:pt x="28" y="0"/>
                        <a:pt x="31" y="0"/>
                        <a:pt x="33" y="2"/>
                      </a:cubicBezTo>
                      <a:cubicBezTo>
                        <a:pt x="35" y="5"/>
                        <a:pt x="33" y="7"/>
                        <a:pt x="32" y="10"/>
                      </a:cubicBezTo>
                      <a:cubicBezTo>
                        <a:pt x="31" y="11"/>
                        <a:pt x="30" y="12"/>
                        <a:pt x="28" y="14"/>
                      </a:cubicBezTo>
                      <a:cubicBezTo>
                        <a:pt x="30" y="15"/>
                        <a:pt x="32" y="14"/>
                        <a:pt x="34" y="13"/>
                      </a:cubicBezTo>
                      <a:cubicBezTo>
                        <a:pt x="24" y="21"/>
                        <a:pt x="14" y="28"/>
                        <a:pt x="4" y="35"/>
                      </a:cubicBezTo>
                      <a:cubicBezTo>
                        <a:pt x="0" y="29"/>
                        <a:pt x="6" y="25"/>
                        <a:pt x="8" y="19"/>
                      </a:cubicBezTo>
                      <a:cubicBezTo>
                        <a:pt x="8" y="18"/>
                        <a:pt x="8" y="17"/>
                        <a:pt x="9" y="16"/>
                      </a:cubicBezTo>
                      <a:cubicBezTo>
                        <a:pt x="11" y="13"/>
                        <a:pt x="13" y="9"/>
                        <a:pt x="16" y="6"/>
                      </a:cubicBezTo>
                      <a:cubicBezTo>
                        <a:pt x="18" y="4"/>
                        <a:pt x="20" y="1"/>
                        <a:pt x="24" y="2"/>
                      </a:cubicBezTo>
                      <a:close/>
                    </a:path>
                  </a:pathLst>
                </a:custGeom>
                <a:solidFill>
                  <a:srgbClr val="DED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453"/>
                <p:cNvSpPr/>
                <p:nvPr userDrawn="1"/>
              </p:nvSpPr>
              <p:spPr bwMode="auto">
                <a:xfrm>
                  <a:off x="5456" y="370"/>
                  <a:ext cx="45" cy="32"/>
                </a:xfrm>
                <a:custGeom>
                  <a:avLst/>
                  <a:gdLst>
                    <a:gd name="T0" fmla="*/ 7 w 39"/>
                    <a:gd name="T1" fmla="*/ 27 h 28"/>
                    <a:gd name="T2" fmla="*/ 0 w 39"/>
                    <a:gd name="T3" fmla="*/ 24 h 28"/>
                    <a:gd name="T4" fmla="*/ 21 w 39"/>
                    <a:gd name="T5" fmla="*/ 8 h 28"/>
                    <a:gd name="T6" fmla="*/ 39 w 39"/>
                    <a:gd name="T7" fmla="*/ 4 h 28"/>
                    <a:gd name="T8" fmla="*/ 13 w 39"/>
                    <a:gd name="T9" fmla="*/ 27 h 28"/>
                    <a:gd name="T10" fmla="*/ 8 w 39"/>
                    <a:gd name="T11" fmla="*/ 28 h 28"/>
                    <a:gd name="T12" fmla="*/ 7 w 39"/>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39" h="28">
                      <a:moveTo>
                        <a:pt x="7" y="27"/>
                      </a:moveTo>
                      <a:cubicBezTo>
                        <a:pt x="5" y="24"/>
                        <a:pt x="3" y="24"/>
                        <a:pt x="0" y="24"/>
                      </a:cubicBezTo>
                      <a:cubicBezTo>
                        <a:pt x="7" y="19"/>
                        <a:pt x="13" y="12"/>
                        <a:pt x="21" y="8"/>
                      </a:cubicBezTo>
                      <a:cubicBezTo>
                        <a:pt x="27" y="5"/>
                        <a:pt x="32" y="0"/>
                        <a:pt x="39" y="4"/>
                      </a:cubicBezTo>
                      <a:cubicBezTo>
                        <a:pt x="33" y="15"/>
                        <a:pt x="23" y="21"/>
                        <a:pt x="13" y="27"/>
                      </a:cubicBezTo>
                      <a:cubicBezTo>
                        <a:pt x="12" y="27"/>
                        <a:pt x="10" y="28"/>
                        <a:pt x="8" y="28"/>
                      </a:cubicBezTo>
                      <a:cubicBezTo>
                        <a:pt x="8" y="27"/>
                        <a:pt x="7" y="27"/>
                        <a:pt x="7" y="27"/>
                      </a:cubicBezTo>
                      <a:close/>
                    </a:path>
                  </a:pathLst>
                </a:custGeom>
                <a:solidFill>
                  <a:srgbClr val="B3AE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454"/>
                <p:cNvSpPr/>
                <p:nvPr userDrawn="1"/>
              </p:nvSpPr>
              <p:spPr bwMode="auto">
                <a:xfrm>
                  <a:off x="5480" y="349"/>
                  <a:ext cx="56" cy="30"/>
                </a:xfrm>
                <a:custGeom>
                  <a:avLst/>
                  <a:gdLst>
                    <a:gd name="T0" fmla="*/ 18 w 48"/>
                    <a:gd name="T1" fmla="*/ 24 h 26"/>
                    <a:gd name="T2" fmla="*/ 0 w 48"/>
                    <a:gd name="T3" fmla="*/ 26 h 26"/>
                    <a:gd name="T4" fmla="*/ 23 w 48"/>
                    <a:gd name="T5" fmla="*/ 12 h 26"/>
                    <a:gd name="T6" fmla="*/ 29 w 48"/>
                    <a:gd name="T7" fmla="*/ 7 h 26"/>
                    <a:gd name="T8" fmla="*/ 46 w 48"/>
                    <a:gd name="T9" fmla="*/ 0 h 26"/>
                    <a:gd name="T10" fmla="*/ 40 w 48"/>
                    <a:gd name="T11" fmla="*/ 9 h 26"/>
                    <a:gd name="T12" fmla="*/ 18 w 48"/>
                    <a:gd name="T13" fmla="*/ 24 h 26"/>
                  </a:gdLst>
                  <a:ahLst/>
                  <a:cxnLst>
                    <a:cxn ang="0">
                      <a:pos x="T0" y="T1"/>
                    </a:cxn>
                    <a:cxn ang="0">
                      <a:pos x="T2" y="T3"/>
                    </a:cxn>
                    <a:cxn ang="0">
                      <a:pos x="T4" y="T5"/>
                    </a:cxn>
                    <a:cxn ang="0">
                      <a:pos x="T6" y="T7"/>
                    </a:cxn>
                    <a:cxn ang="0">
                      <a:pos x="T8" y="T9"/>
                    </a:cxn>
                    <a:cxn ang="0">
                      <a:pos x="T10" y="T11"/>
                    </a:cxn>
                    <a:cxn ang="0">
                      <a:pos x="T12" y="T13"/>
                    </a:cxn>
                  </a:cxnLst>
                  <a:rect l="0" t="0" r="r" b="b"/>
                  <a:pathLst>
                    <a:path w="48" h="26">
                      <a:moveTo>
                        <a:pt x="18" y="24"/>
                      </a:moveTo>
                      <a:cubicBezTo>
                        <a:pt x="11" y="19"/>
                        <a:pt x="6" y="25"/>
                        <a:pt x="0" y="26"/>
                      </a:cubicBezTo>
                      <a:cubicBezTo>
                        <a:pt x="6" y="19"/>
                        <a:pt x="16" y="18"/>
                        <a:pt x="23" y="12"/>
                      </a:cubicBezTo>
                      <a:cubicBezTo>
                        <a:pt x="25" y="10"/>
                        <a:pt x="28" y="10"/>
                        <a:pt x="29" y="7"/>
                      </a:cubicBezTo>
                      <a:cubicBezTo>
                        <a:pt x="34" y="4"/>
                        <a:pt x="40" y="2"/>
                        <a:pt x="46" y="0"/>
                      </a:cubicBezTo>
                      <a:cubicBezTo>
                        <a:pt x="48" y="5"/>
                        <a:pt x="43" y="6"/>
                        <a:pt x="40" y="9"/>
                      </a:cubicBezTo>
                      <a:cubicBezTo>
                        <a:pt x="36" y="18"/>
                        <a:pt x="27" y="21"/>
                        <a:pt x="18" y="24"/>
                      </a:cubicBezTo>
                      <a:close/>
                    </a:path>
                  </a:pathLst>
                </a:custGeom>
                <a:solidFill>
                  <a:srgbClr val="C0B9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455"/>
                <p:cNvSpPr/>
                <p:nvPr userDrawn="1"/>
              </p:nvSpPr>
              <p:spPr bwMode="auto">
                <a:xfrm>
                  <a:off x="5368" y="419"/>
                  <a:ext cx="20" cy="28"/>
                </a:xfrm>
                <a:custGeom>
                  <a:avLst/>
                  <a:gdLst>
                    <a:gd name="T0" fmla="*/ 0 w 17"/>
                    <a:gd name="T1" fmla="*/ 24 h 24"/>
                    <a:gd name="T2" fmla="*/ 13 w 17"/>
                    <a:gd name="T3" fmla="*/ 0 h 24"/>
                    <a:gd name="T4" fmla="*/ 15 w 17"/>
                    <a:gd name="T5" fmla="*/ 2 h 24"/>
                    <a:gd name="T6" fmla="*/ 16 w 17"/>
                    <a:gd name="T7" fmla="*/ 6 h 24"/>
                    <a:gd name="T8" fmla="*/ 17 w 17"/>
                    <a:gd name="T9" fmla="*/ 8 h 24"/>
                    <a:gd name="T10" fmla="*/ 16 w 17"/>
                    <a:gd name="T11" fmla="*/ 11 h 24"/>
                    <a:gd name="T12" fmla="*/ 15 w 17"/>
                    <a:gd name="T13" fmla="*/ 12 h 24"/>
                    <a:gd name="T14" fmla="*/ 14 w 17"/>
                    <a:gd name="T15" fmla="*/ 13 h 24"/>
                    <a:gd name="T16" fmla="*/ 12 w 17"/>
                    <a:gd name="T17" fmla="*/ 16 h 24"/>
                    <a:gd name="T18" fmla="*/ 0 w 17"/>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0" y="24"/>
                      </a:moveTo>
                      <a:cubicBezTo>
                        <a:pt x="1" y="14"/>
                        <a:pt x="6" y="7"/>
                        <a:pt x="13" y="0"/>
                      </a:cubicBezTo>
                      <a:cubicBezTo>
                        <a:pt x="14" y="1"/>
                        <a:pt x="15" y="1"/>
                        <a:pt x="15" y="2"/>
                      </a:cubicBezTo>
                      <a:cubicBezTo>
                        <a:pt x="15" y="3"/>
                        <a:pt x="15" y="5"/>
                        <a:pt x="16" y="6"/>
                      </a:cubicBezTo>
                      <a:cubicBezTo>
                        <a:pt x="17" y="7"/>
                        <a:pt x="17" y="7"/>
                        <a:pt x="17" y="8"/>
                      </a:cubicBezTo>
                      <a:cubicBezTo>
                        <a:pt x="17" y="9"/>
                        <a:pt x="17" y="10"/>
                        <a:pt x="16" y="11"/>
                      </a:cubicBezTo>
                      <a:cubicBezTo>
                        <a:pt x="16" y="11"/>
                        <a:pt x="15" y="12"/>
                        <a:pt x="15" y="12"/>
                      </a:cubicBezTo>
                      <a:cubicBezTo>
                        <a:pt x="15" y="13"/>
                        <a:pt x="14" y="13"/>
                        <a:pt x="14" y="13"/>
                      </a:cubicBezTo>
                      <a:cubicBezTo>
                        <a:pt x="13" y="14"/>
                        <a:pt x="12" y="15"/>
                        <a:pt x="12" y="16"/>
                      </a:cubicBezTo>
                      <a:cubicBezTo>
                        <a:pt x="9" y="21"/>
                        <a:pt x="4" y="21"/>
                        <a:pt x="0" y="24"/>
                      </a:cubicBezTo>
                      <a:close/>
                    </a:path>
                  </a:pathLst>
                </a:custGeom>
                <a:solidFill>
                  <a:srgbClr val="A0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456"/>
                <p:cNvSpPr/>
                <p:nvPr userDrawn="1"/>
              </p:nvSpPr>
              <p:spPr bwMode="auto">
                <a:xfrm>
                  <a:off x="5318" y="478"/>
                  <a:ext cx="27" cy="22"/>
                </a:xfrm>
                <a:custGeom>
                  <a:avLst/>
                  <a:gdLst>
                    <a:gd name="T0" fmla="*/ 13 w 24"/>
                    <a:gd name="T1" fmla="*/ 3 h 19"/>
                    <a:gd name="T2" fmla="*/ 22 w 24"/>
                    <a:gd name="T3" fmla="*/ 0 h 19"/>
                    <a:gd name="T4" fmla="*/ 14 w 24"/>
                    <a:gd name="T5" fmla="*/ 19 h 19"/>
                    <a:gd name="T6" fmla="*/ 1 w 24"/>
                    <a:gd name="T7" fmla="*/ 6 h 19"/>
                    <a:gd name="T8" fmla="*/ 2 w 24"/>
                    <a:gd name="T9" fmla="*/ 0 h 19"/>
                    <a:gd name="T10" fmla="*/ 13 w 24"/>
                    <a:gd name="T11" fmla="*/ 3 h 19"/>
                  </a:gdLst>
                  <a:ahLst/>
                  <a:cxnLst>
                    <a:cxn ang="0">
                      <a:pos x="T0" y="T1"/>
                    </a:cxn>
                    <a:cxn ang="0">
                      <a:pos x="T2" y="T3"/>
                    </a:cxn>
                    <a:cxn ang="0">
                      <a:pos x="T4" y="T5"/>
                    </a:cxn>
                    <a:cxn ang="0">
                      <a:pos x="T6" y="T7"/>
                    </a:cxn>
                    <a:cxn ang="0">
                      <a:pos x="T8" y="T9"/>
                    </a:cxn>
                    <a:cxn ang="0">
                      <a:pos x="T10" y="T11"/>
                    </a:cxn>
                  </a:cxnLst>
                  <a:rect l="0" t="0" r="r" b="b"/>
                  <a:pathLst>
                    <a:path w="24" h="19">
                      <a:moveTo>
                        <a:pt x="13" y="3"/>
                      </a:moveTo>
                      <a:cubicBezTo>
                        <a:pt x="16" y="2"/>
                        <a:pt x="19" y="1"/>
                        <a:pt x="22" y="0"/>
                      </a:cubicBezTo>
                      <a:cubicBezTo>
                        <a:pt x="24" y="8"/>
                        <a:pt x="15" y="12"/>
                        <a:pt x="14" y="19"/>
                      </a:cubicBezTo>
                      <a:cubicBezTo>
                        <a:pt x="7" y="18"/>
                        <a:pt x="3" y="13"/>
                        <a:pt x="1" y="6"/>
                      </a:cubicBezTo>
                      <a:cubicBezTo>
                        <a:pt x="1" y="4"/>
                        <a:pt x="0" y="2"/>
                        <a:pt x="2" y="0"/>
                      </a:cubicBezTo>
                      <a:cubicBezTo>
                        <a:pt x="4" y="6"/>
                        <a:pt x="8" y="6"/>
                        <a:pt x="13" y="3"/>
                      </a:cubicBezTo>
                      <a:close/>
                    </a:path>
                  </a:pathLst>
                </a:custGeom>
                <a:solidFill>
                  <a:srgbClr val="8D8A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457"/>
                <p:cNvSpPr/>
                <p:nvPr userDrawn="1"/>
              </p:nvSpPr>
              <p:spPr bwMode="auto">
                <a:xfrm>
                  <a:off x="5383" y="402"/>
                  <a:ext cx="26" cy="35"/>
                </a:xfrm>
                <a:custGeom>
                  <a:avLst/>
                  <a:gdLst>
                    <a:gd name="T0" fmla="*/ 2 w 22"/>
                    <a:gd name="T1" fmla="*/ 25 h 30"/>
                    <a:gd name="T2" fmla="*/ 4 w 22"/>
                    <a:gd name="T3" fmla="*/ 24 h 30"/>
                    <a:gd name="T4" fmla="*/ 6 w 22"/>
                    <a:gd name="T5" fmla="*/ 19 h 30"/>
                    <a:gd name="T6" fmla="*/ 8 w 22"/>
                    <a:gd name="T7" fmla="*/ 17 h 30"/>
                    <a:gd name="T8" fmla="*/ 10 w 22"/>
                    <a:gd name="T9" fmla="*/ 12 h 30"/>
                    <a:gd name="T10" fmla="*/ 10 w 22"/>
                    <a:gd name="T11" fmla="*/ 9 h 30"/>
                    <a:gd name="T12" fmla="*/ 10 w 22"/>
                    <a:gd name="T13" fmla="*/ 8 h 30"/>
                    <a:gd name="T14" fmla="*/ 22 w 22"/>
                    <a:gd name="T15" fmla="*/ 1 h 30"/>
                    <a:gd name="T16" fmla="*/ 16 w 22"/>
                    <a:gd name="T17" fmla="*/ 18 h 30"/>
                    <a:gd name="T18" fmla="*/ 1 w 22"/>
                    <a:gd name="T19" fmla="*/ 30 h 30"/>
                    <a:gd name="T20" fmla="*/ 0 w 22"/>
                    <a:gd name="T21" fmla="*/ 29 h 30"/>
                    <a:gd name="T22" fmla="*/ 0 w 22"/>
                    <a:gd name="T23" fmla="*/ 28 h 30"/>
                    <a:gd name="T24" fmla="*/ 0 w 22"/>
                    <a:gd name="T25" fmla="*/ 28 h 30"/>
                    <a:gd name="T26" fmla="*/ 2 w 22"/>
                    <a:gd name="T2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30">
                      <a:moveTo>
                        <a:pt x="2" y="25"/>
                      </a:moveTo>
                      <a:cubicBezTo>
                        <a:pt x="2" y="25"/>
                        <a:pt x="3" y="24"/>
                        <a:pt x="4" y="24"/>
                      </a:cubicBezTo>
                      <a:cubicBezTo>
                        <a:pt x="4" y="22"/>
                        <a:pt x="5" y="20"/>
                        <a:pt x="6" y="19"/>
                      </a:cubicBezTo>
                      <a:cubicBezTo>
                        <a:pt x="7" y="18"/>
                        <a:pt x="8" y="18"/>
                        <a:pt x="8" y="17"/>
                      </a:cubicBezTo>
                      <a:cubicBezTo>
                        <a:pt x="10" y="16"/>
                        <a:pt x="11" y="14"/>
                        <a:pt x="10" y="12"/>
                      </a:cubicBezTo>
                      <a:cubicBezTo>
                        <a:pt x="10" y="11"/>
                        <a:pt x="10" y="10"/>
                        <a:pt x="10" y="9"/>
                      </a:cubicBezTo>
                      <a:cubicBezTo>
                        <a:pt x="10" y="9"/>
                        <a:pt x="10" y="8"/>
                        <a:pt x="10" y="8"/>
                      </a:cubicBezTo>
                      <a:cubicBezTo>
                        <a:pt x="13" y="4"/>
                        <a:pt x="16" y="0"/>
                        <a:pt x="22" y="1"/>
                      </a:cubicBezTo>
                      <a:cubicBezTo>
                        <a:pt x="22" y="7"/>
                        <a:pt x="16" y="12"/>
                        <a:pt x="16" y="18"/>
                      </a:cubicBezTo>
                      <a:cubicBezTo>
                        <a:pt x="10" y="21"/>
                        <a:pt x="8" y="28"/>
                        <a:pt x="1" y="30"/>
                      </a:cubicBezTo>
                      <a:cubicBezTo>
                        <a:pt x="0" y="30"/>
                        <a:pt x="0" y="29"/>
                        <a:pt x="0" y="29"/>
                      </a:cubicBezTo>
                      <a:cubicBezTo>
                        <a:pt x="0" y="28"/>
                        <a:pt x="0" y="28"/>
                        <a:pt x="0" y="28"/>
                      </a:cubicBezTo>
                      <a:cubicBezTo>
                        <a:pt x="0" y="28"/>
                        <a:pt x="0" y="28"/>
                        <a:pt x="0" y="28"/>
                      </a:cubicBezTo>
                      <a:cubicBezTo>
                        <a:pt x="1" y="27"/>
                        <a:pt x="1" y="26"/>
                        <a:pt x="2" y="25"/>
                      </a:cubicBezTo>
                      <a:close/>
                    </a:path>
                  </a:pathLst>
                </a:custGeom>
                <a:solidFill>
                  <a:srgbClr val="AEA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458"/>
                <p:cNvSpPr/>
                <p:nvPr userDrawn="1"/>
              </p:nvSpPr>
              <p:spPr bwMode="auto">
                <a:xfrm>
                  <a:off x="5439" y="392"/>
                  <a:ext cx="7" cy="4"/>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0" y="1"/>
                        <a:pt x="3" y="0"/>
                        <a:pt x="6" y="0"/>
                      </a:cubicBezTo>
                      <a:cubicBezTo>
                        <a:pt x="5" y="3"/>
                        <a:pt x="2" y="3"/>
                        <a:pt x="0" y="4"/>
                      </a:cubicBezTo>
                      <a:close/>
                    </a:path>
                  </a:pathLst>
                </a:custGeom>
                <a:solidFill>
                  <a:srgbClr val="DED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459"/>
                <p:cNvSpPr/>
                <p:nvPr userDrawn="1"/>
              </p:nvSpPr>
              <p:spPr bwMode="auto">
                <a:xfrm>
                  <a:off x="5382" y="434"/>
                  <a:ext cx="3" cy="4"/>
                </a:xfrm>
                <a:custGeom>
                  <a:avLst/>
                  <a:gdLst>
                    <a:gd name="T0" fmla="*/ 1 w 2"/>
                    <a:gd name="T1" fmla="*/ 0 h 3"/>
                    <a:gd name="T2" fmla="*/ 2 w 2"/>
                    <a:gd name="T3" fmla="*/ 2 h 3"/>
                    <a:gd name="T4" fmla="*/ 0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1"/>
                        <a:pt x="2" y="1"/>
                        <a:pt x="2" y="2"/>
                      </a:cubicBezTo>
                      <a:cubicBezTo>
                        <a:pt x="2" y="3"/>
                        <a:pt x="1" y="3"/>
                        <a:pt x="0" y="3"/>
                      </a:cubicBezTo>
                      <a:cubicBezTo>
                        <a:pt x="0" y="2"/>
                        <a:pt x="1" y="1"/>
                        <a:pt x="1" y="0"/>
                      </a:cubicBezTo>
                      <a:close/>
                    </a:path>
                  </a:pathLst>
                </a:custGeom>
                <a:solidFill>
                  <a:srgbClr val="AB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460"/>
                <p:cNvSpPr/>
                <p:nvPr userDrawn="1"/>
              </p:nvSpPr>
              <p:spPr bwMode="auto">
                <a:xfrm>
                  <a:off x="5376" y="375"/>
                  <a:ext cx="224" cy="123"/>
                </a:xfrm>
                <a:custGeom>
                  <a:avLst/>
                  <a:gdLst>
                    <a:gd name="T0" fmla="*/ 0 w 194"/>
                    <a:gd name="T1" fmla="*/ 105 h 106"/>
                    <a:gd name="T2" fmla="*/ 19 w 194"/>
                    <a:gd name="T3" fmla="*/ 96 h 106"/>
                    <a:gd name="T4" fmla="*/ 32 w 194"/>
                    <a:gd name="T5" fmla="*/ 86 h 106"/>
                    <a:gd name="T6" fmla="*/ 34 w 194"/>
                    <a:gd name="T7" fmla="*/ 86 h 106"/>
                    <a:gd name="T8" fmla="*/ 45 w 194"/>
                    <a:gd name="T9" fmla="*/ 85 h 106"/>
                    <a:gd name="T10" fmla="*/ 56 w 194"/>
                    <a:gd name="T11" fmla="*/ 79 h 106"/>
                    <a:gd name="T12" fmla="*/ 57 w 194"/>
                    <a:gd name="T13" fmla="*/ 78 h 106"/>
                    <a:gd name="T14" fmla="*/ 61 w 194"/>
                    <a:gd name="T15" fmla="*/ 76 h 106"/>
                    <a:gd name="T16" fmla="*/ 80 w 194"/>
                    <a:gd name="T17" fmla="*/ 68 h 106"/>
                    <a:gd name="T18" fmla="*/ 100 w 194"/>
                    <a:gd name="T19" fmla="*/ 43 h 106"/>
                    <a:gd name="T20" fmla="*/ 107 w 194"/>
                    <a:gd name="T21" fmla="*/ 29 h 106"/>
                    <a:gd name="T22" fmla="*/ 116 w 194"/>
                    <a:gd name="T23" fmla="*/ 22 h 106"/>
                    <a:gd name="T24" fmla="*/ 130 w 194"/>
                    <a:gd name="T25" fmla="*/ 20 h 106"/>
                    <a:gd name="T26" fmla="*/ 161 w 194"/>
                    <a:gd name="T27" fmla="*/ 11 h 106"/>
                    <a:gd name="T28" fmla="*/ 164 w 194"/>
                    <a:gd name="T29" fmla="*/ 10 h 106"/>
                    <a:gd name="T30" fmla="*/ 181 w 194"/>
                    <a:gd name="T31" fmla="*/ 0 h 106"/>
                    <a:gd name="T32" fmla="*/ 193 w 194"/>
                    <a:gd name="T33" fmla="*/ 0 h 106"/>
                    <a:gd name="T34" fmla="*/ 194 w 194"/>
                    <a:gd name="T35" fmla="*/ 1 h 106"/>
                    <a:gd name="T36" fmla="*/ 140 w 194"/>
                    <a:gd name="T37" fmla="*/ 42 h 106"/>
                    <a:gd name="T38" fmla="*/ 139 w 194"/>
                    <a:gd name="T39" fmla="*/ 39 h 106"/>
                    <a:gd name="T40" fmla="*/ 138 w 194"/>
                    <a:gd name="T41" fmla="*/ 38 h 106"/>
                    <a:gd name="T42" fmla="*/ 137 w 194"/>
                    <a:gd name="T43" fmla="*/ 39 h 106"/>
                    <a:gd name="T44" fmla="*/ 130 w 194"/>
                    <a:gd name="T45" fmla="*/ 48 h 106"/>
                    <a:gd name="T46" fmla="*/ 131 w 194"/>
                    <a:gd name="T47" fmla="*/ 50 h 106"/>
                    <a:gd name="T48" fmla="*/ 13 w 194"/>
                    <a:gd name="T49" fmla="*/ 102 h 106"/>
                    <a:gd name="T50" fmla="*/ 0 w 194"/>
                    <a:gd name="T51"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06">
                      <a:moveTo>
                        <a:pt x="0" y="105"/>
                      </a:moveTo>
                      <a:cubicBezTo>
                        <a:pt x="7" y="102"/>
                        <a:pt x="13" y="100"/>
                        <a:pt x="19" y="96"/>
                      </a:cubicBezTo>
                      <a:cubicBezTo>
                        <a:pt x="24" y="94"/>
                        <a:pt x="32" y="95"/>
                        <a:pt x="32" y="86"/>
                      </a:cubicBezTo>
                      <a:cubicBezTo>
                        <a:pt x="32" y="85"/>
                        <a:pt x="34" y="85"/>
                        <a:pt x="34" y="86"/>
                      </a:cubicBezTo>
                      <a:cubicBezTo>
                        <a:pt x="38" y="91"/>
                        <a:pt x="42" y="87"/>
                        <a:pt x="45" y="85"/>
                      </a:cubicBezTo>
                      <a:cubicBezTo>
                        <a:pt x="48" y="82"/>
                        <a:pt x="52" y="80"/>
                        <a:pt x="56" y="79"/>
                      </a:cubicBezTo>
                      <a:cubicBezTo>
                        <a:pt x="57" y="78"/>
                        <a:pt x="57" y="78"/>
                        <a:pt x="57" y="78"/>
                      </a:cubicBezTo>
                      <a:cubicBezTo>
                        <a:pt x="58" y="77"/>
                        <a:pt x="60" y="76"/>
                        <a:pt x="61" y="76"/>
                      </a:cubicBezTo>
                      <a:cubicBezTo>
                        <a:pt x="67" y="73"/>
                        <a:pt x="74" y="70"/>
                        <a:pt x="80" y="68"/>
                      </a:cubicBezTo>
                      <a:cubicBezTo>
                        <a:pt x="92" y="64"/>
                        <a:pt x="100" y="57"/>
                        <a:pt x="100" y="43"/>
                      </a:cubicBezTo>
                      <a:cubicBezTo>
                        <a:pt x="100" y="38"/>
                        <a:pt x="106" y="35"/>
                        <a:pt x="107" y="29"/>
                      </a:cubicBezTo>
                      <a:cubicBezTo>
                        <a:pt x="109" y="25"/>
                        <a:pt x="111" y="22"/>
                        <a:pt x="116" y="22"/>
                      </a:cubicBezTo>
                      <a:cubicBezTo>
                        <a:pt x="121" y="23"/>
                        <a:pt x="125" y="21"/>
                        <a:pt x="130" y="20"/>
                      </a:cubicBezTo>
                      <a:cubicBezTo>
                        <a:pt x="141" y="20"/>
                        <a:pt x="150" y="13"/>
                        <a:pt x="161" y="11"/>
                      </a:cubicBezTo>
                      <a:cubicBezTo>
                        <a:pt x="162" y="10"/>
                        <a:pt x="163" y="10"/>
                        <a:pt x="164" y="10"/>
                      </a:cubicBezTo>
                      <a:cubicBezTo>
                        <a:pt x="173" y="11"/>
                        <a:pt x="174" y="1"/>
                        <a:pt x="181" y="0"/>
                      </a:cubicBezTo>
                      <a:cubicBezTo>
                        <a:pt x="185" y="1"/>
                        <a:pt x="189" y="0"/>
                        <a:pt x="193" y="0"/>
                      </a:cubicBezTo>
                      <a:cubicBezTo>
                        <a:pt x="194" y="0"/>
                        <a:pt x="194" y="0"/>
                        <a:pt x="194" y="1"/>
                      </a:cubicBezTo>
                      <a:cubicBezTo>
                        <a:pt x="176" y="14"/>
                        <a:pt x="160" y="30"/>
                        <a:pt x="140" y="42"/>
                      </a:cubicBezTo>
                      <a:cubicBezTo>
                        <a:pt x="139" y="41"/>
                        <a:pt x="138" y="40"/>
                        <a:pt x="139" y="39"/>
                      </a:cubicBezTo>
                      <a:cubicBezTo>
                        <a:pt x="139" y="37"/>
                        <a:pt x="139" y="37"/>
                        <a:pt x="138" y="38"/>
                      </a:cubicBezTo>
                      <a:cubicBezTo>
                        <a:pt x="137" y="39"/>
                        <a:pt x="139" y="38"/>
                        <a:pt x="137" y="39"/>
                      </a:cubicBezTo>
                      <a:cubicBezTo>
                        <a:pt x="135" y="42"/>
                        <a:pt x="124" y="38"/>
                        <a:pt x="130" y="48"/>
                      </a:cubicBezTo>
                      <a:cubicBezTo>
                        <a:pt x="130" y="49"/>
                        <a:pt x="130" y="49"/>
                        <a:pt x="131" y="50"/>
                      </a:cubicBezTo>
                      <a:cubicBezTo>
                        <a:pt x="92" y="69"/>
                        <a:pt x="52" y="85"/>
                        <a:pt x="13" y="102"/>
                      </a:cubicBezTo>
                      <a:cubicBezTo>
                        <a:pt x="9" y="103"/>
                        <a:pt x="5" y="106"/>
                        <a:pt x="0" y="105"/>
                      </a:cubicBezTo>
                      <a:close/>
                    </a:path>
                  </a:pathLst>
                </a:custGeom>
                <a:solidFill>
                  <a:srgbClr val="B9B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461"/>
                <p:cNvSpPr/>
                <p:nvPr userDrawn="1"/>
              </p:nvSpPr>
              <p:spPr bwMode="auto">
                <a:xfrm>
                  <a:off x="5350" y="523"/>
                  <a:ext cx="50" cy="50"/>
                </a:xfrm>
                <a:custGeom>
                  <a:avLst/>
                  <a:gdLst>
                    <a:gd name="T0" fmla="*/ 21 w 43"/>
                    <a:gd name="T1" fmla="*/ 31 h 43"/>
                    <a:gd name="T2" fmla="*/ 24 w 43"/>
                    <a:gd name="T3" fmla="*/ 38 h 43"/>
                    <a:gd name="T4" fmla="*/ 22 w 43"/>
                    <a:gd name="T5" fmla="*/ 43 h 43"/>
                    <a:gd name="T6" fmla="*/ 0 w 43"/>
                    <a:gd name="T7" fmla="*/ 3 h 43"/>
                    <a:gd name="T8" fmla="*/ 4 w 43"/>
                    <a:gd name="T9" fmla="*/ 2 h 43"/>
                    <a:gd name="T10" fmla="*/ 17 w 43"/>
                    <a:gd name="T11" fmla="*/ 15 h 43"/>
                    <a:gd name="T12" fmla="*/ 17 w 43"/>
                    <a:gd name="T13" fmla="*/ 17 h 43"/>
                    <a:gd name="T14" fmla="*/ 20 w 43"/>
                    <a:gd name="T15" fmla="*/ 16 h 43"/>
                    <a:gd name="T16" fmla="*/ 25 w 43"/>
                    <a:gd name="T17" fmla="*/ 11 h 43"/>
                    <a:gd name="T18" fmla="*/ 29 w 43"/>
                    <a:gd name="T19" fmla="*/ 7 h 43"/>
                    <a:gd name="T20" fmla="*/ 29 w 43"/>
                    <a:gd name="T21" fmla="*/ 7 h 43"/>
                    <a:gd name="T22" fmla="*/ 42 w 43"/>
                    <a:gd name="T23" fmla="*/ 2 h 43"/>
                    <a:gd name="T24" fmla="*/ 39 w 43"/>
                    <a:gd name="T25" fmla="*/ 8 h 43"/>
                    <a:gd name="T26" fmla="*/ 30 w 43"/>
                    <a:gd name="T27" fmla="*/ 22 h 43"/>
                    <a:gd name="T28" fmla="*/ 30 w 43"/>
                    <a:gd name="T29" fmla="*/ 22 h 43"/>
                    <a:gd name="T30" fmla="*/ 21 w 43"/>
                    <a:gd name="T31"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3">
                      <a:moveTo>
                        <a:pt x="21" y="31"/>
                      </a:moveTo>
                      <a:cubicBezTo>
                        <a:pt x="22" y="33"/>
                        <a:pt x="23" y="35"/>
                        <a:pt x="24" y="38"/>
                      </a:cubicBezTo>
                      <a:cubicBezTo>
                        <a:pt x="26" y="40"/>
                        <a:pt x="27" y="42"/>
                        <a:pt x="22" y="43"/>
                      </a:cubicBezTo>
                      <a:cubicBezTo>
                        <a:pt x="13" y="30"/>
                        <a:pt x="6" y="17"/>
                        <a:pt x="0" y="3"/>
                      </a:cubicBezTo>
                      <a:cubicBezTo>
                        <a:pt x="1" y="0"/>
                        <a:pt x="2" y="0"/>
                        <a:pt x="4" y="2"/>
                      </a:cubicBezTo>
                      <a:cubicBezTo>
                        <a:pt x="9" y="6"/>
                        <a:pt x="13" y="10"/>
                        <a:pt x="17" y="15"/>
                      </a:cubicBezTo>
                      <a:cubicBezTo>
                        <a:pt x="17" y="16"/>
                        <a:pt x="17" y="16"/>
                        <a:pt x="17" y="17"/>
                      </a:cubicBezTo>
                      <a:cubicBezTo>
                        <a:pt x="19" y="18"/>
                        <a:pt x="19" y="17"/>
                        <a:pt x="20" y="16"/>
                      </a:cubicBezTo>
                      <a:cubicBezTo>
                        <a:pt x="22" y="15"/>
                        <a:pt x="24" y="13"/>
                        <a:pt x="25" y="11"/>
                      </a:cubicBezTo>
                      <a:cubicBezTo>
                        <a:pt x="26" y="9"/>
                        <a:pt x="28" y="9"/>
                        <a:pt x="29" y="7"/>
                      </a:cubicBezTo>
                      <a:cubicBezTo>
                        <a:pt x="29" y="7"/>
                        <a:pt x="29" y="7"/>
                        <a:pt x="29" y="7"/>
                      </a:cubicBezTo>
                      <a:cubicBezTo>
                        <a:pt x="33" y="5"/>
                        <a:pt x="37" y="4"/>
                        <a:pt x="42" y="2"/>
                      </a:cubicBezTo>
                      <a:cubicBezTo>
                        <a:pt x="43" y="5"/>
                        <a:pt x="40" y="6"/>
                        <a:pt x="39" y="8"/>
                      </a:cubicBezTo>
                      <a:cubicBezTo>
                        <a:pt x="43" y="18"/>
                        <a:pt x="34" y="18"/>
                        <a:pt x="30" y="22"/>
                      </a:cubicBezTo>
                      <a:cubicBezTo>
                        <a:pt x="30" y="22"/>
                        <a:pt x="30" y="22"/>
                        <a:pt x="30" y="22"/>
                      </a:cubicBezTo>
                      <a:cubicBezTo>
                        <a:pt x="27" y="26"/>
                        <a:pt x="21" y="26"/>
                        <a:pt x="21" y="31"/>
                      </a:cubicBezTo>
                      <a:close/>
                    </a:path>
                  </a:pathLst>
                </a:custGeom>
                <a:solidFill>
                  <a:srgbClr val="EF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462"/>
                <p:cNvSpPr/>
                <p:nvPr userDrawn="1"/>
              </p:nvSpPr>
              <p:spPr bwMode="auto">
                <a:xfrm>
                  <a:off x="5344" y="513"/>
                  <a:ext cx="27" cy="27"/>
                </a:xfrm>
                <a:custGeom>
                  <a:avLst/>
                  <a:gdLst>
                    <a:gd name="T0" fmla="*/ 22 w 23"/>
                    <a:gd name="T1" fmla="*/ 24 h 24"/>
                    <a:gd name="T2" fmla="*/ 14 w 23"/>
                    <a:gd name="T3" fmla="*/ 19 h 24"/>
                    <a:gd name="T4" fmla="*/ 5 w 23"/>
                    <a:gd name="T5" fmla="*/ 10 h 24"/>
                    <a:gd name="T6" fmla="*/ 1 w 23"/>
                    <a:gd name="T7" fmla="*/ 10 h 24"/>
                    <a:gd name="T8" fmla="*/ 0 w 23"/>
                    <a:gd name="T9" fmla="*/ 7 h 24"/>
                    <a:gd name="T10" fmla="*/ 1 w 23"/>
                    <a:gd name="T11" fmla="*/ 4 h 24"/>
                    <a:gd name="T12" fmla="*/ 12 w 23"/>
                    <a:gd name="T13" fmla="*/ 0 h 24"/>
                    <a:gd name="T14" fmla="*/ 19 w 23"/>
                    <a:gd name="T15" fmla="*/ 1 h 24"/>
                    <a:gd name="T16" fmla="*/ 20 w 23"/>
                    <a:gd name="T17" fmla="*/ 2 h 24"/>
                    <a:gd name="T18" fmla="*/ 16 w 23"/>
                    <a:gd name="T19" fmla="*/ 8 h 24"/>
                    <a:gd name="T20" fmla="*/ 13 w 23"/>
                    <a:gd name="T21" fmla="*/ 12 h 24"/>
                    <a:gd name="T22" fmla="*/ 17 w 23"/>
                    <a:gd name="T23" fmla="*/ 14 h 24"/>
                    <a:gd name="T24" fmla="*/ 21 w 23"/>
                    <a:gd name="T25" fmla="*/ 18 h 24"/>
                    <a:gd name="T26" fmla="*/ 22 w 23"/>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24"/>
                      </a:moveTo>
                      <a:cubicBezTo>
                        <a:pt x="18" y="24"/>
                        <a:pt x="16" y="22"/>
                        <a:pt x="14" y="19"/>
                      </a:cubicBezTo>
                      <a:cubicBezTo>
                        <a:pt x="12" y="16"/>
                        <a:pt x="10" y="12"/>
                        <a:pt x="5" y="10"/>
                      </a:cubicBezTo>
                      <a:cubicBezTo>
                        <a:pt x="4" y="11"/>
                        <a:pt x="3" y="11"/>
                        <a:pt x="1" y="10"/>
                      </a:cubicBezTo>
                      <a:cubicBezTo>
                        <a:pt x="1" y="9"/>
                        <a:pt x="0" y="8"/>
                        <a:pt x="0" y="7"/>
                      </a:cubicBezTo>
                      <a:cubicBezTo>
                        <a:pt x="0" y="6"/>
                        <a:pt x="0" y="5"/>
                        <a:pt x="1" y="4"/>
                      </a:cubicBezTo>
                      <a:cubicBezTo>
                        <a:pt x="5" y="3"/>
                        <a:pt x="8" y="2"/>
                        <a:pt x="12" y="0"/>
                      </a:cubicBezTo>
                      <a:cubicBezTo>
                        <a:pt x="14" y="1"/>
                        <a:pt x="17" y="0"/>
                        <a:pt x="19" y="1"/>
                      </a:cubicBezTo>
                      <a:cubicBezTo>
                        <a:pt x="19" y="1"/>
                        <a:pt x="20" y="1"/>
                        <a:pt x="20" y="2"/>
                      </a:cubicBezTo>
                      <a:cubicBezTo>
                        <a:pt x="19" y="4"/>
                        <a:pt x="22" y="9"/>
                        <a:pt x="16" y="8"/>
                      </a:cubicBezTo>
                      <a:cubicBezTo>
                        <a:pt x="14" y="7"/>
                        <a:pt x="13" y="9"/>
                        <a:pt x="13" y="12"/>
                      </a:cubicBezTo>
                      <a:cubicBezTo>
                        <a:pt x="13" y="13"/>
                        <a:pt x="15" y="15"/>
                        <a:pt x="17" y="14"/>
                      </a:cubicBezTo>
                      <a:cubicBezTo>
                        <a:pt x="23" y="11"/>
                        <a:pt x="23" y="14"/>
                        <a:pt x="21" y="18"/>
                      </a:cubicBezTo>
                      <a:cubicBezTo>
                        <a:pt x="21" y="20"/>
                        <a:pt x="23" y="22"/>
                        <a:pt x="22" y="24"/>
                      </a:cubicBezTo>
                      <a:close/>
                    </a:path>
                  </a:pathLst>
                </a:custGeom>
                <a:solidFill>
                  <a:srgbClr val="F8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463"/>
                <p:cNvSpPr/>
                <p:nvPr userDrawn="1"/>
              </p:nvSpPr>
              <p:spPr bwMode="auto">
                <a:xfrm>
                  <a:off x="5337" y="494"/>
                  <a:ext cx="20" cy="18"/>
                </a:xfrm>
                <a:custGeom>
                  <a:avLst/>
                  <a:gdLst>
                    <a:gd name="T0" fmla="*/ 8 w 17"/>
                    <a:gd name="T1" fmla="*/ 5 h 15"/>
                    <a:gd name="T2" fmla="*/ 13 w 17"/>
                    <a:gd name="T3" fmla="*/ 0 h 15"/>
                    <a:gd name="T4" fmla="*/ 13 w 17"/>
                    <a:gd name="T5" fmla="*/ 0 h 15"/>
                    <a:gd name="T6" fmla="*/ 17 w 17"/>
                    <a:gd name="T7" fmla="*/ 5 h 15"/>
                    <a:gd name="T8" fmla="*/ 16 w 17"/>
                    <a:gd name="T9" fmla="*/ 7 h 15"/>
                    <a:gd name="T10" fmla="*/ 3 w 17"/>
                    <a:gd name="T11" fmla="*/ 15 h 15"/>
                    <a:gd name="T12" fmla="*/ 1 w 17"/>
                    <a:gd name="T13" fmla="*/ 15 h 15"/>
                    <a:gd name="T14" fmla="*/ 0 w 17"/>
                    <a:gd name="T15" fmla="*/ 12 h 15"/>
                    <a:gd name="T16" fmla="*/ 8 w 17"/>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5">
                      <a:moveTo>
                        <a:pt x="8" y="5"/>
                      </a:moveTo>
                      <a:cubicBezTo>
                        <a:pt x="10" y="4"/>
                        <a:pt x="12" y="2"/>
                        <a:pt x="13" y="0"/>
                      </a:cubicBezTo>
                      <a:cubicBezTo>
                        <a:pt x="13" y="0"/>
                        <a:pt x="13" y="0"/>
                        <a:pt x="13" y="0"/>
                      </a:cubicBezTo>
                      <a:cubicBezTo>
                        <a:pt x="16" y="1"/>
                        <a:pt x="16" y="3"/>
                        <a:pt x="17" y="5"/>
                      </a:cubicBezTo>
                      <a:cubicBezTo>
                        <a:pt x="16" y="6"/>
                        <a:pt x="16" y="6"/>
                        <a:pt x="16" y="7"/>
                      </a:cubicBezTo>
                      <a:cubicBezTo>
                        <a:pt x="11" y="8"/>
                        <a:pt x="6" y="11"/>
                        <a:pt x="3" y="15"/>
                      </a:cubicBezTo>
                      <a:cubicBezTo>
                        <a:pt x="2" y="15"/>
                        <a:pt x="2" y="15"/>
                        <a:pt x="1" y="15"/>
                      </a:cubicBezTo>
                      <a:cubicBezTo>
                        <a:pt x="1" y="14"/>
                        <a:pt x="0" y="13"/>
                        <a:pt x="0" y="12"/>
                      </a:cubicBezTo>
                      <a:cubicBezTo>
                        <a:pt x="2" y="8"/>
                        <a:pt x="3" y="5"/>
                        <a:pt x="8" y="5"/>
                      </a:cubicBezTo>
                      <a:close/>
                    </a:path>
                  </a:pathLst>
                </a:custGeom>
                <a:solidFill>
                  <a:srgbClr val="DDE4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464"/>
                <p:cNvSpPr/>
                <p:nvPr userDrawn="1"/>
              </p:nvSpPr>
              <p:spPr bwMode="auto">
                <a:xfrm>
                  <a:off x="5360" y="502"/>
                  <a:ext cx="22" cy="15"/>
                </a:xfrm>
                <a:custGeom>
                  <a:avLst/>
                  <a:gdLst>
                    <a:gd name="T0" fmla="*/ 0 w 19"/>
                    <a:gd name="T1" fmla="*/ 8 h 13"/>
                    <a:gd name="T2" fmla="*/ 19 w 19"/>
                    <a:gd name="T3" fmla="*/ 0 h 13"/>
                    <a:gd name="T4" fmla="*/ 6 w 19"/>
                    <a:gd name="T5" fmla="*/ 11 h 13"/>
                    <a:gd name="T6" fmla="*/ 6 w 19"/>
                    <a:gd name="T7" fmla="*/ 11 h 13"/>
                    <a:gd name="T8" fmla="*/ 0 w 19"/>
                    <a:gd name="T9" fmla="*/ 8 h 13"/>
                  </a:gdLst>
                  <a:ahLst/>
                  <a:cxnLst>
                    <a:cxn ang="0">
                      <a:pos x="T0" y="T1"/>
                    </a:cxn>
                    <a:cxn ang="0">
                      <a:pos x="T2" y="T3"/>
                    </a:cxn>
                    <a:cxn ang="0">
                      <a:pos x="T4" y="T5"/>
                    </a:cxn>
                    <a:cxn ang="0">
                      <a:pos x="T6" y="T7"/>
                    </a:cxn>
                    <a:cxn ang="0">
                      <a:pos x="T8" y="T9"/>
                    </a:cxn>
                  </a:cxnLst>
                  <a:rect l="0" t="0" r="r" b="b"/>
                  <a:pathLst>
                    <a:path w="19" h="13">
                      <a:moveTo>
                        <a:pt x="0" y="8"/>
                      </a:moveTo>
                      <a:cubicBezTo>
                        <a:pt x="6" y="6"/>
                        <a:pt x="13" y="3"/>
                        <a:pt x="19" y="0"/>
                      </a:cubicBezTo>
                      <a:cubicBezTo>
                        <a:pt x="15" y="4"/>
                        <a:pt x="10" y="7"/>
                        <a:pt x="6" y="11"/>
                      </a:cubicBezTo>
                      <a:cubicBezTo>
                        <a:pt x="6" y="11"/>
                        <a:pt x="6" y="11"/>
                        <a:pt x="6" y="11"/>
                      </a:cubicBezTo>
                      <a:cubicBezTo>
                        <a:pt x="4" y="9"/>
                        <a:pt x="0" y="13"/>
                        <a:pt x="0" y="8"/>
                      </a:cubicBezTo>
                      <a:close/>
                    </a:path>
                  </a:pathLst>
                </a:custGeom>
                <a:solidFill>
                  <a:srgbClr val="F8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465"/>
                <p:cNvSpPr/>
                <p:nvPr userDrawn="1"/>
              </p:nvSpPr>
              <p:spPr bwMode="auto">
                <a:xfrm>
                  <a:off x="5372" y="520"/>
                  <a:ext cx="11" cy="16"/>
                </a:xfrm>
                <a:custGeom>
                  <a:avLst/>
                  <a:gdLst>
                    <a:gd name="T0" fmla="*/ 10 w 10"/>
                    <a:gd name="T1" fmla="*/ 10 h 14"/>
                    <a:gd name="T2" fmla="*/ 6 w 10"/>
                    <a:gd name="T3" fmla="*/ 14 h 14"/>
                    <a:gd name="T4" fmla="*/ 3 w 10"/>
                    <a:gd name="T5" fmla="*/ 8 h 14"/>
                    <a:gd name="T6" fmla="*/ 3 w 10"/>
                    <a:gd name="T7" fmla="*/ 0 h 14"/>
                    <a:gd name="T8" fmla="*/ 10 w 10"/>
                    <a:gd name="T9" fmla="*/ 10 h 14"/>
                  </a:gdLst>
                  <a:ahLst/>
                  <a:cxnLst>
                    <a:cxn ang="0">
                      <a:pos x="T0" y="T1"/>
                    </a:cxn>
                    <a:cxn ang="0">
                      <a:pos x="T2" y="T3"/>
                    </a:cxn>
                    <a:cxn ang="0">
                      <a:pos x="T4" y="T5"/>
                    </a:cxn>
                    <a:cxn ang="0">
                      <a:pos x="T6" y="T7"/>
                    </a:cxn>
                    <a:cxn ang="0">
                      <a:pos x="T8" y="T9"/>
                    </a:cxn>
                  </a:cxnLst>
                  <a:rect l="0" t="0" r="r" b="b"/>
                  <a:pathLst>
                    <a:path w="10" h="14">
                      <a:moveTo>
                        <a:pt x="10" y="10"/>
                      </a:moveTo>
                      <a:cubicBezTo>
                        <a:pt x="9" y="12"/>
                        <a:pt x="8" y="14"/>
                        <a:pt x="6" y="14"/>
                      </a:cubicBezTo>
                      <a:cubicBezTo>
                        <a:pt x="5" y="12"/>
                        <a:pt x="4" y="10"/>
                        <a:pt x="3" y="8"/>
                      </a:cubicBezTo>
                      <a:cubicBezTo>
                        <a:pt x="0" y="5"/>
                        <a:pt x="1" y="3"/>
                        <a:pt x="3" y="0"/>
                      </a:cubicBezTo>
                      <a:cubicBezTo>
                        <a:pt x="5" y="4"/>
                        <a:pt x="5" y="9"/>
                        <a:pt x="10" y="10"/>
                      </a:cubicBezTo>
                      <a:close/>
                    </a:path>
                  </a:pathLst>
                </a:custGeom>
                <a:solidFill>
                  <a:srgbClr val="F8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466"/>
                <p:cNvSpPr/>
                <p:nvPr userDrawn="1"/>
              </p:nvSpPr>
              <p:spPr bwMode="auto">
                <a:xfrm>
                  <a:off x="5488" y="455"/>
                  <a:ext cx="15" cy="8"/>
                </a:xfrm>
                <a:custGeom>
                  <a:avLst/>
                  <a:gdLst>
                    <a:gd name="T0" fmla="*/ 1 w 13"/>
                    <a:gd name="T1" fmla="*/ 7 h 7"/>
                    <a:gd name="T2" fmla="*/ 0 w 13"/>
                    <a:gd name="T3" fmla="*/ 5 h 7"/>
                    <a:gd name="T4" fmla="*/ 13 w 13"/>
                    <a:gd name="T5" fmla="*/ 0 h 7"/>
                    <a:gd name="T6" fmla="*/ 1 w 13"/>
                    <a:gd name="T7" fmla="*/ 7 h 7"/>
                  </a:gdLst>
                  <a:ahLst/>
                  <a:cxnLst>
                    <a:cxn ang="0">
                      <a:pos x="T0" y="T1"/>
                    </a:cxn>
                    <a:cxn ang="0">
                      <a:pos x="T2" y="T3"/>
                    </a:cxn>
                    <a:cxn ang="0">
                      <a:pos x="T4" y="T5"/>
                    </a:cxn>
                    <a:cxn ang="0">
                      <a:pos x="T6" y="T7"/>
                    </a:cxn>
                  </a:cxnLst>
                  <a:rect l="0" t="0" r="r" b="b"/>
                  <a:pathLst>
                    <a:path w="13" h="7">
                      <a:moveTo>
                        <a:pt x="1" y="7"/>
                      </a:moveTo>
                      <a:cubicBezTo>
                        <a:pt x="1" y="7"/>
                        <a:pt x="1" y="6"/>
                        <a:pt x="0" y="5"/>
                      </a:cubicBezTo>
                      <a:cubicBezTo>
                        <a:pt x="5" y="3"/>
                        <a:pt x="9" y="2"/>
                        <a:pt x="13" y="0"/>
                      </a:cubicBezTo>
                      <a:cubicBezTo>
                        <a:pt x="10" y="5"/>
                        <a:pt x="5" y="5"/>
                        <a:pt x="1" y="7"/>
                      </a:cubicBezTo>
                      <a:close/>
                    </a:path>
                  </a:pathLst>
                </a:custGeom>
                <a:solidFill>
                  <a:srgbClr val="E6E3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467"/>
                <p:cNvSpPr/>
                <p:nvPr userDrawn="1"/>
              </p:nvSpPr>
              <p:spPr bwMode="auto">
                <a:xfrm>
                  <a:off x="5358" y="512"/>
                  <a:ext cx="9" cy="6"/>
                </a:xfrm>
                <a:custGeom>
                  <a:avLst/>
                  <a:gdLst>
                    <a:gd name="T0" fmla="*/ 2 w 8"/>
                    <a:gd name="T1" fmla="*/ 0 h 6"/>
                    <a:gd name="T2" fmla="*/ 8 w 8"/>
                    <a:gd name="T3" fmla="*/ 3 h 6"/>
                    <a:gd name="T4" fmla="*/ 0 w 8"/>
                    <a:gd name="T5" fmla="*/ 1 h 6"/>
                    <a:gd name="T6" fmla="*/ 2 w 8"/>
                    <a:gd name="T7" fmla="*/ 0 h 6"/>
                  </a:gdLst>
                  <a:ahLst/>
                  <a:cxnLst>
                    <a:cxn ang="0">
                      <a:pos x="T0" y="T1"/>
                    </a:cxn>
                    <a:cxn ang="0">
                      <a:pos x="T2" y="T3"/>
                    </a:cxn>
                    <a:cxn ang="0">
                      <a:pos x="T4" y="T5"/>
                    </a:cxn>
                    <a:cxn ang="0">
                      <a:pos x="T6" y="T7"/>
                    </a:cxn>
                  </a:cxnLst>
                  <a:rect l="0" t="0" r="r" b="b"/>
                  <a:pathLst>
                    <a:path w="8" h="6">
                      <a:moveTo>
                        <a:pt x="2" y="0"/>
                      </a:moveTo>
                      <a:cubicBezTo>
                        <a:pt x="4" y="2"/>
                        <a:pt x="6" y="1"/>
                        <a:pt x="8" y="3"/>
                      </a:cubicBezTo>
                      <a:cubicBezTo>
                        <a:pt x="5" y="4"/>
                        <a:pt x="2" y="6"/>
                        <a:pt x="0" y="1"/>
                      </a:cubicBezTo>
                      <a:cubicBezTo>
                        <a:pt x="1" y="1"/>
                        <a:pt x="1" y="1"/>
                        <a:pt x="2" y="0"/>
                      </a:cubicBezTo>
                      <a:close/>
                    </a:path>
                  </a:pathLst>
                </a:custGeom>
                <a:solidFill>
                  <a:srgbClr val="B4B6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468"/>
                <p:cNvSpPr/>
                <p:nvPr userDrawn="1"/>
              </p:nvSpPr>
              <p:spPr bwMode="auto">
                <a:xfrm>
                  <a:off x="5341" y="516"/>
                  <a:ext cx="5" cy="6"/>
                </a:xfrm>
                <a:custGeom>
                  <a:avLst/>
                  <a:gdLst>
                    <a:gd name="T0" fmla="*/ 4 w 5"/>
                    <a:gd name="T1" fmla="*/ 1 h 5"/>
                    <a:gd name="T2" fmla="*/ 5 w 5"/>
                    <a:gd name="T3" fmla="*/ 4 h 5"/>
                    <a:gd name="T4" fmla="*/ 2 w 5"/>
                    <a:gd name="T5" fmla="*/ 5 h 5"/>
                    <a:gd name="T6" fmla="*/ 0 w 5"/>
                    <a:gd name="T7" fmla="*/ 3 h 5"/>
                    <a:gd name="T8" fmla="*/ 1 w 5"/>
                    <a:gd name="T9" fmla="*/ 0 h 5"/>
                    <a:gd name="T10" fmla="*/ 4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4" y="1"/>
                      </a:moveTo>
                      <a:cubicBezTo>
                        <a:pt x="4" y="2"/>
                        <a:pt x="4" y="3"/>
                        <a:pt x="5" y="4"/>
                      </a:cubicBezTo>
                      <a:cubicBezTo>
                        <a:pt x="4" y="5"/>
                        <a:pt x="3" y="5"/>
                        <a:pt x="2" y="5"/>
                      </a:cubicBezTo>
                      <a:cubicBezTo>
                        <a:pt x="1" y="5"/>
                        <a:pt x="1" y="4"/>
                        <a:pt x="0" y="3"/>
                      </a:cubicBezTo>
                      <a:cubicBezTo>
                        <a:pt x="0" y="2"/>
                        <a:pt x="0" y="1"/>
                        <a:pt x="1" y="0"/>
                      </a:cubicBezTo>
                      <a:cubicBezTo>
                        <a:pt x="2" y="1"/>
                        <a:pt x="3" y="1"/>
                        <a:pt x="4" y="1"/>
                      </a:cubicBezTo>
                      <a:close/>
                    </a:path>
                  </a:pathLst>
                </a:custGeom>
                <a:solidFill>
                  <a:srgbClr val="DDE4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469"/>
                <p:cNvSpPr/>
                <p:nvPr userDrawn="1"/>
              </p:nvSpPr>
              <p:spPr bwMode="auto">
                <a:xfrm>
                  <a:off x="5337" y="514"/>
                  <a:ext cx="5" cy="7"/>
                </a:xfrm>
                <a:custGeom>
                  <a:avLst/>
                  <a:gdLst>
                    <a:gd name="T0" fmla="*/ 4 w 4"/>
                    <a:gd name="T1" fmla="*/ 2 h 6"/>
                    <a:gd name="T2" fmla="*/ 4 w 4"/>
                    <a:gd name="T3" fmla="*/ 5 h 6"/>
                    <a:gd name="T4" fmla="*/ 2 w 4"/>
                    <a:gd name="T5" fmla="*/ 6 h 6"/>
                    <a:gd name="T6" fmla="*/ 0 w 4"/>
                    <a:gd name="T7" fmla="*/ 1 h 6"/>
                    <a:gd name="T8" fmla="*/ 3 w 4"/>
                    <a:gd name="T9" fmla="*/ 0 h 6"/>
                    <a:gd name="T10" fmla="*/ 4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4" y="2"/>
                      </a:moveTo>
                      <a:cubicBezTo>
                        <a:pt x="4" y="3"/>
                        <a:pt x="4" y="4"/>
                        <a:pt x="4" y="5"/>
                      </a:cubicBezTo>
                      <a:cubicBezTo>
                        <a:pt x="4" y="6"/>
                        <a:pt x="3" y="6"/>
                        <a:pt x="2" y="6"/>
                      </a:cubicBezTo>
                      <a:cubicBezTo>
                        <a:pt x="0" y="4"/>
                        <a:pt x="0" y="3"/>
                        <a:pt x="0" y="1"/>
                      </a:cubicBezTo>
                      <a:cubicBezTo>
                        <a:pt x="1" y="0"/>
                        <a:pt x="2" y="0"/>
                        <a:pt x="3" y="0"/>
                      </a:cubicBezTo>
                      <a:cubicBezTo>
                        <a:pt x="3" y="1"/>
                        <a:pt x="3" y="2"/>
                        <a:pt x="4" y="2"/>
                      </a:cubicBezTo>
                      <a:close/>
                    </a:path>
                  </a:pathLst>
                </a:custGeom>
                <a:solidFill>
                  <a:srgbClr val="6164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470"/>
                <p:cNvSpPr/>
                <p:nvPr userDrawn="1"/>
              </p:nvSpPr>
              <p:spPr bwMode="auto">
                <a:xfrm>
                  <a:off x="5356" y="500"/>
                  <a:ext cx="3" cy="2"/>
                </a:xfrm>
                <a:custGeom>
                  <a:avLst/>
                  <a:gdLst>
                    <a:gd name="T0" fmla="*/ 2 w 3"/>
                    <a:gd name="T1" fmla="*/ 1 h 2"/>
                    <a:gd name="T2" fmla="*/ 3 w 3"/>
                    <a:gd name="T3" fmla="*/ 2 h 2"/>
                    <a:gd name="T4" fmla="*/ 0 w 3"/>
                    <a:gd name="T5" fmla="*/ 2 h 2"/>
                    <a:gd name="T6" fmla="*/ 0 w 3"/>
                    <a:gd name="T7" fmla="*/ 1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3" y="1"/>
                        <a:pt x="3" y="2"/>
                        <a:pt x="3" y="2"/>
                      </a:cubicBezTo>
                      <a:cubicBezTo>
                        <a:pt x="2" y="2"/>
                        <a:pt x="1" y="2"/>
                        <a:pt x="0" y="2"/>
                      </a:cubicBezTo>
                      <a:cubicBezTo>
                        <a:pt x="0" y="1"/>
                        <a:pt x="0" y="1"/>
                        <a:pt x="0" y="1"/>
                      </a:cubicBezTo>
                      <a:cubicBezTo>
                        <a:pt x="0" y="0"/>
                        <a:pt x="1" y="0"/>
                        <a:pt x="2" y="1"/>
                      </a:cubicBezTo>
                      <a:close/>
                    </a:path>
                  </a:pathLst>
                </a:custGeom>
                <a:solidFill>
                  <a:srgbClr val="DDE4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471"/>
                <p:cNvSpPr/>
                <p:nvPr userDrawn="1"/>
              </p:nvSpPr>
              <p:spPr bwMode="auto">
                <a:xfrm>
                  <a:off x="5337" y="512"/>
                  <a:ext cx="4" cy="2"/>
                </a:xfrm>
                <a:custGeom>
                  <a:avLst/>
                  <a:gdLst>
                    <a:gd name="T0" fmla="*/ 3 w 3"/>
                    <a:gd name="T1" fmla="*/ 2 h 2"/>
                    <a:gd name="T2" fmla="*/ 1 w 3"/>
                    <a:gd name="T3" fmla="*/ 2 h 2"/>
                    <a:gd name="T4" fmla="*/ 1 w 3"/>
                    <a:gd name="T5" fmla="*/ 0 h 2"/>
                    <a:gd name="T6" fmla="*/ 3 w 3"/>
                    <a:gd name="T7" fmla="*/ 0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2" y="2"/>
                        <a:pt x="1" y="2"/>
                        <a:pt x="1" y="2"/>
                      </a:cubicBezTo>
                      <a:cubicBezTo>
                        <a:pt x="0" y="1"/>
                        <a:pt x="0" y="0"/>
                        <a:pt x="1" y="0"/>
                      </a:cubicBezTo>
                      <a:cubicBezTo>
                        <a:pt x="2" y="0"/>
                        <a:pt x="2" y="0"/>
                        <a:pt x="3" y="0"/>
                      </a:cubicBezTo>
                      <a:cubicBezTo>
                        <a:pt x="3" y="1"/>
                        <a:pt x="3" y="2"/>
                        <a:pt x="3" y="2"/>
                      </a:cubicBezTo>
                      <a:close/>
                    </a:path>
                  </a:pathLst>
                </a:custGeom>
                <a:solidFill>
                  <a:srgbClr val="DDE4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472"/>
                <p:cNvSpPr/>
                <p:nvPr userDrawn="1"/>
              </p:nvSpPr>
              <p:spPr bwMode="auto">
                <a:xfrm>
                  <a:off x="5370" y="542"/>
                  <a:ext cx="3" cy="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2"/>
                        <a:pt x="2" y="2"/>
                        <a:pt x="0" y="1"/>
                      </a:cubicBezTo>
                      <a:cubicBezTo>
                        <a:pt x="1" y="1"/>
                        <a:pt x="2" y="0"/>
                        <a:pt x="3" y="0"/>
                      </a:cubicBezTo>
                      <a:close/>
                    </a:path>
                  </a:pathLst>
                </a:custGeom>
                <a:solidFill>
                  <a:srgbClr val="F8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473"/>
                <p:cNvSpPr/>
                <p:nvPr userDrawn="1"/>
              </p:nvSpPr>
              <p:spPr bwMode="auto">
                <a:xfrm>
                  <a:off x="5493" y="724"/>
                  <a:ext cx="83" cy="70"/>
                </a:xfrm>
                <a:custGeom>
                  <a:avLst/>
                  <a:gdLst>
                    <a:gd name="T0" fmla="*/ 29 w 72"/>
                    <a:gd name="T1" fmla="*/ 33 h 61"/>
                    <a:gd name="T2" fmla="*/ 25 w 72"/>
                    <a:gd name="T3" fmla="*/ 30 h 61"/>
                    <a:gd name="T4" fmla="*/ 14 w 72"/>
                    <a:gd name="T5" fmla="*/ 21 h 61"/>
                    <a:gd name="T6" fmla="*/ 7 w 72"/>
                    <a:gd name="T7" fmla="*/ 13 h 61"/>
                    <a:gd name="T8" fmla="*/ 5 w 72"/>
                    <a:gd name="T9" fmla="*/ 3 h 61"/>
                    <a:gd name="T10" fmla="*/ 18 w 72"/>
                    <a:gd name="T11" fmla="*/ 3 h 61"/>
                    <a:gd name="T12" fmla="*/ 21 w 72"/>
                    <a:gd name="T13" fmla="*/ 7 h 61"/>
                    <a:gd name="T14" fmla="*/ 53 w 72"/>
                    <a:gd name="T15" fmla="*/ 37 h 61"/>
                    <a:gd name="T16" fmla="*/ 70 w 72"/>
                    <a:gd name="T17" fmla="*/ 53 h 61"/>
                    <a:gd name="T18" fmla="*/ 70 w 72"/>
                    <a:gd name="T19" fmla="*/ 58 h 61"/>
                    <a:gd name="T20" fmla="*/ 59 w 72"/>
                    <a:gd name="T21" fmla="*/ 57 h 61"/>
                    <a:gd name="T22" fmla="*/ 40 w 72"/>
                    <a:gd name="T23" fmla="*/ 42 h 61"/>
                    <a:gd name="T24" fmla="*/ 29 w 72"/>
                    <a:gd name="T25" fmla="*/ 3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1">
                      <a:moveTo>
                        <a:pt x="29" y="33"/>
                      </a:moveTo>
                      <a:cubicBezTo>
                        <a:pt x="29" y="32"/>
                        <a:pt x="27" y="30"/>
                        <a:pt x="25" y="30"/>
                      </a:cubicBezTo>
                      <a:cubicBezTo>
                        <a:pt x="22" y="27"/>
                        <a:pt x="19" y="23"/>
                        <a:pt x="14" y="21"/>
                      </a:cubicBezTo>
                      <a:cubicBezTo>
                        <a:pt x="13" y="17"/>
                        <a:pt x="8" y="16"/>
                        <a:pt x="7" y="13"/>
                      </a:cubicBezTo>
                      <a:cubicBezTo>
                        <a:pt x="6" y="10"/>
                        <a:pt x="0" y="7"/>
                        <a:pt x="5" y="3"/>
                      </a:cubicBezTo>
                      <a:cubicBezTo>
                        <a:pt x="9" y="0"/>
                        <a:pt x="15" y="0"/>
                        <a:pt x="18" y="3"/>
                      </a:cubicBezTo>
                      <a:cubicBezTo>
                        <a:pt x="19" y="4"/>
                        <a:pt x="20" y="6"/>
                        <a:pt x="21" y="7"/>
                      </a:cubicBezTo>
                      <a:cubicBezTo>
                        <a:pt x="31" y="18"/>
                        <a:pt x="40" y="29"/>
                        <a:pt x="53" y="37"/>
                      </a:cubicBezTo>
                      <a:cubicBezTo>
                        <a:pt x="57" y="45"/>
                        <a:pt x="64" y="48"/>
                        <a:pt x="70" y="53"/>
                      </a:cubicBezTo>
                      <a:cubicBezTo>
                        <a:pt x="70" y="55"/>
                        <a:pt x="72" y="57"/>
                        <a:pt x="70" y="58"/>
                      </a:cubicBezTo>
                      <a:cubicBezTo>
                        <a:pt x="66" y="59"/>
                        <a:pt x="62" y="61"/>
                        <a:pt x="59" y="57"/>
                      </a:cubicBezTo>
                      <a:cubicBezTo>
                        <a:pt x="54" y="51"/>
                        <a:pt x="47" y="46"/>
                        <a:pt x="40" y="42"/>
                      </a:cubicBezTo>
                      <a:cubicBezTo>
                        <a:pt x="38" y="37"/>
                        <a:pt x="34" y="35"/>
                        <a:pt x="29" y="33"/>
                      </a:cubicBezTo>
                      <a:close/>
                    </a:path>
                  </a:pathLst>
                </a:custGeom>
                <a:solidFill>
                  <a:srgbClr val="353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474"/>
                <p:cNvSpPr/>
                <p:nvPr userDrawn="1"/>
              </p:nvSpPr>
              <p:spPr bwMode="auto">
                <a:xfrm>
                  <a:off x="5477" y="683"/>
                  <a:ext cx="26" cy="28"/>
                </a:xfrm>
                <a:custGeom>
                  <a:avLst/>
                  <a:gdLst>
                    <a:gd name="T0" fmla="*/ 5 w 23"/>
                    <a:gd name="T1" fmla="*/ 1 h 24"/>
                    <a:gd name="T2" fmla="*/ 5 w 23"/>
                    <a:gd name="T3" fmla="*/ 3 h 24"/>
                    <a:gd name="T4" fmla="*/ 9 w 23"/>
                    <a:gd name="T5" fmla="*/ 4 h 24"/>
                    <a:gd name="T6" fmla="*/ 10 w 23"/>
                    <a:gd name="T7" fmla="*/ 6 h 24"/>
                    <a:gd name="T8" fmla="*/ 12 w 23"/>
                    <a:gd name="T9" fmla="*/ 8 h 24"/>
                    <a:gd name="T10" fmla="*/ 12 w 23"/>
                    <a:gd name="T11" fmla="*/ 8 h 24"/>
                    <a:gd name="T12" fmla="*/ 13 w 23"/>
                    <a:gd name="T13" fmla="*/ 10 h 24"/>
                    <a:gd name="T14" fmla="*/ 16 w 23"/>
                    <a:gd name="T15" fmla="*/ 11 h 24"/>
                    <a:gd name="T16" fmla="*/ 16 w 23"/>
                    <a:gd name="T17" fmla="*/ 11 h 24"/>
                    <a:gd name="T18" fmla="*/ 20 w 23"/>
                    <a:gd name="T19" fmla="*/ 12 h 24"/>
                    <a:gd name="T20" fmla="*/ 20 w 23"/>
                    <a:gd name="T21" fmla="*/ 12 h 24"/>
                    <a:gd name="T22" fmla="*/ 19 w 23"/>
                    <a:gd name="T23" fmla="*/ 23 h 24"/>
                    <a:gd name="T24" fmla="*/ 17 w 23"/>
                    <a:gd name="T25" fmla="*/ 24 h 24"/>
                    <a:gd name="T26" fmla="*/ 11 w 23"/>
                    <a:gd name="T27" fmla="*/ 19 h 24"/>
                    <a:gd name="T28" fmla="*/ 8 w 23"/>
                    <a:gd name="T29" fmla="*/ 17 h 24"/>
                    <a:gd name="T30" fmla="*/ 1 w 23"/>
                    <a:gd name="T31" fmla="*/ 10 h 24"/>
                    <a:gd name="T32" fmla="*/ 2 w 23"/>
                    <a:gd name="T33" fmla="*/ 2 h 24"/>
                    <a:gd name="T34" fmla="*/ 5 w 23"/>
                    <a:gd name="T3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5" y="1"/>
                      </a:moveTo>
                      <a:cubicBezTo>
                        <a:pt x="5" y="2"/>
                        <a:pt x="5" y="2"/>
                        <a:pt x="5" y="3"/>
                      </a:cubicBezTo>
                      <a:cubicBezTo>
                        <a:pt x="7" y="3"/>
                        <a:pt x="7" y="4"/>
                        <a:pt x="9" y="4"/>
                      </a:cubicBezTo>
                      <a:cubicBezTo>
                        <a:pt x="9" y="5"/>
                        <a:pt x="9" y="6"/>
                        <a:pt x="10" y="6"/>
                      </a:cubicBezTo>
                      <a:cubicBezTo>
                        <a:pt x="11" y="7"/>
                        <a:pt x="11" y="7"/>
                        <a:pt x="12" y="8"/>
                      </a:cubicBezTo>
                      <a:cubicBezTo>
                        <a:pt x="12" y="8"/>
                        <a:pt x="12" y="8"/>
                        <a:pt x="12" y="8"/>
                      </a:cubicBezTo>
                      <a:cubicBezTo>
                        <a:pt x="13" y="8"/>
                        <a:pt x="13" y="9"/>
                        <a:pt x="13" y="10"/>
                      </a:cubicBezTo>
                      <a:cubicBezTo>
                        <a:pt x="14" y="10"/>
                        <a:pt x="15" y="11"/>
                        <a:pt x="16" y="11"/>
                      </a:cubicBezTo>
                      <a:cubicBezTo>
                        <a:pt x="16" y="11"/>
                        <a:pt x="16" y="11"/>
                        <a:pt x="16" y="11"/>
                      </a:cubicBezTo>
                      <a:cubicBezTo>
                        <a:pt x="18" y="12"/>
                        <a:pt x="18" y="12"/>
                        <a:pt x="20" y="12"/>
                      </a:cubicBezTo>
                      <a:cubicBezTo>
                        <a:pt x="20" y="12"/>
                        <a:pt x="20" y="12"/>
                        <a:pt x="20" y="12"/>
                      </a:cubicBezTo>
                      <a:cubicBezTo>
                        <a:pt x="23" y="16"/>
                        <a:pt x="18" y="19"/>
                        <a:pt x="19" y="23"/>
                      </a:cubicBezTo>
                      <a:cubicBezTo>
                        <a:pt x="18" y="23"/>
                        <a:pt x="17" y="23"/>
                        <a:pt x="17" y="24"/>
                      </a:cubicBezTo>
                      <a:cubicBezTo>
                        <a:pt x="14" y="23"/>
                        <a:pt x="13" y="21"/>
                        <a:pt x="11" y="19"/>
                      </a:cubicBezTo>
                      <a:cubicBezTo>
                        <a:pt x="10" y="19"/>
                        <a:pt x="9" y="18"/>
                        <a:pt x="8" y="17"/>
                      </a:cubicBezTo>
                      <a:cubicBezTo>
                        <a:pt x="6" y="15"/>
                        <a:pt x="3" y="13"/>
                        <a:pt x="1" y="10"/>
                      </a:cubicBezTo>
                      <a:cubicBezTo>
                        <a:pt x="0" y="7"/>
                        <a:pt x="0" y="4"/>
                        <a:pt x="2" y="2"/>
                      </a:cubicBezTo>
                      <a:cubicBezTo>
                        <a:pt x="2" y="1"/>
                        <a:pt x="3" y="0"/>
                        <a:pt x="5" y="1"/>
                      </a:cubicBezTo>
                      <a:close/>
                    </a:path>
                  </a:pathLst>
                </a:custGeom>
                <a:solidFill>
                  <a:srgbClr val="E4E4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475"/>
                <p:cNvSpPr/>
                <p:nvPr userDrawn="1"/>
              </p:nvSpPr>
              <p:spPr bwMode="auto">
                <a:xfrm>
                  <a:off x="5476" y="711"/>
                  <a:ext cx="18" cy="12"/>
                </a:xfrm>
                <a:custGeom>
                  <a:avLst/>
                  <a:gdLst>
                    <a:gd name="T0" fmla="*/ 16 w 16"/>
                    <a:gd name="T1" fmla="*/ 1 h 10"/>
                    <a:gd name="T2" fmla="*/ 5 w 16"/>
                    <a:gd name="T3" fmla="*/ 10 h 10"/>
                    <a:gd name="T4" fmla="*/ 0 w 16"/>
                    <a:gd name="T5" fmla="*/ 4 h 10"/>
                    <a:gd name="T6" fmla="*/ 13 w 16"/>
                    <a:gd name="T7" fmla="*/ 0 h 10"/>
                    <a:gd name="T8" fmla="*/ 16 w 16"/>
                    <a:gd name="T9" fmla="*/ 1 h 10"/>
                  </a:gdLst>
                  <a:ahLst/>
                  <a:cxnLst>
                    <a:cxn ang="0">
                      <a:pos x="T0" y="T1"/>
                    </a:cxn>
                    <a:cxn ang="0">
                      <a:pos x="T2" y="T3"/>
                    </a:cxn>
                    <a:cxn ang="0">
                      <a:pos x="T4" y="T5"/>
                    </a:cxn>
                    <a:cxn ang="0">
                      <a:pos x="T6" y="T7"/>
                    </a:cxn>
                    <a:cxn ang="0">
                      <a:pos x="T8" y="T9"/>
                    </a:cxn>
                  </a:cxnLst>
                  <a:rect l="0" t="0" r="r" b="b"/>
                  <a:pathLst>
                    <a:path w="16" h="10">
                      <a:moveTo>
                        <a:pt x="16" y="1"/>
                      </a:moveTo>
                      <a:cubicBezTo>
                        <a:pt x="15" y="10"/>
                        <a:pt x="15" y="10"/>
                        <a:pt x="5" y="10"/>
                      </a:cubicBezTo>
                      <a:cubicBezTo>
                        <a:pt x="1" y="10"/>
                        <a:pt x="0" y="7"/>
                        <a:pt x="0" y="4"/>
                      </a:cubicBezTo>
                      <a:cubicBezTo>
                        <a:pt x="4" y="0"/>
                        <a:pt x="9" y="1"/>
                        <a:pt x="13" y="0"/>
                      </a:cubicBezTo>
                      <a:cubicBezTo>
                        <a:pt x="14" y="0"/>
                        <a:pt x="15" y="0"/>
                        <a:pt x="16" y="1"/>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476"/>
                <p:cNvSpPr/>
                <p:nvPr userDrawn="1"/>
              </p:nvSpPr>
              <p:spPr bwMode="auto">
                <a:xfrm>
                  <a:off x="5462" y="705"/>
                  <a:ext cx="12" cy="13"/>
                </a:xfrm>
                <a:custGeom>
                  <a:avLst/>
                  <a:gdLst>
                    <a:gd name="T0" fmla="*/ 3 w 11"/>
                    <a:gd name="T1" fmla="*/ 8 h 11"/>
                    <a:gd name="T2" fmla="*/ 0 w 11"/>
                    <a:gd name="T3" fmla="*/ 1 h 11"/>
                    <a:gd name="T4" fmla="*/ 5 w 11"/>
                    <a:gd name="T5" fmla="*/ 1 h 11"/>
                    <a:gd name="T6" fmla="*/ 7 w 11"/>
                    <a:gd name="T7" fmla="*/ 2 h 11"/>
                    <a:gd name="T8" fmla="*/ 11 w 11"/>
                    <a:gd name="T9" fmla="*/ 5 h 11"/>
                    <a:gd name="T10" fmla="*/ 11 w 11"/>
                    <a:gd name="T11" fmla="*/ 7 h 11"/>
                    <a:gd name="T12" fmla="*/ 11 w 11"/>
                    <a:gd name="T13" fmla="*/ 8 h 11"/>
                    <a:gd name="T14" fmla="*/ 10 w 11"/>
                    <a:gd name="T15" fmla="*/ 9 h 11"/>
                    <a:gd name="T16" fmla="*/ 4 w 11"/>
                    <a:gd name="T17" fmla="*/ 10 h 11"/>
                    <a:gd name="T18" fmla="*/ 3 w 11"/>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3" y="8"/>
                      </a:moveTo>
                      <a:cubicBezTo>
                        <a:pt x="5" y="5"/>
                        <a:pt x="0" y="4"/>
                        <a:pt x="0" y="1"/>
                      </a:cubicBezTo>
                      <a:cubicBezTo>
                        <a:pt x="2" y="0"/>
                        <a:pt x="3" y="0"/>
                        <a:pt x="5" y="1"/>
                      </a:cubicBezTo>
                      <a:cubicBezTo>
                        <a:pt x="6" y="1"/>
                        <a:pt x="7" y="1"/>
                        <a:pt x="7" y="2"/>
                      </a:cubicBezTo>
                      <a:cubicBezTo>
                        <a:pt x="9" y="3"/>
                        <a:pt x="10" y="4"/>
                        <a:pt x="11" y="5"/>
                      </a:cubicBezTo>
                      <a:cubicBezTo>
                        <a:pt x="11" y="6"/>
                        <a:pt x="11" y="6"/>
                        <a:pt x="11" y="7"/>
                      </a:cubicBezTo>
                      <a:cubicBezTo>
                        <a:pt x="11" y="7"/>
                        <a:pt x="11" y="8"/>
                        <a:pt x="11" y="8"/>
                      </a:cubicBezTo>
                      <a:cubicBezTo>
                        <a:pt x="11" y="9"/>
                        <a:pt x="10" y="9"/>
                        <a:pt x="10" y="9"/>
                      </a:cubicBezTo>
                      <a:cubicBezTo>
                        <a:pt x="8" y="11"/>
                        <a:pt x="6" y="11"/>
                        <a:pt x="4" y="10"/>
                      </a:cubicBezTo>
                      <a:cubicBezTo>
                        <a:pt x="4" y="10"/>
                        <a:pt x="3" y="9"/>
                        <a:pt x="3" y="8"/>
                      </a:cubicBezTo>
                      <a:close/>
                    </a:path>
                  </a:pathLst>
                </a:custGeom>
                <a:solidFill>
                  <a:srgbClr val="DBE6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477"/>
                <p:cNvSpPr/>
                <p:nvPr userDrawn="1"/>
              </p:nvSpPr>
              <p:spPr bwMode="auto">
                <a:xfrm>
                  <a:off x="5473" y="712"/>
                  <a:ext cx="8" cy="12"/>
                </a:xfrm>
                <a:custGeom>
                  <a:avLst/>
                  <a:gdLst>
                    <a:gd name="T0" fmla="*/ 4 w 7"/>
                    <a:gd name="T1" fmla="*/ 10 h 10"/>
                    <a:gd name="T2" fmla="*/ 0 w 7"/>
                    <a:gd name="T3" fmla="*/ 2 h 10"/>
                    <a:gd name="T4" fmla="*/ 1 w 7"/>
                    <a:gd name="T5" fmla="*/ 1 h 10"/>
                    <a:gd name="T6" fmla="*/ 1 w 7"/>
                    <a:gd name="T7" fmla="*/ 0 h 10"/>
                    <a:gd name="T8" fmla="*/ 3 w 7"/>
                    <a:gd name="T9" fmla="*/ 1 h 10"/>
                    <a:gd name="T10" fmla="*/ 7 w 7"/>
                    <a:gd name="T11" fmla="*/ 9 h 10"/>
                    <a:gd name="T12" fmla="*/ 4 w 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4" y="10"/>
                      </a:moveTo>
                      <a:cubicBezTo>
                        <a:pt x="3" y="8"/>
                        <a:pt x="1" y="5"/>
                        <a:pt x="0" y="2"/>
                      </a:cubicBezTo>
                      <a:cubicBezTo>
                        <a:pt x="1" y="1"/>
                        <a:pt x="1" y="1"/>
                        <a:pt x="1" y="1"/>
                      </a:cubicBezTo>
                      <a:cubicBezTo>
                        <a:pt x="1" y="1"/>
                        <a:pt x="1" y="1"/>
                        <a:pt x="1" y="0"/>
                      </a:cubicBezTo>
                      <a:cubicBezTo>
                        <a:pt x="2" y="1"/>
                        <a:pt x="2" y="1"/>
                        <a:pt x="3" y="1"/>
                      </a:cubicBezTo>
                      <a:cubicBezTo>
                        <a:pt x="4" y="4"/>
                        <a:pt x="5" y="6"/>
                        <a:pt x="7" y="9"/>
                      </a:cubicBezTo>
                      <a:cubicBezTo>
                        <a:pt x="6" y="9"/>
                        <a:pt x="5" y="10"/>
                        <a:pt x="4" y="10"/>
                      </a:cubicBezTo>
                      <a:close/>
                    </a:path>
                  </a:pathLst>
                </a:custGeom>
                <a:solidFill>
                  <a:srgbClr val="DBE6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478"/>
                <p:cNvSpPr/>
                <p:nvPr userDrawn="1"/>
              </p:nvSpPr>
              <p:spPr bwMode="auto">
                <a:xfrm>
                  <a:off x="5488" y="703"/>
                  <a:ext cx="8" cy="9"/>
                </a:xfrm>
                <a:custGeom>
                  <a:avLst/>
                  <a:gdLst>
                    <a:gd name="T0" fmla="*/ 2 w 7"/>
                    <a:gd name="T1" fmla="*/ 0 h 8"/>
                    <a:gd name="T2" fmla="*/ 7 w 7"/>
                    <a:gd name="T3" fmla="*/ 7 h 8"/>
                    <a:gd name="T4" fmla="*/ 5 w 7"/>
                    <a:gd name="T5" fmla="*/ 8 h 8"/>
                    <a:gd name="T6" fmla="*/ 4 w 7"/>
                    <a:gd name="T7" fmla="*/ 8 h 8"/>
                    <a:gd name="T8" fmla="*/ 2 w 7"/>
                    <a:gd name="T9" fmla="*/ 0 h 8"/>
                  </a:gdLst>
                  <a:ahLst/>
                  <a:cxnLst>
                    <a:cxn ang="0">
                      <a:pos x="T0" y="T1"/>
                    </a:cxn>
                    <a:cxn ang="0">
                      <a:pos x="T2" y="T3"/>
                    </a:cxn>
                    <a:cxn ang="0">
                      <a:pos x="T4" y="T5"/>
                    </a:cxn>
                    <a:cxn ang="0">
                      <a:pos x="T6" y="T7"/>
                    </a:cxn>
                    <a:cxn ang="0">
                      <a:pos x="T8" y="T9"/>
                    </a:cxn>
                  </a:cxnLst>
                  <a:rect l="0" t="0" r="r" b="b"/>
                  <a:pathLst>
                    <a:path w="7" h="8">
                      <a:moveTo>
                        <a:pt x="2" y="0"/>
                      </a:moveTo>
                      <a:cubicBezTo>
                        <a:pt x="6" y="1"/>
                        <a:pt x="6" y="4"/>
                        <a:pt x="7" y="7"/>
                      </a:cubicBezTo>
                      <a:cubicBezTo>
                        <a:pt x="6" y="7"/>
                        <a:pt x="6" y="8"/>
                        <a:pt x="5" y="8"/>
                      </a:cubicBezTo>
                      <a:cubicBezTo>
                        <a:pt x="4" y="8"/>
                        <a:pt x="4" y="8"/>
                        <a:pt x="4" y="8"/>
                      </a:cubicBezTo>
                      <a:cubicBezTo>
                        <a:pt x="1" y="6"/>
                        <a:pt x="0" y="3"/>
                        <a:pt x="2" y="0"/>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479"/>
                <p:cNvSpPr/>
                <p:nvPr userDrawn="1"/>
              </p:nvSpPr>
              <p:spPr bwMode="auto">
                <a:xfrm>
                  <a:off x="5470" y="719"/>
                  <a:ext cx="2" cy="2"/>
                </a:xfrm>
                <a:custGeom>
                  <a:avLst/>
                  <a:gdLst>
                    <a:gd name="T0" fmla="*/ 0 w 2"/>
                    <a:gd name="T1" fmla="*/ 0 h 2"/>
                    <a:gd name="T2" fmla="*/ 2 w 2"/>
                    <a:gd name="T3" fmla="*/ 1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2" y="0"/>
                        <a:pt x="2" y="1"/>
                      </a:cubicBezTo>
                      <a:cubicBezTo>
                        <a:pt x="2" y="1"/>
                        <a:pt x="1" y="1"/>
                        <a:pt x="1" y="2"/>
                      </a:cubicBezTo>
                      <a:cubicBezTo>
                        <a:pt x="1" y="1"/>
                        <a:pt x="0" y="0"/>
                        <a:pt x="0" y="0"/>
                      </a:cubicBezTo>
                      <a:close/>
                    </a:path>
                  </a:pathLst>
                </a:custGeom>
                <a:solidFill>
                  <a:srgbClr val="DBE6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480"/>
                <p:cNvSpPr/>
                <p:nvPr userDrawn="1"/>
              </p:nvSpPr>
              <p:spPr bwMode="auto">
                <a:xfrm>
                  <a:off x="5432" y="642"/>
                  <a:ext cx="4" cy="4"/>
                </a:xfrm>
                <a:custGeom>
                  <a:avLst/>
                  <a:gdLst>
                    <a:gd name="T0" fmla="*/ 4 w 4"/>
                    <a:gd name="T1" fmla="*/ 2 h 4"/>
                    <a:gd name="T2" fmla="*/ 2 w 4"/>
                    <a:gd name="T3" fmla="*/ 4 h 4"/>
                    <a:gd name="T4" fmla="*/ 1 w 4"/>
                    <a:gd name="T5" fmla="*/ 3 h 4"/>
                    <a:gd name="T6" fmla="*/ 1 w 4"/>
                    <a:gd name="T7" fmla="*/ 1 h 4"/>
                    <a:gd name="T8" fmla="*/ 3 w 4"/>
                    <a:gd name="T9" fmla="*/ 0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cubicBezTo>
                        <a:pt x="3" y="3"/>
                        <a:pt x="3" y="3"/>
                        <a:pt x="2" y="4"/>
                      </a:cubicBezTo>
                      <a:cubicBezTo>
                        <a:pt x="2" y="3"/>
                        <a:pt x="1" y="3"/>
                        <a:pt x="1" y="3"/>
                      </a:cubicBezTo>
                      <a:cubicBezTo>
                        <a:pt x="0" y="3"/>
                        <a:pt x="0" y="2"/>
                        <a:pt x="1" y="1"/>
                      </a:cubicBezTo>
                      <a:cubicBezTo>
                        <a:pt x="1" y="1"/>
                        <a:pt x="2" y="1"/>
                        <a:pt x="3" y="0"/>
                      </a:cubicBezTo>
                      <a:cubicBezTo>
                        <a:pt x="3" y="1"/>
                        <a:pt x="3" y="2"/>
                        <a:pt x="4" y="2"/>
                      </a:cubicBezTo>
                      <a:close/>
                    </a:path>
                  </a:pathLst>
                </a:custGeom>
                <a:solidFill>
                  <a:srgbClr val="D4DA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481"/>
                <p:cNvSpPr/>
                <p:nvPr userDrawn="1"/>
              </p:nvSpPr>
              <p:spPr bwMode="auto">
                <a:xfrm>
                  <a:off x="5466" y="215"/>
                  <a:ext cx="76" cy="126"/>
                </a:xfrm>
                <a:custGeom>
                  <a:avLst/>
                  <a:gdLst>
                    <a:gd name="T0" fmla="*/ 60 w 66"/>
                    <a:gd name="T1" fmla="*/ 28 h 109"/>
                    <a:gd name="T2" fmla="*/ 63 w 66"/>
                    <a:gd name="T3" fmla="*/ 29 h 109"/>
                    <a:gd name="T4" fmla="*/ 66 w 66"/>
                    <a:gd name="T5" fmla="*/ 30 h 109"/>
                    <a:gd name="T6" fmla="*/ 63 w 66"/>
                    <a:gd name="T7" fmla="*/ 33 h 109"/>
                    <a:gd name="T8" fmla="*/ 60 w 66"/>
                    <a:gd name="T9" fmla="*/ 36 h 109"/>
                    <a:gd name="T10" fmla="*/ 60 w 66"/>
                    <a:gd name="T11" fmla="*/ 36 h 109"/>
                    <a:gd name="T12" fmla="*/ 52 w 66"/>
                    <a:gd name="T13" fmla="*/ 41 h 109"/>
                    <a:gd name="T14" fmla="*/ 50 w 66"/>
                    <a:gd name="T15" fmla="*/ 39 h 109"/>
                    <a:gd name="T16" fmla="*/ 26 w 66"/>
                    <a:gd name="T17" fmla="*/ 78 h 109"/>
                    <a:gd name="T18" fmla="*/ 27 w 66"/>
                    <a:gd name="T19" fmla="*/ 85 h 109"/>
                    <a:gd name="T20" fmla="*/ 22 w 66"/>
                    <a:gd name="T21" fmla="*/ 100 h 109"/>
                    <a:gd name="T22" fmla="*/ 15 w 66"/>
                    <a:gd name="T23" fmla="*/ 105 h 109"/>
                    <a:gd name="T24" fmla="*/ 10 w 66"/>
                    <a:gd name="T25" fmla="*/ 105 h 109"/>
                    <a:gd name="T26" fmla="*/ 0 w 66"/>
                    <a:gd name="T27" fmla="*/ 102 h 109"/>
                    <a:gd name="T28" fmla="*/ 4 w 66"/>
                    <a:gd name="T29" fmla="*/ 90 h 109"/>
                    <a:gd name="T30" fmla="*/ 23 w 66"/>
                    <a:gd name="T31" fmla="*/ 54 h 109"/>
                    <a:gd name="T32" fmla="*/ 33 w 66"/>
                    <a:gd name="T33" fmla="*/ 24 h 109"/>
                    <a:gd name="T34" fmla="*/ 45 w 66"/>
                    <a:gd name="T35" fmla="*/ 0 h 109"/>
                    <a:gd name="T36" fmla="*/ 59 w 66"/>
                    <a:gd name="T37" fmla="*/ 15 h 109"/>
                    <a:gd name="T38" fmla="*/ 60 w 66"/>
                    <a:gd name="T39"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109">
                      <a:moveTo>
                        <a:pt x="60" y="28"/>
                      </a:moveTo>
                      <a:cubicBezTo>
                        <a:pt x="61" y="28"/>
                        <a:pt x="62" y="29"/>
                        <a:pt x="63" y="29"/>
                      </a:cubicBezTo>
                      <a:cubicBezTo>
                        <a:pt x="64" y="29"/>
                        <a:pt x="66" y="28"/>
                        <a:pt x="66" y="30"/>
                      </a:cubicBezTo>
                      <a:cubicBezTo>
                        <a:pt x="66" y="32"/>
                        <a:pt x="65" y="32"/>
                        <a:pt x="63" y="33"/>
                      </a:cubicBezTo>
                      <a:cubicBezTo>
                        <a:pt x="61" y="33"/>
                        <a:pt x="60" y="34"/>
                        <a:pt x="60" y="36"/>
                      </a:cubicBezTo>
                      <a:cubicBezTo>
                        <a:pt x="60" y="36"/>
                        <a:pt x="60" y="36"/>
                        <a:pt x="60" y="36"/>
                      </a:cubicBezTo>
                      <a:cubicBezTo>
                        <a:pt x="58" y="37"/>
                        <a:pt x="55" y="39"/>
                        <a:pt x="52" y="41"/>
                      </a:cubicBezTo>
                      <a:cubicBezTo>
                        <a:pt x="50" y="41"/>
                        <a:pt x="51" y="37"/>
                        <a:pt x="50" y="39"/>
                      </a:cubicBezTo>
                      <a:cubicBezTo>
                        <a:pt x="44" y="53"/>
                        <a:pt x="34" y="65"/>
                        <a:pt x="26" y="78"/>
                      </a:cubicBezTo>
                      <a:cubicBezTo>
                        <a:pt x="25" y="79"/>
                        <a:pt x="22" y="83"/>
                        <a:pt x="27" y="85"/>
                      </a:cubicBezTo>
                      <a:cubicBezTo>
                        <a:pt x="26" y="90"/>
                        <a:pt x="26" y="95"/>
                        <a:pt x="22" y="100"/>
                      </a:cubicBezTo>
                      <a:cubicBezTo>
                        <a:pt x="20" y="103"/>
                        <a:pt x="18" y="104"/>
                        <a:pt x="15" y="105"/>
                      </a:cubicBezTo>
                      <a:cubicBezTo>
                        <a:pt x="14" y="102"/>
                        <a:pt x="12" y="103"/>
                        <a:pt x="10" y="105"/>
                      </a:cubicBezTo>
                      <a:cubicBezTo>
                        <a:pt x="5" y="109"/>
                        <a:pt x="2" y="108"/>
                        <a:pt x="0" y="102"/>
                      </a:cubicBezTo>
                      <a:cubicBezTo>
                        <a:pt x="2" y="98"/>
                        <a:pt x="4" y="94"/>
                        <a:pt x="4" y="90"/>
                      </a:cubicBezTo>
                      <a:cubicBezTo>
                        <a:pt x="8" y="77"/>
                        <a:pt x="16" y="66"/>
                        <a:pt x="23" y="54"/>
                      </a:cubicBezTo>
                      <a:cubicBezTo>
                        <a:pt x="25" y="44"/>
                        <a:pt x="29" y="34"/>
                        <a:pt x="33" y="24"/>
                      </a:cubicBezTo>
                      <a:cubicBezTo>
                        <a:pt x="37" y="16"/>
                        <a:pt x="35" y="5"/>
                        <a:pt x="45" y="0"/>
                      </a:cubicBezTo>
                      <a:cubicBezTo>
                        <a:pt x="53" y="2"/>
                        <a:pt x="54" y="11"/>
                        <a:pt x="59" y="15"/>
                      </a:cubicBezTo>
                      <a:cubicBezTo>
                        <a:pt x="62" y="19"/>
                        <a:pt x="56" y="24"/>
                        <a:pt x="60" y="28"/>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482"/>
                <p:cNvSpPr/>
                <p:nvPr userDrawn="1"/>
              </p:nvSpPr>
              <p:spPr bwMode="auto">
                <a:xfrm>
                  <a:off x="5443" y="329"/>
                  <a:ext cx="44" cy="29"/>
                </a:xfrm>
                <a:custGeom>
                  <a:avLst/>
                  <a:gdLst>
                    <a:gd name="T0" fmla="*/ 21 w 38"/>
                    <a:gd name="T1" fmla="*/ 2 h 25"/>
                    <a:gd name="T2" fmla="*/ 28 w 38"/>
                    <a:gd name="T3" fmla="*/ 3 h 25"/>
                    <a:gd name="T4" fmla="*/ 37 w 38"/>
                    <a:gd name="T5" fmla="*/ 0 h 25"/>
                    <a:gd name="T6" fmla="*/ 35 w 38"/>
                    <a:gd name="T7" fmla="*/ 6 h 25"/>
                    <a:gd name="T8" fmla="*/ 24 w 38"/>
                    <a:gd name="T9" fmla="*/ 21 h 25"/>
                    <a:gd name="T10" fmla="*/ 19 w 38"/>
                    <a:gd name="T11" fmla="*/ 23 h 25"/>
                    <a:gd name="T12" fmla="*/ 19 w 38"/>
                    <a:gd name="T13" fmla="*/ 23 h 25"/>
                    <a:gd name="T14" fmla="*/ 14 w 38"/>
                    <a:gd name="T15" fmla="*/ 23 h 25"/>
                    <a:gd name="T16" fmla="*/ 14 w 38"/>
                    <a:gd name="T17" fmla="*/ 23 h 25"/>
                    <a:gd name="T18" fmla="*/ 2 w 38"/>
                    <a:gd name="T19" fmla="*/ 25 h 25"/>
                    <a:gd name="T20" fmla="*/ 10 w 38"/>
                    <a:gd name="T21" fmla="*/ 11 h 25"/>
                    <a:gd name="T22" fmla="*/ 14 w 38"/>
                    <a:gd name="T23" fmla="*/ 6 h 25"/>
                    <a:gd name="T24" fmla="*/ 19 w 38"/>
                    <a:gd name="T25" fmla="*/ 2 h 25"/>
                    <a:gd name="T26" fmla="*/ 21 w 38"/>
                    <a:gd name="T2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5">
                      <a:moveTo>
                        <a:pt x="21" y="2"/>
                      </a:moveTo>
                      <a:cubicBezTo>
                        <a:pt x="25" y="5"/>
                        <a:pt x="24" y="5"/>
                        <a:pt x="28" y="3"/>
                      </a:cubicBezTo>
                      <a:cubicBezTo>
                        <a:pt x="31" y="1"/>
                        <a:pt x="34" y="1"/>
                        <a:pt x="37" y="0"/>
                      </a:cubicBezTo>
                      <a:cubicBezTo>
                        <a:pt x="38" y="3"/>
                        <a:pt x="35" y="4"/>
                        <a:pt x="35" y="6"/>
                      </a:cubicBezTo>
                      <a:cubicBezTo>
                        <a:pt x="32" y="11"/>
                        <a:pt x="30" y="18"/>
                        <a:pt x="24" y="21"/>
                      </a:cubicBezTo>
                      <a:cubicBezTo>
                        <a:pt x="23" y="23"/>
                        <a:pt x="21" y="24"/>
                        <a:pt x="19" y="23"/>
                      </a:cubicBezTo>
                      <a:cubicBezTo>
                        <a:pt x="19" y="23"/>
                        <a:pt x="19" y="23"/>
                        <a:pt x="19" y="23"/>
                      </a:cubicBezTo>
                      <a:cubicBezTo>
                        <a:pt x="18" y="22"/>
                        <a:pt x="16" y="22"/>
                        <a:pt x="14" y="23"/>
                      </a:cubicBezTo>
                      <a:cubicBezTo>
                        <a:pt x="14" y="23"/>
                        <a:pt x="14" y="23"/>
                        <a:pt x="14" y="23"/>
                      </a:cubicBezTo>
                      <a:cubicBezTo>
                        <a:pt x="9" y="18"/>
                        <a:pt x="6" y="25"/>
                        <a:pt x="2" y="25"/>
                      </a:cubicBezTo>
                      <a:cubicBezTo>
                        <a:pt x="0" y="18"/>
                        <a:pt x="7" y="15"/>
                        <a:pt x="10" y="11"/>
                      </a:cubicBezTo>
                      <a:cubicBezTo>
                        <a:pt x="11" y="9"/>
                        <a:pt x="12" y="8"/>
                        <a:pt x="14" y="6"/>
                      </a:cubicBezTo>
                      <a:cubicBezTo>
                        <a:pt x="15" y="4"/>
                        <a:pt x="17" y="2"/>
                        <a:pt x="19" y="2"/>
                      </a:cubicBezTo>
                      <a:cubicBezTo>
                        <a:pt x="20" y="2"/>
                        <a:pt x="20" y="2"/>
                        <a:pt x="21" y="2"/>
                      </a:cubicBezTo>
                      <a:close/>
                    </a:path>
                  </a:pathLst>
                </a:custGeom>
                <a:solidFill>
                  <a:srgbClr val="D3D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483"/>
                <p:cNvSpPr/>
                <p:nvPr userDrawn="1"/>
              </p:nvSpPr>
              <p:spPr bwMode="auto">
                <a:xfrm>
                  <a:off x="5491" y="251"/>
                  <a:ext cx="40" cy="64"/>
                </a:xfrm>
                <a:custGeom>
                  <a:avLst/>
                  <a:gdLst>
                    <a:gd name="T0" fmla="*/ 6 w 35"/>
                    <a:gd name="T1" fmla="*/ 54 h 56"/>
                    <a:gd name="T2" fmla="*/ 0 w 35"/>
                    <a:gd name="T3" fmla="*/ 56 h 56"/>
                    <a:gd name="T4" fmla="*/ 8 w 35"/>
                    <a:gd name="T5" fmla="*/ 37 h 56"/>
                    <a:gd name="T6" fmla="*/ 28 w 35"/>
                    <a:gd name="T7" fmla="*/ 5 h 56"/>
                    <a:gd name="T8" fmla="*/ 33 w 35"/>
                    <a:gd name="T9" fmla="*/ 0 h 56"/>
                    <a:gd name="T10" fmla="*/ 31 w 35"/>
                    <a:gd name="T11" fmla="*/ 10 h 56"/>
                    <a:gd name="T12" fmla="*/ 23 w 35"/>
                    <a:gd name="T13" fmla="*/ 27 h 56"/>
                    <a:gd name="T14" fmla="*/ 18 w 35"/>
                    <a:gd name="T15" fmla="*/ 34 h 56"/>
                    <a:gd name="T16" fmla="*/ 18 w 35"/>
                    <a:gd name="T17" fmla="*/ 34 h 56"/>
                    <a:gd name="T18" fmla="*/ 10 w 35"/>
                    <a:gd name="T19" fmla="*/ 50 h 56"/>
                    <a:gd name="T20" fmla="*/ 7 w 35"/>
                    <a:gd name="T21" fmla="*/ 51 h 56"/>
                    <a:gd name="T22" fmla="*/ 6 w 35"/>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56">
                      <a:moveTo>
                        <a:pt x="6" y="54"/>
                      </a:moveTo>
                      <a:cubicBezTo>
                        <a:pt x="5" y="54"/>
                        <a:pt x="3" y="55"/>
                        <a:pt x="0" y="56"/>
                      </a:cubicBezTo>
                      <a:cubicBezTo>
                        <a:pt x="2" y="49"/>
                        <a:pt x="2" y="43"/>
                        <a:pt x="8" y="37"/>
                      </a:cubicBezTo>
                      <a:cubicBezTo>
                        <a:pt x="16" y="28"/>
                        <a:pt x="24" y="17"/>
                        <a:pt x="28" y="5"/>
                      </a:cubicBezTo>
                      <a:cubicBezTo>
                        <a:pt x="29" y="2"/>
                        <a:pt x="30" y="0"/>
                        <a:pt x="33" y="0"/>
                      </a:cubicBezTo>
                      <a:cubicBezTo>
                        <a:pt x="35" y="4"/>
                        <a:pt x="31" y="7"/>
                        <a:pt x="31" y="10"/>
                      </a:cubicBezTo>
                      <a:cubicBezTo>
                        <a:pt x="26" y="14"/>
                        <a:pt x="28" y="22"/>
                        <a:pt x="23" y="27"/>
                      </a:cubicBezTo>
                      <a:cubicBezTo>
                        <a:pt x="21" y="29"/>
                        <a:pt x="18" y="30"/>
                        <a:pt x="18" y="34"/>
                      </a:cubicBezTo>
                      <a:cubicBezTo>
                        <a:pt x="18" y="34"/>
                        <a:pt x="18" y="34"/>
                        <a:pt x="18" y="34"/>
                      </a:cubicBezTo>
                      <a:cubicBezTo>
                        <a:pt x="15" y="39"/>
                        <a:pt x="16" y="46"/>
                        <a:pt x="10" y="50"/>
                      </a:cubicBezTo>
                      <a:cubicBezTo>
                        <a:pt x="9" y="50"/>
                        <a:pt x="8" y="51"/>
                        <a:pt x="7" y="51"/>
                      </a:cubicBezTo>
                      <a:cubicBezTo>
                        <a:pt x="6" y="51"/>
                        <a:pt x="7" y="53"/>
                        <a:pt x="6" y="54"/>
                      </a:cubicBezTo>
                      <a:close/>
                    </a:path>
                  </a:pathLst>
                </a:custGeom>
                <a:solidFill>
                  <a:srgbClr val="CFCD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484"/>
                <p:cNvSpPr/>
                <p:nvPr userDrawn="1"/>
              </p:nvSpPr>
              <p:spPr bwMode="auto">
                <a:xfrm>
                  <a:off x="5525" y="202"/>
                  <a:ext cx="35" cy="45"/>
                </a:xfrm>
                <a:custGeom>
                  <a:avLst/>
                  <a:gdLst>
                    <a:gd name="T0" fmla="*/ 9 w 30"/>
                    <a:gd name="T1" fmla="*/ 39 h 39"/>
                    <a:gd name="T2" fmla="*/ 6 w 30"/>
                    <a:gd name="T3" fmla="*/ 30 h 39"/>
                    <a:gd name="T4" fmla="*/ 8 w 30"/>
                    <a:gd name="T5" fmla="*/ 26 h 39"/>
                    <a:gd name="T6" fmla="*/ 9 w 30"/>
                    <a:gd name="T7" fmla="*/ 20 h 39"/>
                    <a:gd name="T8" fmla="*/ 10 w 30"/>
                    <a:gd name="T9" fmla="*/ 20 h 39"/>
                    <a:gd name="T10" fmla="*/ 13 w 30"/>
                    <a:gd name="T11" fmla="*/ 20 h 39"/>
                    <a:gd name="T12" fmla="*/ 10 w 30"/>
                    <a:gd name="T13" fmla="*/ 20 h 39"/>
                    <a:gd name="T14" fmla="*/ 27 w 30"/>
                    <a:gd name="T15" fmla="*/ 0 h 39"/>
                    <a:gd name="T16" fmla="*/ 30 w 30"/>
                    <a:gd name="T17" fmla="*/ 1 h 39"/>
                    <a:gd name="T18" fmla="*/ 27 w 30"/>
                    <a:gd name="T19" fmla="*/ 9 h 39"/>
                    <a:gd name="T20" fmla="*/ 27 w 30"/>
                    <a:gd name="T21" fmla="*/ 9 h 39"/>
                    <a:gd name="T22" fmla="*/ 25 w 30"/>
                    <a:gd name="T23" fmla="*/ 12 h 39"/>
                    <a:gd name="T24" fmla="*/ 25 w 30"/>
                    <a:gd name="T25" fmla="*/ 12 h 39"/>
                    <a:gd name="T26" fmla="*/ 24 w 30"/>
                    <a:gd name="T27" fmla="*/ 15 h 39"/>
                    <a:gd name="T28" fmla="*/ 11 w 30"/>
                    <a:gd name="T29" fmla="*/ 33 h 39"/>
                    <a:gd name="T30" fmla="*/ 9 w 30"/>
                    <a:gd name="T3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9">
                      <a:moveTo>
                        <a:pt x="9" y="39"/>
                      </a:moveTo>
                      <a:cubicBezTo>
                        <a:pt x="0" y="38"/>
                        <a:pt x="7" y="33"/>
                        <a:pt x="6" y="30"/>
                      </a:cubicBezTo>
                      <a:cubicBezTo>
                        <a:pt x="6" y="29"/>
                        <a:pt x="8" y="28"/>
                        <a:pt x="8" y="26"/>
                      </a:cubicBezTo>
                      <a:cubicBezTo>
                        <a:pt x="5" y="24"/>
                        <a:pt x="6" y="22"/>
                        <a:pt x="9" y="20"/>
                      </a:cubicBezTo>
                      <a:cubicBezTo>
                        <a:pt x="10" y="20"/>
                        <a:pt x="8" y="20"/>
                        <a:pt x="10" y="20"/>
                      </a:cubicBezTo>
                      <a:cubicBezTo>
                        <a:pt x="11" y="20"/>
                        <a:pt x="12" y="21"/>
                        <a:pt x="13" y="20"/>
                      </a:cubicBezTo>
                      <a:cubicBezTo>
                        <a:pt x="12" y="20"/>
                        <a:pt x="11" y="20"/>
                        <a:pt x="10" y="20"/>
                      </a:cubicBezTo>
                      <a:cubicBezTo>
                        <a:pt x="11" y="9"/>
                        <a:pt x="21" y="6"/>
                        <a:pt x="27" y="0"/>
                      </a:cubicBezTo>
                      <a:cubicBezTo>
                        <a:pt x="28" y="0"/>
                        <a:pt x="29" y="0"/>
                        <a:pt x="30" y="1"/>
                      </a:cubicBezTo>
                      <a:cubicBezTo>
                        <a:pt x="30" y="5"/>
                        <a:pt x="28" y="6"/>
                        <a:pt x="27" y="9"/>
                      </a:cubicBezTo>
                      <a:cubicBezTo>
                        <a:pt x="27" y="9"/>
                        <a:pt x="27" y="9"/>
                        <a:pt x="27" y="9"/>
                      </a:cubicBezTo>
                      <a:cubicBezTo>
                        <a:pt x="26" y="10"/>
                        <a:pt x="26" y="11"/>
                        <a:pt x="25" y="12"/>
                      </a:cubicBezTo>
                      <a:cubicBezTo>
                        <a:pt x="25" y="12"/>
                        <a:pt x="25" y="12"/>
                        <a:pt x="25" y="12"/>
                      </a:cubicBezTo>
                      <a:cubicBezTo>
                        <a:pt x="25" y="13"/>
                        <a:pt x="24" y="14"/>
                        <a:pt x="24" y="15"/>
                      </a:cubicBezTo>
                      <a:cubicBezTo>
                        <a:pt x="19" y="20"/>
                        <a:pt x="15" y="27"/>
                        <a:pt x="11" y="33"/>
                      </a:cubicBezTo>
                      <a:cubicBezTo>
                        <a:pt x="11" y="35"/>
                        <a:pt x="10" y="37"/>
                        <a:pt x="9" y="39"/>
                      </a:cubicBezTo>
                      <a:close/>
                    </a:path>
                  </a:pathLst>
                </a:custGeom>
                <a:solidFill>
                  <a:srgbClr val="CFC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485"/>
                <p:cNvSpPr/>
                <p:nvPr userDrawn="1"/>
              </p:nvSpPr>
              <p:spPr bwMode="auto">
                <a:xfrm>
                  <a:off x="5502" y="290"/>
                  <a:ext cx="12" cy="18"/>
                </a:xfrm>
                <a:custGeom>
                  <a:avLst/>
                  <a:gdLst>
                    <a:gd name="T0" fmla="*/ 0 w 10"/>
                    <a:gd name="T1" fmla="*/ 16 h 16"/>
                    <a:gd name="T2" fmla="*/ 8 w 10"/>
                    <a:gd name="T3" fmla="*/ 0 h 16"/>
                    <a:gd name="T4" fmla="*/ 8 w 10"/>
                    <a:gd name="T5" fmla="*/ 8 h 16"/>
                    <a:gd name="T6" fmla="*/ 0 w 10"/>
                    <a:gd name="T7" fmla="*/ 16 h 16"/>
                  </a:gdLst>
                  <a:ahLst/>
                  <a:cxnLst>
                    <a:cxn ang="0">
                      <a:pos x="T0" y="T1"/>
                    </a:cxn>
                    <a:cxn ang="0">
                      <a:pos x="T2" y="T3"/>
                    </a:cxn>
                    <a:cxn ang="0">
                      <a:pos x="T4" y="T5"/>
                    </a:cxn>
                    <a:cxn ang="0">
                      <a:pos x="T6" y="T7"/>
                    </a:cxn>
                  </a:cxnLst>
                  <a:rect l="0" t="0" r="r" b="b"/>
                  <a:pathLst>
                    <a:path w="10" h="16">
                      <a:moveTo>
                        <a:pt x="0" y="16"/>
                      </a:moveTo>
                      <a:cubicBezTo>
                        <a:pt x="2" y="10"/>
                        <a:pt x="3" y="4"/>
                        <a:pt x="8" y="0"/>
                      </a:cubicBezTo>
                      <a:cubicBezTo>
                        <a:pt x="8" y="2"/>
                        <a:pt x="7" y="5"/>
                        <a:pt x="8" y="8"/>
                      </a:cubicBezTo>
                      <a:cubicBezTo>
                        <a:pt x="10" y="15"/>
                        <a:pt x="4" y="15"/>
                        <a:pt x="0" y="16"/>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486"/>
                <p:cNvSpPr/>
                <p:nvPr userDrawn="1"/>
              </p:nvSpPr>
              <p:spPr bwMode="auto">
                <a:xfrm>
                  <a:off x="5510" y="282"/>
                  <a:ext cx="7" cy="8"/>
                </a:xfrm>
                <a:custGeom>
                  <a:avLst/>
                  <a:gdLst>
                    <a:gd name="T0" fmla="*/ 1 w 6"/>
                    <a:gd name="T1" fmla="*/ 7 h 7"/>
                    <a:gd name="T2" fmla="*/ 6 w 6"/>
                    <a:gd name="T3" fmla="*/ 0 h 7"/>
                    <a:gd name="T4" fmla="*/ 1 w 6"/>
                    <a:gd name="T5" fmla="*/ 7 h 7"/>
                  </a:gdLst>
                  <a:ahLst/>
                  <a:cxnLst>
                    <a:cxn ang="0">
                      <a:pos x="T0" y="T1"/>
                    </a:cxn>
                    <a:cxn ang="0">
                      <a:pos x="T2" y="T3"/>
                    </a:cxn>
                    <a:cxn ang="0">
                      <a:pos x="T4" y="T5"/>
                    </a:cxn>
                  </a:cxnLst>
                  <a:rect l="0" t="0" r="r" b="b"/>
                  <a:pathLst>
                    <a:path w="6" h="7">
                      <a:moveTo>
                        <a:pt x="1" y="7"/>
                      </a:moveTo>
                      <a:cubicBezTo>
                        <a:pt x="0" y="2"/>
                        <a:pt x="3" y="1"/>
                        <a:pt x="6" y="0"/>
                      </a:cubicBezTo>
                      <a:cubicBezTo>
                        <a:pt x="5" y="3"/>
                        <a:pt x="3" y="4"/>
                        <a:pt x="1" y="7"/>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487"/>
                <p:cNvSpPr/>
                <p:nvPr userDrawn="1"/>
              </p:nvSpPr>
              <p:spPr bwMode="auto">
                <a:xfrm>
                  <a:off x="5556" y="205"/>
                  <a:ext cx="5" cy="8"/>
                </a:xfrm>
                <a:custGeom>
                  <a:avLst/>
                  <a:gdLst>
                    <a:gd name="T0" fmla="*/ 0 w 4"/>
                    <a:gd name="T1" fmla="*/ 7 h 7"/>
                    <a:gd name="T2" fmla="*/ 2 w 4"/>
                    <a:gd name="T3" fmla="*/ 0 h 7"/>
                    <a:gd name="T4" fmla="*/ 4 w 4"/>
                    <a:gd name="T5" fmla="*/ 4 h 7"/>
                    <a:gd name="T6" fmla="*/ 4 w 4"/>
                    <a:gd name="T7" fmla="*/ 5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cubicBezTo>
                        <a:pt x="0" y="4"/>
                        <a:pt x="0" y="2"/>
                        <a:pt x="2" y="0"/>
                      </a:cubicBezTo>
                      <a:cubicBezTo>
                        <a:pt x="4" y="1"/>
                        <a:pt x="4" y="2"/>
                        <a:pt x="4" y="4"/>
                      </a:cubicBezTo>
                      <a:cubicBezTo>
                        <a:pt x="4" y="4"/>
                        <a:pt x="4" y="4"/>
                        <a:pt x="4" y="5"/>
                      </a:cubicBezTo>
                      <a:cubicBezTo>
                        <a:pt x="3" y="5"/>
                        <a:pt x="1" y="6"/>
                        <a:pt x="0" y="7"/>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488"/>
                <p:cNvSpPr/>
                <p:nvPr userDrawn="1"/>
              </p:nvSpPr>
              <p:spPr bwMode="auto">
                <a:xfrm>
                  <a:off x="5536" y="240"/>
                  <a:ext cx="3" cy="7"/>
                </a:xfrm>
                <a:custGeom>
                  <a:avLst/>
                  <a:gdLst>
                    <a:gd name="T0" fmla="*/ 0 w 3"/>
                    <a:gd name="T1" fmla="*/ 6 h 6"/>
                    <a:gd name="T2" fmla="*/ 2 w 3"/>
                    <a:gd name="T3" fmla="*/ 0 h 6"/>
                    <a:gd name="T4" fmla="*/ 0 w 3"/>
                    <a:gd name="T5" fmla="*/ 6 h 6"/>
                  </a:gdLst>
                  <a:ahLst/>
                  <a:cxnLst>
                    <a:cxn ang="0">
                      <a:pos x="T0" y="T1"/>
                    </a:cxn>
                    <a:cxn ang="0">
                      <a:pos x="T2" y="T3"/>
                    </a:cxn>
                    <a:cxn ang="0">
                      <a:pos x="T4" y="T5"/>
                    </a:cxn>
                  </a:cxnLst>
                  <a:rect l="0" t="0" r="r" b="b"/>
                  <a:pathLst>
                    <a:path w="3" h="6">
                      <a:moveTo>
                        <a:pt x="0" y="6"/>
                      </a:moveTo>
                      <a:cubicBezTo>
                        <a:pt x="0" y="4"/>
                        <a:pt x="0" y="2"/>
                        <a:pt x="2" y="0"/>
                      </a:cubicBezTo>
                      <a:cubicBezTo>
                        <a:pt x="3" y="3"/>
                        <a:pt x="2" y="5"/>
                        <a:pt x="0" y="6"/>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489"/>
                <p:cNvSpPr/>
                <p:nvPr userDrawn="1"/>
              </p:nvSpPr>
              <p:spPr bwMode="auto">
                <a:xfrm>
                  <a:off x="5465" y="353"/>
                  <a:ext cx="6" cy="5"/>
                </a:xfrm>
                <a:custGeom>
                  <a:avLst/>
                  <a:gdLst>
                    <a:gd name="T0" fmla="*/ 0 w 5"/>
                    <a:gd name="T1" fmla="*/ 2 h 4"/>
                    <a:gd name="T2" fmla="*/ 5 w 5"/>
                    <a:gd name="T3" fmla="*/ 0 h 4"/>
                    <a:gd name="T4" fmla="*/ 0 w 5"/>
                    <a:gd name="T5" fmla="*/ 2 h 4"/>
                  </a:gdLst>
                  <a:ahLst/>
                  <a:cxnLst>
                    <a:cxn ang="0">
                      <a:pos x="T0" y="T1"/>
                    </a:cxn>
                    <a:cxn ang="0">
                      <a:pos x="T2" y="T3"/>
                    </a:cxn>
                    <a:cxn ang="0">
                      <a:pos x="T4" y="T5"/>
                    </a:cxn>
                  </a:cxnLst>
                  <a:rect l="0" t="0" r="r" b="b"/>
                  <a:pathLst>
                    <a:path w="5" h="4">
                      <a:moveTo>
                        <a:pt x="0" y="2"/>
                      </a:moveTo>
                      <a:cubicBezTo>
                        <a:pt x="2" y="1"/>
                        <a:pt x="3" y="1"/>
                        <a:pt x="5" y="0"/>
                      </a:cubicBezTo>
                      <a:cubicBezTo>
                        <a:pt x="4" y="3"/>
                        <a:pt x="3" y="4"/>
                        <a:pt x="0" y="2"/>
                      </a:cubicBezTo>
                      <a:close/>
                    </a:path>
                  </a:pathLst>
                </a:custGeom>
                <a:solidFill>
                  <a:srgbClr val="D8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490"/>
                <p:cNvSpPr/>
                <p:nvPr userDrawn="1"/>
              </p:nvSpPr>
              <p:spPr bwMode="auto">
                <a:xfrm>
                  <a:off x="5495" y="308"/>
                  <a:ext cx="4" cy="5"/>
                </a:xfrm>
                <a:custGeom>
                  <a:avLst/>
                  <a:gdLst>
                    <a:gd name="T0" fmla="*/ 2 w 3"/>
                    <a:gd name="T1" fmla="*/ 4 h 4"/>
                    <a:gd name="T2" fmla="*/ 3 w 3"/>
                    <a:gd name="T3" fmla="*/ 1 h 4"/>
                    <a:gd name="T4" fmla="*/ 2 w 3"/>
                    <a:gd name="T5" fmla="*/ 4 h 4"/>
                  </a:gdLst>
                  <a:ahLst/>
                  <a:cxnLst>
                    <a:cxn ang="0">
                      <a:pos x="T0" y="T1"/>
                    </a:cxn>
                    <a:cxn ang="0">
                      <a:pos x="T2" y="T3"/>
                    </a:cxn>
                    <a:cxn ang="0">
                      <a:pos x="T4" y="T5"/>
                    </a:cxn>
                  </a:cxnLst>
                  <a:rect l="0" t="0" r="r" b="b"/>
                  <a:pathLst>
                    <a:path w="3" h="4">
                      <a:moveTo>
                        <a:pt x="2" y="4"/>
                      </a:moveTo>
                      <a:cubicBezTo>
                        <a:pt x="2" y="3"/>
                        <a:pt x="0" y="0"/>
                        <a:pt x="3" y="1"/>
                      </a:cubicBezTo>
                      <a:cubicBezTo>
                        <a:pt x="3" y="2"/>
                        <a:pt x="3" y="3"/>
                        <a:pt x="2" y="4"/>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491"/>
                <p:cNvSpPr/>
                <p:nvPr userDrawn="1"/>
              </p:nvSpPr>
              <p:spPr bwMode="auto">
                <a:xfrm>
                  <a:off x="5539" y="258"/>
                  <a:ext cx="1" cy="1"/>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1" y="1"/>
                        <a:pt x="1" y="1"/>
                        <a:pt x="0" y="0"/>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492"/>
                <p:cNvSpPr/>
                <p:nvPr userDrawn="1"/>
              </p:nvSpPr>
              <p:spPr bwMode="auto">
                <a:xfrm>
                  <a:off x="5536" y="257"/>
                  <a:ext cx="3" cy="1"/>
                </a:xfrm>
                <a:custGeom>
                  <a:avLst/>
                  <a:gdLst>
                    <a:gd name="T0" fmla="*/ 0 w 3"/>
                    <a:gd name="T1" fmla="*/ 0 h 1"/>
                    <a:gd name="T2" fmla="*/ 3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1" y="0"/>
                        <a:pt x="2" y="0"/>
                        <a:pt x="3" y="1"/>
                      </a:cubicBezTo>
                      <a:cubicBezTo>
                        <a:pt x="3" y="1"/>
                        <a:pt x="3" y="1"/>
                        <a:pt x="3" y="1"/>
                      </a:cubicBezTo>
                      <a:cubicBezTo>
                        <a:pt x="2" y="0"/>
                        <a:pt x="1" y="0"/>
                        <a:pt x="0" y="0"/>
                      </a:cubicBezTo>
                      <a:close/>
                    </a:path>
                  </a:pathLst>
                </a:custGeom>
                <a:solidFill>
                  <a:srgbClr val="D9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493"/>
                <p:cNvSpPr/>
                <p:nvPr userDrawn="1"/>
              </p:nvSpPr>
              <p:spPr bwMode="auto">
                <a:xfrm>
                  <a:off x="5553" y="216"/>
                  <a:ext cx="1" cy="4"/>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1" y="1"/>
                        <a:pt x="1" y="0"/>
                      </a:cubicBezTo>
                      <a:cubicBezTo>
                        <a:pt x="1" y="1"/>
                        <a:pt x="0" y="2"/>
                        <a:pt x="0" y="3"/>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494"/>
                <p:cNvSpPr/>
                <p:nvPr userDrawn="1"/>
              </p:nvSpPr>
              <p:spPr bwMode="auto">
                <a:xfrm>
                  <a:off x="5554" y="213"/>
                  <a:ext cx="2" cy="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2"/>
                        <a:pt x="1" y="1"/>
                        <a:pt x="2" y="0"/>
                      </a:cubicBezTo>
                      <a:cubicBezTo>
                        <a:pt x="1" y="1"/>
                        <a:pt x="1" y="2"/>
                        <a:pt x="0" y="3"/>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495"/>
                <p:cNvSpPr/>
                <p:nvPr userDrawn="1"/>
              </p:nvSpPr>
              <p:spPr bwMode="auto">
                <a:xfrm>
                  <a:off x="5054" y="693"/>
                  <a:ext cx="108" cy="105"/>
                </a:xfrm>
                <a:custGeom>
                  <a:avLst/>
                  <a:gdLst>
                    <a:gd name="T0" fmla="*/ 63 w 94"/>
                    <a:gd name="T1" fmla="*/ 17 h 91"/>
                    <a:gd name="T2" fmla="*/ 71 w 94"/>
                    <a:gd name="T3" fmla="*/ 6 h 91"/>
                    <a:gd name="T4" fmla="*/ 72 w 94"/>
                    <a:gd name="T5" fmla="*/ 3 h 91"/>
                    <a:gd name="T6" fmla="*/ 77 w 94"/>
                    <a:gd name="T7" fmla="*/ 0 h 91"/>
                    <a:gd name="T8" fmla="*/ 80 w 94"/>
                    <a:gd name="T9" fmla="*/ 0 h 91"/>
                    <a:gd name="T10" fmla="*/ 94 w 94"/>
                    <a:gd name="T11" fmla="*/ 17 h 91"/>
                    <a:gd name="T12" fmla="*/ 50 w 94"/>
                    <a:gd name="T13" fmla="*/ 54 h 91"/>
                    <a:gd name="T14" fmla="*/ 45 w 94"/>
                    <a:gd name="T15" fmla="*/ 59 h 91"/>
                    <a:gd name="T16" fmla="*/ 30 w 94"/>
                    <a:gd name="T17" fmla="*/ 76 h 91"/>
                    <a:gd name="T18" fmla="*/ 19 w 94"/>
                    <a:gd name="T19" fmla="*/ 84 h 91"/>
                    <a:gd name="T20" fmla="*/ 15 w 94"/>
                    <a:gd name="T21" fmla="*/ 85 h 91"/>
                    <a:gd name="T22" fmla="*/ 0 w 94"/>
                    <a:gd name="T23" fmla="*/ 88 h 91"/>
                    <a:gd name="T24" fmla="*/ 4 w 94"/>
                    <a:gd name="T25" fmla="*/ 80 h 91"/>
                    <a:gd name="T26" fmla="*/ 7 w 94"/>
                    <a:gd name="T27" fmla="*/ 78 h 91"/>
                    <a:gd name="T28" fmla="*/ 24 w 94"/>
                    <a:gd name="T29" fmla="*/ 70 h 91"/>
                    <a:gd name="T30" fmla="*/ 18 w 94"/>
                    <a:gd name="T31" fmla="*/ 73 h 91"/>
                    <a:gd name="T32" fmla="*/ 14 w 94"/>
                    <a:gd name="T33" fmla="*/ 71 h 91"/>
                    <a:gd name="T34" fmla="*/ 15 w 94"/>
                    <a:gd name="T35" fmla="*/ 52 h 91"/>
                    <a:gd name="T36" fmla="*/ 40 w 94"/>
                    <a:gd name="T37" fmla="*/ 32 h 91"/>
                    <a:gd name="T38" fmla="*/ 50 w 94"/>
                    <a:gd name="T39" fmla="*/ 23 h 91"/>
                    <a:gd name="T40" fmla="*/ 63 w 94"/>
                    <a:gd name="T4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1">
                      <a:moveTo>
                        <a:pt x="63" y="17"/>
                      </a:moveTo>
                      <a:cubicBezTo>
                        <a:pt x="67" y="14"/>
                        <a:pt x="70" y="11"/>
                        <a:pt x="71" y="6"/>
                      </a:cubicBezTo>
                      <a:cubicBezTo>
                        <a:pt x="71" y="5"/>
                        <a:pt x="72" y="4"/>
                        <a:pt x="72" y="3"/>
                      </a:cubicBezTo>
                      <a:cubicBezTo>
                        <a:pt x="74" y="2"/>
                        <a:pt x="75" y="1"/>
                        <a:pt x="77" y="0"/>
                      </a:cubicBezTo>
                      <a:cubicBezTo>
                        <a:pt x="78" y="0"/>
                        <a:pt x="79" y="0"/>
                        <a:pt x="80" y="0"/>
                      </a:cubicBezTo>
                      <a:cubicBezTo>
                        <a:pt x="87" y="4"/>
                        <a:pt x="93" y="8"/>
                        <a:pt x="94" y="17"/>
                      </a:cubicBezTo>
                      <a:cubicBezTo>
                        <a:pt x="81" y="32"/>
                        <a:pt x="69" y="47"/>
                        <a:pt x="50" y="54"/>
                      </a:cubicBezTo>
                      <a:cubicBezTo>
                        <a:pt x="47" y="55"/>
                        <a:pt x="45" y="57"/>
                        <a:pt x="45" y="59"/>
                      </a:cubicBezTo>
                      <a:cubicBezTo>
                        <a:pt x="43" y="68"/>
                        <a:pt x="37" y="73"/>
                        <a:pt x="30" y="76"/>
                      </a:cubicBezTo>
                      <a:cubicBezTo>
                        <a:pt x="26" y="78"/>
                        <a:pt x="23" y="81"/>
                        <a:pt x="19" y="84"/>
                      </a:cubicBezTo>
                      <a:cubicBezTo>
                        <a:pt x="18" y="84"/>
                        <a:pt x="16" y="85"/>
                        <a:pt x="15" y="85"/>
                      </a:cubicBezTo>
                      <a:cubicBezTo>
                        <a:pt x="9" y="84"/>
                        <a:pt x="6" y="91"/>
                        <a:pt x="0" y="88"/>
                      </a:cubicBezTo>
                      <a:cubicBezTo>
                        <a:pt x="0" y="84"/>
                        <a:pt x="2" y="82"/>
                        <a:pt x="4" y="80"/>
                      </a:cubicBezTo>
                      <a:cubicBezTo>
                        <a:pt x="5" y="80"/>
                        <a:pt x="6" y="79"/>
                        <a:pt x="7" y="78"/>
                      </a:cubicBezTo>
                      <a:cubicBezTo>
                        <a:pt x="12" y="75"/>
                        <a:pt x="19" y="75"/>
                        <a:pt x="24" y="70"/>
                      </a:cubicBezTo>
                      <a:cubicBezTo>
                        <a:pt x="22" y="72"/>
                        <a:pt x="20" y="73"/>
                        <a:pt x="18" y="73"/>
                      </a:cubicBezTo>
                      <a:cubicBezTo>
                        <a:pt x="16" y="73"/>
                        <a:pt x="14" y="71"/>
                        <a:pt x="14" y="71"/>
                      </a:cubicBezTo>
                      <a:cubicBezTo>
                        <a:pt x="17" y="65"/>
                        <a:pt x="12" y="58"/>
                        <a:pt x="15" y="52"/>
                      </a:cubicBezTo>
                      <a:cubicBezTo>
                        <a:pt x="22" y="44"/>
                        <a:pt x="31" y="38"/>
                        <a:pt x="40" y="32"/>
                      </a:cubicBezTo>
                      <a:cubicBezTo>
                        <a:pt x="44" y="30"/>
                        <a:pt x="47" y="27"/>
                        <a:pt x="50" y="23"/>
                      </a:cubicBezTo>
                      <a:cubicBezTo>
                        <a:pt x="53" y="19"/>
                        <a:pt x="57" y="16"/>
                        <a:pt x="63" y="17"/>
                      </a:cubicBezTo>
                      <a:close/>
                    </a:path>
                  </a:pathLst>
                </a:custGeom>
                <a:solidFill>
                  <a:srgbClr val="CCC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496"/>
                <p:cNvSpPr/>
                <p:nvPr userDrawn="1"/>
              </p:nvSpPr>
              <p:spPr bwMode="auto">
                <a:xfrm>
                  <a:off x="5125" y="599"/>
                  <a:ext cx="103" cy="101"/>
                </a:xfrm>
                <a:custGeom>
                  <a:avLst/>
                  <a:gdLst>
                    <a:gd name="T0" fmla="*/ 17 w 89"/>
                    <a:gd name="T1" fmla="*/ 81 h 87"/>
                    <a:gd name="T2" fmla="*/ 15 w 89"/>
                    <a:gd name="T3" fmla="*/ 82 h 87"/>
                    <a:gd name="T4" fmla="*/ 11 w 89"/>
                    <a:gd name="T5" fmla="*/ 86 h 87"/>
                    <a:gd name="T6" fmla="*/ 9 w 89"/>
                    <a:gd name="T7" fmla="*/ 87 h 87"/>
                    <a:gd name="T8" fmla="*/ 2 w 89"/>
                    <a:gd name="T9" fmla="*/ 82 h 87"/>
                    <a:gd name="T10" fmla="*/ 9 w 89"/>
                    <a:gd name="T11" fmla="*/ 73 h 87"/>
                    <a:gd name="T12" fmla="*/ 39 w 89"/>
                    <a:gd name="T13" fmla="*/ 43 h 87"/>
                    <a:gd name="T14" fmla="*/ 42 w 89"/>
                    <a:gd name="T15" fmla="*/ 39 h 87"/>
                    <a:gd name="T16" fmla="*/ 45 w 89"/>
                    <a:gd name="T17" fmla="*/ 38 h 87"/>
                    <a:gd name="T18" fmla="*/ 51 w 89"/>
                    <a:gd name="T19" fmla="*/ 36 h 87"/>
                    <a:gd name="T20" fmla="*/ 55 w 89"/>
                    <a:gd name="T21" fmla="*/ 30 h 87"/>
                    <a:gd name="T22" fmla="*/ 60 w 89"/>
                    <a:gd name="T23" fmla="*/ 26 h 87"/>
                    <a:gd name="T24" fmla="*/ 60 w 89"/>
                    <a:gd name="T25" fmla="*/ 21 h 87"/>
                    <a:gd name="T26" fmla="*/ 59 w 89"/>
                    <a:gd name="T27" fmla="*/ 9 h 87"/>
                    <a:gd name="T28" fmla="*/ 78 w 89"/>
                    <a:gd name="T29" fmla="*/ 2 h 87"/>
                    <a:gd name="T30" fmla="*/ 78 w 89"/>
                    <a:gd name="T31" fmla="*/ 2 h 87"/>
                    <a:gd name="T32" fmla="*/ 77 w 89"/>
                    <a:gd name="T33" fmla="*/ 5 h 87"/>
                    <a:gd name="T34" fmla="*/ 73 w 89"/>
                    <a:gd name="T35" fmla="*/ 9 h 87"/>
                    <a:gd name="T36" fmla="*/ 71 w 89"/>
                    <a:gd name="T37" fmla="*/ 17 h 87"/>
                    <a:gd name="T38" fmla="*/ 83 w 89"/>
                    <a:gd name="T39" fmla="*/ 19 h 87"/>
                    <a:gd name="T40" fmla="*/ 81 w 89"/>
                    <a:gd name="T41" fmla="*/ 16 h 87"/>
                    <a:gd name="T42" fmla="*/ 81 w 89"/>
                    <a:gd name="T43" fmla="*/ 16 h 87"/>
                    <a:gd name="T44" fmla="*/ 88 w 89"/>
                    <a:gd name="T45" fmla="*/ 17 h 87"/>
                    <a:gd name="T46" fmla="*/ 87 w 89"/>
                    <a:gd name="T47" fmla="*/ 21 h 87"/>
                    <a:gd name="T48" fmla="*/ 76 w 89"/>
                    <a:gd name="T49" fmla="*/ 39 h 87"/>
                    <a:gd name="T50" fmla="*/ 35 w 89"/>
                    <a:gd name="T51" fmla="*/ 70 h 87"/>
                    <a:gd name="T52" fmla="*/ 18 w 89"/>
                    <a:gd name="T53" fmla="*/ 81 h 87"/>
                    <a:gd name="T54" fmla="*/ 17 w 89"/>
                    <a:gd name="T55"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 h="87">
                      <a:moveTo>
                        <a:pt x="17" y="81"/>
                      </a:moveTo>
                      <a:cubicBezTo>
                        <a:pt x="16" y="81"/>
                        <a:pt x="15" y="82"/>
                        <a:pt x="15" y="82"/>
                      </a:cubicBezTo>
                      <a:cubicBezTo>
                        <a:pt x="9" y="79"/>
                        <a:pt x="13" y="85"/>
                        <a:pt x="11" y="86"/>
                      </a:cubicBezTo>
                      <a:cubicBezTo>
                        <a:pt x="10" y="86"/>
                        <a:pt x="10" y="87"/>
                        <a:pt x="9" y="87"/>
                      </a:cubicBezTo>
                      <a:cubicBezTo>
                        <a:pt x="6" y="86"/>
                        <a:pt x="6" y="81"/>
                        <a:pt x="2" y="82"/>
                      </a:cubicBezTo>
                      <a:cubicBezTo>
                        <a:pt x="0" y="76"/>
                        <a:pt x="6" y="76"/>
                        <a:pt x="9" y="73"/>
                      </a:cubicBezTo>
                      <a:cubicBezTo>
                        <a:pt x="18" y="62"/>
                        <a:pt x="29" y="54"/>
                        <a:pt x="39" y="43"/>
                      </a:cubicBezTo>
                      <a:cubicBezTo>
                        <a:pt x="41" y="42"/>
                        <a:pt x="42" y="41"/>
                        <a:pt x="42" y="39"/>
                      </a:cubicBezTo>
                      <a:cubicBezTo>
                        <a:pt x="43" y="38"/>
                        <a:pt x="44" y="38"/>
                        <a:pt x="45" y="38"/>
                      </a:cubicBezTo>
                      <a:cubicBezTo>
                        <a:pt x="47" y="37"/>
                        <a:pt x="52" y="43"/>
                        <a:pt x="51" y="36"/>
                      </a:cubicBezTo>
                      <a:cubicBezTo>
                        <a:pt x="52" y="33"/>
                        <a:pt x="54" y="31"/>
                        <a:pt x="55" y="30"/>
                      </a:cubicBezTo>
                      <a:cubicBezTo>
                        <a:pt x="57" y="28"/>
                        <a:pt x="58" y="27"/>
                        <a:pt x="60" y="26"/>
                      </a:cubicBezTo>
                      <a:cubicBezTo>
                        <a:pt x="61" y="24"/>
                        <a:pt x="62" y="23"/>
                        <a:pt x="60" y="21"/>
                      </a:cubicBezTo>
                      <a:cubicBezTo>
                        <a:pt x="56" y="17"/>
                        <a:pt x="55" y="13"/>
                        <a:pt x="59" y="9"/>
                      </a:cubicBezTo>
                      <a:cubicBezTo>
                        <a:pt x="64" y="3"/>
                        <a:pt x="74" y="0"/>
                        <a:pt x="78" y="2"/>
                      </a:cubicBezTo>
                      <a:cubicBezTo>
                        <a:pt x="78" y="2"/>
                        <a:pt x="78" y="2"/>
                        <a:pt x="78" y="2"/>
                      </a:cubicBezTo>
                      <a:cubicBezTo>
                        <a:pt x="78" y="3"/>
                        <a:pt x="77" y="4"/>
                        <a:pt x="77" y="5"/>
                      </a:cubicBezTo>
                      <a:cubicBezTo>
                        <a:pt x="76" y="6"/>
                        <a:pt x="74" y="8"/>
                        <a:pt x="73" y="9"/>
                      </a:cubicBezTo>
                      <a:cubicBezTo>
                        <a:pt x="70" y="11"/>
                        <a:pt x="68" y="13"/>
                        <a:pt x="71" y="17"/>
                      </a:cubicBezTo>
                      <a:cubicBezTo>
                        <a:pt x="75" y="20"/>
                        <a:pt x="80" y="21"/>
                        <a:pt x="83" y="19"/>
                      </a:cubicBezTo>
                      <a:cubicBezTo>
                        <a:pt x="83" y="19"/>
                        <a:pt x="82" y="17"/>
                        <a:pt x="81" y="16"/>
                      </a:cubicBezTo>
                      <a:cubicBezTo>
                        <a:pt x="81" y="16"/>
                        <a:pt x="81" y="16"/>
                        <a:pt x="81" y="16"/>
                      </a:cubicBezTo>
                      <a:cubicBezTo>
                        <a:pt x="84" y="15"/>
                        <a:pt x="86" y="14"/>
                        <a:pt x="88" y="17"/>
                      </a:cubicBezTo>
                      <a:cubicBezTo>
                        <a:pt x="89" y="18"/>
                        <a:pt x="88" y="20"/>
                        <a:pt x="87" y="21"/>
                      </a:cubicBezTo>
                      <a:cubicBezTo>
                        <a:pt x="78" y="24"/>
                        <a:pt x="78" y="32"/>
                        <a:pt x="76" y="39"/>
                      </a:cubicBezTo>
                      <a:cubicBezTo>
                        <a:pt x="61" y="48"/>
                        <a:pt x="46" y="56"/>
                        <a:pt x="35" y="70"/>
                      </a:cubicBezTo>
                      <a:cubicBezTo>
                        <a:pt x="30" y="74"/>
                        <a:pt x="25" y="78"/>
                        <a:pt x="18" y="81"/>
                      </a:cubicBezTo>
                      <a:cubicBezTo>
                        <a:pt x="18" y="81"/>
                        <a:pt x="17" y="81"/>
                        <a:pt x="17" y="81"/>
                      </a:cubicBezTo>
                      <a:close/>
                    </a:path>
                  </a:pathLst>
                </a:custGeom>
                <a:solidFill>
                  <a:srgbClr val="BEBD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497"/>
                <p:cNvSpPr/>
                <p:nvPr userDrawn="1"/>
              </p:nvSpPr>
              <p:spPr bwMode="auto">
                <a:xfrm>
                  <a:off x="5145" y="642"/>
                  <a:ext cx="68" cy="70"/>
                </a:xfrm>
                <a:custGeom>
                  <a:avLst/>
                  <a:gdLst>
                    <a:gd name="T0" fmla="*/ 18 w 59"/>
                    <a:gd name="T1" fmla="*/ 32 h 61"/>
                    <a:gd name="T2" fmla="*/ 22 w 59"/>
                    <a:gd name="T3" fmla="*/ 22 h 61"/>
                    <a:gd name="T4" fmla="*/ 36 w 59"/>
                    <a:gd name="T5" fmla="*/ 11 h 61"/>
                    <a:gd name="T6" fmla="*/ 40 w 59"/>
                    <a:gd name="T7" fmla="*/ 8 h 61"/>
                    <a:gd name="T8" fmla="*/ 49 w 59"/>
                    <a:gd name="T9" fmla="*/ 4 h 61"/>
                    <a:gd name="T10" fmla="*/ 59 w 59"/>
                    <a:gd name="T11" fmla="*/ 2 h 61"/>
                    <a:gd name="T12" fmla="*/ 20 w 59"/>
                    <a:gd name="T13" fmla="*/ 55 h 61"/>
                    <a:gd name="T14" fmla="*/ 15 w 59"/>
                    <a:gd name="T15" fmla="*/ 61 h 61"/>
                    <a:gd name="T16" fmla="*/ 12 w 59"/>
                    <a:gd name="T17" fmla="*/ 61 h 61"/>
                    <a:gd name="T18" fmla="*/ 0 w 59"/>
                    <a:gd name="T19" fmla="*/ 44 h 61"/>
                    <a:gd name="T20" fmla="*/ 0 w 59"/>
                    <a:gd name="T21" fmla="*/ 44 h 61"/>
                    <a:gd name="T22" fmla="*/ 18 w 59"/>
                    <a:gd name="T23"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1">
                      <a:moveTo>
                        <a:pt x="18" y="32"/>
                      </a:moveTo>
                      <a:cubicBezTo>
                        <a:pt x="16" y="27"/>
                        <a:pt x="19" y="24"/>
                        <a:pt x="22" y="22"/>
                      </a:cubicBezTo>
                      <a:cubicBezTo>
                        <a:pt x="28" y="20"/>
                        <a:pt x="33" y="16"/>
                        <a:pt x="36" y="11"/>
                      </a:cubicBezTo>
                      <a:cubicBezTo>
                        <a:pt x="37" y="9"/>
                        <a:pt x="38" y="8"/>
                        <a:pt x="40" y="8"/>
                      </a:cubicBezTo>
                      <a:cubicBezTo>
                        <a:pt x="45" y="10"/>
                        <a:pt x="46" y="6"/>
                        <a:pt x="49" y="4"/>
                      </a:cubicBezTo>
                      <a:cubicBezTo>
                        <a:pt x="52" y="2"/>
                        <a:pt x="55" y="0"/>
                        <a:pt x="59" y="2"/>
                      </a:cubicBezTo>
                      <a:cubicBezTo>
                        <a:pt x="44" y="18"/>
                        <a:pt x="33" y="37"/>
                        <a:pt x="20" y="55"/>
                      </a:cubicBezTo>
                      <a:cubicBezTo>
                        <a:pt x="18" y="57"/>
                        <a:pt x="17" y="60"/>
                        <a:pt x="15" y="61"/>
                      </a:cubicBezTo>
                      <a:cubicBezTo>
                        <a:pt x="14" y="61"/>
                        <a:pt x="12" y="61"/>
                        <a:pt x="12" y="61"/>
                      </a:cubicBezTo>
                      <a:cubicBezTo>
                        <a:pt x="11" y="53"/>
                        <a:pt x="3" y="50"/>
                        <a:pt x="0" y="44"/>
                      </a:cubicBezTo>
                      <a:cubicBezTo>
                        <a:pt x="0" y="44"/>
                        <a:pt x="0" y="44"/>
                        <a:pt x="0" y="44"/>
                      </a:cubicBezTo>
                      <a:cubicBezTo>
                        <a:pt x="5" y="39"/>
                        <a:pt x="12" y="37"/>
                        <a:pt x="18" y="32"/>
                      </a:cubicBezTo>
                      <a:close/>
                    </a:path>
                  </a:pathLst>
                </a:custGeom>
                <a:solidFill>
                  <a:srgbClr val="D0CF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498"/>
                <p:cNvSpPr/>
                <p:nvPr userDrawn="1"/>
              </p:nvSpPr>
              <p:spPr bwMode="auto">
                <a:xfrm>
                  <a:off x="5124" y="590"/>
                  <a:ext cx="104" cy="89"/>
                </a:xfrm>
                <a:custGeom>
                  <a:avLst/>
                  <a:gdLst>
                    <a:gd name="T0" fmla="*/ 62 w 90"/>
                    <a:gd name="T1" fmla="*/ 35 h 77"/>
                    <a:gd name="T2" fmla="*/ 58 w 90"/>
                    <a:gd name="T3" fmla="*/ 39 h 77"/>
                    <a:gd name="T4" fmla="*/ 44 w 90"/>
                    <a:gd name="T5" fmla="*/ 48 h 77"/>
                    <a:gd name="T6" fmla="*/ 43 w 90"/>
                    <a:gd name="T7" fmla="*/ 51 h 77"/>
                    <a:gd name="T8" fmla="*/ 18 w 90"/>
                    <a:gd name="T9" fmla="*/ 73 h 77"/>
                    <a:gd name="T10" fmla="*/ 7 w 90"/>
                    <a:gd name="T11" fmla="*/ 76 h 77"/>
                    <a:gd name="T12" fmla="*/ 5 w 90"/>
                    <a:gd name="T13" fmla="*/ 71 h 77"/>
                    <a:gd name="T14" fmla="*/ 5 w 90"/>
                    <a:gd name="T15" fmla="*/ 71 h 77"/>
                    <a:gd name="T16" fmla="*/ 9 w 90"/>
                    <a:gd name="T17" fmla="*/ 61 h 77"/>
                    <a:gd name="T18" fmla="*/ 15 w 90"/>
                    <a:gd name="T19" fmla="*/ 57 h 77"/>
                    <a:gd name="T20" fmla="*/ 15 w 90"/>
                    <a:gd name="T21" fmla="*/ 57 h 77"/>
                    <a:gd name="T22" fmla="*/ 19 w 90"/>
                    <a:gd name="T23" fmla="*/ 51 h 77"/>
                    <a:gd name="T24" fmla="*/ 30 w 90"/>
                    <a:gd name="T25" fmla="*/ 47 h 77"/>
                    <a:gd name="T26" fmla="*/ 38 w 90"/>
                    <a:gd name="T27" fmla="*/ 50 h 77"/>
                    <a:gd name="T28" fmla="*/ 32 w 90"/>
                    <a:gd name="T29" fmla="*/ 37 h 77"/>
                    <a:gd name="T30" fmla="*/ 34 w 90"/>
                    <a:gd name="T31" fmla="*/ 36 h 77"/>
                    <a:gd name="T32" fmla="*/ 53 w 90"/>
                    <a:gd name="T33" fmla="*/ 21 h 77"/>
                    <a:gd name="T34" fmla="*/ 83 w 90"/>
                    <a:gd name="T35" fmla="*/ 1 h 77"/>
                    <a:gd name="T36" fmla="*/ 85 w 90"/>
                    <a:gd name="T37" fmla="*/ 0 h 77"/>
                    <a:gd name="T38" fmla="*/ 89 w 90"/>
                    <a:gd name="T39" fmla="*/ 4 h 77"/>
                    <a:gd name="T40" fmla="*/ 81 w 90"/>
                    <a:gd name="T41" fmla="*/ 9 h 77"/>
                    <a:gd name="T42" fmla="*/ 79 w 90"/>
                    <a:gd name="T43" fmla="*/ 10 h 77"/>
                    <a:gd name="T44" fmla="*/ 71 w 90"/>
                    <a:gd name="T45" fmla="*/ 12 h 77"/>
                    <a:gd name="T46" fmla="*/ 66 w 90"/>
                    <a:gd name="T47" fmla="*/ 16 h 77"/>
                    <a:gd name="T48" fmla="*/ 60 w 90"/>
                    <a:gd name="T49" fmla="*/ 22 h 77"/>
                    <a:gd name="T50" fmla="*/ 66 w 90"/>
                    <a:gd name="T51" fmla="*/ 28 h 77"/>
                    <a:gd name="T52" fmla="*/ 62 w 90"/>
                    <a:gd name="T53"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77">
                      <a:moveTo>
                        <a:pt x="62" y="35"/>
                      </a:moveTo>
                      <a:cubicBezTo>
                        <a:pt x="61" y="37"/>
                        <a:pt x="60" y="38"/>
                        <a:pt x="58" y="39"/>
                      </a:cubicBezTo>
                      <a:cubicBezTo>
                        <a:pt x="52" y="40"/>
                        <a:pt x="49" y="45"/>
                        <a:pt x="44" y="48"/>
                      </a:cubicBezTo>
                      <a:cubicBezTo>
                        <a:pt x="43" y="49"/>
                        <a:pt x="43" y="50"/>
                        <a:pt x="43" y="51"/>
                      </a:cubicBezTo>
                      <a:cubicBezTo>
                        <a:pt x="33" y="57"/>
                        <a:pt x="25" y="65"/>
                        <a:pt x="18" y="73"/>
                      </a:cubicBezTo>
                      <a:cubicBezTo>
                        <a:pt x="15" y="75"/>
                        <a:pt x="11" y="77"/>
                        <a:pt x="7" y="76"/>
                      </a:cubicBezTo>
                      <a:cubicBezTo>
                        <a:pt x="4" y="75"/>
                        <a:pt x="4" y="74"/>
                        <a:pt x="5" y="71"/>
                      </a:cubicBezTo>
                      <a:cubicBezTo>
                        <a:pt x="5" y="71"/>
                        <a:pt x="5" y="71"/>
                        <a:pt x="5" y="71"/>
                      </a:cubicBezTo>
                      <a:cubicBezTo>
                        <a:pt x="3" y="67"/>
                        <a:pt x="0" y="62"/>
                        <a:pt x="9" y="61"/>
                      </a:cubicBezTo>
                      <a:cubicBezTo>
                        <a:pt x="11" y="61"/>
                        <a:pt x="13" y="59"/>
                        <a:pt x="15" y="57"/>
                      </a:cubicBezTo>
                      <a:cubicBezTo>
                        <a:pt x="15" y="57"/>
                        <a:pt x="15" y="57"/>
                        <a:pt x="15" y="57"/>
                      </a:cubicBezTo>
                      <a:cubicBezTo>
                        <a:pt x="15" y="54"/>
                        <a:pt x="16" y="51"/>
                        <a:pt x="19" y="51"/>
                      </a:cubicBezTo>
                      <a:cubicBezTo>
                        <a:pt x="24" y="52"/>
                        <a:pt x="28" y="49"/>
                        <a:pt x="30" y="47"/>
                      </a:cubicBezTo>
                      <a:cubicBezTo>
                        <a:pt x="35" y="42"/>
                        <a:pt x="37" y="41"/>
                        <a:pt x="38" y="50"/>
                      </a:cubicBezTo>
                      <a:cubicBezTo>
                        <a:pt x="43" y="40"/>
                        <a:pt x="37" y="39"/>
                        <a:pt x="32" y="37"/>
                      </a:cubicBezTo>
                      <a:cubicBezTo>
                        <a:pt x="33" y="37"/>
                        <a:pt x="33" y="37"/>
                        <a:pt x="34" y="36"/>
                      </a:cubicBezTo>
                      <a:cubicBezTo>
                        <a:pt x="40" y="31"/>
                        <a:pt x="51" y="31"/>
                        <a:pt x="53" y="21"/>
                      </a:cubicBezTo>
                      <a:cubicBezTo>
                        <a:pt x="61" y="11"/>
                        <a:pt x="71" y="5"/>
                        <a:pt x="83" y="1"/>
                      </a:cubicBezTo>
                      <a:cubicBezTo>
                        <a:pt x="84" y="0"/>
                        <a:pt x="84" y="0"/>
                        <a:pt x="85" y="0"/>
                      </a:cubicBezTo>
                      <a:cubicBezTo>
                        <a:pt x="88" y="0"/>
                        <a:pt x="90" y="1"/>
                        <a:pt x="89" y="4"/>
                      </a:cubicBezTo>
                      <a:cubicBezTo>
                        <a:pt x="88" y="8"/>
                        <a:pt x="85" y="10"/>
                        <a:pt x="81" y="9"/>
                      </a:cubicBezTo>
                      <a:cubicBezTo>
                        <a:pt x="81" y="9"/>
                        <a:pt x="80" y="10"/>
                        <a:pt x="79" y="10"/>
                      </a:cubicBezTo>
                      <a:cubicBezTo>
                        <a:pt x="76" y="8"/>
                        <a:pt x="73" y="9"/>
                        <a:pt x="71" y="12"/>
                      </a:cubicBezTo>
                      <a:cubicBezTo>
                        <a:pt x="70" y="14"/>
                        <a:pt x="69" y="16"/>
                        <a:pt x="66" y="16"/>
                      </a:cubicBezTo>
                      <a:cubicBezTo>
                        <a:pt x="63" y="16"/>
                        <a:pt x="60" y="18"/>
                        <a:pt x="60" y="22"/>
                      </a:cubicBezTo>
                      <a:cubicBezTo>
                        <a:pt x="59" y="27"/>
                        <a:pt x="64" y="26"/>
                        <a:pt x="66" y="28"/>
                      </a:cubicBezTo>
                      <a:cubicBezTo>
                        <a:pt x="66" y="31"/>
                        <a:pt x="61" y="32"/>
                        <a:pt x="62" y="35"/>
                      </a:cubicBezTo>
                      <a:close/>
                    </a:path>
                  </a:pathLst>
                </a:custGeom>
                <a:solidFill>
                  <a:srgbClr val="BBB8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499"/>
                <p:cNvSpPr/>
                <p:nvPr userDrawn="1"/>
              </p:nvSpPr>
              <p:spPr bwMode="auto">
                <a:xfrm>
                  <a:off x="5217" y="560"/>
                  <a:ext cx="40" cy="44"/>
                </a:xfrm>
                <a:custGeom>
                  <a:avLst/>
                  <a:gdLst>
                    <a:gd name="T0" fmla="*/ 0 w 34"/>
                    <a:gd name="T1" fmla="*/ 35 h 38"/>
                    <a:gd name="T2" fmla="*/ 4 w 34"/>
                    <a:gd name="T3" fmla="*/ 26 h 38"/>
                    <a:gd name="T4" fmla="*/ 21 w 34"/>
                    <a:gd name="T5" fmla="*/ 13 h 38"/>
                    <a:gd name="T6" fmla="*/ 22 w 34"/>
                    <a:gd name="T7" fmla="*/ 8 h 38"/>
                    <a:gd name="T8" fmla="*/ 22 w 34"/>
                    <a:gd name="T9" fmla="*/ 8 h 38"/>
                    <a:gd name="T10" fmla="*/ 17 w 34"/>
                    <a:gd name="T11" fmla="*/ 9 h 38"/>
                    <a:gd name="T12" fmla="*/ 14 w 34"/>
                    <a:gd name="T13" fmla="*/ 7 h 38"/>
                    <a:gd name="T14" fmla="*/ 22 w 34"/>
                    <a:gd name="T15" fmla="*/ 1 h 38"/>
                    <a:gd name="T16" fmla="*/ 26 w 34"/>
                    <a:gd name="T17" fmla="*/ 2 h 38"/>
                    <a:gd name="T18" fmla="*/ 33 w 34"/>
                    <a:gd name="T19" fmla="*/ 9 h 38"/>
                    <a:gd name="T20" fmla="*/ 28 w 34"/>
                    <a:gd name="T21" fmla="*/ 21 h 38"/>
                    <a:gd name="T22" fmla="*/ 26 w 34"/>
                    <a:gd name="T23" fmla="*/ 23 h 38"/>
                    <a:gd name="T24" fmla="*/ 22 w 34"/>
                    <a:gd name="T25" fmla="*/ 27 h 38"/>
                    <a:gd name="T26" fmla="*/ 8 w 34"/>
                    <a:gd name="T27" fmla="*/ 35 h 38"/>
                    <a:gd name="T28" fmla="*/ 0 w 34"/>
                    <a:gd name="T2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8">
                      <a:moveTo>
                        <a:pt x="0" y="35"/>
                      </a:moveTo>
                      <a:cubicBezTo>
                        <a:pt x="4" y="33"/>
                        <a:pt x="10" y="32"/>
                        <a:pt x="4" y="26"/>
                      </a:cubicBezTo>
                      <a:cubicBezTo>
                        <a:pt x="10" y="22"/>
                        <a:pt x="14" y="16"/>
                        <a:pt x="21" y="13"/>
                      </a:cubicBezTo>
                      <a:cubicBezTo>
                        <a:pt x="23" y="12"/>
                        <a:pt x="23" y="10"/>
                        <a:pt x="22" y="8"/>
                      </a:cubicBezTo>
                      <a:cubicBezTo>
                        <a:pt x="22" y="8"/>
                        <a:pt x="22" y="8"/>
                        <a:pt x="22" y="8"/>
                      </a:cubicBezTo>
                      <a:cubicBezTo>
                        <a:pt x="20" y="8"/>
                        <a:pt x="19" y="8"/>
                        <a:pt x="17" y="9"/>
                      </a:cubicBezTo>
                      <a:cubicBezTo>
                        <a:pt x="13" y="12"/>
                        <a:pt x="14" y="9"/>
                        <a:pt x="14" y="7"/>
                      </a:cubicBezTo>
                      <a:cubicBezTo>
                        <a:pt x="17" y="5"/>
                        <a:pt x="21" y="5"/>
                        <a:pt x="22" y="1"/>
                      </a:cubicBezTo>
                      <a:cubicBezTo>
                        <a:pt x="24" y="0"/>
                        <a:pt x="26" y="0"/>
                        <a:pt x="26" y="2"/>
                      </a:cubicBezTo>
                      <a:cubicBezTo>
                        <a:pt x="27" y="6"/>
                        <a:pt x="31" y="7"/>
                        <a:pt x="33" y="9"/>
                      </a:cubicBezTo>
                      <a:cubicBezTo>
                        <a:pt x="34" y="14"/>
                        <a:pt x="30" y="17"/>
                        <a:pt x="28" y="21"/>
                      </a:cubicBezTo>
                      <a:cubicBezTo>
                        <a:pt x="27" y="22"/>
                        <a:pt x="27" y="23"/>
                        <a:pt x="26" y="23"/>
                      </a:cubicBezTo>
                      <a:cubicBezTo>
                        <a:pt x="24" y="24"/>
                        <a:pt x="23" y="25"/>
                        <a:pt x="22" y="27"/>
                      </a:cubicBezTo>
                      <a:cubicBezTo>
                        <a:pt x="20" y="34"/>
                        <a:pt x="16" y="38"/>
                        <a:pt x="8" y="35"/>
                      </a:cubicBezTo>
                      <a:cubicBezTo>
                        <a:pt x="5" y="35"/>
                        <a:pt x="3" y="37"/>
                        <a:pt x="0" y="35"/>
                      </a:cubicBezTo>
                      <a:close/>
                    </a:path>
                  </a:pathLst>
                </a:custGeom>
                <a:solidFill>
                  <a:srgbClr val="A8A6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500"/>
                <p:cNvSpPr/>
                <p:nvPr userDrawn="1"/>
              </p:nvSpPr>
              <p:spPr bwMode="auto">
                <a:xfrm>
                  <a:off x="5224" y="584"/>
                  <a:ext cx="26" cy="31"/>
                </a:xfrm>
                <a:custGeom>
                  <a:avLst/>
                  <a:gdLst>
                    <a:gd name="T0" fmla="*/ 2 w 22"/>
                    <a:gd name="T1" fmla="*/ 14 h 27"/>
                    <a:gd name="T2" fmla="*/ 15 w 22"/>
                    <a:gd name="T3" fmla="*/ 3 h 27"/>
                    <a:gd name="T4" fmla="*/ 19 w 22"/>
                    <a:gd name="T5" fmla="*/ 1 h 27"/>
                    <a:gd name="T6" fmla="*/ 22 w 22"/>
                    <a:gd name="T7" fmla="*/ 0 h 27"/>
                    <a:gd name="T8" fmla="*/ 10 w 22"/>
                    <a:gd name="T9" fmla="*/ 22 h 27"/>
                    <a:gd name="T10" fmla="*/ 5 w 22"/>
                    <a:gd name="T11" fmla="*/ 25 h 27"/>
                    <a:gd name="T12" fmla="*/ 1 w 22"/>
                    <a:gd name="T13" fmla="*/ 20 h 27"/>
                    <a:gd name="T14" fmla="*/ 2 w 22"/>
                    <a:gd name="T15" fmla="*/ 14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2" y="14"/>
                      </a:moveTo>
                      <a:cubicBezTo>
                        <a:pt x="10" y="14"/>
                        <a:pt x="11" y="7"/>
                        <a:pt x="15" y="3"/>
                      </a:cubicBezTo>
                      <a:cubicBezTo>
                        <a:pt x="16" y="1"/>
                        <a:pt x="17" y="0"/>
                        <a:pt x="19" y="1"/>
                      </a:cubicBezTo>
                      <a:cubicBezTo>
                        <a:pt x="20" y="1"/>
                        <a:pt x="21" y="0"/>
                        <a:pt x="22" y="0"/>
                      </a:cubicBezTo>
                      <a:cubicBezTo>
                        <a:pt x="21" y="9"/>
                        <a:pt x="14" y="15"/>
                        <a:pt x="10" y="22"/>
                      </a:cubicBezTo>
                      <a:cubicBezTo>
                        <a:pt x="9" y="24"/>
                        <a:pt x="8" y="27"/>
                        <a:pt x="5" y="25"/>
                      </a:cubicBezTo>
                      <a:cubicBezTo>
                        <a:pt x="3" y="24"/>
                        <a:pt x="0" y="23"/>
                        <a:pt x="1" y="20"/>
                      </a:cubicBezTo>
                      <a:cubicBezTo>
                        <a:pt x="1" y="18"/>
                        <a:pt x="1" y="16"/>
                        <a:pt x="2" y="14"/>
                      </a:cubicBezTo>
                      <a:close/>
                    </a:path>
                  </a:pathLst>
                </a:custGeom>
                <a:solidFill>
                  <a:srgbClr val="BB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501"/>
                <p:cNvSpPr/>
                <p:nvPr userDrawn="1"/>
              </p:nvSpPr>
              <p:spPr bwMode="auto">
                <a:xfrm>
                  <a:off x="5258" y="547"/>
                  <a:ext cx="10" cy="12"/>
                </a:xfrm>
                <a:custGeom>
                  <a:avLst/>
                  <a:gdLst>
                    <a:gd name="T0" fmla="*/ 6 w 9"/>
                    <a:gd name="T1" fmla="*/ 9 h 10"/>
                    <a:gd name="T2" fmla="*/ 2 w 9"/>
                    <a:gd name="T3" fmla="*/ 4 h 10"/>
                    <a:gd name="T4" fmla="*/ 8 w 9"/>
                    <a:gd name="T5" fmla="*/ 0 h 10"/>
                    <a:gd name="T6" fmla="*/ 9 w 9"/>
                    <a:gd name="T7" fmla="*/ 5 h 10"/>
                    <a:gd name="T8" fmla="*/ 6 w 9"/>
                    <a:gd name="T9" fmla="*/ 9 h 10"/>
                  </a:gdLst>
                  <a:ahLst/>
                  <a:cxnLst>
                    <a:cxn ang="0">
                      <a:pos x="T0" y="T1"/>
                    </a:cxn>
                    <a:cxn ang="0">
                      <a:pos x="T2" y="T3"/>
                    </a:cxn>
                    <a:cxn ang="0">
                      <a:pos x="T4" y="T5"/>
                    </a:cxn>
                    <a:cxn ang="0">
                      <a:pos x="T6" y="T7"/>
                    </a:cxn>
                    <a:cxn ang="0">
                      <a:pos x="T8" y="T9"/>
                    </a:cxn>
                  </a:cxnLst>
                  <a:rect l="0" t="0" r="r" b="b"/>
                  <a:pathLst>
                    <a:path w="9" h="10">
                      <a:moveTo>
                        <a:pt x="6" y="9"/>
                      </a:moveTo>
                      <a:cubicBezTo>
                        <a:pt x="2" y="10"/>
                        <a:pt x="0" y="9"/>
                        <a:pt x="2" y="4"/>
                      </a:cubicBezTo>
                      <a:cubicBezTo>
                        <a:pt x="3" y="2"/>
                        <a:pt x="6" y="1"/>
                        <a:pt x="8" y="0"/>
                      </a:cubicBezTo>
                      <a:cubicBezTo>
                        <a:pt x="8" y="2"/>
                        <a:pt x="9" y="3"/>
                        <a:pt x="9" y="5"/>
                      </a:cubicBezTo>
                      <a:cubicBezTo>
                        <a:pt x="8" y="6"/>
                        <a:pt x="7" y="8"/>
                        <a:pt x="6" y="9"/>
                      </a:cubicBezTo>
                      <a:close/>
                    </a:path>
                  </a:pathLst>
                </a:custGeom>
                <a:solidFill>
                  <a:srgbClr val="E4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502"/>
                <p:cNvSpPr/>
                <p:nvPr userDrawn="1"/>
              </p:nvSpPr>
              <p:spPr bwMode="auto">
                <a:xfrm>
                  <a:off x="5215" y="612"/>
                  <a:ext cx="6" cy="6"/>
                </a:xfrm>
                <a:custGeom>
                  <a:avLst/>
                  <a:gdLst>
                    <a:gd name="T0" fmla="*/ 3 w 5"/>
                    <a:gd name="T1" fmla="*/ 5 h 5"/>
                    <a:gd name="T2" fmla="*/ 1 w 5"/>
                    <a:gd name="T3" fmla="*/ 1 h 5"/>
                    <a:gd name="T4" fmla="*/ 2 w 5"/>
                    <a:gd name="T5" fmla="*/ 0 h 5"/>
                    <a:gd name="T6" fmla="*/ 3 w 5"/>
                    <a:gd name="T7" fmla="*/ 5 h 5"/>
                  </a:gdLst>
                  <a:ahLst/>
                  <a:cxnLst>
                    <a:cxn ang="0">
                      <a:pos x="T0" y="T1"/>
                    </a:cxn>
                    <a:cxn ang="0">
                      <a:pos x="T2" y="T3"/>
                    </a:cxn>
                    <a:cxn ang="0">
                      <a:pos x="T4" y="T5"/>
                    </a:cxn>
                    <a:cxn ang="0">
                      <a:pos x="T6" y="T7"/>
                    </a:cxn>
                  </a:cxnLst>
                  <a:rect l="0" t="0" r="r" b="b"/>
                  <a:pathLst>
                    <a:path w="5" h="5">
                      <a:moveTo>
                        <a:pt x="3" y="5"/>
                      </a:moveTo>
                      <a:cubicBezTo>
                        <a:pt x="1" y="5"/>
                        <a:pt x="0" y="3"/>
                        <a:pt x="1" y="1"/>
                      </a:cubicBezTo>
                      <a:cubicBezTo>
                        <a:pt x="1" y="0"/>
                        <a:pt x="2" y="0"/>
                        <a:pt x="2" y="0"/>
                      </a:cubicBezTo>
                      <a:cubicBezTo>
                        <a:pt x="5" y="1"/>
                        <a:pt x="3" y="3"/>
                        <a:pt x="3" y="5"/>
                      </a:cubicBezTo>
                      <a:close/>
                    </a:path>
                  </a:pathLst>
                </a:custGeom>
                <a:solidFill>
                  <a:srgbClr val="BEBD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503"/>
                <p:cNvSpPr/>
                <p:nvPr userDrawn="1"/>
              </p:nvSpPr>
              <p:spPr bwMode="auto">
                <a:xfrm>
                  <a:off x="5214" y="602"/>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1" y="1"/>
                        <a:pt x="1" y="0"/>
                      </a:cubicBezTo>
                      <a:cubicBezTo>
                        <a:pt x="1" y="1"/>
                        <a:pt x="0" y="2"/>
                        <a:pt x="0" y="3"/>
                      </a:cubicBezTo>
                      <a:close/>
                    </a:path>
                  </a:pathLst>
                </a:custGeom>
                <a:solidFill>
                  <a:srgbClr val="BBB8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504"/>
                <p:cNvSpPr/>
                <p:nvPr userDrawn="1"/>
              </p:nvSpPr>
              <p:spPr bwMode="auto">
                <a:xfrm>
                  <a:off x="5584" y="802"/>
                  <a:ext cx="61" cy="58"/>
                </a:xfrm>
                <a:custGeom>
                  <a:avLst/>
                  <a:gdLst>
                    <a:gd name="T0" fmla="*/ 34 w 53"/>
                    <a:gd name="T1" fmla="*/ 38 h 50"/>
                    <a:gd name="T2" fmla="*/ 33 w 53"/>
                    <a:gd name="T3" fmla="*/ 36 h 50"/>
                    <a:gd name="T4" fmla="*/ 27 w 53"/>
                    <a:gd name="T5" fmla="*/ 29 h 50"/>
                    <a:gd name="T6" fmla="*/ 27 w 53"/>
                    <a:gd name="T7" fmla="*/ 29 h 50"/>
                    <a:gd name="T8" fmla="*/ 24 w 53"/>
                    <a:gd name="T9" fmla="*/ 27 h 50"/>
                    <a:gd name="T10" fmla="*/ 24 w 53"/>
                    <a:gd name="T11" fmla="*/ 27 h 50"/>
                    <a:gd name="T12" fmla="*/ 20 w 53"/>
                    <a:gd name="T13" fmla="*/ 24 h 50"/>
                    <a:gd name="T14" fmla="*/ 20 w 53"/>
                    <a:gd name="T15" fmla="*/ 24 h 50"/>
                    <a:gd name="T16" fmla="*/ 16 w 53"/>
                    <a:gd name="T17" fmla="*/ 20 h 50"/>
                    <a:gd name="T18" fmla="*/ 16 w 53"/>
                    <a:gd name="T19" fmla="*/ 20 h 50"/>
                    <a:gd name="T20" fmla="*/ 12 w 53"/>
                    <a:gd name="T21" fmla="*/ 17 h 50"/>
                    <a:gd name="T22" fmla="*/ 12 w 53"/>
                    <a:gd name="T23" fmla="*/ 17 h 50"/>
                    <a:gd name="T24" fmla="*/ 8 w 53"/>
                    <a:gd name="T25" fmla="*/ 13 h 50"/>
                    <a:gd name="T26" fmla="*/ 8 w 53"/>
                    <a:gd name="T27" fmla="*/ 13 h 50"/>
                    <a:gd name="T28" fmla="*/ 4 w 53"/>
                    <a:gd name="T29" fmla="*/ 10 h 50"/>
                    <a:gd name="T30" fmla="*/ 4 w 53"/>
                    <a:gd name="T31" fmla="*/ 10 h 50"/>
                    <a:gd name="T32" fmla="*/ 2 w 53"/>
                    <a:gd name="T33" fmla="*/ 3 h 50"/>
                    <a:gd name="T34" fmla="*/ 9 w 53"/>
                    <a:gd name="T35" fmla="*/ 2 h 50"/>
                    <a:gd name="T36" fmla="*/ 9 w 53"/>
                    <a:gd name="T37" fmla="*/ 2 h 50"/>
                    <a:gd name="T38" fmla="*/ 14 w 53"/>
                    <a:gd name="T39" fmla="*/ 8 h 50"/>
                    <a:gd name="T40" fmla="*/ 14 w 53"/>
                    <a:gd name="T41" fmla="*/ 10 h 50"/>
                    <a:gd name="T42" fmla="*/ 18 w 53"/>
                    <a:gd name="T43" fmla="*/ 12 h 50"/>
                    <a:gd name="T44" fmla="*/ 18 w 53"/>
                    <a:gd name="T45" fmla="*/ 12 h 50"/>
                    <a:gd name="T46" fmla="*/ 26 w 53"/>
                    <a:gd name="T47" fmla="*/ 19 h 50"/>
                    <a:gd name="T48" fmla="*/ 26 w 53"/>
                    <a:gd name="T49" fmla="*/ 19 h 50"/>
                    <a:gd name="T50" fmla="*/ 31 w 53"/>
                    <a:gd name="T51" fmla="*/ 24 h 50"/>
                    <a:gd name="T52" fmla="*/ 31 w 53"/>
                    <a:gd name="T53" fmla="*/ 24 h 50"/>
                    <a:gd name="T54" fmla="*/ 35 w 53"/>
                    <a:gd name="T55" fmla="*/ 27 h 50"/>
                    <a:gd name="T56" fmla="*/ 39 w 53"/>
                    <a:gd name="T57" fmla="*/ 28 h 50"/>
                    <a:gd name="T58" fmla="*/ 46 w 53"/>
                    <a:gd name="T59" fmla="*/ 34 h 50"/>
                    <a:gd name="T60" fmla="*/ 48 w 53"/>
                    <a:gd name="T61" fmla="*/ 36 h 50"/>
                    <a:gd name="T62" fmla="*/ 49 w 53"/>
                    <a:gd name="T63" fmla="*/ 36 h 50"/>
                    <a:gd name="T64" fmla="*/ 51 w 53"/>
                    <a:gd name="T65" fmla="*/ 37 h 50"/>
                    <a:gd name="T66" fmla="*/ 53 w 53"/>
                    <a:gd name="T67" fmla="*/ 38 h 50"/>
                    <a:gd name="T68" fmla="*/ 53 w 53"/>
                    <a:gd name="T69" fmla="*/ 41 h 50"/>
                    <a:gd name="T70" fmla="*/ 52 w 53"/>
                    <a:gd name="T71" fmla="*/ 43 h 50"/>
                    <a:gd name="T72" fmla="*/ 53 w 53"/>
                    <a:gd name="T73" fmla="*/ 48 h 50"/>
                    <a:gd name="T74" fmla="*/ 45 w 53"/>
                    <a:gd name="T75" fmla="*/ 47 h 50"/>
                    <a:gd name="T76" fmla="*/ 40 w 53"/>
                    <a:gd name="T77" fmla="*/ 41 h 50"/>
                    <a:gd name="T78" fmla="*/ 38 w 53"/>
                    <a:gd name="T79" fmla="*/ 41 h 50"/>
                    <a:gd name="T80" fmla="*/ 34 w 53"/>
                    <a:gd name="T8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50">
                      <a:moveTo>
                        <a:pt x="34" y="38"/>
                      </a:moveTo>
                      <a:cubicBezTo>
                        <a:pt x="34" y="37"/>
                        <a:pt x="33" y="37"/>
                        <a:pt x="33" y="36"/>
                      </a:cubicBezTo>
                      <a:cubicBezTo>
                        <a:pt x="29" y="35"/>
                        <a:pt x="31" y="29"/>
                        <a:pt x="27" y="29"/>
                      </a:cubicBezTo>
                      <a:cubicBezTo>
                        <a:pt x="27" y="29"/>
                        <a:pt x="27" y="29"/>
                        <a:pt x="27" y="29"/>
                      </a:cubicBezTo>
                      <a:cubicBezTo>
                        <a:pt x="26" y="28"/>
                        <a:pt x="25" y="27"/>
                        <a:pt x="24" y="27"/>
                      </a:cubicBezTo>
                      <a:cubicBezTo>
                        <a:pt x="24" y="27"/>
                        <a:pt x="24" y="27"/>
                        <a:pt x="24" y="27"/>
                      </a:cubicBezTo>
                      <a:cubicBezTo>
                        <a:pt x="22" y="26"/>
                        <a:pt x="22" y="24"/>
                        <a:pt x="20" y="24"/>
                      </a:cubicBezTo>
                      <a:cubicBezTo>
                        <a:pt x="20" y="24"/>
                        <a:pt x="20" y="24"/>
                        <a:pt x="20" y="24"/>
                      </a:cubicBezTo>
                      <a:cubicBezTo>
                        <a:pt x="18" y="23"/>
                        <a:pt x="18" y="20"/>
                        <a:pt x="16" y="20"/>
                      </a:cubicBezTo>
                      <a:cubicBezTo>
                        <a:pt x="16" y="20"/>
                        <a:pt x="16" y="20"/>
                        <a:pt x="16" y="20"/>
                      </a:cubicBezTo>
                      <a:cubicBezTo>
                        <a:pt x="14" y="19"/>
                        <a:pt x="14" y="17"/>
                        <a:pt x="12" y="17"/>
                      </a:cubicBezTo>
                      <a:cubicBezTo>
                        <a:pt x="12" y="17"/>
                        <a:pt x="12" y="17"/>
                        <a:pt x="12" y="17"/>
                      </a:cubicBezTo>
                      <a:cubicBezTo>
                        <a:pt x="10" y="16"/>
                        <a:pt x="10" y="14"/>
                        <a:pt x="8" y="13"/>
                      </a:cubicBezTo>
                      <a:cubicBezTo>
                        <a:pt x="8" y="13"/>
                        <a:pt x="8" y="13"/>
                        <a:pt x="8" y="13"/>
                      </a:cubicBezTo>
                      <a:cubicBezTo>
                        <a:pt x="6" y="12"/>
                        <a:pt x="6" y="10"/>
                        <a:pt x="4" y="10"/>
                      </a:cubicBezTo>
                      <a:cubicBezTo>
                        <a:pt x="4" y="10"/>
                        <a:pt x="4" y="10"/>
                        <a:pt x="4" y="10"/>
                      </a:cubicBezTo>
                      <a:cubicBezTo>
                        <a:pt x="2" y="8"/>
                        <a:pt x="0" y="5"/>
                        <a:pt x="2" y="3"/>
                      </a:cubicBezTo>
                      <a:cubicBezTo>
                        <a:pt x="4" y="0"/>
                        <a:pt x="6" y="1"/>
                        <a:pt x="9" y="2"/>
                      </a:cubicBezTo>
                      <a:cubicBezTo>
                        <a:pt x="9" y="2"/>
                        <a:pt x="9" y="2"/>
                        <a:pt x="9" y="2"/>
                      </a:cubicBezTo>
                      <a:cubicBezTo>
                        <a:pt x="11" y="4"/>
                        <a:pt x="11" y="7"/>
                        <a:pt x="14" y="8"/>
                      </a:cubicBezTo>
                      <a:cubicBezTo>
                        <a:pt x="14" y="8"/>
                        <a:pt x="15" y="9"/>
                        <a:pt x="14" y="10"/>
                      </a:cubicBezTo>
                      <a:cubicBezTo>
                        <a:pt x="15" y="11"/>
                        <a:pt x="16" y="11"/>
                        <a:pt x="18" y="12"/>
                      </a:cubicBezTo>
                      <a:cubicBezTo>
                        <a:pt x="18" y="12"/>
                        <a:pt x="18" y="12"/>
                        <a:pt x="18" y="12"/>
                      </a:cubicBezTo>
                      <a:cubicBezTo>
                        <a:pt x="20" y="14"/>
                        <a:pt x="22" y="17"/>
                        <a:pt x="26" y="19"/>
                      </a:cubicBezTo>
                      <a:cubicBezTo>
                        <a:pt x="26" y="19"/>
                        <a:pt x="26" y="19"/>
                        <a:pt x="26" y="19"/>
                      </a:cubicBezTo>
                      <a:cubicBezTo>
                        <a:pt x="28" y="19"/>
                        <a:pt x="28" y="23"/>
                        <a:pt x="31" y="24"/>
                      </a:cubicBezTo>
                      <a:cubicBezTo>
                        <a:pt x="31" y="24"/>
                        <a:pt x="31" y="24"/>
                        <a:pt x="31" y="24"/>
                      </a:cubicBezTo>
                      <a:cubicBezTo>
                        <a:pt x="32" y="25"/>
                        <a:pt x="33" y="27"/>
                        <a:pt x="35" y="27"/>
                      </a:cubicBezTo>
                      <a:cubicBezTo>
                        <a:pt x="36" y="28"/>
                        <a:pt x="38" y="28"/>
                        <a:pt x="39" y="28"/>
                      </a:cubicBezTo>
                      <a:cubicBezTo>
                        <a:pt x="42" y="29"/>
                        <a:pt x="44" y="31"/>
                        <a:pt x="46" y="34"/>
                      </a:cubicBezTo>
                      <a:cubicBezTo>
                        <a:pt x="46" y="34"/>
                        <a:pt x="47" y="35"/>
                        <a:pt x="48" y="36"/>
                      </a:cubicBezTo>
                      <a:cubicBezTo>
                        <a:pt x="48" y="36"/>
                        <a:pt x="48" y="36"/>
                        <a:pt x="49" y="36"/>
                      </a:cubicBezTo>
                      <a:cubicBezTo>
                        <a:pt x="50" y="37"/>
                        <a:pt x="51" y="37"/>
                        <a:pt x="51" y="37"/>
                      </a:cubicBezTo>
                      <a:cubicBezTo>
                        <a:pt x="52" y="38"/>
                        <a:pt x="52" y="38"/>
                        <a:pt x="53" y="38"/>
                      </a:cubicBezTo>
                      <a:cubicBezTo>
                        <a:pt x="53" y="39"/>
                        <a:pt x="53" y="40"/>
                        <a:pt x="53" y="41"/>
                      </a:cubicBezTo>
                      <a:cubicBezTo>
                        <a:pt x="53" y="41"/>
                        <a:pt x="53" y="42"/>
                        <a:pt x="52" y="43"/>
                      </a:cubicBezTo>
                      <a:cubicBezTo>
                        <a:pt x="53" y="45"/>
                        <a:pt x="53" y="46"/>
                        <a:pt x="53" y="48"/>
                      </a:cubicBezTo>
                      <a:cubicBezTo>
                        <a:pt x="50" y="50"/>
                        <a:pt x="47" y="49"/>
                        <a:pt x="45" y="47"/>
                      </a:cubicBezTo>
                      <a:cubicBezTo>
                        <a:pt x="43" y="45"/>
                        <a:pt x="43" y="42"/>
                        <a:pt x="40" y="41"/>
                      </a:cubicBezTo>
                      <a:cubicBezTo>
                        <a:pt x="39" y="41"/>
                        <a:pt x="39" y="41"/>
                        <a:pt x="38" y="41"/>
                      </a:cubicBezTo>
                      <a:cubicBezTo>
                        <a:pt x="37" y="39"/>
                        <a:pt x="36" y="38"/>
                        <a:pt x="34" y="38"/>
                      </a:cubicBezTo>
                      <a:close/>
                    </a:path>
                  </a:pathLst>
                </a:custGeom>
                <a:solidFill>
                  <a:srgbClr val="393F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505"/>
                <p:cNvSpPr/>
                <p:nvPr userDrawn="1"/>
              </p:nvSpPr>
              <p:spPr bwMode="auto">
                <a:xfrm>
                  <a:off x="5605" y="816"/>
                  <a:ext cx="9" cy="8"/>
                </a:xfrm>
                <a:custGeom>
                  <a:avLst/>
                  <a:gdLst>
                    <a:gd name="T0" fmla="*/ 8 w 8"/>
                    <a:gd name="T1" fmla="*/ 7 h 7"/>
                    <a:gd name="T2" fmla="*/ 0 w 8"/>
                    <a:gd name="T3" fmla="*/ 0 h 7"/>
                    <a:gd name="T4" fmla="*/ 8 w 8"/>
                    <a:gd name="T5" fmla="*/ 7 h 7"/>
                  </a:gdLst>
                  <a:ahLst/>
                  <a:cxnLst>
                    <a:cxn ang="0">
                      <a:pos x="T0" y="T1"/>
                    </a:cxn>
                    <a:cxn ang="0">
                      <a:pos x="T2" y="T3"/>
                    </a:cxn>
                    <a:cxn ang="0">
                      <a:pos x="T4" y="T5"/>
                    </a:cxn>
                  </a:cxnLst>
                  <a:rect l="0" t="0" r="r" b="b"/>
                  <a:pathLst>
                    <a:path w="8" h="7">
                      <a:moveTo>
                        <a:pt x="8" y="7"/>
                      </a:moveTo>
                      <a:cubicBezTo>
                        <a:pt x="3" y="7"/>
                        <a:pt x="1" y="4"/>
                        <a:pt x="0" y="0"/>
                      </a:cubicBezTo>
                      <a:cubicBezTo>
                        <a:pt x="3" y="1"/>
                        <a:pt x="6" y="4"/>
                        <a:pt x="8" y="7"/>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506"/>
                <p:cNvSpPr/>
                <p:nvPr userDrawn="1"/>
              </p:nvSpPr>
              <p:spPr bwMode="auto">
                <a:xfrm>
                  <a:off x="5594" y="805"/>
                  <a:ext cx="6" cy="6"/>
                </a:xfrm>
                <a:custGeom>
                  <a:avLst/>
                  <a:gdLst>
                    <a:gd name="T0" fmla="*/ 5 w 5"/>
                    <a:gd name="T1" fmla="*/ 6 h 6"/>
                    <a:gd name="T2" fmla="*/ 0 w 5"/>
                    <a:gd name="T3" fmla="*/ 0 h 6"/>
                    <a:gd name="T4" fmla="*/ 2 w 5"/>
                    <a:gd name="T5" fmla="*/ 0 h 6"/>
                    <a:gd name="T6" fmla="*/ 5 w 5"/>
                    <a:gd name="T7" fmla="*/ 6 h 6"/>
                  </a:gdLst>
                  <a:ahLst/>
                  <a:cxnLst>
                    <a:cxn ang="0">
                      <a:pos x="T0" y="T1"/>
                    </a:cxn>
                    <a:cxn ang="0">
                      <a:pos x="T2" y="T3"/>
                    </a:cxn>
                    <a:cxn ang="0">
                      <a:pos x="T4" y="T5"/>
                    </a:cxn>
                    <a:cxn ang="0">
                      <a:pos x="T6" y="T7"/>
                    </a:cxn>
                  </a:cxnLst>
                  <a:rect l="0" t="0" r="r" b="b"/>
                  <a:pathLst>
                    <a:path w="5" h="6">
                      <a:moveTo>
                        <a:pt x="5" y="6"/>
                      </a:moveTo>
                      <a:cubicBezTo>
                        <a:pt x="1" y="6"/>
                        <a:pt x="1" y="3"/>
                        <a:pt x="0" y="0"/>
                      </a:cubicBezTo>
                      <a:cubicBezTo>
                        <a:pt x="1" y="0"/>
                        <a:pt x="1" y="0"/>
                        <a:pt x="2" y="0"/>
                      </a:cubicBezTo>
                      <a:cubicBezTo>
                        <a:pt x="3" y="2"/>
                        <a:pt x="4" y="4"/>
                        <a:pt x="5" y="6"/>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507"/>
                <p:cNvSpPr/>
                <p:nvPr userDrawn="1"/>
              </p:nvSpPr>
              <p:spPr bwMode="auto">
                <a:xfrm>
                  <a:off x="5614" y="824"/>
                  <a:ext cx="6" cy="6"/>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1" y="5"/>
                        <a:pt x="1" y="2"/>
                        <a:pt x="0" y="0"/>
                      </a:cubicBezTo>
                      <a:cubicBezTo>
                        <a:pt x="2" y="0"/>
                        <a:pt x="3" y="3"/>
                        <a:pt x="5" y="5"/>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508"/>
                <p:cNvSpPr/>
                <p:nvPr userDrawn="1"/>
              </p:nvSpPr>
              <p:spPr bwMode="auto">
                <a:xfrm>
                  <a:off x="5620" y="830"/>
                  <a:ext cx="4" cy="3"/>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1" y="3"/>
                        <a:pt x="0" y="2"/>
                        <a:pt x="0" y="0"/>
                      </a:cubicBezTo>
                      <a:cubicBezTo>
                        <a:pt x="2" y="0"/>
                        <a:pt x="3" y="1"/>
                        <a:pt x="4" y="3"/>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509"/>
                <p:cNvSpPr/>
                <p:nvPr userDrawn="1"/>
              </p:nvSpPr>
              <p:spPr bwMode="auto">
                <a:xfrm>
                  <a:off x="5600" y="814"/>
                  <a:ext cx="5" cy="2"/>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1"/>
                        <a:pt x="0" y="0"/>
                      </a:cubicBezTo>
                      <a:cubicBezTo>
                        <a:pt x="2" y="0"/>
                        <a:pt x="3" y="0"/>
                        <a:pt x="4" y="2"/>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510"/>
                <p:cNvSpPr/>
                <p:nvPr userDrawn="1"/>
              </p:nvSpPr>
              <p:spPr bwMode="auto">
                <a:xfrm>
                  <a:off x="5577" y="317"/>
                  <a:ext cx="61" cy="60"/>
                </a:xfrm>
                <a:custGeom>
                  <a:avLst/>
                  <a:gdLst>
                    <a:gd name="T0" fmla="*/ 52 w 53"/>
                    <a:gd name="T1" fmla="*/ 11 h 52"/>
                    <a:gd name="T2" fmla="*/ 47 w 53"/>
                    <a:gd name="T3" fmla="*/ 30 h 52"/>
                    <a:gd name="T4" fmla="*/ 47 w 53"/>
                    <a:gd name="T5" fmla="*/ 30 h 52"/>
                    <a:gd name="T6" fmla="*/ 45 w 53"/>
                    <a:gd name="T7" fmla="*/ 34 h 52"/>
                    <a:gd name="T8" fmla="*/ 43 w 53"/>
                    <a:gd name="T9" fmla="*/ 36 h 52"/>
                    <a:gd name="T10" fmla="*/ 36 w 53"/>
                    <a:gd name="T11" fmla="*/ 40 h 52"/>
                    <a:gd name="T12" fmla="*/ 36 w 53"/>
                    <a:gd name="T13" fmla="*/ 40 h 52"/>
                    <a:gd name="T14" fmla="*/ 20 w 53"/>
                    <a:gd name="T15" fmla="*/ 52 h 52"/>
                    <a:gd name="T16" fmla="*/ 20 w 53"/>
                    <a:gd name="T17" fmla="*/ 51 h 52"/>
                    <a:gd name="T18" fmla="*/ 0 w 53"/>
                    <a:gd name="T19" fmla="*/ 35 h 52"/>
                    <a:gd name="T20" fmla="*/ 1 w 53"/>
                    <a:gd name="T21" fmla="*/ 30 h 52"/>
                    <a:gd name="T22" fmla="*/ 7 w 53"/>
                    <a:gd name="T23" fmla="*/ 27 h 52"/>
                    <a:gd name="T24" fmla="*/ 9 w 53"/>
                    <a:gd name="T25" fmla="*/ 26 h 52"/>
                    <a:gd name="T26" fmla="*/ 23 w 53"/>
                    <a:gd name="T27" fmla="*/ 13 h 52"/>
                    <a:gd name="T28" fmla="*/ 26 w 53"/>
                    <a:gd name="T29" fmla="*/ 10 h 52"/>
                    <a:gd name="T30" fmla="*/ 52 w 53"/>
                    <a:gd name="T3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2">
                      <a:moveTo>
                        <a:pt x="52" y="11"/>
                      </a:moveTo>
                      <a:cubicBezTo>
                        <a:pt x="53" y="18"/>
                        <a:pt x="48" y="23"/>
                        <a:pt x="47" y="30"/>
                      </a:cubicBezTo>
                      <a:cubicBezTo>
                        <a:pt x="47" y="30"/>
                        <a:pt x="47" y="30"/>
                        <a:pt x="47" y="30"/>
                      </a:cubicBezTo>
                      <a:cubicBezTo>
                        <a:pt x="47" y="32"/>
                        <a:pt x="46" y="33"/>
                        <a:pt x="45" y="34"/>
                      </a:cubicBezTo>
                      <a:cubicBezTo>
                        <a:pt x="44" y="35"/>
                        <a:pt x="44" y="35"/>
                        <a:pt x="43" y="36"/>
                      </a:cubicBezTo>
                      <a:cubicBezTo>
                        <a:pt x="40" y="37"/>
                        <a:pt x="37" y="37"/>
                        <a:pt x="36" y="40"/>
                      </a:cubicBezTo>
                      <a:cubicBezTo>
                        <a:pt x="36" y="40"/>
                        <a:pt x="36" y="40"/>
                        <a:pt x="36" y="40"/>
                      </a:cubicBezTo>
                      <a:cubicBezTo>
                        <a:pt x="29" y="42"/>
                        <a:pt x="26" y="49"/>
                        <a:pt x="20" y="52"/>
                      </a:cubicBezTo>
                      <a:cubicBezTo>
                        <a:pt x="20" y="51"/>
                        <a:pt x="20" y="51"/>
                        <a:pt x="20" y="51"/>
                      </a:cubicBezTo>
                      <a:cubicBezTo>
                        <a:pt x="6" y="51"/>
                        <a:pt x="1" y="47"/>
                        <a:pt x="0" y="35"/>
                      </a:cubicBezTo>
                      <a:cubicBezTo>
                        <a:pt x="0" y="33"/>
                        <a:pt x="0" y="32"/>
                        <a:pt x="1" y="30"/>
                      </a:cubicBezTo>
                      <a:cubicBezTo>
                        <a:pt x="3" y="29"/>
                        <a:pt x="4" y="28"/>
                        <a:pt x="7" y="27"/>
                      </a:cubicBezTo>
                      <a:cubicBezTo>
                        <a:pt x="7" y="26"/>
                        <a:pt x="8" y="26"/>
                        <a:pt x="9" y="26"/>
                      </a:cubicBezTo>
                      <a:cubicBezTo>
                        <a:pt x="15" y="23"/>
                        <a:pt x="17" y="16"/>
                        <a:pt x="23" y="13"/>
                      </a:cubicBezTo>
                      <a:cubicBezTo>
                        <a:pt x="24" y="12"/>
                        <a:pt x="25" y="11"/>
                        <a:pt x="26" y="10"/>
                      </a:cubicBezTo>
                      <a:cubicBezTo>
                        <a:pt x="41" y="0"/>
                        <a:pt x="43" y="0"/>
                        <a:pt x="52" y="11"/>
                      </a:cubicBezTo>
                      <a:close/>
                    </a:path>
                  </a:pathLst>
                </a:custGeom>
                <a:solidFill>
                  <a:srgbClr val="A7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511"/>
                <p:cNvSpPr/>
                <p:nvPr userDrawn="1"/>
              </p:nvSpPr>
              <p:spPr bwMode="auto">
                <a:xfrm>
                  <a:off x="5519" y="417"/>
                  <a:ext cx="19" cy="15"/>
                </a:xfrm>
                <a:custGeom>
                  <a:avLst/>
                  <a:gdLst>
                    <a:gd name="T0" fmla="*/ 6 w 16"/>
                    <a:gd name="T1" fmla="*/ 12 h 13"/>
                    <a:gd name="T2" fmla="*/ 0 w 16"/>
                    <a:gd name="T3" fmla="*/ 8 h 13"/>
                    <a:gd name="T4" fmla="*/ 6 w 16"/>
                    <a:gd name="T5" fmla="*/ 1 h 13"/>
                    <a:gd name="T6" fmla="*/ 16 w 16"/>
                    <a:gd name="T7" fmla="*/ 0 h 13"/>
                    <a:gd name="T8" fmla="*/ 16 w 16"/>
                    <a:gd name="T9" fmla="*/ 0 h 13"/>
                    <a:gd name="T10" fmla="*/ 16 w 16"/>
                    <a:gd name="T11" fmla="*/ 6 h 13"/>
                    <a:gd name="T12" fmla="*/ 6 w 16"/>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16" h="13">
                      <a:moveTo>
                        <a:pt x="6" y="12"/>
                      </a:moveTo>
                      <a:cubicBezTo>
                        <a:pt x="3" y="13"/>
                        <a:pt x="0" y="12"/>
                        <a:pt x="0" y="8"/>
                      </a:cubicBezTo>
                      <a:cubicBezTo>
                        <a:pt x="1" y="5"/>
                        <a:pt x="1" y="0"/>
                        <a:pt x="6" y="1"/>
                      </a:cubicBezTo>
                      <a:cubicBezTo>
                        <a:pt x="10" y="3"/>
                        <a:pt x="13" y="1"/>
                        <a:pt x="16" y="0"/>
                      </a:cubicBezTo>
                      <a:cubicBezTo>
                        <a:pt x="16" y="0"/>
                        <a:pt x="16" y="0"/>
                        <a:pt x="16" y="0"/>
                      </a:cubicBezTo>
                      <a:cubicBezTo>
                        <a:pt x="16" y="2"/>
                        <a:pt x="16" y="4"/>
                        <a:pt x="16" y="6"/>
                      </a:cubicBezTo>
                      <a:cubicBezTo>
                        <a:pt x="14" y="10"/>
                        <a:pt x="10" y="10"/>
                        <a:pt x="6" y="12"/>
                      </a:cubicBezTo>
                      <a:close/>
                    </a:path>
                  </a:pathLst>
                </a:custGeom>
                <a:solidFill>
                  <a:srgbClr val="B0AE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512"/>
                <p:cNvSpPr/>
                <p:nvPr userDrawn="1"/>
              </p:nvSpPr>
              <p:spPr bwMode="auto">
                <a:xfrm>
                  <a:off x="5289" y="517"/>
                  <a:ext cx="82" cy="71"/>
                </a:xfrm>
                <a:custGeom>
                  <a:avLst/>
                  <a:gdLst>
                    <a:gd name="T0" fmla="*/ 40 w 71"/>
                    <a:gd name="T1" fmla="*/ 60 h 61"/>
                    <a:gd name="T2" fmla="*/ 38 w 71"/>
                    <a:gd name="T3" fmla="*/ 61 h 61"/>
                    <a:gd name="T4" fmla="*/ 33 w 71"/>
                    <a:gd name="T5" fmla="*/ 60 h 61"/>
                    <a:gd name="T6" fmla="*/ 30 w 71"/>
                    <a:gd name="T7" fmla="*/ 60 h 61"/>
                    <a:gd name="T8" fmla="*/ 28 w 71"/>
                    <a:gd name="T9" fmla="*/ 60 h 61"/>
                    <a:gd name="T10" fmla="*/ 13 w 71"/>
                    <a:gd name="T11" fmla="*/ 49 h 61"/>
                    <a:gd name="T12" fmla="*/ 4 w 71"/>
                    <a:gd name="T13" fmla="*/ 34 h 61"/>
                    <a:gd name="T14" fmla="*/ 1 w 71"/>
                    <a:gd name="T15" fmla="*/ 27 h 61"/>
                    <a:gd name="T16" fmla="*/ 3 w 71"/>
                    <a:gd name="T17" fmla="*/ 17 h 61"/>
                    <a:gd name="T18" fmla="*/ 14 w 71"/>
                    <a:gd name="T19" fmla="*/ 18 h 61"/>
                    <a:gd name="T20" fmla="*/ 19 w 71"/>
                    <a:gd name="T21" fmla="*/ 20 h 61"/>
                    <a:gd name="T22" fmla="*/ 14 w 71"/>
                    <a:gd name="T23" fmla="*/ 10 h 61"/>
                    <a:gd name="T24" fmla="*/ 15 w 71"/>
                    <a:gd name="T25" fmla="*/ 2 h 61"/>
                    <a:gd name="T26" fmla="*/ 22 w 71"/>
                    <a:gd name="T27" fmla="*/ 5 h 61"/>
                    <a:gd name="T28" fmla="*/ 48 w 71"/>
                    <a:gd name="T29" fmla="*/ 27 h 61"/>
                    <a:gd name="T30" fmla="*/ 53 w 71"/>
                    <a:gd name="T31" fmla="*/ 20 h 61"/>
                    <a:gd name="T32" fmla="*/ 61 w 71"/>
                    <a:gd name="T33" fmla="*/ 24 h 61"/>
                    <a:gd name="T34" fmla="*/ 70 w 71"/>
                    <a:gd name="T35" fmla="*/ 49 h 61"/>
                    <a:gd name="T36" fmla="*/ 68 w 71"/>
                    <a:gd name="T37" fmla="*/ 53 h 61"/>
                    <a:gd name="T38" fmla="*/ 67 w 71"/>
                    <a:gd name="T39" fmla="*/ 54 h 61"/>
                    <a:gd name="T40" fmla="*/ 65 w 71"/>
                    <a:gd name="T41" fmla="*/ 57 h 61"/>
                    <a:gd name="T42" fmla="*/ 63 w 71"/>
                    <a:gd name="T43" fmla="*/ 59 h 61"/>
                    <a:gd name="T44" fmla="*/ 54 w 71"/>
                    <a:gd name="T45" fmla="*/ 57 h 61"/>
                    <a:gd name="T46" fmla="*/ 53 w 71"/>
                    <a:gd name="T47" fmla="*/ 59 h 61"/>
                    <a:gd name="T48" fmla="*/ 50 w 71"/>
                    <a:gd name="T49" fmla="*/ 59 h 61"/>
                    <a:gd name="T50" fmla="*/ 40 w 71"/>
                    <a:gd name="T51"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61">
                      <a:moveTo>
                        <a:pt x="40" y="60"/>
                      </a:moveTo>
                      <a:cubicBezTo>
                        <a:pt x="40" y="60"/>
                        <a:pt x="39" y="60"/>
                        <a:pt x="38" y="61"/>
                      </a:cubicBezTo>
                      <a:cubicBezTo>
                        <a:pt x="37" y="59"/>
                        <a:pt x="35" y="59"/>
                        <a:pt x="33" y="60"/>
                      </a:cubicBezTo>
                      <a:cubicBezTo>
                        <a:pt x="32" y="60"/>
                        <a:pt x="31" y="60"/>
                        <a:pt x="30" y="60"/>
                      </a:cubicBezTo>
                      <a:cubicBezTo>
                        <a:pt x="29" y="59"/>
                        <a:pt x="29" y="59"/>
                        <a:pt x="28" y="60"/>
                      </a:cubicBezTo>
                      <a:cubicBezTo>
                        <a:pt x="22" y="57"/>
                        <a:pt x="18" y="53"/>
                        <a:pt x="13" y="49"/>
                      </a:cubicBezTo>
                      <a:cubicBezTo>
                        <a:pt x="12" y="43"/>
                        <a:pt x="6" y="40"/>
                        <a:pt x="4" y="34"/>
                      </a:cubicBezTo>
                      <a:cubicBezTo>
                        <a:pt x="2" y="33"/>
                        <a:pt x="1" y="30"/>
                        <a:pt x="1" y="27"/>
                      </a:cubicBezTo>
                      <a:cubicBezTo>
                        <a:pt x="0" y="23"/>
                        <a:pt x="0" y="20"/>
                        <a:pt x="3" y="17"/>
                      </a:cubicBezTo>
                      <a:cubicBezTo>
                        <a:pt x="7" y="14"/>
                        <a:pt x="10" y="16"/>
                        <a:pt x="14" y="18"/>
                      </a:cubicBezTo>
                      <a:cubicBezTo>
                        <a:pt x="15" y="19"/>
                        <a:pt x="17" y="21"/>
                        <a:pt x="19" y="20"/>
                      </a:cubicBezTo>
                      <a:cubicBezTo>
                        <a:pt x="18" y="16"/>
                        <a:pt x="15" y="13"/>
                        <a:pt x="14" y="10"/>
                      </a:cubicBezTo>
                      <a:cubicBezTo>
                        <a:pt x="13" y="7"/>
                        <a:pt x="12" y="4"/>
                        <a:pt x="15" y="2"/>
                      </a:cubicBezTo>
                      <a:cubicBezTo>
                        <a:pt x="18" y="0"/>
                        <a:pt x="20" y="3"/>
                        <a:pt x="22" y="5"/>
                      </a:cubicBezTo>
                      <a:cubicBezTo>
                        <a:pt x="31" y="12"/>
                        <a:pt x="39" y="20"/>
                        <a:pt x="48" y="27"/>
                      </a:cubicBezTo>
                      <a:cubicBezTo>
                        <a:pt x="50" y="25"/>
                        <a:pt x="49" y="21"/>
                        <a:pt x="53" y="20"/>
                      </a:cubicBezTo>
                      <a:cubicBezTo>
                        <a:pt x="57" y="19"/>
                        <a:pt x="59" y="21"/>
                        <a:pt x="61" y="24"/>
                      </a:cubicBezTo>
                      <a:cubicBezTo>
                        <a:pt x="65" y="32"/>
                        <a:pt x="71" y="40"/>
                        <a:pt x="70" y="49"/>
                      </a:cubicBezTo>
                      <a:cubicBezTo>
                        <a:pt x="70" y="50"/>
                        <a:pt x="69" y="52"/>
                        <a:pt x="68" y="53"/>
                      </a:cubicBezTo>
                      <a:cubicBezTo>
                        <a:pt x="68" y="53"/>
                        <a:pt x="68" y="54"/>
                        <a:pt x="67" y="54"/>
                      </a:cubicBezTo>
                      <a:cubicBezTo>
                        <a:pt x="66" y="55"/>
                        <a:pt x="66" y="56"/>
                        <a:pt x="65" y="57"/>
                      </a:cubicBezTo>
                      <a:cubicBezTo>
                        <a:pt x="64" y="58"/>
                        <a:pt x="63" y="58"/>
                        <a:pt x="63" y="59"/>
                      </a:cubicBezTo>
                      <a:cubicBezTo>
                        <a:pt x="60" y="60"/>
                        <a:pt x="57" y="57"/>
                        <a:pt x="54" y="57"/>
                      </a:cubicBezTo>
                      <a:cubicBezTo>
                        <a:pt x="54" y="58"/>
                        <a:pt x="53" y="59"/>
                        <a:pt x="53" y="59"/>
                      </a:cubicBezTo>
                      <a:cubicBezTo>
                        <a:pt x="52" y="59"/>
                        <a:pt x="51" y="59"/>
                        <a:pt x="50" y="59"/>
                      </a:cubicBezTo>
                      <a:cubicBezTo>
                        <a:pt x="46" y="56"/>
                        <a:pt x="43" y="59"/>
                        <a:pt x="40" y="60"/>
                      </a:cubicBezTo>
                      <a:close/>
                    </a:path>
                  </a:pathLst>
                </a:custGeom>
                <a:solidFill>
                  <a:srgbClr val="2128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513"/>
                <p:cNvSpPr/>
                <p:nvPr userDrawn="1"/>
              </p:nvSpPr>
              <p:spPr bwMode="auto">
                <a:xfrm>
                  <a:off x="5257" y="500"/>
                  <a:ext cx="91" cy="57"/>
                </a:xfrm>
                <a:custGeom>
                  <a:avLst/>
                  <a:gdLst>
                    <a:gd name="T0" fmla="*/ 78 w 79"/>
                    <a:gd name="T1" fmla="*/ 48 h 49"/>
                    <a:gd name="T2" fmla="*/ 64 w 79"/>
                    <a:gd name="T3" fmla="*/ 35 h 49"/>
                    <a:gd name="T4" fmla="*/ 63 w 79"/>
                    <a:gd name="T5" fmla="*/ 34 h 49"/>
                    <a:gd name="T6" fmla="*/ 52 w 79"/>
                    <a:gd name="T7" fmla="*/ 27 h 49"/>
                    <a:gd name="T8" fmla="*/ 43 w 79"/>
                    <a:gd name="T9" fmla="*/ 18 h 49"/>
                    <a:gd name="T10" fmla="*/ 51 w 79"/>
                    <a:gd name="T11" fmla="*/ 34 h 49"/>
                    <a:gd name="T12" fmla="*/ 51 w 79"/>
                    <a:gd name="T13" fmla="*/ 41 h 49"/>
                    <a:gd name="T14" fmla="*/ 46 w 79"/>
                    <a:gd name="T15" fmla="*/ 39 h 49"/>
                    <a:gd name="T16" fmla="*/ 39 w 79"/>
                    <a:gd name="T17" fmla="*/ 34 h 49"/>
                    <a:gd name="T18" fmla="*/ 30 w 79"/>
                    <a:gd name="T19" fmla="*/ 39 h 49"/>
                    <a:gd name="T20" fmla="*/ 32 w 79"/>
                    <a:gd name="T21" fmla="*/ 49 h 49"/>
                    <a:gd name="T22" fmla="*/ 26 w 79"/>
                    <a:gd name="T23" fmla="*/ 42 h 49"/>
                    <a:gd name="T24" fmla="*/ 21 w 79"/>
                    <a:gd name="T25" fmla="*/ 34 h 49"/>
                    <a:gd name="T26" fmla="*/ 14 w 79"/>
                    <a:gd name="T27" fmla="*/ 27 h 49"/>
                    <a:gd name="T28" fmla="*/ 11 w 79"/>
                    <a:gd name="T29" fmla="*/ 23 h 49"/>
                    <a:gd name="T30" fmla="*/ 5 w 79"/>
                    <a:gd name="T31" fmla="*/ 18 h 49"/>
                    <a:gd name="T32" fmla="*/ 2 w 79"/>
                    <a:gd name="T33" fmla="*/ 3 h 49"/>
                    <a:gd name="T34" fmla="*/ 11 w 79"/>
                    <a:gd name="T35" fmla="*/ 4 h 49"/>
                    <a:gd name="T36" fmla="*/ 37 w 79"/>
                    <a:gd name="T37" fmla="*/ 19 h 49"/>
                    <a:gd name="T38" fmla="*/ 31 w 79"/>
                    <a:gd name="T39" fmla="*/ 4 h 49"/>
                    <a:gd name="T40" fmla="*/ 42 w 79"/>
                    <a:gd name="T41" fmla="*/ 7 h 49"/>
                    <a:gd name="T42" fmla="*/ 61 w 79"/>
                    <a:gd name="T43" fmla="*/ 21 h 49"/>
                    <a:gd name="T44" fmla="*/ 75 w 79"/>
                    <a:gd name="T45" fmla="*/ 37 h 49"/>
                    <a:gd name="T46" fmla="*/ 76 w 79"/>
                    <a:gd name="T47" fmla="*/ 40 h 49"/>
                    <a:gd name="T48" fmla="*/ 78 w 79"/>
                    <a:gd name="T49"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9">
                      <a:moveTo>
                        <a:pt x="78" y="48"/>
                      </a:moveTo>
                      <a:cubicBezTo>
                        <a:pt x="73" y="44"/>
                        <a:pt x="66" y="41"/>
                        <a:pt x="64" y="35"/>
                      </a:cubicBezTo>
                      <a:cubicBezTo>
                        <a:pt x="64" y="34"/>
                        <a:pt x="64" y="34"/>
                        <a:pt x="63" y="34"/>
                      </a:cubicBezTo>
                      <a:cubicBezTo>
                        <a:pt x="60" y="30"/>
                        <a:pt x="54" y="30"/>
                        <a:pt x="52" y="27"/>
                      </a:cubicBezTo>
                      <a:cubicBezTo>
                        <a:pt x="50" y="23"/>
                        <a:pt x="48" y="21"/>
                        <a:pt x="43" y="18"/>
                      </a:cubicBezTo>
                      <a:cubicBezTo>
                        <a:pt x="44" y="25"/>
                        <a:pt x="47" y="30"/>
                        <a:pt x="51" y="34"/>
                      </a:cubicBezTo>
                      <a:cubicBezTo>
                        <a:pt x="52" y="36"/>
                        <a:pt x="54" y="38"/>
                        <a:pt x="51" y="41"/>
                      </a:cubicBezTo>
                      <a:cubicBezTo>
                        <a:pt x="49" y="43"/>
                        <a:pt x="47" y="41"/>
                        <a:pt x="46" y="39"/>
                      </a:cubicBezTo>
                      <a:cubicBezTo>
                        <a:pt x="44" y="37"/>
                        <a:pt x="41" y="36"/>
                        <a:pt x="39" y="34"/>
                      </a:cubicBezTo>
                      <a:cubicBezTo>
                        <a:pt x="34" y="31"/>
                        <a:pt x="31" y="33"/>
                        <a:pt x="30" y="39"/>
                      </a:cubicBezTo>
                      <a:cubicBezTo>
                        <a:pt x="30" y="43"/>
                        <a:pt x="30" y="46"/>
                        <a:pt x="32" y="49"/>
                      </a:cubicBezTo>
                      <a:cubicBezTo>
                        <a:pt x="28" y="48"/>
                        <a:pt x="28" y="45"/>
                        <a:pt x="26" y="42"/>
                      </a:cubicBezTo>
                      <a:cubicBezTo>
                        <a:pt x="24" y="39"/>
                        <a:pt x="21" y="38"/>
                        <a:pt x="21" y="34"/>
                      </a:cubicBezTo>
                      <a:cubicBezTo>
                        <a:pt x="19" y="34"/>
                        <a:pt x="16" y="30"/>
                        <a:pt x="14" y="27"/>
                      </a:cubicBezTo>
                      <a:cubicBezTo>
                        <a:pt x="13" y="25"/>
                        <a:pt x="12" y="24"/>
                        <a:pt x="11" y="23"/>
                      </a:cubicBezTo>
                      <a:cubicBezTo>
                        <a:pt x="9" y="22"/>
                        <a:pt x="7" y="20"/>
                        <a:pt x="5" y="18"/>
                      </a:cubicBezTo>
                      <a:cubicBezTo>
                        <a:pt x="2" y="14"/>
                        <a:pt x="0" y="9"/>
                        <a:pt x="2" y="3"/>
                      </a:cubicBezTo>
                      <a:cubicBezTo>
                        <a:pt x="5" y="0"/>
                        <a:pt x="9" y="2"/>
                        <a:pt x="11" y="4"/>
                      </a:cubicBezTo>
                      <a:cubicBezTo>
                        <a:pt x="20" y="11"/>
                        <a:pt x="27" y="19"/>
                        <a:pt x="37" y="19"/>
                      </a:cubicBezTo>
                      <a:cubicBezTo>
                        <a:pt x="36" y="15"/>
                        <a:pt x="30" y="11"/>
                        <a:pt x="31" y="4"/>
                      </a:cubicBezTo>
                      <a:cubicBezTo>
                        <a:pt x="36" y="1"/>
                        <a:pt x="39" y="5"/>
                        <a:pt x="42" y="7"/>
                      </a:cubicBezTo>
                      <a:cubicBezTo>
                        <a:pt x="48" y="11"/>
                        <a:pt x="54" y="17"/>
                        <a:pt x="61" y="21"/>
                      </a:cubicBezTo>
                      <a:cubicBezTo>
                        <a:pt x="67" y="25"/>
                        <a:pt x="69" y="32"/>
                        <a:pt x="75" y="37"/>
                      </a:cubicBezTo>
                      <a:cubicBezTo>
                        <a:pt x="75" y="37"/>
                        <a:pt x="76" y="38"/>
                        <a:pt x="76" y="40"/>
                      </a:cubicBezTo>
                      <a:cubicBezTo>
                        <a:pt x="78" y="42"/>
                        <a:pt x="79" y="45"/>
                        <a:pt x="78" y="48"/>
                      </a:cubicBezTo>
                      <a:close/>
                    </a:path>
                  </a:pathLst>
                </a:custGeom>
                <a:solidFill>
                  <a:srgbClr val="292E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514"/>
                <p:cNvSpPr/>
                <p:nvPr userDrawn="1"/>
              </p:nvSpPr>
              <p:spPr bwMode="auto">
                <a:xfrm>
                  <a:off x="5277" y="539"/>
                  <a:ext cx="13" cy="18"/>
                </a:xfrm>
                <a:custGeom>
                  <a:avLst/>
                  <a:gdLst>
                    <a:gd name="T0" fmla="*/ 3 w 11"/>
                    <a:gd name="T1" fmla="*/ 0 h 15"/>
                    <a:gd name="T2" fmla="*/ 8 w 11"/>
                    <a:gd name="T3" fmla="*/ 8 h 15"/>
                    <a:gd name="T4" fmla="*/ 3 w 11"/>
                    <a:gd name="T5" fmla="*/ 15 h 15"/>
                    <a:gd name="T6" fmla="*/ 0 w 11"/>
                    <a:gd name="T7" fmla="*/ 11 h 15"/>
                    <a:gd name="T8" fmla="*/ 3 w 11"/>
                    <a:gd name="T9" fmla="*/ 0 h 15"/>
                  </a:gdLst>
                  <a:ahLst/>
                  <a:cxnLst>
                    <a:cxn ang="0">
                      <a:pos x="T0" y="T1"/>
                    </a:cxn>
                    <a:cxn ang="0">
                      <a:pos x="T2" y="T3"/>
                    </a:cxn>
                    <a:cxn ang="0">
                      <a:pos x="T4" y="T5"/>
                    </a:cxn>
                    <a:cxn ang="0">
                      <a:pos x="T6" y="T7"/>
                    </a:cxn>
                    <a:cxn ang="0">
                      <a:pos x="T8" y="T9"/>
                    </a:cxn>
                  </a:cxnLst>
                  <a:rect l="0" t="0" r="r" b="b"/>
                  <a:pathLst>
                    <a:path w="11" h="15">
                      <a:moveTo>
                        <a:pt x="3" y="0"/>
                      </a:moveTo>
                      <a:cubicBezTo>
                        <a:pt x="4" y="3"/>
                        <a:pt x="11" y="2"/>
                        <a:pt x="8" y="8"/>
                      </a:cubicBezTo>
                      <a:cubicBezTo>
                        <a:pt x="7" y="10"/>
                        <a:pt x="5" y="12"/>
                        <a:pt x="3" y="15"/>
                      </a:cubicBezTo>
                      <a:cubicBezTo>
                        <a:pt x="2" y="14"/>
                        <a:pt x="2" y="12"/>
                        <a:pt x="0" y="11"/>
                      </a:cubicBezTo>
                      <a:cubicBezTo>
                        <a:pt x="2" y="8"/>
                        <a:pt x="2" y="4"/>
                        <a:pt x="3" y="0"/>
                      </a:cubicBezTo>
                      <a:close/>
                    </a:path>
                  </a:pathLst>
                </a:custGeom>
                <a:solidFill>
                  <a:srgbClr val="4D5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515"/>
                <p:cNvSpPr/>
                <p:nvPr userDrawn="1"/>
              </p:nvSpPr>
              <p:spPr bwMode="auto">
                <a:xfrm>
                  <a:off x="5259" y="517"/>
                  <a:ext cx="10" cy="14"/>
                </a:xfrm>
                <a:custGeom>
                  <a:avLst/>
                  <a:gdLst>
                    <a:gd name="T0" fmla="*/ 6 w 9"/>
                    <a:gd name="T1" fmla="*/ 1 h 12"/>
                    <a:gd name="T2" fmla="*/ 9 w 9"/>
                    <a:gd name="T3" fmla="*/ 8 h 12"/>
                    <a:gd name="T4" fmla="*/ 6 w 9"/>
                    <a:gd name="T5" fmla="*/ 12 h 12"/>
                    <a:gd name="T6" fmla="*/ 3 w 9"/>
                    <a:gd name="T7" fmla="*/ 10 h 12"/>
                    <a:gd name="T8" fmla="*/ 0 w 9"/>
                    <a:gd name="T9" fmla="*/ 8 h 12"/>
                    <a:gd name="T10" fmla="*/ 0 w 9"/>
                    <a:gd name="T11" fmla="*/ 5 h 12"/>
                    <a:gd name="T12" fmla="*/ 2 w 9"/>
                    <a:gd name="T13" fmla="*/ 2 h 12"/>
                    <a:gd name="T14" fmla="*/ 6 w 9"/>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6" y="1"/>
                      </a:moveTo>
                      <a:cubicBezTo>
                        <a:pt x="7" y="3"/>
                        <a:pt x="8" y="5"/>
                        <a:pt x="9" y="8"/>
                      </a:cubicBezTo>
                      <a:cubicBezTo>
                        <a:pt x="8" y="9"/>
                        <a:pt x="7" y="10"/>
                        <a:pt x="6" y="12"/>
                      </a:cubicBezTo>
                      <a:cubicBezTo>
                        <a:pt x="5" y="11"/>
                        <a:pt x="4" y="11"/>
                        <a:pt x="3" y="10"/>
                      </a:cubicBezTo>
                      <a:cubicBezTo>
                        <a:pt x="2" y="10"/>
                        <a:pt x="1" y="9"/>
                        <a:pt x="0" y="8"/>
                      </a:cubicBezTo>
                      <a:cubicBezTo>
                        <a:pt x="0" y="7"/>
                        <a:pt x="0" y="6"/>
                        <a:pt x="0" y="5"/>
                      </a:cubicBezTo>
                      <a:cubicBezTo>
                        <a:pt x="0" y="4"/>
                        <a:pt x="1" y="3"/>
                        <a:pt x="2" y="2"/>
                      </a:cubicBezTo>
                      <a:cubicBezTo>
                        <a:pt x="3" y="1"/>
                        <a:pt x="5" y="0"/>
                        <a:pt x="6" y="1"/>
                      </a:cubicBezTo>
                      <a:close/>
                    </a:path>
                  </a:pathLst>
                </a:custGeom>
                <a:solidFill>
                  <a:srgbClr val="585E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516"/>
                <p:cNvSpPr/>
                <p:nvPr userDrawn="1"/>
              </p:nvSpPr>
              <p:spPr bwMode="auto">
                <a:xfrm>
                  <a:off x="5277" y="552"/>
                  <a:ext cx="4" cy="5"/>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2" y="0"/>
                        <a:pt x="3" y="2"/>
                        <a:pt x="3" y="4"/>
                      </a:cubicBezTo>
                      <a:cubicBezTo>
                        <a:pt x="1" y="3"/>
                        <a:pt x="0" y="2"/>
                        <a:pt x="0" y="0"/>
                      </a:cubicBezTo>
                      <a:close/>
                    </a:path>
                  </a:pathLst>
                </a:custGeom>
                <a:solidFill>
                  <a:srgbClr val="7773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517"/>
                <p:cNvSpPr/>
                <p:nvPr userDrawn="1"/>
              </p:nvSpPr>
              <p:spPr bwMode="auto">
                <a:xfrm>
                  <a:off x="5592" y="299"/>
                  <a:ext cx="43" cy="19"/>
                </a:xfrm>
                <a:custGeom>
                  <a:avLst/>
                  <a:gdLst>
                    <a:gd name="T0" fmla="*/ 0 w 37"/>
                    <a:gd name="T1" fmla="*/ 13 h 16"/>
                    <a:gd name="T2" fmla="*/ 21 w 37"/>
                    <a:gd name="T3" fmla="*/ 2 h 16"/>
                    <a:gd name="T4" fmla="*/ 23 w 37"/>
                    <a:gd name="T5" fmla="*/ 2 h 16"/>
                    <a:gd name="T6" fmla="*/ 31 w 37"/>
                    <a:gd name="T7" fmla="*/ 1 h 16"/>
                    <a:gd name="T8" fmla="*/ 32 w 37"/>
                    <a:gd name="T9" fmla="*/ 0 h 16"/>
                    <a:gd name="T10" fmla="*/ 36 w 37"/>
                    <a:gd name="T11" fmla="*/ 1 h 16"/>
                    <a:gd name="T12" fmla="*/ 36 w 37"/>
                    <a:gd name="T13" fmla="*/ 1 h 16"/>
                    <a:gd name="T14" fmla="*/ 37 w 37"/>
                    <a:gd name="T15" fmla="*/ 2 h 16"/>
                    <a:gd name="T16" fmla="*/ 36 w 37"/>
                    <a:gd name="T17" fmla="*/ 6 h 16"/>
                    <a:gd name="T18" fmla="*/ 2 w 37"/>
                    <a:gd name="T19" fmla="*/ 16 h 16"/>
                    <a:gd name="T20" fmla="*/ 0 w 37"/>
                    <a:gd name="T2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6">
                      <a:moveTo>
                        <a:pt x="0" y="13"/>
                      </a:moveTo>
                      <a:cubicBezTo>
                        <a:pt x="6" y="7"/>
                        <a:pt x="15" y="7"/>
                        <a:pt x="21" y="2"/>
                      </a:cubicBezTo>
                      <a:cubicBezTo>
                        <a:pt x="22" y="2"/>
                        <a:pt x="22" y="2"/>
                        <a:pt x="23" y="2"/>
                      </a:cubicBezTo>
                      <a:cubicBezTo>
                        <a:pt x="26" y="2"/>
                        <a:pt x="28" y="0"/>
                        <a:pt x="31" y="1"/>
                      </a:cubicBezTo>
                      <a:cubicBezTo>
                        <a:pt x="31" y="1"/>
                        <a:pt x="32" y="1"/>
                        <a:pt x="32" y="0"/>
                      </a:cubicBezTo>
                      <a:cubicBezTo>
                        <a:pt x="34" y="0"/>
                        <a:pt x="35" y="1"/>
                        <a:pt x="36" y="1"/>
                      </a:cubicBezTo>
                      <a:cubicBezTo>
                        <a:pt x="36" y="1"/>
                        <a:pt x="36" y="1"/>
                        <a:pt x="36" y="1"/>
                      </a:cubicBezTo>
                      <a:cubicBezTo>
                        <a:pt x="37" y="1"/>
                        <a:pt x="37" y="2"/>
                        <a:pt x="37" y="2"/>
                      </a:cubicBezTo>
                      <a:cubicBezTo>
                        <a:pt x="37" y="4"/>
                        <a:pt x="37" y="5"/>
                        <a:pt x="36" y="6"/>
                      </a:cubicBezTo>
                      <a:cubicBezTo>
                        <a:pt x="27" y="15"/>
                        <a:pt x="13" y="12"/>
                        <a:pt x="2" y="16"/>
                      </a:cubicBezTo>
                      <a:cubicBezTo>
                        <a:pt x="1" y="16"/>
                        <a:pt x="0" y="15"/>
                        <a:pt x="0" y="13"/>
                      </a:cubicBezTo>
                      <a:close/>
                    </a:path>
                  </a:pathLst>
                </a:custGeom>
                <a:solidFill>
                  <a:srgbClr val="8784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518"/>
                <p:cNvSpPr/>
                <p:nvPr userDrawn="1"/>
              </p:nvSpPr>
              <p:spPr bwMode="auto">
                <a:xfrm>
                  <a:off x="5636" y="289"/>
                  <a:ext cx="13" cy="7"/>
                </a:xfrm>
                <a:custGeom>
                  <a:avLst/>
                  <a:gdLst>
                    <a:gd name="T0" fmla="*/ 9 w 11"/>
                    <a:gd name="T1" fmla="*/ 0 h 6"/>
                    <a:gd name="T2" fmla="*/ 7 w 11"/>
                    <a:gd name="T3" fmla="*/ 6 h 6"/>
                    <a:gd name="T4" fmla="*/ 7 w 11"/>
                    <a:gd name="T5" fmla="*/ 6 h 6"/>
                    <a:gd name="T6" fmla="*/ 4 w 11"/>
                    <a:gd name="T7" fmla="*/ 5 h 6"/>
                    <a:gd name="T8" fmla="*/ 4 w 11"/>
                    <a:gd name="T9" fmla="*/ 5 h 6"/>
                    <a:gd name="T10" fmla="*/ 1 w 11"/>
                    <a:gd name="T11" fmla="*/ 4 h 6"/>
                    <a:gd name="T12" fmla="*/ 1 w 11"/>
                    <a:gd name="T13" fmla="*/ 4 h 6"/>
                    <a:gd name="T14" fmla="*/ 0 w 11"/>
                    <a:gd name="T15" fmla="*/ 3 h 6"/>
                    <a:gd name="T16" fmla="*/ 0 w 11"/>
                    <a:gd name="T17" fmla="*/ 2 h 6"/>
                    <a:gd name="T18" fmla="*/ 4 w 11"/>
                    <a:gd name="T19" fmla="*/ 0 h 6"/>
                    <a:gd name="T20" fmla="*/ 7 w 11"/>
                    <a:gd name="T21" fmla="*/ 1 h 6"/>
                    <a:gd name="T22" fmla="*/ 9 w 11"/>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9" y="0"/>
                      </a:moveTo>
                      <a:cubicBezTo>
                        <a:pt x="11" y="3"/>
                        <a:pt x="10" y="5"/>
                        <a:pt x="7" y="6"/>
                      </a:cubicBezTo>
                      <a:cubicBezTo>
                        <a:pt x="7" y="6"/>
                        <a:pt x="7" y="6"/>
                        <a:pt x="7" y="6"/>
                      </a:cubicBezTo>
                      <a:cubicBezTo>
                        <a:pt x="6" y="6"/>
                        <a:pt x="5" y="6"/>
                        <a:pt x="4" y="5"/>
                      </a:cubicBezTo>
                      <a:cubicBezTo>
                        <a:pt x="4" y="5"/>
                        <a:pt x="4" y="5"/>
                        <a:pt x="4" y="5"/>
                      </a:cubicBezTo>
                      <a:cubicBezTo>
                        <a:pt x="3" y="5"/>
                        <a:pt x="2" y="4"/>
                        <a:pt x="1" y="4"/>
                      </a:cubicBezTo>
                      <a:cubicBezTo>
                        <a:pt x="1" y="4"/>
                        <a:pt x="1" y="4"/>
                        <a:pt x="1" y="4"/>
                      </a:cubicBezTo>
                      <a:cubicBezTo>
                        <a:pt x="0" y="4"/>
                        <a:pt x="0" y="3"/>
                        <a:pt x="0" y="3"/>
                      </a:cubicBezTo>
                      <a:cubicBezTo>
                        <a:pt x="0" y="2"/>
                        <a:pt x="0" y="2"/>
                        <a:pt x="0" y="2"/>
                      </a:cubicBezTo>
                      <a:cubicBezTo>
                        <a:pt x="1" y="1"/>
                        <a:pt x="3" y="1"/>
                        <a:pt x="4" y="0"/>
                      </a:cubicBezTo>
                      <a:cubicBezTo>
                        <a:pt x="5" y="0"/>
                        <a:pt x="6" y="1"/>
                        <a:pt x="7" y="1"/>
                      </a:cubicBezTo>
                      <a:cubicBezTo>
                        <a:pt x="8" y="1"/>
                        <a:pt x="9" y="1"/>
                        <a:pt x="9" y="0"/>
                      </a:cubicBezTo>
                      <a:close/>
                    </a:path>
                  </a:pathLst>
                </a:custGeom>
                <a:solidFill>
                  <a:srgbClr val="DDE0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519"/>
                <p:cNvSpPr/>
                <p:nvPr userDrawn="1"/>
              </p:nvSpPr>
              <p:spPr bwMode="auto">
                <a:xfrm>
                  <a:off x="5557" y="322"/>
                  <a:ext cx="43" cy="33"/>
                </a:xfrm>
                <a:custGeom>
                  <a:avLst/>
                  <a:gdLst>
                    <a:gd name="T0" fmla="*/ 27 w 37"/>
                    <a:gd name="T1" fmla="*/ 23 h 28"/>
                    <a:gd name="T2" fmla="*/ 25 w 37"/>
                    <a:gd name="T3" fmla="*/ 24 h 28"/>
                    <a:gd name="T4" fmla="*/ 17 w 37"/>
                    <a:gd name="T5" fmla="*/ 27 h 28"/>
                    <a:gd name="T6" fmla="*/ 15 w 37"/>
                    <a:gd name="T7" fmla="*/ 28 h 28"/>
                    <a:gd name="T8" fmla="*/ 3 w 37"/>
                    <a:gd name="T9" fmla="*/ 24 h 28"/>
                    <a:gd name="T10" fmla="*/ 1 w 37"/>
                    <a:gd name="T11" fmla="*/ 22 h 28"/>
                    <a:gd name="T12" fmla="*/ 0 w 37"/>
                    <a:gd name="T13" fmla="*/ 17 h 28"/>
                    <a:gd name="T14" fmla="*/ 0 w 37"/>
                    <a:gd name="T15" fmla="*/ 14 h 28"/>
                    <a:gd name="T16" fmla="*/ 2 w 37"/>
                    <a:gd name="T17" fmla="*/ 10 h 28"/>
                    <a:gd name="T18" fmla="*/ 3 w 37"/>
                    <a:gd name="T19" fmla="*/ 9 h 28"/>
                    <a:gd name="T20" fmla="*/ 14 w 37"/>
                    <a:gd name="T21" fmla="*/ 3 h 28"/>
                    <a:gd name="T22" fmla="*/ 14 w 37"/>
                    <a:gd name="T23" fmla="*/ 3 h 28"/>
                    <a:gd name="T24" fmla="*/ 31 w 37"/>
                    <a:gd name="T25" fmla="*/ 9 h 28"/>
                    <a:gd name="T26" fmla="*/ 27 w 37"/>
                    <a:gd name="T2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28">
                      <a:moveTo>
                        <a:pt x="27" y="23"/>
                      </a:moveTo>
                      <a:cubicBezTo>
                        <a:pt x="27" y="23"/>
                        <a:pt x="26" y="23"/>
                        <a:pt x="25" y="24"/>
                      </a:cubicBezTo>
                      <a:cubicBezTo>
                        <a:pt x="22" y="23"/>
                        <a:pt x="19" y="24"/>
                        <a:pt x="17" y="27"/>
                      </a:cubicBezTo>
                      <a:cubicBezTo>
                        <a:pt x="17" y="28"/>
                        <a:pt x="16" y="28"/>
                        <a:pt x="15" y="28"/>
                      </a:cubicBezTo>
                      <a:cubicBezTo>
                        <a:pt x="11" y="25"/>
                        <a:pt x="9" y="20"/>
                        <a:pt x="3" y="24"/>
                      </a:cubicBezTo>
                      <a:cubicBezTo>
                        <a:pt x="2" y="24"/>
                        <a:pt x="1" y="23"/>
                        <a:pt x="1" y="22"/>
                      </a:cubicBezTo>
                      <a:cubicBezTo>
                        <a:pt x="0" y="20"/>
                        <a:pt x="0" y="18"/>
                        <a:pt x="0" y="17"/>
                      </a:cubicBezTo>
                      <a:cubicBezTo>
                        <a:pt x="0" y="16"/>
                        <a:pt x="0" y="15"/>
                        <a:pt x="0" y="14"/>
                      </a:cubicBezTo>
                      <a:cubicBezTo>
                        <a:pt x="0" y="12"/>
                        <a:pt x="1" y="12"/>
                        <a:pt x="2" y="10"/>
                      </a:cubicBezTo>
                      <a:cubicBezTo>
                        <a:pt x="2" y="10"/>
                        <a:pt x="3" y="9"/>
                        <a:pt x="3" y="9"/>
                      </a:cubicBezTo>
                      <a:cubicBezTo>
                        <a:pt x="6" y="6"/>
                        <a:pt x="12" y="7"/>
                        <a:pt x="14" y="3"/>
                      </a:cubicBezTo>
                      <a:cubicBezTo>
                        <a:pt x="14" y="3"/>
                        <a:pt x="14" y="3"/>
                        <a:pt x="14" y="3"/>
                      </a:cubicBezTo>
                      <a:cubicBezTo>
                        <a:pt x="21" y="0"/>
                        <a:pt x="27" y="5"/>
                        <a:pt x="31" y="9"/>
                      </a:cubicBezTo>
                      <a:cubicBezTo>
                        <a:pt x="37" y="14"/>
                        <a:pt x="31" y="19"/>
                        <a:pt x="27" y="23"/>
                      </a:cubicBezTo>
                      <a:close/>
                    </a:path>
                  </a:pathLst>
                </a:custGeom>
                <a:solidFill>
                  <a:srgbClr val="858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520"/>
                <p:cNvSpPr/>
                <p:nvPr userDrawn="1"/>
              </p:nvSpPr>
              <p:spPr bwMode="auto">
                <a:xfrm>
                  <a:off x="5574" y="314"/>
                  <a:ext cx="30" cy="35"/>
                </a:xfrm>
                <a:custGeom>
                  <a:avLst/>
                  <a:gdLst>
                    <a:gd name="T0" fmla="*/ 13 w 26"/>
                    <a:gd name="T1" fmla="*/ 30 h 30"/>
                    <a:gd name="T2" fmla="*/ 17 w 26"/>
                    <a:gd name="T3" fmla="*/ 23 h 30"/>
                    <a:gd name="T4" fmla="*/ 15 w 26"/>
                    <a:gd name="T5" fmla="*/ 16 h 30"/>
                    <a:gd name="T6" fmla="*/ 0 w 26"/>
                    <a:gd name="T7" fmla="*/ 10 h 30"/>
                    <a:gd name="T8" fmla="*/ 16 w 26"/>
                    <a:gd name="T9" fmla="*/ 0 h 30"/>
                    <a:gd name="T10" fmla="*/ 17 w 26"/>
                    <a:gd name="T11" fmla="*/ 3 h 30"/>
                    <a:gd name="T12" fmla="*/ 16 w 26"/>
                    <a:gd name="T13" fmla="*/ 4 h 30"/>
                    <a:gd name="T14" fmla="*/ 16 w 26"/>
                    <a:gd name="T15" fmla="*/ 5 h 30"/>
                    <a:gd name="T16" fmla="*/ 17 w 26"/>
                    <a:gd name="T17" fmla="*/ 4 h 30"/>
                    <a:gd name="T18" fmla="*/ 26 w 26"/>
                    <a:gd name="T19" fmla="*/ 17 h 30"/>
                    <a:gd name="T20" fmla="*/ 13 w 2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0">
                      <a:moveTo>
                        <a:pt x="13" y="30"/>
                      </a:moveTo>
                      <a:cubicBezTo>
                        <a:pt x="15" y="27"/>
                        <a:pt x="16" y="25"/>
                        <a:pt x="17" y="23"/>
                      </a:cubicBezTo>
                      <a:cubicBezTo>
                        <a:pt x="19" y="20"/>
                        <a:pt x="18" y="16"/>
                        <a:pt x="15" y="16"/>
                      </a:cubicBezTo>
                      <a:cubicBezTo>
                        <a:pt x="9" y="16"/>
                        <a:pt x="6" y="10"/>
                        <a:pt x="0" y="10"/>
                      </a:cubicBezTo>
                      <a:cubicBezTo>
                        <a:pt x="4" y="4"/>
                        <a:pt x="11" y="3"/>
                        <a:pt x="16" y="0"/>
                      </a:cubicBezTo>
                      <a:cubicBezTo>
                        <a:pt x="17" y="1"/>
                        <a:pt x="17" y="2"/>
                        <a:pt x="17" y="3"/>
                      </a:cubicBezTo>
                      <a:cubicBezTo>
                        <a:pt x="17" y="4"/>
                        <a:pt x="16" y="4"/>
                        <a:pt x="16" y="4"/>
                      </a:cubicBezTo>
                      <a:cubicBezTo>
                        <a:pt x="16" y="4"/>
                        <a:pt x="16" y="5"/>
                        <a:pt x="16" y="5"/>
                      </a:cubicBezTo>
                      <a:cubicBezTo>
                        <a:pt x="16" y="5"/>
                        <a:pt x="17" y="4"/>
                        <a:pt x="17" y="4"/>
                      </a:cubicBezTo>
                      <a:cubicBezTo>
                        <a:pt x="23" y="6"/>
                        <a:pt x="21" y="14"/>
                        <a:pt x="26" y="17"/>
                      </a:cubicBezTo>
                      <a:cubicBezTo>
                        <a:pt x="21" y="21"/>
                        <a:pt x="20" y="28"/>
                        <a:pt x="13" y="30"/>
                      </a:cubicBezTo>
                      <a:close/>
                    </a:path>
                  </a:pathLst>
                </a:custGeom>
                <a:solidFill>
                  <a:srgbClr val="8B8E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521"/>
                <p:cNvSpPr/>
                <p:nvPr userDrawn="1"/>
              </p:nvSpPr>
              <p:spPr bwMode="auto">
                <a:xfrm>
                  <a:off x="5525" y="334"/>
                  <a:ext cx="35" cy="28"/>
                </a:xfrm>
                <a:custGeom>
                  <a:avLst/>
                  <a:gdLst>
                    <a:gd name="T0" fmla="*/ 30 w 30"/>
                    <a:gd name="T1" fmla="*/ 0 h 24"/>
                    <a:gd name="T2" fmla="*/ 29 w 30"/>
                    <a:gd name="T3" fmla="*/ 3 h 24"/>
                    <a:gd name="T4" fmla="*/ 26 w 30"/>
                    <a:gd name="T5" fmla="*/ 7 h 24"/>
                    <a:gd name="T6" fmla="*/ 1 w 30"/>
                    <a:gd name="T7" fmla="*/ 23 h 24"/>
                    <a:gd name="T8" fmla="*/ 0 w 30"/>
                    <a:gd name="T9" fmla="*/ 21 h 24"/>
                    <a:gd name="T10" fmla="*/ 0 w 30"/>
                    <a:gd name="T11" fmla="*/ 20 h 24"/>
                    <a:gd name="T12" fmla="*/ 7 w 30"/>
                    <a:gd name="T13" fmla="*/ 13 h 24"/>
                    <a:gd name="T14" fmla="*/ 30 w 3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30" y="0"/>
                      </a:moveTo>
                      <a:cubicBezTo>
                        <a:pt x="29" y="1"/>
                        <a:pt x="29" y="2"/>
                        <a:pt x="29" y="3"/>
                      </a:cubicBezTo>
                      <a:cubicBezTo>
                        <a:pt x="28" y="5"/>
                        <a:pt x="27" y="6"/>
                        <a:pt x="26" y="7"/>
                      </a:cubicBezTo>
                      <a:cubicBezTo>
                        <a:pt x="21" y="18"/>
                        <a:pt x="14" y="24"/>
                        <a:pt x="1" y="23"/>
                      </a:cubicBezTo>
                      <a:cubicBezTo>
                        <a:pt x="1" y="22"/>
                        <a:pt x="0" y="22"/>
                        <a:pt x="0" y="21"/>
                      </a:cubicBezTo>
                      <a:cubicBezTo>
                        <a:pt x="0" y="21"/>
                        <a:pt x="0" y="20"/>
                        <a:pt x="0" y="20"/>
                      </a:cubicBezTo>
                      <a:cubicBezTo>
                        <a:pt x="1" y="16"/>
                        <a:pt x="6" y="17"/>
                        <a:pt x="7" y="13"/>
                      </a:cubicBezTo>
                      <a:cubicBezTo>
                        <a:pt x="15" y="9"/>
                        <a:pt x="21" y="3"/>
                        <a:pt x="30" y="0"/>
                      </a:cubicBezTo>
                      <a:close/>
                    </a:path>
                  </a:pathLst>
                </a:custGeom>
                <a:solidFill>
                  <a:srgbClr val="929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522"/>
                <p:cNvSpPr/>
                <p:nvPr userDrawn="1"/>
              </p:nvSpPr>
              <p:spPr bwMode="auto">
                <a:xfrm>
                  <a:off x="5561" y="326"/>
                  <a:ext cx="13" cy="7"/>
                </a:xfrm>
                <a:custGeom>
                  <a:avLst/>
                  <a:gdLst>
                    <a:gd name="T0" fmla="*/ 11 w 11"/>
                    <a:gd name="T1" fmla="*/ 0 h 6"/>
                    <a:gd name="T2" fmla="*/ 0 w 11"/>
                    <a:gd name="T3" fmla="*/ 6 h 6"/>
                    <a:gd name="T4" fmla="*/ 11 w 11"/>
                    <a:gd name="T5" fmla="*/ 0 h 6"/>
                  </a:gdLst>
                  <a:ahLst/>
                  <a:cxnLst>
                    <a:cxn ang="0">
                      <a:pos x="T0" y="T1"/>
                    </a:cxn>
                    <a:cxn ang="0">
                      <a:pos x="T2" y="T3"/>
                    </a:cxn>
                    <a:cxn ang="0">
                      <a:pos x="T4" y="T5"/>
                    </a:cxn>
                  </a:cxnLst>
                  <a:rect l="0" t="0" r="r" b="b"/>
                  <a:pathLst>
                    <a:path w="11" h="6">
                      <a:moveTo>
                        <a:pt x="11" y="0"/>
                      </a:moveTo>
                      <a:cubicBezTo>
                        <a:pt x="9" y="5"/>
                        <a:pt x="4" y="5"/>
                        <a:pt x="0" y="6"/>
                      </a:cubicBezTo>
                      <a:cubicBezTo>
                        <a:pt x="3" y="3"/>
                        <a:pt x="7" y="1"/>
                        <a:pt x="11" y="0"/>
                      </a:cubicBezTo>
                      <a:close/>
                    </a:path>
                  </a:pathLst>
                </a:custGeom>
                <a:solidFill>
                  <a:srgbClr val="8B8E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523"/>
                <p:cNvSpPr/>
                <p:nvPr userDrawn="1"/>
              </p:nvSpPr>
              <p:spPr bwMode="auto">
                <a:xfrm>
                  <a:off x="5009" y="781"/>
                  <a:ext cx="41" cy="26"/>
                </a:xfrm>
                <a:custGeom>
                  <a:avLst/>
                  <a:gdLst>
                    <a:gd name="T0" fmla="*/ 0 w 36"/>
                    <a:gd name="T1" fmla="*/ 13 h 22"/>
                    <a:gd name="T2" fmla="*/ 2 w 36"/>
                    <a:gd name="T3" fmla="*/ 12 h 22"/>
                    <a:gd name="T4" fmla="*/ 6 w 36"/>
                    <a:gd name="T5" fmla="*/ 8 h 22"/>
                    <a:gd name="T6" fmla="*/ 7 w 36"/>
                    <a:gd name="T7" fmla="*/ 7 h 22"/>
                    <a:gd name="T8" fmla="*/ 9 w 36"/>
                    <a:gd name="T9" fmla="*/ 4 h 22"/>
                    <a:gd name="T10" fmla="*/ 11 w 36"/>
                    <a:gd name="T11" fmla="*/ 3 h 22"/>
                    <a:gd name="T12" fmla="*/ 17 w 36"/>
                    <a:gd name="T13" fmla="*/ 0 h 22"/>
                    <a:gd name="T14" fmla="*/ 31 w 36"/>
                    <a:gd name="T15" fmla="*/ 10 h 22"/>
                    <a:gd name="T16" fmla="*/ 35 w 36"/>
                    <a:gd name="T17" fmla="*/ 12 h 22"/>
                    <a:gd name="T18" fmla="*/ 31 w 36"/>
                    <a:gd name="T19" fmla="*/ 15 h 22"/>
                    <a:gd name="T20" fmla="*/ 10 w 36"/>
                    <a:gd name="T21" fmla="*/ 21 h 22"/>
                    <a:gd name="T22" fmla="*/ 0 w 36"/>
                    <a:gd name="T23"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0" y="13"/>
                      </a:moveTo>
                      <a:cubicBezTo>
                        <a:pt x="1" y="13"/>
                        <a:pt x="1" y="12"/>
                        <a:pt x="2" y="12"/>
                      </a:cubicBezTo>
                      <a:cubicBezTo>
                        <a:pt x="3" y="10"/>
                        <a:pt x="5" y="10"/>
                        <a:pt x="6" y="8"/>
                      </a:cubicBezTo>
                      <a:cubicBezTo>
                        <a:pt x="6" y="8"/>
                        <a:pt x="7" y="8"/>
                        <a:pt x="7" y="7"/>
                      </a:cubicBezTo>
                      <a:cubicBezTo>
                        <a:pt x="8" y="6"/>
                        <a:pt x="8" y="5"/>
                        <a:pt x="9" y="4"/>
                      </a:cubicBezTo>
                      <a:cubicBezTo>
                        <a:pt x="10" y="4"/>
                        <a:pt x="10" y="4"/>
                        <a:pt x="11" y="3"/>
                      </a:cubicBezTo>
                      <a:cubicBezTo>
                        <a:pt x="12" y="1"/>
                        <a:pt x="14" y="1"/>
                        <a:pt x="17" y="0"/>
                      </a:cubicBezTo>
                      <a:cubicBezTo>
                        <a:pt x="23" y="1"/>
                        <a:pt x="22" y="13"/>
                        <a:pt x="31" y="10"/>
                      </a:cubicBezTo>
                      <a:cubicBezTo>
                        <a:pt x="33" y="10"/>
                        <a:pt x="34" y="10"/>
                        <a:pt x="35" y="12"/>
                      </a:cubicBezTo>
                      <a:cubicBezTo>
                        <a:pt x="36" y="15"/>
                        <a:pt x="34" y="16"/>
                        <a:pt x="31" y="15"/>
                      </a:cubicBezTo>
                      <a:cubicBezTo>
                        <a:pt x="24" y="18"/>
                        <a:pt x="18" y="22"/>
                        <a:pt x="10" y="21"/>
                      </a:cubicBezTo>
                      <a:cubicBezTo>
                        <a:pt x="5" y="21"/>
                        <a:pt x="1" y="19"/>
                        <a:pt x="0" y="13"/>
                      </a:cubicBezTo>
                      <a:close/>
                    </a:path>
                  </a:pathLst>
                </a:cu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524"/>
                <p:cNvSpPr/>
                <p:nvPr userDrawn="1"/>
              </p:nvSpPr>
              <p:spPr bwMode="auto">
                <a:xfrm>
                  <a:off x="5044" y="787"/>
                  <a:ext cx="27" cy="13"/>
                </a:xfrm>
                <a:custGeom>
                  <a:avLst/>
                  <a:gdLst>
                    <a:gd name="T0" fmla="*/ 0 w 23"/>
                    <a:gd name="T1" fmla="*/ 10 h 11"/>
                    <a:gd name="T2" fmla="*/ 4 w 23"/>
                    <a:gd name="T3" fmla="*/ 7 h 11"/>
                    <a:gd name="T4" fmla="*/ 8 w 23"/>
                    <a:gd name="T5" fmla="*/ 5 h 11"/>
                    <a:gd name="T6" fmla="*/ 23 w 23"/>
                    <a:gd name="T7" fmla="*/ 3 h 11"/>
                    <a:gd name="T8" fmla="*/ 0 w 23"/>
                    <a:gd name="T9" fmla="*/ 10 h 11"/>
                  </a:gdLst>
                  <a:ahLst/>
                  <a:cxnLst>
                    <a:cxn ang="0">
                      <a:pos x="T0" y="T1"/>
                    </a:cxn>
                    <a:cxn ang="0">
                      <a:pos x="T2" y="T3"/>
                    </a:cxn>
                    <a:cxn ang="0">
                      <a:pos x="T4" y="T5"/>
                    </a:cxn>
                    <a:cxn ang="0">
                      <a:pos x="T6" y="T7"/>
                    </a:cxn>
                    <a:cxn ang="0">
                      <a:pos x="T8" y="T9"/>
                    </a:cxn>
                  </a:cxnLst>
                  <a:rect l="0" t="0" r="r" b="b"/>
                  <a:pathLst>
                    <a:path w="23" h="11">
                      <a:moveTo>
                        <a:pt x="0" y="10"/>
                      </a:moveTo>
                      <a:cubicBezTo>
                        <a:pt x="2" y="10"/>
                        <a:pt x="3" y="9"/>
                        <a:pt x="4" y="7"/>
                      </a:cubicBezTo>
                      <a:cubicBezTo>
                        <a:pt x="5" y="5"/>
                        <a:pt x="6" y="4"/>
                        <a:pt x="8" y="5"/>
                      </a:cubicBezTo>
                      <a:cubicBezTo>
                        <a:pt x="13" y="7"/>
                        <a:pt x="18" y="0"/>
                        <a:pt x="23" y="3"/>
                      </a:cubicBezTo>
                      <a:cubicBezTo>
                        <a:pt x="15" y="6"/>
                        <a:pt x="9" y="11"/>
                        <a:pt x="0" y="10"/>
                      </a:cubicBezTo>
                      <a:close/>
                    </a:path>
                  </a:pathLst>
                </a:custGeom>
                <a:solidFill>
                  <a:srgbClr val="EAEC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525"/>
                <p:cNvSpPr/>
                <p:nvPr userDrawn="1"/>
              </p:nvSpPr>
              <p:spPr bwMode="auto">
                <a:xfrm>
                  <a:off x="5424" y="657"/>
                  <a:ext cx="69" cy="62"/>
                </a:xfrm>
                <a:custGeom>
                  <a:avLst/>
                  <a:gdLst>
                    <a:gd name="T0" fmla="*/ 58 w 60"/>
                    <a:gd name="T1" fmla="*/ 40 h 54"/>
                    <a:gd name="T2" fmla="*/ 60 w 60"/>
                    <a:gd name="T3" fmla="*/ 48 h 54"/>
                    <a:gd name="T4" fmla="*/ 52 w 60"/>
                    <a:gd name="T5" fmla="*/ 51 h 54"/>
                    <a:gd name="T6" fmla="*/ 46 w 60"/>
                    <a:gd name="T7" fmla="*/ 49 h 54"/>
                    <a:gd name="T8" fmla="*/ 46 w 60"/>
                    <a:gd name="T9" fmla="*/ 49 h 54"/>
                    <a:gd name="T10" fmla="*/ 43 w 60"/>
                    <a:gd name="T11" fmla="*/ 47 h 54"/>
                    <a:gd name="T12" fmla="*/ 43 w 60"/>
                    <a:gd name="T13" fmla="*/ 47 h 54"/>
                    <a:gd name="T14" fmla="*/ 38 w 60"/>
                    <a:gd name="T15" fmla="*/ 45 h 54"/>
                    <a:gd name="T16" fmla="*/ 38 w 60"/>
                    <a:gd name="T17" fmla="*/ 45 h 54"/>
                    <a:gd name="T18" fmla="*/ 36 w 60"/>
                    <a:gd name="T19" fmla="*/ 42 h 54"/>
                    <a:gd name="T20" fmla="*/ 34 w 60"/>
                    <a:gd name="T21" fmla="*/ 40 h 54"/>
                    <a:gd name="T22" fmla="*/ 20 w 60"/>
                    <a:gd name="T23" fmla="*/ 29 h 54"/>
                    <a:gd name="T24" fmla="*/ 20 w 60"/>
                    <a:gd name="T25" fmla="*/ 29 h 54"/>
                    <a:gd name="T26" fmla="*/ 14 w 60"/>
                    <a:gd name="T27" fmla="*/ 24 h 54"/>
                    <a:gd name="T28" fmla="*/ 14 w 60"/>
                    <a:gd name="T29" fmla="*/ 24 h 54"/>
                    <a:gd name="T30" fmla="*/ 4 w 60"/>
                    <a:gd name="T31" fmla="*/ 13 h 54"/>
                    <a:gd name="T32" fmla="*/ 3 w 60"/>
                    <a:gd name="T33" fmla="*/ 13 h 54"/>
                    <a:gd name="T34" fmla="*/ 13 w 60"/>
                    <a:gd name="T35" fmla="*/ 0 h 54"/>
                    <a:gd name="T36" fmla="*/ 19 w 60"/>
                    <a:gd name="T37" fmla="*/ 4 h 54"/>
                    <a:gd name="T38" fmla="*/ 19 w 60"/>
                    <a:gd name="T39" fmla="*/ 4 h 54"/>
                    <a:gd name="T40" fmla="*/ 44 w 60"/>
                    <a:gd name="T41" fmla="*/ 34 h 54"/>
                    <a:gd name="T42" fmla="*/ 43 w 60"/>
                    <a:gd name="T43" fmla="*/ 37 h 54"/>
                    <a:gd name="T44" fmla="*/ 45 w 60"/>
                    <a:gd name="T45" fmla="*/ 36 h 54"/>
                    <a:gd name="T46" fmla="*/ 56 w 60"/>
                    <a:gd name="T47" fmla="*/ 39 h 54"/>
                    <a:gd name="T48" fmla="*/ 58 w 60"/>
                    <a:gd name="T49"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4">
                      <a:moveTo>
                        <a:pt x="58" y="40"/>
                      </a:moveTo>
                      <a:cubicBezTo>
                        <a:pt x="59" y="43"/>
                        <a:pt x="59" y="45"/>
                        <a:pt x="60" y="48"/>
                      </a:cubicBezTo>
                      <a:cubicBezTo>
                        <a:pt x="58" y="50"/>
                        <a:pt x="54" y="49"/>
                        <a:pt x="52" y="51"/>
                      </a:cubicBezTo>
                      <a:cubicBezTo>
                        <a:pt x="49" y="54"/>
                        <a:pt x="48" y="47"/>
                        <a:pt x="46" y="49"/>
                      </a:cubicBezTo>
                      <a:cubicBezTo>
                        <a:pt x="46" y="49"/>
                        <a:pt x="46" y="49"/>
                        <a:pt x="46" y="49"/>
                      </a:cubicBezTo>
                      <a:cubicBezTo>
                        <a:pt x="45" y="48"/>
                        <a:pt x="44" y="48"/>
                        <a:pt x="43" y="47"/>
                      </a:cubicBezTo>
                      <a:cubicBezTo>
                        <a:pt x="43" y="47"/>
                        <a:pt x="43" y="47"/>
                        <a:pt x="43" y="47"/>
                      </a:cubicBezTo>
                      <a:cubicBezTo>
                        <a:pt x="41" y="47"/>
                        <a:pt x="40" y="44"/>
                        <a:pt x="38" y="45"/>
                      </a:cubicBezTo>
                      <a:cubicBezTo>
                        <a:pt x="38" y="45"/>
                        <a:pt x="38" y="45"/>
                        <a:pt x="38" y="45"/>
                      </a:cubicBezTo>
                      <a:cubicBezTo>
                        <a:pt x="38" y="44"/>
                        <a:pt x="37" y="43"/>
                        <a:pt x="36" y="42"/>
                      </a:cubicBezTo>
                      <a:cubicBezTo>
                        <a:pt x="36" y="40"/>
                        <a:pt x="34" y="41"/>
                        <a:pt x="34" y="40"/>
                      </a:cubicBezTo>
                      <a:cubicBezTo>
                        <a:pt x="30" y="35"/>
                        <a:pt x="24" y="33"/>
                        <a:pt x="20" y="29"/>
                      </a:cubicBezTo>
                      <a:cubicBezTo>
                        <a:pt x="20" y="29"/>
                        <a:pt x="20" y="29"/>
                        <a:pt x="20" y="29"/>
                      </a:cubicBezTo>
                      <a:cubicBezTo>
                        <a:pt x="17" y="28"/>
                        <a:pt x="18" y="24"/>
                        <a:pt x="14" y="24"/>
                      </a:cubicBezTo>
                      <a:cubicBezTo>
                        <a:pt x="14" y="24"/>
                        <a:pt x="14" y="24"/>
                        <a:pt x="14" y="24"/>
                      </a:cubicBezTo>
                      <a:cubicBezTo>
                        <a:pt x="10" y="21"/>
                        <a:pt x="9" y="15"/>
                        <a:pt x="4" y="13"/>
                      </a:cubicBezTo>
                      <a:cubicBezTo>
                        <a:pt x="4" y="13"/>
                        <a:pt x="3" y="13"/>
                        <a:pt x="3" y="13"/>
                      </a:cubicBezTo>
                      <a:cubicBezTo>
                        <a:pt x="0" y="4"/>
                        <a:pt x="2" y="2"/>
                        <a:pt x="13" y="0"/>
                      </a:cubicBezTo>
                      <a:cubicBezTo>
                        <a:pt x="15" y="2"/>
                        <a:pt x="17" y="2"/>
                        <a:pt x="19" y="4"/>
                      </a:cubicBezTo>
                      <a:cubicBezTo>
                        <a:pt x="19" y="4"/>
                        <a:pt x="19" y="4"/>
                        <a:pt x="19" y="4"/>
                      </a:cubicBezTo>
                      <a:cubicBezTo>
                        <a:pt x="25" y="15"/>
                        <a:pt x="37" y="22"/>
                        <a:pt x="44" y="34"/>
                      </a:cubicBezTo>
                      <a:cubicBezTo>
                        <a:pt x="44" y="35"/>
                        <a:pt x="44" y="36"/>
                        <a:pt x="43" y="37"/>
                      </a:cubicBezTo>
                      <a:cubicBezTo>
                        <a:pt x="44" y="37"/>
                        <a:pt x="44" y="36"/>
                        <a:pt x="45" y="36"/>
                      </a:cubicBezTo>
                      <a:cubicBezTo>
                        <a:pt x="49" y="36"/>
                        <a:pt x="52" y="40"/>
                        <a:pt x="56" y="39"/>
                      </a:cubicBezTo>
                      <a:cubicBezTo>
                        <a:pt x="57" y="39"/>
                        <a:pt x="58" y="40"/>
                        <a:pt x="58" y="40"/>
                      </a:cubicBezTo>
                      <a:close/>
                    </a:path>
                  </a:pathLst>
                </a:cu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526"/>
                <p:cNvSpPr/>
                <p:nvPr userDrawn="1"/>
              </p:nvSpPr>
              <p:spPr bwMode="auto">
                <a:xfrm>
                  <a:off x="5447" y="690"/>
                  <a:ext cx="21" cy="19"/>
                </a:xfrm>
                <a:custGeom>
                  <a:avLst/>
                  <a:gdLst>
                    <a:gd name="T0" fmla="*/ 0 w 18"/>
                    <a:gd name="T1" fmla="*/ 0 h 16"/>
                    <a:gd name="T2" fmla="*/ 17 w 18"/>
                    <a:gd name="T3" fmla="*/ 11 h 16"/>
                    <a:gd name="T4" fmla="*/ 18 w 18"/>
                    <a:gd name="T5" fmla="*/ 16 h 16"/>
                    <a:gd name="T6" fmla="*/ 13 w 18"/>
                    <a:gd name="T7" fmla="*/ 14 h 16"/>
                    <a:gd name="T8" fmla="*/ 0 w 18"/>
                    <a:gd name="T9" fmla="*/ 0 h 16"/>
                  </a:gdLst>
                  <a:ahLst/>
                  <a:cxnLst>
                    <a:cxn ang="0">
                      <a:pos x="T0" y="T1"/>
                    </a:cxn>
                    <a:cxn ang="0">
                      <a:pos x="T2" y="T3"/>
                    </a:cxn>
                    <a:cxn ang="0">
                      <a:pos x="T4" y="T5"/>
                    </a:cxn>
                    <a:cxn ang="0">
                      <a:pos x="T6" y="T7"/>
                    </a:cxn>
                    <a:cxn ang="0">
                      <a:pos x="T8" y="T9"/>
                    </a:cxn>
                  </a:cxnLst>
                  <a:rect l="0" t="0" r="r" b="b"/>
                  <a:pathLst>
                    <a:path w="18" h="16">
                      <a:moveTo>
                        <a:pt x="0" y="0"/>
                      </a:moveTo>
                      <a:cubicBezTo>
                        <a:pt x="7" y="2"/>
                        <a:pt x="12" y="6"/>
                        <a:pt x="17" y="11"/>
                      </a:cubicBezTo>
                      <a:cubicBezTo>
                        <a:pt x="17" y="12"/>
                        <a:pt x="18" y="14"/>
                        <a:pt x="18" y="16"/>
                      </a:cubicBezTo>
                      <a:cubicBezTo>
                        <a:pt x="17" y="15"/>
                        <a:pt x="15" y="15"/>
                        <a:pt x="13" y="14"/>
                      </a:cubicBezTo>
                      <a:cubicBezTo>
                        <a:pt x="10" y="8"/>
                        <a:pt x="3" y="6"/>
                        <a:pt x="0" y="0"/>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527"/>
                <p:cNvSpPr/>
                <p:nvPr userDrawn="1"/>
              </p:nvSpPr>
              <p:spPr bwMode="auto">
                <a:xfrm>
                  <a:off x="5428" y="672"/>
                  <a:ext cx="12" cy="13"/>
                </a:xfrm>
                <a:custGeom>
                  <a:avLst/>
                  <a:gdLst>
                    <a:gd name="T0" fmla="*/ 0 w 10"/>
                    <a:gd name="T1" fmla="*/ 0 h 11"/>
                    <a:gd name="T2" fmla="*/ 10 w 10"/>
                    <a:gd name="T3" fmla="*/ 11 h 11"/>
                    <a:gd name="T4" fmla="*/ 0 w 10"/>
                    <a:gd name="T5" fmla="*/ 0 h 11"/>
                  </a:gdLst>
                  <a:ahLst/>
                  <a:cxnLst>
                    <a:cxn ang="0">
                      <a:pos x="T0" y="T1"/>
                    </a:cxn>
                    <a:cxn ang="0">
                      <a:pos x="T2" y="T3"/>
                    </a:cxn>
                    <a:cxn ang="0">
                      <a:pos x="T4" y="T5"/>
                    </a:cxn>
                  </a:cxnLst>
                  <a:rect l="0" t="0" r="r" b="b"/>
                  <a:pathLst>
                    <a:path w="10" h="11">
                      <a:moveTo>
                        <a:pt x="0" y="0"/>
                      </a:moveTo>
                      <a:cubicBezTo>
                        <a:pt x="6" y="2"/>
                        <a:pt x="8" y="7"/>
                        <a:pt x="10" y="11"/>
                      </a:cubicBezTo>
                      <a:cubicBezTo>
                        <a:pt x="4" y="10"/>
                        <a:pt x="3" y="4"/>
                        <a:pt x="0" y="0"/>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528"/>
                <p:cNvSpPr/>
                <p:nvPr userDrawn="1"/>
              </p:nvSpPr>
              <p:spPr bwMode="auto">
                <a:xfrm>
                  <a:off x="5440" y="685"/>
                  <a:ext cx="7" cy="5"/>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4" y="0"/>
                        <a:pt x="4" y="3"/>
                        <a:pt x="6" y="5"/>
                      </a:cubicBezTo>
                      <a:cubicBezTo>
                        <a:pt x="3" y="4"/>
                        <a:pt x="2" y="2"/>
                        <a:pt x="0" y="0"/>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529"/>
                <p:cNvSpPr/>
                <p:nvPr userDrawn="1"/>
              </p:nvSpPr>
              <p:spPr bwMode="auto">
                <a:xfrm>
                  <a:off x="5453" y="664"/>
                  <a:ext cx="27" cy="30"/>
                </a:xfrm>
                <a:custGeom>
                  <a:avLst/>
                  <a:gdLst>
                    <a:gd name="T0" fmla="*/ 23 w 24"/>
                    <a:gd name="T1" fmla="*/ 19 h 26"/>
                    <a:gd name="T2" fmla="*/ 24 w 24"/>
                    <a:gd name="T3" fmla="*/ 26 h 26"/>
                    <a:gd name="T4" fmla="*/ 0 w 24"/>
                    <a:gd name="T5" fmla="*/ 1 h 26"/>
                    <a:gd name="T6" fmla="*/ 3 w 24"/>
                    <a:gd name="T7" fmla="*/ 0 h 26"/>
                    <a:gd name="T8" fmla="*/ 4 w 24"/>
                    <a:gd name="T9" fmla="*/ 2 h 26"/>
                    <a:gd name="T10" fmla="*/ 7 w 24"/>
                    <a:gd name="T11" fmla="*/ 5 h 26"/>
                    <a:gd name="T12" fmla="*/ 7 w 24"/>
                    <a:gd name="T13" fmla="*/ 5 h 26"/>
                    <a:gd name="T14" fmla="*/ 10 w 24"/>
                    <a:gd name="T15" fmla="*/ 6 h 26"/>
                    <a:gd name="T16" fmla="*/ 10 w 24"/>
                    <a:gd name="T17" fmla="*/ 6 h 26"/>
                    <a:gd name="T18" fmla="*/ 14 w 24"/>
                    <a:gd name="T19" fmla="*/ 10 h 26"/>
                    <a:gd name="T20" fmla="*/ 14 w 24"/>
                    <a:gd name="T21" fmla="*/ 10 h 26"/>
                    <a:gd name="T22" fmla="*/ 18 w 24"/>
                    <a:gd name="T23" fmla="*/ 13 h 26"/>
                    <a:gd name="T24" fmla="*/ 18 w 24"/>
                    <a:gd name="T25" fmla="*/ 13 h 26"/>
                    <a:gd name="T26" fmla="*/ 22 w 24"/>
                    <a:gd name="T27" fmla="*/ 17 h 26"/>
                    <a:gd name="T28" fmla="*/ 22 w 24"/>
                    <a:gd name="T29" fmla="*/ 17 h 26"/>
                    <a:gd name="T30" fmla="*/ 24 w 24"/>
                    <a:gd name="T31" fmla="*/ 18 h 26"/>
                    <a:gd name="T32" fmla="*/ 23 w 24"/>
                    <a:gd name="T33"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6">
                      <a:moveTo>
                        <a:pt x="23" y="19"/>
                      </a:moveTo>
                      <a:cubicBezTo>
                        <a:pt x="24" y="21"/>
                        <a:pt x="24" y="24"/>
                        <a:pt x="24" y="26"/>
                      </a:cubicBezTo>
                      <a:cubicBezTo>
                        <a:pt x="12" y="22"/>
                        <a:pt x="3" y="14"/>
                        <a:pt x="0" y="1"/>
                      </a:cubicBezTo>
                      <a:cubicBezTo>
                        <a:pt x="1" y="0"/>
                        <a:pt x="2" y="0"/>
                        <a:pt x="3" y="0"/>
                      </a:cubicBezTo>
                      <a:cubicBezTo>
                        <a:pt x="3" y="0"/>
                        <a:pt x="3" y="1"/>
                        <a:pt x="4" y="2"/>
                      </a:cubicBezTo>
                      <a:cubicBezTo>
                        <a:pt x="5" y="2"/>
                        <a:pt x="6" y="4"/>
                        <a:pt x="7" y="5"/>
                      </a:cubicBezTo>
                      <a:cubicBezTo>
                        <a:pt x="7" y="5"/>
                        <a:pt x="7" y="5"/>
                        <a:pt x="7" y="5"/>
                      </a:cubicBezTo>
                      <a:cubicBezTo>
                        <a:pt x="8" y="5"/>
                        <a:pt x="10" y="6"/>
                        <a:pt x="10" y="6"/>
                      </a:cubicBezTo>
                      <a:cubicBezTo>
                        <a:pt x="10" y="6"/>
                        <a:pt x="10" y="6"/>
                        <a:pt x="10" y="6"/>
                      </a:cubicBezTo>
                      <a:cubicBezTo>
                        <a:pt x="12" y="7"/>
                        <a:pt x="13" y="9"/>
                        <a:pt x="14" y="10"/>
                      </a:cubicBezTo>
                      <a:cubicBezTo>
                        <a:pt x="14" y="10"/>
                        <a:pt x="14" y="10"/>
                        <a:pt x="14" y="10"/>
                      </a:cubicBezTo>
                      <a:cubicBezTo>
                        <a:pt x="16" y="10"/>
                        <a:pt x="17" y="13"/>
                        <a:pt x="18" y="13"/>
                      </a:cubicBezTo>
                      <a:cubicBezTo>
                        <a:pt x="18" y="13"/>
                        <a:pt x="18" y="13"/>
                        <a:pt x="18" y="13"/>
                      </a:cubicBezTo>
                      <a:cubicBezTo>
                        <a:pt x="20" y="14"/>
                        <a:pt x="21" y="16"/>
                        <a:pt x="22" y="17"/>
                      </a:cubicBezTo>
                      <a:cubicBezTo>
                        <a:pt x="22" y="17"/>
                        <a:pt x="22" y="17"/>
                        <a:pt x="22" y="17"/>
                      </a:cubicBezTo>
                      <a:cubicBezTo>
                        <a:pt x="23" y="17"/>
                        <a:pt x="24" y="17"/>
                        <a:pt x="24" y="18"/>
                      </a:cubicBezTo>
                      <a:cubicBezTo>
                        <a:pt x="24" y="18"/>
                        <a:pt x="24" y="19"/>
                        <a:pt x="23" y="19"/>
                      </a:cubicBezTo>
                      <a:close/>
                    </a:path>
                  </a:pathLst>
                </a:custGeom>
                <a:solidFill>
                  <a:srgbClr val="CFCF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530"/>
                <p:cNvSpPr/>
                <p:nvPr userDrawn="1"/>
              </p:nvSpPr>
              <p:spPr bwMode="auto">
                <a:xfrm>
                  <a:off x="5357" y="583"/>
                  <a:ext cx="75" cy="75"/>
                </a:xfrm>
                <a:custGeom>
                  <a:avLst/>
                  <a:gdLst>
                    <a:gd name="T0" fmla="*/ 13 w 65"/>
                    <a:gd name="T1" fmla="*/ 4 h 65"/>
                    <a:gd name="T2" fmla="*/ 15 w 65"/>
                    <a:gd name="T3" fmla="*/ 4 h 65"/>
                    <a:gd name="T4" fmla="*/ 17 w 65"/>
                    <a:gd name="T5" fmla="*/ 3 h 65"/>
                    <a:gd name="T6" fmla="*/ 17 w 65"/>
                    <a:gd name="T7" fmla="*/ 3 h 65"/>
                    <a:gd name="T8" fmla="*/ 24 w 65"/>
                    <a:gd name="T9" fmla="*/ 1 h 65"/>
                    <a:gd name="T10" fmla="*/ 24 w 65"/>
                    <a:gd name="T11" fmla="*/ 1 h 65"/>
                    <a:gd name="T12" fmla="*/ 27 w 65"/>
                    <a:gd name="T13" fmla="*/ 2 h 65"/>
                    <a:gd name="T14" fmla="*/ 27 w 65"/>
                    <a:gd name="T15" fmla="*/ 2 h 65"/>
                    <a:gd name="T16" fmla="*/ 49 w 65"/>
                    <a:gd name="T17" fmla="*/ 41 h 65"/>
                    <a:gd name="T18" fmla="*/ 52 w 65"/>
                    <a:gd name="T19" fmla="*/ 42 h 65"/>
                    <a:gd name="T20" fmla="*/ 52 w 65"/>
                    <a:gd name="T21" fmla="*/ 42 h 65"/>
                    <a:gd name="T22" fmla="*/ 54 w 65"/>
                    <a:gd name="T23" fmla="*/ 45 h 65"/>
                    <a:gd name="T24" fmla="*/ 48 w 65"/>
                    <a:gd name="T25" fmla="*/ 65 h 65"/>
                    <a:gd name="T26" fmla="*/ 48 w 65"/>
                    <a:gd name="T27" fmla="*/ 65 h 65"/>
                    <a:gd name="T28" fmla="*/ 39 w 65"/>
                    <a:gd name="T29" fmla="*/ 56 h 65"/>
                    <a:gd name="T30" fmla="*/ 39 w 65"/>
                    <a:gd name="T31" fmla="*/ 56 h 65"/>
                    <a:gd name="T32" fmla="*/ 25 w 65"/>
                    <a:gd name="T33" fmla="*/ 41 h 65"/>
                    <a:gd name="T34" fmla="*/ 9 w 65"/>
                    <a:gd name="T35" fmla="*/ 27 h 65"/>
                    <a:gd name="T36" fmla="*/ 6 w 65"/>
                    <a:gd name="T37" fmla="*/ 26 h 65"/>
                    <a:gd name="T38" fmla="*/ 6 w 65"/>
                    <a:gd name="T39" fmla="*/ 26 h 65"/>
                    <a:gd name="T40" fmla="*/ 3 w 65"/>
                    <a:gd name="T41" fmla="*/ 19 h 65"/>
                    <a:gd name="T42" fmla="*/ 3 w 65"/>
                    <a:gd name="T43" fmla="*/ 19 h 65"/>
                    <a:gd name="T44" fmla="*/ 11 w 65"/>
                    <a:gd name="T45" fmla="*/ 6 h 65"/>
                    <a:gd name="T46" fmla="*/ 13 w 65"/>
                    <a:gd name="T4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5">
                      <a:moveTo>
                        <a:pt x="13" y="4"/>
                      </a:moveTo>
                      <a:cubicBezTo>
                        <a:pt x="13" y="4"/>
                        <a:pt x="14" y="4"/>
                        <a:pt x="15" y="4"/>
                      </a:cubicBezTo>
                      <a:cubicBezTo>
                        <a:pt x="16" y="5"/>
                        <a:pt x="17" y="5"/>
                        <a:pt x="17" y="3"/>
                      </a:cubicBezTo>
                      <a:cubicBezTo>
                        <a:pt x="17" y="3"/>
                        <a:pt x="17" y="3"/>
                        <a:pt x="17" y="3"/>
                      </a:cubicBezTo>
                      <a:cubicBezTo>
                        <a:pt x="19" y="1"/>
                        <a:pt x="21" y="0"/>
                        <a:pt x="24" y="1"/>
                      </a:cubicBezTo>
                      <a:cubicBezTo>
                        <a:pt x="24" y="1"/>
                        <a:pt x="24" y="1"/>
                        <a:pt x="24" y="1"/>
                      </a:cubicBezTo>
                      <a:cubicBezTo>
                        <a:pt x="25" y="1"/>
                        <a:pt x="26" y="2"/>
                        <a:pt x="27" y="2"/>
                      </a:cubicBezTo>
                      <a:cubicBezTo>
                        <a:pt x="27" y="2"/>
                        <a:pt x="27" y="2"/>
                        <a:pt x="27" y="2"/>
                      </a:cubicBezTo>
                      <a:cubicBezTo>
                        <a:pt x="36" y="14"/>
                        <a:pt x="38" y="30"/>
                        <a:pt x="49" y="41"/>
                      </a:cubicBezTo>
                      <a:cubicBezTo>
                        <a:pt x="50" y="41"/>
                        <a:pt x="51" y="42"/>
                        <a:pt x="52" y="42"/>
                      </a:cubicBezTo>
                      <a:cubicBezTo>
                        <a:pt x="52" y="42"/>
                        <a:pt x="52" y="42"/>
                        <a:pt x="52" y="42"/>
                      </a:cubicBezTo>
                      <a:cubicBezTo>
                        <a:pt x="52" y="43"/>
                        <a:pt x="53" y="44"/>
                        <a:pt x="54" y="45"/>
                      </a:cubicBezTo>
                      <a:cubicBezTo>
                        <a:pt x="65" y="57"/>
                        <a:pt x="64" y="59"/>
                        <a:pt x="48" y="65"/>
                      </a:cubicBezTo>
                      <a:cubicBezTo>
                        <a:pt x="48" y="65"/>
                        <a:pt x="48" y="65"/>
                        <a:pt x="48" y="65"/>
                      </a:cubicBezTo>
                      <a:cubicBezTo>
                        <a:pt x="44" y="63"/>
                        <a:pt x="42" y="58"/>
                        <a:pt x="39" y="56"/>
                      </a:cubicBezTo>
                      <a:cubicBezTo>
                        <a:pt x="39" y="56"/>
                        <a:pt x="39" y="56"/>
                        <a:pt x="39" y="56"/>
                      </a:cubicBezTo>
                      <a:cubicBezTo>
                        <a:pt x="35" y="51"/>
                        <a:pt x="31" y="45"/>
                        <a:pt x="25" y="41"/>
                      </a:cubicBezTo>
                      <a:cubicBezTo>
                        <a:pt x="18" y="38"/>
                        <a:pt x="14" y="32"/>
                        <a:pt x="9" y="27"/>
                      </a:cubicBezTo>
                      <a:cubicBezTo>
                        <a:pt x="8" y="27"/>
                        <a:pt x="7" y="26"/>
                        <a:pt x="6" y="26"/>
                      </a:cubicBezTo>
                      <a:cubicBezTo>
                        <a:pt x="6" y="26"/>
                        <a:pt x="6" y="26"/>
                        <a:pt x="6" y="26"/>
                      </a:cubicBezTo>
                      <a:cubicBezTo>
                        <a:pt x="4" y="24"/>
                        <a:pt x="3" y="22"/>
                        <a:pt x="3" y="19"/>
                      </a:cubicBezTo>
                      <a:cubicBezTo>
                        <a:pt x="3" y="19"/>
                        <a:pt x="3" y="19"/>
                        <a:pt x="3" y="19"/>
                      </a:cubicBezTo>
                      <a:cubicBezTo>
                        <a:pt x="0" y="12"/>
                        <a:pt x="7" y="10"/>
                        <a:pt x="11" y="6"/>
                      </a:cubicBezTo>
                      <a:cubicBezTo>
                        <a:pt x="11" y="5"/>
                        <a:pt x="12" y="5"/>
                        <a:pt x="13" y="4"/>
                      </a:cubicBezTo>
                      <a:close/>
                    </a:path>
                  </a:pathLst>
                </a:custGeom>
                <a:solidFill>
                  <a:srgbClr val="2A3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531"/>
                <p:cNvSpPr/>
                <p:nvPr userDrawn="1"/>
              </p:nvSpPr>
              <p:spPr bwMode="auto">
                <a:xfrm>
                  <a:off x="5386" y="630"/>
                  <a:ext cx="16" cy="18"/>
                </a:xfrm>
                <a:custGeom>
                  <a:avLst/>
                  <a:gdLst>
                    <a:gd name="T0" fmla="*/ 0 w 14"/>
                    <a:gd name="T1" fmla="*/ 0 h 15"/>
                    <a:gd name="T2" fmla="*/ 14 w 14"/>
                    <a:gd name="T3" fmla="*/ 15 h 15"/>
                    <a:gd name="T4" fmla="*/ 0 w 14"/>
                    <a:gd name="T5" fmla="*/ 0 h 15"/>
                  </a:gdLst>
                  <a:ahLst/>
                  <a:cxnLst>
                    <a:cxn ang="0">
                      <a:pos x="T0" y="T1"/>
                    </a:cxn>
                    <a:cxn ang="0">
                      <a:pos x="T2" y="T3"/>
                    </a:cxn>
                    <a:cxn ang="0">
                      <a:pos x="T4" y="T5"/>
                    </a:cxn>
                  </a:cxnLst>
                  <a:rect l="0" t="0" r="r" b="b"/>
                  <a:pathLst>
                    <a:path w="14" h="15">
                      <a:moveTo>
                        <a:pt x="0" y="0"/>
                      </a:moveTo>
                      <a:cubicBezTo>
                        <a:pt x="7" y="3"/>
                        <a:pt x="12" y="8"/>
                        <a:pt x="14" y="15"/>
                      </a:cubicBezTo>
                      <a:cubicBezTo>
                        <a:pt x="8" y="11"/>
                        <a:pt x="4" y="6"/>
                        <a:pt x="0" y="0"/>
                      </a:cubicBezTo>
                      <a:close/>
                    </a:path>
                  </a:pathLst>
                </a:custGeom>
                <a:solidFill>
                  <a:srgbClr val="393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532"/>
                <p:cNvSpPr/>
                <p:nvPr userDrawn="1"/>
              </p:nvSpPr>
              <p:spPr bwMode="auto">
                <a:xfrm>
                  <a:off x="5402" y="648"/>
                  <a:ext cx="10" cy="10"/>
                </a:xfrm>
                <a:custGeom>
                  <a:avLst/>
                  <a:gdLst>
                    <a:gd name="T0" fmla="*/ 0 w 9"/>
                    <a:gd name="T1" fmla="*/ 0 h 9"/>
                    <a:gd name="T2" fmla="*/ 9 w 9"/>
                    <a:gd name="T3" fmla="*/ 9 h 9"/>
                    <a:gd name="T4" fmla="*/ 4 w 9"/>
                    <a:gd name="T5" fmla="*/ 7 h 9"/>
                    <a:gd name="T6" fmla="*/ 0 w 9"/>
                    <a:gd name="T7" fmla="*/ 0 h 9"/>
                  </a:gdLst>
                  <a:ahLst/>
                  <a:cxnLst>
                    <a:cxn ang="0">
                      <a:pos x="T0" y="T1"/>
                    </a:cxn>
                    <a:cxn ang="0">
                      <a:pos x="T2" y="T3"/>
                    </a:cxn>
                    <a:cxn ang="0">
                      <a:pos x="T4" y="T5"/>
                    </a:cxn>
                    <a:cxn ang="0">
                      <a:pos x="T6" y="T7"/>
                    </a:cxn>
                  </a:cxnLst>
                  <a:rect l="0" t="0" r="r" b="b"/>
                  <a:pathLst>
                    <a:path w="9" h="9">
                      <a:moveTo>
                        <a:pt x="0" y="0"/>
                      </a:moveTo>
                      <a:cubicBezTo>
                        <a:pt x="4" y="1"/>
                        <a:pt x="6" y="5"/>
                        <a:pt x="9" y="9"/>
                      </a:cubicBezTo>
                      <a:cubicBezTo>
                        <a:pt x="7" y="8"/>
                        <a:pt x="6" y="8"/>
                        <a:pt x="4" y="7"/>
                      </a:cubicBezTo>
                      <a:cubicBezTo>
                        <a:pt x="3" y="5"/>
                        <a:pt x="1" y="2"/>
                        <a:pt x="0" y="0"/>
                      </a:cubicBezTo>
                      <a:close/>
                    </a:path>
                  </a:pathLst>
                </a:custGeom>
                <a:solidFill>
                  <a:srgbClr val="393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533"/>
                <p:cNvSpPr/>
                <p:nvPr userDrawn="1"/>
              </p:nvSpPr>
              <p:spPr bwMode="auto">
                <a:xfrm>
                  <a:off x="5359" y="605"/>
                  <a:ext cx="5" cy="9"/>
                </a:xfrm>
                <a:custGeom>
                  <a:avLst/>
                  <a:gdLst>
                    <a:gd name="T0" fmla="*/ 1 w 4"/>
                    <a:gd name="T1" fmla="*/ 0 h 8"/>
                    <a:gd name="T2" fmla="*/ 4 w 4"/>
                    <a:gd name="T3" fmla="*/ 7 h 8"/>
                    <a:gd name="T4" fmla="*/ 3 w 4"/>
                    <a:gd name="T5" fmla="*/ 7 h 8"/>
                    <a:gd name="T6" fmla="*/ 2 w 4"/>
                    <a:gd name="T7" fmla="*/ 8 h 8"/>
                    <a:gd name="T8" fmla="*/ 0 w 4"/>
                    <a:gd name="T9" fmla="*/ 1 h 8"/>
                    <a:gd name="T10" fmla="*/ 1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1" y="0"/>
                      </a:moveTo>
                      <a:cubicBezTo>
                        <a:pt x="2" y="3"/>
                        <a:pt x="3" y="5"/>
                        <a:pt x="4" y="7"/>
                      </a:cubicBezTo>
                      <a:cubicBezTo>
                        <a:pt x="3" y="7"/>
                        <a:pt x="3" y="7"/>
                        <a:pt x="3" y="7"/>
                      </a:cubicBezTo>
                      <a:cubicBezTo>
                        <a:pt x="2" y="8"/>
                        <a:pt x="2" y="8"/>
                        <a:pt x="2" y="8"/>
                      </a:cubicBezTo>
                      <a:cubicBezTo>
                        <a:pt x="1" y="6"/>
                        <a:pt x="0" y="4"/>
                        <a:pt x="0" y="1"/>
                      </a:cubicBezTo>
                      <a:cubicBezTo>
                        <a:pt x="0" y="1"/>
                        <a:pt x="1" y="1"/>
                        <a:pt x="1" y="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534"/>
                <p:cNvSpPr/>
                <p:nvPr userDrawn="1"/>
              </p:nvSpPr>
              <p:spPr bwMode="auto">
                <a:xfrm>
                  <a:off x="5364" y="613"/>
                  <a:ext cx="3" cy="1"/>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2" y="0"/>
                        <a:pt x="2" y="0"/>
                        <a:pt x="3" y="1"/>
                      </a:cubicBezTo>
                      <a:cubicBezTo>
                        <a:pt x="2" y="1"/>
                        <a:pt x="1" y="1"/>
                        <a:pt x="0" y="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535"/>
                <p:cNvSpPr/>
                <p:nvPr userDrawn="1"/>
              </p:nvSpPr>
              <p:spPr bwMode="auto">
                <a:xfrm>
                  <a:off x="5412" y="631"/>
                  <a:ext cx="21" cy="28"/>
                </a:xfrm>
                <a:custGeom>
                  <a:avLst/>
                  <a:gdLst>
                    <a:gd name="T0" fmla="*/ 0 w 18"/>
                    <a:gd name="T1" fmla="*/ 23 h 24"/>
                    <a:gd name="T2" fmla="*/ 13 w 18"/>
                    <a:gd name="T3" fmla="*/ 14 h 24"/>
                    <a:gd name="T4" fmla="*/ 4 w 18"/>
                    <a:gd name="T5" fmla="*/ 0 h 24"/>
                    <a:gd name="T6" fmla="*/ 18 w 18"/>
                    <a:gd name="T7" fmla="*/ 10 h 24"/>
                    <a:gd name="T8" fmla="*/ 18 w 18"/>
                    <a:gd name="T9" fmla="*/ 12 h 24"/>
                    <a:gd name="T10" fmla="*/ 1 w 18"/>
                    <a:gd name="T11" fmla="*/ 24 h 24"/>
                    <a:gd name="T12" fmla="*/ 0 w 18"/>
                    <a:gd name="T13" fmla="*/ 23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0" y="23"/>
                      </a:moveTo>
                      <a:cubicBezTo>
                        <a:pt x="4" y="20"/>
                        <a:pt x="8" y="17"/>
                        <a:pt x="13" y="14"/>
                      </a:cubicBezTo>
                      <a:cubicBezTo>
                        <a:pt x="11" y="8"/>
                        <a:pt x="4" y="6"/>
                        <a:pt x="4" y="0"/>
                      </a:cubicBezTo>
                      <a:cubicBezTo>
                        <a:pt x="8" y="4"/>
                        <a:pt x="13" y="7"/>
                        <a:pt x="18" y="10"/>
                      </a:cubicBezTo>
                      <a:cubicBezTo>
                        <a:pt x="17" y="11"/>
                        <a:pt x="17" y="12"/>
                        <a:pt x="18" y="12"/>
                      </a:cubicBezTo>
                      <a:cubicBezTo>
                        <a:pt x="13" y="17"/>
                        <a:pt x="8" y="22"/>
                        <a:pt x="1" y="24"/>
                      </a:cubicBezTo>
                      <a:cubicBezTo>
                        <a:pt x="0" y="24"/>
                        <a:pt x="0" y="24"/>
                        <a:pt x="0" y="23"/>
                      </a:cubicBezTo>
                      <a:close/>
                    </a:path>
                  </a:pathLst>
                </a:custGeom>
                <a:solidFill>
                  <a:srgbClr val="393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536"/>
                <p:cNvSpPr/>
                <p:nvPr userDrawn="1"/>
              </p:nvSpPr>
              <p:spPr bwMode="auto">
                <a:xfrm>
                  <a:off x="5439" y="657"/>
                  <a:ext cx="7" cy="4"/>
                </a:xfrm>
                <a:custGeom>
                  <a:avLst/>
                  <a:gdLst>
                    <a:gd name="T0" fmla="*/ 6 w 6"/>
                    <a:gd name="T1" fmla="*/ 4 h 4"/>
                    <a:gd name="T2" fmla="*/ 0 w 6"/>
                    <a:gd name="T3" fmla="*/ 0 h 4"/>
                    <a:gd name="T4" fmla="*/ 4 w 6"/>
                    <a:gd name="T5" fmla="*/ 0 h 4"/>
                    <a:gd name="T6" fmla="*/ 6 w 6"/>
                    <a:gd name="T7" fmla="*/ 4 h 4"/>
                  </a:gdLst>
                  <a:ahLst/>
                  <a:cxnLst>
                    <a:cxn ang="0">
                      <a:pos x="T0" y="T1"/>
                    </a:cxn>
                    <a:cxn ang="0">
                      <a:pos x="T2" y="T3"/>
                    </a:cxn>
                    <a:cxn ang="0">
                      <a:pos x="T4" y="T5"/>
                    </a:cxn>
                    <a:cxn ang="0">
                      <a:pos x="T6" y="T7"/>
                    </a:cxn>
                  </a:cxnLst>
                  <a:rect l="0" t="0" r="r" b="b"/>
                  <a:pathLst>
                    <a:path w="6" h="4">
                      <a:moveTo>
                        <a:pt x="6" y="4"/>
                      </a:moveTo>
                      <a:cubicBezTo>
                        <a:pt x="4" y="4"/>
                        <a:pt x="1" y="3"/>
                        <a:pt x="0" y="0"/>
                      </a:cubicBezTo>
                      <a:cubicBezTo>
                        <a:pt x="1" y="0"/>
                        <a:pt x="3" y="0"/>
                        <a:pt x="4" y="0"/>
                      </a:cubicBezTo>
                      <a:cubicBezTo>
                        <a:pt x="5" y="1"/>
                        <a:pt x="6" y="2"/>
                        <a:pt x="6" y="4"/>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537"/>
                <p:cNvSpPr/>
                <p:nvPr userDrawn="1"/>
              </p:nvSpPr>
              <p:spPr bwMode="auto">
                <a:xfrm>
                  <a:off x="5600" y="308"/>
                  <a:ext cx="41" cy="24"/>
                </a:xfrm>
                <a:custGeom>
                  <a:avLst/>
                  <a:gdLst>
                    <a:gd name="T0" fmla="*/ 32 w 35"/>
                    <a:gd name="T1" fmla="*/ 18 h 20"/>
                    <a:gd name="T2" fmla="*/ 28 w 35"/>
                    <a:gd name="T3" fmla="*/ 17 h 20"/>
                    <a:gd name="T4" fmla="*/ 13 w 35"/>
                    <a:gd name="T5" fmla="*/ 15 h 20"/>
                    <a:gd name="T6" fmla="*/ 7 w 35"/>
                    <a:gd name="T7" fmla="*/ 20 h 20"/>
                    <a:gd name="T8" fmla="*/ 0 w 35"/>
                    <a:gd name="T9" fmla="*/ 14 h 20"/>
                    <a:gd name="T10" fmla="*/ 7 w 35"/>
                    <a:gd name="T11" fmla="*/ 8 h 20"/>
                    <a:gd name="T12" fmla="*/ 33 w 35"/>
                    <a:gd name="T13" fmla="*/ 3 h 20"/>
                    <a:gd name="T14" fmla="*/ 34 w 35"/>
                    <a:gd name="T15" fmla="*/ 4 h 20"/>
                    <a:gd name="T16" fmla="*/ 32 w 35"/>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32" y="18"/>
                      </a:moveTo>
                      <a:cubicBezTo>
                        <a:pt x="31" y="18"/>
                        <a:pt x="29" y="18"/>
                        <a:pt x="28" y="17"/>
                      </a:cubicBezTo>
                      <a:cubicBezTo>
                        <a:pt x="22" y="12"/>
                        <a:pt x="20" y="11"/>
                        <a:pt x="13" y="15"/>
                      </a:cubicBezTo>
                      <a:cubicBezTo>
                        <a:pt x="11" y="17"/>
                        <a:pt x="9" y="18"/>
                        <a:pt x="7" y="20"/>
                      </a:cubicBezTo>
                      <a:cubicBezTo>
                        <a:pt x="5" y="18"/>
                        <a:pt x="0" y="19"/>
                        <a:pt x="0" y="14"/>
                      </a:cubicBezTo>
                      <a:cubicBezTo>
                        <a:pt x="1" y="11"/>
                        <a:pt x="4" y="9"/>
                        <a:pt x="7" y="8"/>
                      </a:cubicBezTo>
                      <a:cubicBezTo>
                        <a:pt x="16" y="8"/>
                        <a:pt x="23" y="0"/>
                        <a:pt x="33" y="3"/>
                      </a:cubicBezTo>
                      <a:cubicBezTo>
                        <a:pt x="33" y="3"/>
                        <a:pt x="34" y="4"/>
                        <a:pt x="34" y="4"/>
                      </a:cubicBezTo>
                      <a:cubicBezTo>
                        <a:pt x="35" y="9"/>
                        <a:pt x="33" y="13"/>
                        <a:pt x="32" y="18"/>
                      </a:cubicBezTo>
                      <a:close/>
                    </a:path>
                  </a:pathLst>
                </a:custGeom>
                <a:solidFill>
                  <a:srgbClr val="9093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538"/>
                <p:cNvSpPr/>
                <p:nvPr userDrawn="1"/>
              </p:nvSpPr>
              <p:spPr bwMode="auto">
                <a:xfrm>
                  <a:off x="5634" y="302"/>
                  <a:ext cx="8" cy="11"/>
                </a:xfrm>
                <a:custGeom>
                  <a:avLst/>
                  <a:gdLst>
                    <a:gd name="T0" fmla="*/ 1 w 7"/>
                    <a:gd name="T1" fmla="*/ 1 h 10"/>
                    <a:gd name="T2" fmla="*/ 3 w 7"/>
                    <a:gd name="T3" fmla="*/ 0 h 10"/>
                    <a:gd name="T4" fmla="*/ 7 w 7"/>
                    <a:gd name="T5" fmla="*/ 9 h 10"/>
                    <a:gd name="T6" fmla="*/ 5 w 7"/>
                    <a:gd name="T7" fmla="*/ 10 h 10"/>
                    <a:gd name="T8" fmla="*/ 4 w 7"/>
                    <a:gd name="T9" fmla="*/ 10 h 10"/>
                    <a:gd name="T10" fmla="*/ 1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1" y="1"/>
                      </a:moveTo>
                      <a:cubicBezTo>
                        <a:pt x="2" y="1"/>
                        <a:pt x="3" y="0"/>
                        <a:pt x="3" y="0"/>
                      </a:cubicBezTo>
                      <a:cubicBezTo>
                        <a:pt x="4" y="3"/>
                        <a:pt x="5" y="6"/>
                        <a:pt x="7" y="9"/>
                      </a:cubicBezTo>
                      <a:cubicBezTo>
                        <a:pt x="6" y="9"/>
                        <a:pt x="6" y="10"/>
                        <a:pt x="5" y="10"/>
                      </a:cubicBezTo>
                      <a:cubicBezTo>
                        <a:pt x="4" y="10"/>
                        <a:pt x="4" y="10"/>
                        <a:pt x="4" y="10"/>
                      </a:cubicBezTo>
                      <a:cubicBezTo>
                        <a:pt x="1" y="8"/>
                        <a:pt x="0" y="5"/>
                        <a:pt x="1" y="1"/>
                      </a:cubicBezTo>
                      <a:close/>
                    </a:path>
                  </a:pathLst>
                </a:custGeom>
                <a:solidFill>
                  <a:srgbClr val="9093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539"/>
                <p:cNvSpPr/>
                <p:nvPr userDrawn="1"/>
              </p:nvSpPr>
              <p:spPr bwMode="auto">
                <a:xfrm>
                  <a:off x="5348" y="583"/>
                  <a:ext cx="5" cy="6"/>
                </a:xfrm>
                <a:custGeom>
                  <a:avLst/>
                  <a:gdLst>
                    <a:gd name="T0" fmla="*/ 1 w 5"/>
                    <a:gd name="T1" fmla="*/ 1 h 5"/>
                    <a:gd name="T2" fmla="*/ 3 w 5"/>
                    <a:gd name="T3" fmla="*/ 0 h 5"/>
                    <a:gd name="T4" fmla="*/ 3 w 5"/>
                    <a:gd name="T5" fmla="*/ 4 h 5"/>
                    <a:gd name="T6" fmla="*/ 0 w 5"/>
                    <a:gd name="T7" fmla="*/ 3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2" y="1"/>
                        <a:pt x="2" y="0"/>
                        <a:pt x="3" y="0"/>
                      </a:cubicBezTo>
                      <a:cubicBezTo>
                        <a:pt x="4" y="2"/>
                        <a:pt x="5" y="3"/>
                        <a:pt x="3" y="4"/>
                      </a:cubicBezTo>
                      <a:cubicBezTo>
                        <a:pt x="2" y="5"/>
                        <a:pt x="1" y="4"/>
                        <a:pt x="0" y="3"/>
                      </a:cubicBezTo>
                      <a:cubicBezTo>
                        <a:pt x="0" y="2"/>
                        <a:pt x="1" y="2"/>
                        <a:pt x="1" y="1"/>
                      </a:cubicBezTo>
                      <a:close/>
                    </a:path>
                  </a:pathLst>
                </a:custGeom>
                <a:solidFill>
                  <a:srgbClr val="816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540"/>
                <p:cNvSpPr/>
                <p:nvPr userDrawn="1"/>
              </p:nvSpPr>
              <p:spPr bwMode="auto">
                <a:xfrm>
                  <a:off x="5346" y="584"/>
                  <a:ext cx="3" cy="3"/>
                </a:xfrm>
                <a:custGeom>
                  <a:avLst/>
                  <a:gdLst>
                    <a:gd name="T0" fmla="*/ 2 w 2"/>
                    <a:gd name="T1" fmla="*/ 0 h 2"/>
                    <a:gd name="T2" fmla="*/ 1 w 2"/>
                    <a:gd name="T3" fmla="*/ 2 h 2"/>
                    <a:gd name="T4" fmla="*/ 0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2"/>
                        <a:pt x="1" y="2"/>
                      </a:cubicBezTo>
                      <a:cubicBezTo>
                        <a:pt x="1" y="2"/>
                        <a:pt x="0" y="1"/>
                        <a:pt x="0" y="1"/>
                      </a:cubicBezTo>
                      <a:cubicBezTo>
                        <a:pt x="1" y="1"/>
                        <a:pt x="2" y="1"/>
                        <a:pt x="2" y="0"/>
                      </a:cubicBezTo>
                      <a:close/>
                    </a:path>
                  </a:pathLst>
                </a:custGeom>
                <a:solidFill>
                  <a:srgbClr val="B5C0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541"/>
                <p:cNvSpPr/>
                <p:nvPr userDrawn="1"/>
              </p:nvSpPr>
              <p:spPr bwMode="auto">
                <a:xfrm>
                  <a:off x="5357" y="590"/>
                  <a:ext cx="13" cy="15"/>
                </a:xfrm>
                <a:custGeom>
                  <a:avLst/>
                  <a:gdLst>
                    <a:gd name="T0" fmla="*/ 11 w 11"/>
                    <a:gd name="T1" fmla="*/ 0 h 13"/>
                    <a:gd name="T2" fmla="*/ 3 w 11"/>
                    <a:gd name="T3" fmla="*/ 13 h 13"/>
                    <a:gd name="T4" fmla="*/ 0 w 11"/>
                    <a:gd name="T5" fmla="*/ 8 h 13"/>
                    <a:gd name="T6" fmla="*/ 1 w 11"/>
                    <a:gd name="T7" fmla="*/ 5 h 13"/>
                    <a:gd name="T8" fmla="*/ 11 w 11"/>
                    <a:gd name="T9" fmla="*/ 0 h 13"/>
                  </a:gdLst>
                  <a:ahLst/>
                  <a:cxnLst>
                    <a:cxn ang="0">
                      <a:pos x="T0" y="T1"/>
                    </a:cxn>
                    <a:cxn ang="0">
                      <a:pos x="T2" y="T3"/>
                    </a:cxn>
                    <a:cxn ang="0">
                      <a:pos x="T4" y="T5"/>
                    </a:cxn>
                    <a:cxn ang="0">
                      <a:pos x="T6" y="T7"/>
                    </a:cxn>
                    <a:cxn ang="0">
                      <a:pos x="T8" y="T9"/>
                    </a:cxn>
                  </a:cxnLst>
                  <a:rect l="0" t="0" r="r" b="b"/>
                  <a:pathLst>
                    <a:path w="11" h="13">
                      <a:moveTo>
                        <a:pt x="11" y="0"/>
                      </a:moveTo>
                      <a:cubicBezTo>
                        <a:pt x="7" y="4"/>
                        <a:pt x="3" y="8"/>
                        <a:pt x="3" y="13"/>
                      </a:cubicBezTo>
                      <a:cubicBezTo>
                        <a:pt x="2" y="12"/>
                        <a:pt x="1" y="10"/>
                        <a:pt x="0" y="8"/>
                      </a:cubicBezTo>
                      <a:cubicBezTo>
                        <a:pt x="0" y="7"/>
                        <a:pt x="0" y="6"/>
                        <a:pt x="1" y="5"/>
                      </a:cubicBezTo>
                      <a:cubicBezTo>
                        <a:pt x="4" y="3"/>
                        <a:pt x="7" y="1"/>
                        <a:pt x="11" y="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542"/>
                <p:cNvSpPr/>
                <p:nvPr userDrawn="1"/>
              </p:nvSpPr>
              <p:spPr bwMode="auto">
                <a:xfrm>
                  <a:off x="5364" y="581"/>
                  <a:ext cx="2" cy="2"/>
                </a:xfrm>
                <a:custGeom>
                  <a:avLst/>
                  <a:gdLst>
                    <a:gd name="T0" fmla="*/ 0 w 2"/>
                    <a:gd name="T1" fmla="*/ 2 h 2"/>
                    <a:gd name="T2" fmla="*/ 1 w 2"/>
                    <a:gd name="T3" fmla="*/ 0 h 2"/>
                    <a:gd name="T4" fmla="*/ 2 w 2"/>
                    <a:gd name="T5" fmla="*/ 0 h 2"/>
                    <a:gd name="T6" fmla="*/ 2 w 2"/>
                    <a:gd name="T7" fmla="*/ 1 h 2"/>
                    <a:gd name="T8" fmla="*/ 1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0" y="1"/>
                        <a:pt x="0" y="0"/>
                        <a:pt x="1" y="0"/>
                      </a:cubicBezTo>
                      <a:cubicBezTo>
                        <a:pt x="2" y="0"/>
                        <a:pt x="2" y="0"/>
                        <a:pt x="2" y="0"/>
                      </a:cubicBezTo>
                      <a:cubicBezTo>
                        <a:pt x="2" y="1"/>
                        <a:pt x="2" y="1"/>
                        <a:pt x="2" y="1"/>
                      </a:cubicBezTo>
                      <a:cubicBezTo>
                        <a:pt x="1" y="2"/>
                        <a:pt x="1" y="2"/>
                        <a:pt x="1" y="2"/>
                      </a:cubicBezTo>
                      <a:lnTo>
                        <a:pt x="0" y="2"/>
                      </a:ln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543"/>
                <p:cNvSpPr/>
                <p:nvPr userDrawn="1"/>
              </p:nvSpPr>
              <p:spPr bwMode="auto">
                <a:xfrm>
                  <a:off x="5365" y="578"/>
                  <a:ext cx="3" cy="4"/>
                </a:xfrm>
                <a:custGeom>
                  <a:avLst/>
                  <a:gdLst>
                    <a:gd name="T0" fmla="*/ 1 w 3"/>
                    <a:gd name="T1" fmla="*/ 3 h 3"/>
                    <a:gd name="T2" fmla="*/ 0 w 3"/>
                    <a:gd name="T3" fmla="*/ 2 h 3"/>
                    <a:gd name="T4" fmla="*/ 0 w 3"/>
                    <a:gd name="T5" fmla="*/ 1 h 3"/>
                    <a:gd name="T6" fmla="*/ 1 w 3"/>
                    <a:gd name="T7" fmla="*/ 0 h 3"/>
                    <a:gd name="T8" fmla="*/ 3 w 3"/>
                    <a:gd name="T9" fmla="*/ 1 h 3"/>
                    <a:gd name="T10" fmla="*/ 3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0" y="2"/>
                        <a:pt x="0" y="2"/>
                        <a:pt x="0" y="2"/>
                      </a:cubicBezTo>
                      <a:cubicBezTo>
                        <a:pt x="0" y="1"/>
                        <a:pt x="0" y="1"/>
                        <a:pt x="0" y="1"/>
                      </a:cubicBezTo>
                      <a:cubicBezTo>
                        <a:pt x="0" y="1"/>
                        <a:pt x="1" y="0"/>
                        <a:pt x="1" y="0"/>
                      </a:cubicBezTo>
                      <a:cubicBezTo>
                        <a:pt x="2" y="0"/>
                        <a:pt x="2" y="0"/>
                        <a:pt x="3" y="1"/>
                      </a:cubicBezTo>
                      <a:cubicBezTo>
                        <a:pt x="3" y="1"/>
                        <a:pt x="3" y="2"/>
                        <a:pt x="3" y="2"/>
                      </a:cubicBezTo>
                      <a:cubicBezTo>
                        <a:pt x="2" y="3"/>
                        <a:pt x="1" y="3"/>
                        <a:pt x="1" y="3"/>
                      </a:cubicBezTo>
                      <a:close/>
                    </a:path>
                  </a:pathLst>
                </a:custGeom>
                <a:solidFill>
                  <a:srgbClr val="5E6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544"/>
                <p:cNvSpPr/>
                <p:nvPr userDrawn="1"/>
              </p:nvSpPr>
              <p:spPr bwMode="auto">
                <a:xfrm>
                  <a:off x="5517" y="132"/>
                  <a:ext cx="47" cy="106"/>
                </a:xfrm>
                <a:custGeom>
                  <a:avLst/>
                  <a:gdLst>
                    <a:gd name="T0" fmla="*/ 35 w 41"/>
                    <a:gd name="T1" fmla="*/ 61 h 92"/>
                    <a:gd name="T2" fmla="*/ 27 w 41"/>
                    <a:gd name="T3" fmla="*/ 72 h 92"/>
                    <a:gd name="T4" fmla="*/ 18 w 41"/>
                    <a:gd name="T5" fmla="*/ 81 h 92"/>
                    <a:gd name="T6" fmla="*/ 18 w 41"/>
                    <a:gd name="T7" fmla="*/ 81 h 92"/>
                    <a:gd name="T8" fmla="*/ 15 w 41"/>
                    <a:gd name="T9" fmla="*/ 87 h 92"/>
                    <a:gd name="T10" fmla="*/ 9 w 41"/>
                    <a:gd name="T11" fmla="*/ 85 h 92"/>
                    <a:gd name="T12" fmla="*/ 2 w 41"/>
                    <a:gd name="T13" fmla="*/ 73 h 92"/>
                    <a:gd name="T14" fmla="*/ 1 w 41"/>
                    <a:gd name="T15" fmla="*/ 67 h 92"/>
                    <a:gd name="T16" fmla="*/ 25 w 41"/>
                    <a:gd name="T17" fmla="*/ 1 h 92"/>
                    <a:gd name="T18" fmla="*/ 31 w 41"/>
                    <a:gd name="T19" fmla="*/ 2 h 92"/>
                    <a:gd name="T20" fmla="*/ 35 w 41"/>
                    <a:gd name="T21" fmla="*/ 9 h 92"/>
                    <a:gd name="T22" fmla="*/ 36 w 41"/>
                    <a:gd name="T23" fmla="*/ 15 h 92"/>
                    <a:gd name="T24" fmla="*/ 37 w 41"/>
                    <a:gd name="T25" fmla="*/ 19 h 92"/>
                    <a:gd name="T26" fmla="*/ 38 w 41"/>
                    <a:gd name="T27" fmla="*/ 19 h 92"/>
                    <a:gd name="T28" fmla="*/ 39 w 41"/>
                    <a:gd name="T29" fmla="*/ 27 h 92"/>
                    <a:gd name="T30" fmla="*/ 41 w 41"/>
                    <a:gd name="T31" fmla="*/ 33 h 92"/>
                    <a:gd name="T32" fmla="*/ 41 w 41"/>
                    <a:gd name="T33" fmla="*/ 38 h 92"/>
                    <a:gd name="T34" fmla="*/ 40 w 41"/>
                    <a:gd name="T35" fmla="*/ 54 h 92"/>
                    <a:gd name="T36" fmla="*/ 39 w 41"/>
                    <a:gd name="T37" fmla="*/ 57 h 92"/>
                    <a:gd name="T38" fmla="*/ 39 w 41"/>
                    <a:gd name="T39" fmla="*/ 59 h 92"/>
                    <a:gd name="T40" fmla="*/ 37 w 41"/>
                    <a:gd name="T41" fmla="*/ 60 h 92"/>
                    <a:gd name="T42" fmla="*/ 35 w 41"/>
                    <a:gd name="T43"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92">
                      <a:moveTo>
                        <a:pt x="35" y="61"/>
                      </a:moveTo>
                      <a:cubicBezTo>
                        <a:pt x="30" y="63"/>
                        <a:pt x="31" y="70"/>
                        <a:pt x="27" y="72"/>
                      </a:cubicBezTo>
                      <a:cubicBezTo>
                        <a:pt x="21" y="73"/>
                        <a:pt x="19" y="76"/>
                        <a:pt x="18" y="81"/>
                      </a:cubicBezTo>
                      <a:cubicBezTo>
                        <a:pt x="18" y="81"/>
                        <a:pt x="18" y="81"/>
                        <a:pt x="18" y="81"/>
                      </a:cubicBezTo>
                      <a:cubicBezTo>
                        <a:pt x="15" y="82"/>
                        <a:pt x="14" y="85"/>
                        <a:pt x="15" y="87"/>
                      </a:cubicBezTo>
                      <a:cubicBezTo>
                        <a:pt x="13" y="87"/>
                        <a:pt x="9" y="92"/>
                        <a:pt x="9" y="85"/>
                      </a:cubicBezTo>
                      <a:cubicBezTo>
                        <a:pt x="10" y="79"/>
                        <a:pt x="3" y="77"/>
                        <a:pt x="2" y="73"/>
                      </a:cubicBezTo>
                      <a:cubicBezTo>
                        <a:pt x="0" y="71"/>
                        <a:pt x="0" y="69"/>
                        <a:pt x="1" y="67"/>
                      </a:cubicBezTo>
                      <a:cubicBezTo>
                        <a:pt x="12" y="47"/>
                        <a:pt x="16" y="23"/>
                        <a:pt x="25" y="1"/>
                      </a:cubicBezTo>
                      <a:cubicBezTo>
                        <a:pt x="27" y="0"/>
                        <a:pt x="29" y="0"/>
                        <a:pt x="31" y="2"/>
                      </a:cubicBezTo>
                      <a:cubicBezTo>
                        <a:pt x="33" y="4"/>
                        <a:pt x="34" y="6"/>
                        <a:pt x="35" y="9"/>
                      </a:cubicBezTo>
                      <a:cubicBezTo>
                        <a:pt x="35" y="11"/>
                        <a:pt x="35" y="13"/>
                        <a:pt x="36" y="15"/>
                      </a:cubicBezTo>
                      <a:cubicBezTo>
                        <a:pt x="36" y="16"/>
                        <a:pt x="36" y="18"/>
                        <a:pt x="37" y="19"/>
                      </a:cubicBezTo>
                      <a:cubicBezTo>
                        <a:pt x="38" y="19"/>
                        <a:pt x="38" y="19"/>
                        <a:pt x="38" y="19"/>
                      </a:cubicBezTo>
                      <a:cubicBezTo>
                        <a:pt x="39" y="22"/>
                        <a:pt x="40" y="25"/>
                        <a:pt x="39" y="27"/>
                      </a:cubicBezTo>
                      <a:cubicBezTo>
                        <a:pt x="38" y="30"/>
                        <a:pt x="40" y="32"/>
                        <a:pt x="41" y="33"/>
                      </a:cubicBezTo>
                      <a:cubicBezTo>
                        <a:pt x="40" y="35"/>
                        <a:pt x="40" y="37"/>
                        <a:pt x="41" y="38"/>
                      </a:cubicBezTo>
                      <a:cubicBezTo>
                        <a:pt x="33" y="43"/>
                        <a:pt x="38" y="49"/>
                        <a:pt x="40" y="54"/>
                      </a:cubicBezTo>
                      <a:cubicBezTo>
                        <a:pt x="39" y="55"/>
                        <a:pt x="39" y="56"/>
                        <a:pt x="39" y="57"/>
                      </a:cubicBezTo>
                      <a:cubicBezTo>
                        <a:pt x="39" y="58"/>
                        <a:pt x="39" y="59"/>
                        <a:pt x="39" y="59"/>
                      </a:cubicBezTo>
                      <a:cubicBezTo>
                        <a:pt x="39" y="60"/>
                        <a:pt x="38" y="60"/>
                        <a:pt x="37" y="60"/>
                      </a:cubicBezTo>
                      <a:cubicBezTo>
                        <a:pt x="37" y="62"/>
                        <a:pt x="36" y="62"/>
                        <a:pt x="35" y="61"/>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545"/>
                <p:cNvSpPr/>
                <p:nvPr userDrawn="1"/>
              </p:nvSpPr>
              <p:spPr bwMode="auto">
                <a:xfrm>
                  <a:off x="5555" y="144"/>
                  <a:ext cx="6" cy="9"/>
                </a:xfrm>
                <a:custGeom>
                  <a:avLst/>
                  <a:gdLst>
                    <a:gd name="T0" fmla="*/ 1 w 5"/>
                    <a:gd name="T1" fmla="*/ 6 h 8"/>
                    <a:gd name="T2" fmla="*/ 1 w 5"/>
                    <a:gd name="T3" fmla="*/ 0 h 8"/>
                    <a:gd name="T4" fmla="*/ 4 w 5"/>
                    <a:gd name="T5" fmla="*/ 2 h 8"/>
                    <a:gd name="T6" fmla="*/ 5 w 5"/>
                    <a:gd name="T7" fmla="*/ 2 h 8"/>
                    <a:gd name="T8" fmla="*/ 5 w 5"/>
                    <a:gd name="T9" fmla="*/ 4 h 8"/>
                    <a:gd name="T10" fmla="*/ 4 w 5"/>
                    <a:gd name="T11" fmla="*/ 8 h 8"/>
                    <a:gd name="T12" fmla="*/ 1 w 5"/>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1" y="6"/>
                      </a:moveTo>
                      <a:cubicBezTo>
                        <a:pt x="0" y="4"/>
                        <a:pt x="0" y="2"/>
                        <a:pt x="1" y="0"/>
                      </a:cubicBezTo>
                      <a:cubicBezTo>
                        <a:pt x="2" y="0"/>
                        <a:pt x="3" y="1"/>
                        <a:pt x="4" y="2"/>
                      </a:cubicBezTo>
                      <a:cubicBezTo>
                        <a:pt x="4" y="2"/>
                        <a:pt x="5" y="2"/>
                        <a:pt x="5" y="2"/>
                      </a:cubicBezTo>
                      <a:cubicBezTo>
                        <a:pt x="5" y="2"/>
                        <a:pt x="5" y="3"/>
                        <a:pt x="5" y="4"/>
                      </a:cubicBezTo>
                      <a:cubicBezTo>
                        <a:pt x="5" y="5"/>
                        <a:pt x="5" y="7"/>
                        <a:pt x="4" y="8"/>
                      </a:cubicBezTo>
                      <a:cubicBezTo>
                        <a:pt x="2" y="8"/>
                        <a:pt x="0" y="8"/>
                        <a:pt x="1" y="6"/>
                      </a:cubicBezTo>
                      <a:close/>
                    </a:path>
                  </a:pathLst>
                </a:custGeom>
                <a:solidFill>
                  <a:srgbClr val="6770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546"/>
                <p:cNvSpPr/>
                <p:nvPr userDrawn="1"/>
              </p:nvSpPr>
              <p:spPr bwMode="auto">
                <a:xfrm>
                  <a:off x="5560" y="148"/>
                  <a:ext cx="2" cy="6"/>
                </a:xfrm>
                <a:custGeom>
                  <a:avLst/>
                  <a:gdLst>
                    <a:gd name="T0" fmla="*/ 0 w 2"/>
                    <a:gd name="T1" fmla="*/ 3 h 5"/>
                    <a:gd name="T2" fmla="*/ 1 w 2"/>
                    <a:gd name="T3" fmla="*/ 0 h 5"/>
                    <a:gd name="T4" fmla="*/ 1 w 2"/>
                    <a:gd name="T5" fmla="*/ 5 h 5"/>
                    <a:gd name="T6" fmla="*/ 1 w 2"/>
                    <a:gd name="T7" fmla="*/ 5 h 5"/>
                    <a:gd name="T8" fmla="*/ 0 w 2"/>
                    <a:gd name="T9" fmla="*/ 4 h 5"/>
                    <a:gd name="T10" fmla="*/ 0 w 2"/>
                    <a:gd name="T11" fmla="*/ 3 h 5"/>
                  </a:gdLst>
                  <a:ahLst/>
                  <a:cxnLst>
                    <a:cxn ang="0">
                      <a:pos x="T0" y="T1"/>
                    </a:cxn>
                    <a:cxn ang="0">
                      <a:pos x="T2" y="T3"/>
                    </a:cxn>
                    <a:cxn ang="0">
                      <a:pos x="T4" y="T5"/>
                    </a:cxn>
                    <a:cxn ang="0">
                      <a:pos x="T6" y="T7"/>
                    </a:cxn>
                    <a:cxn ang="0">
                      <a:pos x="T8" y="T9"/>
                    </a:cxn>
                    <a:cxn ang="0">
                      <a:pos x="T10" y="T11"/>
                    </a:cxn>
                  </a:cxnLst>
                  <a:rect l="0" t="0" r="r" b="b"/>
                  <a:pathLst>
                    <a:path w="2" h="5">
                      <a:moveTo>
                        <a:pt x="0" y="3"/>
                      </a:moveTo>
                      <a:cubicBezTo>
                        <a:pt x="0" y="2"/>
                        <a:pt x="1" y="1"/>
                        <a:pt x="1" y="0"/>
                      </a:cubicBezTo>
                      <a:cubicBezTo>
                        <a:pt x="2" y="2"/>
                        <a:pt x="2" y="3"/>
                        <a:pt x="1" y="5"/>
                      </a:cubicBezTo>
                      <a:cubicBezTo>
                        <a:pt x="1" y="5"/>
                        <a:pt x="1" y="5"/>
                        <a:pt x="1" y="5"/>
                      </a:cubicBezTo>
                      <a:cubicBezTo>
                        <a:pt x="0" y="5"/>
                        <a:pt x="0" y="4"/>
                        <a:pt x="0" y="4"/>
                      </a:cubicBezTo>
                      <a:cubicBezTo>
                        <a:pt x="0" y="3"/>
                        <a:pt x="0" y="3"/>
                        <a:pt x="0" y="3"/>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547"/>
                <p:cNvSpPr/>
                <p:nvPr userDrawn="1"/>
              </p:nvSpPr>
              <p:spPr bwMode="auto">
                <a:xfrm>
                  <a:off x="5579" y="799"/>
                  <a:ext cx="15" cy="15"/>
                </a:xfrm>
                <a:custGeom>
                  <a:avLst/>
                  <a:gdLst>
                    <a:gd name="T0" fmla="*/ 13 w 13"/>
                    <a:gd name="T1" fmla="*/ 5 h 13"/>
                    <a:gd name="T2" fmla="*/ 8 w 13"/>
                    <a:gd name="T3" fmla="*/ 13 h 13"/>
                    <a:gd name="T4" fmla="*/ 6 w 13"/>
                    <a:gd name="T5" fmla="*/ 13 h 13"/>
                    <a:gd name="T6" fmla="*/ 4 w 13"/>
                    <a:gd name="T7" fmla="*/ 4 h 13"/>
                    <a:gd name="T8" fmla="*/ 13 w 13"/>
                    <a:gd name="T9" fmla="*/ 5 h 13"/>
                  </a:gdLst>
                  <a:ahLst/>
                  <a:cxnLst>
                    <a:cxn ang="0">
                      <a:pos x="T0" y="T1"/>
                    </a:cxn>
                    <a:cxn ang="0">
                      <a:pos x="T2" y="T3"/>
                    </a:cxn>
                    <a:cxn ang="0">
                      <a:pos x="T4" y="T5"/>
                    </a:cxn>
                    <a:cxn ang="0">
                      <a:pos x="T6" y="T7"/>
                    </a:cxn>
                    <a:cxn ang="0">
                      <a:pos x="T8" y="T9"/>
                    </a:cxn>
                  </a:cxnLst>
                  <a:rect l="0" t="0" r="r" b="b"/>
                  <a:pathLst>
                    <a:path w="13" h="13">
                      <a:moveTo>
                        <a:pt x="13" y="5"/>
                      </a:moveTo>
                      <a:cubicBezTo>
                        <a:pt x="6" y="6"/>
                        <a:pt x="6" y="6"/>
                        <a:pt x="8" y="13"/>
                      </a:cubicBezTo>
                      <a:cubicBezTo>
                        <a:pt x="7" y="13"/>
                        <a:pt x="7" y="13"/>
                        <a:pt x="6" y="13"/>
                      </a:cubicBezTo>
                      <a:cubicBezTo>
                        <a:pt x="5" y="10"/>
                        <a:pt x="0" y="7"/>
                        <a:pt x="4" y="4"/>
                      </a:cubicBezTo>
                      <a:cubicBezTo>
                        <a:pt x="6" y="2"/>
                        <a:pt x="11" y="0"/>
                        <a:pt x="13" y="5"/>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548"/>
                <p:cNvSpPr/>
                <p:nvPr userDrawn="1"/>
              </p:nvSpPr>
              <p:spPr bwMode="auto">
                <a:xfrm>
                  <a:off x="5485" y="119"/>
                  <a:ext cx="68" cy="75"/>
                </a:xfrm>
                <a:custGeom>
                  <a:avLst/>
                  <a:gdLst>
                    <a:gd name="T0" fmla="*/ 59 w 59"/>
                    <a:gd name="T1" fmla="*/ 13 h 65"/>
                    <a:gd name="T2" fmla="*/ 54 w 59"/>
                    <a:gd name="T3" fmla="*/ 13 h 65"/>
                    <a:gd name="T4" fmla="*/ 42 w 59"/>
                    <a:gd name="T5" fmla="*/ 32 h 65"/>
                    <a:gd name="T6" fmla="*/ 27 w 59"/>
                    <a:gd name="T7" fmla="*/ 35 h 65"/>
                    <a:gd name="T8" fmla="*/ 26 w 59"/>
                    <a:gd name="T9" fmla="*/ 38 h 65"/>
                    <a:gd name="T10" fmla="*/ 7 w 59"/>
                    <a:gd name="T11" fmla="*/ 60 h 65"/>
                    <a:gd name="T12" fmla="*/ 0 w 59"/>
                    <a:gd name="T13" fmla="*/ 54 h 65"/>
                    <a:gd name="T14" fmla="*/ 1 w 59"/>
                    <a:gd name="T15" fmla="*/ 51 h 65"/>
                    <a:gd name="T16" fmla="*/ 9 w 59"/>
                    <a:gd name="T17" fmla="*/ 39 h 65"/>
                    <a:gd name="T18" fmla="*/ 37 w 59"/>
                    <a:gd name="T19" fmla="*/ 9 h 65"/>
                    <a:gd name="T20" fmla="*/ 47 w 59"/>
                    <a:gd name="T21" fmla="*/ 3 h 65"/>
                    <a:gd name="T22" fmla="*/ 59 w 59"/>
                    <a:gd name="T23" fmla="*/ 10 h 65"/>
                    <a:gd name="T24" fmla="*/ 59 w 59"/>
                    <a:gd name="T25"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5">
                      <a:moveTo>
                        <a:pt x="59" y="13"/>
                      </a:moveTo>
                      <a:cubicBezTo>
                        <a:pt x="57" y="13"/>
                        <a:pt x="55" y="13"/>
                        <a:pt x="54" y="13"/>
                      </a:cubicBezTo>
                      <a:cubicBezTo>
                        <a:pt x="52" y="20"/>
                        <a:pt x="49" y="27"/>
                        <a:pt x="42" y="32"/>
                      </a:cubicBezTo>
                      <a:cubicBezTo>
                        <a:pt x="38" y="36"/>
                        <a:pt x="31" y="30"/>
                        <a:pt x="27" y="35"/>
                      </a:cubicBezTo>
                      <a:cubicBezTo>
                        <a:pt x="27" y="36"/>
                        <a:pt x="26" y="37"/>
                        <a:pt x="26" y="38"/>
                      </a:cubicBezTo>
                      <a:cubicBezTo>
                        <a:pt x="23" y="48"/>
                        <a:pt x="13" y="52"/>
                        <a:pt x="7" y="60"/>
                      </a:cubicBezTo>
                      <a:cubicBezTo>
                        <a:pt x="2" y="65"/>
                        <a:pt x="0" y="60"/>
                        <a:pt x="0" y="54"/>
                      </a:cubicBezTo>
                      <a:cubicBezTo>
                        <a:pt x="0" y="53"/>
                        <a:pt x="0" y="52"/>
                        <a:pt x="1" y="51"/>
                      </a:cubicBezTo>
                      <a:cubicBezTo>
                        <a:pt x="2" y="46"/>
                        <a:pt x="10" y="45"/>
                        <a:pt x="9" y="39"/>
                      </a:cubicBezTo>
                      <a:cubicBezTo>
                        <a:pt x="15" y="27"/>
                        <a:pt x="27" y="18"/>
                        <a:pt x="37" y="9"/>
                      </a:cubicBezTo>
                      <a:cubicBezTo>
                        <a:pt x="40" y="6"/>
                        <a:pt x="43" y="4"/>
                        <a:pt x="47" y="3"/>
                      </a:cubicBezTo>
                      <a:cubicBezTo>
                        <a:pt x="54" y="0"/>
                        <a:pt x="56" y="6"/>
                        <a:pt x="59" y="10"/>
                      </a:cubicBezTo>
                      <a:cubicBezTo>
                        <a:pt x="59" y="11"/>
                        <a:pt x="59" y="12"/>
                        <a:pt x="59" y="13"/>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549"/>
                <p:cNvSpPr/>
                <p:nvPr userDrawn="1"/>
              </p:nvSpPr>
              <p:spPr bwMode="auto">
                <a:xfrm>
                  <a:off x="5539" y="118"/>
                  <a:ext cx="15" cy="14"/>
                </a:xfrm>
                <a:custGeom>
                  <a:avLst/>
                  <a:gdLst>
                    <a:gd name="T0" fmla="*/ 11 w 13"/>
                    <a:gd name="T1" fmla="*/ 12 h 12"/>
                    <a:gd name="T2" fmla="*/ 0 w 13"/>
                    <a:gd name="T3" fmla="*/ 4 h 12"/>
                    <a:gd name="T4" fmla="*/ 1 w 13"/>
                    <a:gd name="T5" fmla="*/ 1 h 12"/>
                    <a:gd name="T6" fmla="*/ 3 w 13"/>
                    <a:gd name="T7" fmla="*/ 0 h 12"/>
                    <a:gd name="T8" fmla="*/ 6 w 13"/>
                    <a:gd name="T9" fmla="*/ 1 h 12"/>
                    <a:gd name="T10" fmla="*/ 6 w 13"/>
                    <a:gd name="T11" fmla="*/ 1 h 12"/>
                    <a:gd name="T12" fmla="*/ 9 w 13"/>
                    <a:gd name="T13" fmla="*/ 2 h 12"/>
                    <a:gd name="T14" fmla="*/ 9 w 13"/>
                    <a:gd name="T15" fmla="*/ 2 h 12"/>
                    <a:gd name="T16" fmla="*/ 11 w 13"/>
                    <a:gd name="T17" fmla="*/ 4 h 12"/>
                    <a:gd name="T18" fmla="*/ 13 w 13"/>
                    <a:gd name="T19" fmla="*/ 11 h 12"/>
                    <a:gd name="T20" fmla="*/ 11 w 13"/>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2">
                      <a:moveTo>
                        <a:pt x="11" y="12"/>
                      </a:moveTo>
                      <a:cubicBezTo>
                        <a:pt x="7" y="9"/>
                        <a:pt x="5" y="4"/>
                        <a:pt x="0" y="4"/>
                      </a:cubicBezTo>
                      <a:cubicBezTo>
                        <a:pt x="0" y="3"/>
                        <a:pt x="1" y="2"/>
                        <a:pt x="1" y="1"/>
                      </a:cubicBezTo>
                      <a:cubicBezTo>
                        <a:pt x="2" y="1"/>
                        <a:pt x="3" y="0"/>
                        <a:pt x="3" y="0"/>
                      </a:cubicBezTo>
                      <a:cubicBezTo>
                        <a:pt x="4" y="1"/>
                        <a:pt x="5" y="1"/>
                        <a:pt x="6" y="1"/>
                      </a:cubicBezTo>
                      <a:cubicBezTo>
                        <a:pt x="6" y="1"/>
                        <a:pt x="6" y="1"/>
                        <a:pt x="6" y="1"/>
                      </a:cubicBezTo>
                      <a:cubicBezTo>
                        <a:pt x="7" y="1"/>
                        <a:pt x="9" y="2"/>
                        <a:pt x="9" y="2"/>
                      </a:cubicBezTo>
                      <a:cubicBezTo>
                        <a:pt x="9" y="2"/>
                        <a:pt x="9" y="2"/>
                        <a:pt x="9" y="2"/>
                      </a:cubicBezTo>
                      <a:cubicBezTo>
                        <a:pt x="10" y="3"/>
                        <a:pt x="10" y="4"/>
                        <a:pt x="11" y="4"/>
                      </a:cubicBezTo>
                      <a:cubicBezTo>
                        <a:pt x="11" y="6"/>
                        <a:pt x="12" y="9"/>
                        <a:pt x="13" y="11"/>
                      </a:cubicBezTo>
                      <a:cubicBezTo>
                        <a:pt x="12" y="11"/>
                        <a:pt x="12" y="11"/>
                        <a:pt x="11" y="12"/>
                      </a:cubicBezTo>
                      <a:close/>
                    </a:path>
                  </a:pathLst>
                </a:custGeom>
                <a:solidFill>
                  <a:srgbClr val="575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550"/>
                <p:cNvSpPr/>
                <p:nvPr userDrawn="1"/>
              </p:nvSpPr>
              <p:spPr bwMode="auto">
                <a:xfrm>
                  <a:off x="5635" y="845"/>
                  <a:ext cx="16" cy="13"/>
                </a:xfrm>
                <a:custGeom>
                  <a:avLst/>
                  <a:gdLst>
                    <a:gd name="T0" fmla="*/ 8 w 14"/>
                    <a:gd name="T1" fmla="*/ 1 h 11"/>
                    <a:gd name="T2" fmla="*/ 10 w 14"/>
                    <a:gd name="T3" fmla="*/ 0 h 11"/>
                    <a:gd name="T4" fmla="*/ 13 w 14"/>
                    <a:gd name="T5" fmla="*/ 2 h 11"/>
                    <a:gd name="T6" fmla="*/ 14 w 14"/>
                    <a:gd name="T7" fmla="*/ 6 h 11"/>
                    <a:gd name="T8" fmla="*/ 14 w 14"/>
                    <a:gd name="T9" fmla="*/ 6 h 11"/>
                    <a:gd name="T10" fmla="*/ 13 w 14"/>
                    <a:gd name="T11" fmla="*/ 9 h 11"/>
                    <a:gd name="T12" fmla="*/ 13 w 14"/>
                    <a:gd name="T13" fmla="*/ 9 h 11"/>
                    <a:gd name="T14" fmla="*/ 9 w 14"/>
                    <a:gd name="T15" fmla="*/ 11 h 11"/>
                    <a:gd name="T16" fmla="*/ 7 w 14"/>
                    <a:gd name="T17" fmla="*/ 4 h 11"/>
                    <a:gd name="T18" fmla="*/ 9 w 14"/>
                    <a:gd name="T19" fmla="*/ 4 h 11"/>
                    <a:gd name="T20" fmla="*/ 8 w 14"/>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1">
                      <a:moveTo>
                        <a:pt x="8" y="1"/>
                      </a:moveTo>
                      <a:cubicBezTo>
                        <a:pt x="8" y="1"/>
                        <a:pt x="9" y="1"/>
                        <a:pt x="10" y="0"/>
                      </a:cubicBezTo>
                      <a:cubicBezTo>
                        <a:pt x="11" y="2"/>
                        <a:pt x="12" y="2"/>
                        <a:pt x="13" y="2"/>
                      </a:cubicBezTo>
                      <a:cubicBezTo>
                        <a:pt x="13" y="3"/>
                        <a:pt x="14" y="4"/>
                        <a:pt x="14" y="6"/>
                      </a:cubicBezTo>
                      <a:cubicBezTo>
                        <a:pt x="14" y="6"/>
                        <a:pt x="14" y="6"/>
                        <a:pt x="14" y="6"/>
                      </a:cubicBezTo>
                      <a:cubicBezTo>
                        <a:pt x="14" y="7"/>
                        <a:pt x="14" y="8"/>
                        <a:pt x="13" y="9"/>
                      </a:cubicBezTo>
                      <a:cubicBezTo>
                        <a:pt x="13" y="9"/>
                        <a:pt x="13" y="9"/>
                        <a:pt x="13" y="9"/>
                      </a:cubicBezTo>
                      <a:cubicBezTo>
                        <a:pt x="11" y="9"/>
                        <a:pt x="10" y="10"/>
                        <a:pt x="9" y="11"/>
                      </a:cubicBezTo>
                      <a:cubicBezTo>
                        <a:pt x="9" y="8"/>
                        <a:pt x="0" y="9"/>
                        <a:pt x="7" y="4"/>
                      </a:cubicBezTo>
                      <a:cubicBezTo>
                        <a:pt x="8" y="5"/>
                        <a:pt x="8" y="4"/>
                        <a:pt x="9" y="4"/>
                      </a:cubicBezTo>
                      <a:cubicBezTo>
                        <a:pt x="8" y="3"/>
                        <a:pt x="8" y="2"/>
                        <a:pt x="8" y="1"/>
                      </a:cubicBezTo>
                      <a:close/>
                    </a:path>
                  </a:pathLst>
                </a:custGeom>
                <a:solidFill>
                  <a:srgbClr val="46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551"/>
                <p:cNvSpPr/>
                <p:nvPr userDrawn="1"/>
              </p:nvSpPr>
              <p:spPr bwMode="auto">
                <a:xfrm>
                  <a:off x="5630" y="850"/>
                  <a:ext cx="6" cy="6"/>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0"/>
                        <a:pt x="4" y="3"/>
                        <a:pt x="5" y="6"/>
                      </a:cubicBezTo>
                      <a:cubicBezTo>
                        <a:pt x="2" y="5"/>
                        <a:pt x="1" y="2"/>
                        <a:pt x="0" y="0"/>
                      </a:cubicBezTo>
                      <a:close/>
                    </a:path>
                  </a:pathLst>
                </a:custGeom>
                <a:solidFill>
                  <a:srgbClr val="46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552"/>
                <p:cNvSpPr/>
                <p:nvPr userDrawn="1"/>
              </p:nvSpPr>
              <p:spPr bwMode="auto">
                <a:xfrm>
                  <a:off x="5589" y="814"/>
                  <a:ext cx="4"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2" y="3"/>
                        <a:pt x="1" y="2"/>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553"/>
                <p:cNvSpPr/>
                <p:nvPr userDrawn="1"/>
              </p:nvSpPr>
              <p:spPr bwMode="auto">
                <a:xfrm>
                  <a:off x="5593" y="817"/>
                  <a:ext cx="5" cy="5"/>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2" y="0"/>
                        <a:pt x="3" y="2"/>
                        <a:pt x="4" y="4"/>
                      </a:cubicBezTo>
                      <a:cubicBezTo>
                        <a:pt x="2" y="4"/>
                        <a:pt x="1" y="2"/>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554"/>
                <p:cNvSpPr/>
                <p:nvPr userDrawn="1"/>
              </p:nvSpPr>
              <p:spPr bwMode="auto">
                <a:xfrm>
                  <a:off x="5598" y="822"/>
                  <a:ext cx="4"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2" y="3"/>
                        <a:pt x="0" y="2"/>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555"/>
                <p:cNvSpPr/>
                <p:nvPr userDrawn="1"/>
              </p:nvSpPr>
              <p:spPr bwMode="auto">
                <a:xfrm>
                  <a:off x="5602" y="825"/>
                  <a:ext cx="5" cy="5"/>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2" y="0"/>
                        <a:pt x="3" y="2"/>
                        <a:pt x="4" y="4"/>
                      </a:cubicBezTo>
                      <a:cubicBezTo>
                        <a:pt x="3" y="4"/>
                        <a:pt x="3" y="4"/>
                        <a:pt x="2" y="4"/>
                      </a:cubicBezTo>
                      <a:cubicBezTo>
                        <a:pt x="1" y="3"/>
                        <a:pt x="1" y="2"/>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556"/>
                <p:cNvSpPr/>
                <p:nvPr userDrawn="1"/>
              </p:nvSpPr>
              <p:spPr bwMode="auto">
                <a:xfrm>
                  <a:off x="5552" y="131"/>
                  <a:ext cx="8" cy="15"/>
                </a:xfrm>
                <a:custGeom>
                  <a:avLst/>
                  <a:gdLst>
                    <a:gd name="T0" fmla="*/ 0 w 7"/>
                    <a:gd name="T1" fmla="*/ 1 h 13"/>
                    <a:gd name="T2" fmla="*/ 2 w 7"/>
                    <a:gd name="T3" fmla="*/ 0 h 13"/>
                    <a:gd name="T4" fmla="*/ 7 w 7"/>
                    <a:gd name="T5" fmla="*/ 13 h 13"/>
                    <a:gd name="T6" fmla="*/ 4 w 7"/>
                    <a:gd name="T7" fmla="*/ 11 h 13"/>
                    <a:gd name="T8" fmla="*/ 1 w 7"/>
                    <a:gd name="T9" fmla="*/ 3 h 13"/>
                    <a:gd name="T10" fmla="*/ 0 w 7"/>
                    <a:gd name="T11" fmla="*/ 1 h 13"/>
                  </a:gdLst>
                  <a:ahLst/>
                  <a:cxnLst>
                    <a:cxn ang="0">
                      <a:pos x="T0" y="T1"/>
                    </a:cxn>
                    <a:cxn ang="0">
                      <a:pos x="T2" y="T3"/>
                    </a:cxn>
                    <a:cxn ang="0">
                      <a:pos x="T4" y="T5"/>
                    </a:cxn>
                    <a:cxn ang="0">
                      <a:pos x="T6" y="T7"/>
                    </a:cxn>
                    <a:cxn ang="0">
                      <a:pos x="T8" y="T9"/>
                    </a:cxn>
                    <a:cxn ang="0">
                      <a:pos x="T10" y="T11"/>
                    </a:cxn>
                  </a:cxnLst>
                  <a:rect l="0" t="0" r="r" b="b"/>
                  <a:pathLst>
                    <a:path w="7" h="13">
                      <a:moveTo>
                        <a:pt x="0" y="1"/>
                      </a:moveTo>
                      <a:cubicBezTo>
                        <a:pt x="1" y="0"/>
                        <a:pt x="1" y="0"/>
                        <a:pt x="2" y="0"/>
                      </a:cubicBezTo>
                      <a:cubicBezTo>
                        <a:pt x="5" y="4"/>
                        <a:pt x="7" y="8"/>
                        <a:pt x="7" y="13"/>
                      </a:cubicBezTo>
                      <a:cubicBezTo>
                        <a:pt x="6" y="13"/>
                        <a:pt x="5" y="12"/>
                        <a:pt x="4" y="11"/>
                      </a:cubicBezTo>
                      <a:cubicBezTo>
                        <a:pt x="3" y="9"/>
                        <a:pt x="2" y="6"/>
                        <a:pt x="1" y="3"/>
                      </a:cubicBezTo>
                      <a:cubicBezTo>
                        <a:pt x="1" y="2"/>
                        <a:pt x="0" y="2"/>
                        <a:pt x="0" y="1"/>
                      </a:cubicBezTo>
                      <a:close/>
                    </a:path>
                  </a:pathLst>
                </a:custGeom>
                <a:solidFill>
                  <a:srgbClr val="4C53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557"/>
                <p:cNvSpPr/>
                <p:nvPr userDrawn="1"/>
              </p:nvSpPr>
              <p:spPr bwMode="auto">
                <a:xfrm>
                  <a:off x="5446" y="661"/>
                  <a:ext cx="42" cy="47"/>
                </a:xfrm>
                <a:custGeom>
                  <a:avLst/>
                  <a:gdLst>
                    <a:gd name="T0" fmla="*/ 6 w 37"/>
                    <a:gd name="T1" fmla="*/ 3 h 40"/>
                    <a:gd name="T2" fmla="*/ 30 w 37"/>
                    <a:gd name="T3" fmla="*/ 28 h 40"/>
                    <a:gd name="T4" fmla="*/ 37 w 37"/>
                    <a:gd name="T5" fmla="*/ 35 h 40"/>
                    <a:gd name="T6" fmla="*/ 30 w 37"/>
                    <a:gd name="T7" fmla="*/ 37 h 40"/>
                    <a:gd name="T8" fmla="*/ 24 w 37"/>
                    <a:gd name="T9" fmla="*/ 33 h 40"/>
                    <a:gd name="T10" fmla="*/ 4 w 37"/>
                    <a:gd name="T11" fmla="*/ 10 h 40"/>
                    <a:gd name="T12" fmla="*/ 0 w 37"/>
                    <a:gd name="T13" fmla="*/ 0 h 40"/>
                    <a:gd name="T14" fmla="*/ 6 w 37"/>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0">
                      <a:moveTo>
                        <a:pt x="6" y="3"/>
                      </a:moveTo>
                      <a:cubicBezTo>
                        <a:pt x="12" y="13"/>
                        <a:pt x="20" y="21"/>
                        <a:pt x="30" y="28"/>
                      </a:cubicBezTo>
                      <a:cubicBezTo>
                        <a:pt x="32" y="31"/>
                        <a:pt x="35" y="33"/>
                        <a:pt x="37" y="35"/>
                      </a:cubicBezTo>
                      <a:cubicBezTo>
                        <a:pt x="35" y="38"/>
                        <a:pt x="33" y="40"/>
                        <a:pt x="30" y="37"/>
                      </a:cubicBezTo>
                      <a:cubicBezTo>
                        <a:pt x="28" y="35"/>
                        <a:pt x="27" y="33"/>
                        <a:pt x="24" y="33"/>
                      </a:cubicBezTo>
                      <a:cubicBezTo>
                        <a:pt x="18" y="25"/>
                        <a:pt x="11" y="17"/>
                        <a:pt x="4" y="10"/>
                      </a:cubicBezTo>
                      <a:cubicBezTo>
                        <a:pt x="1" y="7"/>
                        <a:pt x="0" y="4"/>
                        <a:pt x="0" y="0"/>
                      </a:cubicBezTo>
                      <a:cubicBezTo>
                        <a:pt x="2" y="1"/>
                        <a:pt x="4" y="2"/>
                        <a:pt x="6" y="3"/>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558"/>
                <p:cNvSpPr/>
                <p:nvPr userDrawn="1"/>
              </p:nvSpPr>
              <p:spPr bwMode="auto">
                <a:xfrm>
                  <a:off x="5615" y="836"/>
                  <a:ext cx="7" cy="8"/>
                </a:xfrm>
                <a:custGeom>
                  <a:avLst/>
                  <a:gdLst>
                    <a:gd name="T0" fmla="*/ 0 w 6"/>
                    <a:gd name="T1" fmla="*/ 0 h 7"/>
                    <a:gd name="T2" fmla="*/ 6 w 6"/>
                    <a:gd name="T3" fmla="*/ 7 h 7"/>
                    <a:gd name="T4" fmla="*/ 4 w 6"/>
                    <a:gd name="T5" fmla="*/ 7 h 7"/>
                    <a:gd name="T6" fmla="*/ 0 w 6"/>
                    <a:gd name="T7" fmla="*/ 0 h 7"/>
                  </a:gdLst>
                  <a:ahLst/>
                  <a:cxnLst>
                    <a:cxn ang="0">
                      <a:pos x="T0" y="T1"/>
                    </a:cxn>
                    <a:cxn ang="0">
                      <a:pos x="T2" y="T3"/>
                    </a:cxn>
                    <a:cxn ang="0">
                      <a:pos x="T4" y="T5"/>
                    </a:cxn>
                    <a:cxn ang="0">
                      <a:pos x="T6" y="T7"/>
                    </a:cxn>
                  </a:cxnLst>
                  <a:rect l="0" t="0" r="r" b="b"/>
                  <a:pathLst>
                    <a:path w="6" h="7">
                      <a:moveTo>
                        <a:pt x="0" y="0"/>
                      </a:moveTo>
                      <a:cubicBezTo>
                        <a:pt x="5" y="0"/>
                        <a:pt x="4" y="4"/>
                        <a:pt x="6" y="7"/>
                      </a:cubicBezTo>
                      <a:cubicBezTo>
                        <a:pt x="5" y="7"/>
                        <a:pt x="5" y="7"/>
                        <a:pt x="4" y="7"/>
                      </a:cubicBezTo>
                      <a:cubicBezTo>
                        <a:pt x="2" y="5"/>
                        <a:pt x="1" y="2"/>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559"/>
                <p:cNvSpPr/>
                <p:nvPr userDrawn="1"/>
              </p:nvSpPr>
              <p:spPr bwMode="auto">
                <a:xfrm>
                  <a:off x="5607" y="830"/>
                  <a:ext cx="5" cy="3"/>
                </a:xfrm>
                <a:custGeom>
                  <a:avLst/>
                  <a:gdLst>
                    <a:gd name="T0" fmla="*/ 0 w 4"/>
                    <a:gd name="T1" fmla="*/ 0 h 3"/>
                    <a:gd name="T2" fmla="*/ 4 w 4"/>
                    <a:gd name="T3" fmla="*/ 3 h 3"/>
                    <a:gd name="T4" fmla="*/ 2 w 4"/>
                    <a:gd name="T5" fmla="*/ 3 h 3"/>
                    <a:gd name="T6" fmla="*/ 0 w 4"/>
                    <a:gd name="T7" fmla="*/ 0 h 3"/>
                  </a:gdLst>
                  <a:ahLst/>
                  <a:cxnLst>
                    <a:cxn ang="0">
                      <a:pos x="T0" y="T1"/>
                    </a:cxn>
                    <a:cxn ang="0">
                      <a:pos x="T2" y="T3"/>
                    </a:cxn>
                    <a:cxn ang="0">
                      <a:pos x="T4" y="T5"/>
                    </a:cxn>
                    <a:cxn ang="0">
                      <a:pos x="T6" y="T7"/>
                    </a:cxn>
                  </a:cxnLst>
                  <a:rect l="0" t="0" r="r" b="b"/>
                  <a:pathLst>
                    <a:path w="4" h="3">
                      <a:moveTo>
                        <a:pt x="0" y="0"/>
                      </a:moveTo>
                      <a:cubicBezTo>
                        <a:pt x="2" y="0"/>
                        <a:pt x="3" y="1"/>
                        <a:pt x="4" y="3"/>
                      </a:cubicBezTo>
                      <a:cubicBezTo>
                        <a:pt x="3" y="3"/>
                        <a:pt x="3" y="3"/>
                        <a:pt x="2" y="3"/>
                      </a:cubicBezTo>
                      <a:cubicBezTo>
                        <a:pt x="1" y="2"/>
                        <a:pt x="1" y="1"/>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560"/>
                <p:cNvSpPr/>
                <p:nvPr userDrawn="1"/>
              </p:nvSpPr>
              <p:spPr bwMode="auto">
                <a:xfrm>
                  <a:off x="5612" y="833"/>
                  <a:ext cx="3" cy="3"/>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1" y="0"/>
                        <a:pt x="2" y="1"/>
                        <a:pt x="3" y="2"/>
                      </a:cubicBezTo>
                      <a:cubicBezTo>
                        <a:pt x="1" y="2"/>
                        <a:pt x="0" y="1"/>
                        <a:pt x="0" y="0"/>
                      </a:cubicBezTo>
                      <a:close/>
                    </a:path>
                  </a:pathLst>
                </a:custGeom>
                <a:solidFill>
                  <a:srgbClr val="40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561"/>
                <p:cNvSpPr/>
                <p:nvPr userDrawn="1"/>
              </p:nvSpPr>
              <p:spPr bwMode="auto">
                <a:xfrm>
                  <a:off x="5542" y="787"/>
                  <a:ext cx="4" cy="3"/>
                </a:xfrm>
                <a:custGeom>
                  <a:avLst/>
                  <a:gdLst>
                    <a:gd name="T0" fmla="*/ 0 w 3"/>
                    <a:gd name="T1" fmla="*/ 1 h 2"/>
                    <a:gd name="T2" fmla="*/ 3 w 3"/>
                    <a:gd name="T3" fmla="*/ 0 h 2"/>
                    <a:gd name="T4" fmla="*/ 0 w 3"/>
                    <a:gd name="T5" fmla="*/ 1 h 2"/>
                  </a:gdLst>
                  <a:ahLst/>
                  <a:cxnLst>
                    <a:cxn ang="0">
                      <a:pos x="T0" y="T1"/>
                    </a:cxn>
                    <a:cxn ang="0">
                      <a:pos x="T2" y="T3"/>
                    </a:cxn>
                    <a:cxn ang="0">
                      <a:pos x="T4" y="T5"/>
                    </a:cxn>
                  </a:cxnLst>
                  <a:rect l="0" t="0" r="r" b="b"/>
                  <a:pathLst>
                    <a:path w="3" h="2">
                      <a:moveTo>
                        <a:pt x="0" y="1"/>
                      </a:moveTo>
                      <a:cubicBezTo>
                        <a:pt x="1" y="1"/>
                        <a:pt x="2" y="0"/>
                        <a:pt x="3" y="0"/>
                      </a:cubicBezTo>
                      <a:cubicBezTo>
                        <a:pt x="3" y="2"/>
                        <a:pt x="2" y="2"/>
                        <a:pt x="0" y="1"/>
                      </a:cubicBezTo>
                      <a:close/>
                    </a:path>
                  </a:pathLst>
                </a:custGeom>
                <a:solidFill>
                  <a:srgbClr val="DCD3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562"/>
                <p:cNvSpPr/>
                <p:nvPr userDrawn="1"/>
              </p:nvSpPr>
              <p:spPr bwMode="auto">
                <a:xfrm>
                  <a:off x="5323" y="587"/>
                  <a:ext cx="4" cy="2"/>
                </a:xfrm>
                <a:custGeom>
                  <a:avLst/>
                  <a:gdLst>
                    <a:gd name="T0" fmla="*/ 0 w 3"/>
                    <a:gd name="T1" fmla="*/ 0 h 2"/>
                    <a:gd name="T2" fmla="*/ 3 w 3"/>
                    <a:gd name="T3" fmla="*/ 0 h 2"/>
                    <a:gd name="T4" fmla="*/ 1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2" y="0"/>
                        <a:pt x="3" y="0"/>
                      </a:cubicBezTo>
                      <a:cubicBezTo>
                        <a:pt x="3" y="1"/>
                        <a:pt x="2" y="1"/>
                        <a:pt x="1" y="2"/>
                      </a:cubicBezTo>
                      <a:cubicBezTo>
                        <a:pt x="1" y="1"/>
                        <a:pt x="0" y="1"/>
                        <a:pt x="0" y="0"/>
                      </a:cubicBezTo>
                      <a:close/>
                    </a:path>
                  </a:pathLst>
                </a:custGeom>
                <a:solidFill>
                  <a:srgbClr val="AAB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563"/>
                <p:cNvSpPr/>
                <p:nvPr userDrawn="1"/>
              </p:nvSpPr>
              <p:spPr bwMode="auto">
                <a:xfrm>
                  <a:off x="5557" y="201"/>
                  <a:ext cx="6" cy="9"/>
                </a:xfrm>
                <a:custGeom>
                  <a:avLst/>
                  <a:gdLst>
                    <a:gd name="T0" fmla="*/ 0 w 5"/>
                    <a:gd name="T1" fmla="*/ 1 h 8"/>
                    <a:gd name="T2" fmla="*/ 2 w 5"/>
                    <a:gd name="T3" fmla="*/ 0 h 8"/>
                    <a:gd name="T4" fmla="*/ 5 w 5"/>
                    <a:gd name="T5" fmla="*/ 7 h 8"/>
                    <a:gd name="T6" fmla="*/ 3 w 5"/>
                    <a:gd name="T7" fmla="*/ 8 h 8"/>
                    <a:gd name="T8" fmla="*/ 1 w 5"/>
                    <a:gd name="T9" fmla="*/ 3 h 8"/>
                    <a:gd name="T10" fmla="*/ 0 w 5"/>
                    <a:gd name="T11" fmla="*/ 1 h 8"/>
                  </a:gdLst>
                  <a:ahLst/>
                  <a:cxnLst>
                    <a:cxn ang="0">
                      <a:pos x="T0" y="T1"/>
                    </a:cxn>
                    <a:cxn ang="0">
                      <a:pos x="T2" y="T3"/>
                    </a:cxn>
                    <a:cxn ang="0">
                      <a:pos x="T4" y="T5"/>
                    </a:cxn>
                    <a:cxn ang="0">
                      <a:pos x="T6" y="T7"/>
                    </a:cxn>
                    <a:cxn ang="0">
                      <a:pos x="T8" y="T9"/>
                    </a:cxn>
                    <a:cxn ang="0">
                      <a:pos x="T10" y="T11"/>
                    </a:cxn>
                  </a:cxnLst>
                  <a:rect l="0" t="0" r="r" b="b"/>
                  <a:pathLst>
                    <a:path w="5" h="8">
                      <a:moveTo>
                        <a:pt x="0" y="1"/>
                      </a:moveTo>
                      <a:cubicBezTo>
                        <a:pt x="1" y="1"/>
                        <a:pt x="2" y="1"/>
                        <a:pt x="2" y="0"/>
                      </a:cubicBezTo>
                      <a:cubicBezTo>
                        <a:pt x="3" y="3"/>
                        <a:pt x="4" y="5"/>
                        <a:pt x="5" y="7"/>
                      </a:cubicBezTo>
                      <a:cubicBezTo>
                        <a:pt x="4" y="7"/>
                        <a:pt x="4" y="8"/>
                        <a:pt x="3" y="8"/>
                      </a:cubicBezTo>
                      <a:cubicBezTo>
                        <a:pt x="2" y="6"/>
                        <a:pt x="2" y="5"/>
                        <a:pt x="1" y="3"/>
                      </a:cubicBezTo>
                      <a:cubicBezTo>
                        <a:pt x="1" y="3"/>
                        <a:pt x="0" y="2"/>
                        <a:pt x="0" y="1"/>
                      </a:cubicBezTo>
                      <a:close/>
                    </a:path>
                  </a:pathLst>
                </a:custGeom>
                <a:solidFill>
                  <a:srgbClr val="E2E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564"/>
                <p:cNvSpPr/>
                <p:nvPr userDrawn="1"/>
              </p:nvSpPr>
              <p:spPr bwMode="auto">
                <a:xfrm>
                  <a:off x="5059" y="718"/>
                  <a:ext cx="43" cy="39"/>
                </a:xfrm>
                <a:custGeom>
                  <a:avLst/>
                  <a:gdLst>
                    <a:gd name="T0" fmla="*/ 37 w 37"/>
                    <a:gd name="T1" fmla="*/ 11 h 34"/>
                    <a:gd name="T2" fmla="*/ 12 w 37"/>
                    <a:gd name="T3" fmla="*/ 32 h 34"/>
                    <a:gd name="T4" fmla="*/ 6 w 37"/>
                    <a:gd name="T5" fmla="*/ 33 h 34"/>
                    <a:gd name="T6" fmla="*/ 1 w 37"/>
                    <a:gd name="T7" fmla="*/ 24 h 34"/>
                    <a:gd name="T8" fmla="*/ 17 w 37"/>
                    <a:gd name="T9" fmla="*/ 10 h 34"/>
                    <a:gd name="T10" fmla="*/ 27 w 37"/>
                    <a:gd name="T11" fmla="*/ 0 h 34"/>
                    <a:gd name="T12" fmla="*/ 28 w 37"/>
                    <a:gd name="T13" fmla="*/ 1 h 34"/>
                    <a:gd name="T14" fmla="*/ 36 w 37"/>
                    <a:gd name="T15" fmla="*/ 7 h 34"/>
                    <a:gd name="T16" fmla="*/ 37 w 37"/>
                    <a:gd name="T17"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1"/>
                      </a:moveTo>
                      <a:cubicBezTo>
                        <a:pt x="29" y="19"/>
                        <a:pt x="19" y="23"/>
                        <a:pt x="12" y="32"/>
                      </a:cubicBezTo>
                      <a:cubicBezTo>
                        <a:pt x="10" y="34"/>
                        <a:pt x="8" y="33"/>
                        <a:pt x="6" y="33"/>
                      </a:cubicBezTo>
                      <a:cubicBezTo>
                        <a:pt x="0" y="32"/>
                        <a:pt x="0" y="28"/>
                        <a:pt x="1" y="24"/>
                      </a:cubicBezTo>
                      <a:cubicBezTo>
                        <a:pt x="4" y="17"/>
                        <a:pt x="12" y="15"/>
                        <a:pt x="17" y="10"/>
                      </a:cubicBezTo>
                      <a:cubicBezTo>
                        <a:pt x="20" y="6"/>
                        <a:pt x="24" y="3"/>
                        <a:pt x="27" y="0"/>
                      </a:cubicBezTo>
                      <a:cubicBezTo>
                        <a:pt x="27" y="0"/>
                        <a:pt x="28" y="0"/>
                        <a:pt x="28" y="1"/>
                      </a:cubicBezTo>
                      <a:cubicBezTo>
                        <a:pt x="31" y="3"/>
                        <a:pt x="33" y="5"/>
                        <a:pt x="36" y="7"/>
                      </a:cubicBezTo>
                      <a:cubicBezTo>
                        <a:pt x="37" y="8"/>
                        <a:pt x="37" y="10"/>
                        <a:pt x="37" y="11"/>
                      </a:cubicBezTo>
                      <a:close/>
                    </a:path>
                  </a:pathLst>
                </a:custGeom>
                <a:solidFill>
                  <a:srgbClr val="B7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565"/>
                <p:cNvSpPr/>
                <p:nvPr userDrawn="1"/>
              </p:nvSpPr>
              <p:spPr bwMode="auto">
                <a:xfrm>
                  <a:off x="5116" y="649"/>
                  <a:ext cx="58" cy="51"/>
                </a:xfrm>
                <a:custGeom>
                  <a:avLst/>
                  <a:gdLst>
                    <a:gd name="T0" fmla="*/ 14 w 50"/>
                    <a:gd name="T1" fmla="*/ 25 h 44"/>
                    <a:gd name="T2" fmla="*/ 32 w 50"/>
                    <a:gd name="T3" fmla="*/ 11 h 44"/>
                    <a:gd name="T4" fmla="*/ 50 w 50"/>
                    <a:gd name="T5" fmla="*/ 0 h 44"/>
                    <a:gd name="T6" fmla="*/ 35 w 50"/>
                    <a:gd name="T7" fmla="*/ 16 h 44"/>
                    <a:gd name="T8" fmla="*/ 10 w 50"/>
                    <a:gd name="T9" fmla="*/ 39 h 44"/>
                    <a:gd name="T10" fmla="*/ 0 w 50"/>
                    <a:gd name="T11" fmla="*/ 44 h 44"/>
                    <a:gd name="T12" fmla="*/ 9 w 50"/>
                    <a:gd name="T13" fmla="*/ 34 h 44"/>
                    <a:gd name="T14" fmla="*/ 14 w 50"/>
                    <a:gd name="T15" fmla="*/ 2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4">
                      <a:moveTo>
                        <a:pt x="14" y="25"/>
                      </a:moveTo>
                      <a:cubicBezTo>
                        <a:pt x="22" y="23"/>
                        <a:pt x="28" y="16"/>
                        <a:pt x="32" y="11"/>
                      </a:cubicBezTo>
                      <a:cubicBezTo>
                        <a:pt x="37" y="3"/>
                        <a:pt x="43" y="3"/>
                        <a:pt x="50" y="0"/>
                      </a:cubicBezTo>
                      <a:cubicBezTo>
                        <a:pt x="48" y="7"/>
                        <a:pt x="40" y="11"/>
                        <a:pt x="35" y="16"/>
                      </a:cubicBezTo>
                      <a:cubicBezTo>
                        <a:pt x="27" y="24"/>
                        <a:pt x="18" y="31"/>
                        <a:pt x="10" y="39"/>
                      </a:cubicBezTo>
                      <a:cubicBezTo>
                        <a:pt x="8" y="44"/>
                        <a:pt x="5" y="44"/>
                        <a:pt x="0" y="44"/>
                      </a:cubicBezTo>
                      <a:cubicBezTo>
                        <a:pt x="1" y="39"/>
                        <a:pt x="6" y="37"/>
                        <a:pt x="9" y="34"/>
                      </a:cubicBezTo>
                      <a:cubicBezTo>
                        <a:pt x="11" y="31"/>
                        <a:pt x="16" y="30"/>
                        <a:pt x="14" y="25"/>
                      </a:cubicBezTo>
                      <a:close/>
                    </a:path>
                  </a:pathLst>
                </a:custGeom>
                <a:solidFill>
                  <a:srgbClr val="AF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566"/>
                <p:cNvSpPr/>
                <p:nvPr userDrawn="1"/>
              </p:nvSpPr>
              <p:spPr bwMode="auto">
                <a:xfrm>
                  <a:off x="5026" y="746"/>
                  <a:ext cx="41" cy="35"/>
                </a:xfrm>
                <a:custGeom>
                  <a:avLst/>
                  <a:gdLst>
                    <a:gd name="T0" fmla="*/ 30 w 36"/>
                    <a:gd name="T1" fmla="*/ 0 h 31"/>
                    <a:gd name="T2" fmla="*/ 32 w 36"/>
                    <a:gd name="T3" fmla="*/ 2 h 31"/>
                    <a:gd name="T4" fmla="*/ 36 w 36"/>
                    <a:gd name="T5" fmla="*/ 8 h 31"/>
                    <a:gd name="T6" fmla="*/ 14 w 36"/>
                    <a:gd name="T7" fmla="*/ 23 h 31"/>
                    <a:gd name="T8" fmla="*/ 12 w 36"/>
                    <a:gd name="T9" fmla="*/ 25 h 31"/>
                    <a:gd name="T10" fmla="*/ 2 w 36"/>
                    <a:gd name="T11" fmla="*/ 31 h 31"/>
                    <a:gd name="T12" fmla="*/ 0 w 36"/>
                    <a:gd name="T13" fmla="*/ 30 h 31"/>
                    <a:gd name="T14" fmla="*/ 4 w 36"/>
                    <a:gd name="T15" fmla="*/ 15 h 31"/>
                    <a:gd name="T16" fmla="*/ 8 w 36"/>
                    <a:gd name="T17" fmla="*/ 11 h 31"/>
                    <a:gd name="T18" fmla="*/ 17 w 36"/>
                    <a:gd name="T19" fmla="*/ 5 h 31"/>
                    <a:gd name="T20" fmla="*/ 26 w 36"/>
                    <a:gd name="T21" fmla="*/ 2 h 31"/>
                    <a:gd name="T22" fmla="*/ 28 w 36"/>
                    <a:gd name="T23" fmla="*/ 1 h 31"/>
                    <a:gd name="T24" fmla="*/ 30 w 36"/>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0" y="0"/>
                      </a:moveTo>
                      <a:cubicBezTo>
                        <a:pt x="32" y="0"/>
                        <a:pt x="33" y="1"/>
                        <a:pt x="32" y="2"/>
                      </a:cubicBezTo>
                      <a:cubicBezTo>
                        <a:pt x="30" y="7"/>
                        <a:pt x="35" y="6"/>
                        <a:pt x="36" y="8"/>
                      </a:cubicBezTo>
                      <a:cubicBezTo>
                        <a:pt x="31" y="16"/>
                        <a:pt x="21" y="18"/>
                        <a:pt x="14" y="23"/>
                      </a:cubicBezTo>
                      <a:cubicBezTo>
                        <a:pt x="13" y="24"/>
                        <a:pt x="12" y="25"/>
                        <a:pt x="12" y="25"/>
                      </a:cubicBezTo>
                      <a:cubicBezTo>
                        <a:pt x="8" y="27"/>
                        <a:pt x="6" y="30"/>
                        <a:pt x="2" y="31"/>
                      </a:cubicBezTo>
                      <a:cubicBezTo>
                        <a:pt x="1" y="31"/>
                        <a:pt x="0" y="31"/>
                        <a:pt x="0" y="30"/>
                      </a:cubicBezTo>
                      <a:cubicBezTo>
                        <a:pt x="0" y="25"/>
                        <a:pt x="4" y="20"/>
                        <a:pt x="4" y="15"/>
                      </a:cubicBezTo>
                      <a:cubicBezTo>
                        <a:pt x="4" y="12"/>
                        <a:pt x="6" y="11"/>
                        <a:pt x="8" y="11"/>
                      </a:cubicBezTo>
                      <a:cubicBezTo>
                        <a:pt x="13" y="12"/>
                        <a:pt x="15" y="9"/>
                        <a:pt x="17" y="5"/>
                      </a:cubicBezTo>
                      <a:cubicBezTo>
                        <a:pt x="20" y="4"/>
                        <a:pt x="23" y="3"/>
                        <a:pt x="26" y="2"/>
                      </a:cubicBezTo>
                      <a:cubicBezTo>
                        <a:pt x="26" y="0"/>
                        <a:pt x="27" y="0"/>
                        <a:pt x="28" y="1"/>
                      </a:cubicBezTo>
                      <a:cubicBezTo>
                        <a:pt x="29" y="0"/>
                        <a:pt x="29" y="0"/>
                        <a:pt x="30" y="0"/>
                      </a:cubicBezTo>
                      <a:close/>
                    </a:path>
                  </a:pathLst>
                </a:custGeom>
                <a:solidFill>
                  <a:srgbClr val="B4AF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567"/>
                <p:cNvSpPr/>
                <p:nvPr userDrawn="1"/>
              </p:nvSpPr>
              <p:spPr bwMode="auto">
                <a:xfrm>
                  <a:off x="5093" y="700"/>
                  <a:ext cx="33" cy="32"/>
                </a:xfrm>
                <a:custGeom>
                  <a:avLst/>
                  <a:gdLst>
                    <a:gd name="T0" fmla="*/ 8 w 29"/>
                    <a:gd name="T1" fmla="*/ 27 h 28"/>
                    <a:gd name="T2" fmla="*/ 6 w 29"/>
                    <a:gd name="T3" fmla="*/ 23 h 28"/>
                    <a:gd name="T4" fmla="*/ 8 w 29"/>
                    <a:gd name="T5" fmla="*/ 11 h 28"/>
                    <a:gd name="T6" fmla="*/ 8 w 29"/>
                    <a:gd name="T7" fmla="*/ 9 h 28"/>
                    <a:gd name="T8" fmla="*/ 6 w 29"/>
                    <a:gd name="T9" fmla="*/ 5 h 28"/>
                    <a:gd name="T10" fmla="*/ 10 w 29"/>
                    <a:gd name="T11" fmla="*/ 2 h 28"/>
                    <a:gd name="T12" fmla="*/ 20 w 29"/>
                    <a:gd name="T13" fmla="*/ 8 h 28"/>
                    <a:gd name="T14" fmla="*/ 29 w 29"/>
                    <a:gd name="T15" fmla="*/ 11 h 28"/>
                    <a:gd name="T16" fmla="*/ 17 w 29"/>
                    <a:gd name="T17" fmla="*/ 21 h 28"/>
                    <a:gd name="T18" fmla="*/ 8 w 29"/>
                    <a:gd name="T19"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8" y="27"/>
                      </a:moveTo>
                      <a:cubicBezTo>
                        <a:pt x="7" y="26"/>
                        <a:pt x="6" y="25"/>
                        <a:pt x="6" y="23"/>
                      </a:cubicBezTo>
                      <a:cubicBezTo>
                        <a:pt x="0" y="17"/>
                        <a:pt x="8" y="15"/>
                        <a:pt x="8" y="11"/>
                      </a:cubicBezTo>
                      <a:cubicBezTo>
                        <a:pt x="8" y="10"/>
                        <a:pt x="8" y="10"/>
                        <a:pt x="8" y="9"/>
                      </a:cubicBezTo>
                      <a:cubicBezTo>
                        <a:pt x="7" y="8"/>
                        <a:pt x="6" y="6"/>
                        <a:pt x="6" y="5"/>
                      </a:cubicBezTo>
                      <a:cubicBezTo>
                        <a:pt x="6" y="3"/>
                        <a:pt x="6" y="0"/>
                        <a:pt x="10" y="2"/>
                      </a:cubicBezTo>
                      <a:cubicBezTo>
                        <a:pt x="13" y="4"/>
                        <a:pt x="19" y="1"/>
                        <a:pt x="20" y="8"/>
                      </a:cubicBezTo>
                      <a:cubicBezTo>
                        <a:pt x="20" y="10"/>
                        <a:pt x="26" y="8"/>
                        <a:pt x="29" y="11"/>
                      </a:cubicBezTo>
                      <a:cubicBezTo>
                        <a:pt x="23" y="13"/>
                        <a:pt x="19" y="16"/>
                        <a:pt x="17" y="21"/>
                      </a:cubicBezTo>
                      <a:cubicBezTo>
                        <a:pt x="15" y="25"/>
                        <a:pt x="13" y="28"/>
                        <a:pt x="8" y="27"/>
                      </a:cubicBezTo>
                      <a:close/>
                    </a:path>
                  </a:pathLst>
                </a:custGeom>
                <a:solidFill>
                  <a:srgbClr val="BEB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568"/>
                <p:cNvSpPr/>
                <p:nvPr userDrawn="1"/>
              </p:nvSpPr>
              <p:spPr bwMode="auto">
                <a:xfrm>
                  <a:off x="5087" y="706"/>
                  <a:ext cx="15" cy="13"/>
                </a:xfrm>
                <a:custGeom>
                  <a:avLst/>
                  <a:gdLst>
                    <a:gd name="T0" fmla="*/ 3 w 13"/>
                    <a:gd name="T1" fmla="*/ 10 h 11"/>
                    <a:gd name="T2" fmla="*/ 1 w 13"/>
                    <a:gd name="T3" fmla="*/ 3 h 11"/>
                    <a:gd name="T4" fmla="*/ 13 w 13"/>
                    <a:gd name="T5" fmla="*/ 3 h 11"/>
                    <a:gd name="T6" fmla="*/ 13 w 13"/>
                    <a:gd name="T7" fmla="*/ 4 h 11"/>
                    <a:gd name="T8" fmla="*/ 3 w 13"/>
                    <a:gd name="T9" fmla="*/ 10 h 11"/>
                  </a:gdLst>
                  <a:ahLst/>
                  <a:cxnLst>
                    <a:cxn ang="0">
                      <a:pos x="T0" y="T1"/>
                    </a:cxn>
                    <a:cxn ang="0">
                      <a:pos x="T2" y="T3"/>
                    </a:cxn>
                    <a:cxn ang="0">
                      <a:pos x="T4" y="T5"/>
                    </a:cxn>
                    <a:cxn ang="0">
                      <a:pos x="T6" y="T7"/>
                    </a:cxn>
                    <a:cxn ang="0">
                      <a:pos x="T8" y="T9"/>
                    </a:cxn>
                  </a:cxnLst>
                  <a:rect l="0" t="0" r="r" b="b"/>
                  <a:pathLst>
                    <a:path w="13" h="11">
                      <a:moveTo>
                        <a:pt x="3" y="10"/>
                      </a:moveTo>
                      <a:cubicBezTo>
                        <a:pt x="2" y="8"/>
                        <a:pt x="0" y="6"/>
                        <a:pt x="1" y="3"/>
                      </a:cubicBezTo>
                      <a:cubicBezTo>
                        <a:pt x="5" y="0"/>
                        <a:pt x="9" y="4"/>
                        <a:pt x="13" y="3"/>
                      </a:cubicBezTo>
                      <a:cubicBezTo>
                        <a:pt x="13" y="4"/>
                        <a:pt x="13" y="4"/>
                        <a:pt x="13" y="4"/>
                      </a:cubicBezTo>
                      <a:cubicBezTo>
                        <a:pt x="13" y="11"/>
                        <a:pt x="8" y="11"/>
                        <a:pt x="3" y="10"/>
                      </a:cubicBezTo>
                      <a:close/>
                    </a:path>
                  </a:pathLst>
                </a:custGeom>
                <a:solidFill>
                  <a:srgbClr val="BEB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569"/>
                <p:cNvSpPr/>
                <p:nvPr userDrawn="1"/>
              </p:nvSpPr>
              <p:spPr bwMode="auto">
                <a:xfrm>
                  <a:off x="5056" y="745"/>
                  <a:ext cx="2" cy="3"/>
                </a:xfrm>
                <a:custGeom>
                  <a:avLst/>
                  <a:gdLst>
                    <a:gd name="T0" fmla="*/ 2 w 2"/>
                    <a:gd name="T1" fmla="*/ 2 h 3"/>
                    <a:gd name="T2" fmla="*/ 0 w 2"/>
                    <a:gd name="T3" fmla="*/ 3 h 3"/>
                    <a:gd name="T4" fmla="*/ 2 w 2"/>
                    <a:gd name="T5" fmla="*/ 2 h 3"/>
                  </a:gdLst>
                  <a:ahLst/>
                  <a:cxnLst>
                    <a:cxn ang="0">
                      <a:pos x="T0" y="T1"/>
                    </a:cxn>
                    <a:cxn ang="0">
                      <a:pos x="T2" y="T3"/>
                    </a:cxn>
                    <a:cxn ang="0">
                      <a:pos x="T4" y="T5"/>
                    </a:cxn>
                  </a:cxnLst>
                  <a:rect l="0" t="0" r="r" b="b"/>
                  <a:pathLst>
                    <a:path w="2" h="3">
                      <a:moveTo>
                        <a:pt x="2" y="2"/>
                      </a:moveTo>
                      <a:cubicBezTo>
                        <a:pt x="1" y="2"/>
                        <a:pt x="0" y="2"/>
                        <a:pt x="0" y="3"/>
                      </a:cubicBezTo>
                      <a:cubicBezTo>
                        <a:pt x="0" y="1"/>
                        <a:pt x="0" y="0"/>
                        <a:pt x="2" y="2"/>
                      </a:cubicBezTo>
                      <a:close/>
                    </a:path>
                  </a:pathLst>
                </a:custGeom>
                <a:solidFill>
                  <a:srgbClr val="B7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570"/>
                <p:cNvSpPr/>
                <p:nvPr userDrawn="1"/>
              </p:nvSpPr>
              <p:spPr bwMode="auto">
                <a:xfrm>
                  <a:off x="5035" y="535"/>
                  <a:ext cx="164" cy="63"/>
                </a:xfrm>
                <a:custGeom>
                  <a:avLst/>
                  <a:gdLst>
                    <a:gd name="T0" fmla="*/ 13 w 142"/>
                    <a:gd name="T1" fmla="*/ 26 h 55"/>
                    <a:gd name="T2" fmla="*/ 15 w 142"/>
                    <a:gd name="T3" fmla="*/ 25 h 55"/>
                    <a:gd name="T4" fmla="*/ 36 w 142"/>
                    <a:gd name="T5" fmla="*/ 32 h 55"/>
                    <a:gd name="T6" fmla="*/ 48 w 142"/>
                    <a:gd name="T7" fmla="*/ 24 h 55"/>
                    <a:gd name="T8" fmla="*/ 50 w 142"/>
                    <a:gd name="T9" fmla="*/ 21 h 55"/>
                    <a:gd name="T10" fmla="*/ 61 w 142"/>
                    <a:gd name="T11" fmla="*/ 20 h 55"/>
                    <a:gd name="T12" fmla="*/ 66 w 142"/>
                    <a:gd name="T13" fmla="*/ 14 h 55"/>
                    <a:gd name="T14" fmla="*/ 68 w 142"/>
                    <a:gd name="T15" fmla="*/ 11 h 55"/>
                    <a:gd name="T16" fmla="*/ 70 w 142"/>
                    <a:gd name="T17" fmla="*/ 10 h 55"/>
                    <a:gd name="T18" fmla="*/ 83 w 142"/>
                    <a:gd name="T19" fmla="*/ 11 h 55"/>
                    <a:gd name="T20" fmla="*/ 111 w 142"/>
                    <a:gd name="T21" fmla="*/ 8 h 55"/>
                    <a:gd name="T22" fmla="*/ 139 w 142"/>
                    <a:gd name="T23" fmla="*/ 7 h 55"/>
                    <a:gd name="T24" fmla="*/ 141 w 142"/>
                    <a:gd name="T25" fmla="*/ 10 h 55"/>
                    <a:gd name="T26" fmla="*/ 138 w 142"/>
                    <a:gd name="T27" fmla="*/ 15 h 55"/>
                    <a:gd name="T28" fmla="*/ 116 w 142"/>
                    <a:gd name="T29" fmla="*/ 16 h 55"/>
                    <a:gd name="T30" fmla="*/ 48 w 142"/>
                    <a:gd name="T31" fmla="*/ 42 h 55"/>
                    <a:gd name="T32" fmla="*/ 28 w 142"/>
                    <a:gd name="T33" fmla="*/ 48 h 55"/>
                    <a:gd name="T34" fmla="*/ 10 w 142"/>
                    <a:gd name="T35" fmla="*/ 54 h 55"/>
                    <a:gd name="T36" fmla="*/ 10 w 142"/>
                    <a:gd name="T37" fmla="*/ 30 h 55"/>
                    <a:gd name="T38" fmla="*/ 13 w 142"/>
                    <a:gd name="T39"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55">
                      <a:moveTo>
                        <a:pt x="13" y="26"/>
                      </a:moveTo>
                      <a:cubicBezTo>
                        <a:pt x="14" y="26"/>
                        <a:pt x="14" y="26"/>
                        <a:pt x="15" y="25"/>
                      </a:cubicBezTo>
                      <a:cubicBezTo>
                        <a:pt x="22" y="28"/>
                        <a:pt x="30" y="24"/>
                        <a:pt x="36" y="32"/>
                      </a:cubicBezTo>
                      <a:cubicBezTo>
                        <a:pt x="37" y="34"/>
                        <a:pt x="47" y="32"/>
                        <a:pt x="48" y="24"/>
                      </a:cubicBezTo>
                      <a:cubicBezTo>
                        <a:pt x="49" y="23"/>
                        <a:pt x="49" y="22"/>
                        <a:pt x="50" y="21"/>
                      </a:cubicBezTo>
                      <a:cubicBezTo>
                        <a:pt x="54" y="19"/>
                        <a:pt x="57" y="18"/>
                        <a:pt x="61" y="20"/>
                      </a:cubicBezTo>
                      <a:cubicBezTo>
                        <a:pt x="66" y="22"/>
                        <a:pt x="70" y="22"/>
                        <a:pt x="66" y="14"/>
                      </a:cubicBezTo>
                      <a:cubicBezTo>
                        <a:pt x="65" y="13"/>
                        <a:pt x="66" y="12"/>
                        <a:pt x="68" y="11"/>
                      </a:cubicBezTo>
                      <a:cubicBezTo>
                        <a:pt x="68" y="10"/>
                        <a:pt x="69" y="10"/>
                        <a:pt x="70" y="10"/>
                      </a:cubicBezTo>
                      <a:cubicBezTo>
                        <a:pt x="74" y="10"/>
                        <a:pt x="79" y="10"/>
                        <a:pt x="83" y="11"/>
                      </a:cubicBezTo>
                      <a:cubicBezTo>
                        <a:pt x="93" y="14"/>
                        <a:pt x="103" y="13"/>
                        <a:pt x="111" y="8"/>
                      </a:cubicBezTo>
                      <a:cubicBezTo>
                        <a:pt x="120" y="2"/>
                        <a:pt x="129" y="0"/>
                        <a:pt x="139" y="7"/>
                      </a:cubicBezTo>
                      <a:cubicBezTo>
                        <a:pt x="140" y="8"/>
                        <a:pt x="142" y="9"/>
                        <a:pt x="141" y="10"/>
                      </a:cubicBezTo>
                      <a:cubicBezTo>
                        <a:pt x="141" y="13"/>
                        <a:pt x="140" y="14"/>
                        <a:pt x="138" y="15"/>
                      </a:cubicBezTo>
                      <a:cubicBezTo>
                        <a:pt x="130" y="11"/>
                        <a:pt x="123" y="15"/>
                        <a:pt x="116" y="16"/>
                      </a:cubicBezTo>
                      <a:cubicBezTo>
                        <a:pt x="94" y="26"/>
                        <a:pt x="72" y="36"/>
                        <a:pt x="48" y="42"/>
                      </a:cubicBezTo>
                      <a:cubicBezTo>
                        <a:pt x="41" y="43"/>
                        <a:pt x="35" y="46"/>
                        <a:pt x="28" y="48"/>
                      </a:cubicBezTo>
                      <a:cubicBezTo>
                        <a:pt x="21" y="48"/>
                        <a:pt x="17" y="55"/>
                        <a:pt x="10" y="54"/>
                      </a:cubicBezTo>
                      <a:cubicBezTo>
                        <a:pt x="0" y="47"/>
                        <a:pt x="0" y="37"/>
                        <a:pt x="10" y="30"/>
                      </a:cubicBezTo>
                      <a:cubicBezTo>
                        <a:pt x="12" y="29"/>
                        <a:pt x="12" y="28"/>
                        <a:pt x="13" y="26"/>
                      </a:cubicBezTo>
                      <a:close/>
                    </a:path>
                  </a:pathLst>
                </a:custGeom>
                <a:solidFill>
                  <a:srgbClr val="B7BB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571"/>
                <p:cNvSpPr/>
                <p:nvPr userDrawn="1"/>
              </p:nvSpPr>
              <p:spPr bwMode="auto">
                <a:xfrm>
                  <a:off x="5101" y="573"/>
                  <a:ext cx="58" cy="38"/>
                </a:xfrm>
                <a:custGeom>
                  <a:avLst/>
                  <a:gdLst>
                    <a:gd name="T0" fmla="*/ 50 w 50"/>
                    <a:gd name="T1" fmla="*/ 12 h 33"/>
                    <a:gd name="T2" fmla="*/ 38 w 50"/>
                    <a:gd name="T3" fmla="*/ 20 h 33"/>
                    <a:gd name="T4" fmla="*/ 4 w 50"/>
                    <a:gd name="T5" fmla="*/ 27 h 33"/>
                    <a:gd name="T6" fmla="*/ 2 w 50"/>
                    <a:gd name="T7" fmla="*/ 21 h 33"/>
                    <a:gd name="T8" fmla="*/ 9 w 50"/>
                    <a:gd name="T9" fmla="*/ 14 h 33"/>
                    <a:gd name="T10" fmla="*/ 11 w 50"/>
                    <a:gd name="T11" fmla="*/ 12 h 33"/>
                    <a:gd name="T12" fmla="*/ 13 w 50"/>
                    <a:gd name="T13" fmla="*/ 6 h 33"/>
                    <a:gd name="T14" fmla="*/ 15 w 50"/>
                    <a:gd name="T15" fmla="*/ 6 h 33"/>
                    <a:gd name="T16" fmla="*/ 20 w 50"/>
                    <a:gd name="T17" fmla="*/ 7 h 33"/>
                    <a:gd name="T18" fmla="*/ 32 w 50"/>
                    <a:gd name="T19" fmla="*/ 5 h 33"/>
                    <a:gd name="T20" fmla="*/ 50 w 50"/>
                    <a:gd name="T21"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3">
                      <a:moveTo>
                        <a:pt x="50" y="12"/>
                      </a:moveTo>
                      <a:cubicBezTo>
                        <a:pt x="46" y="15"/>
                        <a:pt x="43" y="19"/>
                        <a:pt x="38" y="20"/>
                      </a:cubicBezTo>
                      <a:cubicBezTo>
                        <a:pt x="29" y="33"/>
                        <a:pt x="16" y="25"/>
                        <a:pt x="4" y="27"/>
                      </a:cubicBezTo>
                      <a:cubicBezTo>
                        <a:pt x="1" y="28"/>
                        <a:pt x="0" y="24"/>
                        <a:pt x="2" y="21"/>
                      </a:cubicBezTo>
                      <a:cubicBezTo>
                        <a:pt x="3" y="18"/>
                        <a:pt x="6" y="16"/>
                        <a:pt x="9" y="14"/>
                      </a:cubicBezTo>
                      <a:cubicBezTo>
                        <a:pt x="9" y="12"/>
                        <a:pt x="11" y="14"/>
                        <a:pt x="11" y="12"/>
                      </a:cubicBezTo>
                      <a:cubicBezTo>
                        <a:pt x="10" y="9"/>
                        <a:pt x="10" y="8"/>
                        <a:pt x="13" y="6"/>
                      </a:cubicBezTo>
                      <a:cubicBezTo>
                        <a:pt x="13" y="6"/>
                        <a:pt x="14" y="6"/>
                        <a:pt x="15" y="6"/>
                      </a:cubicBezTo>
                      <a:cubicBezTo>
                        <a:pt x="17" y="7"/>
                        <a:pt x="18" y="7"/>
                        <a:pt x="20" y="7"/>
                      </a:cubicBezTo>
                      <a:cubicBezTo>
                        <a:pt x="24" y="5"/>
                        <a:pt x="27" y="0"/>
                        <a:pt x="32" y="5"/>
                      </a:cubicBezTo>
                      <a:cubicBezTo>
                        <a:pt x="35" y="14"/>
                        <a:pt x="43" y="13"/>
                        <a:pt x="50" y="12"/>
                      </a:cubicBezTo>
                      <a:close/>
                    </a:path>
                  </a:pathLst>
                </a:custGeom>
                <a:solidFill>
                  <a:srgbClr val="D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572"/>
                <p:cNvSpPr/>
                <p:nvPr userDrawn="1"/>
              </p:nvSpPr>
              <p:spPr bwMode="auto">
                <a:xfrm>
                  <a:off x="5063" y="553"/>
                  <a:ext cx="107" cy="43"/>
                </a:xfrm>
                <a:custGeom>
                  <a:avLst/>
                  <a:gdLst>
                    <a:gd name="T0" fmla="*/ 2 w 93"/>
                    <a:gd name="T1" fmla="*/ 30 h 37"/>
                    <a:gd name="T2" fmla="*/ 32 w 93"/>
                    <a:gd name="T3" fmla="*/ 22 h 37"/>
                    <a:gd name="T4" fmla="*/ 44 w 93"/>
                    <a:gd name="T5" fmla="*/ 17 h 37"/>
                    <a:gd name="T6" fmla="*/ 82 w 93"/>
                    <a:gd name="T7" fmla="*/ 2 h 37"/>
                    <a:gd name="T8" fmla="*/ 92 w 93"/>
                    <a:gd name="T9" fmla="*/ 0 h 37"/>
                    <a:gd name="T10" fmla="*/ 91 w 93"/>
                    <a:gd name="T11" fmla="*/ 5 h 37"/>
                    <a:gd name="T12" fmla="*/ 71 w 93"/>
                    <a:gd name="T13" fmla="*/ 19 h 37"/>
                    <a:gd name="T14" fmla="*/ 53 w 93"/>
                    <a:gd name="T15" fmla="*/ 21 h 37"/>
                    <a:gd name="T16" fmla="*/ 20 w 93"/>
                    <a:gd name="T17" fmla="*/ 32 h 37"/>
                    <a:gd name="T18" fmla="*/ 0 w 93"/>
                    <a:gd name="T19" fmla="*/ 31 h 37"/>
                    <a:gd name="T20" fmla="*/ 2 w 93"/>
                    <a:gd name="T2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7">
                      <a:moveTo>
                        <a:pt x="2" y="30"/>
                      </a:moveTo>
                      <a:cubicBezTo>
                        <a:pt x="12" y="25"/>
                        <a:pt x="21" y="22"/>
                        <a:pt x="32" y="22"/>
                      </a:cubicBezTo>
                      <a:cubicBezTo>
                        <a:pt x="37" y="21"/>
                        <a:pt x="40" y="19"/>
                        <a:pt x="44" y="17"/>
                      </a:cubicBezTo>
                      <a:cubicBezTo>
                        <a:pt x="56" y="10"/>
                        <a:pt x="69" y="8"/>
                        <a:pt x="82" y="2"/>
                      </a:cubicBezTo>
                      <a:cubicBezTo>
                        <a:pt x="85" y="1"/>
                        <a:pt x="88" y="1"/>
                        <a:pt x="92" y="0"/>
                      </a:cubicBezTo>
                      <a:cubicBezTo>
                        <a:pt x="92" y="2"/>
                        <a:pt x="93" y="5"/>
                        <a:pt x="91" y="5"/>
                      </a:cubicBezTo>
                      <a:cubicBezTo>
                        <a:pt x="81" y="5"/>
                        <a:pt x="78" y="14"/>
                        <a:pt x="71" y="19"/>
                      </a:cubicBezTo>
                      <a:cubicBezTo>
                        <a:pt x="65" y="17"/>
                        <a:pt x="59" y="18"/>
                        <a:pt x="53" y="21"/>
                      </a:cubicBezTo>
                      <a:cubicBezTo>
                        <a:pt x="41" y="23"/>
                        <a:pt x="31" y="29"/>
                        <a:pt x="20" y="32"/>
                      </a:cubicBezTo>
                      <a:cubicBezTo>
                        <a:pt x="13" y="35"/>
                        <a:pt x="6" y="37"/>
                        <a:pt x="0" y="31"/>
                      </a:cubicBezTo>
                      <a:cubicBezTo>
                        <a:pt x="0" y="30"/>
                        <a:pt x="1" y="29"/>
                        <a:pt x="2" y="30"/>
                      </a:cubicBezTo>
                      <a:close/>
                    </a:path>
                  </a:pathLst>
                </a:custGeom>
                <a:solidFill>
                  <a:srgbClr val="D2D5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573"/>
                <p:cNvSpPr/>
                <p:nvPr userDrawn="1"/>
              </p:nvSpPr>
              <p:spPr bwMode="auto">
                <a:xfrm>
                  <a:off x="5116" y="567"/>
                  <a:ext cx="29" cy="20"/>
                </a:xfrm>
                <a:custGeom>
                  <a:avLst/>
                  <a:gdLst>
                    <a:gd name="T0" fmla="*/ 8 w 25"/>
                    <a:gd name="T1" fmla="*/ 7 h 17"/>
                    <a:gd name="T2" fmla="*/ 25 w 25"/>
                    <a:gd name="T3" fmla="*/ 7 h 17"/>
                    <a:gd name="T4" fmla="*/ 19 w 25"/>
                    <a:gd name="T5" fmla="*/ 10 h 17"/>
                    <a:gd name="T6" fmla="*/ 11 w 25"/>
                    <a:gd name="T7" fmla="*/ 13 h 17"/>
                    <a:gd name="T8" fmla="*/ 6 w 25"/>
                    <a:gd name="T9" fmla="*/ 15 h 17"/>
                    <a:gd name="T10" fmla="*/ 2 w 25"/>
                    <a:gd name="T11" fmla="*/ 12 h 17"/>
                    <a:gd name="T12" fmla="*/ 2 w 25"/>
                    <a:gd name="T13" fmla="*/ 12 h 17"/>
                    <a:gd name="T14" fmla="*/ 8 w 25"/>
                    <a:gd name="T15" fmla="*/ 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7">
                      <a:moveTo>
                        <a:pt x="8" y="7"/>
                      </a:moveTo>
                      <a:cubicBezTo>
                        <a:pt x="16" y="0"/>
                        <a:pt x="16" y="0"/>
                        <a:pt x="25" y="7"/>
                      </a:cubicBezTo>
                      <a:cubicBezTo>
                        <a:pt x="23" y="8"/>
                        <a:pt x="21" y="9"/>
                        <a:pt x="19" y="10"/>
                      </a:cubicBezTo>
                      <a:cubicBezTo>
                        <a:pt x="16" y="9"/>
                        <a:pt x="13" y="9"/>
                        <a:pt x="11" y="13"/>
                      </a:cubicBezTo>
                      <a:cubicBezTo>
                        <a:pt x="10" y="15"/>
                        <a:pt x="9" y="17"/>
                        <a:pt x="6" y="15"/>
                      </a:cubicBezTo>
                      <a:cubicBezTo>
                        <a:pt x="4" y="14"/>
                        <a:pt x="4" y="12"/>
                        <a:pt x="2" y="12"/>
                      </a:cubicBezTo>
                      <a:cubicBezTo>
                        <a:pt x="2" y="12"/>
                        <a:pt x="2" y="12"/>
                        <a:pt x="2" y="12"/>
                      </a:cubicBezTo>
                      <a:cubicBezTo>
                        <a:pt x="0" y="6"/>
                        <a:pt x="5" y="7"/>
                        <a:pt x="8" y="7"/>
                      </a:cubicBezTo>
                      <a:close/>
                    </a:path>
                  </a:pathLst>
                </a:custGeom>
                <a:solidFill>
                  <a:srgbClr val="E1E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574"/>
                <p:cNvSpPr/>
                <p:nvPr userDrawn="1"/>
              </p:nvSpPr>
              <p:spPr bwMode="auto">
                <a:xfrm>
                  <a:off x="5159" y="585"/>
                  <a:ext cx="6" cy="4"/>
                </a:xfrm>
                <a:custGeom>
                  <a:avLst/>
                  <a:gdLst>
                    <a:gd name="T0" fmla="*/ 6 w 6"/>
                    <a:gd name="T1" fmla="*/ 1 h 3"/>
                    <a:gd name="T2" fmla="*/ 0 w 6"/>
                    <a:gd name="T3" fmla="*/ 1 h 3"/>
                    <a:gd name="T4" fmla="*/ 6 w 6"/>
                    <a:gd name="T5" fmla="*/ 1 h 3"/>
                  </a:gdLst>
                  <a:ahLst/>
                  <a:cxnLst>
                    <a:cxn ang="0">
                      <a:pos x="T0" y="T1"/>
                    </a:cxn>
                    <a:cxn ang="0">
                      <a:pos x="T2" y="T3"/>
                    </a:cxn>
                    <a:cxn ang="0">
                      <a:pos x="T4" y="T5"/>
                    </a:cxn>
                  </a:cxnLst>
                  <a:rect l="0" t="0" r="r" b="b"/>
                  <a:pathLst>
                    <a:path w="6" h="3">
                      <a:moveTo>
                        <a:pt x="6" y="1"/>
                      </a:moveTo>
                      <a:cubicBezTo>
                        <a:pt x="4" y="2"/>
                        <a:pt x="2" y="3"/>
                        <a:pt x="0" y="1"/>
                      </a:cubicBezTo>
                      <a:cubicBezTo>
                        <a:pt x="2" y="0"/>
                        <a:pt x="4" y="0"/>
                        <a:pt x="6" y="1"/>
                      </a:cubicBezTo>
                      <a:close/>
                    </a:path>
                  </a:pathLst>
                </a:custGeom>
                <a:solidFill>
                  <a:srgbClr val="D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575"/>
                <p:cNvSpPr/>
                <p:nvPr userDrawn="1"/>
              </p:nvSpPr>
              <p:spPr bwMode="auto">
                <a:xfrm>
                  <a:off x="5028" y="572"/>
                  <a:ext cx="139" cy="110"/>
                </a:xfrm>
                <a:custGeom>
                  <a:avLst/>
                  <a:gdLst>
                    <a:gd name="T0" fmla="*/ 84 w 120"/>
                    <a:gd name="T1" fmla="*/ 3 h 96"/>
                    <a:gd name="T2" fmla="*/ 78 w 120"/>
                    <a:gd name="T3" fmla="*/ 8 h 96"/>
                    <a:gd name="T4" fmla="*/ 75 w 120"/>
                    <a:gd name="T5" fmla="*/ 14 h 96"/>
                    <a:gd name="T6" fmla="*/ 75 w 120"/>
                    <a:gd name="T7" fmla="*/ 14 h 96"/>
                    <a:gd name="T8" fmla="*/ 66 w 120"/>
                    <a:gd name="T9" fmla="*/ 25 h 96"/>
                    <a:gd name="T10" fmla="*/ 87 w 120"/>
                    <a:gd name="T11" fmla="*/ 27 h 96"/>
                    <a:gd name="T12" fmla="*/ 91 w 120"/>
                    <a:gd name="T13" fmla="*/ 25 h 96"/>
                    <a:gd name="T14" fmla="*/ 101 w 120"/>
                    <a:gd name="T15" fmla="*/ 21 h 96"/>
                    <a:gd name="T16" fmla="*/ 110 w 120"/>
                    <a:gd name="T17" fmla="*/ 22 h 96"/>
                    <a:gd name="T18" fmla="*/ 120 w 120"/>
                    <a:gd name="T19" fmla="*/ 19 h 96"/>
                    <a:gd name="T20" fmla="*/ 119 w 120"/>
                    <a:gd name="T21" fmla="*/ 22 h 96"/>
                    <a:gd name="T22" fmla="*/ 92 w 120"/>
                    <a:gd name="T23" fmla="*/ 40 h 96"/>
                    <a:gd name="T24" fmla="*/ 88 w 120"/>
                    <a:gd name="T25" fmla="*/ 43 h 96"/>
                    <a:gd name="T26" fmla="*/ 74 w 120"/>
                    <a:gd name="T27" fmla="*/ 44 h 96"/>
                    <a:gd name="T28" fmla="*/ 66 w 120"/>
                    <a:gd name="T29" fmla="*/ 44 h 96"/>
                    <a:gd name="T30" fmla="*/ 66 w 120"/>
                    <a:gd name="T31" fmla="*/ 52 h 96"/>
                    <a:gd name="T32" fmla="*/ 65 w 120"/>
                    <a:gd name="T33" fmla="*/ 60 h 96"/>
                    <a:gd name="T34" fmla="*/ 54 w 120"/>
                    <a:gd name="T35" fmla="*/ 71 h 96"/>
                    <a:gd name="T36" fmla="*/ 37 w 120"/>
                    <a:gd name="T37" fmla="*/ 82 h 96"/>
                    <a:gd name="T38" fmla="*/ 19 w 120"/>
                    <a:gd name="T39" fmla="*/ 92 h 96"/>
                    <a:gd name="T40" fmla="*/ 4 w 120"/>
                    <a:gd name="T41" fmla="*/ 94 h 96"/>
                    <a:gd name="T42" fmla="*/ 8 w 120"/>
                    <a:gd name="T43" fmla="*/ 83 h 96"/>
                    <a:gd name="T44" fmla="*/ 17 w 120"/>
                    <a:gd name="T45" fmla="*/ 76 h 96"/>
                    <a:gd name="T46" fmla="*/ 27 w 120"/>
                    <a:gd name="T47" fmla="*/ 69 h 96"/>
                    <a:gd name="T48" fmla="*/ 45 w 120"/>
                    <a:gd name="T49" fmla="*/ 43 h 96"/>
                    <a:gd name="T50" fmla="*/ 46 w 120"/>
                    <a:gd name="T51" fmla="*/ 37 h 96"/>
                    <a:gd name="T52" fmla="*/ 52 w 120"/>
                    <a:gd name="T53" fmla="*/ 32 h 96"/>
                    <a:gd name="T54" fmla="*/ 52 w 120"/>
                    <a:gd name="T55" fmla="*/ 31 h 96"/>
                    <a:gd name="T56" fmla="*/ 51 w 120"/>
                    <a:gd name="T57" fmla="*/ 33 h 96"/>
                    <a:gd name="T58" fmla="*/ 48 w 120"/>
                    <a:gd name="T59" fmla="*/ 35 h 96"/>
                    <a:gd name="T60" fmla="*/ 47 w 120"/>
                    <a:gd name="T61" fmla="*/ 36 h 96"/>
                    <a:gd name="T62" fmla="*/ 45 w 120"/>
                    <a:gd name="T63" fmla="*/ 37 h 96"/>
                    <a:gd name="T64" fmla="*/ 40 w 120"/>
                    <a:gd name="T65" fmla="*/ 35 h 96"/>
                    <a:gd name="T66" fmla="*/ 37 w 120"/>
                    <a:gd name="T67" fmla="*/ 34 h 96"/>
                    <a:gd name="T68" fmla="*/ 35 w 120"/>
                    <a:gd name="T69" fmla="*/ 32 h 96"/>
                    <a:gd name="T70" fmla="*/ 32 w 120"/>
                    <a:gd name="T71" fmla="*/ 27 h 96"/>
                    <a:gd name="T72" fmla="*/ 30 w 120"/>
                    <a:gd name="T73" fmla="*/ 25 h 96"/>
                    <a:gd name="T74" fmla="*/ 30 w 120"/>
                    <a:gd name="T75" fmla="*/ 15 h 96"/>
                    <a:gd name="T76" fmla="*/ 68 w 120"/>
                    <a:gd name="T77" fmla="*/ 7 h 96"/>
                    <a:gd name="T78" fmla="*/ 84 w 120"/>
                    <a:gd name="T79"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 h="96">
                      <a:moveTo>
                        <a:pt x="84" y="3"/>
                      </a:moveTo>
                      <a:cubicBezTo>
                        <a:pt x="81" y="4"/>
                        <a:pt x="78" y="4"/>
                        <a:pt x="78" y="8"/>
                      </a:cubicBezTo>
                      <a:cubicBezTo>
                        <a:pt x="75" y="9"/>
                        <a:pt x="74" y="11"/>
                        <a:pt x="75" y="14"/>
                      </a:cubicBezTo>
                      <a:cubicBezTo>
                        <a:pt x="75" y="14"/>
                        <a:pt x="75" y="14"/>
                        <a:pt x="75" y="14"/>
                      </a:cubicBezTo>
                      <a:cubicBezTo>
                        <a:pt x="73" y="18"/>
                        <a:pt x="70" y="22"/>
                        <a:pt x="66" y="25"/>
                      </a:cubicBezTo>
                      <a:cubicBezTo>
                        <a:pt x="73" y="25"/>
                        <a:pt x="80" y="22"/>
                        <a:pt x="87" y="27"/>
                      </a:cubicBezTo>
                      <a:cubicBezTo>
                        <a:pt x="88" y="28"/>
                        <a:pt x="90" y="27"/>
                        <a:pt x="91" y="25"/>
                      </a:cubicBezTo>
                      <a:cubicBezTo>
                        <a:pt x="93" y="21"/>
                        <a:pt x="98" y="23"/>
                        <a:pt x="101" y="21"/>
                      </a:cubicBezTo>
                      <a:cubicBezTo>
                        <a:pt x="104" y="23"/>
                        <a:pt x="107" y="22"/>
                        <a:pt x="110" y="22"/>
                      </a:cubicBezTo>
                      <a:cubicBezTo>
                        <a:pt x="112" y="17"/>
                        <a:pt x="116" y="21"/>
                        <a:pt x="120" y="19"/>
                      </a:cubicBezTo>
                      <a:cubicBezTo>
                        <a:pt x="119" y="21"/>
                        <a:pt x="119" y="22"/>
                        <a:pt x="119" y="22"/>
                      </a:cubicBezTo>
                      <a:cubicBezTo>
                        <a:pt x="109" y="27"/>
                        <a:pt x="101" y="35"/>
                        <a:pt x="92" y="40"/>
                      </a:cubicBezTo>
                      <a:cubicBezTo>
                        <a:pt x="91" y="41"/>
                        <a:pt x="89" y="42"/>
                        <a:pt x="88" y="43"/>
                      </a:cubicBezTo>
                      <a:cubicBezTo>
                        <a:pt x="82" y="49"/>
                        <a:pt x="82" y="49"/>
                        <a:pt x="74" y="44"/>
                      </a:cubicBezTo>
                      <a:cubicBezTo>
                        <a:pt x="71" y="42"/>
                        <a:pt x="68" y="42"/>
                        <a:pt x="66" y="44"/>
                      </a:cubicBezTo>
                      <a:cubicBezTo>
                        <a:pt x="62" y="47"/>
                        <a:pt x="64" y="49"/>
                        <a:pt x="66" y="52"/>
                      </a:cubicBezTo>
                      <a:cubicBezTo>
                        <a:pt x="69" y="55"/>
                        <a:pt x="70" y="57"/>
                        <a:pt x="65" y="60"/>
                      </a:cubicBezTo>
                      <a:cubicBezTo>
                        <a:pt x="60" y="62"/>
                        <a:pt x="56" y="67"/>
                        <a:pt x="54" y="71"/>
                      </a:cubicBezTo>
                      <a:cubicBezTo>
                        <a:pt x="48" y="74"/>
                        <a:pt x="42" y="77"/>
                        <a:pt x="37" y="82"/>
                      </a:cubicBezTo>
                      <a:cubicBezTo>
                        <a:pt x="31" y="85"/>
                        <a:pt x="24" y="87"/>
                        <a:pt x="19" y="92"/>
                      </a:cubicBezTo>
                      <a:cubicBezTo>
                        <a:pt x="16" y="96"/>
                        <a:pt x="9" y="96"/>
                        <a:pt x="4" y="94"/>
                      </a:cubicBezTo>
                      <a:cubicBezTo>
                        <a:pt x="0" y="89"/>
                        <a:pt x="4" y="86"/>
                        <a:pt x="8" y="83"/>
                      </a:cubicBezTo>
                      <a:cubicBezTo>
                        <a:pt x="11" y="81"/>
                        <a:pt x="15" y="80"/>
                        <a:pt x="17" y="76"/>
                      </a:cubicBezTo>
                      <a:cubicBezTo>
                        <a:pt x="20" y="73"/>
                        <a:pt x="23" y="71"/>
                        <a:pt x="27" y="69"/>
                      </a:cubicBezTo>
                      <a:cubicBezTo>
                        <a:pt x="39" y="65"/>
                        <a:pt x="48" y="58"/>
                        <a:pt x="45" y="43"/>
                      </a:cubicBezTo>
                      <a:cubicBezTo>
                        <a:pt x="44" y="41"/>
                        <a:pt x="45" y="39"/>
                        <a:pt x="46" y="37"/>
                      </a:cubicBezTo>
                      <a:cubicBezTo>
                        <a:pt x="47" y="34"/>
                        <a:pt x="51" y="35"/>
                        <a:pt x="52" y="32"/>
                      </a:cubicBezTo>
                      <a:cubicBezTo>
                        <a:pt x="53" y="31"/>
                        <a:pt x="51" y="30"/>
                        <a:pt x="52" y="31"/>
                      </a:cubicBezTo>
                      <a:cubicBezTo>
                        <a:pt x="53" y="32"/>
                        <a:pt x="52" y="33"/>
                        <a:pt x="51" y="33"/>
                      </a:cubicBezTo>
                      <a:cubicBezTo>
                        <a:pt x="50" y="34"/>
                        <a:pt x="49" y="34"/>
                        <a:pt x="48" y="35"/>
                      </a:cubicBezTo>
                      <a:cubicBezTo>
                        <a:pt x="47" y="35"/>
                        <a:pt x="47" y="35"/>
                        <a:pt x="47" y="36"/>
                      </a:cubicBezTo>
                      <a:cubicBezTo>
                        <a:pt x="46" y="37"/>
                        <a:pt x="46" y="37"/>
                        <a:pt x="45" y="37"/>
                      </a:cubicBezTo>
                      <a:cubicBezTo>
                        <a:pt x="43" y="37"/>
                        <a:pt x="41" y="36"/>
                        <a:pt x="40" y="35"/>
                      </a:cubicBezTo>
                      <a:cubicBezTo>
                        <a:pt x="39" y="35"/>
                        <a:pt x="38" y="34"/>
                        <a:pt x="37" y="34"/>
                      </a:cubicBezTo>
                      <a:cubicBezTo>
                        <a:pt x="36" y="33"/>
                        <a:pt x="36" y="32"/>
                        <a:pt x="35" y="32"/>
                      </a:cubicBezTo>
                      <a:cubicBezTo>
                        <a:pt x="34" y="30"/>
                        <a:pt x="33" y="29"/>
                        <a:pt x="32" y="27"/>
                      </a:cubicBezTo>
                      <a:cubicBezTo>
                        <a:pt x="31" y="27"/>
                        <a:pt x="30" y="26"/>
                        <a:pt x="30" y="25"/>
                      </a:cubicBezTo>
                      <a:cubicBezTo>
                        <a:pt x="29" y="22"/>
                        <a:pt x="24" y="18"/>
                        <a:pt x="30" y="15"/>
                      </a:cubicBezTo>
                      <a:cubicBezTo>
                        <a:pt x="44" y="18"/>
                        <a:pt x="56" y="10"/>
                        <a:pt x="68" y="7"/>
                      </a:cubicBezTo>
                      <a:cubicBezTo>
                        <a:pt x="73" y="5"/>
                        <a:pt x="78" y="0"/>
                        <a:pt x="84" y="3"/>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576"/>
                <p:cNvSpPr/>
                <p:nvPr userDrawn="1"/>
              </p:nvSpPr>
              <p:spPr bwMode="auto">
                <a:xfrm>
                  <a:off x="5071" y="653"/>
                  <a:ext cx="19" cy="14"/>
                </a:xfrm>
                <a:custGeom>
                  <a:avLst/>
                  <a:gdLst>
                    <a:gd name="T0" fmla="*/ 0 w 17"/>
                    <a:gd name="T1" fmla="*/ 10 h 12"/>
                    <a:gd name="T2" fmla="*/ 17 w 17"/>
                    <a:gd name="T3" fmla="*/ 0 h 12"/>
                    <a:gd name="T4" fmla="*/ 17 w 17"/>
                    <a:gd name="T5" fmla="*/ 2 h 12"/>
                    <a:gd name="T6" fmla="*/ 5 w 17"/>
                    <a:gd name="T7" fmla="*/ 10 h 12"/>
                    <a:gd name="T8" fmla="*/ 1 w 17"/>
                    <a:gd name="T9" fmla="*/ 12 h 12"/>
                    <a:gd name="T10" fmla="*/ 0 w 17"/>
                    <a:gd name="T11" fmla="*/ 11 h 12"/>
                    <a:gd name="T12" fmla="*/ 0 w 17"/>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0" y="10"/>
                      </a:moveTo>
                      <a:cubicBezTo>
                        <a:pt x="4" y="4"/>
                        <a:pt x="9" y="1"/>
                        <a:pt x="17" y="0"/>
                      </a:cubicBezTo>
                      <a:cubicBezTo>
                        <a:pt x="17" y="1"/>
                        <a:pt x="17" y="2"/>
                        <a:pt x="17" y="2"/>
                      </a:cubicBezTo>
                      <a:cubicBezTo>
                        <a:pt x="13" y="5"/>
                        <a:pt x="7" y="5"/>
                        <a:pt x="5" y="10"/>
                      </a:cubicBezTo>
                      <a:cubicBezTo>
                        <a:pt x="4" y="11"/>
                        <a:pt x="2" y="11"/>
                        <a:pt x="1" y="12"/>
                      </a:cubicBezTo>
                      <a:cubicBezTo>
                        <a:pt x="0" y="12"/>
                        <a:pt x="0" y="11"/>
                        <a:pt x="0" y="11"/>
                      </a:cubicBezTo>
                      <a:cubicBezTo>
                        <a:pt x="0" y="10"/>
                        <a:pt x="0" y="10"/>
                        <a:pt x="0" y="10"/>
                      </a:cubicBezTo>
                      <a:close/>
                    </a:path>
                  </a:pathLst>
                </a:custGeom>
                <a:solidFill>
                  <a:srgbClr val="D4D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577"/>
                <p:cNvSpPr/>
                <p:nvPr userDrawn="1"/>
              </p:nvSpPr>
              <p:spPr bwMode="auto">
                <a:xfrm>
                  <a:off x="5163" y="614"/>
                  <a:ext cx="22" cy="17"/>
                </a:xfrm>
                <a:custGeom>
                  <a:avLst/>
                  <a:gdLst>
                    <a:gd name="T0" fmla="*/ 19 w 19"/>
                    <a:gd name="T1" fmla="*/ 0 h 15"/>
                    <a:gd name="T2" fmla="*/ 10 w 19"/>
                    <a:gd name="T3" fmla="*/ 12 h 15"/>
                    <a:gd name="T4" fmla="*/ 0 w 19"/>
                    <a:gd name="T5" fmla="*/ 15 h 15"/>
                    <a:gd name="T6" fmla="*/ 2 w 19"/>
                    <a:gd name="T7" fmla="*/ 13 h 15"/>
                    <a:gd name="T8" fmla="*/ 19 w 19"/>
                    <a:gd name="T9" fmla="*/ 0 h 15"/>
                  </a:gdLst>
                  <a:ahLst/>
                  <a:cxnLst>
                    <a:cxn ang="0">
                      <a:pos x="T0" y="T1"/>
                    </a:cxn>
                    <a:cxn ang="0">
                      <a:pos x="T2" y="T3"/>
                    </a:cxn>
                    <a:cxn ang="0">
                      <a:pos x="T4" y="T5"/>
                    </a:cxn>
                    <a:cxn ang="0">
                      <a:pos x="T6" y="T7"/>
                    </a:cxn>
                    <a:cxn ang="0">
                      <a:pos x="T8" y="T9"/>
                    </a:cxn>
                  </a:cxnLst>
                  <a:rect l="0" t="0" r="r" b="b"/>
                  <a:pathLst>
                    <a:path w="19" h="15">
                      <a:moveTo>
                        <a:pt x="19" y="0"/>
                      </a:moveTo>
                      <a:cubicBezTo>
                        <a:pt x="19" y="6"/>
                        <a:pt x="15" y="10"/>
                        <a:pt x="10" y="12"/>
                      </a:cubicBezTo>
                      <a:cubicBezTo>
                        <a:pt x="6" y="13"/>
                        <a:pt x="3" y="14"/>
                        <a:pt x="0" y="15"/>
                      </a:cubicBezTo>
                      <a:cubicBezTo>
                        <a:pt x="1" y="14"/>
                        <a:pt x="1" y="13"/>
                        <a:pt x="2" y="13"/>
                      </a:cubicBezTo>
                      <a:cubicBezTo>
                        <a:pt x="9" y="10"/>
                        <a:pt x="14" y="5"/>
                        <a:pt x="19" y="0"/>
                      </a:cubicBezTo>
                      <a:close/>
                    </a:path>
                  </a:pathLst>
                </a:custGeom>
                <a:solidFill>
                  <a:srgbClr val="C5C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578"/>
                <p:cNvSpPr/>
                <p:nvPr userDrawn="1"/>
              </p:nvSpPr>
              <p:spPr bwMode="auto">
                <a:xfrm>
                  <a:off x="5116" y="517"/>
                  <a:ext cx="101" cy="38"/>
                </a:xfrm>
                <a:custGeom>
                  <a:avLst/>
                  <a:gdLst>
                    <a:gd name="T0" fmla="*/ 68 w 88"/>
                    <a:gd name="T1" fmla="*/ 24 h 33"/>
                    <a:gd name="T2" fmla="*/ 57 w 88"/>
                    <a:gd name="T3" fmla="*/ 19 h 33"/>
                    <a:gd name="T4" fmla="*/ 38 w 88"/>
                    <a:gd name="T5" fmla="*/ 27 h 33"/>
                    <a:gd name="T6" fmla="*/ 11 w 88"/>
                    <a:gd name="T7" fmla="*/ 29 h 33"/>
                    <a:gd name="T8" fmla="*/ 0 w 88"/>
                    <a:gd name="T9" fmla="*/ 25 h 33"/>
                    <a:gd name="T10" fmla="*/ 6 w 88"/>
                    <a:gd name="T11" fmla="*/ 22 h 33"/>
                    <a:gd name="T12" fmla="*/ 21 w 88"/>
                    <a:gd name="T13" fmla="*/ 16 h 33"/>
                    <a:gd name="T14" fmla="*/ 40 w 88"/>
                    <a:gd name="T15" fmla="*/ 11 h 33"/>
                    <a:gd name="T16" fmla="*/ 40 w 88"/>
                    <a:gd name="T17" fmla="*/ 11 h 33"/>
                    <a:gd name="T18" fmla="*/ 60 w 88"/>
                    <a:gd name="T19" fmla="*/ 5 h 33"/>
                    <a:gd name="T20" fmla="*/ 83 w 88"/>
                    <a:gd name="T21" fmla="*/ 0 h 33"/>
                    <a:gd name="T22" fmla="*/ 86 w 88"/>
                    <a:gd name="T23" fmla="*/ 8 h 33"/>
                    <a:gd name="T24" fmla="*/ 68 w 88"/>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33">
                      <a:moveTo>
                        <a:pt x="68" y="24"/>
                      </a:moveTo>
                      <a:cubicBezTo>
                        <a:pt x="64" y="23"/>
                        <a:pt x="60" y="20"/>
                        <a:pt x="57" y="19"/>
                      </a:cubicBezTo>
                      <a:cubicBezTo>
                        <a:pt x="50" y="19"/>
                        <a:pt x="44" y="24"/>
                        <a:pt x="38" y="27"/>
                      </a:cubicBezTo>
                      <a:cubicBezTo>
                        <a:pt x="29" y="33"/>
                        <a:pt x="20" y="29"/>
                        <a:pt x="11" y="29"/>
                      </a:cubicBezTo>
                      <a:cubicBezTo>
                        <a:pt x="9" y="24"/>
                        <a:pt x="3" y="28"/>
                        <a:pt x="0" y="25"/>
                      </a:cubicBezTo>
                      <a:cubicBezTo>
                        <a:pt x="2" y="24"/>
                        <a:pt x="4" y="23"/>
                        <a:pt x="6" y="22"/>
                      </a:cubicBezTo>
                      <a:cubicBezTo>
                        <a:pt x="11" y="20"/>
                        <a:pt x="16" y="18"/>
                        <a:pt x="21" y="16"/>
                      </a:cubicBezTo>
                      <a:cubicBezTo>
                        <a:pt x="28" y="17"/>
                        <a:pt x="34" y="13"/>
                        <a:pt x="40" y="11"/>
                      </a:cubicBezTo>
                      <a:cubicBezTo>
                        <a:pt x="40" y="11"/>
                        <a:pt x="40" y="11"/>
                        <a:pt x="40" y="11"/>
                      </a:cubicBezTo>
                      <a:cubicBezTo>
                        <a:pt x="47" y="11"/>
                        <a:pt x="53" y="5"/>
                        <a:pt x="60" y="5"/>
                      </a:cubicBezTo>
                      <a:cubicBezTo>
                        <a:pt x="68" y="4"/>
                        <a:pt x="76" y="3"/>
                        <a:pt x="83" y="0"/>
                      </a:cubicBezTo>
                      <a:cubicBezTo>
                        <a:pt x="88" y="2"/>
                        <a:pt x="86" y="5"/>
                        <a:pt x="86" y="8"/>
                      </a:cubicBezTo>
                      <a:cubicBezTo>
                        <a:pt x="82" y="16"/>
                        <a:pt x="74" y="18"/>
                        <a:pt x="68" y="24"/>
                      </a:cubicBezTo>
                      <a:close/>
                    </a:path>
                  </a:pathLst>
                </a:custGeom>
                <a:solidFill>
                  <a:srgbClr val="ADB2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579"/>
                <p:cNvSpPr/>
                <p:nvPr userDrawn="1"/>
              </p:nvSpPr>
              <p:spPr bwMode="auto">
                <a:xfrm>
                  <a:off x="5192" y="523"/>
                  <a:ext cx="55" cy="24"/>
                </a:xfrm>
                <a:custGeom>
                  <a:avLst/>
                  <a:gdLst>
                    <a:gd name="T0" fmla="*/ 2 w 48"/>
                    <a:gd name="T1" fmla="*/ 19 h 21"/>
                    <a:gd name="T2" fmla="*/ 2 w 48"/>
                    <a:gd name="T3" fmla="*/ 14 h 21"/>
                    <a:gd name="T4" fmla="*/ 18 w 48"/>
                    <a:gd name="T5" fmla="*/ 2 h 21"/>
                    <a:gd name="T6" fmla="*/ 43 w 48"/>
                    <a:gd name="T7" fmla="*/ 0 h 21"/>
                    <a:gd name="T8" fmla="*/ 48 w 48"/>
                    <a:gd name="T9" fmla="*/ 6 h 21"/>
                    <a:gd name="T10" fmla="*/ 11 w 48"/>
                    <a:gd name="T11" fmla="*/ 20 h 21"/>
                    <a:gd name="T12" fmla="*/ 5 w 48"/>
                    <a:gd name="T13" fmla="*/ 20 h 21"/>
                    <a:gd name="T14" fmla="*/ 2 w 48"/>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1">
                      <a:moveTo>
                        <a:pt x="2" y="19"/>
                      </a:moveTo>
                      <a:cubicBezTo>
                        <a:pt x="2" y="17"/>
                        <a:pt x="0" y="14"/>
                        <a:pt x="2" y="14"/>
                      </a:cubicBezTo>
                      <a:cubicBezTo>
                        <a:pt x="10" y="14"/>
                        <a:pt x="12" y="6"/>
                        <a:pt x="18" y="2"/>
                      </a:cubicBezTo>
                      <a:cubicBezTo>
                        <a:pt x="27" y="10"/>
                        <a:pt x="35" y="1"/>
                        <a:pt x="43" y="0"/>
                      </a:cubicBezTo>
                      <a:cubicBezTo>
                        <a:pt x="44" y="2"/>
                        <a:pt x="46" y="4"/>
                        <a:pt x="48" y="6"/>
                      </a:cubicBezTo>
                      <a:cubicBezTo>
                        <a:pt x="36" y="11"/>
                        <a:pt x="23" y="14"/>
                        <a:pt x="11" y="20"/>
                      </a:cubicBezTo>
                      <a:cubicBezTo>
                        <a:pt x="10" y="21"/>
                        <a:pt x="7" y="20"/>
                        <a:pt x="5" y="20"/>
                      </a:cubicBezTo>
                      <a:cubicBezTo>
                        <a:pt x="4" y="20"/>
                        <a:pt x="3" y="20"/>
                        <a:pt x="2" y="19"/>
                      </a:cubicBezTo>
                      <a:close/>
                    </a:path>
                  </a:pathLst>
                </a:custGeom>
                <a:solidFill>
                  <a:srgbClr val="999E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580"/>
                <p:cNvSpPr/>
                <p:nvPr userDrawn="1"/>
              </p:nvSpPr>
              <p:spPr bwMode="auto">
                <a:xfrm>
                  <a:off x="5212" y="514"/>
                  <a:ext cx="30" cy="18"/>
                </a:xfrm>
                <a:custGeom>
                  <a:avLst/>
                  <a:gdLst>
                    <a:gd name="T0" fmla="*/ 26 w 26"/>
                    <a:gd name="T1" fmla="*/ 8 h 16"/>
                    <a:gd name="T2" fmla="*/ 10 w 26"/>
                    <a:gd name="T3" fmla="*/ 16 h 16"/>
                    <a:gd name="T4" fmla="*/ 1 w 26"/>
                    <a:gd name="T5" fmla="*/ 10 h 16"/>
                    <a:gd name="T6" fmla="*/ 0 w 26"/>
                    <a:gd name="T7" fmla="*/ 3 h 16"/>
                    <a:gd name="T8" fmla="*/ 14 w 26"/>
                    <a:gd name="T9" fmla="*/ 1 h 16"/>
                    <a:gd name="T10" fmla="*/ 26 w 26"/>
                    <a:gd name="T11" fmla="*/ 8 h 16"/>
                  </a:gdLst>
                  <a:ahLst/>
                  <a:cxnLst>
                    <a:cxn ang="0">
                      <a:pos x="T0" y="T1"/>
                    </a:cxn>
                    <a:cxn ang="0">
                      <a:pos x="T2" y="T3"/>
                    </a:cxn>
                    <a:cxn ang="0">
                      <a:pos x="T4" y="T5"/>
                    </a:cxn>
                    <a:cxn ang="0">
                      <a:pos x="T6" y="T7"/>
                    </a:cxn>
                    <a:cxn ang="0">
                      <a:pos x="T8" y="T9"/>
                    </a:cxn>
                    <a:cxn ang="0">
                      <a:pos x="T10" y="T11"/>
                    </a:cxn>
                  </a:cxnLst>
                  <a:rect l="0" t="0" r="r" b="b"/>
                  <a:pathLst>
                    <a:path w="26" h="16">
                      <a:moveTo>
                        <a:pt x="26" y="8"/>
                      </a:moveTo>
                      <a:cubicBezTo>
                        <a:pt x="21" y="11"/>
                        <a:pt x="18" y="16"/>
                        <a:pt x="10" y="16"/>
                      </a:cubicBezTo>
                      <a:cubicBezTo>
                        <a:pt x="4" y="16"/>
                        <a:pt x="3" y="14"/>
                        <a:pt x="1" y="10"/>
                      </a:cubicBezTo>
                      <a:cubicBezTo>
                        <a:pt x="1" y="8"/>
                        <a:pt x="2" y="6"/>
                        <a:pt x="0" y="3"/>
                      </a:cubicBezTo>
                      <a:cubicBezTo>
                        <a:pt x="5" y="4"/>
                        <a:pt x="9" y="2"/>
                        <a:pt x="14" y="1"/>
                      </a:cubicBezTo>
                      <a:cubicBezTo>
                        <a:pt x="20" y="0"/>
                        <a:pt x="24" y="1"/>
                        <a:pt x="26" y="8"/>
                      </a:cubicBezTo>
                      <a:close/>
                    </a:path>
                  </a:pathLst>
                </a:custGeom>
                <a:solidFill>
                  <a:srgbClr val="8A8F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581"/>
                <p:cNvSpPr/>
                <p:nvPr userDrawn="1"/>
              </p:nvSpPr>
              <p:spPr bwMode="auto">
                <a:xfrm>
                  <a:off x="5248" y="501"/>
                  <a:ext cx="18" cy="23"/>
                </a:xfrm>
                <a:custGeom>
                  <a:avLst/>
                  <a:gdLst>
                    <a:gd name="T0" fmla="*/ 15 w 15"/>
                    <a:gd name="T1" fmla="*/ 15 h 20"/>
                    <a:gd name="T2" fmla="*/ 11 w 15"/>
                    <a:gd name="T3" fmla="*/ 17 h 20"/>
                    <a:gd name="T4" fmla="*/ 8 w 15"/>
                    <a:gd name="T5" fmla="*/ 18 h 20"/>
                    <a:gd name="T6" fmla="*/ 4 w 15"/>
                    <a:gd name="T7" fmla="*/ 19 h 20"/>
                    <a:gd name="T8" fmla="*/ 0 w 15"/>
                    <a:gd name="T9" fmla="*/ 4 h 20"/>
                    <a:gd name="T10" fmla="*/ 0 w 15"/>
                    <a:gd name="T11" fmla="*/ 3 h 20"/>
                    <a:gd name="T12" fmla="*/ 10 w 15"/>
                    <a:gd name="T13" fmla="*/ 2 h 20"/>
                    <a:gd name="T14" fmla="*/ 15 w 15"/>
                    <a:gd name="T15" fmla="*/ 15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0">
                      <a:moveTo>
                        <a:pt x="15" y="15"/>
                      </a:moveTo>
                      <a:cubicBezTo>
                        <a:pt x="14" y="16"/>
                        <a:pt x="12" y="16"/>
                        <a:pt x="11" y="17"/>
                      </a:cubicBezTo>
                      <a:cubicBezTo>
                        <a:pt x="10" y="17"/>
                        <a:pt x="9" y="18"/>
                        <a:pt x="8" y="18"/>
                      </a:cubicBezTo>
                      <a:cubicBezTo>
                        <a:pt x="7" y="19"/>
                        <a:pt x="6" y="20"/>
                        <a:pt x="4" y="19"/>
                      </a:cubicBezTo>
                      <a:cubicBezTo>
                        <a:pt x="0" y="15"/>
                        <a:pt x="3" y="9"/>
                        <a:pt x="0" y="4"/>
                      </a:cubicBezTo>
                      <a:cubicBezTo>
                        <a:pt x="0" y="3"/>
                        <a:pt x="0" y="3"/>
                        <a:pt x="0" y="3"/>
                      </a:cubicBezTo>
                      <a:cubicBezTo>
                        <a:pt x="3" y="0"/>
                        <a:pt x="6" y="0"/>
                        <a:pt x="10" y="2"/>
                      </a:cubicBezTo>
                      <a:cubicBezTo>
                        <a:pt x="11" y="7"/>
                        <a:pt x="10" y="12"/>
                        <a:pt x="15" y="15"/>
                      </a:cubicBezTo>
                      <a:close/>
                    </a:path>
                  </a:pathLst>
                </a:custGeom>
                <a:solidFill>
                  <a:srgbClr val="363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582"/>
                <p:cNvSpPr/>
                <p:nvPr userDrawn="1"/>
              </p:nvSpPr>
              <p:spPr bwMode="auto">
                <a:xfrm>
                  <a:off x="5162" y="521"/>
                  <a:ext cx="23" cy="10"/>
                </a:xfrm>
                <a:custGeom>
                  <a:avLst/>
                  <a:gdLst>
                    <a:gd name="T0" fmla="*/ 20 w 20"/>
                    <a:gd name="T1" fmla="*/ 2 h 9"/>
                    <a:gd name="T2" fmla="*/ 0 w 20"/>
                    <a:gd name="T3" fmla="*/ 8 h 9"/>
                    <a:gd name="T4" fmla="*/ 8 w 20"/>
                    <a:gd name="T5" fmla="*/ 4 h 9"/>
                    <a:gd name="T6" fmla="*/ 19 w 20"/>
                    <a:gd name="T7" fmla="*/ 0 h 9"/>
                    <a:gd name="T8" fmla="*/ 20 w 20"/>
                    <a:gd name="T9" fmla="*/ 2 h 9"/>
                  </a:gdLst>
                  <a:ahLst/>
                  <a:cxnLst>
                    <a:cxn ang="0">
                      <a:pos x="T0" y="T1"/>
                    </a:cxn>
                    <a:cxn ang="0">
                      <a:pos x="T2" y="T3"/>
                    </a:cxn>
                    <a:cxn ang="0">
                      <a:pos x="T4" y="T5"/>
                    </a:cxn>
                    <a:cxn ang="0">
                      <a:pos x="T6" y="T7"/>
                    </a:cxn>
                    <a:cxn ang="0">
                      <a:pos x="T8" y="T9"/>
                    </a:cxn>
                  </a:cxnLst>
                  <a:rect l="0" t="0" r="r" b="b"/>
                  <a:pathLst>
                    <a:path w="20" h="9">
                      <a:moveTo>
                        <a:pt x="20" y="2"/>
                      </a:moveTo>
                      <a:cubicBezTo>
                        <a:pt x="14" y="4"/>
                        <a:pt x="8" y="9"/>
                        <a:pt x="0" y="8"/>
                      </a:cubicBezTo>
                      <a:cubicBezTo>
                        <a:pt x="3" y="7"/>
                        <a:pt x="5" y="5"/>
                        <a:pt x="8" y="4"/>
                      </a:cubicBezTo>
                      <a:cubicBezTo>
                        <a:pt x="12" y="3"/>
                        <a:pt x="16" y="1"/>
                        <a:pt x="19" y="0"/>
                      </a:cubicBezTo>
                      <a:cubicBezTo>
                        <a:pt x="20" y="0"/>
                        <a:pt x="20" y="1"/>
                        <a:pt x="20" y="2"/>
                      </a:cubicBezTo>
                      <a:close/>
                    </a:path>
                  </a:pathLst>
                </a:custGeom>
                <a:solidFill>
                  <a:srgbClr val="7881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583"/>
                <p:cNvSpPr/>
                <p:nvPr userDrawn="1"/>
              </p:nvSpPr>
              <p:spPr bwMode="auto">
                <a:xfrm>
                  <a:off x="5253" y="520"/>
                  <a:ext cx="8" cy="13"/>
                </a:xfrm>
                <a:custGeom>
                  <a:avLst/>
                  <a:gdLst>
                    <a:gd name="T0" fmla="*/ 0 w 7"/>
                    <a:gd name="T1" fmla="*/ 3 h 12"/>
                    <a:gd name="T2" fmla="*/ 4 w 7"/>
                    <a:gd name="T3" fmla="*/ 0 h 12"/>
                    <a:gd name="T4" fmla="*/ 6 w 7"/>
                    <a:gd name="T5" fmla="*/ 4 h 12"/>
                    <a:gd name="T6" fmla="*/ 6 w 7"/>
                    <a:gd name="T7" fmla="*/ 4 h 12"/>
                    <a:gd name="T8" fmla="*/ 6 w 7"/>
                    <a:gd name="T9" fmla="*/ 11 h 12"/>
                    <a:gd name="T10" fmla="*/ 5 w 7"/>
                    <a:gd name="T11" fmla="*/ 12 h 12"/>
                    <a:gd name="T12" fmla="*/ 4 w 7"/>
                    <a:gd name="T13" fmla="*/ 12 h 12"/>
                    <a:gd name="T14" fmla="*/ 2 w 7"/>
                    <a:gd name="T15" fmla="*/ 10 h 12"/>
                    <a:gd name="T16" fmla="*/ 1 w 7"/>
                    <a:gd name="T17" fmla="*/ 6 h 12"/>
                    <a:gd name="T18" fmla="*/ 0 w 7"/>
                    <a:gd name="T1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0" y="3"/>
                      </a:moveTo>
                      <a:cubicBezTo>
                        <a:pt x="1" y="2"/>
                        <a:pt x="3" y="1"/>
                        <a:pt x="4" y="0"/>
                      </a:cubicBezTo>
                      <a:cubicBezTo>
                        <a:pt x="6" y="1"/>
                        <a:pt x="6" y="2"/>
                        <a:pt x="6" y="4"/>
                      </a:cubicBezTo>
                      <a:cubicBezTo>
                        <a:pt x="6" y="4"/>
                        <a:pt x="6" y="4"/>
                        <a:pt x="6" y="4"/>
                      </a:cubicBezTo>
                      <a:cubicBezTo>
                        <a:pt x="4" y="6"/>
                        <a:pt x="7" y="9"/>
                        <a:pt x="6" y="11"/>
                      </a:cubicBezTo>
                      <a:cubicBezTo>
                        <a:pt x="5" y="12"/>
                        <a:pt x="5" y="12"/>
                        <a:pt x="5" y="12"/>
                      </a:cubicBezTo>
                      <a:cubicBezTo>
                        <a:pt x="4" y="12"/>
                        <a:pt x="4" y="12"/>
                        <a:pt x="4" y="12"/>
                      </a:cubicBezTo>
                      <a:cubicBezTo>
                        <a:pt x="3" y="12"/>
                        <a:pt x="3" y="11"/>
                        <a:pt x="2" y="10"/>
                      </a:cubicBezTo>
                      <a:cubicBezTo>
                        <a:pt x="1" y="9"/>
                        <a:pt x="0" y="8"/>
                        <a:pt x="1" y="6"/>
                      </a:cubicBezTo>
                      <a:cubicBezTo>
                        <a:pt x="1" y="5"/>
                        <a:pt x="1" y="4"/>
                        <a:pt x="0" y="3"/>
                      </a:cubicBezTo>
                      <a:close/>
                    </a:path>
                  </a:pathLst>
                </a:custGeom>
                <a:solidFill>
                  <a:srgbClr val="5C65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584"/>
                <p:cNvSpPr/>
                <p:nvPr userDrawn="1"/>
              </p:nvSpPr>
              <p:spPr bwMode="auto">
                <a:xfrm>
                  <a:off x="5248" y="527"/>
                  <a:ext cx="7" cy="4"/>
                </a:xfrm>
                <a:custGeom>
                  <a:avLst/>
                  <a:gdLst>
                    <a:gd name="T0" fmla="*/ 5 w 6"/>
                    <a:gd name="T1" fmla="*/ 0 h 4"/>
                    <a:gd name="T2" fmla="*/ 6 w 6"/>
                    <a:gd name="T3" fmla="*/ 4 h 4"/>
                    <a:gd name="T4" fmla="*/ 2 w 6"/>
                    <a:gd name="T5" fmla="*/ 4 h 4"/>
                    <a:gd name="T6" fmla="*/ 5 w 6"/>
                    <a:gd name="T7" fmla="*/ 0 h 4"/>
                  </a:gdLst>
                  <a:ahLst/>
                  <a:cxnLst>
                    <a:cxn ang="0">
                      <a:pos x="T0" y="T1"/>
                    </a:cxn>
                    <a:cxn ang="0">
                      <a:pos x="T2" y="T3"/>
                    </a:cxn>
                    <a:cxn ang="0">
                      <a:pos x="T4" y="T5"/>
                    </a:cxn>
                    <a:cxn ang="0">
                      <a:pos x="T6" y="T7"/>
                    </a:cxn>
                  </a:cxnLst>
                  <a:rect l="0" t="0" r="r" b="b"/>
                  <a:pathLst>
                    <a:path w="6" h="4">
                      <a:moveTo>
                        <a:pt x="5" y="0"/>
                      </a:moveTo>
                      <a:cubicBezTo>
                        <a:pt x="5" y="1"/>
                        <a:pt x="6" y="3"/>
                        <a:pt x="6" y="4"/>
                      </a:cubicBezTo>
                      <a:cubicBezTo>
                        <a:pt x="5" y="4"/>
                        <a:pt x="3" y="4"/>
                        <a:pt x="2" y="4"/>
                      </a:cubicBezTo>
                      <a:cubicBezTo>
                        <a:pt x="0" y="0"/>
                        <a:pt x="2" y="0"/>
                        <a:pt x="5" y="0"/>
                      </a:cubicBezTo>
                      <a:close/>
                    </a:path>
                  </a:pathLst>
                </a:custGeom>
                <a:solidFill>
                  <a:srgbClr val="C8CD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585"/>
                <p:cNvSpPr/>
                <p:nvPr userDrawn="1"/>
              </p:nvSpPr>
              <p:spPr bwMode="auto">
                <a:xfrm>
                  <a:off x="4928" y="634"/>
                  <a:ext cx="121" cy="69"/>
                </a:xfrm>
                <a:custGeom>
                  <a:avLst/>
                  <a:gdLst>
                    <a:gd name="T0" fmla="*/ 105 w 105"/>
                    <a:gd name="T1" fmla="*/ 24 h 60"/>
                    <a:gd name="T2" fmla="*/ 101 w 105"/>
                    <a:gd name="T3" fmla="*/ 30 h 60"/>
                    <a:gd name="T4" fmla="*/ 91 w 105"/>
                    <a:gd name="T5" fmla="*/ 38 h 60"/>
                    <a:gd name="T6" fmla="*/ 68 w 105"/>
                    <a:gd name="T7" fmla="*/ 50 h 60"/>
                    <a:gd name="T8" fmla="*/ 44 w 105"/>
                    <a:gd name="T9" fmla="*/ 55 h 60"/>
                    <a:gd name="T10" fmla="*/ 41 w 105"/>
                    <a:gd name="T11" fmla="*/ 54 h 60"/>
                    <a:gd name="T12" fmla="*/ 48 w 105"/>
                    <a:gd name="T13" fmla="*/ 49 h 60"/>
                    <a:gd name="T14" fmla="*/ 41 w 105"/>
                    <a:gd name="T15" fmla="*/ 54 h 60"/>
                    <a:gd name="T16" fmla="*/ 22 w 105"/>
                    <a:gd name="T17" fmla="*/ 57 h 60"/>
                    <a:gd name="T18" fmla="*/ 14 w 105"/>
                    <a:gd name="T19" fmla="*/ 57 h 60"/>
                    <a:gd name="T20" fmla="*/ 2 w 105"/>
                    <a:gd name="T21" fmla="*/ 59 h 60"/>
                    <a:gd name="T22" fmla="*/ 1 w 105"/>
                    <a:gd name="T23" fmla="*/ 55 h 60"/>
                    <a:gd name="T24" fmla="*/ 5 w 105"/>
                    <a:gd name="T25" fmla="*/ 46 h 60"/>
                    <a:gd name="T26" fmla="*/ 23 w 105"/>
                    <a:gd name="T27" fmla="*/ 32 h 60"/>
                    <a:gd name="T28" fmla="*/ 25 w 105"/>
                    <a:gd name="T29" fmla="*/ 31 h 60"/>
                    <a:gd name="T30" fmla="*/ 27 w 105"/>
                    <a:gd name="T31" fmla="*/ 30 h 60"/>
                    <a:gd name="T32" fmla="*/ 25 w 105"/>
                    <a:gd name="T33" fmla="*/ 30 h 60"/>
                    <a:gd name="T34" fmla="*/ 22 w 105"/>
                    <a:gd name="T35" fmla="*/ 28 h 60"/>
                    <a:gd name="T36" fmla="*/ 15 w 105"/>
                    <a:gd name="T37" fmla="*/ 20 h 60"/>
                    <a:gd name="T38" fmla="*/ 12 w 105"/>
                    <a:gd name="T39" fmla="*/ 17 h 60"/>
                    <a:gd name="T40" fmla="*/ 12 w 105"/>
                    <a:gd name="T41" fmla="*/ 13 h 60"/>
                    <a:gd name="T42" fmla="*/ 39 w 105"/>
                    <a:gd name="T43" fmla="*/ 7 h 60"/>
                    <a:gd name="T44" fmla="*/ 40 w 105"/>
                    <a:gd name="T45" fmla="*/ 17 h 60"/>
                    <a:gd name="T46" fmla="*/ 40 w 105"/>
                    <a:gd name="T47" fmla="*/ 17 h 60"/>
                    <a:gd name="T48" fmla="*/ 47 w 105"/>
                    <a:gd name="T49" fmla="*/ 28 h 60"/>
                    <a:gd name="T50" fmla="*/ 61 w 105"/>
                    <a:gd name="T51" fmla="*/ 17 h 60"/>
                    <a:gd name="T52" fmla="*/ 68 w 105"/>
                    <a:gd name="T53" fmla="*/ 24 h 60"/>
                    <a:gd name="T54" fmla="*/ 67 w 105"/>
                    <a:gd name="T55" fmla="*/ 13 h 60"/>
                    <a:gd name="T56" fmla="*/ 70 w 105"/>
                    <a:gd name="T57" fmla="*/ 2 h 60"/>
                    <a:gd name="T58" fmla="*/ 79 w 105"/>
                    <a:gd name="T59" fmla="*/ 7 h 60"/>
                    <a:gd name="T60" fmla="*/ 81 w 105"/>
                    <a:gd name="T61" fmla="*/ 9 h 60"/>
                    <a:gd name="T62" fmla="*/ 83 w 105"/>
                    <a:gd name="T63" fmla="*/ 11 h 60"/>
                    <a:gd name="T64" fmla="*/ 83 w 105"/>
                    <a:gd name="T65" fmla="*/ 14 h 60"/>
                    <a:gd name="T66" fmla="*/ 80 w 105"/>
                    <a:gd name="T67" fmla="*/ 17 h 60"/>
                    <a:gd name="T68" fmla="*/ 83 w 105"/>
                    <a:gd name="T69" fmla="*/ 16 h 60"/>
                    <a:gd name="T70" fmla="*/ 105 w 105"/>
                    <a:gd name="T7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60">
                      <a:moveTo>
                        <a:pt x="105" y="24"/>
                      </a:moveTo>
                      <a:cubicBezTo>
                        <a:pt x="105" y="27"/>
                        <a:pt x="104" y="29"/>
                        <a:pt x="101" y="30"/>
                      </a:cubicBezTo>
                      <a:cubicBezTo>
                        <a:pt x="97" y="31"/>
                        <a:pt x="91" y="32"/>
                        <a:pt x="91" y="38"/>
                      </a:cubicBezTo>
                      <a:cubicBezTo>
                        <a:pt x="84" y="44"/>
                        <a:pt x="77" y="50"/>
                        <a:pt x="68" y="50"/>
                      </a:cubicBezTo>
                      <a:cubicBezTo>
                        <a:pt x="59" y="50"/>
                        <a:pt x="51" y="51"/>
                        <a:pt x="44" y="55"/>
                      </a:cubicBezTo>
                      <a:cubicBezTo>
                        <a:pt x="43" y="55"/>
                        <a:pt x="42" y="54"/>
                        <a:pt x="41" y="54"/>
                      </a:cubicBezTo>
                      <a:cubicBezTo>
                        <a:pt x="42" y="50"/>
                        <a:pt x="45" y="50"/>
                        <a:pt x="48" y="49"/>
                      </a:cubicBezTo>
                      <a:cubicBezTo>
                        <a:pt x="45" y="49"/>
                        <a:pt x="42" y="50"/>
                        <a:pt x="41" y="54"/>
                      </a:cubicBezTo>
                      <a:cubicBezTo>
                        <a:pt x="35" y="58"/>
                        <a:pt x="29" y="60"/>
                        <a:pt x="22" y="57"/>
                      </a:cubicBezTo>
                      <a:cubicBezTo>
                        <a:pt x="19" y="55"/>
                        <a:pt x="17" y="56"/>
                        <a:pt x="14" y="57"/>
                      </a:cubicBezTo>
                      <a:cubicBezTo>
                        <a:pt x="10" y="59"/>
                        <a:pt x="6" y="59"/>
                        <a:pt x="2" y="59"/>
                      </a:cubicBezTo>
                      <a:cubicBezTo>
                        <a:pt x="0" y="59"/>
                        <a:pt x="0" y="57"/>
                        <a:pt x="1" y="55"/>
                      </a:cubicBezTo>
                      <a:cubicBezTo>
                        <a:pt x="1" y="52"/>
                        <a:pt x="2" y="47"/>
                        <a:pt x="5" y="46"/>
                      </a:cubicBezTo>
                      <a:cubicBezTo>
                        <a:pt x="14" y="45"/>
                        <a:pt x="17" y="36"/>
                        <a:pt x="23" y="32"/>
                      </a:cubicBezTo>
                      <a:cubicBezTo>
                        <a:pt x="24" y="31"/>
                        <a:pt x="24" y="31"/>
                        <a:pt x="25" y="31"/>
                      </a:cubicBezTo>
                      <a:cubicBezTo>
                        <a:pt x="26" y="30"/>
                        <a:pt x="26" y="30"/>
                        <a:pt x="27" y="30"/>
                      </a:cubicBezTo>
                      <a:cubicBezTo>
                        <a:pt x="27" y="30"/>
                        <a:pt x="26" y="30"/>
                        <a:pt x="25" y="30"/>
                      </a:cubicBezTo>
                      <a:cubicBezTo>
                        <a:pt x="24" y="30"/>
                        <a:pt x="23" y="29"/>
                        <a:pt x="22" y="28"/>
                      </a:cubicBezTo>
                      <a:cubicBezTo>
                        <a:pt x="20" y="25"/>
                        <a:pt x="17" y="23"/>
                        <a:pt x="15" y="20"/>
                      </a:cubicBezTo>
                      <a:cubicBezTo>
                        <a:pt x="13" y="19"/>
                        <a:pt x="12" y="18"/>
                        <a:pt x="12" y="17"/>
                      </a:cubicBezTo>
                      <a:cubicBezTo>
                        <a:pt x="11" y="16"/>
                        <a:pt x="11" y="14"/>
                        <a:pt x="12" y="13"/>
                      </a:cubicBezTo>
                      <a:cubicBezTo>
                        <a:pt x="20" y="10"/>
                        <a:pt x="29" y="6"/>
                        <a:pt x="39" y="7"/>
                      </a:cubicBezTo>
                      <a:cubicBezTo>
                        <a:pt x="42" y="10"/>
                        <a:pt x="50" y="12"/>
                        <a:pt x="40" y="17"/>
                      </a:cubicBezTo>
                      <a:cubicBezTo>
                        <a:pt x="39" y="17"/>
                        <a:pt x="39" y="17"/>
                        <a:pt x="40" y="17"/>
                      </a:cubicBezTo>
                      <a:cubicBezTo>
                        <a:pt x="48" y="17"/>
                        <a:pt x="44" y="24"/>
                        <a:pt x="47" y="28"/>
                      </a:cubicBezTo>
                      <a:cubicBezTo>
                        <a:pt x="52" y="24"/>
                        <a:pt x="54" y="16"/>
                        <a:pt x="61" y="17"/>
                      </a:cubicBezTo>
                      <a:cubicBezTo>
                        <a:pt x="66" y="17"/>
                        <a:pt x="66" y="20"/>
                        <a:pt x="68" y="24"/>
                      </a:cubicBezTo>
                      <a:cubicBezTo>
                        <a:pt x="68" y="20"/>
                        <a:pt x="68" y="16"/>
                        <a:pt x="67" y="13"/>
                      </a:cubicBezTo>
                      <a:cubicBezTo>
                        <a:pt x="66" y="9"/>
                        <a:pt x="66" y="5"/>
                        <a:pt x="70" y="2"/>
                      </a:cubicBezTo>
                      <a:cubicBezTo>
                        <a:pt x="74" y="0"/>
                        <a:pt x="76" y="4"/>
                        <a:pt x="79" y="7"/>
                      </a:cubicBezTo>
                      <a:cubicBezTo>
                        <a:pt x="79" y="7"/>
                        <a:pt x="80" y="8"/>
                        <a:pt x="81" y="9"/>
                      </a:cubicBezTo>
                      <a:cubicBezTo>
                        <a:pt x="82" y="9"/>
                        <a:pt x="82" y="10"/>
                        <a:pt x="83" y="11"/>
                      </a:cubicBezTo>
                      <a:cubicBezTo>
                        <a:pt x="83" y="12"/>
                        <a:pt x="83" y="13"/>
                        <a:pt x="83" y="14"/>
                      </a:cubicBezTo>
                      <a:cubicBezTo>
                        <a:pt x="82" y="16"/>
                        <a:pt x="80" y="15"/>
                        <a:pt x="80" y="17"/>
                      </a:cubicBezTo>
                      <a:cubicBezTo>
                        <a:pt x="81" y="17"/>
                        <a:pt x="82" y="17"/>
                        <a:pt x="83" y="16"/>
                      </a:cubicBezTo>
                      <a:cubicBezTo>
                        <a:pt x="92" y="14"/>
                        <a:pt x="101" y="12"/>
                        <a:pt x="105" y="24"/>
                      </a:cubicBezTo>
                      <a:close/>
                    </a:path>
                  </a:pathLst>
                </a:custGeom>
                <a:solidFill>
                  <a:srgbClr val="B5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586"/>
                <p:cNvSpPr/>
                <p:nvPr userDrawn="1"/>
              </p:nvSpPr>
              <p:spPr bwMode="auto">
                <a:xfrm>
                  <a:off x="5006" y="665"/>
                  <a:ext cx="66" cy="30"/>
                </a:xfrm>
                <a:custGeom>
                  <a:avLst/>
                  <a:gdLst>
                    <a:gd name="T0" fmla="*/ 0 w 57"/>
                    <a:gd name="T1" fmla="*/ 23 h 26"/>
                    <a:gd name="T2" fmla="*/ 11 w 57"/>
                    <a:gd name="T3" fmla="*/ 15 h 26"/>
                    <a:gd name="T4" fmla="*/ 23 w 57"/>
                    <a:gd name="T5" fmla="*/ 11 h 26"/>
                    <a:gd name="T6" fmla="*/ 43 w 57"/>
                    <a:gd name="T7" fmla="*/ 5 h 26"/>
                    <a:gd name="T8" fmla="*/ 56 w 57"/>
                    <a:gd name="T9" fmla="*/ 0 h 26"/>
                    <a:gd name="T10" fmla="*/ 57 w 57"/>
                    <a:gd name="T11" fmla="*/ 2 h 26"/>
                    <a:gd name="T12" fmla="*/ 53 w 57"/>
                    <a:gd name="T13" fmla="*/ 6 h 26"/>
                    <a:gd name="T14" fmla="*/ 47 w 57"/>
                    <a:gd name="T15" fmla="*/ 7 h 26"/>
                    <a:gd name="T16" fmla="*/ 41 w 57"/>
                    <a:gd name="T17" fmla="*/ 13 h 26"/>
                    <a:gd name="T18" fmla="*/ 35 w 57"/>
                    <a:gd name="T19" fmla="*/ 16 h 26"/>
                    <a:gd name="T20" fmla="*/ 25 w 57"/>
                    <a:gd name="T21" fmla="*/ 18 h 26"/>
                    <a:gd name="T22" fmla="*/ 0 w 57"/>
                    <a:gd name="T2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6">
                      <a:moveTo>
                        <a:pt x="0" y="23"/>
                      </a:moveTo>
                      <a:cubicBezTo>
                        <a:pt x="4" y="21"/>
                        <a:pt x="9" y="20"/>
                        <a:pt x="11" y="15"/>
                      </a:cubicBezTo>
                      <a:cubicBezTo>
                        <a:pt x="14" y="10"/>
                        <a:pt x="19" y="13"/>
                        <a:pt x="23" y="11"/>
                      </a:cubicBezTo>
                      <a:cubicBezTo>
                        <a:pt x="30" y="12"/>
                        <a:pt x="37" y="11"/>
                        <a:pt x="43" y="5"/>
                      </a:cubicBezTo>
                      <a:cubicBezTo>
                        <a:pt x="46" y="2"/>
                        <a:pt x="51" y="0"/>
                        <a:pt x="56" y="0"/>
                      </a:cubicBezTo>
                      <a:cubicBezTo>
                        <a:pt x="56" y="0"/>
                        <a:pt x="57" y="1"/>
                        <a:pt x="57" y="2"/>
                      </a:cubicBezTo>
                      <a:cubicBezTo>
                        <a:pt x="55" y="3"/>
                        <a:pt x="54" y="4"/>
                        <a:pt x="53" y="6"/>
                      </a:cubicBezTo>
                      <a:cubicBezTo>
                        <a:pt x="51" y="6"/>
                        <a:pt x="49" y="7"/>
                        <a:pt x="47" y="7"/>
                      </a:cubicBezTo>
                      <a:cubicBezTo>
                        <a:pt x="43" y="8"/>
                        <a:pt x="42" y="10"/>
                        <a:pt x="41" y="13"/>
                      </a:cubicBezTo>
                      <a:cubicBezTo>
                        <a:pt x="39" y="14"/>
                        <a:pt x="37" y="15"/>
                        <a:pt x="35" y="16"/>
                      </a:cubicBezTo>
                      <a:cubicBezTo>
                        <a:pt x="31" y="15"/>
                        <a:pt x="29" y="19"/>
                        <a:pt x="25" y="18"/>
                      </a:cubicBezTo>
                      <a:cubicBezTo>
                        <a:pt x="17" y="21"/>
                        <a:pt x="9" y="26"/>
                        <a:pt x="0" y="23"/>
                      </a:cubicBezTo>
                      <a:close/>
                    </a:path>
                  </a:pathLst>
                </a:custGeom>
                <a:solidFill>
                  <a:srgbClr val="CFD0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587"/>
                <p:cNvSpPr/>
                <p:nvPr userDrawn="1"/>
              </p:nvSpPr>
              <p:spPr bwMode="auto">
                <a:xfrm>
                  <a:off x="5035" y="681"/>
                  <a:ext cx="12" cy="7"/>
                </a:xfrm>
                <a:custGeom>
                  <a:avLst/>
                  <a:gdLst>
                    <a:gd name="T0" fmla="*/ 0 w 10"/>
                    <a:gd name="T1" fmla="*/ 4 h 6"/>
                    <a:gd name="T2" fmla="*/ 10 w 10"/>
                    <a:gd name="T3" fmla="*/ 2 h 6"/>
                    <a:gd name="T4" fmla="*/ 0 w 10"/>
                    <a:gd name="T5" fmla="*/ 4 h 6"/>
                  </a:gdLst>
                  <a:ahLst/>
                  <a:cxnLst>
                    <a:cxn ang="0">
                      <a:pos x="T0" y="T1"/>
                    </a:cxn>
                    <a:cxn ang="0">
                      <a:pos x="T2" y="T3"/>
                    </a:cxn>
                    <a:cxn ang="0">
                      <a:pos x="T4" y="T5"/>
                    </a:cxn>
                  </a:cxnLst>
                  <a:rect l="0" t="0" r="r" b="b"/>
                  <a:pathLst>
                    <a:path w="10" h="6">
                      <a:moveTo>
                        <a:pt x="0" y="4"/>
                      </a:moveTo>
                      <a:cubicBezTo>
                        <a:pt x="3" y="3"/>
                        <a:pt x="6" y="0"/>
                        <a:pt x="10" y="2"/>
                      </a:cubicBezTo>
                      <a:cubicBezTo>
                        <a:pt x="7" y="3"/>
                        <a:pt x="4" y="6"/>
                        <a:pt x="0" y="4"/>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588"/>
                <p:cNvSpPr/>
                <p:nvPr userDrawn="1"/>
              </p:nvSpPr>
              <p:spPr bwMode="auto">
                <a:xfrm>
                  <a:off x="5258" y="524"/>
                  <a:ext cx="4" cy="8"/>
                </a:xfrm>
                <a:custGeom>
                  <a:avLst/>
                  <a:gdLst>
                    <a:gd name="T0" fmla="*/ 2 w 4"/>
                    <a:gd name="T1" fmla="*/ 7 h 7"/>
                    <a:gd name="T2" fmla="*/ 2 w 4"/>
                    <a:gd name="T3" fmla="*/ 0 h 7"/>
                    <a:gd name="T4" fmla="*/ 4 w 4"/>
                    <a:gd name="T5" fmla="*/ 4 h 7"/>
                    <a:gd name="T6" fmla="*/ 2 w 4"/>
                    <a:gd name="T7" fmla="*/ 7 h 7"/>
                  </a:gdLst>
                  <a:ahLst/>
                  <a:cxnLst>
                    <a:cxn ang="0">
                      <a:pos x="T0" y="T1"/>
                    </a:cxn>
                    <a:cxn ang="0">
                      <a:pos x="T2" y="T3"/>
                    </a:cxn>
                    <a:cxn ang="0">
                      <a:pos x="T4" y="T5"/>
                    </a:cxn>
                    <a:cxn ang="0">
                      <a:pos x="T6" y="T7"/>
                    </a:cxn>
                  </a:cxnLst>
                  <a:rect l="0" t="0" r="r" b="b"/>
                  <a:pathLst>
                    <a:path w="4" h="7">
                      <a:moveTo>
                        <a:pt x="2" y="7"/>
                      </a:moveTo>
                      <a:cubicBezTo>
                        <a:pt x="1" y="5"/>
                        <a:pt x="0" y="3"/>
                        <a:pt x="2" y="0"/>
                      </a:cubicBezTo>
                      <a:cubicBezTo>
                        <a:pt x="2" y="1"/>
                        <a:pt x="3" y="3"/>
                        <a:pt x="4" y="4"/>
                      </a:cubicBezTo>
                      <a:cubicBezTo>
                        <a:pt x="3" y="5"/>
                        <a:pt x="2" y="6"/>
                        <a:pt x="2" y="7"/>
                      </a:cubicBezTo>
                      <a:close/>
                    </a:path>
                  </a:pathLst>
                </a:custGeom>
                <a:solidFill>
                  <a:srgbClr val="9BA0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589"/>
                <p:cNvSpPr/>
                <p:nvPr userDrawn="1"/>
              </p:nvSpPr>
              <p:spPr bwMode="auto">
                <a:xfrm>
                  <a:off x="5021" y="779"/>
                  <a:ext cx="8" cy="6"/>
                </a:xfrm>
                <a:custGeom>
                  <a:avLst/>
                  <a:gdLst>
                    <a:gd name="T0" fmla="*/ 4 w 7"/>
                    <a:gd name="T1" fmla="*/ 1 h 5"/>
                    <a:gd name="T2" fmla="*/ 6 w 7"/>
                    <a:gd name="T3" fmla="*/ 0 h 5"/>
                    <a:gd name="T4" fmla="*/ 7 w 7"/>
                    <a:gd name="T5" fmla="*/ 1 h 5"/>
                    <a:gd name="T6" fmla="*/ 6 w 7"/>
                    <a:gd name="T7" fmla="*/ 3 h 5"/>
                    <a:gd name="T8" fmla="*/ 0 w 7"/>
                    <a:gd name="T9" fmla="*/ 5 h 5"/>
                    <a:gd name="T10" fmla="*/ 4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4" y="1"/>
                      </a:moveTo>
                      <a:cubicBezTo>
                        <a:pt x="4" y="1"/>
                        <a:pt x="5" y="1"/>
                        <a:pt x="6" y="0"/>
                      </a:cubicBezTo>
                      <a:cubicBezTo>
                        <a:pt x="6" y="1"/>
                        <a:pt x="6" y="1"/>
                        <a:pt x="7" y="1"/>
                      </a:cubicBezTo>
                      <a:cubicBezTo>
                        <a:pt x="7" y="2"/>
                        <a:pt x="7" y="2"/>
                        <a:pt x="6" y="3"/>
                      </a:cubicBezTo>
                      <a:cubicBezTo>
                        <a:pt x="4" y="4"/>
                        <a:pt x="2" y="4"/>
                        <a:pt x="0" y="5"/>
                      </a:cubicBezTo>
                      <a:cubicBezTo>
                        <a:pt x="0" y="3"/>
                        <a:pt x="2" y="2"/>
                        <a:pt x="4" y="1"/>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590"/>
                <p:cNvSpPr/>
                <p:nvPr userDrawn="1"/>
              </p:nvSpPr>
              <p:spPr bwMode="auto">
                <a:xfrm>
                  <a:off x="5017" y="775"/>
                  <a:ext cx="4" cy="3"/>
                </a:xfrm>
                <a:custGeom>
                  <a:avLst/>
                  <a:gdLst>
                    <a:gd name="T0" fmla="*/ 0 w 4"/>
                    <a:gd name="T1" fmla="*/ 1 h 3"/>
                    <a:gd name="T2" fmla="*/ 4 w 4"/>
                    <a:gd name="T3" fmla="*/ 0 h 3"/>
                    <a:gd name="T4" fmla="*/ 0 w 4"/>
                    <a:gd name="T5" fmla="*/ 1 h 3"/>
                  </a:gdLst>
                  <a:ahLst/>
                  <a:cxnLst>
                    <a:cxn ang="0">
                      <a:pos x="T0" y="T1"/>
                    </a:cxn>
                    <a:cxn ang="0">
                      <a:pos x="T2" y="T3"/>
                    </a:cxn>
                    <a:cxn ang="0">
                      <a:pos x="T4" y="T5"/>
                    </a:cxn>
                  </a:cxnLst>
                  <a:rect l="0" t="0" r="r" b="b"/>
                  <a:pathLst>
                    <a:path w="4" h="3">
                      <a:moveTo>
                        <a:pt x="0" y="1"/>
                      </a:moveTo>
                      <a:cubicBezTo>
                        <a:pt x="1" y="1"/>
                        <a:pt x="2" y="0"/>
                        <a:pt x="4" y="0"/>
                      </a:cubicBezTo>
                      <a:cubicBezTo>
                        <a:pt x="3" y="3"/>
                        <a:pt x="1" y="1"/>
                        <a:pt x="0" y="1"/>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591"/>
                <p:cNvSpPr/>
                <p:nvPr userDrawn="1"/>
              </p:nvSpPr>
              <p:spPr bwMode="auto">
                <a:xfrm>
                  <a:off x="5014" y="785"/>
                  <a:ext cx="5" cy="5"/>
                </a:xfrm>
                <a:custGeom>
                  <a:avLst/>
                  <a:gdLst>
                    <a:gd name="T0" fmla="*/ 4 w 4"/>
                    <a:gd name="T1" fmla="*/ 1 h 4"/>
                    <a:gd name="T2" fmla="*/ 2 w 4"/>
                    <a:gd name="T3" fmla="*/ 4 h 4"/>
                    <a:gd name="T4" fmla="*/ 4 w 4"/>
                    <a:gd name="T5" fmla="*/ 1 h 4"/>
                  </a:gdLst>
                  <a:ahLst/>
                  <a:cxnLst>
                    <a:cxn ang="0">
                      <a:pos x="T0" y="T1"/>
                    </a:cxn>
                    <a:cxn ang="0">
                      <a:pos x="T2" y="T3"/>
                    </a:cxn>
                    <a:cxn ang="0">
                      <a:pos x="T4" y="T5"/>
                    </a:cxn>
                  </a:cxnLst>
                  <a:rect l="0" t="0" r="r" b="b"/>
                  <a:pathLst>
                    <a:path w="4" h="4">
                      <a:moveTo>
                        <a:pt x="4" y="1"/>
                      </a:moveTo>
                      <a:cubicBezTo>
                        <a:pt x="3" y="2"/>
                        <a:pt x="3" y="3"/>
                        <a:pt x="2" y="4"/>
                      </a:cubicBezTo>
                      <a:cubicBezTo>
                        <a:pt x="3" y="3"/>
                        <a:pt x="0" y="0"/>
                        <a:pt x="4" y="1"/>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592"/>
                <p:cNvSpPr/>
                <p:nvPr userDrawn="1"/>
              </p:nvSpPr>
              <p:spPr bwMode="auto">
                <a:xfrm>
                  <a:off x="5011" y="791"/>
                  <a:ext cx="5" cy="4"/>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3" y="2"/>
                        <a:pt x="2" y="3"/>
                        <a:pt x="0" y="4"/>
                      </a:cubicBezTo>
                      <a:cubicBezTo>
                        <a:pt x="0" y="2"/>
                        <a:pt x="2" y="1"/>
                        <a:pt x="4" y="0"/>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593"/>
                <p:cNvSpPr/>
                <p:nvPr userDrawn="1"/>
              </p:nvSpPr>
              <p:spPr bwMode="auto">
                <a:xfrm>
                  <a:off x="5013" y="772"/>
                  <a:ext cx="4" cy="5"/>
                </a:xfrm>
                <a:custGeom>
                  <a:avLst/>
                  <a:gdLst>
                    <a:gd name="T0" fmla="*/ 0 w 3"/>
                    <a:gd name="T1" fmla="*/ 1 h 4"/>
                    <a:gd name="T2" fmla="*/ 2 w 3"/>
                    <a:gd name="T3" fmla="*/ 0 h 4"/>
                    <a:gd name="T4" fmla="*/ 3 w 3"/>
                    <a:gd name="T5" fmla="*/ 3 h 4"/>
                    <a:gd name="T6" fmla="*/ 3 w 3"/>
                    <a:gd name="T7" fmla="*/ 3 h 4"/>
                    <a:gd name="T8" fmla="*/ 1 w 3"/>
                    <a:gd name="T9" fmla="*/ 4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cubicBezTo>
                        <a:pt x="1" y="1"/>
                        <a:pt x="2" y="1"/>
                        <a:pt x="2" y="0"/>
                      </a:cubicBezTo>
                      <a:cubicBezTo>
                        <a:pt x="3" y="1"/>
                        <a:pt x="3" y="2"/>
                        <a:pt x="3" y="3"/>
                      </a:cubicBezTo>
                      <a:cubicBezTo>
                        <a:pt x="3" y="3"/>
                        <a:pt x="3" y="3"/>
                        <a:pt x="3" y="3"/>
                      </a:cubicBezTo>
                      <a:cubicBezTo>
                        <a:pt x="3" y="3"/>
                        <a:pt x="2" y="3"/>
                        <a:pt x="1" y="4"/>
                      </a:cubicBezTo>
                      <a:cubicBezTo>
                        <a:pt x="1" y="3"/>
                        <a:pt x="1" y="2"/>
                        <a:pt x="0" y="1"/>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594"/>
                <p:cNvSpPr/>
                <p:nvPr userDrawn="1"/>
              </p:nvSpPr>
              <p:spPr bwMode="auto">
                <a:xfrm>
                  <a:off x="5016" y="770"/>
                  <a:ext cx="2" cy="2"/>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2"/>
                        <a:pt x="0" y="1"/>
                        <a:pt x="0" y="0"/>
                      </a:cubicBezTo>
                      <a:cubicBezTo>
                        <a:pt x="0" y="0"/>
                        <a:pt x="1" y="0"/>
                        <a:pt x="2" y="0"/>
                      </a:cubicBezTo>
                      <a:cubicBezTo>
                        <a:pt x="1" y="1"/>
                        <a:pt x="1" y="1"/>
                        <a:pt x="0" y="2"/>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595"/>
                <p:cNvSpPr/>
                <p:nvPr userDrawn="1"/>
              </p:nvSpPr>
              <p:spPr bwMode="auto">
                <a:xfrm>
                  <a:off x="5257" y="440"/>
                  <a:ext cx="83" cy="83"/>
                </a:xfrm>
                <a:custGeom>
                  <a:avLst/>
                  <a:gdLst>
                    <a:gd name="T0" fmla="*/ 71 w 72"/>
                    <a:gd name="T1" fmla="*/ 62 h 72"/>
                    <a:gd name="T2" fmla="*/ 71 w 72"/>
                    <a:gd name="T3" fmla="*/ 64 h 72"/>
                    <a:gd name="T4" fmla="*/ 72 w 72"/>
                    <a:gd name="T5" fmla="*/ 69 h 72"/>
                    <a:gd name="T6" fmla="*/ 65 w 72"/>
                    <a:gd name="T7" fmla="*/ 69 h 72"/>
                    <a:gd name="T8" fmla="*/ 57 w 72"/>
                    <a:gd name="T9" fmla="*/ 71 h 72"/>
                    <a:gd name="T10" fmla="*/ 37 w 72"/>
                    <a:gd name="T11" fmla="*/ 51 h 72"/>
                    <a:gd name="T12" fmla="*/ 36 w 72"/>
                    <a:gd name="T13" fmla="*/ 47 h 72"/>
                    <a:gd name="T14" fmla="*/ 32 w 72"/>
                    <a:gd name="T15" fmla="*/ 36 h 72"/>
                    <a:gd name="T16" fmla="*/ 26 w 72"/>
                    <a:gd name="T17" fmla="*/ 29 h 72"/>
                    <a:gd name="T18" fmla="*/ 25 w 72"/>
                    <a:gd name="T19" fmla="*/ 26 h 72"/>
                    <a:gd name="T20" fmla="*/ 17 w 72"/>
                    <a:gd name="T21" fmla="*/ 10 h 72"/>
                    <a:gd name="T22" fmla="*/ 16 w 72"/>
                    <a:gd name="T23" fmla="*/ 9 h 72"/>
                    <a:gd name="T24" fmla="*/ 0 w 72"/>
                    <a:gd name="T25" fmla="*/ 7 h 72"/>
                    <a:gd name="T26" fmla="*/ 13 w 72"/>
                    <a:gd name="T27" fmla="*/ 0 h 72"/>
                    <a:gd name="T28" fmla="*/ 25 w 72"/>
                    <a:gd name="T29" fmla="*/ 9 h 72"/>
                    <a:gd name="T30" fmla="*/ 37 w 72"/>
                    <a:gd name="T31" fmla="*/ 20 h 72"/>
                    <a:gd name="T32" fmla="*/ 54 w 72"/>
                    <a:gd name="T33" fmla="*/ 39 h 72"/>
                    <a:gd name="T34" fmla="*/ 67 w 72"/>
                    <a:gd name="T35" fmla="*/ 51 h 72"/>
                    <a:gd name="T36" fmla="*/ 71 w 72"/>
                    <a:gd name="T37" fmla="*/ 60 h 72"/>
                    <a:gd name="T38" fmla="*/ 71 w 72"/>
                    <a:gd name="T39"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1" y="62"/>
                      </a:moveTo>
                      <a:cubicBezTo>
                        <a:pt x="71" y="63"/>
                        <a:pt x="71" y="64"/>
                        <a:pt x="71" y="64"/>
                      </a:cubicBezTo>
                      <a:cubicBezTo>
                        <a:pt x="71" y="66"/>
                        <a:pt x="72" y="68"/>
                        <a:pt x="72" y="69"/>
                      </a:cubicBezTo>
                      <a:cubicBezTo>
                        <a:pt x="70" y="72"/>
                        <a:pt x="68" y="69"/>
                        <a:pt x="65" y="69"/>
                      </a:cubicBezTo>
                      <a:cubicBezTo>
                        <a:pt x="61" y="66"/>
                        <a:pt x="60" y="69"/>
                        <a:pt x="57" y="71"/>
                      </a:cubicBezTo>
                      <a:cubicBezTo>
                        <a:pt x="51" y="64"/>
                        <a:pt x="40" y="61"/>
                        <a:pt x="37" y="51"/>
                      </a:cubicBezTo>
                      <a:cubicBezTo>
                        <a:pt x="37" y="50"/>
                        <a:pt x="37" y="49"/>
                        <a:pt x="36" y="47"/>
                      </a:cubicBezTo>
                      <a:cubicBezTo>
                        <a:pt x="36" y="43"/>
                        <a:pt x="34" y="40"/>
                        <a:pt x="32" y="36"/>
                      </a:cubicBezTo>
                      <a:cubicBezTo>
                        <a:pt x="30" y="34"/>
                        <a:pt x="28" y="32"/>
                        <a:pt x="26" y="29"/>
                      </a:cubicBezTo>
                      <a:cubicBezTo>
                        <a:pt x="26" y="28"/>
                        <a:pt x="25" y="27"/>
                        <a:pt x="25" y="26"/>
                      </a:cubicBezTo>
                      <a:cubicBezTo>
                        <a:pt x="24" y="20"/>
                        <a:pt x="21" y="14"/>
                        <a:pt x="17" y="10"/>
                      </a:cubicBezTo>
                      <a:cubicBezTo>
                        <a:pt x="17" y="9"/>
                        <a:pt x="17" y="9"/>
                        <a:pt x="16" y="9"/>
                      </a:cubicBezTo>
                      <a:cubicBezTo>
                        <a:pt x="12" y="0"/>
                        <a:pt x="6" y="6"/>
                        <a:pt x="0" y="7"/>
                      </a:cubicBezTo>
                      <a:cubicBezTo>
                        <a:pt x="2" y="1"/>
                        <a:pt x="8" y="2"/>
                        <a:pt x="13" y="0"/>
                      </a:cubicBezTo>
                      <a:cubicBezTo>
                        <a:pt x="18" y="1"/>
                        <a:pt x="22" y="4"/>
                        <a:pt x="25" y="9"/>
                      </a:cubicBezTo>
                      <a:cubicBezTo>
                        <a:pt x="27" y="14"/>
                        <a:pt x="29" y="21"/>
                        <a:pt x="37" y="20"/>
                      </a:cubicBezTo>
                      <a:cubicBezTo>
                        <a:pt x="43" y="26"/>
                        <a:pt x="50" y="32"/>
                        <a:pt x="54" y="39"/>
                      </a:cubicBezTo>
                      <a:cubicBezTo>
                        <a:pt x="59" y="43"/>
                        <a:pt x="63" y="47"/>
                        <a:pt x="67" y="51"/>
                      </a:cubicBezTo>
                      <a:cubicBezTo>
                        <a:pt x="71" y="53"/>
                        <a:pt x="72" y="56"/>
                        <a:pt x="71" y="60"/>
                      </a:cubicBezTo>
                      <a:cubicBezTo>
                        <a:pt x="71" y="60"/>
                        <a:pt x="71" y="61"/>
                        <a:pt x="71" y="62"/>
                      </a:cubicBezTo>
                      <a:close/>
                    </a:path>
                  </a:pathLst>
                </a:custGeom>
                <a:solidFill>
                  <a:srgbClr val="3A41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596"/>
                <p:cNvSpPr/>
                <p:nvPr userDrawn="1"/>
              </p:nvSpPr>
              <p:spPr bwMode="auto">
                <a:xfrm>
                  <a:off x="5319" y="353"/>
                  <a:ext cx="81" cy="86"/>
                </a:xfrm>
                <a:custGeom>
                  <a:avLst/>
                  <a:gdLst>
                    <a:gd name="T0" fmla="*/ 58 w 70"/>
                    <a:gd name="T1" fmla="*/ 0 h 74"/>
                    <a:gd name="T2" fmla="*/ 69 w 70"/>
                    <a:gd name="T3" fmla="*/ 16 h 74"/>
                    <a:gd name="T4" fmla="*/ 70 w 70"/>
                    <a:gd name="T5" fmla="*/ 26 h 74"/>
                    <a:gd name="T6" fmla="*/ 67 w 70"/>
                    <a:gd name="T7" fmla="*/ 25 h 74"/>
                    <a:gd name="T8" fmla="*/ 59 w 70"/>
                    <a:gd name="T9" fmla="*/ 24 h 74"/>
                    <a:gd name="T10" fmla="*/ 54 w 70"/>
                    <a:gd name="T11" fmla="*/ 30 h 74"/>
                    <a:gd name="T12" fmla="*/ 60 w 70"/>
                    <a:gd name="T13" fmla="*/ 33 h 74"/>
                    <a:gd name="T14" fmla="*/ 53 w 70"/>
                    <a:gd name="T15" fmla="*/ 36 h 74"/>
                    <a:gd name="T16" fmla="*/ 46 w 70"/>
                    <a:gd name="T17" fmla="*/ 38 h 74"/>
                    <a:gd name="T18" fmla="*/ 53 w 70"/>
                    <a:gd name="T19" fmla="*/ 41 h 74"/>
                    <a:gd name="T20" fmla="*/ 58 w 70"/>
                    <a:gd name="T21" fmla="*/ 44 h 74"/>
                    <a:gd name="T22" fmla="*/ 55 w 70"/>
                    <a:gd name="T23" fmla="*/ 50 h 74"/>
                    <a:gd name="T24" fmla="*/ 43 w 70"/>
                    <a:gd name="T25" fmla="*/ 57 h 74"/>
                    <a:gd name="T26" fmla="*/ 43 w 70"/>
                    <a:gd name="T27" fmla="*/ 57 h 74"/>
                    <a:gd name="T28" fmla="*/ 40 w 70"/>
                    <a:gd name="T29" fmla="*/ 74 h 74"/>
                    <a:gd name="T30" fmla="*/ 38 w 70"/>
                    <a:gd name="T31" fmla="*/ 73 h 74"/>
                    <a:gd name="T32" fmla="*/ 8 w 70"/>
                    <a:gd name="T33" fmla="*/ 73 h 74"/>
                    <a:gd name="T34" fmla="*/ 5 w 70"/>
                    <a:gd name="T35" fmla="*/ 74 h 74"/>
                    <a:gd name="T36" fmla="*/ 1 w 70"/>
                    <a:gd name="T37" fmla="*/ 72 h 74"/>
                    <a:gd name="T38" fmla="*/ 0 w 70"/>
                    <a:gd name="T39" fmla="*/ 70 h 74"/>
                    <a:gd name="T40" fmla="*/ 2 w 70"/>
                    <a:gd name="T41" fmla="*/ 68 h 74"/>
                    <a:gd name="T42" fmla="*/ 4 w 70"/>
                    <a:gd name="T43" fmla="*/ 67 h 74"/>
                    <a:gd name="T44" fmla="*/ 11 w 70"/>
                    <a:gd name="T45" fmla="*/ 58 h 74"/>
                    <a:gd name="T46" fmla="*/ 12 w 70"/>
                    <a:gd name="T47" fmla="*/ 55 h 74"/>
                    <a:gd name="T48" fmla="*/ 13 w 70"/>
                    <a:gd name="T49" fmla="*/ 52 h 74"/>
                    <a:gd name="T50" fmla="*/ 14 w 70"/>
                    <a:gd name="T51" fmla="*/ 49 h 74"/>
                    <a:gd name="T52" fmla="*/ 17 w 70"/>
                    <a:gd name="T53" fmla="*/ 48 h 74"/>
                    <a:gd name="T54" fmla="*/ 19 w 70"/>
                    <a:gd name="T55" fmla="*/ 47 h 74"/>
                    <a:gd name="T56" fmla="*/ 19 w 70"/>
                    <a:gd name="T57" fmla="*/ 47 h 74"/>
                    <a:gd name="T58" fmla="*/ 25 w 70"/>
                    <a:gd name="T59" fmla="*/ 38 h 74"/>
                    <a:gd name="T60" fmla="*/ 47 w 70"/>
                    <a:gd name="T61" fmla="*/ 22 h 74"/>
                    <a:gd name="T62" fmla="*/ 49 w 70"/>
                    <a:gd name="T63" fmla="*/ 14 h 74"/>
                    <a:gd name="T64" fmla="*/ 56 w 70"/>
                    <a:gd name="T65" fmla="*/ 11 h 74"/>
                    <a:gd name="T66" fmla="*/ 55 w 70"/>
                    <a:gd name="T67" fmla="*/ 14 h 74"/>
                    <a:gd name="T68" fmla="*/ 56 w 70"/>
                    <a:gd name="T69" fmla="*/ 12 h 74"/>
                    <a:gd name="T70" fmla="*/ 57 w 70"/>
                    <a:gd name="T71" fmla="*/ 2 h 74"/>
                    <a:gd name="T72" fmla="*/ 58 w 70"/>
                    <a:gd name="T7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74">
                      <a:moveTo>
                        <a:pt x="58" y="0"/>
                      </a:moveTo>
                      <a:cubicBezTo>
                        <a:pt x="66" y="4"/>
                        <a:pt x="70" y="9"/>
                        <a:pt x="69" y="16"/>
                      </a:cubicBezTo>
                      <a:cubicBezTo>
                        <a:pt x="68" y="20"/>
                        <a:pt x="70" y="23"/>
                        <a:pt x="70" y="26"/>
                      </a:cubicBezTo>
                      <a:cubicBezTo>
                        <a:pt x="69" y="27"/>
                        <a:pt x="67" y="27"/>
                        <a:pt x="67" y="25"/>
                      </a:cubicBezTo>
                      <a:cubicBezTo>
                        <a:pt x="65" y="20"/>
                        <a:pt x="62" y="20"/>
                        <a:pt x="59" y="24"/>
                      </a:cubicBezTo>
                      <a:cubicBezTo>
                        <a:pt x="58" y="27"/>
                        <a:pt x="54" y="27"/>
                        <a:pt x="54" y="30"/>
                      </a:cubicBezTo>
                      <a:cubicBezTo>
                        <a:pt x="55" y="33"/>
                        <a:pt x="58" y="30"/>
                        <a:pt x="60" y="33"/>
                      </a:cubicBezTo>
                      <a:cubicBezTo>
                        <a:pt x="59" y="37"/>
                        <a:pt x="56" y="36"/>
                        <a:pt x="53" y="36"/>
                      </a:cubicBezTo>
                      <a:cubicBezTo>
                        <a:pt x="51" y="36"/>
                        <a:pt x="47" y="34"/>
                        <a:pt x="46" y="38"/>
                      </a:cubicBezTo>
                      <a:cubicBezTo>
                        <a:pt x="46" y="42"/>
                        <a:pt x="50" y="42"/>
                        <a:pt x="53" y="41"/>
                      </a:cubicBezTo>
                      <a:cubicBezTo>
                        <a:pt x="55" y="40"/>
                        <a:pt x="57" y="42"/>
                        <a:pt x="58" y="44"/>
                      </a:cubicBezTo>
                      <a:cubicBezTo>
                        <a:pt x="59" y="47"/>
                        <a:pt x="58" y="49"/>
                        <a:pt x="55" y="50"/>
                      </a:cubicBezTo>
                      <a:cubicBezTo>
                        <a:pt x="53" y="55"/>
                        <a:pt x="47" y="55"/>
                        <a:pt x="43" y="57"/>
                      </a:cubicBezTo>
                      <a:cubicBezTo>
                        <a:pt x="43" y="57"/>
                        <a:pt x="43" y="57"/>
                        <a:pt x="43" y="57"/>
                      </a:cubicBezTo>
                      <a:cubicBezTo>
                        <a:pt x="42" y="63"/>
                        <a:pt x="44" y="69"/>
                        <a:pt x="40" y="74"/>
                      </a:cubicBezTo>
                      <a:cubicBezTo>
                        <a:pt x="39" y="74"/>
                        <a:pt x="39" y="73"/>
                        <a:pt x="38" y="73"/>
                      </a:cubicBezTo>
                      <a:cubicBezTo>
                        <a:pt x="25" y="62"/>
                        <a:pt x="23" y="62"/>
                        <a:pt x="8" y="73"/>
                      </a:cubicBezTo>
                      <a:cubicBezTo>
                        <a:pt x="7" y="74"/>
                        <a:pt x="6" y="74"/>
                        <a:pt x="5" y="74"/>
                      </a:cubicBezTo>
                      <a:cubicBezTo>
                        <a:pt x="3" y="74"/>
                        <a:pt x="2" y="74"/>
                        <a:pt x="1" y="72"/>
                      </a:cubicBezTo>
                      <a:cubicBezTo>
                        <a:pt x="1" y="72"/>
                        <a:pt x="0" y="71"/>
                        <a:pt x="0" y="70"/>
                      </a:cubicBezTo>
                      <a:cubicBezTo>
                        <a:pt x="1" y="70"/>
                        <a:pt x="2" y="69"/>
                        <a:pt x="2" y="68"/>
                      </a:cubicBezTo>
                      <a:cubicBezTo>
                        <a:pt x="3" y="67"/>
                        <a:pt x="3" y="67"/>
                        <a:pt x="4" y="67"/>
                      </a:cubicBezTo>
                      <a:cubicBezTo>
                        <a:pt x="11" y="68"/>
                        <a:pt x="9" y="62"/>
                        <a:pt x="11" y="58"/>
                      </a:cubicBezTo>
                      <a:cubicBezTo>
                        <a:pt x="12" y="58"/>
                        <a:pt x="12" y="57"/>
                        <a:pt x="12" y="55"/>
                      </a:cubicBezTo>
                      <a:cubicBezTo>
                        <a:pt x="12" y="54"/>
                        <a:pt x="13" y="53"/>
                        <a:pt x="13" y="52"/>
                      </a:cubicBezTo>
                      <a:cubicBezTo>
                        <a:pt x="14" y="51"/>
                        <a:pt x="14" y="50"/>
                        <a:pt x="14" y="49"/>
                      </a:cubicBezTo>
                      <a:cubicBezTo>
                        <a:pt x="15" y="49"/>
                        <a:pt x="16" y="49"/>
                        <a:pt x="17" y="48"/>
                      </a:cubicBezTo>
                      <a:cubicBezTo>
                        <a:pt x="18" y="49"/>
                        <a:pt x="19" y="48"/>
                        <a:pt x="19" y="47"/>
                      </a:cubicBezTo>
                      <a:cubicBezTo>
                        <a:pt x="19" y="47"/>
                        <a:pt x="19" y="47"/>
                        <a:pt x="19" y="47"/>
                      </a:cubicBezTo>
                      <a:cubicBezTo>
                        <a:pt x="21" y="44"/>
                        <a:pt x="22" y="40"/>
                        <a:pt x="25" y="38"/>
                      </a:cubicBezTo>
                      <a:cubicBezTo>
                        <a:pt x="34" y="35"/>
                        <a:pt x="37" y="24"/>
                        <a:pt x="47" y="22"/>
                      </a:cubicBezTo>
                      <a:cubicBezTo>
                        <a:pt x="50" y="21"/>
                        <a:pt x="48" y="17"/>
                        <a:pt x="49" y="14"/>
                      </a:cubicBezTo>
                      <a:cubicBezTo>
                        <a:pt x="49" y="10"/>
                        <a:pt x="51" y="8"/>
                        <a:pt x="56" y="11"/>
                      </a:cubicBezTo>
                      <a:cubicBezTo>
                        <a:pt x="56" y="12"/>
                        <a:pt x="57" y="13"/>
                        <a:pt x="55" y="14"/>
                      </a:cubicBezTo>
                      <a:cubicBezTo>
                        <a:pt x="56" y="14"/>
                        <a:pt x="56" y="13"/>
                        <a:pt x="56" y="12"/>
                      </a:cubicBezTo>
                      <a:cubicBezTo>
                        <a:pt x="56" y="9"/>
                        <a:pt x="54" y="5"/>
                        <a:pt x="57" y="2"/>
                      </a:cubicBezTo>
                      <a:cubicBezTo>
                        <a:pt x="57" y="1"/>
                        <a:pt x="57" y="1"/>
                        <a:pt x="58" y="0"/>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597"/>
                <p:cNvSpPr/>
                <p:nvPr userDrawn="1"/>
              </p:nvSpPr>
              <p:spPr bwMode="auto">
                <a:xfrm>
                  <a:off x="5311" y="448"/>
                  <a:ext cx="2" cy="4"/>
                </a:xfrm>
                <a:custGeom>
                  <a:avLst/>
                  <a:gdLst>
                    <a:gd name="T0" fmla="*/ 2 w 2"/>
                    <a:gd name="T1" fmla="*/ 0 h 3"/>
                    <a:gd name="T2" fmla="*/ 0 w 2"/>
                    <a:gd name="T3" fmla="*/ 2 h 3"/>
                    <a:gd name="T4" fmla="*/ 2 w 2"/>
                    <a:gd name="T5" fmla="*/ 0 h 3"/>
                  </a:gdLst>
                  <a:ahLst/>
                  <a:cxnLst>
                    <a:cxn ang="0">
                      <a:pos x="T0" y="T1"/>
                    </a:cxn>
                    <a:cxn ang="0">
                      <a:pos x="T2" y="T3"/>
                    </a:cxn>
                    <a:cxn ang="0">
                      <a:pos x="T4" y="T5"/>
                    </a:cxn>
                  </a:cxnLst>
                  <a:rect l="0" t="0" r="r" b="b"/>
                  <a:pathLst>
                    <a:path w="2" h="3">
                      <a:moveTo>
                        <a:pt x="2" y="0"/>
                      </a:moveTo>
                      <a:cubicBezTo>
                        <a:pt x="2" y="1"/>
                        <a:pt x="2" y="3"/>
                        <a:pt x="0" y="2"/>
                      </a:cubicBezTo>
                      <a:cubicBezTo>
                        <a:pt x="1" y="1"/>
                        <a:pt x="1" y="1"/>
                        <a:pt x="2" y="0"/>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598"/>
                <p:cNvSpPr/>
                <p:nvPr userDrawn="1"/>
              </p:nvSpPr>
              <p:spPr bwMode="auto">
                <a:xfrm>
                  <a:off x="5314" y="422"/>
                  <a:ext cx="51" cy="38"/>
                </a:xfrm>
                <a:custGeom>
                  <a:avLst/>
                  <a:gdLst>
                    <a:gd name="T0" fmla="*/ 8 w 44"/>
                    <a:gd name="T1" fmla="*/ 15 h 33"/>
                    <a:gd name="T2" fmla="*/ 20 w 44"/>
                    <a:gd name="T3" fmla="*/ 1 h 33"/>
                    <a:gd name="T4" fmla="*/ 24 w 44"/>
                    <a:gd name="T5" fmla="*/ 1 h 33"/>
                    <a:gd name="T6" fmla="*/ 42 w 44"/>
                    <a:gd name="T7" fmla="*/ 10 h 33"/>
                    <a:gd name="T8" fmla="*/ 44 w 44"/>
                    <a:gd name="T9" fmla="*/ 15 h 33"/>
                    <a:gd name="T10" fmla="*/ 38 w 44"/>
                    <a:gd name="T11" fmla="*/ 25 h 33"/>
                    <a:gd name="T12" fmla="*/ 36 w 44"/>
                    <a:gd name="T13" fmla="*/ 26 h 33"/>
                    <a:gd name="T14" fmla="*/ 36 w 44"/>
                    <a:gd name="T15" fmla="*/ 26 h 33"/>
                    <a:gd name="T16" fmla="*/ 17 w 44"/>
                    <a:gd name="T17" fmla="*/ 29 h 33"/>
                    <a:gd name="T18" fmla="*/ 15 w 44"/>
                    <a:gd name="T19" fmla="*/ 30 h 33"/>
                    <a:gd name="T20" fmla="*/ 12 w 44"/>
                    <a:gd name="T21" fmla="*/ 31 h 33"/>
                    <a:gd name="T22" fmla="*/ 9 w 44"/>
                    <a:gd name="T23" fmla="*/ 26 h 33"/>
                    <a:gd name="T24" fmla="*/ 8 w 44"/>
                    <a:gd name="T25" fmla="*/ 26 h 33"/>
                    <a:gd name="T26" fmla="*/ 1 w 44"/>
                    <a:gd name="T27" fmla="*/ 23 h 33"/>
                    <a:gd name="T28" fmla="*/ 0 w 44"/>
                    <a:gd name="T29" fmla="*/ 21 h 33"/>
                    <a:gd name="T30" fmla="*/ 0 w 44"/>
                    <a:gd name="T31" fmla="*/ 20 h 33"/>
                    <a:gd name="T32" fmla="*/ 2 w 44"/>
                    <a:gd name="T33" fmla="*/ 18 h 33"/>
                    <a:gd name="T34" fmla="*/ 3 w 44"/>
                    <a:gd name="T35" fmla="*/ 14 h 33"/>
                    <a:gd name="T36" fmla="*/ 5 w 44"/>
                    <a:gd name="T37" fmla="*/ 13 h 33"/>
                    <a:gd name="T38" fmla="*/ 8 w 44"/>
                    <a:gd name="T3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33">
                      <a:moveTo>
                        <a:pt x="8" y="15"/>
                      </a:moveTo>
                      <a:cubicBezTo>
                        <a:pt x="11" y="9"/>
                        <a:pt x="19" y="9"/>
                        <a:pt x="20" y="1"/>
                      </a:cubicBezTo>
                      <a:cubicBezTo>
                        <a:pt x="20" y="0"/>
                        <a:pt x="22" y="0"/>
                        <a:pt x="24" y="1"/>
                      </a:cubicBezTo>
                      <a:cubicBezTo>
                        <a:pt x="30" y="4"/>
                        <a:pt x="36" y="6"/>
                        <a:pt x="42" y="10"/>
                      </a:cubicBezTo>
                      <a:cubicBezTo>
                        <a:pt x="44" y="10"/>
                        <a:pt x="44" y="13"/>
                        <a:pt x="44" y="15"/>
                      </a:cubicBezTo>
                      <a:cubicBezTo>
                        <a:pt x="44" y="19"/>
                        <a:pt x="42" y="23"/>
                        <a:pt x="38" y="25"/>
                      </a:cubicBezTo>
                      <a:cubicBezTo>
                        <a:pt x="37" y="25"/>
                        <a:pt x="36" y="25"/>
                        <a:pt x="36" y="26"/>
                      </a:cubicBezTo>
                      <a:cubicBezTo>
                        <a:pt x="36" y="26"/>
                        <a:pt x="36" y="26"/>
                        <a:pt x="36" y="26"/>
                      </a:cubicBezTo>
                      <a:cubicBezTo>
                        <a:pt x="30" y="30"/>
                        <a:pt x="24" y="33"/>
                        <a:pt x="17" y="29"/>
                      </a:cubicBezTo>
                      <a:cubicBezTo>
                        <a:pt x="16" y="29"/>
                        <a:pt x="15" y="29"/>
                        <a:pt x="15" y="30"/>
                      </a:cubicBezTo>
                      <a:cubicBezTo>
                        <a:pt x="14" y="30"/>
                        <a:pt x="13" y="31"/>
                        <a:pt x="12" y="31"/>
                      </a:cubicBezTo>
                      <a:cubicBezTo>
                        <a:pt x="10" y="30"/>
                        <a:pt x="7" y="29"/>
                        <a:pt x="9" y="26"/>
                      </a:cubicBezTo>
                      <a:cubicBezTo>
                        <a:pt x="9" y="26"/>
                        <a:pt x="9" y="26"/>
                        <a:pt x="8" y="26"/>
                      </a:cubicBezTo>
                      <a:cubicBezTo>
                        <a:pt x="4" y="28"/>
                        <a:pt x="4" y="24"/>
                        <a:pt x="1" y="23"/>
                      </a:cubicBezTo>
                      <a:cubicBezTo>
                        <a:pt x="1" y="22"/>
                        <a:pt x="1" y="21"/>
                        <a:pt x="0" y="21"/>
                      </a:cubicBezTo>
                      <a:cubicBezTo>
                        <a:pt x="0" y="20"/>
                        <a:pt x="0" y="20"/>
                        <a:pt x="0" y="20"/>
                      </a:cubicBezTo>
                      <a:cubicBezTo>
                        <a:pt x="1" y="20"/>
                        <a:pt x="1" y="19"/>
                        <a:pt x="2" y="18"/>
                      </a:cubicBezTo>
                      <a:cubicBezTo>
                        <a:pt x="2" y="17"/>
                        <a:pt x="3" y="15"/>
                        <a:pt x="3" y="14"/>
                      </a:cubicBezTo>
                      <a:cubicBezTo>
                        <a:pt x="3" y="14"/>
                        <a:pt x="4" y="14"/>
                        <a:pt x="5" y="13"/>
                      </a:cubicBezTo>
                      <a:cubicBezTo>
                        <a:pt x="6" y="14"/>
                        <a:pt x="7" y="14"/>
                        <a:pt x="8" y="15"/>
                      </a:cubicBezTo>
                      <a:close/>
                    </a:path>
                  </a:pathLst>
                </a:custGeom>
                <a:solidFill>
                  <a:srgbClr val="6F72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599"/>
                <p:cNvSpPr/>
                <p:nvPr userDrawn="1"/>
              </p:nvSpPr>
              <p:spPr bwMode="auto">
                <a:xfrm>
                  <a:off x="5314" y="442"/>
                  <a:ext cx="2" cy="3"/>
                </a:xfrm>
                <a:custGeom>
                  <a:avLst/>
                  <a:gdLst>
                    <a:gd name="T0" fmla="*/ 2 w 2"/>
                    <a:gd name="T1" fmla="*/ 0 h 2"/>
                    <a:gd name="T2" fmla="*/ 0 w 2"/>
                    <a:gd name="T3" fmla="*/ 2 h 2"/>
                    <a:gd name="T4" fmla="*/ 0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2"/>
                        <a:pt x="0" y="2"/>
                      </a:cubicBezTo>
                      <a:cubicBezTo>
                        <a:pt x="0" y="2"/>
                        <a:pt x="0" y="1"/>
                        <a:pt x="0" y="1"/>
                      </a:cubicBezTo>
                      <a:cubicBezTo>
                        <a:pt x="1" y="0"/>
                        <a:pt x="1" y="0"/>
                        <a:pt x="2" y="0"/>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600"/>
                <p:cNvSpPr/>
                <p:nvPr userDrawn="1"/>
              </p:nvSpPr>
              <p:spPr bwMode="auto">
                <a:xfrm>
                  <a:off x="5228" y="447"/>
                  <a:ext cx="75" cy="78"/>
                </a:xfrm>
                <a:custGeom>
                  <a:avLst/>
                  <a:gdLst>
                    <a:gd name="T0" fmla="*/ 28 w 65"/>
                    <a:gd name="T1" fmla="*/ 49 h 68"/>
                    <a:gd name="T2" fmla="*/ 18 w 65"/>
                    <a:gd name="T3" fmla="*/ 50 h 68"/>
                    <a:gd name="T4" fmla="*/ 11 w 65"/>
                    <a:gd name="T5" fmla="*/ 42 h 68"/>
                    <a:gd name="T6" fmla="*/ 2 w 65"/>
                    <a:gd name="T7" fmla="*/ 35 h 68"/>
                    <a:gd name="T8" fmla="*/ 9 w 65"/>
                    <a:gd name="T9" fmla="*/ 22 h 68"/>
                    <a:gd name="T10" fmla="*/ 14 w 65"/>
                    <a:gd name="T11" fmla="*/ 22 h 68"/>
                    <a:gd name="T12" fmla="*/ 20 w 65"/>
                    <a:gd name="T13" fmla="*/ 19 h 68"/>
                    <a:gd name="T14" fmla="*/ 22 w 65"/>
                    <a:gd name="T15" fmla="*/ 16 h 68"/>
                    <a:gd name="T16" fmla="*/ 25 w 65"/>
                    <a:gd name="T17" fmla="*/ 12 h 68"/>
                    <a:gd name="T18" fmla="*/ 41 w 65"/>
                    <a:gd name="T19" fmla="*/ 3 h 68"/>
                    <a:gd name="T20" fmla="*/ 41 w 65"/>
                    <a:gd name="T21" fmla="*/ 3 h 68"/>
                    <a:gd name="T22" fmla="*/ 47 w 65"/>
                    <a:gd name="T23" fmla="*/ 18 h 68"/>
                    <a:gd name="T24" fmla="*/ 52 w 65"/>
                    <a:gd name="T25" fmla="*/ 21 h 68"/>
                    <a:gd name="T26" fmla="*/ 52 w 65"/>
                    <a:gd name="T27" fmla="*/ 21 h 68"/>
                    <a:gd name="T28" fmla="*/ 52 w 65"/>
                    <a:gd name="T29" fmla="*/ 36 h 68"/>
                    <a:gd name="T30" fmla="*/ 56 w 65"/>
                    <a:gd name="T31" fmla="*/ 50 h 68"/>
                    <a:gd name="T32" fmla="*/ 65 w 65"/>
                    <a:gd name="T33" fmla="*/ 68 h 68"/>
                    <a:gd name="T34" fmla="*/ 50 w 65"/>
                    <a:gd name="T35" fmla="*/ 66 h 68"/>
                    <a:gd name="T36" fmla="*/ 44 w 65"/>
                    <a:gd name="T37" fmla="*/ 61 h 68"/>
                    <a:gd name="T38" fmla="*/ 28 w 65"/>
                    <a:gd name="T39" fmla="*/ 4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8">
                      <a:moveTo>
                        <a:pt x="28" y="49"/>
                      </a:moveTo>
                      <a:cubicBezTo>
                        <a:pt x="24" y="49"/>
                        <a:pt x="21" y="50"/>
                        <a:pt x="18" y="50"/>
                      </a:cubicBezTo>
                      <a:cubicBezTo>
                        <a:pt x="12" y="50"/>
                        <a:pt x="15" y="43"/>
                        <a:pt x="11" y="42"/>
                      </a:cubicBezTo>
                      <a:cubicBezTo>
                        <a:pt x="8" y="40"/>
                        <a:pt x="4" y="38"/>
                        <a:pt x="2" y="35"/>
                      </a:cubicBezTo>
                      <a:cubicBezTo>
                        <a:pt x="0" y="29"/>
                        <a:pt x="3" y="24"/>
                        <a:pt x="9" y="22"/>
                      </a:cubicBezTo>
                      <a:cubicBezTo>
                        <a:pt x="10" y="22"/>
                        <a:pt x="12" y="21"/>
                        <a:pt x="14" y="22"/>
                      </a:cubicBezTo>
                      <a:cubicBezTo>
                        <a:pt x="16" y="21"/>
                        <a:pt x="18" y="20"/>
                        <a:pt x="20" y="19"/>
                      </a:cubicBezTo>
                      <a:cubicBezTo>
                        <a:pt x="21" y="18"/>
                        <a:pt x="21" y="17"/>
                        <a:pt x="22" y="16"/>
                      </a:cubicBezTo>
                      <a:cubicBezTo>
                        <a:pt x="23" y="15"/>
                        <a:pt x="25" y="14"/>
                        <a:pt x="25" y="12"/>
                      </a:cubicBezTo>
                      <a:cubicBezTo>
                        <a:pt x="26" y="0"/>
                        <a:pt x="34" y="3"/>
                        <a:pt x="41" y="3"/>
                      </a:cubicBezTo>
                      <a:cubicBezTo>
                        <a:pt x="41" y="3"/>
                        <a:pt x="41" y="3"/>
                        <a:pt x="41" y="3"/>
                      </a:cubicBezTo>
                      <a:cubicBezTo>
                        <a:pt x="43" y="8"/>
                        <a:pt x="53" y="10"/>
                        <a:pt x="47" y="18"/>
                      </a:cubicBezTo>
                      <a:cubicBezTo>
                        <a:pt x="49" y="18"/>
                        <a:pt x="52" y="18"/>
                        <a:pt x="52" y="21"/>
                      </a:cubicBezTo>
                      <a:cubicBezTo>
                        <a:pt x="52" y="21"/>
                        <a:pt x="52" y="21"/>
                        <a:pt x="52" y="21"/>
                      </a:cubicBezTo>
                      <a:cubicBezTo>
                        <a:pt x="50" y="26"/>
                        <a:pt x="47" y="31"/>
                        <a:pt x="52" y="36"/>
                      </a:cubicBezTo>
                      <a:cubicBezTo>
                        <a:pt x="53" y="41"/>
                        <a:pt x="53" y="46"/>
                        <a:pt x="56" y="50"/>
                      </a:cubicBezTo>
                      <a:cubicBezTo>
                        <a:pt x="58" y="56"/>
                        <a:pt x="65" y="60"/>
                        <a:pt x="65" y="68"/>
                      </a:cubicBezTo>
                      <a:cubicBezTo>
                        <a:pt x="60" y="68"/>
                        <a:pt x="56" y="63"/>
                        <a:pt x="50" y="66"/>
                      </a:cubicBezTo>
                      <a:cubicBezTo>
                        <a:pt x="48" y="67"/>
                        <a:pt x="46" y="63"/>
                        <a:pt x="44" y="61"/>
                      </a:cubicBezTo>
                      <a:cubicBezTo>
                        <a:pt x="40" y="56"/>
                        <a:pt x="35" y="50"/>
                        <a:pt x="28" y="49"/>
                      </a:cubicBezTo>
                      <a:close/>
                    </a:path>
                  </a:pathLst>
                </a:custGeom>
                <a:solidFill>
                  <a:srgbClr val="222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601"/>
                <p:cNvSpPr/>
                <p:nvPr userDrawn="1"/>
              </p:nvSpPr>
              <p:spPr bwMode="auto">
                <a:xfrm>
                  <a:off x="5238" y="470"/>
                  <a:ext cx="6" cy="3"/>
                </a:xfrm>
                <a:custGeom>
                  <a:avLst/>
                  <a:gdLst>
                    <a:gd name="T0" fmla="*/ 5 w 5"/>
                    <a:gd name="T1" fmla="*/ 2 h 3"/>
                    <a:gd name="T2" fmla="*/ 0 w 5"/>
                    <a:gd name="T3" fmla="*/ 2 h 3"/>
                    <a:gd name="T4" fmla="*/ 5 w 5"/>
                    <a:gd name="T5" fmla="*/ 2 h 3"/>
                  </a:gdLst>
                  <a:ahLst/>
                  <a:cxnLst>
                    <a:cxn ang="0">
                      <a:pos x="T0" y="T1"/>
                    </a:cxn>
                    <a:cxn ang="0">
                      <a:pos x="T2" y="T3"/>
                    </a:cxn>
                    <a:cxn ang="0">
                      <a:pos x="T4" y="T5"/>
                    </a:cxn>
                  </a:cxnLst>
                  <a:rect l="0" t="0" r="r" b="b"/>
                  <a:pathLst>
                    <a:path w="5" h="3">
                      <a:moveTo>
                        <a:pt x="5" y="2"/>
                      </a:moveTo>
                      <a:cubicBezTo>
                        <a:pt x="3" y="2"/>
                        <a:pt x="1" y="3"/>
                        <a:pt x="0" y="2"/>
                      </a:cubicBezTo>
                      <a:cubicBezTo>
                        <a:pt x="1" y="1"/>
                        <a:pt x="3" y="0"/>
                        <a:pt x="5" y="2"/>
                      </a:cubicBezTo>
                      <a:close/>
                    </a:path>
                  </a:pathLst>
                </a:custGeom>
                <a:solidFill>
                  <a:srgbClr val="2F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602"/>
                <p:cNvSpPr/>
                <p:nvPr userDrawn="1"/>
              </p:nvSpPr>
              <p:spPr bwMode="auto">
                <a:xfrm>
                  <a:off x="5251" y="465"/>
                  <a:ext cx="2" cy="4"/>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1" y="1"/>
                        <a:pt x="2" y="0"/>
                      </a:cubicBezTo>
                      <a:close/>
                    </a:path>
                  </a:pathLst>
                </a:custGeom>
                <a:solidFill>
                  <a:srgbClr val="2F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603"/>
                <p:cNvSpPr/>
                <p:nvPr userDrawn="1"/>
              </p:nvSpPr>
              <p:spPr bwMode="auto">
                <a:xfrm>
                  <a:off x="5052" y="545"/>
                  <a:ext cx="68" cy="32"/>
                </a:xfrm>
                <a:custGeom>
                  <a:avLst/>
                  <a:gdLst>
                    <a:gd name="T0" fmla="*/ 35 w 59"/>
                    <a:gd name="T1" fmla="*/ 14 h 28"/>
                    <a:gd name="T2" fmla="*/ 28 w 59"/>
                    <a:gd name="T3" fmla="*/ 25 h 28"/>
                    <a:gd name="T4" fmla="*/ 18 w 59"/>
                    <a:gd name="T5" fmla="*/ 28 h 28"/>
                    <a:gd name="T6" fmla="*/ 15 w 59"/>
                    <a:gd name="T7" fmla="*/ 20 h 28"/>
                    <a:gd name="T8" fmla="*/ 7 w 59"/>
                    <a:gd name="T9" fmla="*/ 21 h 28"/>
                    <a:gd name="T10" fmla="*/ 0 w 59"/>
                    <a:gd name="T11" fmla="*/ 16 h 28"/>
                    <a:gd name="T12" fmla="*/ 6 w 59"/>
                    <a:gd name="T13" fmla="*/ 14 h 28"/>
                    <a:gd name="T14" fmla="*/ 14 w 59"/>
                    <a:gd name="T15" fmla="*/ 13 h 28"/>
                    <a:gd name="T16" fmla="*/ 31 w 59"/>
                    <a:gd name="T17" fmla="*/ 6 h 28"/>
                    <a:gd name="T18" fmla="*/ 43 w 59"/>
                    <a:gd name="T19" fmla="*/ 3 h 28"/>
                    <a:gd name="T20" fmla="*/ 52 w 59"/>
                    <a:gd name="T21" fmla="*/ 0 h 28"/>
                    <a:gd name="T22" fmla="*/ 53 w 59"/>
                    <a:gd name="T23" fmla="*/ 2 h 28"/>
                    <a:gd name="T24" fmla="*/ 54 w 59"/>
                    <a:gd name="T25" fmla="*/ 8 h 28"/>
                    <a:gd name="T26" fmla="*/ 52 w 59"/>
                    <a:gd name="T27" fmla="*/ 16 h 28"/>
                    <a:gd name="T28" fmla="*/ 47 w 59"/>
                    <a:gd name="T29" fmla="*/ 16 h 28"/>
                    <a:gd name="T30" fmla="*/ 35 w 59"/>
                    <a:gd name="T31" fmla="*/ 14 h 28"/>
                    <a:gd name="T32" fmla="*/ 34 w 59"/>
                    <a:gd name="T33" fmla="*/ 13 h 28"/>
                    <a:gd name="T34" fmla="*/ 34 w 59"/>
                    <a:gd name="T35" fmla="*/ 13 h 28"/>
                    <a:gd name="T36" fmla="*/ 34 w 59"/>
                    <a:gd name="T37" fmla="*/ 12 h 28"/>
                    <a:gd name="T38" fmla="*/ 33 w 59"/>
                    <a:gd name="T39" fmla="*/ 13 h 28"/>
                    <a:gd name="T40" fmla="*/ 31 w 59"/>
                    <a:gd name="T41" fmla="*/ 15 h 28"/>
                    <a:gd name="T42" fmla="*/ 32 w 59"/>
                    <a:gd name="T43" fmla="*/ 15 h 28"/>
                    <a:gd name="T44" fmla="*/ 35 w 59"/>
                    <a:gd name="T4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28">
                      <a:moveTo>
                        <a:pt x="35" y="14"/>
                      </a:moveTo>
                      <a:cubicBezTo>
                        <a:pt x="36" y="23"/>
                        <a:pt x="36" y="23"/>
                        <a:pt x="28" y="25"/>
                      </a:cubicBezTo>
                      <a:cubicBezTo>
                        <a:pt x="25" y="25"/>
                        <a:pt x="21" y="25"/>
                        <a:pt x="18" y="28"/>
                      </a:cubicBezTo>
                      <a:cubicBezTo>
                        <a:pt x="14" y="26"/>
                        <a:pt x="18" y="22"/>
                        <a:pt x="15" y="20"/>
                      </a:cubicBezTo>
                      <a:cubicBezTo>
                        <a:pt x="12" y="18"/>
                        <a:pt x="9" y="20"/>
                        <a:pt x="7" y="21"/>
                      </a:cubicBezTo>
                      <a:cubicBezTo>
                        <a:pt x="3" y="22"/>
                        <a:pt x="1" y="19"/>
                        <a:pt x="0" y="16"/>
                      </a:cubicBezTo>
                      <a:cubicBezTo>
                        <a:pt x="2" y="16"/>
                        <a:pt x="4" y="15"/>
                        <a:pt x="6" y="14"/>
                      </a:cubicBezTo>
                      <a:cubicBezTo>
                        <a:pt x="9" y="15"/>
                        <a:pt x="12" y="14"/>
                        <a:pt x="14" y="13"/>
                      </a:cubicBezTo>
                      <a:cubicBezTo>
                        <a:pt x="20" y="10"/>
                        <a:pt x="25" y="8"/>
                        <a:pt x="31" y="6"/>
                      </a:cubicBezTo>
                      <a:cubicBezTo>
                        <a:pt x="36" y="8"/>
                        <a:pt x="39" y="5"/>
                        <a:pt x="43" y="3"/>
                      </a:cubicBezTo>
                      <a:cubicBezTo>
                        <a:pt x="46" y="2"/>
                        <a:pt x="49" y="1"/>
                        <a:pt x="52" y="0"/>
                      </a:cubicBezTo>
                      <a:cubicBezTo>
                        <a:pt x="52" y="0"/>
                        <a:pt x="52" y="1"/>
                        <a:pt x="53" y="2"/>
                      </a:cubicBezTo>
                      <a:cubicBezTo>
                        <a:pt x="53" y="4"/>
                        <a:pt x="52" y="6"/>
                        <a:pt x="54" y="8"/>
                      </a:cubicBezTo>
                      <a:cubicBezTo>
                        <a:pt x="59" y="12"/>
                        <a:pt x="51" y="13"/>
                        <a:pt x="52" y="16"/>
                      </a:cubicBezTo>
                      <a:cubicBezTo>
                        <a:pt x="52" y="17"/>
                        <a:pt x="48" y="18"/>
                        <a:pt x="47" y="16"/>
                      </a:cubicBezTo>
                      <a:cubicBezTo>
                        <a:pt x="44" y="9"/>
                        <a:pt x="39" y="13"/>
                        <a:pt x="35" y="14"/>
                      </a:cubicBezTo>
                      <a:cubicBezTo>
                        <a:pt x="34" y="14"/>
                        <a:pt x="34" y="14"/>
                        <a:pt x="34" y="13"/>
                      </a:cubicBezTo>
                      <a:cubicBezTo>
                        <a:pt x="34" y="13"/>
                        <a:pt x="34" y="13"/>
                        <a:pt x="34" y="13"/>
                      </a:cubicBezTo>
                      <a:cubicBezTo>
                        <a:pt x="34" y="13"/>
                        <a:pt x="34" y="12"/>
                        <a:pt x="34" y="12"/>
                      </a:cubicBezTo>
                      <a:cubicBezTo>
                        <a:pt x="34" y="12"/>
                        <a:pt x="33" y="13"/>
                        <a:pt x="33" y="13"/>
                      </a:cubicBezTo>
                      <a:cubicBezTo>
                        <a:pt x="33" y="14"/>
                        <a:pt x="31" y="14"/>
                        <a:pt x="31" y="15"/>
                      </a:cubicBezTo>
                      <a:cubicBezTo>
                        <a:pt x="31" y="15"/>
                        <a:pt x="32" y="15"/>
                        <a:pt x="32" y="15"/>
                      </a:cubicBezTo>
                      <a:cubicBezTo>
                        <a:pt x="33" y="14"/>
                        <a:pt x="34" y="13"/>
                        <a:pt x="35" y="14"/>
                      </a:cubicBezTo>
                      <a:close/>
                    </a:path>
                  </a:pathLst>
                </a:custGeom>
                <a:solidFill>
                  <a:srgbClr val="B2B5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604"/>
                <p:cNvSpPr/>
                <p:nvPr userDrawn="1"/>
              </p:nvSpPr>
              <p:spPr bwMode="auto">
                <a:xfrm>
                  <a:off x="4831" y="638"/>
                  <a:ext cx="39" cy="50"/>
                </a:xfrm>
                <a:custGeom>
                  <a:avLst/>
                  <a:gdLst>
                    <a:gd name="T0" fmla="*/ 6 w 34"/>
                    <a:gd name="T1" fmla="*/ 10 h 43"/>
                    <a:gd name="T2" fmla="*/ 9 w 34"/>
                    <a:gd name="T3" fmla="*/ 8 h 43"/>
                    <a:gd name="T4" fmla="*/ 12 w 34"/>
                    <a:gd name="T5" fmla="*/ 7 h 43"/>
                    <a:gd name="T6" fmla="*/ 28 w 34"/>
                    <a:gd name="T7" fmla="*/ 0 h 43"/>
                    <a:gd name="T8" fmla="*/ 23 w 34"/>
                    <a:gd name="T9" fmla="*/ 8 h 43"/>
                    <a:gd name="T10" fmla="*/ 22 w 34"/>
                    <a:gd name="T11" fmla="*/ 12 h 43"/>
                    <a:gd name="T12" fmla="*/ 16 w 34"/>
                    <a:gd name="T13" fmla="*/ 24 h 43"/>
                    <a:gd name="T14" fmla="*/ 33 w 34"/>
                    <a:gd name="T15" fmla="*/ 43 h 43"/>
                    <a:gd name="T16" fmla="*/ 30 w 34"/>
                    <a:gd name="T17" fmla="*/ 43 h 43"/>
                    <a:gd name="T18" fmla="*/ 27 w 34"/>
                    <a:gd name="T19" fmla="*/ 42 h 43"/>
                    <a:gd name="T20" fmla="*/ 20 w 34"/>
                    <a:gd name="T21" fmla="*/ 40 h 43"/>
                    <a:gd name="T22" fmla="*/ 18 w 34"/>
                    <a:gd name="T23" fmla="*/ 38 h 43"/>
                    <a:gd name="T24" fmla="*/ 4 w 34"/>
                    <a:gd name="T25" fmla="*/ 25 h 43"/>
                    <a:gd name="T26" fmla="*/ 1 w 34"/>
                    <a:gd name="T27" fmla="*/ 16 h 43"/>
                    <a:gd name="T28" fmla="*/ 6 w 34"/>
                    <a:gd name="T29"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3">
                      <a:moveTo>
                        <a:pt x="6" y="10"/>
                      </a:moveTo>
                      <a:cubicBezTo>
                        <a:pt x="7" y="9"/>
                        <a:pt x="8" y="9"/>
                        <a:pt x="9" y="8"/>
                      </a:cubicBezTo>
                      <a:cubicBezTo>
                        <a:pt x="10" y="8"/>
                        <a:pt x="11" y="7"/>
                        <a:pt x="12" y="7"/>
                      </a:cubicBezTo>
                      <a:cubicBezTo>
                        <a:pt x="17" y="5"/>
                        <a:pt x="23" y="3"/>
                        <a:pt x="28" y="0"/>
                      </a:cubicBezTo>
                      <a:cubicBezTo>
                        <a:pt x="28" y="5"/>
                        <a:pt x="23" y="4"/>
                        <a:pt x="23" y="8"/>
                      </a:cubicBezTo>
                      <a:cubicBezTo>
                        <a:pt x="24" y="9"/>
                        <a:pt x="23" y="11"/>
                        <a:pt x="22" y="12"/>
                      </a:cubicBezTo>
                      <a:cubicBezTo>
                        <a:pt x="20" y="16"/>
                        <a:pt x="12" y="16"/>
                        <a:pt x="16" y="24"/>
                      </a:cubicBezTo>
                      <a:cubicBezTo>
                        <a:pt x="23" y="29"/>
                        <a:pt x="34" y="30"/>
                        <a:pt x="33" y="43"/>
                      </a:cubicBezTo>
                      <a:cubicBezTo>
                        <a:pt x="32" y="43"/>
                        <a:pt x="31" y="43"/>
                        <a:pt x="30" y="43"/>
                      </a:cubicBezTo>
                      <a:cubicBezTo>
                        <a:pt x="29" y="43"/>
                        <a:pt x="28" y="42"/>
                        <a:pt x="27" y="42"/>
                      </a:cubicBezTo>
                      <a:cubicBezTo>
                        <a:pt x="25" y="41"/>
                        <a:pt x="22" y="41"/>
                        <a:pt x="20" y="40"/>
                      </a:cubicBezTo>
                      <a:cubicBezTo>
                        <a:pt x="19" y="40"/>
                        <a:pt x="18" y="40"/>
                        <a:pt x="18" y="38"/>
                      </a:cubicBezTo>
                      <a:cubicBezTo>
                        <a:pt x="13" y="34"/>
                        <a:pt x="8" y="30"/>
                        <a:pt x="4" y="25"/>
                      </a:cubicBezTo>
                      <a:cubicBezTo>
                        <a:pt x="1" y="22"/>
                        <a:pt x="0" y="19"/>
                        <a:pt x="1" y="16"/>
                      </a:cubicBezTo>
                      <a:cubicBezTo>
                        <a:pt x="3" y="14"/>
                        <a:pt x="5" y="12"/>
                        <a:pt x="6" y="10"/>
                      </a:cubicBezTo>
                      <a:close/>
                    </a:path>
                  </a:pathLst>
                </a:custGeom>
                <a:solidFill>
                  <a:srgbClr val="EE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605"/>
                <p:cNvSpPr/>
                <p:nvPr userDrawn="1"/>
              </p:nvSpPr>
              <p:spPr bwMode="auto">
                <a:xfrm>
                  <a:off x="5451" y="194"/>
                  <a:ext cx="20" cy="27"/>
                </a:xfrm>
                <a:custGeom>
                  <a:avLst/>
                  <a:gdLst>
                    <a:gd name="T0" fmla="*/ 5 w 17"/>
                    <a:gd name="T1" fmla="*/ 12 h 23"/>
                    <a:gd name="T2" fmla="*/ 15 w 17"/>
                    <a:gd name="T3" fmla="*/ 0 h 23"/>
                    <a:gd name="T4" fmla="*/ 17 w 17"/>
                    <a:gd name="T5" fmla="*/ 3 h 23"/>
                    <a:gd name="T6" fmla="*/ 4 w 17"/>
                    <a:gd name="T7" fmla="*/ 22 h 23"/>
                    <a:gd name="T8" fmla="*/ 1 w 17"/>
                    <a:gd name="T9" fmla="*/ 22 h 23"/>
                    <a:gd name="T10" fmla="*/ 5 w 17"/>
                    <a:gd name="T11" fmla="*/ 12 h 23"/>
                  </a:gdLst>
                  <a:ahLst/>
                  <a:cxnLst>
                    <a:cxn ang="0">
                      <a:pos x="T0" y="T1"/>
                    </a:cxn>
                    <a:cxn ang="0">
                      <a:pos x="T2" y="T3"/>
                    </a:cxn>
                    <a:cxn ang="0">
                      <a:pos x="T4" y="T5"/>
                    </a:cxn>
                    <a:cxn ang="0">
                      <a:pos x="T6" y="T7"/>
                    </a:cxn>
                    <a:cxn ang="0">
                      <a:pos x="T8" y="T9"/>
                    </a:cxn>
                    <a:cxn ang="0">
                      <a:pos x="T10" y="T11"/>
                    </a:cxn>
                  </a:cxnLst>
                  <a:rect l="0" t="0" r="r" b="b"/>
                  <a:pathLst>
                    <a:path w="17" h="23">
                      <a:moveTo>
                        <a:pt x="5" y="12"/>
                      </a:moveTo>
                      <a:cubicBezTo>
                        <a:pt x="8" y="8"/>
                        <a:pt x="12" y="4"/>
                        <a:pt x="15" y="0"/>
                      </a:cubicBezTo>
                      <a:cubicBezTo>
                        <a:pt x="16" y="1"/>
                        <a:pt x="17" y="2"/>
                        <a:pt x="17" y="3"/>
                      </a:cubicBezTo>
                      <a:cubicBezTo>
                        <a:pt x="15" y="11"/>
                        <a:pt x="11" y="17"/>
                        <a:pt x="4" y="22"/>
                      </a:cubicBezTo>
                      <a:cubicBezTo>
                        <a:pt x="3" y="23"/>
                        <a:pt x="2" y="23"/>
                        <a:pt x="1" y="22"/>
                      </a:cubicBezTo>
                      <a:cubicBezTo>
                        <a:pt x="0" y="18"/>
                        <a:pt x="1" y="14"/>
                        <a:pt x="5" y="12"/>
                      </a:cubicBezTo>
                      <a:close/>
                    </a:path>
                  </a:pathLst>
                </a:custGeom>
                <a:solidFill>
                  <a:srgbClr val="B6C0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606"/>
                <p:cNvSpPr/>
                <p:nvPr userDrawn="1"/>
              </p:nvSpPr>
              <p:spPr bwMode="auto">
                <a:xfrm>
                  <a:off x="5484" y="164"/>
                  <a:ext cx="17" cy="15"/>
                </a:xfrm>
                <a:custGeom>
                  <a:avLst/>
                  <a:gdLst>
                    <a:gd name="T0" fmla="*/ 10 w 15"/>
                    <a:gd name="T1" fmla="*/ 0 h 13"/>
                    <a:gd name="T2" fmla="*/ 12 w 15"/>
                    <a:gd name="T3" fmla="*/ 5 h 13"/>
                    <a:gd name="T4" fmla="*/ 2 w 15"/>
                    <a:gd name="T5" fmla="*/ 13 h 13"/>
                    <a:gd name="T6" fmla="*/ 1 w 15"/>
                    <a:gd name="T7" fmla="*/ 10 h 13"/>
                    <a:gd name="T8" fmla="*/ 6 w 15"/>
                    <a:gd name="T9" fmla="*/ 4 h 13"/>
                    <a:gd name="T10" fmla="*/ 7 w 15"/>
                    <a:gd name="T11" fmla="*/ 1 h 13"/>
                    <a:gd name="T12" fmla="*/ 10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0" y="0"/>
                      </a:moveTo>
                      <a:cubicBezTo>
                        <a:pt x="12" y="0"/>
                        <a:pt x="15" y="0"/>
                        <a:pt x="12" y="5"/>
                      </a:cubicBezTo>
                      <a:cubicBezTo>
                        <a:pt x="10" y="8"/>
                        <a:pt x="5" y="9"/>
                        <a:pt x="2" y="13"/>
                      </a:cubicBezTo>
                      <a:cubicBezTo>
                        <a:pt x="1" y="13"/>
                        <a:pt x="0" y="12"/>
                        <a:pt x="1" y="10"/>
                      </a:cubicBezTo>
                      <a:cubicBezTo>
                        <a:pt x="2" y="8"/>
                        <a:pt x="3" y="5"/>
                        <a:pt x="6" y="4"/>
                      </a:cubicBezTo>
                      <a:cubicBezTo>
                        <a:pt x="6" y="3"/>
                        <a:pt x="7" y="2"/>
                        <a:pt x="7" y="1"/>
                      </a:cubicBezTo>
                      <a:cubicBezTo>
                        <a:pt x="8" y="1"/>
                        <a:pt x="9" y="0"/>
                        <a:pt x="10" y="0"/>
                      </a:cubicBezTo>
                      <a:close/>
                    </a:path>
                  </a:pathLst>
                </a:custGeom>
                <a:solidFill>
                  <a:srgbClr val="8D8F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607"/>
                <p:cNvSpPr/>
                <p:nvPr userDrawn="1"/>
              </p:nvSpPr>
              <p:spPr bwMode="auto">
                <a:xfrm>
                  <a:off x="5469" y="176"/>
                  <a:ext cx="17" cy="22"/>
                </a:xfrm>
                <a:custGeom>
                  <a:avLst/>
                  <a:gdLst>
                    <a:gd name="T0" fmla="*/ 14 w 15"/>
                    <a:gd name="T1" fmla="*/ 0 h 19"/>
                    <a:gd name="T2" fmla="*/ 15 w 15"/>
                    <a:gd name="T3" fmla="*/ 3 h 19"/>
                    <a:gd name="T4" fmla="*/ 15 w 15"/>
                    <a:gd name="T5" fmla="*/ 3 h 19"/>
                    <a:gd name="T6" fmla="*/ 2 w 15"/>
                    <a:gd name="T7" fmla="*/ 19 h 19"/>
                    <a:gd name="T8" fmla="*/ 0 w 15"/>
                    <a:gd name="T9" fmla="*/ 16 h 19"/>
                    <a:gd name="T10" fmla="*/ 14 w 15"/>
                    <a:gd name="T11" fmla="*/ 0 h 19"/>
                  </a:gdLst>
                  <a:ahLst/>
                  <a:cxnLst>
                    <a:cxn ang="0">
                      <a:pos x="T0" y="T1"/>
                    </a:cxn>
                    <a:cxn ang="0">
                      <a:pos x="T2" y="T3"/>
                    </a:cxn>
                    <a:cxn ang="0">
                      <a:pos x="T4" y="T5"/>
                    </a:cxn>
                    <a:cxn ang="0">
                      <a:pos x="T6" y="T7"/>
                    </a:cxn>
                    <a:cxn ang="0">
                      <a:pos x="T8" y="T9"/>
                    </a:cxn>
                    <a:cxn ang="0">
                      <a:pos x="T10" y="T11"/>
                    </a:cxn>
                  </a:cxnLst>
                  <a:rect l="0" t="0" r="r" b="b"/>
                  <a:pathLst>
                    <a:path w="15" h="19">
                      <a:moveTo>
                        <a:pt x="14" y="0"/>
                      </a:moveTo>
                      <a:cubicBezTo>
                        <a:pt x="14" y="1"/>
                        <a:pt x="15" y="2"/>
                        <a:pt x="15" y="3"/>
                      </a:cubicBezTo>
                      <a:cubicBezTo>
                        <a:pt x="15" y="3"/>
                        <a:pt x="15" y="3"/>
                        <a:pt x="15" y="3"/>
                      </a:cubicBezTo>
                      <a:cubicBezTo>
                        <a:pt x="13" y="10"/>
                        <a:pt x="10" y="17"/>
                        <a:pt x="2" y="19"/>
                      </a:cubicBezTo>
                      <a:cubicBezTo>
                        <a:pt x="1" y="18"/>
                        <a:pt x="1" y="17"/>
                        <a:pt x="0" y="16"/>
                      </a:cubicBezTo>
                      <a:cubicBezTo>
                        <a:pt x="5" y="11"/>
                        <a:pt x="9" y="6"/>
                        <a:pt x="14" y="0"/>
                      </a:cubicBezTo>
                      <a:close/>
                    </a:path>
                  </a:pathLst>
                </a:custGeom>
                <a:solidFill>
                  <a:srgbClr val="9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608"/>
                <p:cNvSpPr/>
                <p:nvPr userDrawn="1"/>
              </p:nvSpPr>
              <p:spPr bwMode="auto">
                <a:xfrm>
                  <a:off x="5447" y="205"/>
                  <a:ext cx="10" cy="16"/>
                </a:xfrm>
                <a:custGeom>
                  <a:avLst/>
                  <a:gdLst>
                    <a:gd name="T0" fmla="*/ 9 w 9"/>
                    <a:gd name="T1" fmla="*/ 3 h 14"/>
                    <a:gd name="T2" fmla="*/ 5 w 9"/>
                    <a:gd name="T3" fmla="*/ 13 h 14"/>
                    <a:gd name="T4" fmla="*/ 4 w 9"/>
                    <a:gd name="T5" fmla="*/ 14 h 14"/>
                    <a:gd name="T6" fmla="*/ 3 w 9"/>
                    <a:gd name="T7" fmla="*/ 14 h 14"/>
                    <a:gd name="T8" fmla="*/ 0 w 9"/>
                    <a:gd name="T9" fmla="*/ 13 h 14"/>
                    <a:gd name="T10" fmla="*/ 0 w 9"/>
                    <a:gd name="T11" fmla="*/ 11 h 14"/>
                    <a:gd name="T12" fmla="*/ 4 w 9"/>
                    <a:gd name="T13" fmla="*/ 4 h 14"/>
                    <a:gd name="T14" fmla="*/ 6 w 9"/>
                    <a:gd name="T15" fmla="*/ 1 h 14"/>
                    <a:gd name="T16" fmla="*/ 8 w 9"/>
                    <a:gd name="T17" fmla="*/ 0 h 14"/>
                    <a:gd name="T18" fmla="*/ 9 w 9"/>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4">
                      <a:moveTo>
                        <a:pt x="9" y="3"/>
                      </a:moveTo>
                      <a:cubicBezTo>
                        <a:pt x="8" y="6"/>
                        <a:pt x="6" y="10"/>
                        <a:pt x="5" y="13"/>
                      </a:cubicBezTo>
                      <a:cubicBezTo>
                        <a:pt x="4" y="14"/>
                        <a:pt x="4" y="14"/>
                        <a:pt x="4" y="14"/>
                      </a:cubicBezTo>
                      <a:cubicBezTo>
                        <a:pt x="3" y="14"/>
                        <a:pt x="3" y="14"/>
                        <a:pt x="3" y="14"/>
                      </a:cubicBezTo>
                      <a:cubicBezTo>
                        <a:pt x="2" y="13"/>
                        <a:pt x="1" y="13"/>
                        <a:pt x="0" y="13"/>
                      </a:cubicBezTo>
                      <a:cubicBezTo>
                        <a:pt x="0" y="12"/>
                        <a:pt x="0" y="12"/>
                        <a:pt x="0" y="11"/>
                      </a:cubicBezTo>
                      <a:cubicBezTo>
                        <a:pt x="2" y="9"/>
                        <a:pt x="3" y="6"/>
                        <a:pt x="4" y="4"/>
                      </a:cubicBezTo>
                      <a:cubicBezTo>
                        <a:pt x="5" y="3"/>
                        <a:pt x="6" y="2"/>
                        <a:pt x="6" y="1"/>
                      </a:cubicBezTo>
                      <a:cubicBezTo>
                        <a:pt x="6" y="0"/>
                        <a:pt x="7" y="0"/>
                        <a:pt x="8" y="0"/>
                      </a:cubicBezTo>
                      <a:cubicBezTo>
                        <a:pt x="8" y="1"/>
                        <a:pt x="9" y="2"/>
                        <a:pt x="9" y="3"/>
                      </a:cubicBezTo>
                      <a:close/>
                    </a:path>
                  </a:pathLst>
                </a:custGeom>
                <a:solidFill>
                  <a:srgbClr val="5A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609"/>
                <p:cNvSpPr/>
                <p:nvPr userDrawn="1"/>
              </p:nvSpPr>
              <p:spPr bwMode="auto">
                <a:xfrm>
                  <a:off x="5491" y="165"/>
                  <a:ext cx="1" cy="4"/>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610"/>
                <p:cNvSpPr/>
                <p:nvPr userDrawn="1"/>
              </p:nvSpPr>
              <p:spPr bwMode="auto">
                <a:xfrm>
                  <a:off x="5412" y="259"/>
                  <a:ext cx="13" cy="13"/>
                </a:xfrm>
                <a:custGeom>
                  <a:avLst/>
                  <a:gdLst>
                    <a:gd name="T0" fmla="*/ 3 w 11"/>
                    <a:gd name="T1" fmla="*/ 10 h 11"/>
                    <a:gd name="T2" fmla="*/ 0 w 11"/>
                    <a:gd name="T3" fmla="*/ 9 h 11"/>
                    <a:gd name="T4" fmla="*/ 3 w 11"/>
                    <a:gd name="T5" fmla="*/ 5 h 11"/>
                    <a:gd name="T6" fmla="*/ 5 w 11"/>
                    <a:gd name="T7" fmla="*/ 2 h 11"/>
                    <a:gd name="T8" fmla="*/ 6 w 11"/>
                    <a:gd name="T9" fmla="*/ 1 h 11"/>
                    <a:gd name="T10" fmla="*/ 8 w 11"/>
                    <a:gd name="T11" fmla="*/ 0 h 11"/>
                    <a:gd name="T12" fmla="*/ 10 w 11"/>
                    <a:gd name="T13" fmla="*/ 1 h 11"/>
                    <a:gd name="T14" fmla="*/ 10 w 11"/>
                    <a:gd name="T15" fmla="*/ 4 h 11"/>
                    <a:gd name="T16" fmla="*/ 10 w 11"/>
                    <a:gd name="T17" fmla="*/ 6 h 11"/>
                    <a:gd name="T18" fmla="*/ 8 w 11"/>
                    <a:gd name="T19" fmla="*/ 8 h 11"/>
                    <a:gd name="T20" fmla="*/ 3 w 11"/>
                    <a:gd name="T2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3" y="10"/>
                      </a:moveTo>
                      <a:cubicBezTo>
                        <a:pt x="2" y="10"/>
                        <a:pt x="1" y="10"/>
                        <a:pt x="0" y="9"/>
                      </a:cubicBezTo>
                      <a:cubicBezTo>
                        <a:pt x="1" y="8"/>
                        <a:pt x="2" y="7"/>
                        <a:pt x="3" y="5"/>
                      </a:cubicBezTo>
                      <a:cubicBezTo>
                        <a:pt x="3" y="4"/>
                        <a:pt x="4" y="3"/>
                        <a:pt x="5" y="2"/>
                      </a:cubicBezTo>
                      <a:cubicBezTo>
                        <a:pt x="5" y="2"/>
                        <a:pt x="5" y="1"/>
                        <a:pt x="6" y="1"/>
                      </a:cubicBezTo>
                      <a:cubicBezTo>
                        <a:pt x="6" y="0"/>
                        <a:pt x="7" y="0"/>
                        <a:pt x="8" y="0"/>
                      </a:cubicBezTo>
                      <a:cubicBezTo>
                        <a:pt x="9" y="0"/>
                        <a:pt x="10" y="0"/>
                        <a:pt x="10" y="1"/>
                      </a:cubicBezTo>
                      <a:cubicBezTo>
                        <a:pt x="11" y="2"/>
                        <a:pt x="11" y="3"/>
                        <a:pt x="10" y="4"/>
                      </a:cubicBezTo>
                      <a:cubicBezTo>
                        <a:pt x="10" y="5"/>
                        <a:pt x="10" y="5"/>
                        <a:pt x="10" y="6"/>
                      </a:cubicBezTo>
                      <a:cubicBezTo>
                        <a:pt x="9" y="6"/>
                        <a:pt x="9" y="7"/>
                        <a:pt x="8" y="8"/>
                      </a:cubicBezTo>
                      <a:cubicBezTo>
                        <a:pt x="7" y="9"/>
                        <a:pt x="5" y="11"/>
                        <a:pt x="3" y="10"/>
                      </a:cubicBezTo>
                      <a:close/>
                    </a:path>
                  </a:pathLst>
                </a:custGeom>
                <a:solidFill>
                  <a:srgbClr val="515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611"/>
                <p:cNvSpPr/>
                <p:nvPr userDrawn="1"/>
              </p:nvSpPr>
              <p:spPr bwMode="auto">
                <a:xfrm>
                  <a:off x="5416" y="261"/>
                  <a:ext cx="2" cy="4"/>
                </a:xfrm>
                <a:custGeom>
                  <a:avLst/>
                  <a:gdLst>
                    <a:gd name="T0" fmla="*/ 2 w 2"/>
                    <a:gd name="T1" fmla="*/ 0 h 3"/>
                    <a:gd name="T2" fmla="*/ 0 w 2"/>
                    <a:gd name="T3" fmla="*/ 3 h 3"/>
                    <a:gd name="T4" fmla="*/ 0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0" y="3"/>
                      </a:cubicBezTo>
                      <a:cubicBezTo>
                        <a:pt x="0" y="3"/>
                        <a:pt x="0" y="2"/>
                        <a:pt x="0" y="1"/>
                      </a:cubicBezTo>
                      <a:cubicBezTo>
                        <a:pt x="1" y="1"/>
                        <a:pt x="1" y="1"/>
                        <a:pt x="2" y="0"/>
                      </a:cubicBezTo>
                      <a:close/>
                    </a:path>
                  </a:pathLst>
                </a:custGeom>
                <a:solidFill>
                  <a:srgbClr val="6659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612"/>
                <p:cNvSpPr/>
                <p:nvPr userDrawn="1"/>
              </p:nvSpPr>
              <p:spPr bwMode="auto">
                <a:xfrm>
                  <a:off x="5419" y="253"/>
                  <a:ext cx="7" cy="7"/>
                </a:xfrm>
                <a:custGeom>
                  <a:avLst/>
                  <a:gdLst>
                    <a:gd name="T0" fmla="*/ 4 w 6"/>
                    <a:gd name="T1" fmla="*/ 5 h 6"/>
                    <a:gd name="T2" fmla="*/ 0 w 6"/>
                    <a:gd name="T3" fmla="*/ 6 h 6"/>
                    <a:gd name="T4" fmla="*/ 0 w 6"/>
                    <a:gd name="T5" fmla="*/ 4 h 6"/>
                    <a:gd name="T6" fmla="*/ 1 w 6"/>
                    <a:gd name="T7" fmla="*/ 1 h 6"/>
                    <a:gd name="T8" fmla="*/ 3 w 6"/>
                    <a:gd name="T9" fmla="*/ 0 h 6"/>
                    <a:gd name="T10" fmla="*/ 4 w 6"/>
                    <a:gd name="T11" fmla="*/ 0 h 6"/>
                    <a:gd name="T12" fmla="*/ 6 w 6"/>
                    <a:gd name="T13" fmla="*/ 2 h 6"/>
                    <a:gd name="T14" fmla="*/ 6 w 6"/>
                    <a:gd name="T15" fmla="*/ 4 h 6"/>
                    <a:gd name="T16" fmla="*/ 5 w 6"/>
                    <a:gd name="T17" fmla="*/ 5 h 6"/>
                    <a:gd name="T18" fmla="*/ 4 w 6"/>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5"/>
                      </a:moveTo>
                      <a:cubicBezTo>
                        <a:pt x="2" y="6"/>
                        <a:pt x="1" y="6"/>
                        <a:pt x="0" y="6"/>
                      </a:cubicBezTo>
                      <a:cubicBezTo>
                        <a:pt x="0" y="5"/>
                        <a:pt x="0" y="5"/>
                        <a:pt x="0" y="4"/>
                      </a:cubicBezTo>
                      <a:cubicBezTo>
                        <a:pt x="1" y="3"/>
                        <a:pt x="1" y="2"/>
                        <a:pt x="1" y="1"/>
                      </a:cubicBezTo>
                      <a:cubicBezTo>
                        <a:pt x="2" y="1"/>
                        <a:pt x="3" y="0"/>
                        <a:pt x="3" y="0"/>
                      </a:cubicBezTo>
                      <a:cubicBezTo>
                        <a:pt x="4" y="0"/>
                        <a:pt x="4" y="0"/>
                        <a:pt x="4" y="0"/>
                      </a:cubicBezTo>
                      <a:cubicBezTo>
                        <a:pt x="5" y="1"/>
                        <a:pt x="5" y="1"/>
                        <a:pt x="6" y="2"/>
                      </a:cubicBezTo>
                      <a:cubicBezTo>
                        <a:pt x="6" y="3"/>
                        <a:pt x="6" y="4"/>
                        <a:pt x="6" y="4"/>
                      </a:cubicBezTo>
                      <a:cubicBezTo>
                        <a:pt x="5" y="5"/>
                        <a:pt x="5" y="5"/>
                        <a:pt x="5" y="5"/>
                      </a:cubicBezTo>
                      <a:lnTo>
                        <a:pt x="4" y="5"/>
                      </a:lnTo>
                      <a:close/>
                    </a:path>
                  </a:pathLst>
                </a:custGeom>
                <a:solidFill>
                  <a:srgbClr val="6659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613"/>
                <p:cNvSpPr/>
                <p:nvPr userDrawn="1"/>
              </p:nvSpPr>
              <p:spPr bwMode="auto">
                <a:xfrm>
                  <a:off x="5423" y="242"/>
                  <a:ext cx="10" cy="13"/>
                </a:xfrm>
                <a:custGeom>
                  <a:avLst/>
                  <a:gdLst>
                    <a:gd name="T0" fmla="*/ 4 w 9"/>
                    <a:gd name="T1" fmla="*/ 1 h 12"/>
                    <a:gd name="T2" fmla="*/ 6 w 9"/>
                    <a:gd name="T3" fmla="*/ 0 h 12"/>
                    <a:gd name="T4" fmla="*/ 7 w 9"/>
                    <a:gd name="T5" fmla="*/ 0 h 12"/>
                    <a:gd name="T6" fmla="*/ 9 w 9"/>
                    <a:gd name="T7" fmla="*/ 3 h 12"/>
                    <a:gd name="T8" fmla="*/ 5 w 9"/>
                    <a:gd name="T9" fmla="*/ 11 h 12"/>
                    <a:gd name="T10" fmla="*/ 1 w 9"/>
                    <a:gd name="T11" fmla="*/ 10 h 12"/>
                    <a:gd name="T12" fmla="*/ 0 w 9"/>
                    <a:gd name="T13" fmla="*/ 10 h 12"/>
                    <a:gd name="T14" fmla="*/ 0 w 9"/>
                    <a:gd name="T15" fmla="*/ 8 h 12"/>
                    <a:gd name="T16" fmla="*/ 3 w 9"/>
                    <a:gd name="T17" fmla="*/ 4 h 12"/>
                    <a:gd name="T18" fmla="*/ 4 w 9"/>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4" y="1"/>
                      </a:moveTo>
                      <a:cubicBezTo>
                        <a:pt x="5" y="0"/>
                        <a:pt x="5" y="0"/>
                        <a:pt x="6" y="0"/>
                      </a:cubicBezTo>
                      <a:cubicBezTo>
                        <a:pt x="7" y="0"/>
                        <a:pt x="7" y="0"/>
                        <a:pt x="7" y="0"/>
                      </a:cubicBezTo>
                      <a:cubicBezTo>
                        <a:pt x="8" y="1"/>
                        <a:pt x="8" y="2"/>
                        <a:pt x="9" y="3"/>
                      </a:cubicBezTo>
                      <a:cubicBezTo>
                        <a:pt x="9" y="6"/>
                        <a:pt x="8" y="9"/>
                        <a:pt x="5" y="11"/>
                      </a:cubicBezTo>
                      <a:cubicBezTo>
                        <a:pt x="4" y="12"/>
                        <a:pt x="2" y="12"/>
                        <a:pt x="1" y="10"/>
                      </a:cubicBezTo>
                      <a:cubicBezTo>
                        <a:pt x="0" y="10"/>
                        <a:pt x="0" y="10"/>
                        <a:pt x="0" y="10"/>
                      </a:cubicBezTo>
                      <a:cubicBezTo>
                        <a:pt x="0" y="9"/>
                        <a:pt x="0" y="9"/>
                        <a:pt x="0" y="8"/>
                      </a:cubicBezTo>
                      <a:cubicBezTo>
                        <a:pt x="1" y="7"/>
                        <a:pt x="2" y="6"/>
                        <a:pt x="3" y="4"/>
                      </a:cubicBezTo>
                      <a:cubicBezTo>
                        <a:pt x="4" y="3"/>
                        <a:pt x="4" y="2"/>
                        <a:pt x="4" y="1"/>
                      </a:cubicBezTo>
                      <a:close/>
                    </a:path>
                  </a:pathLst>
                </a:custGeom>
                <a:solidFill>
                  <a:srgbClr val="5F5B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614"/>
                <p:cNvSpPr/>
                <p:nvPr userDrawn="1"/>
              </p:nvSpPr>
              <p:spPr bwMode="auto">
                <a:xfrm>
                  <a:off x="5340" y="328"/>
                  <a:ext cx="49" cy="80"/>
                </a:xfrm>
                <a:custGeom>
                  <a:avLst/>
                  <a:gdLst>
                    <a:gd name="T0" fmla="*/ 7 w 43"/>
                    <a:gd name="T1" fmla="*/ 61 h 69"/>
                    <a:gd name="T2" fmla="*/ 1 w 43"/>
                    <a:gd name="T3" fmla="*/ 69 h 69"/>
                    <a:gd name="T4" fmla="*/ 5 w 43"/>
                    <a:gd name="T5" fmla="*/ 55 h 69"/>
                    <a:gd name="T6" fmla="*/ 7 w 43"/>
                    <a:gd name="T7" fmla="*/ 52 h 69"/>
                    <a:gd name="T8" fmla="*/ 15 w 43"/>
                    <a:gd name="T9" fmla="*/ 36 h 69"/>
                    <a:gd name="T10" fmla="*/ 16 w 43"/>
                    <a:gd name="T11" fmla="*/ 34 h 69"/>
                    <a:gd name="T12" fmla="*/ 23 w 43"/>
                    <a:gd name="T13" fmla="*/ 24 h 69"/>
                    <a:gd name="T14" fmla="*/ 26 w 43"/>
                    <a:gd name="T15" fmla="*/ 20 h 69"/>
                    <a:gd name="T16" fmla="*/ 27 w 43"/>
                    <a:gd name="T17" fmla="*/ 18 h 69"/>
                    <a:gd name="T18" fmla="*/ 27 w 43"/>
                    <a:gd name="T19" fmla="*/ 17 h 69"/>
                    <a:gd name="T20" fmla="*/ 33 w 43"/>
                    <a:gd name="T21" fmla="*/ 5 h 69"/>
                    <a:gd name="T22" fmla="*/ 35 w 43"/>
                    <a:gd name="T23" fmla="*/ 3 h 69"/>
                    <a:gd name="T24" fmla="*/ 37 w 43"/>
                    <a:gd name="T25" fmla="*/ 2 h 69"/>
                    <a:gd name="T26" fmla="*/ 42 w 43"/>
                    <a:gd name="T27" fmla="*/ 1 h 69"/>
                    <a:gd name="T28" fmla="*/ 43 w 43"/>
                    <a:gd name="T29" fmla="*/ 4 h 69"/>
                    <a:gd name="T30" fmla="*/ 34 w 43"/>
                    <a:gd name="T31" fmla="*/ 23 h 69"/>
                    <a:gd name="T32" fmla="*/ 26 w 43"/>
                    <a:gd name="T33" fmla="*/ 40 h 69"/>
                    <a:gd name="T34" fmla="*/ 7 w 43"/>
                    <a:gd name="T35"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9">
                      <a:moveTo>
                        <a:pt x="7" y="61"/>
                      </a:moveTo>
                      <a:cubicBezTo>
                        <a:pt x="5" y="64"/>
                        <a:pt x="5" y="68"/>
                        <a:pt x="1" y="69"/>
                      </a:cubicBezTo>
                      <a:cubicBezTo>
                        <a:pt x="0" y="64"/>
                        <a:pt x="5" y="60"/>
                        <a:pt x="5" y="55"/>
                      </a:cubicBezTo>
                      <a:cubicBezTo>
                        <a:pt x="5" y="53"/>
                        <a:pt x="6" y="52"/>
                        <a:pt x="7" y="52"/>
                      </a:cubicBezTo>
                      <a:cubicBezTo>
                        <a:pt x="12" y="48"/>
                        <a:pt x="13" y="41"/>
                        <a:pt x="15" y="36"/>
                      </a:cubicBezTo>
                      <a:cubicBezTo>
                        <a:pt x="15" y="35"/>
                        <a:pt x="15" y="34"/>
                        <a:pt x="16" y="34"/>
                      </a:cubicBezTo>
                      <a:cubicBezTo>
                        <a:pt x="19" y="31"/>
                        <a:pt x="21" y="28"/>
                        <a:pt x="23" y="24"/>
                      </a:cubicBezTo>
                      <a:cubicBezTo>
                        <a:pt x="24" y="23"/>
                        <a:pt x="25" y="22"/>
                        <a:pt x="26" y="20"/>
                      </a:cubicBezTo>
                      <a:cubicBezTo>
                        <a:pt x="26" y="20"/>
                        <a:pt x="27" y="19"/>
                        <a:pt x="27" y="18"/>
                      </a:cubicBezTo>
                      <a:cubicBezTo>
                        <a:pt x="27" y="18"/>
                        <a:pt x="27" y="17"/>
                        <a:pt x="27" y="17"/>
                      </a:cubicBezTo>
                      <a:cubicBezTo>
                        <a:pt x="30" y="14"/>
                        <a:pt x="32" y="10"/>
                        <a:pt x="33" y="5"/>
                      </a:cubicBezTo>
                      <a:cubicBezTo>
                        <a:pt x="33" y="4"/>
                        <a:pt x="34" y="3"/>
                        <a:pt x="35" y="3"/>
                      </a:cubicBezTo>
                      <a:cubicBezTo>
                        <a:pt x="35" y="3"/>
                        <a:pt x="36" y="2"/>
                        <a:pt x="37" y="2"/>
                      </a:cubicBezTo>
                      <a:cubicBezTo>
                        <a:pt x="39" y="1"/>
                        <a:pt x="40" y="0"/>
                        <a:pt x="42" y="1"/>
                      </a:cubicBezTo>
                      <a:cubicBezTo>
                        <a:pt x="43" y="2"/>
                        <a:pt x="43" y="3"/>
                        <a:pt x="43" y="4"/>
                      </a:cubicBezTo>
                      <a:cubicBezTo>
                        <a:pt x="42" y="11"/>
                        <a:pt x="39" y="18"/>
                        <a:pt x="34" y="23"/>
                      </a:cubicBezTo>
                      <a:cubicBezTo>
                        <a:pt x="29" y="28"/>
                        <a:pt x="27" y="34"/>
                        <a:pt x="26" y="40"/>
                      </a:cubicBezTo>
                      <a:cubicBezTo>
                        <a:pt x="19" y="47"/>
                        <a:pt x="15" y="55"/>
                        <a:pt x="7" y="61"/>
                      </a:cubicBezTo>
                      <a:close/>
                    </a:path>
                  </a:pathLst>
                </a:custGeom>
                <a:solidFill>
                  <a:srgbClr val="A8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615"/>
                <p:cNvSpPr/>
                <p:nvPr userDrawn="1"/>
              </p:nvSpPr>
              <p:spPr bwMode="auto">
                <a:xfrm>
                  <a:off x="5368" y="347"/>
                  <a:ext cx="3" cy="3"/>
                </a:xfrm>
                <a:custGeom>
                  <a:avLst/>
                  <a:gdLst>
                    <a:gd name="T0" fmla="*/ 0 w 2"/>
                    <a:gd name="T1" fmla="*/ 2 h 3"/>
                    <a:gd name="T2" fmla="*/ 0 w 2"/>
                    <a:gd name="T3" fmla="*/ 1 h 3"/>
                    <a:gd name="T4" fmla="*/ 2 w 2"/>
                    <a:gd name="T5" fmla="*/ 1 h 3"/>
                    <a:gd name="T6" fmla="*/ 2 w 2"/>
                    <a:gd name="T7" fmla="*/ 1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2"/>
                        <a:pt x="0" y="1"/>
                        <a:pt x="0" y="1"/>
                      </a:cubicBezTo>
                      <a:cubicBezTo>
                        <a:pt x="1" y="0"/>
                        <a:pt x="2" y="0"/>
                        <a:pt x="2" y="1"/>
                      </a:cubicBezTo>
                      <a:cubicBezTo>
                        <a:pt x="2" y="1"/>
                        <a:pt x="2" y="1"/>
                        <a:pt x="2" y="1"/>
                      </a:cubicBezTo>
                      <a:cubicBezTo>
                        <a:pt x="2" y="2"/>
                        <a:pt x="1" y="3"/>
                        <a:pt x="0" y="2"/>
                      </a:cubicBezTo>
                      <a:close/>
                    </a:path>
                  </a:pathLst>
                </a:custGeom>
                <a:solidFill>
                  <a:srgbClr val="403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616"/>
                <p:cNvSpPr/>
                <p:nvPr userDrawn="1"/>
              </p:nvSpPr>
              <p:spPr bwMode="auto">
                <a:xfrm>
                  <a:off x="5378" y="330"/>
                  <a:ext cx="2" cy="4"/>
                </a:xfrm>
                <a:custGeom>
                  <a:avLst/>
                  <a:gdLst>
                    <a:gd name="T0" fmla="*/ 1 w 2"/>
                    <a:gd name="T1" fmla="*/ 2 h 3"/>
                    <a:gd name="T2" fmla="*/ 0 w 2"/>
                    <a:gd name="T3" fmla="*/ 3 h 3"/>
                    <a:gd name="T4" fmla="*/ 0 w 2"/>
                    <a:gd name="T5" fmla="*/ 1 h 3"/>
                    <a:gd name="T6" fmla="*/ 1 w 2"/>
                    <a:gd name="T7" fmla="*/ 0 h 3"/>
                    <a:gd name="T8" fmla="*/ 2 w 2"/>
                    <a:gd name="T9" fmla="*/ 1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0" y="3"/>
                        <a:pt x="0" y="3"/>
                      </a:cubicBezTo>
                      <a:cubicBezTo>
                        <a:pt x="0" y="3"/>
                        <a:pt x="0" y="2"/>
                        <a:pt x="0" y="1"/>
                      </a:cubicBezTo>
                      <a:cubicBezTo>
                        <a:pt x="0" y="1"/>
                        <a:pt x="0" y="0"/>
                        <a:pt x="1" y="0"/>
                      </a:cubicBezTo>
                      <a:cubicBezTo>
                        <a:pt x="2" y="0"/>
                        <a:pt x="2" y="1"/>
                        <a:pt x="2" y="1"/>
                      </a:cubicBezTo>
                      <a:cubicBezTo>
                        <a:pt x="2" y="2"/>
                        <a:pt x="2" y="2"/>
                        <a:pt x="1" y="2"/>
                      </a:cubicBezTo>
                      <a:close/>
                    </a:path>
                  </a:pathLst>
                </a:custGeom>
                <a:solidFill>
                  <a:srgbClr val="383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617"/>
                <p:cNvSpPr/>
                <p:nvPr userDrawn="1"/>
              </p:nvSpPr>
              <p:spPr bwMode="auto">
                <a:xfrm>
                  <a:off x="5381" y="293"/>
                  <a:ext cx="24" cy="39"/>
                </a:xfrm>
                <a:custGeom>
                  <a:avLst/>
                  <a:gdLst>
                    <a:gd name="T0" fmla="*/ 5 w 21"/>
                    <a:gd name="T1" fmla="*/ 31 h 33"/>
                    <a:gd name="T2" fmla="*/ 1 w 21"/>
                    <a:gd name="T3" fmla="*/ 33 h 33"/>
                    <a:gd name="T4" fmla="*/ 0 w 21"/>
                    <a:gd name="T5" fmla="*/ 32 h 33"/>
                    <a:gd name="T6" fmla="*/ 0 w 21"/>
                    <a:gd name="T7" fmla="*/ 31 h 33"/>
                    <a:gd name="T8" fmla="*/ 4 w 21"/>
                    <a:gd name="T9" fmla="*/ 23 h 33"/>
                    <a:gd name="T10" fmla="*/ 5 w 21"/>
                    <a:gd name="T11" fmla="*/ 19 h 33"/>
                    <a:gd name="T12" fmla="*/ 7 w 21"/>
                    <a:gd name="T13" fmla="*/ 18 h 33"/>
                    <a:gd name="T14" fmla="*/ 13 w 21"/>
                    <a:gd name="T15" fmla="*/ 8 h 33"/>
                    <a:gd name="T16" fmla="*/ 16 w 21"/>
                    <a:gd name="T17" fmla="*/ 2 h 33"/>
                    <a:gd name="T18" fmla="*/ 18 w 21"/>
                    <a:gd name="T19" fmla="*/ 0 h 33"/>
                    <a:gd name="T20" fmla="*/ 18 w 21"/>
                    <a:gd name="T21" fmla="*/ 1 h 33"/>
                    <a:gd name="T22" fmla="*/ 20 w 21"/>
                    <a:gd name="T23" fmla="*/ 3 h 33"/>
                    <a:gd name="T24" fmla="*/ 20 w 21"/>
                    <a:gd name="T25" fmla="*/ 11 h 33"/>
                    <a:gd name="T26" fmla="*/ 5 w 21"/>
                    <a:gd name="T2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3">
                      <a:moveTo>
                        <a:pt x="5" y="31"/>
                      </a:moveTo>
                      <a:cubicBezTo>
                        <a:pt x="4" y="32"/>
                        <a:pt x="2" y="33"/>
                        <a:pt x="1" y="33"/>
                      </a:cubicBezTo>
                      <a:cubicBezTo>
                        <a:pt x="0" y="33"/>
                        <a:pt x="0" y="33"/>
                        <a:pt x="0" y="32"/>
                      </a:cubicBezTo>
                      <a:cubicBezTo>
                        <a:pt x="0" y="32"/>
                        <a:pt x="0" y="31"/>
                        <a:pt x="0" y="31"/>
                      </a:cubicBezTo>
                      <a:cubicBezTo>
                        <a:pt x="2" y="29"/>
                        <a:pt x="4" y="26"/>
                        <a:pt x="4" y="23"/>
                      </a:cubicBezTo>
                      <a:cubicBezTo>
                        <a:pt x="5" y="22"/>
                        <a:pt x="6" y="20"/>
                        <a:pt x="5" y="19"/>
                      </a:cubicBezTo>
                      <a:cubicBezTo>
                        <a:pt x="5" y="18"/>
                        <a:pt x="6" y="18"/>
                        <a:pt x="7" y="18"/>
                      </a:cubicBezTo>
                      <a:cubicBezTo>
                        <a:pt x="10" y="15"/>
                        <a:pt x="12" y="12"/>
                        <a:pt x="13" y="8"/>
                      </a:cubicBezTo>
                      <a:cubicBezTo>
                        <a:pt x="15" y="6"/>
                        <a:pt x="16" y="4"/>
                        <a:pt x="16" y="2"/>
                      </a:cubicBezTo>
                      <a:cubicBezTo>
                        <a:pt x="16" y="1"/>
                        <a:pt x="17" y="0"/>
                        <a:pt x="18" y="0"/>
                      </a:cubicBezTo>
                      <a:cubicBezTo>
                        <a:pt x="18" y="1"/>
                        <a:pt x="18" y="1"/>
                        <a:pt x="18" y="1"/>
                      </a:cubicBezTo>
                      <a:cubicBezTo>
                        <a:pt x="19" y="2"/>
                        <a:pt x="20" y="2"/>
                        <a:pt x="20" y="3"/>
                      </a:cubicBezTo>
                      <a:cubicBezTo>
                        <a:pt x="21" y="6"/>
                        <a:pt x="21" y="9"/>
                        <a:pt x="20" y="11"/>
                      </a:cubicBezTo>
                      <a:cubicBezTo>
                        <a:pt x="15" y="18"/>
                        <a:pt x="15" y="28"/>
                        <a:pt x="5" y="31"/>
                      </a:cubicBezTo>
                      <a:close/>
                    </a:path>
                  </a:pathLst>
                </a:custGeom>
                <a:solidFill>
                  <a:srgbClr val="C5CC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618"/>
                <p:cNvSpPr/>
                <p:nvPr userDrawn="1"/>
              </p:nvSpPr>
              <p:spPr bwMode="auto">
                <a:xfrm>
                  <a:off x="5379" y="329"/>
                  <a:ext cx="3" cy="4"/>
                </a:xfrm>
                <a:custGeom>
                  <a:avLst/>
                  <a:gdLst>
                    <a:gd name="T0" fmla="*/ 2 w 3"/>
                    <a:gd name="T1" fmla="*/ 0 h 3"/>
                    <a:gd name="T2" fmla="*/ 3 w 3"/>
                    <a:gd name="T3" fmla="*/ 2 h 3"/>
                    <a:gd name="T4" fmla="*/ 0 w 3"/>
                    <a:gd name="T5" fmla="*/ 3 h 3"/>
                    <a:gd name="T6" fmla="*/ 0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3" y="1"/>
                        <a:pt x="3" y="2"/>
                        <a:pt x="3" y="2"/>
                      </a:cubicBezTo>
                      <a:cubicBezTo>
                        <a:pt x="2" y="3"/>
                        <a:pt x="1" y="3"/>
                        <a:pt x="0" y="3"/>
                      </a:cubicBezTo>
                      <a:cubicBezTo>
                        <a:pt x="0" y="2"/>
                        <a:pt x="0" y="2"/>
                        <a:pt x="0" y="1"/>
                      </a:cubicBezTo>
                      <a:cubicBezTo>
                        <a:pt x="1" y="1"/>
                        <a:pt x="2" y="1"/>
                        <a:pt x="2" y="0"/>
                      </a:cubicBez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619"/>
                <p:cNvSpPr/>
                <p:nvPr userDrawn="1"/>
              </p:nvSpPr>
              <p:spPr bwMode="auto">
                <a:xfrm>
                  <a:off x="5387" y="313"/>
                  <a:ext cx="2" cy="2"/>
                </a:xfrm>
                <a:custGeom>
                  <a:avLst/>
                  <a:gdLst>
                    <a:gd name="T0" fmla="*/ 2 w 2"/>
                    <a:gd name="T1" fmla="*/ 1 h 2"/>
                    <a:gd name="T2" fmla="*/ 0 w 2"/>
                    <a:gd name="T3" fmla="*/ 2 h 2"/>
                    <a:gd name="T4" fmla="*/ 0 w 2"/>
                    <a:gd name="T5" fmla="*/ 1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0" y="2"/>
                      </a:cubicBezTo>
                      <a:cubicBezTo>
                        <a:pt x="0" y="1"/>
                        <a:pt x="0" y="1"/>
                        <a:pt x="0" y="1"/>
                      </a:cubicBezTo>
                      <a:cubicBezTo>
                        <a:pt x="0" y="0"/>
                        <a:pt x="1" y="0"/>
                        <a:pt x="2" y="1"/>
                      </a:cubicBezTo>
                      <a:close/>
                    </a:path>
                  </a:pathLst>
                </a:custGeom>
                <a:solidFill>
                  <a:srgbClr val="3F38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620"/>
                <p:cNvSpPr/>
                <p:nvPr userDrawn="1"/>
              </p:nvSpPr>
              <p:spPr bwMode="auto">
                <a:xfrm>
                  <a:off x="5357" y="366"/>
                  <a:ext cx="1" cy="4"/>
                </a:xfrm>
                <a:custGeom>
                  <a:avLst/>
                  <a:gdLst>
                    <a:gd name="T0" fmla="*/ 1 w 1"/>
                    <a:gd name="T1" fmla="*/ 1 h 3"/>
                    <a:gd name="T2" fmla="*/ 0 w 1"/>
                    <a:gd name="T3" fmla="*/ 3 h 3"/>
                    <a:gd name="T4" fmla="*/ 0 w 1"/>
                    <a:gd name="T5" fmla="*/ 1 h 3"/>
                    <a:gd name="T6" fmla="*/ 1 w 1"/>
                    <a:gd name="T7" fmla="*/ 1 h 3"/>
                  </a:gdLst>
                  <a:ahLst/>
                  <a:cxnLst>
                    <a:cxn ang="0">
                      <a:pos x="T0" y="T1"/>
                    </a:cxn>
                    <a:cxn ang="0">
                      <a:pos x="T2" y="T3"/>
                    </a:cxn>
                    <a:cxn ang="0">
                      <a:pos x="T4" y="T5"/>
                    </a:cxn>
                    <a:cxn ang="0">
                      <a:pos x="T6" y="T7"/>
                    </a:cxn>
                  </a:cxnLst>
                  <a:rect l="0" t="0" r="r" b="b"/>
                  <a:pathLst>
                    <a:path w="1" h="3">
                      <a:moveTo>
                        <a:pt x="1" y="1"/>
                      </a:moveTo>
                      <a:cubicBezTo>
                        <a:pt x="1" y="2"/>
                        <a:pt x="0" y="2"/>
                        <a:pt x="0" y="3"/>
                      </a:cubicBezTo>
                      <a:cubicBezTo>
                        <a:pt x="0" y="2"/>
                        <a:pt x="0" y="2"/>
                        <a:pt x="0" y="1"/>
                      </a:cubicBezTo>
                      <a:cubicBezTo>
                        <a:pt x="0" y="0"/>
                        <a:pt x="1" y="1"/>
                        <a:pt x="1" y="1"/>
                      </a:cubicBezTo>
                      <a:close/>
                    </a:path>
                  </a:pathLst>
                </a:custGeom>
                <a:solidFill>
                  <a:srgbClr val="46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621"/>
                <p:cNvSpPr/>
                <p:nvPr userDrawn="1"/>
              </p:nvSpPr>
              <p:spPr bwMode="auto">
                <a:xfrm>
                  <a:off x="5403" y="258"/>
                  <a:ext cx="29" cy="47"/>
                </a:xfrm>
                <a:custGeom>
                  <a:avLst/>
                  <a:gdLst>
                    <a:gd name="T0" fmla="*/ 0 w 25"/>
                    <a:gd name="T1" fmla="*/ 41 h 41"/>
                    <a:gd name="T2" fmla="*/ 0 w 25"/>
                    <a:gd name="T3" fmla="*/ 34 h 41"/>
                    <a:gd name="T4" fmla="*/ 1 w 25"/>
                    <a:gd name="T5" fmla="*/ 31 h 41"/>
                    <a:gd name="T6" fmla="*/ 1 w 25"/>
                    <a:gd name="T7" fmla="*/ 31 h 41"/>
                    <a:gd name="T8" fmla="*/ 4 w 25"/>
                    <a:gd name="T9" fmla="*/ 25 h 41"/>
                    <a:gd name="T10" fmla="*/ 3 w 25"/>
                    <a:gd name="T11" fmla="*/ 23 h 41"/>
                    <a:gd name="T12" fmla="*/ 5 w 25"/>
                    <a:gd name="T13" fmla="*/ 21 h 41"/>
                    <a:gd name="T14" fmla="*/ 11 w 25"/>
                    <a:gd name="T15" fmla="*/ 11 h 41"/>
                    <a:gd name="T16" fmla="*/ 15 w 25"/>
                    <a:gd name="T17" fmla="*/ 8 h 41"/>
                    <a:gd name="T18" fmla="*/ 16 w 25"/>
                    <a:gd name="T19" fmla="*/ 6 h 41"/>
                    <a:gd name="T20" fmla="*/ 16 w 25"/>
                    <a:gd name="T21" fmla="*/ 6 h 41"/>
                    <a:gd name="T22" fmla="*/ 18 w 25"/>
                    <a:gd name="T23" fmla="*/ 3 h 41"/>
                    <a:gd name="T24" fmla="*/ 18 w 25"/>
                    <a:gd name="T25" fmla="*/ 1 h 41"/>
                    <a:gd name="T26" fmla="*/ 19 w 25"/>
                    <a:gd name="T27" fmla="*/ 0 h 41"/>
                    <a:gd name="T28" fmla="*/ 24 w 25"/>
                    <a:gd name="T29" fmla="*/ 2 h 41"/>
                    <a:gd name="T30" fmla="*/ 0 w 25"/>
                    <a:gd name="T3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1">
                      <a:moveTo>
                        <a:pt x="0" y="41"/>
                      </a:moveTo>
                      <a:cubicBezTo>
                        <a:pt x="0" y="39"/>
                        <a:pt x="0" y="36"/>
                        <a:pt x="0" y="34"/>
                      </a:cubicBezTo>
                      <a:cubicBezTo>
                        <a:pt x="0" y="33"/>
                        <a:pt x="1" y="32"/>
                        <a:pt x="1" y="31"/>
                      </a:cubicBezTo>
                      <a:cubicBezTo>
                        <a:pt x="1" y="31"/>
                        <a:pt x="1" y="31"/>
                        <a:pt x="1" y="31"/>
                      </a:cubicBezTo>
                      <a:cubicBezTo>
                        <a:pt x="2" y="29"/>
                        <a:pt x="4" y="27"/>
                        <a:pt x="4" y="25"/>
                      </a:cubicBezTo>
                      <a:cubicBezTo>
                        <a:pt x="4" y="24"/>
                        <a:pt x="3" y="23"/>
                        <a:pt x="3" y="23"/>
                      </a:cubicBezTo>
                      <a:cubicBezTo>
                        <a:pt x="3" y="22"/>
                        <a:pt x="3" y="21"/>
                        <a:pt x="5" y="21"/>
                      </a:cubicBezTo>
                      <a:cubicBezTo>
                        <a:pt x="7" y="18"/>
                        <a:pt x="9" y="15"/>
                        <a:pt x="11" y="11"/>
                      </a:cubicBezTo>
                      <a:cubicBezTo>
                        <a:pt x="12" y="10"/>
                        <a:pt x="13" y="9"/>
                        <a:pt x="15" y="8"/>
                      </a:cubicBezTo>
                      <a:cubicBezTo>
                        <a:pt x="16" y="8"/>
                        <a:pt x="16" y="7"/>
                        <a:pt x="16" y="6"/>
                      </a:cubicBezTo>
                      <a:cubicBezTo>
                        <a:pt x="16" y="6"/>
                        <a:pt x="16" y="6"/>
                        <a:pt x="16" y="6"/>
                      </a:cubicBezTo>
                      <a:cubicBezTo>
                        <a:pt x="17" y="6"/>
                        <a:pt x="17" y="4"/>
                        <a:pt x="18" y="3"/>
                      </a:cubicBezTo>
                      <a:cubicBezTo>
                        <a:pt x="18" y="3"/>
                        <a:pt x="18" y="2"/>
                        <a:pt x="18" y="1"/>
                      </a:cubicBezTo>
                      <a:cubicBezTo>
                        <a:pt x="18" y="1"/>
                        <a:pt x="19" y="1"/>
                        <a:pt x="19" y="0"/>
                      </a:cubicBezTo>
                      <a:cubicBezTo>
                        <a:pt x="21" y="0"/>
                        <a:pt x="23" y="1"/>
                        <a:pt x="24" y="2"/>
                      </a:cubicBezTo>
                      <a:cubicBezTo>
                        <a:pt x="25" y="16"/>
                        <a:pt x="13" y="35"/>
                        <a:pt x="0" y="41"/>
                      </a:cubicBezTo>
                      <a:close/>
                    </a:path>
                  </a:pathLst>
                </a:custGeom>
                <a:solidFill>
                  <a:srgbClr val="BAB8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622"/>
                <p:cNvSpPr/>
                <p:nvPr userDrawn="1"/>
              </p:nvSpPr>
              <p:spPr bwMode="auto">
                <a:xfrm>
                  <a:off x="5404" y="287"/>
                  <a:ext cx="8" cy="6"/>
                </a:xfrm>
                <a:custGeom>
                  <a:avLst/>
                  <a:gdLst>
                    <a:gd name="T0" fmla="*/ 3 w 7"/>
                    <a:gd name="T1" fmla="*/ 0 h 6"/>
                    <a:gd name="T2" fmla="*/ 0 w 7"/>
                    <a:gd name="T3" fmla="*/ 6 h 6"/>
                    <a:gd name="T4" fmla="*/ 3 w 7"/>
                    <a:gd name="T5" fmla="*/ 0 h 6"/>
                  </a:gdLst>
                  <a:ahLst/>
                  <a:cxnLst>
                    <a:cxn ang="0">
                      <a:pos x="T0" y="T1"/>
                    </a:cxn>
                    <a:cxn ang="0">
                      <a:pos x="T2" y="T3"/>
                    </a:cxn>
                    <a:cxn ang="0">
                      <a:pos x="T4" y="T5"/>
                    </a:cxn>
                  </a:cxnLst>
                  <a:rect l="0" t="0" r="r" b="b"/>
                  <a:pathLst>
                    <a:path w="7" h="6">
                      <a:moveTo>
                        <a:pt x="3" y="0"/>
                      </a:moveTo>
                      <a:cubicBezTo>
                        <a:pt x="7" y="4"/>
                        <a:pt x="2" y="4"/>
                        <a:pt x="0" y="6"/>
                      </a:cubicBezTo>
                      <a:cubicBezTo>
                        <a:pt x="0" y="3"/>
                        <a:pt x="1" y="1"/>
                        <a:pt x="3" y="0"/>
                      </a:cubicBezTo>
                      <a:close/>
                    </a:path>
                  </a:pathLst>
                </a:custGeom>
                <a:solidFill>
                  <a:srgbClr val="D5DE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623"/>
                <p:cNvSpPr/>
                <p:nvPr userDrawn="1"/>
              </p:nvSpPr>
              <p:spPr bwMode="auto">
                <a:xfrm>
                  <a:off x="5402" y="293"/>
                  <a:ext cx="2" cy="4"/>
                </a:xfrm>
                <a:custGeom>
                  <a:avLst/>
                  <a:gdLst>
                    <a:gd name="T0" fmla="*/ 2 w 2"/>
                    <a:gd name="T1" fmla="*/ 0 h 3"/>
                    <a:gd name="T2" fmla="*/ 1 w 2"/>
                    <a:gd name="T3" fmla="*/ 3 h 3"/>
                    <a:gd name="T4" fmla="*/ 0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2"/>
                        <a:pt x="1" y="3"/>
                      </a:cubicBezTo>
                      <a:cubicBezTo>
                        <a:pt x="1" y="2"/>
                        <a:pt x="0" y="2"/>
                        <a:pt x="0" y="1"/>
                      </a:cubicBezTo>
                      <a:cubicBezTo>
                        <a:pt x="1" y="1"/>
                        <a:pt x="1" y="0"/>
                        <a:pt x="2" y="0"/>
                      </a:cubicBezTo>
                      <a:close/>
                    </a:path>
                  </a:pathLst>
                </a:custGeom>
                <a:solidFill>
                  <a:srgbClr val="E0E2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624"/>
                <p:cNvSpPr/>
                <p:nvPr userDrawn="1"/>
              </p:nvSpPr>
              <p:spPr bwMode="auto">
                <a:xfrm>
                  <a:off x="5400" y="293"/>
                  <a:ext cx="2" cy="3"/>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0" y="2"/>
                      </a:cubicBezTo>
                      <a:cubicBezTo>
                        <a:pt x="0" y="1"/>
                        <a:pt x="0" y="1"/>
                        <a:pt x="0" y="0"/>
                      </a:cubicBezTo>
                      <a:cubicBezTo>
                        <a:pt x="0" y="0"/>
                        <a:pt x="1" y="0"/>
                        <a:pt x="2" y="0"/>
                      </a:cubicBezTo>
                      <a:close/>
                    </a:path>
                  </a:pathLst>
                </a:custGeom>
                <a:solidFill>
                  <a:srgbClr val="3738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625"/>
                <p:cNvSpPr/>
                <p:nvPr userDrawn="1"/>
              </p:nvSpPr>
              <p:spPr bwMode="auto">
                <a:xfrm>
                  <a:off x="5406" y="281"/>
                  <a:ext cx="3" cy="3"/>
                </a:xfrm>
                <a:custGeom>
                  <a:avLst/>
                  <a:gdLst>
                    <a:gd name="T0" fmla="*/ 2 w 2"/>
                    <a:gd name="T1" fmla="*/ 1 h 3"/>
                    <a:gd name="T2" fmla="*/ 0 w 2"/>
                    <a:gd name="T3" fmla="*/ 3 h 3"/>
                    <a:gd name="T4" fmla="*/ 0 w 2"/>
                    <a:gd name="T5" fmla="*/ 1 h 3"/>
                    <a:gd name="T6" fmla="*/ 2 w 2"/>
                    <a:gd name="T7" fmla="*/ 1 h 3"/>
                  </a:gdLst>
                  <a:ahLst/>
                  <a:cxnLst>
                    <a:cxn ang="0">
                      <a:pos x="T0" y="T1"/>
                    </a:cxn>
                    <a:cxn ang="0">
                      <a:pos x="T2" y="T3"/>
                    </a:cxn>
                    <a:cxn ang="0">
                      <a:pos x="T4" y="T5"/>
                    </a:cxn>
                    <a:cxn ang="0">
                      <a:pos x="T6" y="T7"/>
                    </a:cxn>
                  </a:cxnLst>
                  <a:rect l="0" t="0" r="r" b="b"/>
                  <a:pathLst>
                    <a:path w="2" h="3">
                      <a:moveTo>
                        <a:pt x="2" y="1"/>
                      </a:moveTo>
                      <a:cubicBezTo>
                        <a:pt x="1" y="2"/>
                        <a:pt x="1" y="2"/>
                        <a:pt x="0" y="3"/>
                      </a:cubicBezTo>
                      <a:cubicBezTo>
                        <a:pt x="0" y="2"/>
                        <a:pt x="0" y="1"/>
                        <a:pt x="0" y="1"/>
                      </a:cubicBezTo>
                      <a:cubicBezTo>
                        <a:pt x="0" y="0"/>
                        <a:pt x="1" y="1"/>
                        <a:pt x="2" y="1"/>
                      </a:cubicBezTo>
                      <a:close/>
                    </a:path>
                  </a:pathLst>
                </a:custGeom>
                <a:solidFill>
                  <a:srgbClr val="3935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626"/>
                <p:cNvSpPr/>
                <p:nvPr userDrawn="1"/>
              </p:nvSpPr>
              <p:spPr bwMode="auto">
                <a:xfrm>
                  <a:off x="5368" y="348"/>
                  <a:ext cx="3" cy="3"/>
                </a:xfrm>
                <a:custGeom>
                  <a:avLst/>
                  <a:gdLst>
                    <a:gd name="T0" fmla="*/ 0 w 2"/>
                    <a:gd name="T1" fmla="*/ 1 h 3"/>
                    <a:gd name="T2" fmla="*/ 2 w 2"/>
                    <a:gd name="T3" fmla="*/ 0 h 3"/>
                    <a:gd name="T4" fmla="*/ 1 w 2"/>
                    <a:gd name="T5" fmla="*/ 3 h 3"/>
                    <a:gd name="T6" fmla="*/ 0 w 2"/>
                    <a:gd name="T7" fmla="*/ 1 h 3"/>
                  </a:gdLst>
                  <a:ahLst/>
                  <a:cxnLst>
                    <a:cxn ang="0">
                      <a:pos x="T0" y="T1"/>
                    </a:cxn>
                    <a:cxn ang="0">
                      <a:pos x="T2" y="T3"/>
                    </a:cxn>
                    <a:cxn ang="0">
                      <a:pos x="T4" y="T5"/>
                    </a:cxn>
                    <a:cxn ang="0">
                      <a:pos x="T6" y="T7"/>
                    </a:cxn>
                  </a:cxnLst>
                  <a:rect l="0" t="0" r="r" b="b"/>
                  <a:pathLst>
                    <a:path w="2" h="3">
                      <a:moveTo>
                        <a:pt x="0" y="1"/>
                      </a:moveTo>
                      <a:cubicBezTo>
                        <a:pt x="1" y="1"/>
                        <a:pt x="2" y="1"/>
                        <a:pt x="2" y="0"/>
                      </a:cubicBezTo>
                      <a:cubicBezTo>
                        <a:pt x="2" y="1"/>
                        <a:pt x="1" y="2"/>
                        <a:pt x="1" y="3"/>
                      </a:cubicBezTo>
                      <a:cubicBezTo>
                        <a:pt x="1" y="3"/>
                        <a:pt x="0" y="2"/>
                        <a:pt x="0" y="1"/>
                      </a:cubicBez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1" name="Group 828"/>
              <p:cNvGrpSpPr/>
              <p:nvPr userDrawn="1"/>
            </p:nvGrpSpPr>
            <p:grpSpPr bwMode="auto">
              <a:xfrm>
                <a:off x="7683500" y="212726"/>
                <a:ext cx="1277938" cy="1138238"/>
                <a:chOff x="4840" y="134"/>
                <a:chExt cx="805" cy="717"/>
              </a:xfrm>
            </p:grpSpPr>
            <p:sp>
              <p:nvSpPr>
                <p:cNvPr id="425" name="Freeform 628"/>
                <p:cNvSpPr/>
                <p:nvPr userDrawn="1"/>
              </p:nvSpPr>
              <p:spPr bwMode="auto">
                <a:xfrm>
                  <a:off x="4882" y="648"/>
                  <a:ext cx="75" cy="49"/>
                </a:xfrm>
                <a:custGeom>
                  <a:avLst/>
                  <a:gdLst>
                    <a:gd name="T0" fmla="*/ 52 w 65"/>
                    <a:gd name="T1" fmla="*/ 3 h 43"/>
                    <a:gd name="T2" fmla="*/ 53 w 65"/>
                    <a:gd name="T3" fmla="*/ 5 h 43"/>
                    <a:gd name="T4" fmla="*/ 56 w 65"/>
                    <a:gd name="T5" fmla="*/ 6 h 43"/>
                    <a:gd name="T6" fmla="*/ 63 w 65"/>
                    <a:gd name="T7" fmla="*/ 16 h 43"/>
                    <a:gd name="T8" fmla="*/ 55 w 65"/>
                    <a:gd name="T9" fmla="*/ 24 h 43"/>
                    <a:gd name="T10" fmla="*/ 65 w 65"/>
                    <a:gd name="T11" fmla="*/ 21 h 43"/>
                    <a:gd name="T12" fmla="*/ 59 w 65"/>
                    <a:gd name="T13" fmla="*/ 32 h 43"/>
                    <a:gd name="T14" fmla="*/ 57 w 65"/>
                    <a:gd name="T15" fmla="*/ 34 h 43"/>
                    <a:gd name="T16" fmla="*/ 41 w 65"/>
                    <a:gd name="T17" fmla="*/ 43 h 43"/>
                    <a:gd name="T18" fmla="*/ 29 w 65"/>
                    <a:gd name="T19" fmla="*/ 36 h 43"/>
                    <a:gd name="T20" fmla="*/ 37 w 65"/>
                    <a:gd name="T21" fmla="*/ 28 h 43"/>
                    <a:gd name="T22" fmla="*/ 25 w 65"/>
                    <a:gd name="T23" fmla="*/ 27 h 43"/>
                    <a:gd name="T24" fmla="*/ 44 w 65"/>
                    <a:gd name="T25" fmla="*/ 24 h 43"/>
                    <a:gd name="T26" fmla="*/ 39 w 65"/>
                    <a:gd name="T27" fmla="*/ 17 h 43"/>
                    <a:gd name="T28" fmla="*/ 15 w 65"/>
                    <a:gd name="T29" fmla="*/ 14 h 43"/>
                    <a:gd name="T30" fmla="*/ 6 w 65"/>
                    <a:gd name="T31" fmla="*/ 27 h 43"/>
                    <a:gd name="T32" fmla="*/ 1 w 65"/>
                    <a:gd name="T33" fmla="*/ 12 h 43"/>
                    <a:gd name="T34" fmla="*/ 15 w 65"/>
                    <a:gd name="T35" fmla="*/ 5 h 43"/>
                    <a:gd name="T36" fmla="*/ 34 w 65"/>
                    <a:gd name="T37" fmla="*/ 6 h 43"/>
                    <a:gd name="T38" fmla="*/ 39 w 65"/>
                    <a:gd name="T39" fmla="*/ 2 h 43"/>
                    <a:gd name="T40" fmla="*/ 52 w 65"/>
                    <a:gd name="T41"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3">
                      <a:moveTo>
                        <a:pt x="52" y="3"/>
                      </a:moveTo>
                      <a:cubicBezTo>
                        <a:pt x="52" y="3"/>
                        <a:pt x="53" y="4"/>
                        <a:pt x="53" y="5"/>
                      </a:cubicBezTo>
                      <a:cubicBezTo>
                        <a:pt x="54" y="5"/>
                        <a:pt x="55" y="6"/>
                        <a:pt x="56" y="6"/>
                      </a:cubicBezTo>
                      <a:cubicBezTo>
                        <a:pt x="59" y="9"/>
                        <a:pt x="64" y="11"/>
                        <a:pt x="63" y="16"/>
                      </a:cubicBezTo>
                      <a:cubicBezTo>
                        <a:pt x="62" y="20"/>
                        <a:pt x="57" y="21"/>
                        <a:pt x="55" y="24"/>
                      </a:cubicBezTo>
                      <a:cubicBezTo>
                        <a:pt x="58" y="22"/>
                        <a:pt x="60" y="18"/>
                        <a:pt x="65" y="21"/>
                      </a:cubicBezTo>
                      <a:cubicBezTo>
                        <a:pt x="64" y="25"/>
                        <a:pt x="55" y="25"/>
                        <a:pt x="59" y="32"/>
                      </a:cubicBezTo>
                      <a:cubicBezTo>
                        <a:pt x="60" y="32"/>
                        <a:pt x="59" y="34"/>
                        <a:pt x="57" y="34"/>
                      </a:cubicBezTo>
                      <a:cubicBezTo>
                        <a:pt x="48" y="31"/>
                        <a:pt x="45" y="38"/>
                        <a:pt x="41" y="43"/>
                      </a:cubicBezTo>
                      <a:cubicBezTo>
                        <a:pt x="38" y="40"/>
                        <a:pt x="34" y="37"/>
                        <a:pt x="29" y="36"/>
                      </a:cubicBezTo>
                      <a:cubicBezTo>
                        <a:pt x="32" y="33"/>
                        <a:pt x="35" y="31"/>
                        <a:pt x="37" y="28"/>
                      </a:cubicBezTo>
                      <a:cubicBezTo>
                        <a:pt x="34" y="25"/>
                        <a:pt x="29" y="29"/>
                        <a:pt x="25" y="27"/>
                      </a:cubicBezTo>
                      <a:cubicBezTo>
                        <a:pt x="30" y="21"/>
                        <a:pt x="37" y="24"/>
                        <a:pt x="44" y="24"/>
                      </a:cubicBezTo>
                      <a:cubicBezTo>
                        <a:pt x="42" y="21"/>
                        <a:pt x="42" y="16"/>
                        <a:pt x="39" y="17"/>
                      </a:cubicBezTo>
                      <a:cubicBezTo>
                        <a:pt x="30" y="21"/>
                        <a:pt x="23" y="15"/>
                        <a:pt x="15" y="14"/>
                      </a:cubicBezTo>
                      <a:cubicBezTo>
                        <a:pt x="12" y="19"/>
                        <a:pt x="15" y="27"/>
                        <a:pt x="6" y="27"/>
                      </a:cubicBezTo>
                      <a:cubicBezTo>
                        <a:pt x="7" y="21"/>
                        <a:pt x="0" y="18"/>
                        <a:pt x="1" y="12"/>
                      </a:cubicBezTo>
                      <a:cubicBezTo>
                        <a:pt x="5" y="8"/>
                        <a:pt x="10" y="6"/>
                        <a:pt x="15" y="5"/>
                      </a:cubicBezTo>
                      <a:cubicBezTo>
                        <a:pt x="22" y="6"/>
                        <a:pt x="28" y="0"/>
                        <a:pt x="34" y="6"/>
                      </a:cubicBezTo>
                      <a:cubicBezTo>
                        <a:pt x="35" y="7"/>
                        <a:pt x="36" y="2"/>
                        <a:pt x="39" y="2"/>
                      </a:cubicBezTo>
                      <a:cubicBezTo>
                        <a:pt x="43" y="2"/>
                        <a:pt x="48" y="0"/>
                        <a:pt x="52" y="3"/>
                      </a:cubicBezTo>
                      <a:close/>
                    </a:path>
                  </a:pathLst>
                </a:custGeom>
                <a:solidFill>
                  <a:srgbClr val="B8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629"/>
                <p:cNvSpPr/>
                <p:nvPr userDrawn="1"/>
              </p:nvSpPr>
              <p:spPr bwMode="auto">
                <a:xfrm>
                  <a:off x="4840" y="651"/>
                  <a:ext cx="54" cy="37"/>
                </a:xfrm>
                <a:custGeom>
                  <a:avLst/>
                  <a:gdLst>
                    <a:gd name="T0" fmla="*/ 37 w 47"/>
                    <a:gd name="T1" fmla="*/ 11 h 32"/>
                    <a:gd name="T2" fmla="*/ 40 w 47"/>
                    <a:gd name="T3" fmla="*/ 12 h 32"/>
                    <a:gd name="T4" fmla="*/ 43 w 47"/>
                    <a:gd name="T5" fmla="*/ 20 h 32"/>
                    <a:gd name="T6" fmla="*/ 42 w 47"/>
                    <a:gd name="T7" fmla="*/ 24 h 32"/>
                    <a:gd name="T8" fmla="*/ 43 w 47"/>
                    <a:gd name="T9" fmla="*/ 26 h 32"/>
                    <a:gd name="T10" fmla="*/ 32 w 47"/>
                    <a:gd name="T11" fmla="*/ 31 h 32"/>
                    <a:gd name="T12" fmla="*/ 27 w 47"/>
                    <a:gd name="T13" fmla="*/ 30 h 32"/>
                    <a:gd name="T14" fmla="*/ 5 w 47"/>
                    <a:gd name="T15" fmla="*/ 14 h 32"/>
                    <a:gd name="T16" fmla="*/ 3 w 47"/>
                    <a:gd name="T17" fmla="*/ 7 h 32"/>
                    <a:gd name="T18" fmla="*/ 14 w 47"/>
                    <a:gd name="T19" fmla="*/ 0 h 32"/>
                    <a:gd name="T20" fmla="*/ 37 w 47"/>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2">
                      <a:moveTo>
                        <a:pt x="37" y="11"/>
                      </a:moveTo>
                      <a:cubicBezTo>
                        <a:pt x="38" y="11"/>
                        <a:pt x="39" y="12"/>
                        <a:pt x="40" y="12"/>
                      </a:cubicBezTo>
                      <a:cubicBezTo>
                        <a:pt x="45" y="13"/>
                        <a:pt x="47" y="15"/>
                        <a:pt x="43" y="20"/>
                      </a:cubicBezTo>
                      <a:cubicBezTo>
                        <a:pt x="42" y="21"/>
                        <a:pt x="42" y="23"/>
                        <a:pt x="42" y="24"/>
                      </a:cubicBezTo>
                      <a:cubicBezTo>
                        <a:pt x="42" y="25"/>
                        <a:pt x="43" y="25"/>
                        <a:pt x="43" y="26"/>
                      </a:cubicBezTo>
                      <a:cubicBezTo>
                        <a:pt x="40" y="30"/>
                        <a:pt x="36" y="32"/>
                        <a:pt x="32" y="31"/>
                      </a:cubicBezTo>
                      <a:cubicBezTo>
                        <a:pt x="30" y="31"/>
                        <a:pt x="27" y="31"/>
                        <a:pt x="27" y="30"/>
                      </a:cubicBezTo>
                      <a:cubicBezTo>
                        <a:pt x="26" y="15"/>
                        <a:pt x="14" y="17"/>
                        <a:pt x="5" y="14"/>
                      </a:cubicBezTo>
                      <a:cubicBezTo>
                        <a:pt x="1" y="13"/>
                        <a:pt x="0" y="11"/>
                        <a:pt x="3" y="7"/>
                      </a:cubicBezTo>
                      <a:cubicBezTo>
                        <a:pt x="6" y="4"/>
                        <a:pt x="10" y="2"/>
                        <a:pt x="14" y="0"/>
                      </a:cubicBezTo>
                      <a:cubicBezTo>
                        <a:pt x="20" y="6"/>
                        <a:pt x="30" y="6"/>
                        <a:pt x="37" y="11"/>
                      </a:cubicBezTo>
                      <a:close/>
                    </a:path>
                  </a:pathLst>
                </a:custGeom>
                <a:solidFill>
                  <a:srgbClr val="C4C1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630"/>
                <p:cNvSpPr/>
                <p:nvPr userDrawn="1"/>
              </p:nvSpPr>
              <p:spPr bwMode="auto">
                <a:xfrm>
                  <a:off x="4846" y="664"/>
                  <a:ext cx="50" cy="29"/>
                </a:xfrm>
                <a:custGeom>
                  <a:avLst/>
                  <a:gdLst>
                    <a:gd name="T0" fmla="*/ 0 w 43"/>
                    <a:gd name="T1" fmla="*/ 3 h 25"/>
                    <a:gd name="T2" fmla="*/ 21 w 43"/>
                    <a:gd name="T3" fmla="*/ 7 h 25"/>
                    <a:gd name="T4" fmla="*/ 26 w 43"/>
                    <a:gd name="T5" fmla="*/ 14 h 25"/>
                    <a:gd name="T6" fmla="*/ 29 w 43"/>
                    <a:gd name="T7" fmla="*/ 18 h 25"/>
                    <a:gd name="T8" fmla="*/ 38 w 43"/>
                    <a:gd name="T9" fmla="*/ 15 h 25"/>
                    <a:gd name="T10" fmla="*/ 43 w 43"/>
                    <a:gd name="T11" fmla="*/ 19 h 25"/>
                    <a:gd name="T12" fmla="*/ 39 w 43"/>
                    <a:gd name="T13" fmla="*/ 22 h 25"/>
                    <a:gd name="T14" fmla="*/ 34 w 43"/>
                    <a:gd name="T15" fmla="*/ 24 h 25"/>
                    <a:gd name="T16" fmla="*/ 28 w 43"/>
                    <a:gd name="T17" fmla="*/ 24 h 25"/>
                    <a:gd name="T18" fmla="*/ 26 w 43"/>
                    <a:gd name="T19" fmla="*/ 23 h 25"/>
                    <a:gd name="T20" fmla="*/ 20 w 43"/>
                    <a:gd name="T21" fmla="*/ 21 h 25"/>
                    <a:gd name="T22" fmla="*/ 0 w 43"/>
                    <a:gd name="T2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5">
                      <a:moveTo>
                        <a:pt x="0" y="3"/>
                      </a:moveTo>
                      <a:cubicBezTo>
                        <a:pt x="7" y="0"/>
                        <a:pt x="14" y="6"/>
                        <a:pt x="21" y="7"/>
                      </a:cubicBezTo>
                      <a:cubicBezTo>
                        <a:pt x="24" y="7"/>
                        <a:pt x="25" y="11"/>
                        <a:pt x="26" y="14"/>
                      </a:cubicBezTo>
                      <a:cubicBezTo>
                        <a:pt x="26" y="19"/>
                        <a:pt x="27" y="20"/>
                        <a:pt x="29" y="18"/>
                      </a:cubicBezTo>
                      <a:cubicBezTo>
                        <a:pt x="32" y="16"/>
                        <a:pt x="35" y="15"/>
                        <a:pt x="38" y="15"/>
                      </a:cubicBezTo>
                      <a:cubicBezTo>
                        <a:pt x="40" y="16"/>
                        <a:pt x="43" y="17"/>
                        <a:pt x="43" y="19"/>
                      </a:cubicBezTo>
                      <a:cubicBezTo>
                        <a:pt x="43" y="21"/>
                        <a:pt x="40" y="22"/>
                        <a:pt x="39" y="22"/>
                      </a:cubicBezTo>
                      <a:cubicBezTo>
                        <a:pt x="38" y="25"/>
                        <a:pt x="36" y="24"/>
                        <a:pt x="34" y="24"/>
                      </a:cubicBezTo>
                      <a:cubicBezTo>
                        <a:pt x="32" y="24"/>
                        <a:pt x="30" y="24"/>
                        <a:pt x="28" y="24"/>
                      </a:cubicBezTo>
                      <a:cubicBezTo>
                        <a:pt x="27" y="23"/>
                        <a:pt x="27" y="23"/>
                        <a:pt x="26" y="23"/>
                      </a:cubicBezTo>
                      <a:cubicBezTo>
                        <a:pt x="24" y="22"/>
                        <a:pt x="22" y="21"/>
                        <a:pt x="20" y="21"/>
                      </a:cubicBezTo>
                      <a:cubicBezTo>
                        <a:pt x="17" y="10"/>
                        <a:pt x="7" y="8"/>
                        <a:pt x="0" y="3"/>
                      </a:cubicBezTo>
                      <a:close/>
                    </a:path>
                  </a:pathLst>
                </a:custGeom>
                <a:solidFill>
                  <a:srgbClr val="CE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631"/>
                <p:cNvSpPr/>
                <p:nvPr userDrawn="1"/>
              </p:nvSpPr>
              <p:spPr bwMode="auto">
                <a:xfrm>
                  <a:off x="4898" y="691"/>
                  <a:ext cx="23" cy="9"/>
                </a:xfrm>
                <a:custGeom>
                  <a:avLst/>
                  <a:gdLst>
                    <a:gd name="T0" fmla="*/ 17 w 20"/>
                    <a:gd name="T1" fmla="*/ 7 h 7"/>
                    <a:gd name="T2" fmla="*/ 0 w 20"/>
                    <a:gd name="T3" fmla="*/ 4 h 7"/>
                    <a:gd name="T4" fmla="*/ 2 w 20"/>
                    <a:gd name="T5" fmla="*/ 1 h 7"/>
                    <a:gd name="T6" fmla="*/ 15 w 20"/>
                    <a:gd name="T7" fmla="*/ 2 h 7"/>
                    <a:gd name="T8" fmla="*/ 18 w 20"/>
                    <a:gd name="T9" fmla="*/ 4 h 7"/>
                    <a:gd name="T10" fmla="*/ 18 w 20"/>
                    <a:gd name="T11" fmla="*/ 4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12" y="6"/>
                        <a:pt x="6" y="6"/>
                        <a:pt x="0" y="4"/>
                      </a:cubicBezTo>
                      <a:cubicBezTo>
                        <a:pt x="0" y="2"/>
                        <a:pt x="1" y="1"/>
                        <a:pt x="2" y="1"/>
                      </a:cubicBezTo>
                      <a:cubicBezTo>
                        <a:pt x="6" y="0"/>
                        <a:pt x="10" y="4"/>
                        <a:pt x="15" y="2"/>
                      </a:cubicBezTo>
                      <a:cubicBezTo>
                        <a:pt x="16" y="3"/>
                        <a:pt x="17" y="3"/>
                        <a:pt x="18" y="4"/>
                      </a:cubicBezTo>
                      <a:cubicBezTo>
                        <a:pt x="18" y="4"/>
                        <a:pt x="18" y="4"/>
                        <a:pt x="18" y="4"/>
                      </a:cubicBezTo>
                      <a:cubicBezTo>
                        <a:pt x="20" y="5"/>
                        <a:pt x="20" y="6"/>
                        <a:pt x="17" y="7"/>
                      </a:cubicBezTo>
                      <a:close/>
                    </a:path>
                  </a:pathLst>
                </a:custGeom>
                <a:solidFill>
                  <a:srgbClr val="7979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632"/>
                <p:cNvSpPr/>
                <p:nvPr userDrawn="1"/>
              </p:nvSpPr>
              <p:spPr bwMode="auto">
                <a:xfrm>
                  <a:off x="4882" y="689"/>
                  <a:ext cx="18" cy="7"/>
                </a:xfrm>
                <a:custGeom>
                  <a:avLst/>
                  <a:gdLst>
                    <a:gd name="T0" fmla="*/ 16 w 16"/>
                    <a:gd name="T1" fmla="*/ 3 h 6"/>
                    <a:gd name="T2" fmla="*/ 14 w 16"/>
                    <a:gd name="T3" fmla="*/ 6 h 6"/>
                    <a:gd name="T4" fmla="*/ 1 w 16"/>
                    <a:gd name="T5" fmla="*/ 4 h 6"/>
                    <a:gd name="T6" fmla="*/ 2 w 16"/>
                    <a:gd name="T7" fmla="*/ 1 h 6"/>
                    <a:gd name="T8" fmla="*/ 8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5" y="4"/>
                        <a:pt x="15" y="5"/>
                        <a:pt x="14" y="6"/>
                      </a:cubicBezTo>
                      <a:cubicBezTo>
                        <a:pt x="10" y="5"/>
                        <a:pt x="5" y="4"/>
                        <a:pt x="1" y="4"/>
                      </a:cubicBezTo>
                      <a:cubicBezTo>
                        <a:pt x="0" y="2"/>
                        <a:pt x="1" y="2"/>
                        <a:pt x="2" y="1"/>
                      </a:cubicBezTo>
                      <a:cubicBezTo>
                        <a:pt x="4" y="1"/>
                        <a:pt x="6" y="0"/>
                        <a:pt x="8" y="0"/>
                      </a:cubicBezTo>
                      <a:cubicBezTo>
                        <a:pt x="10" y="1"/>
                        <a:pt x="13" y="2"/>
                        <a:pt x="16" y="3"/>
                      </a:cubicBezTo>
                      <a:close/>
                    </a:path>
                  </a:pathLst>
                </a:custGeom>
                <a:solidFill>
                  <a:srgbClr val="646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633"/>
                <p:cNvSpPr/>
                <p:nvPr userDrawn="1"/>
              </p:nvSpPr>
              <p:spPr bwMode="auto">
                <a:xfrm>
                  <a:off x="4877" y="689"/>
                  <a:ext cx="7" cy="5"/>
                </a:xfrm>
                <a:custGeom>
                  <a:avLst/>
                  <a:gdLst>
                    <a:gd name="T0" fmla="*/ 6 w 6"/>
                    <a:gd name="T1" fmla="*/ 1 h 4"/>
                    <a:gd name="T2" fmla="*/ 5 w 6"/>
                    <a:gd name="T3" fmla="*/ 4 h 4"/>
                    <a:gd name="T4" fmla="*/ 0 w 6"/>
                    <a:gd name="T5" fmla="*/ 3 h 4"/>
                    <a:gd name="T6" fmla="*/ 1 w 6"/>
                    <a:gd name="T7" fmla="*/ 0 h 4"/>
                    <a:gd name="T8" fmla="*/ 6 w 6"/>
                    <a:gd name="T9" fmla="*/ 1 h 4"/>
                  </a:gdLst>
                  <a:ahLst/>
                  <a:cxnLst>
                    <a:cxn ang="0">
                      <a:pos x="T0" y="T1"/>
                    </a:cxn>
                    <a:cxn ang="0">
                      <a:pos x="T2" y="T3"/>
                    </a:cxn>
                    <a:cxn ang="0">
                      <a:pos x="T4" y="T5"/>
                    </a:cxn>
                    <a:cxn ang="0">
                      <a:pos x="T6" y="T7"/>
                    </a:cxn>
                    <a:cxn ang="0">
                      <a:pos x="T8" y="T9"/>
                    </a:cxn>
                  </a:cxnLst>
                  <a:rect l="0" t="0" r="r" b="b"/>
                  <a:pathLst>
                    <a:path w="6" h="4">
                      <a:moveTo>
                        <a:pt x="6" y="1"/>
                      </a:moveTo>
                      <a:cubicBezTo>
                        <a:pt x="6" y="2"/>
                        <a:pt x="5" y="3"/>
                        <a:pt x="5" y="4"/>
                      </a:cubicBezTo>
                      <a:cubicBezTo>
                        <a:pt x="3" y="4"/>
                        <a:pt x="1" y="4"/>
                        <a:pt x="0" y="3"/>
                      </a:cubicBezTo>
                      <a:cubicBezTo>
                        <a:pt x="0" y="2"/>
                        <a:pt x="0" y="1"/>
                        <a:pt x="1" y="0"/>
                      </a:cubicBezTo>
                      <a:cubicBezTo>
                        <a:pt x="3" y="0"/>
                        <a:pt x="5" y="1"/>
                        <a:pt x="6" y="1"/>
                      </a:cubicBezTo>
                      <a:close/>
                    </a:path>
                  </a:pathLst>
                </a:custGeom>
                <a:solidFill>
                  <a:srgbClr val="6262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634"/>
                <p:cNvSpPr/>
                <p:nvPr userDrawn="1"/>
              </p:nvSpPr>
              <p:spPr bwMode="auto">
                <a:xfrm>
                  <a:off x="4918" y="696"/>
                  <a:ext cx="4" cy="5"/>
                </a:xfrm>
                <a:custGeom>
                  <a:avLst/>
                  <a:gdLst>
                    <a:gd name="T0" fmla="*/ 0 w 4"/>
                    <a:gd name="T1" fmla="*/ 3 h 4"/>
                    <a:gd name="T2" fmla="*/ 1 w 4"/>
                    <a:gd name="T3" fmla="*/ 0 h 4"/>
                    <a:gd name="T4" fmla="*/ 4 w 4"/>
                    <a:gd name="T5" fmla="*/ 2 h 4"/>
                    <a:gd name="T6" fmla="*/ 0 w 4"/>
                    <a:gd name="T7" fmla="*/ 3 h 4"/>
                  </a:gdLst>
                  <a:ahLst/>
                  <a:cxnLst>
                    <a:cxn ang="0">
                      <a:pos x="T0" y="T1"/>
                    </a:cxn>
                    <a:cxn ang="0">
                      <a:pos x="T2" y="T3"/>
                    </a:cxn>
                    <a:cxn ang="0">
                      <a:pos x="T4" y="T5"/>
                    </a:cxn>
                    <a:cxn ang="0">
                      <a:pos x="T6" y="T7"/>
                    </a:cxn>
                  </a:cxnLst>
                  <a:rect l="0" t="0" r="r" b="b"/>
                  <a:pathLst>
                    <a:path w="4" h="4">
                      <a:moveTo>
                        <a:pt x="0" y="3"/>
                      </a:moveTo>
                      <a:cubicBezTo>
                        <a:pt x="1" y="2"/>
                        <a:pt x="1" y="1"/>
                        <a:pt x="1" y="0"/>
                      </a:cubicBezTo>
                      <a:cubicBezTo>
                        <a:pt x="3" y="0"/>
                        <a:pt x="4" y="0"/>
                        <a:pt x="4" y="2"/>
                      </a:cubicBezTo>
                      <a:cubicBezTo>
                        <a:pt x="3" y="4"/>
                        <a:pt x="2" y="4"/>
                        <a:pt x="0" y="3"/>
                      </a:cubicBezTo>
                      <a:close/>
                    </a:path>
                  </a:pathLst>
                </a:custGeom>
                <a:solidFill>
                  <a:srgbClr val="B8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635"/>
                <p:cNvSpPr/>
                <p:nvPr userDrawn="1"/>
              </p:nvSpPr>
              <p:spPr bwMode="auto">
                <a:xfrm>
                  <a:off x="4874" y="689"/>
                  <a:ext cx="4" cy="4"/>
                </a:xfrm>
                <a:custGeom>
                  <a:avLst/>
                  <a:gdLst>
                    <a:gd name="T0" fmla="*/ 4 w 4"/>
                    <a:gd name="T1" fmla="*/ 0 h 3"/>
                    <a:gd name="T2" fmla="*/ 3 w 4"/>
                    <a:gd name="T3" fmla="*/ 3 h 3"/>
                    <a:gd name="T4" fmla="*/ 0 w 4"/>
                    <a:gd name="T5" fmla="*/ 3 h 3"/>
                    <a:gd name="T6" fmla="*/ 2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4" y="1"/>
                        <a:pt x="3" y="2"/>
                        <a:pt x="3" y="3"/>
                      </a:cubicBezTo>
                      <a:cubicBezTo>
                        <a:pt x="2" y="3"/>
                        <a:pt x="1" y="3"/>
                        <a:pt x="0" y="3"/>
                      </a:cubicBezTo>
                      <a:cubicBezTo>
                        <a:pt x="1" y="2"/>
                        <a:pt x="1" y="2"/>
                        <a:pt x="2" y="1"/>
                      </a:cubicBezTo>
                      <a:cubicBezTo>
                        <a:pt x="3" y="0"/>
                        <a:pt x="3" y="0"/>
                        <a:pt x="4" y="0"/>
                      </a:cubicBezTo>
                      <a:close/>
                    </a:path>
                  </a:pathLst>
                </a:custGeom>
                <a:solidFill>
                  <a:srgbClr val="4B40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636"/>
                <p:cNvSpPr/>
                <p:nvPr userDrawn="1"/>
              </p:nvSpPr>
              <p:spPr bwMode="auto">
                <a:xfrm>
                  <a:off x="4915" y="694"/>
                  <a:ext cx="4" cy="2"/>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3" y="1"/>
                        <a:pt x="3" y="2"/>
                      </a:cubicBezTo>
                      <a:close/>
                    </a:path>
                  </a:pathLst>
                </a:custGeom>
                <a:solidFill>
                  <a:srgbClr val="B8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637"/>
                <p:cNvSpPr/>
                <p:nvPr userDrawn="1"/>
              </p:nvSpPr>
              <p:spPr bwMode="auto">
                <a:xfrm>
                  <a:off x="4996" y="576"/>
                  <a:ext cx="22" cy="13"/>
                </a:xfrm>
                <a:custGeom>
                  <a:avLst/>
                  <a:gdLst>
                    <a:gd name="T0" fmla="*/ 18 w 19"/>
                    <a:gd name="T1" fmla="*/ 0 h 11"/>
                    <a:gd name="T2" fmla="*/ 19 w 19"/>
                    <a:gd name="T3" fmla="*/ 1 h 11"/>
                    <a:gd name="T4" fmla="*/ 1 w 19"/>
                    <a:gd name="T5" fmla="*/ 9 h 11"/>
                    <a:gd name="T6" fmla="*/ 0 w 19"/>
                    <a:gd name="T7" fmla="*/ 7 h 11"/>
                    <a:gd name="T8" fmla="*/ 18 w 19"/>
                    <a:gd name="T9" fmla="*/ 0 h 11"/>
                  </a:gdLst>
                  <a:ahLst/>
                  <a:cxnLst>
                    <a:cxn ang="0">
                      <a:pos x="T0" y="T1"/>
                    </a:cxn>
                    <a:cxn ang="0">
                      <a:pos x="T2" y="T3"/>
                    </a:cxn>
                    <a:cxn ang="0">
                      <a:pos x="T4" y="T5"/>
                    </a:cxn>
                    <a:cxn ang="0">
                      <a:pos x="T6" y="T7"/>
                    </a:cxn>
                    <a:cxn ang="0">
                      <a:pos x="T8" y="T9"/>
                    </a:cxn>
                  </a:cxnLst>
                  <a:rect l="0" t="0" r="r" b="b"/>
                  <a:pathLst>
                    <a:path w="19" h="11">
                      <a:moveTo>
                        <a:pt x="18" y="0"/>
                      </a:moveTo>
                      <a:cubicBezTo>
                        <a:pt x="18" y="0"/>
                        <a:pt x="18" y="1"/>
                        <a:pt x="19" y="1"/>
                      </a:cubicBezTo>
                      <a:cubicBezTo>
                        <a:pt x="15" y="8"/>
                        <a:pt x="9" y="11"/>
                        <a:pt x="1" y="9"/>
                      </a:cubicBezTo>
                      <a:cubicBezTo>
                        <a:pt x="1" y="8"/>
                        <a:pt x="1" y="8"/>
                        <a:pt x="0" y="7"/>
                      </a:cubicBezTo>
                      <a:cubicBezTo>
                        <a:pt x="6" y="5"/>
                        <a:pt x="12" y="2"/>
                        <a:pt x="18" y="0"/>
                      </a:cubicBezTo>
                      <a:close/>
                    </a:path>
                  </a:pathLst>
                </a:custGeom>
                <a:solidFill>
                  <a:srgbClr val="98C3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638"/>
                <p:cNvSpPr/>
                <p:nvPr userDrawn="1"/>
              </p:nvSpPr>
              <p:spPr bwMode="auto">
                <a:xfrm>
                  <a:off x="4930" y="565"/>
                  <a:ext cx="124" cy="57"/>
                </a:xfrm>
                <a:custGeom>
                  <a:avLst/>
                  <a:gdLst>
                    <a:gd name="T0" fmla="*/ 58 w 107"/>
                    <a:gd name="T1" fmla="*/ 19 h 50"/>
                    <a:gd name="T2" fmla="*/ 76 w 107"/>
                    <a:gd name="T3" fmla="*/ 11 h 50"/>
                    <a:gd name="T4" fmla="*/ 102 w 107"/>
                    <a:gd name="T5" fmla="*/ 0 h 50"/>
                    <a:gd name="T6" fmla="*/ 104 w 107"/>
                    <a:gd name="T7" fmla="*/ 0 h 50"/>
                    <a:gd name="T8" fmla="*/ 101 w 107"/>
                    <a:gd name="T9" fmla="*/ 7 h 50"/>
                    <a:gd name="T10" fmla="*/ 98 w 107"/>
                    <a:gd name="T11" fmla="*/ 18 h 50"/>
                    <a:gd name="T12" fmla="*/ 98 w 107"/>
                    <a:gd name="T13" fmla="*/ 24 h 50"/>
                    <a:gd name="T14" fmla="*/ 100 w 107"/>
                    <a:gd name="T15" fmla="*/ 27 h 50"/>
                    <a:gd name="T16" fmla="*/ 99 w 107"/>
                    <a:gd name="T17" fmla="*/ 31 h 50"/>
                    <a:gd name="T18" fmla="*/ 96 w 107"/>
                    <a:gd name="T19" fmla="*/ 32 h 50"/>
                    <a:gd name="T20" fmla="*/ 91 w 107"/>
                    <a:gd name="T21" fmla="*/ 32 h 50"/>
                    <a:gd name="T22" fmla="*/ 60 w 107"/>
                    <a:gd name="T23" fmla="*/ 45 h 50"/>
                    <a:gd name="T24" fmla="*/ 57 w 107"/>
                    <a:gd name="T25" fmla="*/ 46 h 50"/>
                    <a:gd name="T26" fmla="*/ 52 w 107"/>
                    <a:gd name="T27" fmla="*/ 42 h 50"/>
                    <a:gd name="T28" fmla="*/ 49 w 107"/>
                    <a:gd name="T29" fmla="*/ 40 h 50"/>
                    <a:gd name="T30" fmla="*/ 46 w 107"/>
                    <a:gd name="T31" fmla="*/ 38 h 50"/>
                    <a:gd name="T32" fmla="*/ 40 w 107"/>
                    <a:gd name="T33" fmla="*/ 37 h 50"/>
                    <a:gd name="T34" fmla="*/ 34 w 107"/>
                    <a:gd name="T35" fmla="*/ 40 h 50"/>
                    <a:gd name="T36" fmla="*/ 11 w 107"/>
                    <a:gd name="T37" fmla="*/ 48 h 50"/>
                    <a:gd name="T38" fmla="*/ 0 w 107"/>
                    <a:gd name="T39" fmla="*/ 46 h 50"/>
                    <a:gd name="T40" fmla="*/ 58 w 107"/>
                    <a:gd name="T4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50">
                      <a:moveTo>
                        <a:pt x="58" y="19"/>
                      </a:moveTo>
                      <a:cubicBezTo>
                        <a:pt x="64" y="16"/>
                        <a:pt x="70" y="14"/>
                        <a:pt x="76" y="11"/>
                      </a:cubicBezTo>
                      <a:cubicBezTo>
                        <a:pt x="84" y="8"/>
                        <a:pt x="93" y="4"/>
                        <a:pt x="102" y="0"/>
                      </a:cubicBezTo>
                      <a:cubicBezTo>
                        <a:pt x="102" y="0"/>
                        <a:pt x="103" y="0"/>
                        <a:pt x="104" y="0"/>
                      </a:cubicBezTo>
                      <a:cubicBezTo>
                        <a:pt x="105" y="4"/>
                        <a:pt x="107" y="6"/>
                        <a:pt x="101" y="7"/>
                      </a:cubicBezTo>
                      <a:cubicBezTo>
                        <a:pt x="94" y="9"/>
                        <a:pt x="93" y="13"/>
                        <a:pt x="98" y="18"/>
                      </a:cubicBezTo>
                      <a:cubicBezTo>
                        <a:pt x="101" y="20"/>
                        <a:pt x="103" y="21"/>
                        <a:pt x="98" y="24"/>
                      </a:cubicBezTo>
                      <a:cubicBezTo>
                        <a:pt x="97" y="24"/>
                        <a:pt x="99" y="26"/>
                        <a:pt x="100" y="27"/>
                      </a:cubicBezTo>
                      <a:cubicBezTo>
                        <a:pt x="101" y="29"/>
                        <a:pt x="101" y="30"/>
                        <a:pt x="99" y="31"/>
                      </a:cubicBezTo>
                      <a:cubicBezTo>
                        <a:pt x="98" y="32"/>
                        <a:pt x="97" y="32"/>
                        <a:pt x="96" y="32"/>
                      </a:cubicBezTo>
                      <a:cubicBezTo>
                        <a:pt x="95" y="32"/>
                        <a:pt x="93" y="32"/>
                        <a:pt x="91" y="32"/>
                      </a:cubicBezTo>
                      <a:cubicBezTo>
                        <a:pt x="80" y="35"/>
                        <a:pt x="70" y="39"/>
                        <a:pt x="60" y="45"/>
                      </a:cubicBezTo>
                      <a:cubicBezTo>
                        <a:pt x="59" y="46"/>
                        <a:pt x="58" y="46"/>
                        <a:pt x="57" y="46"/>
                      </a:cubicBezTo>
                      <a:cubicBezTo>
                        <a:pt x="55" y="46"/>
                        <a:pt x="54" y="44"/>
                        <a:pt x="52" y="42"/>
                      </a:cubicBezTo>
                      <a:cubicBezTo>
                        <a:pt x="51" y="41"/>
                        <a:pt x="50" y="40"/>
                        <a:pt x="49" y="40"/>
                      </a:cubicBezTo>
                      <a:cubicBezTo>
                        <a:pt x="48" y="39"/>
                        <a:pt x="47" y="38"/>
                        <a:pt x="46" y="38"/>
                      </a:cubicBezTo>
                      <a:cubicBezTo>
                        <a:pt x="44" y="36"/>
                        <a:pt x="42" y="37"/>
                        <a:pt x="40" y="37"/>
                      </a:cubicBezTo>
                      <a:cubicBezTo>
                        <a:pt x="38" y="38"/>
                        <a:pt x="36" y="39"/>
                        <a:pt x="34" y="40"/>
                      </a:cubicBezTo>
                      <a:cubicBezTo>
                        <a:pt x="26" y="44"/>
                        <a:pt x="19" y="46"/>
                        <a:pt x="11" y="48"/>
                      </a:cubicBezTo>
                      <a:cubicBezTo>
                        <a:pt x="7" y="48"/>
                        <a:pt x="3" y="50"/>
                        <a:pt x="0" y="46"/>
                      </a:cubicBezTo>
                      <a:cubicBezTo>
                        <a:pt x="20" y="37"/>
                        <a:pt x="40" y="30"/>
                        <a:pt x="58" y="19"/>
                      </a:cubicBezTo>
                      <a:close/>
                    </a:path>
                  </a:pathLst>
                </a:custGeom>
                <a:solidFill>
                  <a:srgbClr val="B2B5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639"/>
                <p:cNvSpPr/>
                <p:nvPr userDrawn="1"/>
              </p:nvSpPr>
              <p:spPr bwMode="auto">
                <a:xfrm>
                  <a:off x="5338" y="408"/>
                  <a:ext cx="3" cy="2"/>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2"/>
                        <a:pt x="1" y="2"/>
                        <a:pt x="0" y="1"/>
                      </a:cubicBezTo>
                      <a:cubicBezTo>
                        <a:pt x="0" y="1"/>
                        <a:pt x="1" y="0"/>
                        <a:pt x="2" y="0"/>
                      </a:cubicBezTo>
                      <a:close/>
                    </a:path>
                  </a:pathLst>
                </a:custGeom>
                <a:solidFill>
                  <a:srgbClr val="A8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640"/>
                <p:cNvSpPr/>
                <p:nvPr userDrawn="1"/>
              </p:nvSpPr>
              <p:spPr bwMode="auto">
                <a:xfrm>
                  <a:off x="5345" y="388"/>
                  <a:ext cx="3" cy="4"/>
                </a:xfrm>
                <a:custGeom>
                  <a:avLst/>
                  <a:gdLst>
                    <a:gd name="T0" fmla="*/ 2 w 2"/>
                    <a:gd name="T1" fmla="*/ 0 h 3"/>
                    <a:gd name="T2" fmla="*/ 0 w 2"/>
                    <a:gd name="T3" fmla="*/ 3 h 3"/>
                    <a:gd name="T4" fmla="*/ 0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1" y="2"/>
                        <a:pt x="0" y="3"/>
                      </a:cubicBezTo>
                      <a:cubicBezTo>
                        <a:pt x="0" y="2"/>
                        <a:pt x="0" y="2"/>
                        <a:pt x="0" y="1"/>
                      </a:cubicBezTo>
                      <a:cubicBezTo>
                        <a:pt x="1" y="1"/>
                        <a:pt x="1" y="0"/>
                        <a:pt x="2" y="0"/>
                      </a:cubicBezTo>
                      <a:close/>
                    </a:path>
                  </a:pathLst>
                </a:custGeom>
                <a:solidFill>
                  <a:srgbClr val="484D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641"/>
                <p:cNvSpPr/>
                <p:nvPr userDrawn="1"/>
              </p:nvSpPr>
              <p:spPr bwMode="auto">
                <a:xfrm>
                  <a:off x="4903" y="605"/>
                  <a:ext cx="79" cy="44"/>
                </a:xfrm>
                <a:custGeom>
                  <a:avLst/>
                  <a:gdLst>
                    <a:gd name="T0" fmla="*/ 24 w 69"/>
                    <a:gd name="T1" fmla="*/ 11 h 38"/>
                    <a:gd name="T2" fmla="*/ 59 w 69"/>
                    <a:gd name="T3" fmla="*/ 1 h 38"/>
                    <a:gd name="T4" fmla="*/ 65 w 69"/>
                    <a:gd name="T5" fmla="*/ 0 h 38"/>
                    <a:gd name="T6" fmla="*/ 68 w 69"/>
                    <a:gd name="T7" fmla="*/ 1 h 38"/>
                    <a:gd name="T8" fmla="*/ 62 w 69"/>
                    <a:gd name="T9" fmla="*/ 17 h 38"/>
                    <a:gd name="T10" fmla="*/ 35 w 69"/>
                    <a:gd name="T11" fmla="*/ 31 h 38"/>
                    <a:gd name="T12" fmla="*/ 22 w 69"/>
                    <a:gd name="T13" fmla="*/ 36 h 38"/>
                    <a:gd name="T14" fmla="*/ 18 w 69"/>
                    <a:gd name="T15" fmla="*/ 38 h 38"/>
                    <a:gd name="T16" fmla="*/ 0 w 69"/>
                    <a:gd name="T17" fmla="*/ 24 h 38"/>
                    <a:gd name="T18" fmla="*/ 3 w 69"/>
                    <a:gd name="T19" fmla="*/ 20 h 38"/>
                    <a:gd name="T20" fmla="*/ 24 w 69"/>
                    <a:gd name="T2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8">
                      <a:moveTo>
                        <a:pt x="24" y="11"/>
                      </a:moveTo>
                      <a:cubicBezTo>
                        <a:pt x="37" y="10"/>
                        <a:pt x="48" y="6"/>
                        <a:pt x="59" y="1"/>
                      </a:cubicBezTo>
                      <a:cubicBezTo>
                        <a:pt x="61" y="2"/>
                        <a:pt x="63" y="1"/>
                        <a:pt x="65" y="0"/>
                      </a:cubicBezTo>
                      <a:cubicBezTo>
                        <a:pt x="66" y="0"/>
                        <a:pt x="67" y="1"/>
                        <a:pt x="68" y="1"/>
                      </a:cubicBezTo>
                      <a:cubicBezTo>
                        <a:pt x="69" y="8"/>
                        <a:pt x="61" y="10"/>
                        <a:pt x="62" y="17"/>
                      </a:cubicBezTo>
                      <a:cubicBezTo>
                        <a:pt x="55" y="26"/>
                        <a:pt x="44" y="25"/>
                        <a:pt x="35" y="31"/>
                      </a:cubicBezTo>
                      <a:cubicBezTo>
                        <a:pt x="31" y="33"/>
                        <a:pt x="26" y="34"/>
                        <a:pt x="22" y="36"/>
                      </a:cubicBezTo>
                      <a:cubicBezTo>
                        <a:pt x="21" y="37"/>
                        <a:pt x="19" y="38"/>
                        <a:pt x="18" y="38"/>
                      </a:cubicBezTo>
                      <a:cubicBezTo>
                        <a:pt x="9" y="36"/>
                        <a:pt x="0" y="36"/>
                        <a:pt x="0" y="24"/>
                      </a:cubicBezTo>
                      <a:cubicBezTo>
                        <a:pt x="1" y="22"/>
                        <a:pt x="2" y="21"/>
                        <a:pt x="3" y="20"/>
                      </a:cubicBezTo>
                      <a:cubicBezTo>
                        <a:pt x="10" y="17"/>
                        <a:pt x="17" y="14"/>
                        <a:pt x="24" y="11"/>
                      </a:cubicBezTo>
                      <a:close/>
                    </a:path>
                  </a:pathLst>
                </a:custGeom>
                <a:solidFill>
                  <a:srgbClr val="898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642"/>
                <p:cNvSpPr/>
                <p:nvPr userDrawn="1"/>
              </p:nvSpPr>
              <p:spPr bwMode="auto">
                <a:xfrm>
                  <a:off x="4861" y="629"/>
                  <a:ext cx="61" cy="36"/>
                </a:xfrm>
                <a:custGeom>
                  <a:avLst/>
                  <a:gdLst>
                    <a:gd name="T0" fmla="*/ 37 w 53"/>
                    <a:gd name="T1" fmla="*/ 2 h 31"/>
                    <a:gd name="T2" fmla="*/ 50 w 53"/>
                    <a:gd name="T3" fmla="*/ 13 h 31"/>
                    <a:gd name="T4" fmla="*/ 53 w 53"/>
                    <a:gd name="T5" fmla="*/ 15 h 31"/>
                    <a:gd name="T6" fmla="*/ 46 w 53"/>
                    <a:gd name="T7" fmla="*/ 20 h 31"/>
                    <a:gd name="T8" fmla="*/ 43 w 53"/>
                    <a:gd name="T9" fmla="*/ 20 h 31"/>
                    <a:gd name="T10" fmla="*/ 22 w 53"/>
                    <a:gd name="T11" fmla="*/ 27 h 31"/>
                    <a:gd name="T12" fmla="*/ 2 w 53"/>
                    <a:gd name="T13" fmla="*/ 21 h 31"/>
                    <a:gd name="T14" fmla="*/ 5 w 53"/>
                    <a:gd name="T15" fmla="*/ 15 h 31"/>
                    <a:gd name="T16" fmla="*/ 5 w 53"/>
                    <a:gd name="T17" fmla="*/ 15 h 31"/>
                    <a:gd name="T18" fmla="*/ 7 w 53"/>
                    <a:gd name="T19" fmla="*/ 14 h 31"/>
                    <a:gd name="T20" fmla="*/ 9 w 53"/>
                    <a:gd name="T21" fmla="*/ 13 h 31"/>
                    <a:gd name="T22" fmla="*/ 23 w 53"/>
                    <a:gd name="T23" fmla="*/ 5 h 31"/>
                    <a:gd name="T24" fmla="*/ 28 w 53"/>
                    <a:gd name="T25" fmla="*/ 3 h 31"/>
                    <a:gd name="T26" fmla="*/ 37 w 53"/>
                    <a:gd name="T2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1">
                      <a:moveTo>
                        <a:pt x="37" y="2"/>
                      </a:moveTo>
                      <a:cubicBezTo>
                        <a:pt x="40" y="10"/>
                        <a:pt x="41" y="11"/>
                        <a:pt x="50" y="13"/>
                      </a:cubicBezTo>
                      <a:cubicBezTo>
                        <a:pt x="51" y="13"/>
                        <a:pt x="52" y="14"/>
                        <a:pt x="53" y="15"/>
                      </a:cubicBezTo>
                      <a:cubicBezTo>
                        <a:pt x="51" y="18"/>
                        <a:pt x="48" y="18"/>
                        <a:pt x="46" y="20"/>
                      </a:cubicBezTo>
                      <a:cubicBezTo>
                        <a:pt x="45" y="20"/>
                        <a:pt x="44" y="20"/>
                        <a:pt x="43" y="20"/>
                      </a:cubicBezTo>
                      <a:cubicBezTo>
                        <a:pt x="36" y="22"/>
                        <a:pt x="29" y="23"/>
                        <a:pt x="22" y="27"/>
                      </a:cubicBezTo>
                      <a:cubicBezTo>
                        <a:pt x="14" y="31"/>
                        <a:pt x="7" y="26"/>
                        <a:pt x="2" y="21"/>
                      </a:cubicBezTo>
                      <a:cubicBezTo>
                        <a:pt x="0" y="19"/>
                        <a:pt x="1" y="16"/>
                        <a:pt x="5" y="15"/>
                      </a:cubicBezTo>
                      <a:cubicBezTo>
                        <a:pt x="5" y="15"/>
                        <a:pt x="5" y="15"/>
                        <a:pt x="5" y="15"/>
                      </a:cubicBezTo>
                      <a:cubicBezTo>
                        <a:pt x="6" y="16"/>
                        <a:pt x="7" y="15"/>
                        <a:pt x="7" y="14"/>
                      </a:cubicBezTo>
                      <a:cubicBezTo>
                        <a:pt x="8" y="14"/>
                        <a:pt x="8" y="14"/>
                        <a:pt x="9" y="13"/>
                      </a:cubicBezTo>
                      <a:cubicBezTo>
                        <a:pt x="13" y="9"/>
                        <a:pt x="20" y="10"/>
                        <a:pt x="23" y="5"/>
                      </a:cubicBezTo>
                      <a:cubicBezTo>
                        <a:pt x="25" y="4"/>
                        <a:pt x="26" y="4"/>
                        <a:pt x="28" y="3"/>
                      </a:cubicBezTo>
                      <a:cubicBezTo>
                        <a:pt x="31" y="5"/>
                        <a:pt x="34" y="0"/>
                        <a:pt x="37" y="2"/>
                      </a:cubicBezTo>
                      <a:close/>
                    </a:path>
                  </a:pathLst>
                </a:custGeom>
                <a:solidFill>
                  <a:srgbClr val="9496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643"/>
                <p:cNvSpPr/>
                <p:nvPr userDrawn="1"/>
              </p:nvSpPr>
              <p:spPr bwMode="auto">
                <a:xfrm>
                  <a:off x="4856" y="644"/>
                  <a:ext cx="57" cy="20"/>
                </a:xfrm>
                <a:custGeom>
                  <a:avLst/>
                  <a:gdLst>
                    <a:gd name="T0" fmla="*/ 9 w 49"/>
                    <a:gd name="T1" fmla="*/ 2 h 17"/>
                    <a:gd name="T2" fmla="*/ 7 w 49"/>
                    <a:gd name="T3" fmla="*/ 6 h 17"/>
                    <a:gd name="T4" fmla="*/ 18 w 49"/>
                    <a:gd name="T5" fmla="*/ 13 h 17"/>
                    <a:gd name="T6" fmla="*/ 27 w 49"/>
                    <a:gd name="T7" fmla="*/ 11 h 17"/>
                    <a:gd name="T8" fmla="*/ 49 w 49"/>
                    <a:gd name="T9" fmla="*/ 6 h 17"/>
                    <a:gd name="T10" fmla="*/ 40 w 49"/>
                    <a:gd name="T11" fmla="*/ 10 h 17"/>
                    <a:gd name="T12" fmla="*/ 23 w 49"/>
                    <a:gd name="T13" fmla="*/ 17 h 17"/>
                    <a:gd name="T14" fmla="*/ 4 w 49"/>
                    <a:gd name="T15" fmla="*/ 12 h 17"/>
                    <a:gd name="T16" fmla="*/ 0 w 49"/>
                    <a:gd name="T17" fmla="*/ 6 h 17"/>
                    <a:gd name="T18" fmla="*/ 1 w 49"/>
                    <a:gd name="T19" fmla="*/ 3 h 17"/>
                    <a:gd name="T20" fmla="*/ 9 w 49"/>
                    <a:gd name="T2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7">
                      <a:moveTo>
                        <a:pt x="9" y="2"/>
                      </a:moveTo>
                      <a:cubicBezTo>
                        <a:pt x="8" y="4"/>
                        <a:pt x="7" y="6"/>
                        <a:pt x="7" y="6"/>
                      </a:cubicBezTo>
                      <a:cubicBezTo>
                        <a:pt x="10" y="9"/>
                        <a:pt x="14" y="12"/>
                        <a:pt x="18" y="13"/>
                      </a:cubicBezTo>
                      <a:cubicBezTo>
                        <a:pt x="21" y="14"/>
                        <a:pt x="24" y="14"/>
                        <a:pt x="27" y="11"/>
                      </a:cubicBezTo>
                      <a:cubicBezTo>
                        <a:pt x="33" y="5"/>
                        <a:pt x="41" y="6"/>
                        <a:pt x="49" y="6"/>
                      </a:cubicBezTo>
                      <a:cubicBezTo>
                        <a:pt x="46" y="9"/>
                        <a:pt x="44" y="10"/>
                        <a:pt x="40" y="10"/>
                      </a:cubicBezTo>
                      <a:cubicBezTo>
                        <a:pt x="34" y="12"/>
                        <a:pt x="28" y="15"/>
                        <a:pt x="23" y="17"/>
                      </a:cubicBezTo>
                      <a:cubicBezTo>
                        <a:pt x="16" y="17"/>
                        <a:pt x="10" y="14"/>
                        <a:pt x="4" y="12"/>
                      </a:cubicBezTo>
                      <a:cubicBezTo>
                        <a:pt x="1" y="11"/>
                        <a:pt x="0" y="9"/>
                        <a:pt x="0" y="6"/>
                      </a:cubicBezTo>
                      <a:cubicBezTo>
                        <a:pt x="0" y="5"/>
                        <a:pt x="1" y="4"/>
                        <a:pt x="1" y="3"/>
                      </a:cubicBezTo>
                      <a:cubicBezTo>
                        <a:pt x="4" y="2"/>
                        <a:pt x="6" y="0"/>
                        <a:pt x="9" y="2"/>
                      </a:cubicBezTo>
                      <a:close/>
                    </a:path>
                  </a:pathLst>
                </a:custGeom>
                <a:solidFill>
                  <a:srgbClr val="A2A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644"/>
                <p:cNvSpPr/>
                <p:nvPr userDrawn="1"/>
              </p:nvSpPr>
              <p:spPr bwMode="auto">
                <a:xfrm>
                  <a:off x="4871" y="635"/>
                  <a:ext cx="17" cy="9"/>
                </a:xfrm>
                <a:custGeom>
                  <a:avLst/>
                  <a:gdLst>
                    <a:gd name="T0" fmla="*/ 14 w 14"/>
                    <a:gd name="T1" fmla="*/ 0 h 8"/>
                    <a:gd name="T2" fmla="*/ 0 w 14"/>
                    <a:gd name="T3" fmla="*/ 8 h 8"/>
                    <a:gd name="T4" fmla="*/ 14 w 14"/>
                    <a:gd name="T5" fmla="*/ 0 h 8"/>
                  </a:gdLst>
                  <a:ahLst/>
                  <a:cxnLst>
                    <a:cxn ang="0">
                      <a:pos x="T0" y="T1"/>
                    </a:cxn>
                    <a:cxn ang="0">
                      <a:pos x="T2" y="T3"/>
                    </a:cxn>
                    <a:cxn ang="0">
                      <a:pos x="T4" y="T5"/>
                    </a:cxn>
                  </a:cxnLst>
                  <a:rect l="0" t="0" r="r" b="b"/>
                  <a:pathLst>
                    <a:path w="14" h="8">
                      <a:moveTo>
                        <a:pt x="14" y="0"/>
                      </a:moveTo>
                      <a:cubicBezTo>
                        <a:pt x="11" y="6"/>
                        <a:pt x="5" y="6"/>
                        <a:pt x="0" y="8"/>
                      </a:cubicBezTo>
                      <a:cubicBezTo>
                        <a:pt x="3" y="3"/>
                        <a:pt x="10" y="3"/>
                        <a:pt x="14" y="0"/>
                      </a:cubicBezTo>
                      <a:close/>
                    </a:path>
                  </a:pathLst>
                </a:custGeom>
                <a:solidFill>
                  <a:srgbClr val="A2A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645"/>
                <p:cNvSpPr/>
                <p:nvPr userDrawn="1"/>
              </p:nvSpPr>
              <p:spPr bwMode="auto">
                <a:xfrm>
                  <a:off x="4893" y="628"/>
                  <a:ext cx="13" cy="7"/>
                </a:xfrm>
                <a:custGeom>
                  <a:avLst/>
                  <a:gdLst>
                    <a:gd name="T0" fmla="*/ 9 w 11"/>
                    <a:gd name="T1" fmla="*/ 3 h 6"/>
                    <a:gd name="T2" fmla="*/ 0 w 11"/>
                    <a:gd name="T3" fmla="*/ 4 h 6"/>
                    <a:gd name="T4" fmla="*/ 11 w 11"/>
                    <a:gd name="T5" fmla="*/ 0 h 6"/>
                    <a:gd name="T6" fmla="*/ 9 w 11"/>
                    <a:gd name="T7" fmla="*/ 3 h 6"/>
                  </a:gdLst>
                  <a:ahLst/>
                  <a:cxnLst>
                    <a:cxn ang="0">
                      <a:pos x="T0" y="T1"/>
                    </a:cxn>
                    <a:cxn ang="0">
                      <a:pos x="T2" y="T3"/>
                    </a:cxn>
                    <a:cxn ang="0">
                      <a:pos x="T4" y="T5"/>
                    </a:cxn>
                    <a:cxn ang="0">
                      <a:pos x="T6" y="T7"/>
                    </a:cxn>
                  </a:cxnLst>
                  <a:rect l="0" t="0" r="r" b="b"/>
                  <a:pathLst>
                    <a:path w="11" h="6">
                      <a:moveTo>
                        <a:pt x="9" y="3"/>
                      </a:moveTo>
                      <a:cubicBezTo>
                        <a:pt x="6" y="4"/>
                        <a:pt x="3" y="6"/>
                        <a:pt x="0" y="4"/>
                      </a:cubicBezTo>
                      <a:cubicBezTo>
                        <a:pt x="3" y="3"/>
                        <a:pt x="7" y="1"/>
                        <a:pt x="11" y="0"/>
                      </a:cubicBezTo>
                      <a:cubicBezTo>
                        <a:pt x="10" y="1"/>
                        <a:pt x="10" y="2"/>
                        <a:pt x="9" y="3"/>
                      </a:cubicBezTo>
                      <a:close/>
                    </a:path>
                  </a:pathLst>
                </a:custGeom>
                <a:solidFill>
                  <a:srgbClr val="A2A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646"/>
                <p:cNvSpPr/>
                <p:nvPr userDrawn="1"/>
              </p:nvSpPr>
              <p:spPr bwMode="auto">
                <a:xfrm>
                  <a:off x="4867" y="645"/>
                  <a:ext cx="2" cy="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2"/>
                        <a:pt x="1" y="3"/>
                        <a:pt x="0" y="1"/>
                      </a:cubicBezTo>
                      <a:cubicBezTo>
                        <a:pt x="1" y="1"/>
                        <a:pt x="1" y="1"/>
                        <a:pt x="2" y="0"/>
                      </a:cubicBezTo>
                      <a:close/>
                    </a:path>
                  </a:pathLst>
                </a:custGeom>
                <a:solidFill>
                  <a:srgbClr val="A2A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647"/>
                <p:cNvSpPr/>
                <p:nvPr userDrawn="1"/>
              </p:nvSpPr>
              <p:spPr bwMode="auto">
                <a:xfrm>
                  <a:off x="4862" y="687"/>
                  <a:ext cx="4" cy="1"/>
                </a:xfrm>
                <a:custGeom>
                  <a:avLst/>
                  <a:gdLst>
                    <a:gd name="T0" fmla="*/ 0 w 3"/>
                    <a:gd name="T1" fmla="*/ 0 h 1"/>
                    <a:gd name="T2" fmla="*/ 3 w 3"/>
                    <a:gd name="T3" fmla="*/ 1 h 1"/>
                    <a:gd name="T4" fmla="*/ 2 w 3"/>
                    <a:gd name="T5" fmla="*/ 1 h 1"/>
                    <a:gd name="T6" fmla="*/ 1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1"/>
                        <a:pt x="3" y="1"/>
                      </a:cubicBezTo>
                      <a:cubicBezTo>
                        <a:pt x="2" y="1"/>
                        <a:pt x="2" y="1"/>
                        <a:pt x="2" y="1"/>
                      </a:cubicBezTo>
                      <a:cubicBezTo>
                        <a:pt x="1" y="1"/>
                        <a:pt x="1" y="1"/>
                        <a:pt x="1" y="1"/>
                      </a:cubicBezTo>
                      <a:cubicBezTo>
                        <a:pt x="1" y="1"/>
                        <a:pt x="1" y="1"/>
                        <a:pt x="0" y="0"/>
                      </a:cubicBezTo>
                      <a:close/>
                    </a:path>
                  </a:pathLst>
                </a:custGeom>
                <a:solidFill>
                  <a:srgbClr val="CE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648"/>
                <p:cNvSpPr/>
                <p:nvPr userDrawn="1"/>
              </p:nvSpPr>
              <p:spPr bwMode="auto">
                <a:xfrm>
                  <a:off x="4851" y="682"/>
                  <a:ext cx="3" cy="3"/>
                </a:xfrm>
                <a:custGeom>
                  <a:avLst/>
                  <a:gdLst>
                    <a:gd name="T0" fmla="*/ 1 w 3"/>
                    <a:gd name="T1" fmla="*/ 0 h 2"/>
                    <a:gd name="T2" fmla="*/ 3 w 3"/>
                    <a:gd name="T3" fmla="*/ 2 h 2"/>
                    <a:gd name="T4" fmla="*/ 0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1" y="1"/>
                        <a:pt x="2" y="1"/>
                        <a:pt x="3" y="2"/>
                      </a:cubicBezTo>
                      <a:cubicBezTo>
                        <a:pt x="2" y="2"/>
                        <a:pt x="1" y="2"/>
                        <a:pt x="0" y="2"/>
                      </a:cubicBezTo>
                      <a:cubicBezTo>
                        <a:pt x="0" y="2"/>
                        <a:pt x="0" y="1"/>
                        <a:pt x="1" y="0"/>
                      </a:cubicBezTo>
                      <a:close/>
                    </a:path>
                  </a:pathLst>
                </a:custGeom>
                <a:solidFill>
                  <a:srgbClr val="4C4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649"/>
                <p:cNvSpPr/>
                <p:nvPr userDrawn="1"/>
              </p:nvSpPr>
              <p:spPr bwMode="auto">
                <a:xfrm>
                  <a:off x="5433" y="209"/>
                  <a:ext cx="71" cy="66"/>
                </a:xfrm>
                <a:custGeom>
                  <a:avLst/>
                  <a:gdLst>
                    <a:gd name="T0" fmla="*/ 15 w 62"/>
                    <a:gd name="T1" fmla="*/ 10 h 57"/>
                    <a:gd name="T2" fmla="*/ 17 w 62"/>
                    <a:gd name="T3" fmla="*/ 9 h 57"/>
                    <a:gd name="T4" fmla="*/ 20 w 62"/>
                    <a:gd name="T5" fmla="*/ 8 h 57"/>
                    <a:gd name="T6" fmla="*/ 21 w 62"/>
                    <a:gd name="T7" fmla="*/ 16 h 57"/>
                    <a:gd name="T8" fmla="*/ 21 w 62"/>
                    <a:gd name="T9" fmla="*/ 19 h 57"/>
                    <a:gd name="T10" fmla="*/ 21 w 62"/>
                    <a:gd name="T11" fmla="*/ 33 h 57"/>
                    <a:gd name="T12" fmla="*/ 21 w 62"/>
                    <a:gd name="T13" fmla="*/ 19 h 57"/>
                    <a:gd name="T14" fmla="*/ 21 w 62"/>
                    <a:gd name="T15" fmla="*/ 14 h 57"/>
                    <a:gd name="T16" fmla="*/ 37 w 62"/>
                    <a:gd name="T17" fmla="*/ 0 h 57"/>
                    <a:gd name="T18" fmla="*/ 41 w 62"/>
                    <a:gd name="T19" fmla="*/ 3 h 57"/>
                    <a:gd name="T20" fmla="*/ 48 w 62"/>
                    <a:gd name="T21" fmla="*/ 5 h 57"/>
                    <a:gd name="T22" fmla="*/ 61 w 62"/>
                    <a:gd name="T23" fmla="*/ 1 h 57"/>
                    <a:gd name="T24" fmla="*/ 53 w 62"/>
                    <a:gd name="T25" fmla="*/ 19 h 57"/>
                    <a:gd name="T26" fmla="*/ 44 w 62"/>
                    <a:gd name="T27" fmla="*/ 36 h 57"/>
                    <a:gd name="T28" fmla="*/ 44 w 62"/>
                    <a:gd name="T29" fmla="*/ 39 h 57"/>
                    <a:gd name="T30" fmla="*/ 42 w 62"/>
                    <a:gd name="T31" fmla="*/ 42 h 57"/>
                    <a:gd name="T32" fmla="*/ 40 w 62"/>
                    <a:gd name="T33" fmla="*/ 44 h 57"/>
                    <a:gd name="T34" fmla="*/ 32 w 62"/>
                    <a:gd name="T35" fmla="*/ 55 h 57"/>
                    <a:gd name="T36" fmla="*/ 21 w 62"/>
                    <a:gd name="T37" fmla="*/ 56 h 57"/>
                    <a:gd name="T38" fmla="*/ 15 w 62"/>
                    <a:gd name="T39" fmla="*/ 56 h 57"/>
                    <a:gd name="T40" fmla="*/ 6 w 62"/>
                    <a:gd name="T41" fmla="*/ 51 h 57"/>
                    <a:gd name="T42" fmla="*/ 6 w 62"/>
                    <a:gd name="T43" fmla="*/ 38 h 57"/>
                    <a:gd name="T44" fmla="*/ 8 w 62"/>
                    <a:gd name="T45" fmla="*/ 24 h 57"/>
                    <a:gd name="T46" fmla="*/ 10 w 62"/>
                    <a:gd name="T47" fmla="*/ 20 h 57"/>
                    <a:gd name="T48" fmla="*/ 10 w 62"/>
                    <a:gd name="T49" fmla="*/ 17 h 57"/>
                    <a:gd name="T50" fmla="*/ 15 w 62"/>
                    <a:gd name="T51"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57">
                      <a:moveTo>
                        <a:pt x="15" y="10"/>
                      </a:moveTo>
                      <a:cubicBezTo>
                        <a:pt x="16" y="9"/>
                        <a:pt x="16" y="9"/>
                        <a:pt x="17" y="9"/>
                      </a:cubicBezTo>
                      <a:cubicBezTo>
                        <a:pt x="18" y="9"/>
                        <a:pt x="19" y="9"/>
                        <a:pt x="20" y="8"/>
                      </a:cubicBezTo>
                      <a:cubicBezTo>
                        <a:pt x="22" y="11"/>
                        <a:pt x="18" y="14"/>
                        <a:pt x="21" y="16"/>
                      </a:cubicBezTo>
                      <a:cubicBezTo>
                        <a:pt x="21" y="17"/>
                        <a:pt x="21" y="18"/>
                        <a:pt x="21" y="19"/>
                      </a:cubicBezTo>
                      <a:cubicBezTo>
                        <a:pt x="21" y="24"/>
                        <a:pt x="21" y="29"/>
                        <a:pt x="21" y="33"/>
                      </a:cubicBezTo>
                      <a:cubicBezTo>
                        <a:pt x="17" y="29"/>
                        <a:pt x="31" y="24"/>
                        <a:pt x="21" y="19"/>
                      </a:cubicBezTo>
                      <a:cubicBezTo>
                        <a:pt x="20" y="17"/>
                        <a:pt x="26" y="16"/>
                        <a:pt x="21" y="14"/>
                      </a:cubicBezTo>
                      <a:cubicBezTo>
                        <a:pt x="23" y="6"/>
                        <a:pt x="30" y="3"/>
                        <a:pt x="37" y="0"/>
                      </a:cubicBezTo>
                      <a:cubicBezTo>
                        <a:pt x="39" y="1"/>
                        <a:pt x="40" y="2"/>
                        <a:pt x="41" y="3"/>
                      </a:cubicBezTo>
                      <a:cubicBezTo>
                        <a:pt x="43" y="5"/>
                        <a:pt x="43" y="10"/>
                        <a:pt x="48" y="5"/>
                      </a:cubicBezTo>
                      <a:cubicBezTo>
                        <a:pt x="51" y="2"/>
                        <a:pt x="55" y="0"/>
                        <a:pt x="61" y="1"/>
                      </a:cubicBezTo>
                      <a:cubicBezTo>
                        <a:pt x="62" y="9"/>
                        <a:pt x="57" y="14"/>
                        <a:pt x="53" y="19"/>
                      </a:cubicBezTo>
                      <a:cubicBezTo>
                        <a:pt x="44" y="21"/>
                        <a:pt x="42" y="28"/>
                        <a:pt x="44" y="36"/>
                      </a:cubicBezTo>
                      <a:cubicBezTo>
                        <a:pt x="44" y="37"/>
                        <a:pt x="44" y="38"/>
                        <a:pt x="44" y="39"/>
                      </a:cubicBezTo>
                      <a:cubicBezTo>
                        <a:pt x="43" y="40"/>
                        <a:pt x="43" y="41"/>
                        <a:pt x="42" y="42"/>
                      </a:cubicBezTo>
                      <a:cubicBezTo>
                        <a:pt x="41" y="43"/>
                        <a:pt x="41" y="43"/>
                        <a:pt x="40" y="44"/>
                      </a:cubicBezTo>
                      <a:cubicBezTo>
                        <a:pt x="37" y="47"/>
                        <a:pt x="38" y="54"/>
                        <a:pt x="32" y="55"/>
                      </a:cubicBezTo>
                      <a:cubicBezTo>
                        <a:pt x="28" y="52"/>
                        <a:pt x="25" y="57"/>
                        <a:pt x="21" y="56"/>
                      </a:cubicBezTo>
                      <a:cubicBezTo>
                        <a:pt x="19" y="56"/>
                        <a:pt x="17" y="56"/>
                        <a:pt x="15" y="56"/>
                      </a:cubicBezTo>
                      <a:cubicBezTo>
                        <a:pt x="11" y="56"/>
                        <a:pt x="8" y="53"/>
                        <a:pt x="6" y="51"/>
                      </a:cubicBezTo>
                      <a:cubicBezTo>
                        <a:pt x="1" y="47"/>
                        <a:pt x="16" y="44"/>
                        <a:pt x="6" y="38"/>
                      </a:cubicBezTo>
                      <a:cubicBezTo>
                        <a:pt x="0" y="35"/>
                        <a:pt x="6" y="29"/>
                        <a:pt x="8" y="24"/>
                      </a:cubicBezTo>
                      <a:cubicBezTo>
                        <a:pt x="8" y="23"/>
                        <a:pt x="9" y="21"/>
                        <a:pt x="10" y="20"/>
                      </a:cubicBezTo>
                      <a:cubicBezTo>
                        <a:pt x="11" y="19"/>
                        <a:pt x="12" y="18"/>
                        <a:pt x="10" y="17"/>
                      </a:cubicBezTo>
                      <a:cubicBezTo>
                        <a:pt x="12" y="15"/>
                        <a:pt x="13" y="12"/>
                        <a:pt x="15" y="10"/>
                      </a:cubicBezTo>
                      <a:close/>
                    </a:path>
                  </a:pathLst>
                </a:custGeom>
                <a:solidFill>
                  <a:srgbClr val="94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650"/>
                <p:cNvSpPr/>
                <p:nvPr userDrawn="1"/>
              </p:nvSpPr>
              <p:spPr bwMode="auto">
                <a:xfrm>
                  <a:off x="5424" y="237"/>
                  <a:ext cx="16" cy="23"/>
                </a:xfrm>
                <a:custGeom>
                  <a:avLst/>
                  <a:gdLst>
                    <a:gd name="T0" fmla="*/ 4 w 14"/>
                    <a:gd name="T1" fmla="*/ 20 h 20"/>
                    <a:gd name="T2" fmla="*/ 1 w 14"/>
                    <a:gd name="T3" fmla="*/ 18 h 20"/>
                    <a:gd name="T4" fmla="*/ 1 w 14"/>
                    <a:gd name="T5" fmla="*/ 17 h 20"/>
                    <a:gd name="T6" fmla="*/ 2 w 14"/>
                    <a:gd name="T7" fmla="*/ 15 h 20"/>
                    <a:gd name="T8" fmla="*/ 7 w 14"/>
                    <a:gd name="T9" fmla="*/ 7 h 20"/>
                    <a:gd name="T10" fmla="*/ 8 w 14"/>
                    <a:gd name="T11" fmla="*/ 5 h 20"/>
                    <a:gd name="T12" fmla="*/ 11 w 14"/>
                    <a:gd name="T13" fmla="*/ 1 h 20"/>
                    <a:gd name="T14" fmla="*/ 14 w 14"/>
                    <a:gd name="T15" fmla="*/ 0 h 20"/>
                    <a:gd name="T16" fmla="*/ 4 w 14"/>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4" y="20"/>
                      </a:moveTo>
                      <a:cubicBezTo>
                        <a:pt x="3" y="19"/>
                        <a:pt x="2" y="19"/>
                        <a:pt x="1" y="18"/>
                      </a:cubicBezTo>
                      <a:cubicBezTo>
                        <a:pt x="1" y="18"/>
                        <a:pt x="1" y="18"/>
                        <a:pt x="1" y="17"/>
                      </a:cubicBezTo>
                      <a:cubicBezTo>
                        <a:pt x="0" y="16"/>
                        <a:pt x="1" y="15"/>
                        <a:pt x="2" y="15"/>
                      </a:cubicBezTo>
                      <a:cubicBezTo>
                        <a:pt x="4" y="13"/>
                        <a:pt x="6" y="10"/>
                        <a:pt x="7" y="7"/>
                      </a:cubicBezTo>
                      <a:cubicBezTo>
                        <a:pt x="6" y="6"/>
                        <a:pt x="7" y="5"/>
                        <a:pt x="8" y="5"/>
                      </a:cubicBezTo>
                      <a:cubicBezTo>
                        <a:pt x="9" y="3"/>
                        <a:pt x="10" y="2"/>
                        <a:pt x="11" y="1"/>
                      </a:cubicBezTo>
                      <a:cubicBezTo>
                        <a:pt x="12" y="0"/>
                        <a:pt x="13" y="0"/>
                        <a:pt x="14" y="0"/>
                      </a:cubicBezTo>
                      <a:cubicBezTo>
                        <a:pt x="13" y="7"/>
                        <a:pt x="12" y="15"/>
                        <a:pt x="4" y="20"/>
                      </a:cubicBezTo>
                      <a:close/>
                    </a:path>
                  </a:pathLst>
                </a:custGeom>
                <a:solidFill>
                  <a:srgbClr val="BCC7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651"/>
                <p:cNvSpPr/>
                <p:nvPr userDrawn="1"/>
              </p:nvSpPr>
              <p:spPr bwMode="auto">
                <a:xfrm>
                  <a:off x="5436" y="230"/>
                  <a:ext cx="11" cy="8"/>
                </a:xfrm>
                <a:custGeom>
                  <a:avLst/>
                  <a:gdLst>
                    <a:gd name="T0" fmla="*/ 3 w 9"/>
                    <a:gd name="T1" fmla="*/ 6 h 7"/>
                    <a:gd name="T2" fmla="*/ 0 w 9"/>
                    <a:gd name="T3" fmla="*/ 7 h 7"/>
                    <a:gd name="T4" fmla="*/ 6 w 9"/>
                    <a:gd name="T5" fmla="*/ 0 h 7"/>
                    <a:gd name="T6" fmla="*/ 9 w 9"/>
                    <a:gd name="T7" fmla="*/ 1 h 7"/>
                    <a:gd name="T8" fmla="*/ 7 w 9"/>
                    <a:gd name="T9" fmla="*/ 4 h 7"/>
                    <a:gd name="T10" fmla="*/ 3 w 9"/>
                    <a:gd name="T11" fmla="*/ 6 h 7"/>
                  </a:gdLst>
                  <a:ahLst/>
                  <a:cxnLst>
                    <a:cxn ang="0">
                      <a:pos x="T0" y="T1"/>
                    </a:cxn>
                    <a:cxn ang="0">
                      <a:pos x="T2" y="T3"/>
                    </a:cxn>
                    <a:cxn ang="0">
                      <a:pos x="T4" y="T5"/>
                    </a:cxn>
                    <a:cxn ang="0">
                      <a:pos x="T6" y="T7"/>
                    </a:cxn>
                    <a:cxn ang="0">
                      <a:pos x="T8" y="T9"/>
                    </a:cxn>
                    <a:cxn ang="0">
                      <a:pos x="T10" y="T11"/>
                    </a:cxn>
                  </a:cxnLst>
                  <a:rect l="0" t="0" r="r" b="b"/>
                  <a:pathLst>
                    <a:path w="9" h="7">
                      <a:moveTo>
                        <a:pt x="3" y="6"/>
                      </a:moveTo>
                      <a:cubicBezTo>
                        <a:pt x="2" y="6"/>
                        <a:pt x="1" y="7"/>
                        <a:pt x="0" y="7"/>
                      </a:cubicBezTo>
                      <a:cubicBezTo>
                        <a:pt x="1" y="4"/>
                        <a:pt x="3" y="2"/>
                        <a:pt x="6" y="0"/>
                      </a:cubicBezTo>
                      <a:cubicBezTo>
                        <a:pt x="7" y="0"/>
                        <a:pt x="8" y="1"/>
                        <a:pt x="9" y="1"/>
                      </a:cubicBezTo>
                      <a:cubicBezTo>
                        <a:pt x="8" y="2"/>
                        <a:pt x="8" y="3"/>
                        <a:pt x="7" y="4"/>
                      </a:cubicBezTo>
                      <a:cubicBezTo>
                        <a:pt x="6" y="6"/>
                        <a:pt x="5" y="7"/>
                        <a:pt x="3" y="6"/>
                      </a:cubicBezTo>
                      <a:close/>
                    </a:path>
                  </a:pathLst>
                </a:custGeom>
                <a:solidFill>
                  <a:srgbClr val="A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652"/>
                <p:cNvSpPr/>
                <p:nvPr userDrawn="1"/>
              </p:nvSpPr>
              <p:spPr bwMode="auto">
                <a:xfrm>
                  <a:off x="5443" y="229"/>
                  <a:ext cx="5" cy="2"/>
                </a:xfrm>
                <a:custGeom>
                  <a:avLst/>
                  <a:gdLst>
                    <a:gd name="T0" fmla="*/ 3 w 4"/>
                    <a:gd name="T1" fmla="*/ 2 h 2"/>
                    <a:gd name="T2" fmla="*/ 0 w 4"/>
                    <a:gd name="T3" fmla="*/ 1 h 2"/>
                    <a:gd name="T4" fmla="*/ 1 w 4"/>
                    <a:gd name="T5" fmla="*/ 0 h 2"/>
                    <a:gd name="T6" fmla="*/ 3 w 4"/>
                    <a:gd name="T7" fmla="*/ 2 h 2"/>
                  </a:gdLst>
                  <a:ahLst/>
                  <a:cxnLst>
                    <a:cxn ang="0">
                      <a:pos x="T0" y="T1"/>
                    </a:cxn>
                    <a:cxn ang="0">
                      <a:pos x="T2" y="T3"/>
                    </a:cxn>
                    <a:cxn ang="0">
                      <a:pos x="T4" y="T5"/>
                    </a:cxn>
                    <a:cxn ang="0">
                      <a:pos x="T6" y="T7"/>
                    </a:cxn>
                  </a:cxnLst>
                  <a:rect l="0" t="0" r="r" b="b"/>
                  <a:pathLst>
                    <a:path w="4" h="2">
                      <a:moveTo>
                        <a:pt x="3" y="2"/>
                      </a:moveTo>
                      <a:cubicBezTo>
                        <a:pt x="2" y="2"/>
                        <a:pt x="1" y="2"/>
                        <a:pt x="0" y="1"/>
                      </a:cubicBezTo>
                      <a:cubicBezTo>
                        <a:pt x="0" y="1"/>
                        <a:pt x="1" y="0"/>
                        <a:pt x="1" y="0"/>
                      </a:cubicBezTo>
                      <a:cubicBezTo>
                        <a:pt x="3" y="0"/>
                        <a:pt x="4" y="1"/>
                        <a:pt x="3" y="2"/>
                      </a:cubicBezTo>
                      <a:close/>
                    </a:path>
                  </a:pathLst>
                </a:custGeom>
                <a:solidFill>
                  <a:srgbClr val="C9C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653"/>
                <p:cNvSpPr/>
                <p:nvPr userDrawn="1"/>
              </p:nvSpPr>
              <p:spPr bwMode="auto">
                <a:xfrm>
                  <a:off x="5431" y="242"/>
                  <a:ext cx="2" cy="3"/>
                </a:xfrm>
                <a:custGeom>
                  <a:avLst/>
                  <a:gdLst>
                    <a:gd name="T0" fmla="*/ 2 w 2"/>
                    <a:gd name="T1" fmla="*/ 1 h 3"/>
                    <a:gd name="T2" fmla="*/ 1 w 2"/>
                    <a:gd name="T3" fmla="*/ 3 h 3"/>
                    <a:gd name="T4" fmla="*/ 0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1" y="1"/>
                        <a:pt x="1" y="2"/>
                        <a:pt x="1" y="3"/>
                      </a:cubicBezTo>
                      <a:cubicBezTo>
                        <a:pt x="1" y="2"/>
                        <a:pt x="0" y="1"/>
                        <a:pt x="0" y="0"/>
                      </a:cubicBezTo>
                      <a:cubicBezTo>
                        <a:pt x="1" y="0"/>
                        <a:pt x="1" y="0"/>
                        <a:pt x="2" y="1"/>
                      </a:cubicBezTo>
                      <a:close/>
                    </a:path>
                  </a:pathLst>
                </a:custGeom>
                <a:solidFill>
                  <a:srgbClr val="323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654"/>
                <p:cNvSpPr/>
                <p:nvPr userDrawn="1"/>
              </p:nvSpPr>
              <p:spPr bwMode="auto">
                <a:xfrm>
                  <a:off x="5405" y="403"/>
                  <a:ext cx="79" cy="62"/>
                </a:xfrm>
                <a:custGeom>
                  <a:avLst/>
                  <a:gdLst>
                    <a:gd name="T0" fmla="*/ 47 w 68"/>
                    <a:gd name="T1" fmla="*/ 2 h 54"/>
                    <a:gd name="T2" fmla="*/ 49 w 68"/>
                    <a:gd name="T3" fmla="*/ 1 h 54"/>
                    <a:gd name="T4" fmla="*/ 52 w 68"/>
                    <a:gd name="T5" fmla="*/ 0 h 54"/>
                    <a:gd name="T6" fmla="*/ 61 w 68"/>
                    <a:gd name="T7" fmla="*/ 20 h 54"/>
                    <a:gd name="T8" fmla="*/ 47 w 68"/>
                    <a:gd name="T9" fmla="*/ 32 h 54"/>
                    <a:gd name="T10" fmla="*/ 31 w 68"/>
                    <a:gd name="T11" fmla="*/ 43 h 54"/>
                    <a:gd name="T12" fmla="*/ 24 w 68"/>
                    <a:gd name="T13" fmla="*/ 48 h 54"/>
                    <a:gd name="T14" fmla="*/ 17 w 68"/>
                    <a:gd name="T15" fmla="*/ 53 h 54"/>
                    <a:gd name="T16" fmla="*/ 8 w 68"/>
                    <a:gd name="T17" fmla="*/ 52 h 54"/>
                    <a:gd name="T18" fmla="*/ 1 w 68"/>
                    <a:gd name="T19" fmla="*/ 47 h 54"/>
                    <a:gd name="T20" fmla="*/ 6 w 68"/>
                    <a:gd name="T21" fmla="*/ 40 h 54"/>
                    <a:gd name="T22" fmla="*/ 8 w 68"/>
                    <a:gd name="T23" fmla="*/ 39 h 54"/>
                    <a:gd name="T24" fmla="*/ 32 w 68"/>
                    <a:gd name="T25" fmla="*/ 14 h 54"/>
                    <a:gd name="T26" fmla="*/ 44 w 68"/>
                    <a:gd name="T27" fmla="*/ 6 h 54"/>
                    <a:gd name="T28" fmla="*/ 45 w 68"/>
                    <a:gd name="T29" fmla="*/ 4 h 54"/>
                    <a:gd name="T30" fmla="*/ 47 w 68"/>
                    <a:gd name="T31" fmla="*/ 4 h 54"/>
                    <a:gd name="T32" fmla="*/ 47 w 68"/>
                    <a:gd name="T3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54">
                      <a:moveTo>
                        <a:pt x="47" y="2"/>
                      </a:moveTo>
                      <a:cubicBezTo>
                        <a:pt x="48" y="2"/>
                        <a:pt x="49" y="1"/>
                        <a:pt x="49" y="1"/>
                      </a:cubicBezTo>
                      <a:cubicBezTo>
                        <a:pt x="50" y="0"/>
                        <a:pt x="51" y="0"/>
                        <a:pt x="52" y="0"/>
                      </a:cubicBezTo>
                      <a:cubicBezTo>
                        <a:pt x="68" y="1"/>
                        <a:pt x="60" y="12"/>
                        <a:pt x="61" y="20"/>
                      </a:cubicBezTo>
                      <a:cubicBezTo>
                        <a:pt x="58" y="26"/>
                        <a:pt x="55" y="31"/>
                        <a:pt x="47" y="32"/>
                      </a:cubicBezTo>
                      <a:cubicBezTo>
                        <a:pt x="40" y="34"/>
                        <a:pt x="36" y="40"/>
                        <a:pt x="31" y="43"/>
                      </a:cubicBezTo>
                      <a:cubicBezTo>
                        <a:pt x="29" y="45"/>
                        <a:pt x="23" y="41"/>
                        <a:pt x="24" y="48"/>
                      </a:cubicBezTo>
                      <a:cubicBezTo>
                        <a:pt x="24" y="51"/>
                        <a:pt x="21" y="53"/>
                        <a:pt x="17" y="53"/>
                      </a:cubicBezTo>
                      <a:cubicBezTo>
                        <a:pt x="14" y="50"/>
                        <a:pt x="11" y="54"/>
                        <a:pt x="8" y="52"/>
                      </a:cubicBezTo>
                      <a:cubicBezTo>
                        <a:pt x="6" y="51"/>
                        <a:pt x="2" y="50"/>
                        <a:pt x="1" y="47"/>
                      </a:cubicBezTo>
                      <a:cubicBezTo>
                        <a:pt x="0" y="44"/>
                        <a:pt x="3" y="42"/>
                        <a:pt x="6" y="40"/>
                      </a:cubicBezTo>
                      <a:cubicBezTo>
                        <a:pt x="6" y="39"/>
                        <a:pt x="7" y="39"/>
                        <a:pt x="8" y="39"/>
                      </a:cubicBezTo>
                      <a:cubicBezTo>
                        <a:pt x="13" y="28"/>
                        <a:pt x="24" y="23"/>
                        <a:pt x="32" y="14"/>
                      </a:cubicBezTo>
                      <a:cubicBezTo>
                        <a:pt x="35" y="10"/>
                        <a:pt x="39" y="8"/>
                        <a:pt x="44" y="6"/>
                      </a:cubicBezTo>
                      <a:cubicBezTo>
                        <a:pt x="44" y="5"/>
                        <a:pt x="45" y="5"/>
                        <a:pt x="45" y="4"/>
                      </a:cubicBezTo>
                      <a:cubicBezTo>
                        <a:pt x="46" y="4"/>
                        <a:pt x="46" y="4"/>
                        <a:pt x="47" y="4"/>
                      </a:cubicBezTo>
                      <a:cubicBezTo>
                        <a:pt x="47" y="3"/>
                        <a:pt x="47" y="3"/>
                        <a:pt x="47" y="2"/>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655"/>
                <p:cNvSpPr/>
                <p:nvPr userDrawn="1"/>
              </p:nvSpPr>
              <p:spPr bwMode="auto">
                <a:xfrm>
                  <a:off x="5425" y="442"/>
                  <a:ext cx="51" cy="28"/>
                </a:xfrm>
                <a:custGeom>
                  <a:avLst/>
                  <a:gdLst>
                    <a:gd name="T0" fmla="*/ 0 w 44"/>
                    <a:gd name="T1" fmla="*/ 19 h 24"/>
                    <a:gd name="T2" fmla="*/ 5 w 44"/>
                    <a:gd name="T3" fmla="*/ 13 h 24"/>
                    <a:gd name="T4" fmla="*/ 14 w 44"/>
                    <a:gd name="T5" fmla="*/ 8 h 24"/>
                    <a:gd name="T6" fmla="*/ 34 w 44"/>
                    <a:gd name="T7" fmla="*/ 1 h 24"/>
                    <a:gd name="T8" fmla="*/ 41 w 44"/>
                    <a:gd name="T9" fmla="*/ 3 h 24"/>
                    <a:gd name="T10" fmla="*/ 41 w 44"/>
                    <a:gd name="T11" fmla="*/ 12 h 24"/>
                    <a:gd name="T12" fmla="*/ 17 w 44"/>
                    <a:gd name="T13" fmla="*/ 22 h 24"/>
                    <a:gd name="T14" fmla="*/ 14 w 44"/>
                    <a:gd name="T15" fmla="*/ 21 h 24"/>
                    <a:gd name="T16" fmla="*/ 14 w 44"/>
                    <a:gd name="T17" fmla="*/ 21 h 24"/>
                    <a:gd name="T18" fmla="*/ 0 w 44"/>
                    <a:gd name="T1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4">
                      <a:moveTo>
                        <a:pt x="0" y="19"/>
                      </a:moveTo>
                      <a:cubicBezTo>
                        <a:pt x="2" y="17"/>
                        <a:pt x="5" y="15"/>
                        <a:pt x="5" y="13"/>
                      </a:cubicBezTo>
                      <a:cubicBezTo>
                        <a:pt x="6" y="6"/>
                        <a:pt x="11" y="9"/>
                        <a:pt x="14" y="8"/>
                      </a:cubicBezTo>
                      <a:cubicBezTo>
                        <a:pt x="20" y="4"/>
                        <a:pt x="29" y="10"/>
                        <a:pt x="34" y="1"/>
                      </a:cubicBezTo>
                      <a:cubicBezTo>
                        <a:pt x="35" y="0"/>
                        <a:pt x="39" y="1"/>
                        <a:pt x="41" y="3"/>
                      </a:cubicBezTo>
                      <a:cubicBezTo>
                        <a:pt x="44" y="6"/>
                        <a:pt x="43" y="9"/>
                        <a:pt x="41" y="12"/>
                      </a:cubicBezTo>
                      <a:cubicBezTo>
                        <a:pt x="33" y="15"/>
                        <a:pt x="25" y="18"/>
                        <a:pt x="17" y="22"/>
                      </a:cubicBezTo>
                      <a:cubicBezTo>
                        <a:pt x="16" y="21"/>
                        <a:pt x="15" y="21"/>
                        <a:pt x="14" y="21"/>
                      </a:cubicBezTo>
                      <a:cubicBezTo>
                        <a:pt x="14" y="21"/>
                        <a:pt x="14" y="21"/>
                        <a:pt x="14" y="21"/>
                      </a:cubicBezTo>
                      <a:cubicBezTo>
                        <a:pt x="10" y="18"/>
                        <a:pt x="4" y="24"/>
                        <a:pt x="0" y="19"/>
                      </a:cubicBezTo>
                      <a:close/>
                    </a:path>
                  </a:pathLst>
                </a:custGeom>
                <a:solidFill>
                  <a:srgbClr val="A39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656"/>
                <p:cNvSpPr/>
                <p:nvPr userDrawn="1"/>
              </p:nvSpPr>
              <p:spPr bwMode="auto">
                <a:xfrm>
                  <a:off x="5352" y="494"/>
                  <a:ext cx="6" cy="7"/>
                </a:xfrm>
                <a:custGeom>
                  <a:avLst/>
                  <a:gdLst>
                    <a:gd name="T0" fmla="*/ 5 w 5"/>
                    <a:gd name="T1" fmla="*/ 6 h 6"/>
                    <a:gd name="T2" fmla="*/ 3 w 5"/>
                    <a:gd name="T3" fmla="*/ 6 h 6"/>
                    <a:gd name="T4" fmla="*/ 0 w 5"/>
                    <a:gd name="T5" fmla="*/ 0 h 6"/>
                    <a:gd name="T6" fmla="*/ 5 w 5"/>
                    <a:gd name="T7" fmla="*/ 6 h 6"/>
                  </a:gdLst>
                  <a:ahLst/>
                  <a:cxnLst>
                    <a:cxn ang="0">
                      <a:pos x="T0" y="T1"/>
                    </a:cxn>
                    <a:cxn ang="0">
                      <a:pos x="T2" y="T3"/>
                    </a:cxn>
                    <a:cxn ang="0">
                      <a:pos x="T4" y="T5"/>
                    </a:cxn>
                    <a:cxn ang="0">
                      <a:pos x="T6" y="T7"/>
                    </a:cxn>
                  </a:cxnLst>
                  <a:rect l="0" t="0" r="r" b="b"/>
                  <a:pathLst>
                    <a:path w="5" h="6">
                      <a:moveTo>
                        <a:pt x="5" y="6"/>
                      </a:moveTo>
                      <a:cubicBezTo>
                        <a:pt x="4" y="6"/>
                        <a:pt x="4" y="6"/>
                        <a:pt x="3" y="6"/>
                      </a:cubicBezTo>
                      <a:cubicBezTo>
                        <a:pt x="2" y="4"/>
                        <a:pt x="1" y="2"/>
                        <a:pt x="0" y="0"/>
                      </a:cubicBezTo>
                      <a:cubicBezTo>
                        <a:pt x="4" y="0"/>
                        <a:pt x="4" y="3"/>
                        <a:pt x="5" y="6"/>
                      </a:cubicBezTo>
                      <a:close/>
                    </a:path>
                  </a:pathLst>
                </a:custGeom>
                <a:solidFill>
                  <a:srgbClr val="CDC9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657"/>
                <p:cNvSpPr/>
                <p:nvPr userDrawn="1"/>
              </p:nvSpPr>
              <p:spPr bwMode="auto">
                <a:xfrm>
                  <a:off x="5456" y="405"/>
                  <a:ext cx="5" cy="5"/>
                </a:xfrm>
                <a:custGeom>
                  <a:avLst/>
                  <a:gdLst>
                    <a:gd name="T0" fmla="*/ 3 w 4"/>
                    <a:gd name="T1" fmla="*/ 0 h 4"/>
                    <a:gd name="T2" fmla="*/ 4 w 4"/>
                    <a:gd name="T3" fmla="*/ 2 h 4"/>
                    <a:gd name="T4" fmla="*/ 4 w 4"/>
                    <a:gd name="T5" fmla="*/ 2 h 4"/>
                    <a:gd name="T6" fmla="*/ 0 w 4"/>
                    <a:gd name="T7" fmla="*/ 4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4" y="1"/>
                        <a:pt x="4" y="1"/>
                        <a:pt x="4" y="2"/>
                      </a:cubicBezTo>
                      <a:cubicBezTo>
                        <a:pt x="4" y="2"/>
                        <a:pt x="4" y="2"/>
                        <a:pt x="4" y="2"/>
                      </a:cubicBezTo>
                      <a:cubicBezTo>
                        <a:pt x="3" y="3"/>
                        <a:pt x="1" y="3"/>
                        <a:pt x="0" y="4"/>
                      </a:cubicBezTo>
                      <a:cubicBezTo>
                        <a:pt x="0" y="2"/>
                        <a:pt x="2" y="1"/>
                        <a:pt x="3" y="0"/>
                      </a:cubicBez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658"/>
                <p:cNvSpPr/>
                <p:nvPr userDrawn="1"/>
              </p:nvSpPr>
              <p:spPr bwMode="auto">
                <a:xfrm>
                  <a:off x="5462" y="401"/>
                  <a:ext cx="3" cy="3"/>
                </a:xfrm>
                <a:custGeom>
                  <a:avLst/>
                  <a:gdLst>
                    <a:gd name="T0" fmla="*/ 3 w 3"/>
                    <a:gd name="T1" fmla="*/ 2 h 3"/>
                    <a:gd name="T2" fmla="*/ 0 w 3"/>
                    <a:gd name="T3" fmla="*/ 3 h 3"/>
                    <a:gd name="T4" fmla="*/ 2 w 3"/>
                    <a:gd name="T5" fmla="*/ 0 h 3"/>
                    <a:gd name="T6" fmla="*/ 2 w 3"/>
                    <a:gd name="T7" fmla="*/ 0 h 3"/>
                    <a:gd name="T8" fmla="*/ 3 w 3"/>
                    <a:gd name="T9" fmla="*/ 1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cubicBezTo>
                        <a:pt x="2" y="2"/>
                        <a:pt x="1" y="3"/>
                        <a:pt x="0" y="3"/>
                      </a:cubicBezTo>
                      <a:cubicBezTo>
                        <a:pt x="1" y="2"/>
                        <a:pt x="1" y="1"/>
                        <a:pt x="2" y="0"/>
                      </a:cubicBezTo>
                      <a:cubicBezTo>
                        <a:pt x="2" y="0"/>
                        <a:pt x="2" y="0"/>
                        <a:pt x="2" y="0"/>
                      </a:cubicBezTo>
                      <a:cubicBezTo>
                        <a:pt x="2" y="0"/>
                        <a:pt x="3" y="0"/>
                        <a:pt x="3" y="1"/>
                      </a:cubicBezTo>
                      <a:cubicBezTo>
                        <a:pt x="3" y="1"/>
                        <a:pt x="3" y="2"/>
                        <a:pt x="3" y="2"/>
                      </a:cubicBez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659"/>
                <p:cNvSpPr/>
                <p:nvPr userDrawn="1"/>
              </p:nvSpPr>
              <p:spPr bwMode="auto">
                <a:xfrm>
                  <a:off x="5383" y="344"/>
                  <a:ext cx="64" cy="81"/>
                </a:xfrm>
                <a:custGeom>
                  <a:avLst/>
                  <a:gdLst>
                    <a:gd name="T0" fmla="*/ 9 w 55"/>
                    <a:gd name="T1" fmla="*/ 69 h 70"/>
                    <a:gd name="T2" fmla="*/ 7 w 55"/>
                    <a:gd name="T3" fmla="*/ 70 h 70"/>
                    <a:gd name="T4" fmla="*/ 6 w 55"/>
                    <a:gd name="T5" fmla="*/ 70 h 70"/>
                    <a:gd name="T6" fmla="*/ 3 w 55"/>
                    <a:gd name="T7" fmla="*/ 69 h 70"/>
                    <a:gd name="T8" fmla="*/ 1 w 55"/>
                    <a:gd name="T9" fmla="*/ 67 h 70"/>
                    <a:gd name="T10" fmla="*/ 0 w 55"/>
                    <a:gd name="T11" fmla="*/ 65 h 70"/>
                    <a:gd name="T12" fmla="*/ 14 w 55"/>
                    <a:gd name="T13" fmla="*/ 44 h 70"/>
                    <a:gd name="T14" fmla="*/ 16 w 55"/>
                    <a:gd name="T15" fmla="*/ 43 h 70"/>
                    <a:gd name="T16" fmla="*/ 18 w 55"/>
                    <a:gd name="T17" fmla="*/ 35 h 70"/>
                    <a:gd name="T18" fmla="*/ 29 w 55"/>
                    <a:gd name="T19" fmla="*/ 9 h 70"/>
                    <a:gd name="T20" fmla="*/ 35 w 55"/>
                    <a:gd name="T21" fmla="*/ 2 h 70"/>
                    <a:gd name="T22" fmla="*/ 40 w 55"/>
                    <a:gd name="T23" fmla="*/ 5 h 70"/>
                    <a:gd name="T24" fmla="*/ 49 w 55"/>
                    <a:gd name="T25" fmla="*/ 17 h 70"/>
                    <a:gd name="T26" fmla="*/ 49 w 55"/>
                    <a:gd name="T27" fmla="*/ 17 h 70"/>
                    <a:gd name="T28" fmla="*/ 47 w 55"/>
                    <a:gd name="T29" fmla="*/ 20 h 70"/>
                    <a:gd name="T30" fmla="*/ 40 w 55"/>
                    <a:gd name="T31" fmla="*/ 28 h 70"/>
                    <a:gd name="T32" fmla="*/ 36 w 55"/>
                    <a:gd name="T33" fmla="*/ 35 h 70"/>
                    <a:gd name="T34" fmla="*/ 28 w 55"/>
                    <a:gd name="T35" fmla="*/ 41 h 70"/>
                    <a:gd name="T36" fmla="*/ 22 w 55"/>
                    <a:gd name="T37" fmla="*/ 51 h 70"/>
                    <a:gd name="T38" fmla="*/ 22 w 55"/>
                    <a:gd name="T39" fmla="*/ 51 h 70"/>
                    <a:gd name="T40" fmla="*/ 11 w 55"/>
                    <a:gd name="T41" fmla="*/ 61 h 70"/>
                    <a:gd name="T42" fmla="*/ 9 w 55"/>
                    <a:gd name="T43"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70">
                      <a:moveTo>
                        <a:pt x="9" y="69"/>
                      </a:moveTo>
                      <a:cubicBezTo>
                        <a:pt x="8" y="69"/>
                        <a:pt x="8" y="70"/>
                        <a:pt x="7" y="70"/>
                      </a:cubicBezTo>
                      <a:cubicBezTo>
                        <a:pt x="6" y="70"/>
                        <a:pt x="6" y="70"/>
                        <a:pt x="6" y="70"/>
                      </a:cubicBezTo>
                      <a:cubicBezTo>
                        <a:pt x="5" y="70"/>
                        <a:pt x="4" y="69"/>
                        <a:pt x="3" y="69"/>
                      </a:cubicBezTo>
                      <a:cubicBezTo>
                        <a:pt x="2" y="68"/>
                        <a:pt x="1" y="68"/>
                        <a:pt x="1" y="67"/>
                      </a:cubicBezTo>
                      <a:cubicBezTo>
                        <a:pt x="1" y="67"/>
                        <a:pt x="0" y="66"/>
                        <a:pt x="0" y="65"/>
                      </a:cubicBezTo>
                      <a:cubicBezTo>
                        <a:pt x="7" y="59"/>
                        <a:pt x="7" y="50"/>
                        <a:pt x="14" y="44"/>
                      </a:cubicBezTo>
                      <a:cubicBezTo>
                        <a:pt x="15" y="45"/>
                        <a:pt x="16" y="44"/>
                        <a:pt x="16" y="43"/>
                      </a:cubicBezTo>
                      <a:cubicBezTo>
                        <a:pt x="17" y="40"/>
                        <a:pt x="20" y="38"/>
                        <a:pt x="18" y="35"/>
                      </a:cubicBezTo>
                      <a:cubicBezTo>
                        <a:pt x="22" y="26"/>
                        <a:pt x="26" y="18"/>
                        <a:pt x="29" y="9"/>
                      </a:cubicBezTo>
                      <a:cubicBezTo>
                        <a:pt x="30" y="6"/>
                        <a:pt x="31" y="3"/>
                        <a:pt x="35" y="2"/>
                      </a:cubicBezTo>
                      <a:cubicBezTo>
                        <a:pt x="37" y="2"/>
                        <a:pt x="39" y="6"/>
                        <a:pt x="40" y="5"/>
                      </a:cubicBezTo>
                      <a:cubicBezTo>
                        <a:pt x="55" y="0"/>
                        <a:pt x="50" y="10"/>
                        <a:pt x="49" y="17"/>
                      </a:cubicBezTo>
                      <a:cubicBezTo>
                        <a:pt x="49" y="17"/>
                        <a:pt x="49" y="17"/>
                        <a:pt x="49" y="17"/>
                      </a:cubicBezTo>
                      <a:cubicBezTo>
                        <a:pt x="48" y="18"/>
                        <a:pt x="48" y="19"/>
                        <a:pt x="47" y="20"/>
                      </a:cubicBezTo>
                      <a:cubicBezTo>
                        <a:pt x="45" y="23"/>
                        <a:pt x="44" y="27"/>
                        <a:pt x="40" y="28"/>
                      </a:cubicBezTo>
                      <a:cubicBezTo>
                        <a:pt x="37" y="30"/>
                        <a:pt x="36" y="32"/>
                        <a:pt x="36" y="35"/>
                      </a:cubicBezTo>
                      <a:cubicBezTo>
                        <a:pt x="33" y="37"/>
                        <a:pt x="31" y="39"/>
                        <a:pt x="28" y="41"/>
                      </a:cubicBezTo>
                      <a:cubicBezTo>
                        <a:pt x="24" y="43"/>
                        <a:pt x="22" y="46"/>
                        <a:pt x="22" y="51"/>
                      </a:cubicBezTo>
                      <a:cubicBezTo>
                        <a:pt x="22" y="51"/>
                        <a:pt x="22" y="51"/>
                        <a:pt x="22" y="51"/>
                      </a:cubicBezTo>
                      <a:cubicBezTo>
                        <a:pt x="18" y="54"/>
                        <a:pt x="13" y="56"/>
                        <a:pt x="11" y="61"/>
                      </a:cubicBezTo>
                      <a:cubicBezTo>
                        <a:pt x="11" y="64"/>
                        <a:pt x="10" y="66"/>
                        <a:pt x="9" y="69"/>
                      </a:cubicBezTo>
                      <a:close/>
                    </a:path>
                  </a:pathLst>
                </a:custGeom>
                <a:solidFill>
                  <a:srgbClr val="A0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660"/>
                <p:cNvSpPr/>
                <p:nvPr userDrawn="1"/>
              </p:nvSpPr>
              <p:spPr bwMode="auto">
                <a:xfrm>
                  <a:off x="5400" y="285"/>
                  <a:ext cx="65" cy="64"/>
                </a:xfrm>
                <a:custGeom>
                  <a:avLst/>
                  <a:gdLst>
                    <a:gd name="T0" fmla="*/ 20 w 57"/>
                    <a:gd name="T1" fmla="*/ 51 h 55"/>
                    <a:gd name="T2" fmla="*/ 15 w 57"/>
                    <a:gd name="T3" fmla="*/ 45 h 55"/>
                    <a:gd name="T4" fmla="*/ 9 w 57"/>
                    <a:gd name="T5" fmla="*/ 49 h 55"/>
                    <a:gd name="T6" fmla="*/ 6 w 57"/>
                    <a:gd name="T7" fmla="*/ 55 h 55"/>
                    <a:gd name="T8" fmla="*/ 0 w 57"/>
                    <a:gd name="T9" fmla="*/ 47 h 55"/>
                    <a:gd name="T10" fmla="*/ 17 w 57"/>
                    <a:gd name="T11" fmla="*/ 23 h 55"/>
                    <a:gd name="T12" fmla="*/ 19 w 57"/>
                    <a:gd name="T13" fmla="*/ 21 h 55"/>
                    <a:gd name="T14" fmla="*/ 28 w 57"/>
                    <a:gd name="T15" fmla="*/ 13 h 55"/>
                    <a:gd name="T16" fmla="*/ 34 w 57"/>
                    <a:gd name="T17" fmla="*/ 11 h 55"/>
                    <a:gd name="T18" fmla="*/ 54 w 57"/>
                    <a:gd name="T19" fmla="*/ 0 h 55"/>
                    <a:gd name="T20" fmla="*/ 57 w 57"/>
                    <a:gd name="T21" fmla="*/ 2 h 55"/>
                    <a:gd name="T22" fmla="*/ 57 w 57"/>
                    <a:gd name="T23" fmla="*/ 4 h 55"/>
                    <a:gd name="T24" fmla="*/ 56 w 57"/>
                    <a:gd name="T25" fmla="*/ 10 h 55"/>
                    <a:gd name="T26" fmla="*/ 45 w 57"/>
                    <a:gd name="T27" fmla="*/ 22 h 55"/>
                    <a:gd name="T28" fmla="*/ 42 w 57"/>
                    <a:gd name="T29" fmla="*/ 24 h 55"/>
                    <a:gd name="T30" fmla="*/ 32 w 57"/>
                    <a:gd name="T31" fmla="*/ 37 h 55"/>
                    <a:gd name="T32" fmla="*/ 32 w 57"/>
                    <a:gd name="T33" fmla="*/ 40 h 55"/>
                    <a:gd name="T34" fmla="*/ 22 w 57"/>
                    <a:gd name="T35" fmla="*/ 52 h 55"/>
                    <a:gd name="T36" fmla="*/ 20 w 57"/>
                    <a:gd name="T3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5">
                      <a:moveTo>
                        <a:pt x="20" y="51"/>
                      </a:moveTo>
                      <a:cubicBezTo>
                        <a:pt x="21" y="47"/>
                        <a:pt x="18" y="45"/>
                        <a:pt x="15" y="45"/>
                      </a:cubicBezTo>
                      <a:cubicBezTo>
                        <a:pt x="11" y="44"/>
                        <a:pt x="10" y="47"/>
                        <a:pt x="9" y="49"/>
                      </a:cubicBezTo>
                      <a:cubicBezTo>
                        <a:pt x="8" y="51"/>
                        <a:pt x="7" y="53"/>
                        <a:pt x="6" y="55"/>
                      </a:cubicBezTo>
                      <a:cubicBezTo>
                        <a:pt x="0" y="55"/>
                        <a:pt x="4" y="48"/>
                        <a:pt x="0" y="47"/>
                      </a:cubicBezTo>
                      <a:cubicBezTo>
                        <a:pt x="1" y="35"/>
                        <a:pt x="10" y="30"/>
                        <a:pt x="17" y="23"/>
                      </a:cubicBezTo>
                      <a:cubicBezTo>
                        <a:pt x="17" y="22"/>
                        <a:pt x="18" y="21"/>
                        <a:pt x="19" y="21"/>
                      </a:cubicBezTo>
                      <a:cubicBezTo>
                        <a:pt x="22" y="18"/>
                        <a:pt x="25" y="15"/>
                        <a:pt x="28" y="13"/>
                      </a:cubicBezTo>
                      <a:cubicBezTo>
                        <a:pt x="29" y="12"/>
                        <a:pt x="31" y="11"/>
                        <a:pt x="34" y="11"/>
                      </a:cubicBezTo>
                      <a:cubicBezTo>
                        <a:pt x="45" y="16"/>
                        <a:pt x="47" y="4"/>
                        <a:pt x="54" y="0"/>
                      </a:cubicBezTo>
                      <a:cubicBezTo>
                        <a:pt x="55" y="0"/>
                        <a:pt x="56" y="1"/>
                        <a:pt x="57" y="2"/>
                      </a:cubicBezTo>
                      <a:cubicBezTo>
                        <a:pt x="57" y="2"/>
                        <a:pt x="57" y="3"/>
                        <a:pt x="57" y="4"/>
                      </a:cubicBezTo>
                      <a:cubicBezTo>
                        <a:pt x="57" y="6"/>
                        <a:pt x="57" y="8"/>
                        <a:pt x="56" y="10"/>
                      </a:cubicBezTo>
                      <a:cubicBezTo>
                        <a:pt x="55" y="17"/>
                        <a:pt x="49" y="19"/>
                        <a:pt x="45" y="22"/>
                      </a:cubicBezTo>
                      <a:cubicBezTo>
                        <a:pt x="44" y="23"/>
                        <a:pt x="43" y="23"/>
                        <a:pt x="42" y="24"/>
                      </a:cubicBezTo>
                      <a:cubicBezTo>
                        <a:pt x="31" y="23"/>
                        <a:pt x="31" y="29"/>
                        <a:pt x="32" y="37"/>
                      </a:cubicBezTo>
                      <a:cubicBezTo>
                        <a:pt x="32" y="38"/>
                        <a:pt x="32" y="39"/>
                        <a:pt x="32" y="40"/>
                      </a:cubicBezTo>
                      <a:cubicBezTo>
                        <a:pt x="29" y="44"/>
                        <a:pt x="27" y="49"/>
                        <a:pt x="22" y="52"/>
                      </a:cubicBezTo>
                      <a:cubicBezTo>
                        <a:pt x="21" y="51"/>
                        <a:pt x="21" y="51"/>
                        <a:pt x="20" y="51"/>
                      </a:cubicBezTo>
                      <a:close/>
                    </a:path>
                  </a:pathLst>
                </a:custGeom>
                <a:solidFill>
                  <a:srgbClr val="878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661"/>
                <p:cNvSpPr/>
                <p:nvPr userDrawn="1"/>
              </p:nvSpPr>
              <p:spPr bwMode="auto">
                <a:xfrm>
                  <a:off x="5367" y="298"/>
                  <a:ext cx="65" cy="75"/>
                </a:xfrm>
                <a:custGeom>
                  <a:avLst/>
                  <a:gdLst>
                    <a:gd name="T0" fmla="*/ 47 w 56"/>
                    <a:gd name="T1" fmla="*/ 13 h 65"/>
                    <a:gd name="T2" fmla="*/ 28 w 56"/>
                    <a:gd name="T3" fmla="*/ 36 h 65"/>
                    <a:gd name="T4" fmla="*/ 16 w 56"/>
                    <a:gd name="T5" fmla="*/ 48 h 65"/>
                    <a:gd name="T6" fmla="*/ 16 w 56"/>
                    <a:gd name="T7" fmla="*/ 48 h 65"/>
                    <a:gd name="T8" fmla="*/ 0 w 56"/>
                    <a:gd name="T9" fmla="*/ 65 h 65"/>
                    <a:gd name="T10" fmla="*/ 7 w 56"/>
                    <a:gd name="T11" fmla="*/ 48 h 65"/>
                    <a:gd name="T12" fmla="*/ 18 w 56"/>
                    <a:gd name="T13" fmla="*/ 30 h 65"/>
                    <a:gd name="T14" fmla="*/ 29 w 56"/>
                    <a:gd name="T15" fmla="*/ 12 h 65"/>
                    <a:gd name="T16" fmla="*/ 56 w 56"/>
                    <a:gd name="T17" fmla="*/ 4 h 65"/>
                    <a:gd name="T18" fmla="*/ 49 w 56"/>
                    <a:gd name="T19" fmla="*/ 12 h 65"/>
                    <a:gd name="T20" fmla="*/ 47 w 56"/>
                    <a:gd name="T21"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5">
                      <a:moveTo>
                        <a:pt x="47" y="13"/>
                      </a:moveTo>
                      <a:cubicBezTo>
                        <a:pt x="40" y="20"/>
                        <a:pt x="33" y="27"/>
                        <a:pt x="28" y="36"/>
                      </a:cubicBezTo>
                      <a:cubicBezTo>
                        <a:pt x="22" y="38"/>
                        <a:pt x="19" y="43"/>
                        <a:pt x="16" y="48"/>
                      </a:cubicBezTo>
                      <a:cubicBezTo>
                        <a:pt x="16" y="48"/>
                        <a:pt x="16" y="48"/>
                        <a:pt x="16" y="48"/>
                      </a:cubicBezTo>
                      <a:cubicBezTo>
                        <a:pt x="11" y="55"/>
                        <a:pt x="8" y="63"/>
                        <a:pt x="0" y="65"/>
                      </a:cubicBezTo>
                      <a:cubicBezTo>
                        <a:pt x="0" y="59"/>
                        <a:pt x="1" y="53"/>
                        <a:pt x="7" y="48"/>
                      </a:cubicBezTo>
                      <a:cubicBezTo>
                        <a:pt x="14" y="44"/>
                        <a:pt x="14" y="35"/>
                        <a:pt x="18" y="30"/>
                      </a:cubicBezTo>
                      <a:cubicBezTo>
                        <a:pt x="21" y="24"/>
                        <a:pt x="26" y="18"/>
                        <a:pt x="29" y="12"/>
                      </a:cubicBezTo>
                      <a:cubicBezTo>
                        <a:pt x="35" y="0"/>
                        <a:pt x="39" y="0"/>
                        <a:pt x="56" y="4"/>
                      </a:cubicBezTo>
                      <a:cubicBezTo>
                        <a:pt x="55" y="8"/>
                        <a:pt x="51" y="9"/>
                        <a:pt x="49" y="12"/>
                      </a:cubicBezTo>
                      <a:cubicBezTo>
                        <a:pt x="48" y="12"/>
                        <a:pt x="47" y="10"/>
                        <a:pt x="47" y="13"/>
                      </a:cubicBez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662"/>
                <p:cNvSpPr/>
                <p:nvPr userDrawn="1"/>
              </p:nvSpPr>
              <p:spPr bwMode="auto">
                <a:xfrm>
                  <a:off x="5404" y="344"/>
                  <a:ext cx="20" cy="41"/>
                </a:xfrm>
                <a:custGeom>
                  <a:avLst/>
                  <a:gdLst>
                    <a:gd name="T0" fmla="*/ 17 w 17"/>
                    <a:gd name="T1" fmla="*/ 2 h 35"/>
                    <a:gd name="T2" fmla="*/ 6 w 17"/>
                    <a:gd name="T3" fmla="*/ 27 h 35"/>
                    <a:gd name="T4" fmla="*/ 0 w 17"/>
                    <a:gd name="T5" fmla="*/ 35 h 35"/>
                    <a:gd name="T6" fmla="*/ 6 w 17"/>
                    <a:gd name="T7" fmla="*/ 17 h 35"/>
                    <a:gd name="T8" fmla="*/ 9 w 17"/>
                    <a:gd name="T9" fmla="*/ 8 h 35"/>
                    <a:gd name="T10" fmla="*/ 16 w 17"/>
                    <a:gd name="T11" fmla="*/ 0 h 35"/>
                    <a:gd name="T12" fmla="*/ 16 w 17"/>
                    <a:gd name="T13" fmla="*/ 0 h 35"/>
                    <a:gd name="T14" fmla="*/ 17 w 17"/>
                    <a:gd name="T15" fmla="*/ 1 h 35"/>
                    <a:gd name="T16" fmla="*/ 17 w 17"/>
                    <a:gd name="T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5">
                      <a:moveTo>
                        <a:pt x="17" y="2"/>
                      </a:moveTo>
                      <a:cubicBezTo>
                        <a:pt x="12" y="10"/>
                        <a:pt x="9" y="18"/>
                        <a:pt x="6" y="27"/>
                      </a:cubicBezTo>
                      <a:cubicBezTo>
                        <a:pt x="4" y="30"/>
                        <a:pt x="4" y="33"/>
                        <a:pt x="0" y="35"/>
                      </a:cubicBezTo>
                      <a:cubicBezTo>
                        <a:pt x="0" y="28"/>
                        <a:pt x="3" y="22"/>
                        <a:pt x="6" y="17"/>
                      </a:cubicBezTo>
                      <a:cubicBezTo>
                        <a:pt x="8" y="14"/>
                        <a:pt x="10" y="11"/>
                        <a:pt x="9" y="8"/>
                      </a:cubicBezTo>
                      <a:cubicBezTo>
                        <a:pt x="6" y="0"/>
                        <a:pt x="11" y="1"/>
                        <a:pt x="16" y="0"/>
                      </a:cubicBezTo>
                      <a:cubicBezTo>
                        <a:pt x="16" y="0"/>
                        <a:pt x="16" y="0"/>
                        <a:pt x="16" y="0"/>
                      </a:cubicBezTo>
                      <a:cubicBezTo>
                        <a:pt x="17" y="0"/>
                        <a:pt x="17" y="1"/>
                        <a:pt x="17" y="1"/>
                      </a:cubicBezTo>
                      <a:cubicBezTo>
                        <a:pt x="17" y="1"/>
                        <a:pt x="17" y="2"/>
                        <a:pt x="17" y="2"/>
                      </a:cubicBezTo>
                      <a:close/>
                    </a:path>
                  </a:pathLst>
                </a:custGeom>
                <a:solidFill>
                  <a:srgbClr val="878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663"/>
                <p:cNvSpPr/>
                <p:nvPr userDrawn="1"/>
              </p:nvSpPr>
              <p:spPr bwMode="auto">
                <a:xfrm>
                  <a:off x="5400" y="394"/>
                  <a:ext cx="2" cy="2"/>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2"/>
                        <a:pt x="2" y="2"/>
                        <a:pt x="0" y="1"/>
                      </a:cubicBezTo>
                      <a:cubicBezTo>
                        <a:pt x="1" y="1"/>
                        <a:pt x="2" y="0"/>
                        <a:pt x="2" y="0"/>
                      </a:cubicBezTo>
                      <a:close/>
                    </a:path>
                  </a:pathLst>
                </a:custGeom>
                <a:solidFill>
                  <a:srgbClr val="AEA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664"/>
                <p:cNvSpPr/>
                <p:nvPr userDrawn="1"/>
              </p:nvSpPr>
              <p:spPr bwMode="auto">
                <a:xfrm>
                  <a:off x="5356" y="449"/>
                  <a:ext cx="2" cy="3"/>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0"/>
                        <a:pt x="1" y="0"/>
                        <a:pt x="2" y="1"/>
                      </a:cubicBezTo>
                      <a:cubicBezTo>
                        <a:pt x="1" y="1"/>
                        <a:pt x="1" y="2"/>
                        <a:pt x="0" y="2"/>
                      </a:cubicBezTo>
                      <a:close/>
                    </a:path>
                  </a:pathLst>
                </a:custGeom>
                <a:solidFill>
                  <a:srgbClr val="8184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665"/>
                <p:cNvSpPr/>
                <p:nvPr userDrawn="1"/>
              </p:nvSpPr>
              <p:spPr bwMode="auto">
                <a:xfrm>
                  <a:off x="5424" y="334"/>
                  <a:ext cx="33" cy="30"/>
                </a:xfrm>
                <a:custGeom>
                  <a:avLst/>
                  <a:gdLst>
                    <a:gd name="T0" fmla="*/ 14 w 29"/>
                    <a:gd name="T1" fmla="*/ 26 h 26"/>
                    <a:gd name="T2" fmla="*/ 12 w 29"/>
                    <a:gd name="T3" fmla="*/ 15 h 26"/>
                    <a:gd name="T4" fmla="*/ 9 w 29"/>
                    <a:gd name="T5" fmla="*/ 15 h 26"/>
                    <a:gd name="T6" fmla="*/ 0 w 29"/>
                    <a:gd name="T7" fmla="*/ 11 h 26"/>
                    <a:gd name="T8" fmla="*/ 0 w 29"/>
                    <a:gd name="T9" fmla="*/ 11 h 26"/>
                    <a:gd name="T10" fmla="*/ 21 w 29"/>
                    <a:gd name="T11" fmla="*/ 1 h 26"/>
                    <a:gd name="T12" fmla="*/ 25 w 29"/>
                    <a:gd name="T13" fmla="*/ 3 h 26"/>
                    <a:gd name="T14" fmla="*/ 28 w 29"/>
                    <a:gd name="T15" fmla="*/ 6 h 26"/>
                    <a:gd name="T16" fmla="*/ 29 w 29"/>
                    <a:gd name="T17" fmla="*/ 7 h 26"/>
                    <a:gd name="T18" fmla="*/ 19 w 29"/>
                    <a:gd name="T19" fmla="*/ 21 h 26"/>
                    <a:gd name="T20" fmla="*/ 14 w 2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6">
                      <a:moveTo>
                        <a:pt x="14" y="26"/>
                      </a:moveTo>
                      <a:cubicBezTo>
                        <a:pt x="9" y="23"/>
                        <a:pt x="15" y="19"/>
                        <a:pt x="12" y="15"/>
                      </a:cubicBezTo>
                      <a:cubicBezTo>
                        <a:pt x="11" y="14"/>
                        <a:pt x="10" y="15"/>
                        <a:pt x="9" y="15"/>
                      </a:cubicBezTo>
                      <a:cubicBezTo>
                        <a:pt x="3" y="20"/>
                        <a:pt x="2" y="14"/>
                        <a:pt x="0" y="11"/>
                      </a:cubicBezTo>
                      <a:cubicBezTo>
                        <a:pt x="0" y="11"/>
                        <a:pt x="0" y="11"/>
                        <a:pt x="0" y="11"/>
                      </a:cubicBezTo>
                      <a:cubicBezTo>
                        <a:pt x="5" y="4"/>
                        <a:pt x="12" y="0"/>
                        <a:pt x="21" y="1"/>
                      </a:cubicBezTo>
                      <a:cubicBezTo>
                        <a:pt x="23" y="1"/>
                        <a:pt x="24" y="2"/>
                        <a:pt x="25" y="3"/>
                      </a:cubicBezTo>
                      <a:cubicBezTo>
                        <a:pt x="27" y="4"/>
                        <a:pt x="23" y="8"/>
                        <a:pt x="28" y="6"/>
                      </a:cubicBezTo>
                      <a:cubicBezTo>
                        <a:pt x="28" y="7"/>
                        <a:pt x="29" y="7"/>
                        <a:pt x="29" y="7"/>
                      </a:cubicBezTo>
                      <a:cubicBezTo>
                        <a:pt x="27" y="12"/>
                        <a:pt x="21" y="15"/>
                        <a:pt x="19" y="21"/>
                      </a:cubicBezTo>
                      <a:cubicBezTo>
                        <a:pt x="18" y="23"/>
                        <a:pt x="16" y="24"/>
                        <a:pt x="14" y="26"/>
                      </a:cubicBezTo>
                      <a:close/>
                    </a:path>
                  </a:pathLst>
                </a:custGeom>
                <a:solidFill>
                  <a:srgbClr val="AA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666"/>
                <p:cNvSpPr/>
                <p:nvPr userDrawn="1"/>
              </p:nvSpPr>
              <p:spPr bwMode="auto">
                <a:xfrm>
                  <a:off x="5448" y="356"/>
                  <a:ext cx="11" cy="14"/>
                </a:xfrm>
                <a:custGeom>
                  <a:avLst/>
                  <a:gdLst>
                    <a:gd name="T0" fmla="*/ 10 w 10"/>
                    <a:gd name="T1" fmla="*/ 0 h 12"/>
                    <a:gd name="T2" fmla="*/ 9 w 10"/>
                    <a:gd name="T3" fmla="*/ 4 h 12"/>
                    <a:gd name="T4" fmla="*/ 0 w 10"/>
                    <a:gd name="T5" fmla="*/ 9 h 12"/>
                    <a:gd name="T6" fmla="*/ 10 w 10"/>
                    <a:gd name="T7" fmla="*/ 0 h 12"/>
                  </a:gdLst>
                  <a:ahLst/>
                  <a:cxnLst>
                    <a:cxn ang="0">
                      <a:pos x="T0" y="T1"/>
                    </a:cxn>
                    <a:cxn ang="0">
                      <a:pos x="T2" y="T3"/>
                    </a:cxn>
                    <a:cxn ang="0">
                      <a:pos x="T4" y="T5"/>
                    </a:cxn>
                    <a:cxn ang="0">
                      <a:pos x="T6" y="T7"/>
                    </a:cxn>
                  </a:cxnLst>
                  <a:rect l="0" t="0" r="r" b="b"/>
                  <a:pathLst>
                    <a:path w="10" h="12">
                      <a:moveTo>
                        <a:pt x="10" y="0"/>
                      </a:moveTo>
                      <a:cubicBezTo>
                        <a:pt x="10" y="1"/>
                        <a:pt x="9" y="3"/>
                        <a:pt x="9" y="4"/>
                      </a:cubicBezTo>
                      <a:cubicBezTo>
                        <a:pt x="10" y="12"/>
                        <a:pt x="6" y="10"/>
                        <a:pt x="0" y="9"/>
                      </a:cubicBezTo>
                      <a:cubicBezTo>
                        <a:pt x="5" y="6"/>
                        <a:pt x="6" y="1"/>
                        <a:pt x="10" y="0"/>
                      </a:cubicBezTo>
                      <a:close/>
                    </a:path>
                  </a:pathLst>
                </a:custGeom>
                <a:solidFill>
                  <a:srgbClr val="D3D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667"/>
                <p:cNvSpPr/>
                <p:nvPr userDrawn="1"/>
              </p:nvSpPr>
              <p:spPr bwMode="auto">
                <a:xfrm>
                  <a:off x="5438" y="364"/>
                  <a:ext cx="2" cy="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2"/>
                        <a:pt x="1" y="1"/>
                        <a:pt x="2" y="0"/>
                      </a:cubicBezTo>
                      <a:cubicBezTo>
                        <a:pt x="1" y="1"/>
                        <a:pt x="1" y="2"/>
                        <a:pt x="0" y="3"/>
                      </a:cubicBezTo>
                      <a:close/>
                    </a:path>
                  </a:pathLst>
                </a:custGeom>
                <a:solidFill>
                  <a:srgbClr val="AA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668"/>
                <p:cNvSpPr/>
                <p:nvPr userDrawn="1"/>
              </p:nvSpPr>
              <p:spPr bwMode="auto">
                <a:xfrm>
                  <a:off x="5313" y="448"/>
                  <a:ext cx="15" cy="13"/>
                </a:xfrm>
                <a:custGeom>
                  <a:avLst/>
                  <a:gdLst>
                    <a:gd name="T0" fmla="*/ 11 w 13"/>
                    <a:gd name="T1" fmla="*/ 1 h 11"/>
                    <a:gd name="T2" fmla="*/ 13 w 13"/>
                    <a:gd name="T3" fmla="*/ 8 h 11"/>
                    <a:gd name="T4" fmla="*/ 0 w 13"/>
                    <a:gd name="T5" fmla="*/ 9 h 11"/>
                    <a:gd name="T6" fmla="*/ 2 w 13"/>
                    <a:gd name="T7" fmla="*/ 0 h 11"/>
                    <a:gd name="T8" fmla="*/ 11 w 13"/>
                    <a:gd name="T9" fmla="*/ 1 h 11"/>
                  </a:gdLst>
                  <a:ahLst/>
                  <a:cxnLst>
                    <a:cxn ang="0">
                      <a:pos x="T0" y="T1"/>
                    </a:cxn>
                    <a:cxn ang="0">
                      <a:pos x="T2" y="T3"/>
                    </a:cxn>
                    <a:cxn ang="0">
                      <a:pos x="T4" y="T5"/>
                    </a:cxn>
                    <a:cxn ang="0">
                      <a:pos x="T6" y="T7"/>
                    </a:cxn>
                    <a:cxn ang="0">
                      <a:pos x="T8" y="T9"/>
                    </a:cxn>
                  </a:cxnLst>
                  <a:rect l="0" t="0" r="r" b="b"/>
                  <a:pathLst>
                    <a:path w="13" h="11">
                      <a:moveTo>
                        <a:pt x="11" y="1"/>
                      </a:moveTo>
                      <a:cubicBezTo>
                        <a:pt x="10" y="4"/>
                        <a:pt x="11" y="6"/>
                        <a:pt x="13" y="8"/>
                      </a:cubicBezTo>
                      <a:cubicBezTo>
                        <a:pt x="9" y="11"/>
                        <a:pt x="5" y="7"/>
                        <a:pt x="0" y="9"/>
                      </a:cubicBezTo>
                      <a:cubicBezTo>
                        <a:pt x="0" y="6"/>
                        <a:pt x="5" y="3"/>
                        <a:pt x="2" y="0"/>
                      </a:cubicBezTo>
                      <a:cubicBezTo>
                        <a:pt x="5" y="0"/>
                        <a:pt x="8" y="3"/>
                        <a:pt x="11" y="1"/>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669"/>
                <p:cNvSpPr/>
                <p:nvPr userDrawn="1"/>
              </p:nvSpPr>
              <p:spPr bwMode="auto">
                <a:xfrm>
                  <a:off x="5302" y="462"/>
                  <a:ext cx="3" cy="1"/>
                </a:xfrm>
                <a:custGeom>
                  <a:avLst/>
                  <a:gdLst>
                    <a:gd name="T0" fmla="*/ 0 w 3"/>
                    <a:gd name="T1" fmla="*/ 0 h 1"/>
                    <a:gd name="T2" fmla="*/ 3 w 3"/>
                    <a:gd name="T3" fmla="*/ 0 h 1"/>
                    <a:gd name="T4" fmla="*/ 2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1" y="0"/>
                        <a:pt x="2" y="0"/>
                        <a:pt x="3" y="0"/>
                      </a:cubicBezTo>
                      <a:cubicBezTo>
                        <a:pt x="3" y="1"/>
                        <a:pt x="3" y="1"/>
                        <a:pt x="2" y="1"/>
                      </a:cubicBezTo>
                      <a:cubicBezTo>
                        <a:pt x="2" y="1"/>
                        <a:pt x="1" y="1"/>
                        <a:pt x="0" y="0"/>
                      </a:cubicBezTo>
                      <a:close/>
                    </a:path>
                  </a:pathLst>
                </a:custGeom>
                <a:solidFill>
                  <a:srgbClr val="A9B7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670"/>
                <p:cNvSpPr/>
                <p:nvPr userDrawn="1"/>
              </p:nvSpPr>
              <p:spPr bwMode="auto">
                <a:xfrm>
                  <a:off x="5331" y="454"/>
                  <a:ext cx="3" cy="2"/>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0"/>
                        <a:pt x="0" y="0"/>
                        <a:pt x="2" y="1"/>
                      </a:cubicBezTo>
                      <a:cubicBezTo>
                        <a:pt x="1" y="1"/>
                        <a:pt x="0" y="2"/>
                        <a:pt x="0" y="2"/>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671"/>
                <p:cNvSpPr/>
                <p:nvPr userDrawn="1"/>
              </p:nvSpPr>
              <p:spPr bwMode="auto">
                <a:xfrm>
                  <a:off x="5331" y="478"/>
                  <a:ext cx="18" cy="31"/>
                </a:xfrm>
                <a:custGeom>
                  <a:avLst/>
                  <a:gdLst>
                    <a:gd name="T0" fmla="*/ 6 w 15"/>
                    <a:gd name="T1" fmla="*/ 27 h 27"/>
                    <a:gd name="T2" fmla="*/ 2 w 15"/>
                    <a:gd name="T3" fmla="*/ 18 h 27"/>
                    <a:gd name="T4" fmla="*/ 4 w 15"/>
                    <a:gd name="T5" fmla="*/ 8 h 27"/>
                    <a:gd name="T6" fmla="*/ 10 w 15"/>
                    <a:gd name="T7" fmla="*/ 0 h 27"/>
                    <a:gd name="T8" fmla="*/ 13 w 15"/>
                    <a:gd name="T9" fmla="*/ 4 h 27"/>
                    <a:gd name="T10" fmla="*/ 13 w 15"/>
                    <a:gd name="T11" fmla="*/ 19 h 27"/>
                    <a:gd name="T12" fmla="*/ 6 w 15"/>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5" h="27">
                      <a:moveTo>
                        <a:pt x="6" y="27"/>
                      </a:moveTo>
                      <a:cubicBezTo>
                        <a:pt x="5" y="24"/>
                        <a:pt x="4" y="21"/>
                        <a:pt x="2" y="18"/>
                      </a:cubicBezTo>
                      <a:cubicBezTo>
                        <a:pt x="0" y="14"/>
                        <a:pt x="1" y="11"/>
                        <a:pt x="4" y="8"/>
                      </a:cubicBezTo>
                      <a:cubicBezTo>
                        <a:pt x="7" y="6"/>
                        <a:pt x="10" y="4"/>
                        <a:pt x="10" y="0"/>
                      </a:cubicBezTo>
                      <a:cubicBezTo>
                        <a:pt x="13" y="0"/>
                        <a:pt x="15" y="3"/>
                        <a:pt x="13" y="4"/>
                      </a:cubicBezTo>
                      <a:cubicBezTo>
                        <a:pt x="7" y="9"/>
                        <a:pt x="11" y="14"/>
                        <a:pt x="13" y="19"/>
                      </a:cubicBezTo>
                      <a:cubicBezTo>
                        <a:pt x="10" y="21"/>
                        <a:pt x="8" y="24"/>
                        <a:pt x="6" y="27"/>
                      </a:cubicBezTo>
                      <a:close/>
                    </a:path>
                  </a:pathLst>
                </a:custGeom>
                <a:solidFill>
                  <a:srgbClr val="A3A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672"/>
                <p:cNvSpPr/>
                <p:nvPr userDrawn="1"/>
              </p:nvSpPr>
              <p:spPr bwMode="auto">
                <a:xfrm>
                  <a:off x="5406" y="392"/>
                  <a:ext cx="10" cy="11"/>
                </a:xfrm>
                <a:custGeom>
                  <a:avLst/>
                  <a:gdLst>
                    <a:gd name="T0" fmla="*/ 2 w 8"/>
                    <a:gd name="T1" fmla="*/ 10 h 10"/>
                    <a:gd name="T2" fmla="*/ 8 w 8"/>
                    <a:gd name="T3" fmla="*/ 0 h 10"/>
                    <a:gd name="T4" fmla="*/ 2 w 8"/>
                    <a:gd name="T5" fmla="*/ 10 h 10"/>
                  </a:gdLst>
                  <a:ahLst/>
                  <a:cxnLst>
                    <a:cxn ang="0">
                      <a:pos x="T0" y="T1"/>
                    </a:cxn>
                    <a:cxn ang="0">
                      <a:pos x="T2" y="T3"/>
                    </a:cxn>
                    <a:cxn ang="0">
                      <a:pos x="T4" y="T5"/>
                    </a:cxn>
                  </a:cxnLst>
                  <a:rect l="0" t="0" r="r" b="b"/>
                  <a:pathLst>
                    <a:path w="8" h="10">
                      <a:moveTo>
                        <a:pt x="2" y="10"/>
                      </a:moveTo>
                      <a:cubicBezTo>
                        <a:pt x="0" y="1"/>
                        <a:pt x="0" y="1"/>
                        <a:pt x="8" y="0"/>
                      </a:cubicBezTo>
                      <a:cubicBezTo>
                        <a:pt x="6" y="3"/>
                        <a:pt x="4" y="7"/>
                        <a:pt x="2" y="10"/>
                      </a:cubicBezTo>
                      <a:close/>
                    </a:path>
                  </a:pathLst>
                </a:custGeom>
                <a:solidFill>
                  <a:srgbClr val="AEA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673"/>
                <p:cNvSpPr/>
                <p:nvPr userDrawn="1"/>
              </p:nvSpPr>
              <p:spPr bwMode="auto">
                <a:xfrm>
                  <a:off x="5465" y="357"/>
                  <a:ext cx="63" cy="69"/>
                </a:xfrm>
                <a:custGeom>
                  <a:avLst/>
                  <a:gdLst>
                    <a:gd name="T0" fmla="*/ 8 w 54"/>
                    <a:gd name="T1" fmla="*/ 60 h 60"/>
                    <a:gd name="T2" fmla="*/ 6 w 54"/>
                    <a:gd name="T3" fmla="*/ 53 h 60"/>
                    <a:gd name="T4" fmla="*/ 0 w 54"/>
                    <a:gd name="T5" fmla="*/ 40 h 60"/>
                    <a:gd name="T6" fmla="*/ 0 w 54"/>
                    <a:gd name="T7" fmla="*/ 40 h 60"/>
                    <a:gd name="T8" fmla="*/ 3 w 54"/>
                    <a:gd name="T9" fmla="*/ 36 h 60"/>
                    <a:gd name="T10" fmla="*/ 17 w 54"/>
                    <a:gd name="T11" fmla="*/ 25 h 60"/>
                    <a:gd name="T12" fmla="*/ 31 w 54"/>
                    <a:gd name="T13" fmla="*/ 17 h 60"/>
                    <a:gd name="T14" fmla="*/ 37 w 54"/>
                    <a:gd name="T15" fmla="*/ 11 h 60"/>
                    <a:gd name="T16" fmla="*/ 48 w 54"/>
                    <a:gd name="T17" fmla="*/ 1 h 60"/>
                    <a:gd name="T18" fmla="*/ 52 w 54"/>
                    <a:gd name="T19" fmla="*/ 0 h 60"/>
                    <a:gd name="T20" fmla="*/ 53 w 54"/>
                    <a:gd name="T21" fmla="*/ 3 h 60"/>
                    <a:gd name="T22" fmla="*/ 54 w 54"/>
                    <a:gd name="T23" fmla="*/ 4 h 60"/>
                    <a:gd name="T24" fmla="*/ 54 w 54"/>
                    <a:gd name="T25" fmla="*/ 9 h 60"/>
                    <a:gd name="T26" fmla="*/ 53 w 54"/>
                    <a:gd name="T27" fmla="*/ 12 h 60"/>
                    <a:gd name="T28" fmla="*/ 32 w 54"/>
                    <a:gd name="T29" fmla="*/ 24 h 60"/>
                    <a:gd name="T30" fmla="*/ 27 w 54"/>
                    <a:gd name="T31" fmla="*/ 29 h 60"/>
                    <a:gd name="T32" fmla="*/ 19 w 54"/>
                    <a:gd name="T33" fmla="*/ 40 h 60"/>
                    <a:gd name="T34" fmla="*/ 27 w 54"/>
                    <a:gd name="T35" fmla="*/ 38 h 60"/>
                    <a:gd name="T36" fmla="*/ 31 w 54"/>
                    <a:gd name="T37" fmla="*/ 40 h 60"/>
                    <a:gd name="T38" fmla="*/ 32 w 54"/>
                    <a:gd name="T39" fmla="*/ 44 h 60"/>
                    <a:gd name="T40" fmla="*/ 8 w 54"/>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0">
                      <a:moveTo>
                        <a:pt x="8" y="60"/>
                      </a:moveTo>
                      <a:cubicBezTo>
                        <a:pt x="7" y="58"/>
                        <a:pt x="5" y="54"/>
                        <a:pt x="6" y="53"/>
                      </a:cubicBezTo>
                      <a:cubicBezTo>
                        <a:pt x="11" y="45"/>
                        <a:pt x="5" y="43"/>
                        <a:pt x="0" y="40"/>
                      </a:cubicBezTo>
                      <a:cubicBezTo>
                        <a:pt x="0" y="40"/>
                        <a:pt x="0" y="40"/>
                        <a:pt x="0" y="40"/>
                      </a:cubicBezTo>
                      <a:cubicBezTo>
                        <a:pt x="0" y="38"/>
                        <a:pt x="3" y="38"/>
                        <a:pt x="3" y="36"/>
                      </a:cubicBezTo>
                      <a:cubicBezTo>
                        <a:pt x="8" y="33"/>
                        <a:pt x="13" y="30"/>
                        <a:pt x="17" y="25"/>
                      </a:cubicBezTo>
                      <a:cubicBezTo>
                        <a:pt x="21" y="21"/>
                        <a:pt x="26" y="19"/>
                        <a:pt x="31" y="17"/>
                      </a:cubicBezTo>
                      <a:cubicBezTo>
                        <a:pt x="33" y="15"/>
                        <a:pt x="33" y="11"/>
                        <a:pt x="37" y="11"/>
                      </a:cubicBezTo>
                      <a:cubicBezTo>
                        <a:pt x="43" y="11"/>
                        <a:pt x="48" y="9"/>
                        <a:pt x="48" y="1"/>
                      </a:cubicBezTo>
                      <a:cubicBezTo>
                        <a:pt x="48" y="1"/>
                        <a:pt x="50" y="1"/>
                        <a:pt x="52" y="0"/>
                      </a:cubicBezTo>
                      <a:cubicBezTo>
                        <a:pt x="52" y="1"/>
                        <a:pt x="53" y="2"/>
                        <a:pt x="53" y="3"/>
                      </a:cubicBezTo>
                      <a:cubicBezTo>
                        <a:pt x="53" y="3"/>
                        <a:pt x="53" y="4"/>
                        <a:pt x="54" y="4"/>
                      </a:cubicBezTo>
                      <a:cubicBezTo>
                        <a:pt x="54" y="6"/>
                        <a:pt x="54" y="7"/>
                        <a:pt x="54" y="9"/>
                      </a:cubicBezTo>
                      <a:cubicBezTo>
                        <a:pt x="54" y="10"/>
                        <a:pt x="54" y="11"/>
                        <a:pt x="53" y="12"/>
                      </a:cubicBezTo>
                      <a:cubicBezTo>
                        <a:pt x="47" y="18"/>
                        <a:pt x="41" y="24"/>
                        <a:pt x="32" y="24"/>
                      </a:cubicBezTo>
                      <a:cubicBezTo>
                        <a:pt x="29" y="24"/>
                        <a:pt x="27" y="26"/>
                        <a:pt x="27" y="29"/>
                      </a:cubicBezTo>
                      <a:cubicBezTo>
                        <a:pt x="26" y="35"/>
                        <a:pt x="23" y="37"/>
                        <a:pt x="19" y="40"/>
                      </a:cubicBezTo>
                      <a:cubicBezTo>
                        <a:pt x="22" y="42"/>
                        <a:pt x="24" y="38"/>
                        <a:pt x="27" y="38"/>
                      </a:cubicBezTo>
                      <a:cubicBezTo>
                        <a:pt x="28" y="38"/>
                        <a:pt x="30" y="39"/>
                        <a:pt x="31" y="40"/>
                      </a:cubicBezTo>
                      <a:cubicBezTo>
                        <a:pt x="32" y="41"/>
                        <a:pt x="32" y="43"/>
                        <a:pt x="32" y="44"/>
                      </a:cubicBezTo>
                      <a:cubicBezTo>
                        <a:pt x="25" y="52"/>
                        <a:pt x="18" y="58"/>
                        <a:pt x="8" y="60"/>
                      </a:cubicBez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674"/>
                <p:cNvSpPr/>
                <p:nvPr userDrawn="1"/>
              </p:nvSpPr>
              <p:spPr bwMode="auto">
                <a:xfrm>
                  <a:off x="5464" y="398"/>
                  <a:ext cx="5" cy="5"/>
                </a:xfrm>
                <a:custGeom>
                  <a:avLst/>
                  <a:gdLst>
                    <a:gd name="T0" fmla="*/ 4 w 4"/>
                    <a:gd name="T1" fmla="*/ 0 h 4"/>
                    <a:gd name="T2" fmla="*/ 1 w 4"/>
                    <a:gd name="T3" fmla="*/ 4 h 4"/>
                    <a:gd name="T4" fmla="*/ 0 w 4"/>
                    <a:gd name="T5" fmla="*/ 2 h 4"/>
                    <a:gd name="T6" fmla="*/ 4 w 4"/>
                    <a:gd name="T7" fmla="*/ 0 h 4"/>
                  </a:gdLst>
                  <a:ahLst/>
                  <a:cxnLst>
                    <a:cxn ang="0">
                      <a:pos x="T0" y="T1"/>
                    </a:cxn>
                    <a:cxn ang="0">
                      <a:pos x="T2" y="T3"/>
                    </a:cxn>
                    <a:cxn ang="0">
                      <a:pos x="T4" y="T5"/>
                    </a:cxn>
                    <a:cxn ang="0">
                      <a:pos x="T6" y="T7"/>
                    </a:cxn>
                  </a:cxnLst>
                  <a:rect l="0" t="0" r="r" b="b"/>
                  <a:pathLst>
                    <a:path w="4" h="4">
                      <a:moveTo>
                        <a:pt x="4" y="0"/>
                      </a:moveTo>
                      <a:cubicBezTo>
                        <a:pt x="4" y="2"/>
                        <a:pt x="2" y="3"/>
                        <a:pt x="1" y="4"/>
                      </a:cubicBezTo>
                      <a:cubicBezTo>
                        <a:pt x="0" y="3"/>
                        <a:pt x="0" y="3"/>
                        <a:pt x="0" y="2"/>
                      </a:cubicBezTo>
                      <a:cubicBezTo>
                        <a:pt x="1" y="1"/>
                        <a:pt x="3" y="1"/>
                        <a:pt x="4" y="0"/>
                      </a:cubicBezTo>
                      <a:close/>
                    </a:path>
                  </a:pathLst>
                </a:custGeom>
                <a:solidFill>
                  <a:srgbClr val="A5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675"/>
                <p:cNvSpPr/>
                <p:nvPr userDrawn="1"/>
              </p:nvSpPr>
              <p:spPr bwMode="auto">
                <a:xfrm>
                  <a:off x="5381" y="422"/>
                  <a:ext cx="8" cy="5"/>
                </a:xfrm>
                <a:custGeom>
                  <a:avLst/>
                  <a:gdLst>
                    <a:gd name="T0" fmla="*/ 3 w 7"/>
                    <a:gd name="T1" fmla="*/ 0 h 5"/>
                    <a:gd name="T2" fmla="*/ 5 w 7"/>
                    <a:gd name="T3" fmla="*/ 0 h 5"/>
                    <a:gd name="T4" fmla="*/ 6 w 7"/>
                    <a:gd name="T5" fmla="*/ 4 h 5"/>
                    <a:gd name="T6" fmla="*/ 5 w 7"/>
                    <a:gd name="T7" fmla="*/ 5 h 5"/>
                    <a:gd name="T8" fmla="*/ 2 w 7"/>
                    <a:gd name="T9" fmla="*/ 5 h 5"/>
                    <a:gd name="T10" fmla="*/ 3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3" y="0"/>
                      </a:moveTo>
                      <a:cubicBezTo>
                        <a:pt x="4" y="0"/>
                        <a:pt x="4" y="0"/>
                        <a:pt x="5" y="0"/>
                      </a:cubicBezTo>
                      <a:cubicBezTo>
                        <a:pt x="7" y="1"/>
                        <a:pt x="6" y="2"/>
                        <a:pt x="6" y="4"/>
                      </a:cubicBezTo>
                      <a:cubicBezTo>
                        <a:pt x="6" y="4"/>
                        <a:pt x="5" y="4"/>
                        <a:pt x="5" y="5"/>
                      </a:cubicBezTo>
                      <a:cubicBezTo>
                        <a:pt x="4" y="5"/>
                        <a:pt x="2" y="5"/>
                        <a:pt x="2" y="5"/>
                      </a:cubicBezTo>
                      <a:cubicBezTo>
                        <a:pt x="0" y="3"/>
                        <a:pt x="2" y="2"/>
                        <a:pt x="3" y="0"/>
                      </a:cubicBezTo>
                      <a:close/>
                    </a:path>
                  </a:pathLst>
                </a:custGeom>
                <a:solidFill>
                  <a:srgbClr val="AB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676"/>
                <p:cNvSpPr/>
                <p:nvPr userDrawn="1"/>
              </p:nvSpPr>
              <p:spPr bwMode="auto">
                <a:xfrm>
                  <a:off x="5387" y="424"/>
                  <a:ext cx="4" cy="6"/>
                </a:xfrm>
                <a:custGeom>
                  <a:avLst/>
                  <a:gdLst>
                    <a:gd name="T0" fmla="*/ 4 w 4"/>
                    <a:gd name="T1" fmla="*/ 1 h 5"/>
                    <a:gd name="T2" fmla="*/ 1 w 4"/>
                    <a:gd name="T3" fmla="*/ 5 h 5"/>
                    <a:gd name="T4" fmla="*/ 0 w 4"/>
                    <a:gd name="T5" fmla="*/ 3 h 5"/>
                    <a:gd name="T6" fmla="*/ 0 w 4"/>
                    <a:gd name="T7" fmla="*/ 3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4" y="3"/>
                        <a:pt x="2" y="4"/>
                        <a:pt x="1" y="5"/>
                      </a:cubicBezTo>
                      <a:cubicBezTo>
                        <a:pt x="0" y="4"/>
                        <a:pt x="0" y="4"/>
                        <a:pt x="0" y="3"/>
                      </a:cubicBezTo>
                      <a:cubicBezTo>
                        <a:pt x="0" y="3"/>
                        <a:pt x="0" y="3"/>
                        <a:pt x="0" y="3"/>
                      </a:cubicBezTo>
                      <a:cubicBezTo>
                        <a:pt x="1" y="1"/>
                        <a:pt x="2" y="0"/>
                        <a:pt x="4" y="1"/>
                      </a:cubicBezTo>
                      <a:close/>
                    </a:path>
                  </a:pathLst>
                </a:custGeom>
                <a:solidFill>
                  <a:srgbClr val="AB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677"/>
                <p:cNvSpPr/>
                <p:nvPr userDrawn="1"/>
              </p:nvSpPr>
              <p:spPr bwMode="auto">
                <a:xfrm>
                  <a:off x="5383" y="431"/>
                  <a:ext cx="3" cy="3"/>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1" y="1"/>
                        <a:pt x="2" y="0"/>
                      </a:cubicBezTo>
                      <a:close/>
                    </a:path>
                  </a:pathLst>
                </a:custGeom>
                <a:solidFill>
                  <a:srgbClr val="AB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678"/>
                <p:cNvSpPr/>
                <p:nvPr userDrawn="1"/>
              </p:nvSpPr>
              <p:spPr bwMode="auto">
                <a:xfrm>
                  <a:off x="5391" y="415"/>
                  <a:ext cx="9" cy="9"/>
                </a:xfrm>
                <a:custGeom>
                  <a:avLst/>
                  <a:gdLst>
                    <a:gd name="T0" fmla="*/ 2 w 7"/>
                    <a:gd name="T1" fmla="*/ 8 h 8"/>
                    <a:gd name="T2" fmla="*/ 4 w 7"/>
                    <a:gd name="T3" fmla="*/ 0 h 8"/>
                    <a:gd name="T4" fmla="*/ 4 w 7"/>
                    <a:gd name="T5" fmla="*/ 0 h 8"/>
                    <a:gd name="T6" fmla="*/ 7 w 7"/>
                    <a:gd name="T7" fmla="*/ 1 h 8"/>
                    <a:gd name="T8" fmla="*/ 2 w 7"/>
                    <a:gd name="T9" fmla="*/ 8 h 8"/>
                  </a:gdLst>
                  <a:ahLst/>
                  <a:cxnLst>
                    <a:cxn ang="0">
                      <a:pos x="T0" y="T1"/>
                    </a:cxn>
                    <a:cxn ang="0">
                      <a:pos x="T2" y="T3"/>
                    </a:cxn>
                    <a:cxn ang="0">
                      <a:pos x="T4" y="T5"/>
                    </a:cxn>
                    <a:cxn ang="0">
                      <a:pos x="T6" y="T7"/>
                    </a:cxn>
                    <a:cxn ang="0">
                      <a:pos x="T8" y="T9"/>
                    </a:cxn>
                  </a:cxnLst>
                  <a:rect l="0" t="0" r="r" b="b"/>
                  <a:pathLst>
                    <a:path w="7" h="8">
                      <a:moveTo>
                        <a:pt x="2" y="8"/>
                      </a:moveTo>
                      <a:cubicBezTo>
                        <a:pt x="1" y="5"/>
                        <a:pt x="0" y="2"/>
                        <a:pt x="4" y="0"/>
                      </a:cubicBezTo>
                      <a:cubicBezTo>
                        <a:pt x="4" y="0"/>
                        <a:pt x="4" y="0"/>
                        <a:pt x="4" y="0"/>
                      </a:cubicBezTo>
                      <a:cubicBezTo>
                        <a:pt x="5" y="0"/>
                        <a:pt x="6" y="1"/>
                        <a:pt x="7" y="1"/>
                      </a:cubicBezTo>
                      <a:cubicBezTo>
                        <a:pt x="7" y="4"/>
                        <a:pt x="5" y="7"/>
                        <a:pt x="2" y="8"/>
                      </a:cubicBezTo>
                      <a:close/>
                    </a:path>
                  </a:pathLst>
                </a:custGeom>
                <a:solidFill>
                  <a:srgbClr val="A0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679"/>
                <p:cNvSpPr/>
                <p:nvPr userDrawn="1"/>
              </p:nvSpPr>
              <p:spPr bwMode="auto">
                <a:xfrm>
                  <a:off x="5396" y="415"/>
                  <a:ext cx="4"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solidFill>
                  <a:srgbClr val="AB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680"/>
                <p:cNvSpPr/>
                <p:nvPr userDrawn="1"/>
              </p:nvSpPr>
              <p:spPr bwMode="auto">
                <a:xfrm>
                  <a:off x="5441" y="405"/>
                  <a:ext cx="63" cy="53"/>
                </a:xfrm>
                <a:custGeom>
                  <a:avLst/>
                  <a:gdLst>
                    <a:gd name="T0" fmla="*/ 29 w 55"/>
                    <a:gd name="T1" fmla="*/ 18 h 46"/>
                    <a:gd name="T2" fmla="*/ 52 w 55"/>
                    <a:gd name="T3" fmla="*/ 0 h 46"/>
                    <a:gd name="T4" fmla="*/ 54 w 55"/>
                    <a:gd name="T5" fmla="*/ 5 h 46"/>
                    <a:gd name="T6" fmla="*/ 48 w 55"/>
                    <a:gd name="T7" fmla="*/ 15 h 46"/>
                    <a:gd name="T8" fmla="*/ 47 w 55"/>
                    <a:gd name="T9" fmla="*/ 20 h 46"/>
                    <a:gd name="T10" fmla="*/ 43 w 55"/>
                    <a:gd name="T11" fmla="*/ 29 h 46"/>
                    <a:gd name="T12" fmla="*/ 42 w 55"/>
                    <a:gd name="T13" fmla="*/ 30 h 46"/>
                    <a:gd name="T14" fmla="*/ 27 w 55"/>
                    <a:gd name="T15" fmla="*/ 44 h 46"/>
                    <a:gd name="T16" fmla="*/ 27 w 55"/>
                    <a:gd name="T17" fmla="*/ 38 h 46"/>
                    <a:gd name="T18" fmla="*/ 21 w 55"/>
                    <a:gd name="T19" fmla="*/ 35 h 46"/>
                    <a:gd name="T20" fmla="*/ 20 w 55"/>
                    <a:gd name="T21" fmla="*/ 40 h 46"/>
                    <a:gd name="T22" fmla="*/ 13 w 55"/>
                    <a:gd name="T23" fmla="*/ 43 h 46"/>
                    <a:gd name="T24" fmla="*/ 6 w 55"/>
                    <a:gd name="T25" fmla="*/ 42 h 46"/>
                    <a:gd name="T26" fmla="*/ 0 w 55"/>
                    <a:gd name="T27" fmla="*/ 40 h 46"/>
                    <a:gd name="T28" fmla="*/ 13 w 55"/>
                    <a:gd name="T29" fmla="*/ 29 h 46"/>
                    <a:gd name="T30" fmla="*/ 29 w 55"/>
                    <a:gd name="T31"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6">
                      <a:moveTo>
                        <a:pt x="29" y="18"/>
                      </a:moveTo>
                      <a:cubicBezTo>
                        <a:pt x="37" y="12"/>
                        <a:pt x="44" y="6"/>
                        <a:pt x="52" y="0"/>
                      </a:cubicBezTo>
                      <a:cubicBezTo>
                        <a:pt x="54" y="1"/>
                        <a:pt x="55" y="3"/>
                        <a:pt x="54" y="5"/>
                      </a:cubicBezTo>
                      <a:cubicBezTo>
                        <a:pt x="52" y="8"/>
                        <a:pt x="53" y="13"/>
                        <a:pt x="48" y="15"/>
                      </a:cubicBezTo>
                      <a:cubicBezTo>
                        <a:pt x="45" y="16"/>
                        <a:pt x="46" y="18"/>
                        <a:pt x="47" y="20"/>
                      </a:cubicBezTo>
                      <a:cubicBezTo>
                        <a:pt x="48" y="24"/>
                        <a:pt x="51" y="29"/>
                        <a:pt x="43" y="29"/>
                      </a:cubicBezTo>
                      <a:cubicBezTo>
                        <a:pt x="43" y="29"/>
                        <a:pt x="42" y="29"/>
                        <a:pt x="42" y="30"/>
                      </a:cubicBezTo>
                      <a:cubicBezTo>
                        <a:pt x="45" y="43"/>
                        <a:pt x="32" y="40"/>
                        <a:pt x="27" y="44"/>
                      </a:cubicBezTo>
                      <a:cubicBezTo>
                        <a:pt x="27" y="42"/>
                        <a:pt x="27" y="40"/>
                        <a:pt x="27" y="38"/>
                      </a:cubicBezTo>
                      <a:cubicBezTo>
                        <a:pt x="26" y="36"/>
                        <a:pt x="24" y="34"/>
                        <a:pt x="21" y="35"/>
                      </a:cubicBezTo>
                      <a:cubicBezTo>
                        <a:pt x="19" y="35"/>
                        <a:pt x="20" y="38"/>
                        <a:pt x="20" y="40"/>
                      </a:cubicBezTo>
                      <a:cubicBezTo>
                        <a:pt x="20" y="43"/>
                        <a:pt x="15" y="45"/>
                        <a:pt x="13" y="43"/>
                      </a:cubicBezTo>
                      <a:cubicBezTo>
                        <a:pt x="10" y="37"/>
                        <a:pt x="8" y="40"/>
                        <a:pt x="6" y="42"/>
                      </a:cubicBezTo>
                      <a:cubicBezTo>
                        <a:pt x="3" y="44"/>
                        <a:pt x="0" y="46"/>
                        <a:pt x="0" y="40"/>
                      </a:cubicBezTo>
                      <a:cubicBezTo>
                        <a:pt x="3" y="35"/>
                        <a:pt x="7" y="30"/>
                        <a:pt x="13" y="29"/>
                      </a:cubicBezTo>
                      <a:cubicBezTo>
                        <a:pt x="21" y="28"/>
                        <a:pt x="24" y="22"/>
                        <a:pt x="29" y="18"/>
                      </a:cubicBezTo>
                      <a:close/>
                    </a:path>
                  </a:pathLst>
                </a:custGeom>
                <a:solidFill>
                  <a:srgbClr val="AAA8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681"/>
                <p:cNvSpPr/>
                <p:nvPr userDrawn="1"/>
              </p:nvSpPr>
              <p:spPr bwMode="auto">
                <a:xfrm>
                  <a:off x="5541" y="352"/>
                  <a:ext cx="59" cy="40"/>
                </a:xfrm>
                <a:custGeom>
                  <a:avLst/>
                  <a:gdLst>
                    <a:gd name="T0" fmla="*/ 31 w 51"/>
                    <a:gd name="T1" fmla="*/ 3 h 34"/>
                    <a:gd name="T2" fmla="*/ 50 w 51"/>
                    <a:gd name="T3" fmla="*/ 19 h 34"/>
                    <a:gd name="T4" fmla="*/ 51 w 51"/>
                    <a:gd name="T5" fmla="*/ 20 h 34"/>
                    <a:gd name="T6" fmla="*/ 39 w 51"/>
                    <a:gd name="T7" fmla="*/ 21 h 34"/>
                    <a:gd name="T8" fmla="*/ 20 w 51"/>
                    <a:gd name="T9" fmla="*/ 31 h 34"/>
                    <a:gd name="T10" fmla="*/ 20 w 51"/>
                    <a:gd name="T11" fmla="*/ 31 h 34"/>
                    <a:gd name="T12" fmla="*/ 14 w 51"/>
                    <a:gd name="T13" fmla="*/ 32 h 34"/>
                    <a:gd name="T14" fmla="*/ 0 w 51"/>
                    <a:gd name="T15" fmla="*/ 22 h 34"/>
                    <a:gd name="T16" fmla="*/ 3 w 51"/>
                    <a:gd name="T17" fmla="*/ 16 h 34"/>
                    <a:gd name="T18" fmla="*/ 6 w 51"/>
                    <a:gd name="T19" fmla="*/ 14 h 34"/>
                    <a:gd name="T20" fmla="*/ 17 w 51"/>
                    <a:gd name="T21" fmla="*/ 5 h 34"/>
                    <a:gd name="T22" fmla="*/ 30 w 51"/>
                    <a:gd name="T23" fmla="*/ 3 h 34"/>
                    <a:gd name="T24" fmla="*/ 31 w 51"/>
                    <a:gd name="T2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4">
                      <a:moveTo>
                        <a:pt x="31" y="3"/>
                      </a:moveTo>
                      <a:cubicBezTo>
                        <a:pt x="34" y="12"/>
                        <a:pt x="39" y="18"/>
                        <a:pt x="50" y="19"/>
                      </a:cubicBezTo>
                      <a:cubicBezTo>
                        <a:pt x="50" y="19"/>
                        <a:pt x="51" y="20"/>
                        <a:pt x="51" y="20"/>
                      </a:cubicBezTo>
                      <a:cubicBezTo>
                        <a:pt x="47" y="21"/>
                        <a:pt x="43" y="27"/>
                        <a:pt x="39" y="21"/>
                      </a:cubicBezTo>
                      <a:cubicBezTo>
                        <a:pt x="30" y="19"/>
                        <a:pt x="26" y="28"/>
                        <a:pt x="20" y="31"/>
                      </a:cubicBezTo>
                      <a:cubicBezTo>
                        <a:pt x="20" y="31"/>
                        <a:pt x="20" y="31"/>
                        <a:pt x="20" y="31"/>
                      </a:cubicBezTo>
                      <a:cubicBezTo>
                        <a:pt x="18" y="33"/>
                        <a:pt x="15" y="34"/>
                        <a:pt x="14" y="32"/>
                      </a:cubicBezTo>
                      <a:cubicBezTo>
                        <a:pt x="11" y="26"/>
                        <a:pt x="4" y="26"/>
                        <a:pt x="0" y="22"/>
                      </a:cubicBezTo>
                      <a:cubicBezTo>
                        <a:pt x="0" y="20"/>
                        <a:pt x="2" y="18"/>
                        <a:pt x="3" y="16"/>
                      </a:cubicBezTo>
                      <a:cubicBezTo>
                        <a:pt x="4" y="15"/>
                        <a:pt x="5" y="15"/>
                        <a:pt x="6" y="14"/>
                      </a:cubicBezTo>
                      <a:cubicBezTo>
                        <a:pt x="10" y="11"/>
                        <a:pt x="14" y="9"/>
                        <a:pt x="17" y="5"/>
                      </a:cubicBezTo>
                      <a:cubicBezTo>
                        <a:pt x="21" y="0"/>
                        <a:pt x="25" y="0"/>
                        <a:pt x="30" y="3"/>
                      </a:cubicBezTo>
                      <a:cubicBezTo>
                        <a:pt x="30" y="3"/>
                        <a:pt x="31" y="3"/>
                        <a:pt x="31" y="3"/>
                      </a:cubicBezTo>
                      <a:close/>
                    </a:path>
                  </a:pathLst>
                </a:custGeom>
                <a:solidFill>
                  <a:srgbClr val="A3A2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682"/>
                <p:cNvSpPr/>
                <p:nvPr userDrawn="1"/>
              </p:nvSpPr>
              <p:spPr bwMode="auto">
                <a:xfrm>
                  <a:off x="5525" y="375"/>
                  <a:ext cx="39" cy="35"/>
                </a:xfrm>
                <a:custGeom>
                  <a:avLst/>
                  <a:gdLst>
                    <a:gd name="T0" fmla="*/ 15 w 34"/>
                    <a:gd name="T1" fmla="*/ 1 h 30"/>
                    <a:gd name="T2" fmla="*/ 28 w 34"/>
                    <a:gd name="T3" fmla="*/ 8 h 30"/>
                    <a:gd name="T4" fmla="*/ 34 w 34"/>
                    <a:gd name="T5" fmla="*/ 11 h 30"/>
                    <a:gd name="T6" fmla="*/ 21 w 34"/>
                    <a:gd name="T7" fmla="*/ 17 h 30"/>
                    <a:gd name="T8" fmla="*/ 16 w 34"/>
                    <a:gd name="T9" fmla="*/ 17 h 30"/>
                    <a:gd name="T10" fmla="*/ 5 w 34"/>
                    <a:gd name="T11" fmla="*/ 22 h 30"/>
                    <a:gd name="T12" fmla="*/ 3 w 34"/>
                    <a:gd name="T13" fmla="*/ 22 h 30"/>
                    <a:gd name="T14" fmla="*/ 1 w 34"/>
                    <a:gd name="T15" fmla="*/ 19 h 30"/>
                    <a:gd name="T16" fmla="*/ 0 w 34"/>
                    <a:gd name="T17" fmla="*/ 12 h 30"/>
                    <a:gd name="T18" fmla="*/ 0 w 34"/>
                    <a:gd name="T19" fmla="*/ 10 h 30"/>
                    <a:gd name="T20" fmla="*/ 3 w 34"/>
                    <a:gd name="T21" fmla="*/ 7 h 30"/>
                    <a:gd name="T22" fmla="*/ 6 w 34"/>
                    <a:gd name="T23" fmla="*/ 7 h 30"/>
                    <a:gd name="T24" fmla="*/ 7 w 34"/>
                    <a:gd name="T25" fmla="*/ 5 h 30"/>
                    <a:gd name="T26" fmla="*/ 12 w 34"/>
                    <a:gd name="T27" fmla="*/ 1 h 30"/>
                    <a:gd name="T28" fmla="*/ 15 w 34"/>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0">
                      <a:moveTo>
                        <a:pt x="15" y="1"/>
                      </a:moveTo>
                      <a:cubicBezTo>
                        <a:pt x="19" y="4"/>
                        <a:pt x="27" y="0"/>
                        <a:pt x="28" y="8"/>
                      </a:cubicBezTo>
                      <a:cubicBezTo>
                        <a:pt x="28" y="13"/>
                        <a:pt x="32" y="10"/>
                        <a:pt x="34" y="11"/>
                      </a:cubicBezTo>
                      <a:cubicBezTo>
                        <a:pt x="32" y="18"/>
                        <a:pt x="26" y="17"/>
                        <a:pt x="21" y="17"/>
                      </a:cubicBezTo>
                      <a:cubicBezTo>
                        <a:pt x="19" y="16"/>
                        <a:pt x="15" y="15"/>
                        <a:pt x="16" y="17"/>
                      </a:cubicBezTo>
                      <a:cubicBezTo>
                        <a:pt x="16" y="30"/>
                        <a:pt x="9" y="22"/>
                        <a:pt x="5" y="22"/>
                      </a:cubicBezTo>
                      <a:cubicBezTo>
                        <a:pt x="4" y="22"/>
                        <a:pt x="3" y="22"/>
                        <a:pt x="3" y="22"/>
                      </a:cubicBezTo>
                      <a:cubicBezTo>
                        <a:pt x="2" y="21"/>
                        <a:pt x="1" y="21"/>
                        <a:pt x="1" y="19"/>
                      </a:cubicBezTo>
                      <a:cubicBezTo>
                        <a:pt x="1" y="17"/>
                        <a:pt x="1" y="15"/>
                        <a:pt x="0" y="12"/>
                      </a:cubicBezTo>
                      <a:cubicBezTo>
                        <a:pt x="0" y="12"/>
                        <a:pt x="0" y="11"/>
                        <a:pt x="0" y="10"/>
                      </a:cubicBezTo>
                      <a:cubicBezTo>
                        <a:pt x="1" y="8"/>
                        <a:pt x="2" y="8"/>
                        <a:pt x="3" y="7"/>
                      </a:cubicBezTo>
                      <a:cubicBezTo>
                        <a:pt x="4" y="6"/>
                        <a:pt x="5" y="10"/>
                        <a:pt x="6" y="7"/>
                      </a:cubicBezTo>
                      <a:cubicBezTo>
                        <a:pt x="6" y="6"/>
                        <a:pt x="7" y="6"/>
                        <a:pt x="7" y="5"/>
                      </a:cubicBezTo>
                      <a:cubicBezTo>
                        <a:pt x="9" y="4"/>
                        <a:pt x="10" y="2"/>
                        <a:pt x="12" y="1"/>
                      </a:cubicBezTo>
                      <a:cubicBezTo>
                        <a:pt x="13" y="1"/>
                        <a:pt x="14" y="1"/>
                        <a:pt x="15" y="1"/>
                      </a:cubicBezTo>
                      <a:close/>
                    </a:path>
                  </a:pathLst>
                </a:custGeom>
                <a:solidFill>
                  <a:srgbClr val="B0AE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683"/>
                <p:cNvSpPr/>
                <p:nvPr userDrawn="1"/>
              </p:nvSpPr>
              <p:spPr bwMode="auto">
                <a:xfrm>
                  <a:off x="5564" y="373"/>
                  <a:ext cx="22" cy="17"/>
                </a:xfrm>
                <a:custGeom>
                  <a:avLst/>
                  <a:gdLst>
                    <a:gd name="T0" fmla="*/ 0 w 19"/>
                    <a:gd name="T1" fmla="*/ 13 h 15"/>
                    <a:gd name="T2" fmla="*/ 16 w 19"/>
                    <a:gd name="T3" fmla="*/ 1 h 15"/>
                    <a:gd name="T4" fmla="*/ 19 w 19"/>
                    <a:gd name="T5" fmla="*/ 3 h 15"/>
                    <a:gd name="T6" fmla="*/ 14 w 19"/>
                    <a:gd name="T7" fmla="*/ 7 h 15"/>
                    <a:gd name="T8" fmla="*/ 0 w 19"/>
                    <a:gd name="T9" fmla="*/ 13 h 15"/>
                  </a:gdLst>
                  <a:ahLst/>
                  <a:cxnLst>
                    <a:cxn ang="0">
                      <a:pos x="T0" y="T1"/>
                    </a:cxn>
                    <a:cxn ang="0">
                      <a:pos x="T2" y="T3"/>
                    </a:cxn>
                    <a:cxn ang="0">
                      <a:pos x="T4" y="T5"/>
                    </a:cxn>
                    <a:cxn ang="0">
                      <a:pos x="T6" y="T7"/>
                    </a:cxn>
                    <a:cxn ang="0">
                      <a:pos x="T8" y="T9"/>
                    </a:cxn>
                  </a:cxnLst>
                  <a:rect l="0" t="0" r="r" b="b"/>
                  <a:pathLst>
                    <a:path w="19" h="15">
                      <a:moveTo>
                        <a:pt x="0" y="13"/>
                      </a:moveTo>
                      <a:cubicBezTo>
                        <a:pt x="4" y="7"/>
                        <a:pt x="7" y="0"/>
                        <a:pt x="16" y="1"/>
                      </a:cubicBezTo>
                      <a:cubicBezTo>
                        <a:pt x="17" y="1"/>
                        <a:pt x="18" y="2"/>
                        <a:pt x="19" y="3"/>
                      </a:cubicBezTo>
                      <a:cubicBezTo>
                        <a:pt x="17" y="4"/>
                        <a:pt x="15" y="5"/>
                        <a:pt x="14" y="7"/>
                      </a:cubicBezTo>
                      <a:cubicBezTo>
                        <a:pt x="10" y="15"/>
                        <a:pt x="10" y="15"/>
                        <a:pt x="0" y="13"/>
                      </a:cubicBezTo>
                      <a:close/>
                    </a:path>
                  </a:pathLst>
                </a:custGeom>
                <a:solidFill>
                  <a:srgbClr val="B0AE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684"/>
                <p:cNvSpPr/>
                <p:nvPr userDrawn="1"/>
              </p:nvSpPr>
              <p:spPr bwMode="auto">
                <a:xfrm>
                  <a:off x="5510" y="390"/>
                  <a:ext cx="19" cy="15"/>
                </a:xfrm>
                <a:custGeom>
                  <a:avLst/>
                  <a:gdLst>
                    <a:gd name="T0" fmla="*/ 15 w 16"/>
                    <a:gd name="T1" fmla="*/ 6 h 13"/>
                    <a:gd name="T2" fmla="*/ 16 w 16"/>
                    <a:gd name="T3" fmla="*/ 9 h 13"/>
                    <a:gd name="T4" fmla="*/ 7 w 16"/>
                    <a:gd name="T5" fmla="*/ 12 h 13"/>
                    <a:gd name="T6" fmla="*/ 1 w 16"/>
                    <a:gd name="T7" fmla="*/ 10 h 13"/>
                    <a:gd name="T8" fmla="*/ 0 w 16"/>
                    <a:gd name="T9" fmla="*/ 8 h 13"/>
                    <a:gd name="T10" fmla="*/ 9 w 16"/>
                    <a:gd name="T11" fmla="*/ 0 h 13"/>
                    <a:gd name="T12" fmla="*/ 15 w 16"/>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6" h="13">
                      <a:moveTo>
                        <a:pt x="15" y="6"/>
                      </a:moveTo>
                      <a:cubicBezTo>
                        <a:pt x="15" y="7"/>
                        <a:pt x="15" y="8"/>
                        <a:pt x="16" y="9"/>
                      </a:cubicBezTo>
                      <a:cubicBezTo>
                        <a:pt x="13" y="10"/>
                        <a:pt x="10" y="11"/>
                        <a:pt x="7" y="12"/>
                      </a:cubicBezTo>
                      <a:cubicBezTo>
                        <a:pt x="4" y="13"/>
                        <a:pt x="2" y="12"/>
                        <a:pt x="1" y="10"/>
                      </a:cubicBezTo>
                      <a:cubicBezTo>
                        <a:pt x="1" y="9"/>
                        <a:pt x="0" y="9"/>
                        <a:pt x="0" y="8"/>
                      </a:cubicBezTo>
                      <a:cubicBezTo>
                        <a:pt x="0" y="2"/>
                        <a:pt x="4" y="0"/>
                        <a:pt x="9" y="0"/>
                      </a:cubicBezTo>
                      <a:cubicBezTo>
                        <a:pt x="9" y="4"/>
                        <a:pt x="14" y="4"/>
                        <a:pt x="15" y="6"/>
                      </a:cubicBezTo>
                      <a:close/>
                    </a:path>
                  </a:pathLst>
                </a:custGeom>
                <a:solidFill>
                  <a:srgbClr val="AEAE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685"/>
                <p:cNvSpPr/>
                <p:nvPr userDrawn="1"/>
              </p:nvSpPr>
              <p:spPr bwMode="auto">
                <a:xfrm>
                  <a:off x="5500" y="396"/>
                  <a:ext cx="11" cy="15"/>
                </a:xfrm>
                <a:custGeom>
                  <a:avLst/>
                  <a:gdLst>
                    <a:gd name="T0" fmla="*/ 3 w 10"/>
                    <a:gd name="T1" fmla="*/ 13 h 13"/>
                    <a:gd name="T2" fmla="*/ 1 w 10"/>
                    <a:gd name="T3" fmla="*/ 8 h 13"/>
                    <a:gd name="T4" fmla="*/ 0 w 10"/>
                    <a:gd name="T5" fmla="*/ 6 h 13"/>
                    <a:gd name="T6" fmla="*/ 3 w 10"/>
                    <a:gd name="T7" fmla="*/ 1 h 13"/>
                    <a:gd name="T8" fmla="*/ 6 w 10"/>
                    <a:gd name="T9" fmla="*/ 0 h 13"/>
                    <a:gd name="T10" fmla="*/ 10 w 10"/>
                    <a:gd name="T11" fmla="*/ 5 h 13"/>
                    <a:gd name="T12" fmla="*/ 10 w 10"/>
                    <a:gd name="T13" fmla="*/ 5 h 13"/>
                    <a:gd name="T14" fmla="*/ 3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3" y="13"/>
                      </a:moveTo>
                      <a:cubicBezTo>
                        <a:pt x="2" y="11"/>
                        <a:pt x="2" y="10"/>
                        <a:pt x="1" y="8"/>
                      </a:cubicBezTo>
                      <a:cubicBezTo>
                        <a:pt x="1" y="8"/>
                        <a:pt x="1" y="7"/>
                        <a:pt x="0" y="6"/>
                      </a:cubicBezTo>
                      <a:cubicBezTo>
                        <a:pt x="0" y="4"/>
                        <a:pt x="1" y="2"/>
                        <a:pt x="3" y="1"/>
                      </a:cubicBezTo>
                      <a:cubicBezTo>
                        <a:pt x="4" y="0"/>
                        <a:pt x="5" y="0"/>
                        <a:pt x="6" y="0"/>
                      </a:cubicBezTo>
                      <a:cubicBezTo>
                        <a:pt x="8" y="1"/>
                        <a:pt x="10" y="2"/>
                        <a:pt x="10" y="5"/>
                      </a:cubicBezTo>
                      <a:cubicBezTo>
                        <a:pt x="10" y="5"/>
                        <a:pt x="10" y="5"/>
                        <a:pt x="10" y="5"/>
                      </a:cubicBezTo>
                      <a:cubicBezTo>
                        <a:pt x="5" y="6"/>
                        <a:pt x="4" y="9"/>
                        <a:pt x="3" y="13"/>
                      </a:cubicBezTo>
                      <a:close/>
                    </a:path>
                  </a:pathLst>
                </a:custGeom>
                <a:solidFill>
                  <a:srgbClr val="AEAE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686"/>
                <p:cNvSpPr/>
                <p:nvPr userDrawn="1"/>
              </p:nvSpPr>
              <p:spPr bwMode="auto">
                <a:xfrm>
                  <a:off x="5538" y="416"/>
                  <a:ext cx="1" cy="1"/>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0"/>
                        <a:pt x="1" y="0"/>
                        <a:pt x="0" y="1"/>
                      </a:cubicBezTo>
                      <a:close/>
                    </a:path>
                  </a:pathLst>
                </a:custGeom>
                <a:solidFill>
                  <a:srgbClr val="B0AE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687"/>
                <p:cNvSpPr/>
                <p:nvPr userDrawn="1"/>
              </p:nvSpPr>
              <p:spPr bwMode="auto">
                <a:xfrm>
                  <a:off x="5441" y="467"/>
                  <a:ext cx="3" cy="1"/>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A5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688"/>
                <p:cNvSpPr/>
                <p:nvPr userDrawn="1"/>
              </p:nvSpPr>
              <p:spPr bwMode="auto">
                <a:xfrm>
                  <a:off x="5330" y="517"/>
                  <a:ext cx="46" cy="63"/>
                </a:xfrm>
                <a:custGeom>
                  <a:avLst/>
                  <a:gdLst>
                    <a:gd name="T0" fmla="*/ 2 w 40"/>
                    <a:gd name="T1" fmla="*/ 0 h 54"/>
                    <a:gd name="T2" fmla="*/ 8 w 40"/>
                    <a:gd name="T3" fmla="*/ 2 h 54"/>
                    <a:gd name="T4" fmla="*/ 10 w 40"/>
                    <a:gd name="T5" fmla="*/ 2 h 54"/>
                    <a:gd name="T6" fmla="*/ 11 w 40"/>
                    <a:gd name="T7" fmla="*/ 3 h 54"/>
                    <a:gd name="T8" fmla="*/ 14 w 40"/>
                    <a:gd name="T9" fmla="*/ 5 h 54"/>
                    <a:gd name="T10" fmla="*/ 17 w 40"/>
                    <a:gd name="T11" fmla="*/ 6 h 54"/>
                    <a:gd name="T12" fmla="*/ 40 w 40"/>
                    <a:gd name="T13" fmla="*/ 48 h 54"/>
                    <a:gd name="T14" fmla="*/ 33 w 40"/>
                    <a:gd name="T15" fmla="*/ 54 h 54"/>
                    <a:gd name="T16" fmla="*/ 32 w 40"/>
                    <a:gd name="T17" fmla="*/ 53 h 54"/>
                    <a:gd name="T18" fmla="*/ 31 w 40"/>
                    <a:gd name="T19" fmla="*/ 51 h 54"/>
                    <a:gd name="T20" fmla="*/ 22 w 40"/>
                    <a:gd name="T21" fmla="*/ 23 h 54"/>
                    <a:gd name="T22" fmla="*/ 14 w 40"/>
                    <a:gd name="T23" fmla="*/ 23 h 54"/>
                    <a:gd name="T24" fmla="*/ 10 w 40"/>
                    <a:gd name="T25" fmla="*/ 24 h 54"/>
                    <a:gd name="T26" fmla="*/ 9 w 40"/>
                    <a:gd name="T27" fmla="*/ 23 h 54"/>
                    <a:gd name="T28" fmla="*/ 7 w 40"/>
                    <a:gd name="T29" fmla="*/ 12 h 54"/>
                    <a:gd name="T30" fmla="*/ 2 w 40"/>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2" y="0"/>
                      </a:moveTo>
                      <a:cubicBezTo>
                        <a:pt x="4" y="1"/>
                        <a:pt x="6" y="1"/>
                        <a:pt x="8" y="2"/>
                      </a:cubicBezTo>
                      <a:cubicBezTo>
                        <a:pt x="9" y="2"/>
                        <a:pt x="10" y="2"/>
                        <a:pt x="10" y="2"/>
                      </a:cubicBezTo>
                      <a:cubicBezTo>
                        <a:pt x="11" y="2"/>
                        <a:pt x="11" y="2"/>
                        <a:pt x="11" y="3"/>
                      </a:cubicBezTo>
                      <a:cubicBezTo>
                        <a:pt x="12" y="4"/>
                        <a:pt x="13" y="4"/>
                        <a:pt x="14" y="5"/>
                      </a:cubicBezTo>
                      <a:cubicBezTo>
                        <a:pt x="15" y="5"/>
                        <a:pt x="16" y="6"/>
                        <a:pt x="17" y="6"/>
                      </a:cubicBezTo>
                      <a:cubicBezTo>
                        <a:pt x="26" y="20"/>
                        <a:pt x="35" y="33"/>
                        <a:pt x="40" y="48"/>
                      </a:cubicBezTo>
                      <a:cubicBezTo>
                        <a:pt x="38" y="51"/>
                        <a:pt x="36" y="53"/>
                        <a:pt x="33" y="54"/>
                      </a:cubicBezTo>
                      <a:cubicBezTo>
                        <a:pt x="32" y="54"/>
                        <a:pt x="32" y="53"/>
                        <a:pt x="32" y="53"/>
                      </a:cubicBezTo>
                      <a:cubicBezTo>
                        <a:pt x="31" y="53"/>
                        <a:pt x="31" y="52"/>
                        <a:pt x="31" y="51"/>
                      </a:cubicBezTo>
                      <a:cubicBezTo>
                        <a:pt x="32" y="41"/>
                        <a:pt x="25" y="32"/>
                        <a:pt x="22" y="23"/>
                      </a:cubicBezTo>
                      <a:cubicBezTo>
                        <a:pt x="20" y="20"/>
                        <a:pt x="17" y="22"/>
                        <a:pt x="14" y="23"/>
                      </a:cubicBezTo>
                      <a:cubicBezTo>
                        <a:pt x="13" y="25"/>
                        <a:pt x="12" y="25"/>
                        <a:pt x="10" y="24"/>
                      </a:cubicBezTo>
                      <a:cubicBezTo>
                        <a:pt x="10" y="24"/>
                        <a:pt x="9" y="23"/>
                        <a:pt x="9" y="23"/>
                      </a:cubicBezTo>
                      <a:cubicBezTo>
                        <a:pt x="11" y="18"/>
                        <a:pt x="11" y="15"/>
                        <a:pt x="7" y="12"/>
                      </a:cubicBezTo>
                      <a:cubicBezTo>
                        <a:pt x="3" y="9"/>
                        <a:pt x="0" y="5"/>
                        <a:pt x="2" y="0"/>
                      </a:cubicBezTo>
                      <a:close/>
                    </a:path>
                  </a:pathLst>
                </a:custGeom>
                <a:solidFill>
                  <a:srgbClr val="5E6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689"/>
                <p:cNvSpPr/>
                <p:nvPr userDrawn="1"/>
              </p:nvSpPr>
              <p:spPr bwMode="auto">
                <a:xfrm>
                  <a:off x="5343" y="521"/>
                  <a:ext cx="3" cy="2"/>
                </a:xfrm>
                <a:custGeom>
                  <a:avLst/>
                  <a:gdLst>
                    <a:gd name="T0" fmla="*/ 3 w 3"/>
                    <a:gd name="T1" fmla="*/ 2 h 2"/>
                    <a:gd name="T2" fmla="*/ 0 w 3"/>
                    <a:gd name="T3" fmla="*/ 0 h 2"/>
                    <a:gd name="T4" fmla="*/ 3 w 3"/>
                    <a:gd name="T5" fmla="*/ 0 h 2"/>
                    <a:gd name="T6" fmla="*/ 3 w 3"/>
                    <a:gd name="T7" fmla="*/ 2 h 2"/>
                  </a:gdLst>
                  <a:ahLst/>
                  <a:cxnLst>
                    <a:cxn ang="0">
                      <a:pos x="T0" y="T1"/>
                    </a:cxn>
                    <a:cxn ang="0">
                      <a:pos x="T2" y="T3"/>
                    </a:cxn>
                    <a:cxn ang="0">
                      <a:pos x="T4" y="T5"/>
                    </a:cxn>
                    <a:cxn ang="0">
                      <a:pos x="T6" y="T7"/>
                    </a:cxn>
                  </a:cxnLst>
                  <a:rect l="0" t="0" r="r" b="b"/>
                  <a:pathLst>
                    <a:path w="3" h="2">
                      <a:moveTo>
                        <a:pt x="3" y="2"/>
                      </a:moveTo>
                      <a:cubicBezTo>
                        <a:pt x="2" y="2"/>
                        <a:pt x="1" y="1"/>
                        <a:pt x="0" y="0"/>
                      </a:cubicBezTo>
                      <a:cubicBezTo>
                        <a:pt x="1" y="0"/>
                        <a:pt x="2" y="0"/>
                        <a:pt x="3" y="0"/>
                      </a:cubicBezTo>
                      <a:cubicBezTo>
                        <a:pt x="3" y="1"/>
                        <a:pt x="3" y="1"/>
                        <a:pt x="3" y="2"/>
                      </a:cubicBezTo>
                      <a:close/>
                    </a:path>
                  </a:pathLst>
                </a:custGeom>
                <a:solidFill>
                  <a:srgbClr val="6164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690"/>
                <p:cNvSpPr/>
                <p:nvPr userDrawn="1"/>
              </p:nvSpPr>
              <p:spPr bwMode="auto">
                <a:xfrm>
                  <a:off x="5536" y="724"/>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1"/>
                        <a:pt x="0" y="2"/>
                        <a:pt x="0" y="3"/>
                      </a:cubicBezTo>
                      <a:cubicBezTo>
                        <a:pt x="0" y="2"/>
                        <a:pt x="0" y="1"/>
                        <a:pt x="1" y="0"/>
                      </a:cubicBezTo>
                      <a:close/>
                    </a:path>
                  </a:pathLst>
                </a:custGeom>
                <a:solidFill>
                  <a:srgbClr val="E8EA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691"/>
                <p:cNvSpPr/>
                <p:nvPr userDrawn="1"/>
              </p:nvSpPr>
              <p:spPr bwMode="auto">
                <a:xfrm>
                  <a:off x="5468" y="708"/>
                  <a:ext cx="5" cy="3"/>
                </a:xfrm>
                <a:custGeom>
                  <a:avLst/>
                  <a:gdLst>
                    <a:gd name="T0" fmla="*/ 0 w 5"/>
                    <a:gd name="T1" fmla="*/ 1 h 3"/>
                    <a:gd name="T2" fmla="*/ 5 w 5"/>
                    <a:gd name="T3" fmla="*/ 3 h 3"/>
                    <a:gd name="T4" fmla="*/ 0 w 5"/>
                    <a:gd name="T5" fmla="*/ 1 h 3"/>
                  </a:gdLst>
                  <a:ahLst/>
                  <a:cxnLst>
                    <a:cxn ang="0">
                      <a:pos x="T0" y="T1"/>
                    </a:cxn>
                    <a:cxn ang="0">
                      <a:pos x="T2" y="T3"/>
                    </a:cxn>
                    <a:cxn ang="0">
                      <a:pos x="T4" y="T5"/>
                    </a:cxn>
                  </a:cxnLst>
                  <a:rect l="0" t="0" r="r" b="b"/>
                  <a:pathLst>
                    <a:path w="5" h="3">
                      <a:moveTo>
                        <a:pt x="0" y="1"/>
                      </a:moveTo>
                      <a:cubicBezTo>
                        <a:pt x="3" y="0"/>
                        <a:pt x="4" y="2"/>
                        <a:pt x="5" y="3"/>
                      </a:cubicBezTo>
                      <a:cubicBezTo>
                        <a:pt x="2" y="3"/>
                        <a:pt x="1" y="2"/>
                        <a:pt x="0" y="1"/>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692"/>
                <p:cNvSpPr/>
                <p:nvPr userDrawn="1"/>
              </p:nvSpPr>
              <p:spPr bwMode="auto">
                <a:xfrm>
                  <a:off x="5473" y="711"/>
                  <a:ext cx="4" cy="2"/>
                </a:xfrm>
                <a:custGeom>
                  <a:avLst/>
                  <a:gdLst>
                    <a:gd name="T0" fmla="*/ 0 w 3"/>
                    <a:gd name="T1" fmla="*/ 0 h 2"/>
                    <a:gd name="T2" fmla="*/ 3 w 3"/>
                    <a:gd name="T3" fmla="*/ 2 h 2"/>
                    <a:gd name="T4" fmla="*/ 1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2" y="1"/>
                        <a:pt x="3" y="2"/>
                      </a:cubicBezTo>
                      <a:cubicBezTo>
                        <a:pt x="2" y="2"/>
                        <a:pt x="1" y="2"/>
                        <a:pt x="1" y="2"/>
                      </a:cubicBezTo>
                      <a:cubicBezTo>
                        <a:pt x="0" y="2"/>
                        <a:pt x="0" y="1"/>
                        <a:pt x="0" y="0"/>
                      </a:cubicBezTo>
                      <a:close/>
                    </a:path>
                  </a:pathLst>
                </a:custGeom>
                <a:solidFill>
                  <a:srgbClr val="333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693"/>
                <p:cNvSpPr/>
                <p:nvPr userDrawn="1"/>
              </p:nvSpPr>
              <p:spPr bwMode="auto">
                <a:xfrm>
                  <a:off x="5388" y="585"/>
                  <a:ext cx="29" cy="46"/>
                </a:xfrm>
                <a:custGeom>
                  <a:avLst/>
                  <a:gdLst>
                    <a:gd name="T0" fmla="*/ 25 w 25"/>
                    <a:gd name="T1" fmla="*/ 40 h 40"/>
                    <a:gd name="T2" fmla="*/ 11 w 25"/>
                    <a:gd name="T3" fmla="*/ 26 h 40"/>
                    <a:gd name="T4" fmla="*/ 0 w 25"/>
                    <a:gd name="T5" fmla="*/ 0 h 40"/>
                    <a:gd name="T6" fmla="*/ 10 w 25"/>
                    <a:gd name="T7" fmla="*/ 13 h 40"/>
                    <a:gd name="T8" fmla="*/ 25 w 25"/>
                    <a:gd name="T9" fmla="*/ 40 h 40"/>
                  </a:gdLst>
                  <a:ahLst/>
                  <a:cxnLst>
                    <a:cxn ang="0">
                      <a:pos x="T0" y="T1"/>
                    </a:cxn>
                    <a:cxn ang="0">
                      <a:pos x="T2" y="T3"/>
                    </a:cxn>
                    <a:cxn ang="0">
                      <a:pos x="T4" y="T5"/>
                    </a:cxn>
                    <a:cxn ang="0">
                      <a:pos x="T6" y="T7"/>
                    </a:cxn>
                    <a:cxn ang="0">
                      <a:pos x="T8" y="T9"/>
                    </a:cxn>
                  </a:cxnLst>
                  <a:rect l="0" t="0" r="r" b="b"/>
                  <a:pathLst>
                    <a:path w="25" h="40">
                      <a:moveTo>
                        <a:pt x="25" y="40"/>
                      </a:moveTo>
                      <a:cubicBezTo>
                        <a:pt x="17" y="38"/>
                        <a:pt x="14" y="32"/>
                        <a:pt x="11" y="26"/>
                      </a:cubicBezTo>
                      <a:cubicBezTo>
                        <a:pt x="7" y="17"/>
                        <a:pt x="4" y="8"/>
                        <a:pt x="0" y="0"/>
                      </a:cubicBezTo>
                      <a:cubicBezTo>
                        <a:pt x="6" y="2"/>
                        <a:pt x="7" y="9"/>
                        <a:pt x="10" y="13"/>
                      </a:cubicBezTo>
                      <a:cubicBezTo>
                        <a:pt x="14" y="23"/>
                        <a:pt x="19" y="32"/>
                        <a:pt x="25" y="40"/>
                      </a:cubicBezTo>
                      <a:close/>
                    </a:path>
                  </a:pathLst>
                </a:custGeom>
                <a:solidFill>
                  <a:srgbClr val="393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694"/>
                <p:cNvSpPr/>
                <p:nvPr userDrawn="1"/>
              </p:nvSpPr>
              <p:spPr bwMode="auto">
                <a:xfrm>
                  <a:off x="5376" y="583"/>
                  <a:ext cx="9" cy="4"/>
                </a:xfrm>
                <a:custGeom>
                  <a:avLst/>
                  <a:gdLst>
                    <a:gd name="T0" fmla="*/ 7 w 7"/>
                    <a:gd name="T1" fmla="*/ 1 h 3"/>
                    <a:gd name="T2" fmla="*/ 0 w 7"/>
                    <a:gd name="T3" fmla="*/ 3 h 3"/>
                    <a:gd name="T4" fmla="*/ 7 w 7"/>
                    <a:gd name="T5" fmla="*/ 1 h 3"/>
                  </a:gdLst>
                  <a:ahLst/>
                  <a:cxnLst>
                    <a:cxn ang="0">
                      <a:pos x="T0" y="T1"/>
                    </a:cxn>
                    <a:cxn ang="0">
                      <a:pos x="T2" y="T3"/>
                    </a:cxn>
                    <a:cxn ang="0">
                      <a:pos x="T4" y="T5"/>
                    </a:cxn>
                  </a:cxnLst>
                  <a:rect l="0" t="0" r="r" b="b"/>
                  <a:pathLst>
                    <a:path w="7" h="3">
                      <a:moveTo>
                        <a:pt x="7" y="1"/>
                      </a:moveTo>
                      <a:cubicBezTo>
                        <a:pt x="4" y="2"/>
                        <a:pt x="2" y="2"/>
                        <a:pt x="0" y="3"/>
                      </a:cubicBezTo>
                      <a:cubicBezTo>
                        <a:pt x="2" y="1"/>
                        <a:pt x="4" y="0"/>
                        <a:pt x="7" y="1"/>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695"/>
                <p:cNvSpPr/>
                <p:nvPr userDrawn="1"/>
              </p:nvSpPr>
              <p:spPr bwMode="auto">
                <a:xfrm>
                  <a:off x="5385" y="583"/>
                  <a:ext cx="3" cy="2"/>
                </a:xfrm>
                <a:custGeom>
                  <a:avLst/>
                  <a:gdLst>
                    <a:gd name="T0" fmla="*/ 3 w 3"/>
                    <a:gd name="T1" fmla="*/ 2 h 2"/>
                    <a:gd name="T2" fmla="*/ 0 w 3"/>
                    <a:gd name="T3" fmla="*/ 1 h 2"/>
                    <a:gd name="T4" fmla="*/ 3 w 3"/>
                    <a:gd name="T5" fmla="*/ 2 h 2"/>
                  </a:gdLst>
                  <a:ahLst/>
                  <a:cxnLst>
                    <a:cxn ang="0">
                      <a:pos x="T0" y="T1"/>
                    </a:cxn>
                    <a:cxn ang="0">
                      <a:pos x="T2" y="T3"/>
                    </a:cxn>
                    <a:cxn ang="0">
                      <a:pos x="T4" y="T5"/>
                    </a:cxn>
                  </a:cxnLst>
                  <a:rect l="0" t="0" r="r" b="b"/>
                  <a:pathLst>
                    <a:path w="3" h="2">
                      <a:moveTo>
                        <a:pt x="3" y="2"/>
                      </a:moveTo>
                      <a:cubicBezTo>
                        <a:pt x="2" y="2"/>
                        <a:pt x="1" y="2"/>
                        <a:pt x="0" y="1"/>
                      </a:cubicBezTo>
                      <a:cubicBezTo>
                        <a:pt x="1" y="0"/>
                        <a:pt x="2" y="0"/>
                        <a:pt x="3" y="2"/>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696"/>
                <p:cNvSpPr/>
                <p:nvPr userDrawn="1"/>
              </p:nvSpPr>
              <p:spPr bwMode="auto">
                <a:xfrm>
                  <a:off x="5374" y="587"/>
                  <a:ext cx="2" cy="3"/>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3"/>
                        <a:pt x="1" y="2"/>
                        <a:pt x="0" y="1"/>
                      </a:cubicBezTo>
                      <a:cubicBezTo>
                        <a:pt x="0" y="0"/>
                        <a:pt x="1" y="0"/>
                        <a:pt x="2" y="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697"/>
                <p:cNvSpPr/>
                <p:nvPr userDrawn="1"/>
              </p:nvSpPr>
              <p:spPr bwMode="auto">
                <a:xfrm>
                  <a:off x="5492" y="134"/>
                  <a:ext cx="55" cy="114"/>
                </a:xfrm>
                <a:custGeom>
                  <a:avLst/>
                  <a:gdLst>
                    <a:gd name="T0" fmla="*/ 1 w 48"/>
                    <a:gd name="T1" fmla="*/ 83 h 99"/>
                    <a:gd name="T2" fmla="*/ 9 w 48"/>
                    <a:gd name="T3" fmla="*/ 67 h 99"/>
                    <a:gd name="T4" fmla="*/ 35 w 48"/>
                    <a:gd name="T5" fmla="*/ 18 h 99"/>
                    <a:gd name="T6" fmla="*/ 48 w 48"/>
                    <a:gd name="T7" fmla="*/ 0 h 99"/>
                    <a:gd name="T8" fmla="*/ 40 w 48"/>
                    <a:gd name="T9" fmla="*/ 27 h 99"/>
                    <a:gd name="T10" fmla="*/ 24 w 48"/>
                    <a:gd name="T11" fmla="*/ 71 h 99"/>
                    <a:gd name="T12" fmla="*/ 13 w 48"/>
                    <a:gd name="T13" fmla="*/ 95 h 99"/>
                    <a:gd name="T14" fmla="*/ 2 w 48"/>
                    <a:gd name="T15" fmla="*/ 94 h 99"/>
                    <a:gd name="T16" fmla="*/ 1 w 48"/>
                    <a:gd name="T17" fmla="*/ 91 h 99"/>
                    <a:gd name="T18" fmla="*/ 0 w 48"/>
                    <a:gd name="T19" fmla="*/ 86 h 99"/>
                    <a:gd name="T20" fmla="*/ 1 w 48"/>
                    <a:gd name="T21"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99">
                      <a:moveTo>
                        <a:pt x="1" y="83"/>
                      </a:moveTo>
                      <a:cubicBezTo>
                        <a:pt x="4" y="77"/>
                        <a:pt x="6" y="72"/>
                        <a:pt x="9" y="67"/>
                      </a:cubicBezTo>
                      <a:cubicBezTo>
                        <a:pt x="14" y="49"/>
                        <a:pt x="25" y="33"/>
                        <a:pt x="35" y="18"/>
                      </a:cubicBezTo>
                      <a:cubicBezTo>
                        <a:pt x="40" y="12"/>
                        <a:pt x="44" y="6"/>
                        <a:pt x="48" y="0"/>
                      </a:cubicBezTo>
                      <a:cubicBezTo>
                        <a:pt x="48" y="10"/>
                        <a:pt x="43" y="18"/>
                        <a:pt x="40" y="27"/>
                      </a:cubicBezTo>
                      <a:cubicBezTo>
                        <a:pt x="37" y="43"/>
                        <a:pt x="31" y="57"/>
                        <a:pt x="24" y="71"/>
                      </a:cubicBezTo>
                      <a:cubicBezTo>
                        <a:pt x="18" y="78"/>
                        <a:pt x="17" y="87"/>
                        <a:pt x="13" y="95"/>
                      </a:cubicBezTo>
                      <a:cubicBezTo>
                        <a:pt x="9" y="99"/>
                        <a:pt x="6" y="95"/>
                        <a:pt x="2" y="94"/>
                      </a:cubicBezTo>
                      <a:cubicBezTo>
                        <a:pt x="2" y="93"/>
                        <a:pt x="1" y="92"/>
                        <a:pt x="1" y="91"/>
                      </a:cubicBezTo>
                      <a:cubicBezTo>
                        <a:pt x="0" y="89"/>
                        <a:pt x="0" y="87"/>
                        <a:pt x="0" y="86"/>
                      </a:cubicBezTo>
                      <a:cubicBezTo>
                        <a:pt x="0" y="85"/>
                        <a:pt x="0" y="84"/>
                        <a:pt x="1" y="83"/>
                      </a:cubicBezTo>
                      <a:close/>
                    </a:path>
                  </a:pathLst>
                </a:custGeom>
                <a:solidFill>
                  <a:srgbClr val="A2A1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698"/>
                <p:cNvSpPr/>
                <p:nvPr userDrawn="1"/>
              </p:nvSpPr>
              <p:spPr bwMode="auto">
                <a:xfrm>
                  <a:off x="5423" y="257"/>
                  <a:ext cx="72" cy="90"/>
                </a:xfrm>
                <a:custGeom>
                  <a:avLst/>
                  <a:gdLst>
                    <a:gd name="T0" fmla="*/ 23 w 63"/>
                    <a:gd name="T1" fmla="*/ 69 h 78"/>
                    <a:gd name="T2" fmla="*/ 1 w 63"/>
                    <a:gd name="T3" fmla="*/ 78 h 78"/>
                    <a:gd name="T4" fmla="*/ 0 w 63"/>
                    <a:gd name="T5" fmla="*/ 76 h 78"/>
                    <a:gd name="T6" fmla="*/ 10 w 63"/>
                    <a:gd name="T7" fmla="*/ 64 h 78"/>
                    <a:gd name="T8" fmla="*/ 23 w 63"/>
                    <a:gd name="T9" fmla="*/ 46 h 78"/>
                    <a:gd name="T10" fmla="*/ 29 w 63"/>
                    <a:gd name="T11" fmla="*/ 41 h 78"/>
                    <a:gd name="T12" fmla="*/ 34 w 63"/>
                    <a:gd name="T13" fmla="*/ 34 h 78"/>
                    <a:gd name="T14" fmla="*/ 36 w 63"/>
                    <a:gd name="T15" fmla="*/ 28 h 78"/>
                    <a:gd name="T16" fmla="*/ 36 w 63"/>
                    <a:gd name="T17" fmla="*/ 28 h 78"/>
                    <a:gd name="T18" fmla="*/ 45 w 63"/>
                    <a:gd name="T19" fmla="*/ 24 h 78"/>
                    <a:gd name="T20" fmla="*/ 40 w 63"/>
                    <a:gd name="T21" fmla="*/ 15 h 78"/>
                    <a:gd name="T22" fmla="*/ 40 w 63"/>
                    <a:gd name="T23" fmla="*/ 13 h 78"/>
                    <a:gd name="T24" fmla="*/ 48 w 63"/>
                    <a:gd name="T25" fmla="*/ 0 h 78"/>
                    <a:gd name="T26" fmla="*/ 49 w 63"/>
                    <a:gd name="T27" fmla="*/ 2 h 78"/>
                    <a:gd name="T28" fmla="*/ 63 w 63"/>
                    <a:gd name="T29" fmla="*/ 19 h 78"/>
                    <a:gd name="T30" fmla="*/ 49 w 63"/>
                    <a:gd name="T31" fmla="*/ 43 h 78"/>
                    <a:gd name="T32" fmla="*/ 45 w 63"/>
                    <a:gd name="T33" fmla="*/ 55 h 78"/>
                    <a:gd name="T34" fmla="*/ 38 w 63"/>
                    <a:gd name="T35" fmla="*/ 64 h 78"/>
                    <a:gd name="T36" fmla="*/ 33 w 63"/>
                    <a:gd name="T37" fmla="*/ 67 h 78"/>
                    <a:gd name="T38" fmla="*/ 30 w 63"/>
                    <a:gd name="T39" fmla="*/ 68 h 78"/>
                    <a:gd name="T40" fmla="*/ 23 w 63"/>
                    <a:gd name="T41"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78">
                      <a:moveTo>
                        <a:pt x="23" y="69"/>
                      </a:moveTo>
                      <a:cubicBezTo>
                        <a:pt x="15" y="71"/>
                        <a:pt x="8" y="73"/>
                        <a:pt x="1" y="78"/>
                      </a:cubicBezTo>
                      <a:cubicBezTo>
                        <a:pt x="1" y="78"/>
                        <a:pt x="0" y="77"/>
                        <a:pt x="0" y="76"/>
                      </a:cubicBezTo>
                      <a:cubicBezTo>
                        <a:pt x="4" y="72"/>
                        <a:pt x="7" y="68"/>
                        <a:pt x="10" y="64"/>
                      </a:cubicBezTo>
                      <a:cubicBezTo>
                        <a:pt x="25" y="60"/>
                        <a:pt x="27" y="58"/>
                        <a:pt x="23" y="46"/>
                      </a:cubicBezTo>
                      <a:cubicBezTo>
                        <a:pt x="24" y="43"/>
                        <a:pt x="27" y="42"/>
                        <a:pt x="29" y="41"/>
                      </a:cubicBezTo>
                      <a:cubicBezTo>
                        <a:pt x="32" y="40"/>
                        <a:pt x="33" y="37"/>
                        <a:pt x="34" y="34"/>
                      </a:cubicBezTo>
                      <a:cubicBezTo>
                        <a:pt x="39" y="34"/>
                        <a:pt x="35" y="30"/>
                        <a:pt x="36" y="28"/>
                      </a:cubicBezTo>
                      <a:cubicBezTo>
                        <a:pt x="36" y="28"/>
                        <a:pt x="36" y="28"/>
                        <a:pt x="36" y="28"/>
                      </a:cubicBezTo>
                      <a:cubicBezTo>
                        <a:pt x="38" y="24"/>
                        <a:pt x="42" y="26"/>
                        <a:pt x="45" y="24"/>
                      </a:cubicBezTo>
                      <a:cubicBezTo>
                        <a:pt x="44" y="21"/>
                        <a:pt x="39" y="19"/>
                        <a:pt x="40" y="15"/>
                      </a:cubicBezTo>
                      <a:cubicBezTo>
                        <a:pt x="40" y="14"/>
                        <a:pt x="40" y="14"/>
                        <a:pt x="40" y="13"/>
                      </a:cubicBezTo>
                      <a:cubicBezTo>
                        <a:pt x="46" y="11"/>
                        <a:pt x="43" y="3"/>
                        <a:pt x="48" y="0"/>
                      </a:cubicBezTo>
                      <a:cubicBezTo>
                        <a:pt x="48" y="1"/>
                        <a:pt x="49" y="1"/>
                        <a:pt x="49" y="2"/>
                      </a:cubicBezTo>
                      <a:cubicBezTo>
                        <a:pt x="51" y="9"/>
                        <a:pt x="55" y="16"/>
                        <a:pt x="63" y="19"/>
                      </a:cubicBezTo>
                      <a:cubicBezTo>
                        <a:pt x="58" y="27"/>
                        <a:pt x="54" y="35"/>
                        <a:pt x="49" y="43"/>
                      </a:cubicBezTo>
                      <a:cubicBezTo>
                        <a:pt x="47" y="47"/>
                        <a:pt x="45" y="50"/>
                        <a:pt x="45" y="55"/>
                      </a:cubicBezTo>
                      <a:cubicBezTo>
                        <a:pt x="43" y="58"/>
                        <a:pt x="42" y="62"/>
                        <a:pt x="38" y="64"/>
                      </a:cubicBezTo>
                      <a:cubicBezTo>
                        <a:pt x="37" y="65"/>
                        <a:pt x="35" y="66"/>
                        <a:pt x="33" y="67"/>
                      </a:cubicBezTo>
                      <a:cubicBezTo>
                        <a:pt x="32" y="67"/>
                        <a:pt x="31" y="68"/>
                        <a:pt x="30" y="68"/>
                      </a:cubicBezTo>
                      <a:cubicBezTo>
                        <a:pt x="28" y="68"/>
                        <a:pt x="25" y="68"/>
                        <a:pt x="23" y="69"/>
                      </a:cubicBezTo>
                      <a:close/>
                    </a:path>
                  </a:pathLst>
                </a:custGeom>
                <a:solidFill>
                  <a:srgbClr val="9F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699"/>
                <p:cNvSpPr/>
                <p:nvPr userDrawn="1"/>
              </p:nvSpPr>
              <p:spPr bwMode="auto">
                <a:xfrm>
                  <a:off x="5477" y="238"/>
                  <a:ext cx="30" cy="40"/>
                </a:xfrm>
                <a:custGeom>
                  <a:avLst/>
                  <a:gdLst>
                    <a:gd name="T0" fmla="*/ 16 w 26"/>
                    <a:gd name="T1" fmla="*/ 35 h 35"/>
                    <a:gd name="T2" fmla="*/ 15 w 26"/>
                    <a:gd name="T3" fmla="*/ 35 h 35"/>
                    <a:gd name="T4" fmla="*/ 4 w 26"/>
                    <a:gd name="T5" fmla="*/ 31 h 35"/>
                    <a:gd name="T6" fmla="*/ 2 w 26"/>
                    <a:gd name="T7" fmla="*/ 20 h 35"/>
                    <a:gd name="T8" fmla="*/ 1 w 26"/>
                    <a:gd name="T9" fmla="*/ 16 h 35"/>
                    <a:gd name="T10" fmla="*/ 3 w 26"/>
                    <a:gd name="T11" fmla="*/ 15 h 35"/>
                    <a:gd name="T12" fmla="*/ 5 w 26"/>
                    <a:gd name="T13" fmla="*/ 14 h 35"/>
                    <a:gd name="T14" fmla="*/ 5 w 26"/>
                    <a:gd name="T15" fmla="*/ 14 h 35"/>
                    <a:gd name="T16" fmla="*/ 14 w 26"/>
                    <a:gd name="T17" fmla="*/ 0 h 35"/>
                    <a:gd name="T18" fmla="*/ 26 w 26"/>
                    <a:gd name="T19" fmla="*/ 5 h 35"/>
                    <a:gd name="T20" fmla="*/ 16 w 26"/>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5">
                      <a:moveTo>
                        <a:pt x="16" y="35"/>
                      </a:moveTo>
                      <a:cubicBezTo>
                        <a:pt x="16" y="35"/>
                        <a:pt x="15" y="35"/>
                        <a:pt x="15" y="35"/>
                      </a:cubicBezTo>
                      <a:cubicBezTo>
                        <a:pt x="6" y="34"/>
                        <a:pt x="6" y="34"/>
                        <a:pt x="4" y="31"/>
                      </a:cubicBezTo>
                      <a:cubicBezTo>
                        <a:pt x="2" y="28"/>
                        <a:pt x="0" y="24"/>
                        <a:pt x="2" y="20"/>
                      </a:cubicBezTo>
                      <a:cubicBezTo>
                        <a:pt x="2" y="19"/>
                        <a:pt x="1" y="17"/>
                        <a:pt x="1" y="16"/>
                      </a:cubicBezTo>
                      <a:cubicBezTo>
                        <a:pt x="1" y="16"/>
                        <a:pt x="2" y="16"/>
                        <a:pt x="3" y="15"/>
                      </a:cubicBezTo>
                      <a:cubicBezTo>
                        <a:pt x="4" y="16"/>
                        <a:pt x="4" y="15"/>
                        <a:pt x="5" y="14"/>
                      </a:cubicBezTo>
                      <a:cubicBezTo>
                        <a:pt x="5" y="14"/>
                        <a:pt x="5" y="14"/>
                        <a:pt x="5" y="14"/>
                      </a:cubicBezTo>
                      <a:cubicBezTo>
                        <a:pt x="3" y="6"/>
                        <a:pt x="7" y="2"/>
                        <a:pt x="14" y="0"/>
                      </a:cubicBezTo>
                      <a:cubicBezTo>
                        <a:pt x="18" y="3"/>
                        <a:pt x="22" y="5"/>
                        <a:pt x="26" y="5"/>
                      </a:cubicBezTo>
                      <a:cubicBezTo>
                        <a:pt x="23" y="15"/>
                        <a:pt x="18" y="25"/>
                        <a:pt x="16" y="35"/>
                      </a:cubicBezTo>
                      <a:close/>
                    </a:path>
                  </a:pathLst>
                </a:custGeom>
                <a:solidFill>
                  <a:srgbClr val="AB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700"/>
                <p:cNvSpPr/>
                <p:nvPr userDrawn="1"/>
              </p:nvSpPr>
              <p:spPr bwMode="auto">
                <a:xfrm>
                  <a:off x="5465" y="320"/>
                  <a:ext cx="9" cy="12"/>
                </a:xfrm>
                <a:custGeom>
                  <a:avLst/>
                  <a:gdLst>
                    <a:gd name="T0" fmla="*/ 1 w 8"/>
                    <a:gd name="T1" fmla="*/ 8 h 10"/>
                    <a:gd name="T2" fmla="*/ 8 w 8"/>
                    <a:gd name="T3" fmla="*/ 0 h 10"/>
                    <a:gd name="T4" fmla="*/ 2 w 8"/>
                    <a:gd name="T5" fmla="*/ 10 h 10"/>
                    <a:gd name="T6" fmla="*/ 2 w 8"/>
                    <a:gd name="T7" fmla="*/ 10 h 10"/>
                    <a:gd name="T8" fmla="*/ 0 w 8"/>
                    <a:gd name="T9" fmla="*/ 9 h 10"/>
                    <a:gd name="T10" fmla="*/ 1 w 8"/>
                    <a:gd name="T11" fmla="*/ 8 h 10"/>
                  </a:gdLst>
                  <a:ahLst/>
                  <a:cxnLst>
                    <a:cxn ang="0">
                      <a:pos x="T0" y="T1"/>
                    </a:cxn>
                    <a:cxn ang="0">
                      <a:pos x="T2" y="T3"/>
                    </a:cxn>
                    <a:cxn ang="0">
                      <a:pos x="T4" y="T5"/>
                    </a:cxn>
                    <a:cxn ang="0">
                      <a:pos x="T6" y="T7"/>
                    </a:cxn>
                    <a:cxn ang="0">
                      <a:pos x="T8" y="T9"/>
                    </a:cxn>
                    <a:cxn ang="0">
                      <a:pos x="T10" y="T11"/>
                    </a:cxn>
                  </a:cxnLst>
                  <a:rect l="0" t="0" r="r" b="b"/>
                  <a:pathLst>
                    <a:path w="8" h="10">
                      <a:moveTo>
                        <a:pt x="1" y="8"/>
                      </a:moveTo>
                      <a:cubicBezTo>
                        <a:pt x="4" y="6"/>
                        <a:pt x="4" y="1"/>
                        <a:pt x="8" y="0"/>
                      </a:cubicBezTo>
                      <a:cubicBezTo>
                        <a:pt x="8" y="4"/>
                        <a:pt x="7" y="9"/>
                        <a:pt x="2" y="10"/>
                      </a:cubicBezTo>
                      <a:cubicBezTo>
                        <a:pt x="2" y="10"/>
                        <a:pt x="2" y="10"/>
                        <a:pt x="2" y="10"/>
                      </a:cubicBezTo>
                      <a:cubicBezTo>
                        <a:pt x="1" y="10"/>
                        <a:pt x="0" y="9"/>
                        <a:pt x="0" y="9"/>
                      </a:cubicBezTo>
                      <a:cubicBezTo>
                        <a:pt x="1" y="8"/>
                        <a:pt x="1" y="8"/>
                        <a:pt x="1" y="8"/>
                      </a:cubicBezTo>
                      <a:close/>
                    </a:path>
                  </a:pathLst>
                </a:custGeom>
                <a:solidFill>
                  <a:srgbClr val="D3D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701"/>
                <p:cNvSpPr/>
                <p:nvPr userDrawn="1"/>
              </p:nvSpPr>
              <p:spPr bwMode="auto">
                <a:xfrm>
                  <a:off x="5458" y="329"/>
                  <a:ext cx="10" cy="8"/>
                </a:xfrm>
                <a:custGeom>
                  <a:avLst/>
                  <a:gdLst>
                    <a:gd name="T0" fmla="*/ 7 w 8"/>
                    <a:gd name="T1" fmla="*/ 0 h 7"/>
                    <a:gd name="T2" fmla="*/ 8 w 8"/>
                    <a:gd name="T3" fmla="*/ 2 h 7"/>
                    <a:gd name="T4" fmla="*/ 2 w 8"/>
                    <a:gd name="T5" fmla="*/ 7 h 7"/>
                    <a:gd name="T6" fmla="*/ 1 w 8"/>
                    <a:gd name="T7" fmla="*/ 6 h 7"/>
                    <a:gd name="T8" fmla="*/ 0 w 8"/>
                    <a:gd name="T9" fmla="*/ 3 h 7"/>
                    <a:gd name="T10" fmla="*/ 7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7" y="0"/>
                      </a:moveTo>
                      <a:cubicBezTo>
                        <a:pt x="7" y="1"/>
                        <a:pt x="7" y="1"/>
                        <a:pt x="8" y="2"/>
                      </a:cubicBezTo>
                      <a:cubicBezTo>
                        <a:pt x="6" y="4"/>
                        <a:pt x="4" y="5"/>
                        <a:pt x="2" y="7"/>
                      </a:cubicBezTo>
                      <a:cubicBezTo>
                        <a:pt x="2" y="7"/>
                        <a:pt x="1" y="7"/>
                        <a:pt x="1" y="6"/>
                      </a:cubicBezTo>
                      <a:cubicBezTo>
                        <a:pt x="0" y="5"/>
                        <a:pt x="0" y="4"/>
                        <a:pt x="0" y="3"/>
                      </a:cubicBezTo>
                      <a:cubicBezTo>
                        <a:pt x="3" y="2"/>
                        <a:pt x="5" y="1"/>
                        <a:pt x="7" y="0"/>
                      </a:cubicBezTo>
                      <a:close/>
                    </a:path>
                  </a:pathLst>
                </a:custGeom>
                <a:solidFill>
                  <a:srgbClr val="ABA7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702"/>
                <p:cNvSpPr/>
                <p:nvPr userDrawn="1"/>
              </p:nvSpPr>
              <p:spPr bwMode="auto">
                <a:xfrm>
                  <a:off x="5455" y="336"/>
                  <a:ext cx="6" cy="6"/>
                </a:xfrm>
                <a:custGeom>
                  <a:avLst/>
                  <a:gdLst>
                    <a:gd name="T0" fmla="*/ 5 w 5"/>
                    <a:gd name="T1" fmla="*/ 1 h 5"/>
                    <a:gd name="T2" fmla="*/ 2 w 5"/>
                    <a:gd name="T3" fmla="*/ 5 h 5"/>
                    <a:gd name="T4" fmla="*/ 2 w 5"/>
                    <a:gd name="T5" fmla="*/ 5 h 5"/>
                    <a:gd name="T6" fmla="*/ 1 w 5"/>
                    <a:gd name="T7" fmla="*/ 2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5" y="3"/>
                        <a:pt x="4" y="4"/>
                        <a:pt x="2" y="5"/>
                      </a:cubicBezTo>
                      <a:cubicBezTo>
                        <a:pt x="2" y="5"/>
                        <a:pt x="2" y="5"/>
                        <a:pt x="2" y="5"/>
                      </a:cubicBezTo>
                      <a:cubicBezTo>
                        <a:pt x="1" y="4"/>
                        <a:pt x="0" y="3"/>
                        <a:pt x="1" y="2"/>
                      </a:cubicBezTo>
                      <a:cubicBezTo>
                        <a:pt x="2" y="1"/>
                        <a:pt x="3" y="0"/>
                        <a:pt x="5" y="1"/>
                      </a:cubicBezTo>
                      <a:close/>
                    </a:path>
                  </a:pathLst>
                </a:custGeom>
                <a:solidFill>
                  <a:srgbClr val="ABA7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703"/>
                <p:cNvSpPr/>
                <p:nvPr userDrawn="1"/>
              </p:nvSpPr>
              <p:spPr bwMode="auto">
                <a:xfrm>
                  <a:off x="5538" y="225"/>
                  <a:ext cx="3" cy="4"/>
                </a:xfrm>
                <a:custGeom>
                  <a:avLst/>
                  <a:gdLst>
                    <a:gd name="T0" fmla="*/ 0 w 3"/>
                    <a:gd name="T1" fmla="*/ 0 h 3"/>
                    <a:gd name="T2" fmla="*/ 3 w 3"/>
                    <a:gd name="T3" fmla="*/ 0 h 3"/>
                    <a:gd name="T4" fmla="*/ 0 w 3"/>
                    <a:gd name="T5" fmla="*/ 0 h 3"/>
                  </a:gdLst>
                  <a:ahLst/>
                  <a:cxnLst>
                    <a:cxn ang="0">
                      <a:pos x="T0" y="T1"/>
                    </a:cxn>
                    <a:cxn ang="0">
                      <a:pos x="T2" y="T3"/>
                    </a:cxn>
                    <a:cxn ang="0">
                      <a:pos x="T4" y="T5"/>
                    </a:cxn>
                  </a:cxnLst>
                  <a:rect l="0" t="0" r="r" b="b"/>
                  <a:pathLst>
                    <a:path w="3" h="3">
                      <a:moveTo>
                        <a:pt x="0" y="0"/>
                      </a:moveTo>
                      <a:cubicBezTo>
                        <a:pt x="1" y="0"/>
                        <a:pt x="2" y="0"/>
                        <a:pt x="3" y="0"/>
                      </a:cubicBezTo>
                      <a:cubicBezTo>
                        <a:pt x="2" y="3"/>
                        <a:pt x="1" y="1"/>
                        <a:pt x="0" y="0"/>
                      </a:cubicBezTo>
                      <a:close/>
                    </a:path>
                  </a:pathLst>
                </a:custGeom>
                <a:solidFill>
                  <a:srgbClr val="DEDD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704"/>
                <p:cNvSpPr/>
                <p:nvPr userDrawn="1"/>
              </p:nvSpPr>
              <p:spPr bwMode="auto">
                <a:xfrm>
                  <a:off x="5040" y="755"/>
                  <a:ext cx="41" cy="33"/>
                </a:xfrm>
                <a:custGeom>
                  <a:avLst/>
                  <a:gdLst>
                    <a:gd name="T0" fmla="*/ 0 w 36"/>
                    <a:gd name="T1" fmla="*/ 15 h 29"/>
                    <a:gd name="T2" fmla="*/ 24 w 36"/>
                    <a:gd name="T3" fmla="*/ 0 h 29"/>
                    <a:gd name="T4" fmla="*/ 29 w 36"/>
                    <a:gd name="T5" fmla="*/ 0 h 29"/>
                    <a:gd name="T6" fmla="*/ 30 w 36"/>
                    <a:gd name="T7" fmla="*/ 5 h 29"/>
                    <a:gd name="T8" fmla="*/ 31 w 36"/>
                    <a:gd name="T9" fmla="*/ 12 h 29"/>
                    <a:gd name="T10" fmla="*/ 29 w 36"/>
                    <a:gd name="T11" fmla="*/ 18 h 29"/>
                    <a:gd name="T12" fmla="*/ 20 w 36"/>
                    <a:gd name="T13" fmla="*/ 27 h 29"/>
                    <a:gd name="T14" fmla="*/ 18 w 36"/>
                    <a:gd name="T15" fmla="*/ 28 h 29"/>
                    <a:gd name="T16" fmla="*/ 10 w 36"/>
                    <a:gd name="T17" fmla="*/ 27 h 29"/>
                    <a:gd name="T18" fmla="*/ 0 w 36"/>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9">
                      <a:moveTo>
                        <a:pt x="0" y="15"/>
                      </a:moveTo>
                      <a:cubicBezTo>
                        <a:pt x="6" y="8"/>
                        <a:pt x="16" y="4"/>
                        <a:pt x="24" y="0"/>
                      </a:cubicBezTo>
                      <a:cubicBezTo>
                        <a:pt x="26" y="0"/>
                        <a:pt x="27" y="0"/>
                        <a:pt x="29" y="0"/>
                      </a:cubicBezTo>
                      <a:cubicBezTo>
                        <a:pt x="30" y="1"/>
                        <a:pt x="26" y="3"/>
                        <a:pt x="30" y="5"/>
                      </a:cubicBezTo>
                      <a:cubicBezTo>
                        <a:pt x="36" y="7"/>
                        <a:pt x="36" y="8"/>
                        <a:pt x="31" y="12"/>
                      </a:cubicBezTo>
                      <a:cubicBezTo>
                        <a:pt x="29" y="13"/>
                        <a:pt x="25" y="14"/>
                        <a:pt x="29" y="18"/>
                      </a:cubicBezTo>
                      <a:cubicBezTo>
                        <a:pt x="28" y="22"/>
                        <a:pt x="21" y="22"/>
                        <a:pt x="20" y="27"/>
                      </a:cubicBezTo>
                      <a:cubicBezTo>
                        <a:pt x="19" y="27"/>
                        <a:pt x="18" y="27"/>
                        <a:pt x="18" y="28"/>
                      </a:cubicBezTo>
                      <a:cubicBezTo>
                        <a:pt x="15" y="29"/>
                        <a:pt x="12" y="28"/>
                        <a:pt x="10" y="27"/>
                      </a:cubicBezTo>
                      <a:cubicBezTo>
                        <a:pt x="5" y="24"/>
                        <a:pt x="2" y="20"/>
                        <a:pt x="0" y="15"/>
                      </a:cubicBezTo>
                      <a:close/>
                    </a:path>
                  </a:pathLst>
                </a:custGeom>
                <a:solidFill>
                  <a:srgbClr val="C0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705"/>
                <p:cNvSpPr/>
                <p:nvPr userDrawn="1"/>
              </p:nvSpPr>
              <p:spPr bwMode="auto">
                <a:xfrm>
                  <a:off x="5132" y="703"/>
                  <a:ext cx="21" cy="22"/>
                </a:xfrm>
                <a:custGeom>
                  <a:avLst/>
                  <a:gdLst>
                    <a:gd name="T0" fmla="*/ 1 w 18"/>
                    <a:gd name="T1" fmla="*/ 16 h 19"/>
                    <a:gd name="T2" fmla="*/ 11 w 18"/>
                    <a:gd name="T3" fmla="*/ 1 h 19"/>
                    <a:gd name="T4" fmla="*/ 16 w 18"/>
                    <a:gd name="T5" fmla="*/ 6 h 19"/>
                    <a:gd name="T6" fmla="*/ 16 w 18"/>
                    <a:gd name="T7" fmla="*/ 11 h 19"/>
                    <a:gd name="T8" fmla="*/ 10 w 18"/>
                    <a:gd name="T9" fmla="*/ 15 h 19"/>
                    <a:gd name="T10" fmla="*/ 1 w 18"/>
                    <a:gd name="T11" fmla="*/ 16 h 19"/>
                  </a:gdLst>
                  <a:ahLst/>
                  <a:cxnLst>
                    <a:cxn ang="0">
                      <a:pos x="T0" y="T1"/>
                    </a:cxn>
                    <a:cxn ang="0">
                      <a:pos x="T2" y="T3"/>
                    </a:cxn>
                    <a:cxn ang="0">
                      <a:pos x="T4" y="T5"/>
                    </a:cxn>
                    <a:cxn ang="0">
                      <a:pos x="T6" y="T7"/>
                    </a:cxn>
                    <a:cxn ang="0">
                      <a:pos x="T8" y="T9"/>
                    </a:cxn>
                    <a:cxn ang="0">
                      <a:pos x="T10" y="T11"/>
                    </a:cxn>
                  </a:cxnLst>
                  <a:rect l="0" t="0" r="r" b="b"/>
                  <a:pathLst>
                    <a:path w="18" h="19">
                      <a:moveTo>
                        <a:pt x="1" y="16"/>
                      </a:moveTo>
                      <a:cubicBezTo>
                        <a:pt x="0" y="7"/>
                        <a:pt x="5" y="3"/>
                        <a:pt x="11" y="1"/>
                      </a:cubicBezTo>
                      <a:cubicBezTo>
                        <a:pt x="15" y="0"/>
                        <a:pt x="18" y="1"/>
                        <a:pt x="16" y="6"/>
                      </a:cubicBezTo>
                      <a:cubicBezTo>
                        <a:pt x="16" y="7"/>
                        <a:pt x="16" y="9"/>
                        <a:pt x="16" y="11"/>
                      </a:cubicBezTo>
                      <a:cubicBezTo>
                        <a:pt x="16" y="17"/>
                        <a:pt x="14" y="19"/>
                        <a:pt x="10" y="15"/>
                      </a:cubicBezTo>
                      <a:cubicBezTo>
                        <a:pt x="6" y="12"/>
                        <a:pt x="4" y="16"/>
                        <a:pt x="1" y="16"/>
                      </a:cubicBezTo>
                      <a:close/>
                    </a:path>
                  </a:pathLst>
                </a:custGeom>
                <a:solidFill>
                  <a:srgbClr val="D5D4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706"/>
                <p:cNvSpPr/>
                <p:nvPr userDrawn="1"/>
              </p:nvSpPr>
              <p:spPr bwMode="auto">
                <a:xfrm>
                  <a:off x="5063" y="768"/>
                  <a:ext cx="26" cy="18"/>
                </a:xfrm>
                <a:custGeom>
                  <a:avLst/>
                  <a:gdLst>
                    <a:gd name="T0" fmla="*/ 0 w 23"/>
                    <a:gd name="T1" fmla="*/ 16 h 16"/>
                    <a:gd name="T2" fmla="*/ 9 w 23"/>
                    <a:gd name="T3" fmla="*/ 7 h 16"/>
                    <a:gd name="T4" fmla="*/ 23 w 23"/>
                    <a:gd name="T5" fmla="*/ 0 h 16"/>
                    <a:gd name="T6" fmla="*/ 0 w 23"/>
                    <a:gd name="T7" fmla="*/ 16 h 16"/>
                  </a:gdLst>
                  <a:ahLst/>
                  <a:cxnLst>
                    <a:cxn ang="0">
                      <a:pos x="T0" y="T1"/>
                    </a:cxn>
                    <a:cxn ang="0">
                      <a:pos x="T2" y="T3"/>
                    </a:cxn>
                    <a:cxn ang="0">
                      <a:pos x="T4" y="T5"/>
                    </a:cxn>
                    <a:cxn ang="0">
                      <a:pos x="T6" y="T7"/>
                    </a:cxn>
                  </a:cxnLst>
                  <a:rect l="0" t="0" r="r" b="b"/>
                  <a:pathLst>
                    <a:path w="23" h="16">
                      <a:moveTo>
                        <a:pt x="0" y="16"/>
                      </a:moveTo>
                      <a:cubicBezTo>
                        <a:pt x="0" y="10"/>
                        <a:pt x="5" y="9"/>
                        <a:pt x="9" y="7"/>
                      </a:cubicBezTo>
                      <a:cubicBezTo>
                        <a:pt x="14" y="6"/>
                        <a:pt x="17" y="0"/>
                        <a:pt x="23" y="0"/>
                      </a:cubicBezTo>
                      <a:cubicBezTo>
                        <a:pt x="17" y="8"/>
                        <a:pt x="9" y="12"/>
                        <a:pt x="0" y="16"/>
                      </a:cubicBezTo>
                      <a:close/>
                    </a:path>
                  </a:pathLst>
                </a:custGeom>
                <a:solidFill>
                  <a:srgbClr val="B8B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707"/>
                <p:cNvSpPr/>
                <p:nvPr userDrawn="1"/>
              </p:nvSpPr>
              <p:spPr bwMode="auto">
                <a:xfrm>
                  <a:off x="5039" y="784"/>
                  <a:ext cx="22" cy="12"/>
                </a:xfrm>
                <a:custGeom>
                  <a:avLst/>
                  <a:gdLst>
                    <a:gd name="T0" fmla="*/ 12 w 19"/>
                    <a:gd name="T1" fmla="*/ 0 h 11"/>
                    <a:gd name="T2" fmla="*/ 19 w 19"/>
                    <a:gd name="T3" fmla="*/ 3 h 11"/>
                    <a:gd name="T4" fmla="*/ 13 w 19"/>
                    <a:gd name="T5" fmla="*/ 8 h 11"/>
                    <a:gd name="T6" fmla="*/ 9 w 19"/>
                    <a:gd name="T7" fmla="*/ 10 h 11"/>
                    <a:gd name="T8" fmla="*/ 4 w 19"/>
                    <a:gd name="T9" fmla="*/ 11 h 11"/>
                    <a:gd name="T10" fmla="*/ 12 w 19"/>
                    <a:gd name="T11" fmla="*/ 0 h 11"/>
                  </a:gdLst>
                  <a:ahLst/>
                  <a:cxnLst>
                    <a:cxn ang="0">
                      <a:pos x="T0" y="T1"/>
                    </a:cxn>
                    <a:cxn ang="0">
                      <a:pos x="T2" y="T3"/>
                    </a:cxn>
                    <a:cxn ang="0">
                      <a:pos x="T4" y="T5"/>
                    </a:cxn>
                    <a:cxn ang="0">
                      <a:pos x="T6" y="T7"/>
                    </a:cxn>
                    <a:cxn ang="0">
                      <a:pos x="T8" y="T9"/>
                    </a:cxn>
                    <a:cxn ang="0">
                      <a:pos x="T10" y="T11"/>
                    </a:cxn>
                  </a:cxnLst>
                  <a:rect l="0" t="0" r="r" b="b"/>
                  <a:pathLst>
                    <a:path w="19" h="11">
                      <a:moveTo>
                        <a:pt x="12" y="0"/>
                      </a:moveTo>
                      <a:cubicBezTo>
                        <a:pt x="15" y="1"/>
                        <a:pt x="17" y="2"/>
                        <a:pt x="19" y="3"/>
                      </a:cubicBezTo>
                      <a:cubicBezTo>
                        <a:pt x="18" y="6"/>
                        <a:pt x="15" y="6"/>
                        <a:pt x="13" y="8"/>
                      </a:cubicBezTo>
                      <a:cubicBezTo>
                        <a:pt x="12" y="8"/>
                        <a:pt x="10" y="9"/>
                        <a:pt x="9" y="10"/>
                      </a:cubicBezTo>
                      <a:cubicBezTo>
                        <a:pt x="7" y="10"/>
                        <a:pt x="6" y="10"/>
                        <a:pt x="4" y="11"/>
                      </a:cubicBezTo>
                      <a:cubicBezTo>
                        <a:pt x="0" y="2"/>
                        <a:pt x="5" y="0"/>
                        <a:pt x="12" y="0"/>
                      </a:cubicBezTo>
                      <a:close/>
                    </a:path>
                  </a:pathLst>
                </a:custGeom>
                <a:solidFill>
                  <a:srgbClr val="B8B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708"/>
                <p:cNvSpPr/>
                <p:nvPr userDrawn="1"/>
              </p:nvSpPr>
              <p:spPr bwMode="auto">
                <a:xfrm>
                  <a:off x="5135" y="691"/>
                  <a:ext cx="7" cy="7"/>
                </a:xfrm>
                <a:custGeom>
                  <a:avLst/>
                  <a:gdLst>
                    <a:gd name="T0" fmla="*/ 2 w 6"/>
                    <a:gd name="T1" fmla="*/ 6 h 6"/>
                    <a:gd name="T2" fmla="*/ 1 w 6"/>
                    <a:gd name="T3" fmla="*/ 1 h 6"/>
                    <a:gd name="T4" fmla="*/ 6 w 6"/>
                    <a:gd name="T5" fmla="*/ 2 h 6"/>
                    <a:gd name="T6" fmla="*/ 2 w 6"/>
                    <a:gd name="T7" fmla="*/ 6 h 6"/>
                  </a:gdLst>
                  <a:ahLst/>
                  <a:cxnLst>
                    <a:cxn ang="0">
                      <a:pos x="T0" y="T1"/>
                    </a:cxn>
                    <a:cxn ang="0">
                      <a:pos x="T2" y="T3"/>
                    </a:cxn>
                    <a:cxn ang="0">
                      <a:pos x="T4" y="T5"/>
                    </a:cxn>
                    <a:cxn ang="0">
                      <a:pos x="T6" y="T7"/>
                    </a:cxn>
                  </a:cxnLst>
                  <a:rect l="0" t="0" r="r" b="b"/>
                  <a:pathLst>
                    <a:path w="6" h="6">
                      <a:moveTo>
                        <a:pt x="2" y="6"/>
                      </a:moveTo>
                      <a:cubicBezTo>
                        <a:pt x="2" y="4"/>
                        <a:pt x="0" y="3"/>
                        <a:pt x="1" y="1"/>
                      </a:cubicBezTo>
                      <a:cubicBezTo>
                        <a:pt x="2" y="0"/>
                        <a:pt x="4" y="2"/>
                        <a:pt x="6" y="2"/>
                      </a:cubicBezTo>
                      <a:cubicBezTo>
                        <a:pt x="5" y="4"/>
                        <a:pt x="4" y="5"/>
                        <a:pt x="2" y="6"/>
                      </a:cubicBezTo>
                      <a:close/>
                    </a:path>
                  </a:pathLst>
                </a:custGeom>
                <a:solidFill>
                  <a:srgbClr val="C5C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709"/>
                <p:cNvSpPr/>
                <p:nvPr userDrawn="1"/>
              </p:nvSpPr>
              <p:spPr bwMode="auto">
                <a:xfrm>
                  <a:off x="5145" y="679"/>
                  <a:ext cx="24" cy="14"/>
                </a:xfrm>
                <a:custGeom>
                  <a:avLst/>
                  <a:gdLst>
                    <a:gd name="T0" fmla="*/ 18 w 21"/>
                    <a:gd name="T1" fmla="*/ 0 h 12"/>
                    <a:gd name="T2" fmla="*/ 19 w 21"/>
                    <a:gd name="T3" fmla="*/ 3 h 12"/>
                    <a:gd name="T4" fmla="*/ 0 w 21"/>
                    <a:gd name="T5" fmla="*/ 12 h 12"/>
                    <a:gd name="T6" fmla="*/ 18 w 21"/>
                    <a:gd name="T7" fmla="*/ 0 h 12"/>
                  </a:gdLst>
                  <a:ahLst/>
                  <a:cxnLst>
                    <a:cxn ang="0">
                      <a:pos x="T0" y="T1"/>
                    </a:cxn>
                    <a:cxn ang="0">
                      <a:pos x="T2" y="T3"/>
                    </a:cxn>
                    <a:cxn ang="0">
                      <a:pos x="T4" y="T5"/>
                    </a:cxn>
                    <a:cxn ang="0">
                      <a:pos x="T6" y="T7"/>
                    </a:cxn>
                  </a:cxnLst>
                  <a:rect l="0" t="0" r="r" b="b"/>
                  <a:pathLst>
                    <a:path w="21" h="12">
                      <a:moveTo>
                        <a:pt x="18" y="0"/>
                      </a:moveTo>
                      <a:cubicBezTo>
                        <a:pt x="19" y="0"/>
                        <a:pt x="21" y="2"/>
                        <a:pt x="19" y="3"/>
                      </a:cubicBezTo>
                      <a:cubicBezTo>
                        <a:pt x="13" y="6"/>
                        <a:pt x="6" y="9"/>
                        <a:pt x="0" y="12"/>
                      </a:cubicBezTo>
                      <a:cubicBezTo>
                        <a:pt x="4" y="6"/>
                        <a:pt x="11" y="2"/>
                        <a:pt x="18" y="0"/>
                      </a:cubicBezTo>
                      <a:close/>
                    </a:path>
                  </a:pathLst>
                </a:custGeom>
                <a:solidFill>
                  <a:srgbClr val="CCC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710"/>
                <p:cNvSpPr/>
                <p:nvPr userDrawn="1"/>
              </p:nvSpPr>
              <p:spPr bwMode="auto">
                <a:xfrm>
                  <a:off x="5175" y="633"/>
                  <a:ext cx="16" cy="12"/>
                </a:xfrm>
                <a:custGeom>
                  <a:avLst/>
                  <a:gdLst>
                    <a:gd name="T0" fmla="*/ 0 w 14"/>
                    <a:gd name="T1" fmla="*/ 11 h 11"/>
                    <a:gd name="T2" fmla="*/ 14 w 14"/>
                    <a:gd name="T3" fmla="*/ 2 h 11"/>
                    <a:gd name="T4" fmla="*/ 9 w 14"/>
                    <a:gd name="T5" fmla="*/ 7 h 11"/>
                    <a:gd name="T6" fmla="*/ 2 w 14"/>
                    <a:gd name="T7" fmla="*/ 10 h 11"/>
                    <a:gd name="T8" fmla="*/ 0 w 14"/>
                    <a:gd name="T9" fmla="*/ 11 h 11"/>
                  </a:gdLst>
                  <a:ahLst/>
                  <a:cxnLst>
                    <a:cxn ang="0">
                      <a:pos x="T0" y="T1"/>
                    </a:cxn>
                    <a:cxn ang="0">
                      <a:pos x="T2" y="T3"/>
                    </a:cxn>
                    <a:cxn ang="0">
                      <a:pos x="T4" y="T5"/>
                    </a:cxn>
                    <a:cxn ang="0">
                      <a:pos x="T6" y="T7"/>
                    </a:cxn>
                    <a:cxn ang="0">
                      <a:pos x="T8" y="T9"/>
                    </a:cxn>
                  </a:cxnLst>
                  <a:rect l="0" t="0" r="r" b="b"/>
                  <a:pathLst>
                    <a:path w="14" h="11">
                      <a:moveTo>
                        <a:pt x="0" y="11"/>
                      </a:moveTo>
                      <a:cubicBezTo>
                        <a:pt x="3" y="5"/>
                        <a:pt x="7" y="0"/>
                        <a:pt x="14" y="2"/>
                      </a:cubicBezTo>
                      <a:cubicBezTo>
                        <a:pt x="12" y="4"/>
                        <a:pt x="10" y="5"/>
                        <a:pt x="9" y="7"/>
                      </a:cubicBezTo>
                      <a:cubicBezTo>
                        <a:pt x="7" y="10"/>
                        <a:pt x="5" y="11"/>
                        <a:pt x="2" y="10"/>
                      </a:cubicBezTo>
                      <a:cubicBezTo>
                        <a:pt x="1" y="10"/>
                        <a:pt x="1" y="10"/>
                        <a:pt x="0" y="11"/>
                      </a:cubicBezTo>
                      <a:close/>
                    </a:path>
                  </a:pathLst>
                </a:custGeom>
                <a:solidFill>
                  <a:srgbClr val="A9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711"/>
                <p:cNvSpPr/>
                <p:nvPr userDrawn="1"/>
              </p:nvSpPr>
              <p:spPr bwMode="auto">
                <a:xfrm>
                  <a:off x="5177" y="641"/>
                  <a:ext cx="14" cy="8"/>
                </a:xfrm>
                <a:custGeom>
                  <a:avLst/>
                  <a:gdLst>
                    <a:gd name="T0" fmla="*/ 0 w 12"/>
                    <a:gd name="T1" fmla="*/ 3 h 7"/>
                    <a:gd name="T2" fmla="*/ 7 w 12"/>
                    <a:gd name="T3" fmla="*/ 0 h 7"/>
                    <a:gd name="T4" fmla="*/ 12 w 12"/>
                    <a:gd name="T5" fmla="*/ 4 h 7"/>
                    <a:gd name="T6" fmla="*/ 6 w 12"/>
                    <a:gd name="T7" fmla="*/ 6 h 7"/>
                    <a:gd name="T8" fmla="*/ 0 w 12"/>
                    <a:gd name="T9" fmla="*/ 3 h 7"/>
                  </a:gdLst>
                  <a:ahLst/>
                  <a:cxnLst>
                    <a:cxn ang="0">
                      <a:pos x="T0" y="T1"/>
                    </a:cxn>
                    <a:cxn ang="0">
                      <a:pos x="T2" y="T3"/>
                    </a:cxn>
                    <a:cxn ang="0">
                      <a:pos x="T4" y="T5"/>
                    </a:cxn>
                    <a:cxn ang="0">
                      <a:pos x="T6" y="T7"/>
                    </a:cxn>
                    <a:cxn ang="0">
                      <a:pos x="T8" y="T9"/>
                    </a:cxn>
                  </a:cxnLst>
                  <a:rect l="0" t="0" r="r" b="b"/>
                  <a:pathLst>
                    <a:path w="12" h="7">
                      <a:moveTo>
                        <a:pt x="0" y="3"/>
                      </a:moveTo>
                      <a:cubicBezTo>
                        <a:pt x="2" y="2"/>
                        <a:pt x="4" y="1"/>
                        <a:pt x="7" y="0"/>
                      </a:cubicBezTo>
                      <a:cubicBezTo>
                        <a:pt x="8" y="2"/>
                        <a:pt x="12" y="1"/>
                        <a:pt x="12" y="4"/>
                      </a:cubicBezTo>
                      <a:cubicBezTo>
                        <a:pt x="12" y="7"/>
                        <a:pt x="9" y="6"/>
                        <a:pt x="6" y="6"/>
                      </a:cubicBezTo>
                      <a:cubicBezTo>
                        <a:pt x="4" y="6"/>
                        <a:pt x="1" y="6"/>
                        <a:pt x="0" y="3"/>
                      </a:cubicBezTo>
                      <a:close/>
                    </a:path>
                  </a:pathLst>
                </a:custGeom>
                <a:solidFill>
                  <a:srgbClr val="BBB8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712"/>
                <p:cNvSpPr/>
                <p:nvPr userDrawn="1"/>
              </p:nvSpPr>
              <p:spPr bwMode="auto">
                <a:xfrm>
                  <a:off x="5191" y="622"/>
                  <a:ext cx="11" cy="8"/>
                </a:xfrm>
                <a:custGeom>
                  <a:avLst/>
                  <a:gdLst>
                    <a:gd name="T0" fmla="*/ 4 w 10"/>
                    <a:gd name="T1" fmla="*/ 7 h 7"/>
                    <a:gd name="T2" fmla="*/ 3 w 10"/>
                    <a:gd name="T3" fmla="*/ 2 h 7"/>
                    <a:gd name="T4" fmla="*/ 8 w 10"/>
                    <a:gd name="T5" fmla="*/ 0 h 7"/>
                    <a:gd name="T6" fmla="*/ 4 w 10"/>
                    <a:gd name="T7" fmla="*/ 7 h 7"/>
                  </a:gdLst>
                  <a:ahLst/>
                  <a:cxnLst>
                    <a:cxn ang="0">
                      <a:pos x="T0" y="T1"/>
                    </a:cxn>
                    <a:cxn ang="0">
                      <a:pos x="T2" y="T3"/>
                    </a:cxn>
                    <a:cxn ang="0">
                      <a:pos x="T4" y="T5"/>
                    </a:cxn>
                    <a:cxn ang="0">
                      <a:pos x="T6" y="T7"/>
                    </a:cxn>
                  </a:cxnLst>
                  <a:rect l="0" t="0" r="r" b="b"/>
                  <a:pathLst>
                    <a:path w="10" h="7">
                      <a:moveTo>
                        <a:pt x="4" y="7"/>
                      </a:moveTo>
                      <a:cubicBezTo>
                        <a:pt x="1" y="6"/>
                        <a:pt x="0" y="4"/>
                        <a:pt x="3" y="2"/>
                      </a:cubicBezTo>
                      <a:cubicBezTo>
                        <a:pt x="5" y="1"/>
                        <a:pt x="7" y="1"/>
                        <a:pt x="8" y="0"/>
                      </a:cubicBezTo>
                      <a:cubicBezTo>
                        <a:pt x="10" y="5"/>
                        <a:pt x="7" y="6"/>
                        <a:pt x="4" y="7"/>
                      </a:cubicBezTo>
                      <a:close/>
                    </a:path>
                  </a:pathLst>
                </a:custGeom>
                <a:solidFill>
                  <a:srgbClr val="AD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713"/>
                <p:cNvSpPr/>
                <p:nvPr userDrawn="1"/>
              </p:nvSpPr>
              <p:spPr bwMode="auto">
                <a:xfrm>
                  <a:off x="5141" y="656"/>
                  <a:ext cx="4" cy="3"/>
                </a:xfrm>
                <a:custGeom>
                  <a:avLst/>
                  <a:gdLst>
                    <a:gd name="T0" fmla="*/ 0 w 3"/>
                    <a:gd name="T1" fmla="*/ 0 h 3"/>
                    <a:gd name="T2" fmla="*/ 3 w 3"/>
                    <a:gd name="T3" fmla="*/ 0 h 3"/>
                    <a:gd name="T4" fmla="*/ 0 w 3"/>
                    <a:gd name="T5" fmla="*/ 0 h 3"/>
                  </a:gdLst>
                  <a:ahLst/>
                  <a:cxnLst>
                    <a:cxn ang="0">
                      <a:pos x="T0" y="T1"/>
                    </a:cxn>
                    <a:cxn ang="0">
                      <a:pos x="T2" y="T3"/>
                    </a:cxn>
                    <a:cxn ang="0">
                      <a:pos x="T4" y="T5"/>
                    </a:cxn>
                  </a:cxnLst>
                  <a:rect l="0" t="0" r="r" b="b"/>
                  <a:pathLst>
                    <a:path w="3" h="3">
                      <a:moveTo>
                        <a:pt x="0" y="0"/>
                      </a:moveTo>
                      <a:cubicBezTo>
                        <a:pt x="1" y="0"/>
                        <a:pt x="2" y="0"/>
                        <a:pt x="3" y="0"/>
                      </a:cubicBezTo>
                      <a:cubicBezTo>
                        <a:pt x="2" y="3"/>
                        <a:pt x="1" y="1"/>
                        <a:pt x="0" y="0"/>
                      </a:cubicBezTo>
                      <a:close/>
                    </a:path>
                  </a:pathLst>
                </a:custGeom>
                <a:solidFill>
                  <a:srgbClr val="C5C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714"/>
                <p:cNvSpPr/>
                <p:nvPr userDrawn="1"/>
              </p:nvSpPr>
              <p:spPr bwMode="auto">
                <a:xfrm>
                  <a:off x="5130" y="672"/>
                  <a:ext cx="2" cy="1"/>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1" y="1"/>
                        <a:pt x="0" y="0"/>
                      </a:cubicBezTo>
                      <a:close/>
                    </a:path>
                  </a:pathLst>
                </a:custGeom>
                <a:solidFill>
                  <a:srgbClr val="AF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715"/>
                <p:cNvSpPr/>
                <p:nvPr userDrawn="1"/>
              </p:nvSpPr>
              <p:spPr bwMode="auto">
                <a:xfrm>
                  <a:off x="5242" y="583"/>
                  <a:ext cx="4" cy="5"/>
                </a:xfrm>
                <a:custGeom>
                  <a:avLst/>
                  <a:gdLst>
                    <a:gd name="T0" fmla="*/ 4 w 4"/>
                    <a:gd name="T1" fmla="*/ 2 h 4"/>
                    <a:gd name="T2" fmla="*/ 0 w 4"/>
                    <a:gd name="T3" fmla="*/ 4 h 4"/>
                    <a:gd name="T4" fmla="*/ 4 w 4"/>
                    <a:gd name="T5" fmla="*/ 2 h 4"/>
                  </a:gdLst>
                  <a:ahLst/>
                  <a:cxnLst>
                    <a:cxn ang="0">
                      <a:pos x="T0" y="T1"/>
                    </a:cxn>
                    <a:cxn ang="0">
                      <a:pos x="T2" y="T3"/>
                    </a:cxn>
                    <a:cxn ang="0">
                      <a:pos x="T4" y="T5"/>
                    </a:cxn>
                  </a:cxnLst>
                  <a:rect l="0" t="0" r="r" b="b"/>
                  <a:pathLst>
                    <a:path w="4" h="4">
                      <a:moveTo>
                        <a:pt x="4" y="2"/>
                      </a:moveTo>
                      <a:cubicBezTo>
                        <a:pt x="3" y="3"/>
                        <a:pt x="2" y="3"/>
                        <a:pt x="0" y="4"/>
                      </a:cubicBezTo>
                      <a:cubicBezTo>
                        <a:pt x="1" y="1"/>
                        <a:pt x="2" y="0"/>
                        <a:pt x="4" y="2"/>
                      </a:cubicBezTo>
                      <a:close/>
                    </a:path>
                  </a:pathLst>
                </a:custGeom>
                <a:solidFill>
                  <a:srgbClr val="B8B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716"/>
                <p:cNvSpPr/>
                <p:nvPr userDrawn="1"/>
              </p:nvSpPr>
              <p:spPr bwMode="auto">
                <a:xfrm>
                  <a:off x="5243" y="568"/>
                  <a:ext cx="1" cy="1"/>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0"/>
                        <a:pt x="1" y="0"/>
                        <a:pt x="0" y="1"/>
                      </a:cubicBezTo>
                      <a:close/>
                    </a:path>
                  </a:pathLst>
                </a:custGeom>
                <a:solidFill>
                  <a:srgbClr val="C0BA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717"/>
                <p:cNvSpPr/>
                <p:nvPr userDrawn="1"/>
              </p:nvSpPr>
              <p:spPr bwMode="auto">
                <a:xfrm>
                  <a:off x="5643" y="850"/>
                  <a:ext cx="2" cy="1"/>
                </a:xfrm>
                <a:custGeom>
                  <a:avLst/>
                  <a:gdLst>
                    <a:gd name="T0" fmla="*/ 2 w 2"/>
                    <a:gd name="T1" fmla="*/ 0 h 1"/>
                    <a:gd name="T2" fmla="*/ 1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1" y="1"/>
                      </a:cubicBezTo>
                      <a:cubicBezTo>
                        <a:pt x="1" y="1"/>
                        <a:pt x="0" y="1"/>
                        <a:pt x="0" y="0"/>
                      </a:cubicBezTo>
                      <a:cubicBezTo>
                        <a:pt x="0" y="0"/>
                        <a:pt x="1" y="0"/>
                        <a:pt x="2" y="0"/>
                      </a:cubicBezTo>
                      <a:close/>
                    </a:path>
                  </a:pathLst>
                </a:custGeom>
                <a:solidFill>
                  <a:srgbClr val="729B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718"/>
                <p:cNvSpPr/>
                <p:nvPr userDrawn="1"/>
              </p:nvSpPr>
              <p:spPr bwMode="auto">
                <a:xfrm>
                  <a:off x="5641" y="845"/>
                  <a:ext cx="3" cy="2"/>
                </a:xfrm>
                <a:custGeom>
                  <a:avLst/>
                  <a:gdLst>
                    <a:gd name="T0" fmla="*/ 0 w 3"/>
                    <a:gd name="T1" fmla="*/ 0 h 2"/>
                    <a:gd name="T2" fmla="*/ 2 w 3"/>
                    <a:gd name="T3" fmla="*/ 0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1" y="0"/>
                        <a:pt x="2" y="0"/>
                      </a:cubicBezTo>
                      <a:cubicBezTo>
                        <a:pt x="2" y="0"/>
                        <a:pt x="2" y="1"/>
                        <a:pt x="3" y="1"/>
                      </a:cubicBezTo>
                      <a:cubicBezTo>
                        <a:pt x="1" y="2"/>
                        <a:pt x="0" y="1"/>
                        <a:pt x="0" y="0"/>
                      </a:cubicBezTo>
                      <a:close/>
                    </a:path>
                  </a:pathLst>
                </a:custGeom>
                <a:solidFill>
                  <a:srgbClr val="46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719"/>
                <p:cNvSpPr/>
                <p:nvPr userDrawn="1"/>
              </p:nvSpPr>
              <p:spPr bwMode="auto">
                <a:xfrm>
                  <a:off x="5637" y="843"/>
                  <a:ext cx="2" cy="2"/>
                </a:xfrm>
                <a:custGeom>
                  <a:avLst/>
                  <a:gdLst>
                    <a:gd name="T0" fmla="*/ 2 w 2"/>
                    <a:gd name="T1" fmla="*/ 0 h 2"/>
                    <a:gd name="T2" fmla="*/ 2 w 2"/>
                    <a:gd name="T3" fmla="*/ 2 h 2"/>
                    <a:gd name="T4" fmla="*/ 0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2"/>
                        <a:pt x="2" y="2"/>
                      </a:cubicBezTo>
                      <a:cubicBezTo>
                        <a:pt x="1" y="2"/>
                        <a:pt x="0" y="2"/>
                        <a:pt x="0" y="1"/>
                      </a:cubicBezTo>
                      <a:cubicBezTo>
                        <a:pt x="0" y="1"/>
                        <a:pt x="1" y="0"/>
                        <a:pt x="2" y="0"/>
                      </a:cubicBezTo>
                      <a:close/>
                    </a:path>
                  </a:pathLst>
                </a:custGeom>
                <a:solidFill>
                  <a:srgbClr val="46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720"/>
                <p:cNvSpPr/>
                <p:nvPr userDrawn="1"/>
              </p:nvSpPr>
              <p:spPr bwMode="auto">
                <a:xfrm>
                  <a:off x="5589" y="303"/>
                  <a:ext cx="49" cy="32"/>
                </a:xfrm>
                <a:custGeom>
                  <a:avLst/>
                  <a:gdLst>
                    <a:gd name="T0" fmla="*/ 40 w 43"/>
                    <a:gd name="T1" fmla="*/ 0 h 28"/>
                    <a:gd name="T2" fmla="*/ 43 w 43"/>
                    <a:gd name="T3" fmla="*/ 9 h 28"/>
                    <a:gd name="T4" fmla="*/ 14 w 43"/>
                    <a:gd name="T5" fmla="*/ 16 h 28"/>
                    <a:gd name="T6" fmla="*/ 12 w 43"/>
                    <a:gd name="T7" fmla="*/ 20 h 28"/>
                    <a:gd name="T8" fmla="*/ 16 w 43"/>
                    <a:gd name="T9" fmla="*/ 21 h 28"/>
                    <a:gd name="T10" fmla="*/ 17 w 43"/>
                    <a:gd name="T11" fmla="*/ 25 h 28"/>
                    <a:gd name="T12" fmla="*/ 13 w 43"/>
                    <a:gd name="T13" fmla="*/ 27 h 28"/>
                    <a:gd name="T14" fmla="*/ 6 w 43"/>
                    <a:gd name="T15" fmla="*/ 20 h 28"/>
                    <a:gd name="T16" fmla="*/ 1 w 43"/>
                    <a:gd name="T17" fmla="*/ 16 h 28"/>
                    <a:gd name="T18" fmla="*/ 0 w 43"/>
                    <a:gd name="T19" fmla="*/ 15 h 28"/>
                    <a:gd name="T20" fmla="*/ 0 w 43"/>
                    <a:gd name="T21" fmla="*/ 14 h 28"/>
                    <a:gd name="T22" fmla="*/ 4 w 43"/>
                    <a:gd name="T23" fmla="*/ 13 h 28"/>
                    <a:gd name="T24" fmla="*/ 29 w 43"/>
                    <a:gd name="T25" fmla="*/ 6 h 28"/>
                    <a:gd name="T26" fmla="*/ 40 w 43"/>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40" y="0"/>
                      </a:moveTo>
                      <a:cubicBezTo>
                        <a:pt x="41" y="3"/>
                        <a:pt x="42" y="6"/>
                        <a:pt x="43" y="9"/>
                      </a:cubicBezTo>
                      <a:cubicBezTo>
                        <a:pt x="33" y="10"/>
                        <a:pt x="25" y="16"/>
                        <a:pt x="14" y="16"/>
                      </a:cubicBezTo>
                      <a:cubicBezTo>
                        <a:pt x="13" y="16"/>
                        <a:pt x="11" y="18"/>
                        <a:pt x="12" y="20"/>
                      </a:cubicBezTo>
                      <a:cubicBezTo>
                        <a:pt x="12" y="22"/>
                        <a:pt x="14" y="21"/>
                        <a:pt x="16" y="21"/>
                      </a:cubicBezTo>
                      <a:cubicBezTo>
                        <a:pt x="18" y="22"/>
                        <a:pt x="17" y="24"/>
                        <a:pt x="17" y="25"/>
                      </a:cubicBezTo>
                      <a:cubicBezTo>
                        <a:pt x="16" y="26"/>
                        <a:pt x="14" y="26"/>
                        <a:pt x="13" y="27"/>
                      </a:cubicBezTo>
                      <a:cubicBezTo>
                        <a:pt x="7" y="28"/>
                        <a:pt x="6" y="24"/>
                        <a:pt x="6" y="20"/>
                      </a:cubicBezTo>
                      <a:cubicBezTo>
                        <a:pt x="6" y="17"/>
                        <a:pt x="4" y="15"/>
                        <a:pt x="1" y="16"/>
                      </a:cubicBezTo>
                      <a:cubicBezTo>
                        <a:pt x="0" y="16"/>
                        <a:pt x="0" y="16"/>
                        <a:pt x="0" y="15"/>
                      </a:cubicBezTo>
                      <a:cubicBezTo>
                        <a:pt x="0" y="15"/>
                        <a:pt x="0" y="15"/>
                        <a:pt x="0" y="14"/>
                      </a:cubicBezTo>
                      <a:cubicBezTo>
                        <a:pt x="1" y="14"/>
                        <a:pt x="3" y="13"/>
                        <a:pt x="4" y="13"/>
                      </a:cubicBezTo>
                      <a:cubicBezTo>
                        <a:pt x="12" y="10"/>
                        <a:pt x="19" y="4"/>
                        <a:pt x="29" y="6"/>
                      </a:cubicBezTo>
                      <a:cubicBezTo>
                        <a:pt x="33" y="7"/>
                        <a:pt x="35" y="1"/>
                        <a:pt x="40" y="0"/>
                      </a:cubicBezTo>
                      <a:close/>
                    </a:path>
                  </a:pathLst>
                </a:custGeom>
                <a:solidFill>
                  <a:srgbClr val="81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721"/>
                <p:cNvSpPr/>
                <p:nvPr userDrawn="1"/>
              </p:nvSpPr>
              <p:spPr bwMode="auto">
                <a:xfrm>
                  <a:off x="5576" y="348"/>
                  <a:ext cx="10" cy="7"/>
                </a:xfrm>
                <a:custGeom>
                  <a:avLst/>
                  <a:gdLst>
                    <a:gd name="T0" fmla="*/ 0 w 9"/>
                    <a:gd name="T1" fmla="*/ 5 h 6"/>
                    <a:gd name="T2" fmla="*/ 9 w 9"/>
                    <a:gd name="T3" fmla="*/ 2 h 6"/>
                    <a:gd name="T4" fmla="*/ 3 w 9"/>
                    <a:gd name="T5" fmla="*/ 4 h 6"/>
                    <a:gd name="T6" fmla="*/ 0 w 9"/>
                    <a:gd name="T7" fmla="*/ 5 h 6"/>
                  </a:gdLst>
                  <a:ahLst/>
                  <a:cxnLst>
                    <a:cxn ang="0">
                      <a:pos x="T0" y="T1"/>
                    </a:cxn>
                    <a:cxn ang="0">
                      <a:pos x="T2" y="T3"/>
                    </a:cxn>
                    <a:cxn ang="0">
                      <a:pos x="T4" y="T5"/>
                    </a:cxn>
                    <a:cxn ang="0">
                      <a:pos x="T6" y="T7"/>
                    </a:cxn>
                  </a:cxnLst>
                  <a:rect l="0" t="0" r="r" b="b"/>
                  <a:pathLst>
                    <a:path w="9" h="6">
                      <a:moveTo>
                        <a:pt x="0" y="5"/>
                      </a:moveTo>
                      <a:cubicBezTo>
                        <a:pt x="2" y="1"/>
                        <a:pt x="5" y="0"/>
                        <a:pt x="9" y="2"/>
                      </a:cubicBezTo>
                      <a:cubicBezTo>
                        <a:pt x="7" y="2"/>
                        <a:pt x="5" y="3"/>
                        <a:pt x="3" y="4"/>
                      </a:cubicBezTo>
                      <a:cubicBezTo>
                        <a:pt x="2" y="5"/>
                        <a:pt x="2" y="6"/>
                        <a:pt x="0" y="5"/>
                      </a:cubicBezTo>
                      <a:close/>
                    </a:path>
                  </a:pathLst>
                </a:custGeom>
                <a:solidFill>
                  <a:srgbClr val="8C90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722"/>
                <p:cNvSpPr/>
                <p:nvPr userDrawn="1"/>
              </p:nvSpPr>
              <p:spPr bwMode="auto">
                <a:xfrm>
                  <a:off x="5576" y="352"/>
                  <a:ext cx="3" cy="4"/>
                </a:xfrm>
                <a:custGeom>
                  <a:avLst/>
                  <a:gdLst>
                    <a:gd name="T0" fmla="*/ 0 w 3"/>
                    <a:gd name="T1" fmla="*/ 1 h 3"/>
                    <a:gd name="T2" fmla="*/ 3 w 3"/>
                    <a:gd name="T3" fmla="*/ 0 h 3"/>
                    <a:gd name="T4" fmla="*/ 1 w 3"/>
                    <a:gd name="T5" fmla="*/ 3 h 3"/>
                    <a:gd name="T6" fmla="*/ 1 w 3"/>
                    <a:gd name="T7" fmla="*/ 3 h 3"/>
                    <a:gd name="T8" fmla="*/ 0 w 3"/>
                    <a:gd name="T9" fmla="*/ 2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cubicBezTo>
                        <a:pt x="1" y="1"/>
                        <a:pt x="2" y="1"/>
                        <a:pt x="3" y="0"/>
                      </a:cubicBezTo>
                      <a:cubicBezTo>
                        <a:pt x="2" y="1"/>
                        <a:pt x="2" y="2"/>
                        <a:pt x="1" y="3"/>
                      </a:cubicBezTo>
                      <a:cubicBezTo>
                        <a:pt x="1" y="3"/>
                        <a:pt x="1" y="3"/>
                        <a:pt x="1" y="3"/>
                      </a:cubicBezTo>
                      <a:cubicBezTo>
                        <a:pt x="0" y="3"/>
                        <a:pt x="0" y="3"/>
                        <a:pt x="0" y="2"/>
                      </a:cubicBezTo>
                      <a:cubicBezTo>
                        <a:pt x="0" y="2"/>
                        <a:pt x="0" y="1"/>
                        <a:pt x="0" y="1"/>
                      </a:cubicBezTo>
                      <a:close/>
                    </a:path>
                  </a:pathLst>
                </a:custGeom>
                <a:solidFill>
                  <a:srgbClr val="A3A2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723"/>
                <p:cNvSpPr/>
                <p:nvPr userDrawn="1"/>
              </p:nvSpPr>
              <p:spPr bwMode="auto">
                <a:xfrm>
                  <a:off x="5342" y="544"/>
                  <a:ext cx="10" cy="11"/>
                </a:xfrm>
                <a:custGeom>
                  <a:avLst/>
                  <a:gdLst>
                    <a:gd name="T0" fmla="*/ 0 w 9"/>
                    <a:gd name="T1" fmla="*/ 1 h 10"/>
                    <a:gd name="T2" fmla="*/ 4 w 9"/>
                    <a:gd name="T3" fmla="*/ 0 h 10"/>
                    <a:gd name="T4" fmla="*/ 4 w 9"/>
                    <a:gd name="T5" fmla="*/ 10 h 10"/>
                    <a:gd name="T6" fmla="*/ 0 w 9"/>
                    <a:gd name="T7" fmla="*/ 1 h 10"/>
                  </a:gdLst>
                  <a:ahLst/>
                  <a:cxnLst>
                    <a:cxn ang="0">
                      <a:pos x="T0" y="T1"/>
                    </a:cxn>
                    <a:cxn ang="0">
                      <a:pos x="T2" y="T3"/>
                    </a:cxn>
                    <a:cxn ang="0">
                      <a:pos x="T4" y="T5"/>
                    </a:cxn>
                    <a:cxn ang="0">
                      <a:pos x="T6" y="T7"/>
                    </a:cxn>
                  </a:cxnLst>
                  <a:rect l="0" t="0" r="r" b="b"/>
                  <a:pathLst>
                    <a:path w="9" h="10">
                      <a:moveTo>
                        <a:pt x="0" y="1"/>
                      </a:moveTo>
                      <a:cubicBezTo>
                        <a:pt x="2" y="1"/>
                        <a:pt x="3" y="0"/>
                        <a:pt x="4" y="0"/>
                      </a:cubicBezTo>
                      <a:cubicBezTo>
                        <a:pt x="5" y="3"/>
                        <a:pt x="9" y="7"/>
                        <a:pt x="4" y="10"/>
                      </a:cubicBezTo>
                      <a:cubicBezTo>
                        <a:pt x="2" y="7"/>
                        <a:pt x="1" y="4"/>
                        <a:pt x="0" y="1"/>
                      </a:cubicBezTo>
                      <a:close/>
                    </a:path>
                  </a:pathLst>
                </a:custGeom>
                <a:solidFill>
                  <a:srgbClr val="4043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724"/>
                <p:cNvSpPr/>
                <p:nvPr userDrawn="1"/>
              </p:nvSpPr>
              <p:spPr bwMode="auto">
                <a:xfrm>
                  <a:off x="5365" y="576"/>
                  <a:ext cx="2" cy="4"/>
                </a:xfrm>
                <a:custGeom>
                  <a:avLst/>
                  <a:gdLst>
                    <a:gd name="T0" fmla="*/ 1 w 2"/>
                    <a:gd name="T1" fmla="*/ 0 h 3"/>
                    <a:gd name="T2" fmla="*/ 2 w 2"/>
                    <a:gd name="T3" fmla="*/ 2 h 3"/>
                    <a:gd name="T4" fmla="*/ 0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2" y="1"/>
                        <a:pt x="2" y="2"/>
                        <a:pt x="2" y="2"/>
                      </a:cubicBezTo>
                      <a:cubicBezTo>
                        <a:pt x="1" y="3"/>
                        <a:pt x="1" y="3"/>
                        <a:pt x="0" y="3"/>
                      </a:cubicBezTo>
                      <a:cubicBezTo>
                        <a:pt x="0" y="2"/>
                        <a:pt x="1" y="1"/>
                        <a:pt x="1" y="0"/>
                      </a:cubicBezTo>
                      <a:close/>
                    </a:path>
                  </a:pathLst>
                </a:custGeom>
                <a:solidFill>
                  <a:srgbClr val="3E41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725"/>
                <p:cNvSpPr/>
                <p:nvPr userDrawn="1"/>
              </p:nvSpPr>
              <p:spPr bwMode="auto">
                <a:xfrm>
                  <a:off x="5322" y="512"/>
                  <a:ext cx="28" cy="32"/>
                </a:xfrm>
                <a:custGeom>
                  <a:avLst/>
                  <a:gdLst>
                    <a:gd name="T0" fmla="*/ 9 w 24"/>
                    <a:gd name="T1" fmla="*/ 5 h 28"/>
                    <a:gd name="T2" fmla="*/ 18 w 24"/>
                    <a:gd name="T3" fmla="*/ 16 h 28"/>
                    <a:gd name="T4" fmla="*/ 16 w 24"/>
                    <a:gd name="T5" fmla="*/ 28 h 28"/>
                    <a:gd name="T6" fmla="*/ 2 w 24"/>
                    <a:gd name="T7" fmla="*/ 13 h 28"/>
                    <a:gd name="T8" fmla="*/ 1 w 24"/>
                    <a:gd name="T9" fmla="*/ 8 h 28"/>
                    <a:gd name="T10" fmla="*/ 9 w 24"/>
                    <a:gd name="T11" fmla="*/ 5 h 28"/>
                  </a:gdLst>
                  <a:ahLst/>
                  <a:cxnLst>
                    <a:cxn ang="0">
                      <a:pos x="T0" y="T1"/>
                    </a:cxn>
                    <a:cxn ang="0">
                      <a:pos x="T2" y="T3"/>
                    </a:cxn>
                    <a:cxn ang="0">
                      <a:pos x="T4" y="T5"/>
                    </a:cxn>
                    <a:cxn ang="0">
                      <a:pos x="T6" y="T7"/>
                    </a:cxn>
                    <a:cxn ang="0">
                      <a:pos x="T8" y="T9"/>
                    </a:cxn>
                    <a:cxn ang="0">
                      <a:pos x="T10" y="T11"/>
                    </a:cxn>
                  </a:cxnLst>
                  <a:rect l="0" t="0" r="r" b="b"/>
                  <a:pathLst>
                    <a:path w="24" h="28">
                      <a:moveTo>
                        <a:pt x="9" y="5"/>
                      </a:moveTo>
                      <a:cubicBezTo>
                        <a:pt x="11" y="9"/>
                        <a:pt x="13" y="13"/>
                        <a:pt x="18" y="16"/>
                      </a:cubicBezTo>
                      <a:cubicBezTo>
                        <a:pt x="24" y="20"/>
                        <a:pt x="23" y="23"/>
                        <a:pt x="16" y="28"/>
                      </a:cubicBezTo>
                      <a:cubicBezTo>
                        <a:pt x="8" y="26"/>
                        <a:pt x="8" y="17"/>
                        <a:pt x="2" y="13"/>
                      </a:cubicBezTo>
                      <a:cubicBezTo>
                        <a:pt x="0" y="12"/>
                        <a:pt x="0" y="10"/>
                        <a:pt x="1" y="8"/>
                      </a:cubicBezTo>
                      <a:cubicBezTo>
                        <a:pt x="1" y="0"/>
                        <a:pt x="1" y="0"/>
                        <a:pt x="9" y="5"/>
                      </a:cubicBezTo>
                      <a:close/>
                    </a:path>
                  </a:pathLst>
                </a:custGeom>
                <a:solidFill>
                  <a:srgbClr val="6164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726"/>
                <p:cNvSpPr/>
                <p:nvPr userDrawn="1"/>
              </p:nvSpPr>
              <p:spPr bwMode="auto">
                <a:xfrm>
                  <a:off x="5285" y="487"/>
                  <a:ext cx="40" cy="40"/>
                </a:xfrm>
                <a:custGeom>
                  <a:avLst/>
                  <a:gdLst>
                    <a:gd name="T0" fmla="*/ 33 w 34"/>
                    <a:gd name="T1" fmla="*/ 29 h 34"/>
                    <a:gd name="T2" fmla="*/ 34 w 34"/>
                    <a:gd name="T3" fmla="*/ 34 h 34"/>
                    <a:gd name="T4" fmla="*/ 16 w 34"/>
                    <a:gd name="T5" fmla="*/ 21 h 34"/>
                    <a:gd name="T6" fmla="*/ 6 w 34"/>
                    <a:gd name="T7" fmla="*/ 15 h 34"/>
                    <a:gd name="T8" fmla="*/ 0 w 34"/>
                    <a:gd name="T9" fmla="*/ 9 h 34"/>
                    <a:gd name="T10" fmla="*/ 1 w 34"/>
                    <a:gd name="T11" fmla="*/ 2 h 34"/>
                    <a:gd name="T12" fmla="*/ 13 w 34"/>
                    <a:gd name="T13" fmla="*/ 7 h 34"/>
                    <a:gd name="T14" fmla="*/ 27 w 34"/>
                    <a:gd name="T15" fmla="*/ 21 h 34"/>
                    <a:gd name="T16" fmla="*/ 33 w 34"/>
                    <a:gd name="T1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33" y="29"/>
                      </a:moveTo>
                      <a:cubicBezTo>
                        <a:pt x="33" y="31"/>
                        <a:pt x="34" y="32"/>
                        <a:pt x="34" y="34"/>
                      </a:cubicBezTo>
                      <a:cubicBezTo>
                        <a:pt x="27" y="31"/>
                        <a:pt x="22" y="25"/>
                        <a:pt x="16" y="21"/>
                      </a:cubicBezTo>
                      <a:cubicBezTo>
                        <a:pt x="13" y="18"/>
                        <a:pt x="11" y="15"/>
                        <a:pt x="6" y="15"/>
                      </a:cubicBezTo>
                      <a:cubicBezTo>
                        <a:pt x="2" y="15"/>
                        <a:pt x="0" y="13"/>
                        <a:pt x="0" y="9"/>
                      </a:cubicBezTo>
                      <a:cubicBezTo>
                        <a:pt x="1" y="6"/>
                        <a:pt x="1" y="4"/>
                        <a:pt x="1" y="2"/>
                      </a:cubicBezTo>
                      <a:cubicBezTo>
                        <a:pt x="6" y="0"/>
                        <a:pt x="9" y="5"/>
                        <a:pt x="13" y="7"/>
                      </a:cubicBezTo>
                      <a:cubicBezTo>
                        <a:pt x="16" y="13"/>
                        <a:pt x="19" y="20"/>
                        <a:pt x="27" y="21"/>
                      </a:cubicBezTo>
                      <a:cubicBezTo>
                        <a:pt x="32" y="22"/>
                        <a:pt x="27" y="29"/>
                        <a:pt x="33" y="29"/>
                      </a:cubicBezTo>
                      <a:close/>
                    </a:path>
                  </a:pathLst>
                </a:custGeom>
                <a:solidFill>
                  <a:srgbClr val="2F36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727"/>
                <p:cNvSpPr/>
                <p:nvPr userDrawn="1"/>
              </p:nvSpPr>
              <p:spPr bwMode="auto">
                <a:xfrm>
                  <a:off x="5258" y="518"/>
                  <a:ext cx="3" cy="6"/>
                </a:xfrm>
                <a:custGeom>
                  <a:avLst/>
                  <a:gdLst>
                    <a:gd name="T0" fmla="*/ 2 w 3"/>
                    <a:gd name="T1" fmla="*/ 5 h 5"/>
                    <a:gd name="T2" fmla="*/ 0 w 3"/>
                    <a:gd name="T3" fmla="*/ 1 h 5"/>
                    <a:gd name="T4" fmla="*/ 3 w 3"/>
                    <a:gd name="T5" fmla="*/ 2 h 5"/>
                    <a:gd name="T6" fmla="*/ 2 w 3"/>
                    <a:gd name="T7" fmla="*/ 5 h 5"/>
                  </a:gdLst>
                  <a:ahLst/>
                  <a:cxnLst>
                    <a:cxn ang="0">
                      <a:pos x="T0" y="T1"/>
                    </a:cxn>
                    <a:cxn ang="0">
                      <a:pos x="T2" y="T3"/>
                    </a:cxn>
                    <a:cxn ang="0">
                      <a:pos x="T4" y="T5"/>
                    </a:cxn>
                    <a:cxn ang="0">
                      <a:pos x="T6" y="T7"/>
                    </a:cxn>
                  </a:cxnLst>
                  <a:rect l="0" t="0" r="r" b="b"/>
                  <a:pathLst>
                    <a:path w="3" h="5">
                      <a:moveTo>
                        <a:pt x="2" y="5"/>
                      </a:moveTo>
                      <a:cubicBezTo>
                        <a:pt x="1" y="4"/>
                        <a:pt x="0" y="2"/>
                        <a:pt x="0" y="1"/>
                      </a:cubicBezTo>
                      <a:cubicBezTo>
                        <a:pt x="1" y="0"/>
                        <a:pt x="2" y="1"/>
                        <a:pt x="3" y="2"/>
                      </a:cubicBezTo>
                      <a:cubicBezTo>
                        <a:pt x="3" y="3"/>
                        <a:pt x="2" y="4"/>
                        <a:pt x="2" y="5"/>
                      </a:cubicBezTo>
                      <a:close/>
                    </a:path>
                  </a:pathLst>
                </a:custGeom>
                <a:solidFill>
                  <a:srgbClr val="858F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728"/>
                <p:cNvSpPr/>
                <p:nvPr userDrawn="1"/>
              </p:nvSpPr>
              <p:spPr bwMode="auto">
                <a:xfrm>
                  <a:off x="5525" y="336"/>
                  <a:ext cx="35" cy="42"/>
                </a:xfrm>
                <a:custGeom>
                  <a:avLst/>
                  <a:gdLst>
                    <a:gd name="T0" fmla="*/ 20 w 30"/>
                    <a:gd name="T1" fmla="*/ 30 h 36"/>
                    <a:gd name="T2" fmla="*/ 18 w 30"/>
                    <a:gd name="T3" fmla="*/ 31 h 36"/>
                    <a:gd name="T4" fmla="*/ 1 w 30"/>
                    <a:gd name="T5" fmla="*/ 28 h 36"/>
                    <a:gd name="T6" fmla="*/ 1 w 30"/>
                    <a:gd name="T7" fmla="*/ 26 h 36"/>
                    <a:gd name="T8" fmla="*/ 1 w 30"/>
                    <a:gd name="T9" fmla="*/ 21 h 36"/>
                    <a:gd name="T10" fmla="*/ 1 w 30"/>
                    <a:gd name="T11" fmla="*/ 21 h 36"/>
                    <a:gd name="T12" fmla="*/ 8 w 30"/>
                    <a:gd name="T13" fmla="*/ 15 h 36"/>
                    <a:gd name="T14" fmla="*/ 13 w 30"/>
                    <a:gd name="T15" fmla="*/ 19 h 36"/>
                    <a:gd name="T16" fmla="*/ 16 w 30"/>
                    <a:gd name="T17" fmla="*/ 12 h 36"/>
                    <a:gd name="T18" fmla="*/ 29 w 30"/>
                    <a:gd name="T19" fmla="*/ 1 h 36"/>
                    <a:gd name="T20" fmla="*/ 29 w 30"/>
                    <a:gd name="T21" fmla="*/ 4 h 36"/>
                    <a:gd name="T22" fmla="*/ 29 w 30"/>
                    <a:gd name="T23" fmla="*/ 9 h 36"/>
                    <a:gd name="T24" fmla="*/ 30 w 30"/>
                    <a:gd name="T25" fmla="*/ 11 h 36"/>
                    <a:gd name="T26" fmla="*/ 20 w 30"/>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20" y="30"/>
                      </a:moveTo>
                      <a:cubicBezTo>
                        <a:pt x="19" y="31"/>
                        <a:pt x="19" y="31"/>
                        <a:pt x="18" y="31"/>
                      </a:cubicBezTo>
                      <a:cubicBezTo>
                        <a:pt x="11" y="36"/>
                        <a:pt x="6" y="34"/>
                        <a:pt x="1" y="28"/>
                      </a:cubicBezTo>
                      <a:cubicBezTo>
                        <a:pt x="1" y="27"/>
                        <a:pt x="1" y="27"/>
                        <a:pt x="1" y="26"/>
                      </a:cubicBezTo>
                      <a:cubicBezTo>
                        <a:pt x="1" y="24"/>
                        <a:pt x="0" y="22"/>
                        <a:pt x="1" y="21"/>
                      </a:cubicBezTo>
                      <a:cubicBezTo>
                        <a:pt x="1" y="21"/>
                        <a:pt x="1" y="21"/>
                        <a:pt x="1" y="21"/>
                      </a:cubicBezTo>
                      <a:cubicBezTo>
                        <a:pt x="3" y="18"/>
                        <a:pt x="5" y="15"/>
                        <a:pt x="8" y="15"/>
                      </a:cubicBezTo>
                      <a:cubicBezTo>
                        <a:pt x="10" y="15"/>
                        <a:pt x="9" y="21"/>
                        <a:pt x="13" y="19"/>
                      </a:cubicBezTo>
                      <a:cubicBezTo>
                        <a:pt x="16" y="18"/>
                        <a:pt x="14" y="12"/>
                        <a:pt x="16" y="12"/>
                      </a:cubicBezTo>
                      <a:cubicBezTo>
                        <a:pt x="24" y="13"/>
                        <a:pt x="20" y="0"/>
                        <a:pt x="29" y="1"/>
                      </a:cubicBezTo>
                      <a:cubicBezTo>
                        <a:pt x="29" y="2"/>
                        <a:pt x="29" y="3"/>
                        <a:pt x="29" y="4"/>
                      </a:cubicBezTo>
                      <a:cubicBezTo>
                        <a:pt x="30" y="5"/>
                        <a:pt x="30" y="7"/>
                        <a:pt x="29" y="9"/>
                      </a:cubicBezTo>
                      <a:cubicBezTo>
                        <a:pt x="29" y="10"/>
                        <a:pt x="30" y="10"/>
                        <a:pt x="30" y="11"/>
                      </a:cubicBezTo>
                      <a:cubicBezTo>
                        <a:pt x="28" y="18"/>
                        <a:pt x="21" y="23"/>
                        <a:pt x="20" y="30"/>
                      </a:cubicBezTo>
                      <a:close/>
                    </a:path>
                  </a:pathLst>
                </a:custGeom>
                <a:solidFill>
                  <a:srgbClr val="8185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729"/>
                <p:cNvSpPr/>
                <p:nvPr userDrawn="1"/>
              </p:nvSpPr>
              <p:spPr bwMode="auto">
                <a:xfrm>
                  <a:off x="5544" y="342"/>
                  <a:ext cx="33" cy="29"/>
                </a:xfrm>
                <a:custGeom>
                  <a:avLst/>
                  <a:gdLst>
                    <a:gd name="T0" fmla="*/ 4 w 29"/>
                    <a:gd name="T1" fmla="*/ 25 h 25"/>
                    <a:gd name="T2" fmla="*/ 14 w 29"/>
                    <a:gd name="T3" fmla="*/ 6 h 25"/>
                    <a:gd name="T4" fmla="*/ 17 w 29"/>
                    <a:gd name="T5" fmla="*/ 4 h 25"/>
                    <a:gd name="T6" fmla="*/ 26 w 29"/>
                    <a:gd name="T7" fmla="*/ 8 h 25"/>
                    <a:gd name="T8" fmla="*/ 28 w 29"/>
                    <a:gd name="T9" fmla="*/ 10 h 25"/>
                    <a:gd name="T10" fmla="*/ 29 w 29"/>
                    <a:gd name="T11" fmla="*/ 12 h 25"/>
                    <a:gd name="T12" fmla="*/ 24 w 29"/>
                    <a:gd name="T13" fmla="*/ 13 h 25"/>
                    <a:gd name="T14" fmla="*/ 19 w 29"/>
                    <a:gd name="T15" fmla="*/ 14 h 25"/>
                    <a:gd name="T16" fmla="*/ 4 w 2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4" y="25"/>
                      </a:moveTo>
                      <a:cubicBezTo>
                        <a:pt x="0" y="15"/>
                        <a:pt x="9" y="11"/>
                        <a:pt x="14" y="6"/>
                      </a:cubicBezTo>
                      <a:cubicBezTo>
                        <a:pt x="15" y="5"/>
                        <a:pt x="16" y="5"/>
                        <a:pt x="17" y="4"/>
                      </a:cubicBezTo>
                      <a:cubicBezTo>
                        <a:pt x="24" y="0"/>
                        <a:pt x="24" y="0"/>
                        <a:pt x="26" y="8"/>
                      </a:cubicBezTo>
                      <a:cubicBezTo>
                        <a:pt x="26" y="10"/>
                        <a:pt x="27" y="10"/>
                        <a:pt x="28" y="10"/>
                      </a:cubicBezTo>
                      <a:cubicBezTo>
                        <a:pt x="29" y="11"/>
                        <a:pt x="29" y="12"/>
                        <a:pt x="29" y="12"/>
                      </a:cubicBezTo>
                      <a:cubicBezTo>
                        <a:pt x="28" y="13"/>
                        <a:pt x="25" y="15"/>
                        <a:pt x="24" y="13"/>
                      </a:cubicBezTo>
                      <a:cubicBezTo>
                        <a:pt x="22" y="11"/>
                        <a:pt x="21" y="11"/>
                        <a:pt x="19" y="14"/>
                      </a:cubicBezTo>
                      <a:cubicBezTo>
                        <a:pt x="15" y="19"/>
                        <a:pt x="10" y="22"/>
                        <a:pt x="4" y="25"/>
                      </a:cubicBezTo>
                      <a:close/>
                    </a:path>
                  </a:pathLst>
                </a:custGeom>
                <a:solidFill>
                  <a:srgbClr val="8C90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730"/>
                <p:cNvSpPr/>
                <p:nvPr userDrawn="1"/>
              </p:nvSpPr>
              <p:spPr bwMode="auto">
                <a:xfrm>
                  <a:off x="5567" y="333"/>
                  <a:ext cx="9" cy="7"/>
                </a:xfrm>
                <a:custGeom>
                  <a:avLst/>
                  <a:gdLst>
                    <a:gd name="T0" fmla="*/ 8 w 8"/>
                    <a:gd name="T1" fmla="*/ 3 h 6"/>
                    <a:gd name="T2" fmla="*/ 5 w 8"/>
                    <a:gd name="T3" fmla="*/ 4 h 6"/>
                    <a:gd name="T4" fmla="*/ 0 w 8"/>
                    <a:gd name="T5" fmla="*/ 5 h 6"/>
                    <a:gd name="T6" fmla="*/ 0 w 8"/>
                    <a:gd name="T7" fmla="*/ 3 h 6"/>
                    <a:gd name="T8" fmla="*/ 6 w 8"/>
                    <a:gd name="T9" fmla="*/ 1 h 6"/>
                    <a:gd name="T10" fmla="*/ 8 w 8"/>
                    <a:gd name="T11" fmla="*/ 3 h 6"/>
                  </a:gdLst>
                  <a:ahLst/>
                  <a:cxnLst>
                    <a:cxn ang="0">
                      <a:pos x="T0" y="T1"/>
                    </a:cxn>
                    <a:cxn ang="0">
                      <a:pos x="T2" y="T3"/>
                    </a:cxn>
                    <a:cxn ang="0">
                      <a:pos x="T4" y="T5"/>
                    </a:cxn>
                    <a:cxn ang="0">
                      <a:pos x="T6" y="T7"/>
                    </a:cxn>
                    <a:cxn ang="0">
                      <a:pos x="T8" y="T9"/>
                    </a:cxn>
                    <a:cxn ang="0">
                      <a:pos x="T10" y="T11"/>
                    </a:cxn>
                  </a:cxnLst>
                  <a:rect l="0" t="0" r="r" b="b"/>
                  <a:pathLst>
                    <a:path w="8" h="6">
                      <a:moveTo>
                        <a:pt x="8" y="3"/>
                      </a:moveTo>
                      <a:cubicBezTo>
                        <a:pt x="6" y="3"/>
                        <a:pt x="6" y="4"/>
                        <a:pt x="5" y="4"/>
                      </a:cubicBezTo>
                      <a:cubicBezTo>
                        <a:pt x="3" y="5"/>
                        <a:pt x="2" y="6"/>
                        <a:pt x="0" y="5"/>
                      </a:cubicBezTo>
                      <a:cubicBezTo>
                        <a:pt x="0" y="5"/>
                        <a:pt x="0" y="3"/>
                        <a:pt x="0" y="3"/>
                      </a:cubicBezTo>
                      <a:cubicBezTo>
                        <a:pt x="2" y="0"/>
                        <a:pt x="4" y="1"/>
                        <a:pt x="6" y="1"/>
                      </a:cubicBezTo>
                      <a:cubicBezTo>
                        <a:pt x="7" y="1"/>
                        <a:pt x="7" y="2"/>
                        <a:pt x="8" y="3"/>
                      </a:cubicBezTo>
                      <a:close/>
                    </a:path>
                  </a:pathLst>
                </a:custGeom>
                <a:solidFill>
                  <a:srgbClr val="8C90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731"/>
                <p:cNvSpPr/>
                <p:nvPr userDrawn="1"/>
              </p:nvSpPr>
              <p:spPr bwMode="auto">
                <a:xfrm>
                  <a:off x="5557" y="341"/>
                  <a:ext cx="6" cy="6"/>
                </a:xfrm>
                <a:custGeom>
                  <a:avLst/>
                  <a:gdLst>
                    <a:gd name="T0" fmla="*/ 1 w 5"/>
                    <a:gd name="T1" fmla="*/ 5 h 5"/>
                    <a:gd name="T2" fmla="*/ 1 w 5"/>
                    <a:gd name="T3" fmla="*/ 0 h 5"/>
                    <a:gd name="T4" fmla="*/ 1 w 5"/>
                    <a:gd name="T5" fmla="*/ 5 h 5"/>
                  </a:gdLst>
                  <a:ahLst/>
                  <a:cxnLst>
                    <a:cxn ang="0">
                      <a:pos x="T0" y="T1"/>
                    </a:cxn>
                    <a:cxn ang="0">
                      <a:pos x="T2" y="T3"/>
                    </a:cxn>
                    <a:cxn ang="0">
                      <a:pos x="T4" y="T5"/>
                    </a:cxn>
                  </a:cxnLst>
                  <a:rect l="0" t="0" r="r" b="b"/>
                  <a:pathLst>
                    <a:path w="5" h="5">
                      <a:moveTo>
                        <a:pt x="1" y="5"/>
                      </a:moveTo>
                      <a:cubicBezTo>
                        <a:pt x="0" y="3"/>
                        <a:pt x="0" y="1"/>
                        <a:pt x="1" y="0"/>
                      </a:cubicBezTo>
                      <a:cubicBezTo>
                        <a:pt x="5" y="2"/>
                        <a:pt x="2" y="3"/>
                        <a:pt x="1" y="5"/>
                      </a:cubicBezTo>
                      <a:close/>
                    </a:path>
                  </a:pathLst>
                </a:custGeom>
                <a:solidFill>
                  <a:srgbClr val="8C90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732"/>
                <p:cNvSpPr/>
                <p:nvPr userDrawn="1"/>
              </p:nvSpPr>
              <p:spPr bwMode="auto">
                <a:xfrm>
                  <a:off x="5586" y="319"/>
                  <a:ext cx="4" cy="3"/>
                </a:xfrm>
                <a:custGeom>
                  <a:avLst/>
                  <a:gdLst>
                    <a:gd name="T0" fmla="*/ 2 w 3"/>
                    <a:gd name="T1" fmla="*/ 0 h 3"/>
                    <a:gd name="T2" fmla="*/ 3 w 3"/>
                    <a:gd name="T3" fmla="*/ 2 h 3"/>
                    <a:gd name="T4" fmla="*/ 0 w 3"/>
                    <a:gd name="T5" fmla="*/ 3 h 3"/>
                    <a:gd name="T6" fmla="*/ 2 w 3"/>
                    <a:gd name="T7" fmla="*/ 0 h 3"/>
                  </a:gdLst>
                  <a:ahLst/>
                  <a:cxnLst>
                    <a:cxn ang="0">
                      <a:pos x="T0" y="T1"/>
                    </a:cxn>
                    <a:cxn ang="0">
                      <a:pos x="T2" y="T3"/>
                    </a:cxn>
                    <a:cxn ang="0">
                      <a:pos x="T4" y="T5"/>
                    </a:cxn>
                    <a:cxn ang="0">
                      <a:pos x="T6" y="T7"/>
                    </a:cxn>
                  </a:cxnLst>
                  <a:rect l="0" t="0" r="r" b="b"/>
                  <a:pathLst>
                    <a:path w="3" h="3">
                      <a:moveTo>
                        <a:pt x="2" y="0"/>
                      </a:moveTo>
                      <a:cubicBezTo>
                        <a:pt x="2" y="1"/>
                        <a:pt x="3" y="2"/>
                        <a:pt x="3" y="2"/>
                      </a:cubicBezTo>
                      <a:cubicBezTo>
                        <a:pt x="2" y="3"/>
                        <a:pt x="1" y="3"/>
                        <a:pt x="0" y="3"/>
                      </a:cubicBezTo>
                      <a:cubicBezTo>
                        <a:pt x="0" y="1"/>
                        <a:pt x="1" y="1"/>
                        <a:pt x="2" y="0"/>
                      </a:cubicBezTo>
                      <a:close/>
                    </a:path>
                  </a:pathLst>
                </a:custGeom>
                <a:solidFill>
                  <a:srgbClr val="8784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733"/>
                <p:cNvSpPr/>
                <p:nvPr userDrawn="1"/>
              </p:nvSpPr>
              <p:spPr bwMode="auto">
                <a:xfrm>
                  <a:off x="5028" y="772"/>
                  <a:ext cx="24" cy="26"/>
                </a:xfrm>
                <a:custGeom>
                  <a:avLst/>
                  <a:gdLst>
                    <a:gd name="T0" fmla="*/ 21 w 21"/>
                    <a:gd name="T1" fmla="*/ 10 h 22"/>
                    <a:gd name="T2" fmla="*/ 13 w 21"/>
                    <a:gd name="T3" fmla="*/ 21 h 22"/>
                    <a:gd name="T4" fmla="*/ 3 w 21"/>
                    <a:gd name="T5" fmla="*/ 14 h 22"/>
                    <a:gd name="T6" fmla="*/ 0 w 21"/>
                    <a:gd name="T7" fmla="*/ 9 h 22"/>
                    <a:gd name="T8" fmla="*/ 1 w 21"/>
                    <a:gd name="T9" fmla="*/ 8 h 22"/>
                    <a:gd name="T10" fmla="*/ 10 w 21"/>
                    <a:gd name="T11" fmla="*/ 0 h 22"/>
                    <a:gd name="T12" fmla="*/ 10 w 21"/>
                    <a:gd name="T13" fmla="*/ 0 h 22"/>
                    <a:gd name="T14" fmla="*/ 14 w 21"/>
                    <a:gd name="T15" fmla="*/ 2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17" y="12"/>
                        <a:pt x="12" y="14"/>
                        <a:pt x="13" y="21"/>
                      </a:cubicBezTo>
                      <a:cubicBezTo>
                        <a:pt x="8" y="22"/>
                        <a:pt x="3" y="21"/>
                        <a:pt x="3" y="14"/>
                      </a:cubicBezTo>
                      <a:cubicBezTo>
                        <a:pt x="3" y="12"/>
                        <a:pt x="1" y="11"/>
                        <a:pt x="0" y="9"/>
                      </a:cubicBezTo>
                      <a:cubicBezTo>
                        <a:pt x="1" y="8"/>
                        <a:pt x="1" y="8"/>
                        <a:pt x="1" y="8"/>
                      </a:cubicBezTo>
                      <a:cubicBezTo>
                        <a:pt x="4" y="6"/>
                        <a:pt x="6" y="3"/>
                        <a:pt x="10" y="0"/>
                      </a:cubicBezTo>
                      <a:cubicBezTo>
                        <a:pt x="10" y="0"/>
                        <a:pt x="10" y="0"/>
                        <a:pt x="10" y="0"/>
                      </a:cubicBezTo>
                      <a:cubicBezTo>
                        <a:pt x="12" y="0"/>
                        <a:pt x="14" y="0"/>
                        <a:pt x="14" y="2"/>
                      </a:cubicBezTo>
                      <a:cubicBezTo>
                        <a:pt x="14" y="7"/>
                        <a:pt x="19" y="7"/>
                        <a:pt x="21" y="10"/>
                      </a:cubicBezTo>
                      <a:close/>
                    </a:path>
                  </a:pathLst>
                </a:custGeom>
                <a:solidFill>
                  <a:srgbClr val="D3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Rectangle 734"/>
                <p:cNvSpPr>
                  <a:spLocks noChangeArrowheads="1"/>
                </p:cNvSpPr>
                <p:nvPr userDrawn="1"/>
              </p:nvSpPr>
              <p:spPr bwMode="auto">
                <a:xfrm>
                  <a:off x="5473" y="700"/>
                  <a:ext cx="1" cy="1"/>
                </a:xfrm>
                <a:prstGeom prst="rect">
                  <a:avLst/>
                </a:prstGeom>
                <a:solidFill>
                  <a:srgbClr val="333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2" name="Rectangle 735"/>
                <p:cNvSpPr>
                  <a:spLocks noChangeArrowheads="1"/>
                </p:cNvSpPr>
                <p:nvPr userDrawn="1"/>
              </p:nvSpPr>
              <p:spPr bwMode="auto">
                <a:xfrm>
                  <a:off x="5466" y="702"/>
                  <a:ext cx="1" cy="1"/>
                </a:xfrm>
                <a:prstGeom prst="rect">
                  <a:avLst/>
                </a:prstGeom>
                <a:solidFill>
                  <a:srgbClr val="333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3" name="Freeform 736"/>
                <p:cNvSpPr/>
                <p:nvPr userDrawn="1"/>
              </p:nvSpPr>
              <p:spPr bwMode="auto">
                <a:xfrm>
                  <a:off x="5554" y="150"/>
                  <a:ext cx="7" cy="9"/>
                </a:xfrm>
                <a:custGeom>
                  <a:avLst/>
                  <a:gdLst>
                    <a:gd name="T0" fmla="*/ 5 w 6"/>
                    <a:gd name="T1" fmla="*/ 1 h 7"/>
                    <a:gd name="T2" fmla="*/ 6 w 6"/>
                    <a:gd name="T3" fmla="*/ 3 h 7"/>
                    <a:gd name="T4" fmla="*/ 3 w 6"/>
                    <a:gd name="T5" fmla="*/ 6 h 7"/>
                    <a:gd name="T6" fmla="*/ 2 w 6"/>
                    <a:gd name="T7" fmla="*/ 0 h 7"/>
                    <a:gd name="T8" fmla="*/ 5 w 6"/>
                    <a:gd name="T9" fmla="*/ 1 h 7"/>
                  </a:gdLst>
                  <a:ahLst/>
                  <a:cxnLst>
                    <a:cxn ang="0">
                      <a:pos x="T0" y="T1"/>
                    </a:cxn>
                    <a:cxn ang="0">
                      <a:pos x="T2" y="T3"/>
                    </a:cxn>
                    <a:cxn ang="0">
                      <a:pos x="T4" y="T5"/>
                    </a:cxn>
                    <a:cxn ang="0">
                      <a:pos x="T6" y="T7"/>
                    </a:cxn>
                    <a:cxn ang="0">
                      <a:pos x="T8" y="T9"/>
                    </a:cxn>
                  </a:cxnLst>
                  <a:rect l="0" t="0" r="r" b="b"/>
                  <a:pathLst>
                    <a:path w="6" h="7">
                      <a:moveTo>
                        <a:pt x="5" y="1"/>
                      </a:moveTo>
                      <a:cubicBezTo>
                        <a:pt x="5" y="2"/>
                        <a:pt x="5" y="2"/>
                        <a:pt x="6" y="3"/>
                      </a:cubicBezTo>
                      <a:cubicBezTo>
                        <a:pt x="5" y="4"/>
                        <a:pt x="4" y="7"/>
                        <a:pt x="3" y="6"/>
                      </a:cubicBezTo>
                      <a:cubicBezTo>
                        <a:pt x="0" y="4"/>
                        <a:pt x="1" y="2"/>
                        <a:pt x="2" y="0"/>
                      </a:cubicBezTo>
                      <a:cubicBezTo>
                        <a:pt x="3" y="0"/>
                        <a:pt x="4" y="1"/>
                        <a:pt x="5" y="1"/>
                      </a:cubicBezTo>
                      <a:close/>
                    </a:path>
                  </a:pathLst>
                </a:custGeom>
                <a:solidFill>
                  <a:srgbClr val="8A90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737"/>
                <p:cNvSpPr/>
                <p:nvPr userDrawn="1"/>
              </p:nvSpPr>
              <p:spPr bwMode="auto">
                <a:xfrm>
                  <a:off x="5451" y="152"/>
                  <a:ext cx="81" cy="77"/>
                </a:xfrm>
                <a:custGeom>
                  <a:avLst/>
                  <a:gdLst>
                    <a:gd name="T0" fmla="*/ 70 w 70"/>
                    <a:gd name="T1" fmla="*/ 3 h 67"/>
                    <a:gd name="T2" fmla="*/ 57 w 70"/>
                    <a:gd name="T3" fmla="*/ 28 h 67"/>
                    <a:gd name="T4" fmla="*/ 54 w 70"/>
                    <a:gd name="T5" fmla="*/ 33 h 67"/>
                    <a:gd name="T6" fmla="*/ 44 w 70"/>
                    <a:gd name="T7" fmla="*/ 52 h 67"/>
                    <a:gd name="T8" fmla="*/ 28 w 70"/>
                    <a:gd name="T9" fmla="*/ 62 h 67"/>
                    <a:gd name="T10" fmla="*/ 23 w 70"/>
                    <a:gd name="T11" fmla="*/ 55 h 67"/>
                    <a:gd name="T12" fmla="*/ 25 w 70"/>
                    <a:gd name="T13" fmla="*/ 51 h 67"/>
                    <a:gd name="T14" fmla="*/ 21 w 70"/>
                    <a:gd name="T15" fmla="*/ 51 h 67"/>
                    <a:gd name="T16" fmla="*/ 6 w 70"/>
                    <a:gd name="T17" fmla="*/ 65 h 67"/>
                    <a:gd name="T18" fmla="*/ 4 w 70"/>
                    <a:gd name="T19" fmla="*/ 66 h 67"/>
                    <a:gd name="T20" fmla="*/ 1 w 70"/>
                    <a:gd name="T21" fmla="*/ 63 h 67"/>
                    <a:gd name="T22" fmla="*/ 4 w 70"/>
                    <a:gd name="T23" fmla="*/ 58 h 67"/>
                    <a:gd name="T24" fmla="*/ 17 w 70"/>
                    <a:gd name="T25" fmla="*/ 40 h 67"/>
                    <a:gd name="T26" fmla="*/ 30 w 70"/>
                    <a:gd name="T27" fmla="*/ 24 h 67"/>
                    <a:gd name="T28" fmla="*/ 31 w 70"/>
                    <a:gd name="T29" fmla="*/ 31 h 67"/>
                    <a:gd name="T30" fmla="*/ 33 w 70"/>
                    <a:gd name="T31" fmla="*/ 31 h 67"/>
                    <a:gd name="T32" fmla="*/ 54 w 70"/>
                    <a:gd name="T33" fmla="*/ 7 h 67"/>
                    <a:gd name="T34" fmla="*/ 58 w 70"/>
                    <a:gd name="T35" fmla="*/ 11 h 67"/>
                    <a:gd name="T36" fmla="*/ 54 w 70"/>
                    <a:gd name="T37" fmla="*/ 18 h 67"/>
                    <a:gd name="T38" fmla="*/ 57 w 70"/>
                    <a:gd name="T39" fmla="*/ 11 h 67"/>
                    <a:gd name="T40" fmla="*/ 54 w 70"/>
                    <a:gd name="T41" fmla="*/ 7 h 67"/>
                    <a:gd name="T42" fmla="*/ 62 w 70"/>
                    <a:gd name="T43" fmla="*/ 2 h 67"/>
                    <a:gd name="T44" fmla="*/ 70 w 70"/>
                    <a:gd name="T45" fmla="*/ 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67">
                      <a:moveTo>
                        <a:pt x="70" y="3"/>
                      </a:moveTo>
                      <a:cubicBezTo>
                        <a:pt x="67" y="12"/>
                        <a:pt x="65" y="21"/>
                        <a:pt x="57" y="28"/>
                      </a:cubicBezTo>
                      <a:cubicBezTo>
                        <a:pt x="55" y="29"/>
                        <a:pt x="54" y="31"/>
                        <a:pt x="54" y="33"/>
                      </a:cubicBezTo>
                      <a:cubicBezTo>
                        <a:pt x="54" y="41"/>
                        <a:pt x="49" y="46"/>
                        <a:pt x="44" y="52"/>
                      </a:cubicBezTo>
                      <a:cubicBezTo>
                        <a:pt x="38" y="54"/>
                        <a:pt x="33" y="58"/>
                        <a:pt x="28" y="62"/>
                      </a:cubicBezTo>
                      <a:cubicBezTo>
                        <a:pt x="26" y="60"/>
                        <a:pt x="26" y="57"/>
                        <a:pt x="23" y="55"/>
                      </a:cubicBezTo>
                      <a:cubicBezTo>
                        <a:pt x="23" y="54"/>
                        <a:pt x="25" y="52"/>
                        <a:pt x="25" y="51"/>
                      </a:cubicBezTo>
                      <a:cubicBezTo>
                        <a:pt x="24" y="50"/>
                        <a:pt x="22" y="51"/>
                        <a:pt x="21" y="51"/>
                      </a:cubicBezTo>
                      <a:cubicBezTo>
                        <a:pt x="17" y="57"/>
                        <a:pt x="8" y="57"/>
                        <a:pt x="6" y="65"/>
                      </a:cubicBezTo>
                      <a:cubicBezTo>
                        <a:pt x="6" y="66"/>
                        <a:pt x="5" y="66"/>
                        <a:pt x="4" y="66"/>
                      </a:cubicBezTo>
                      <a:cubicBezTo>
                        <a:pt x="2" y="66"/>
                        <a:pt x="0" y="67"/>
                        <a:pt x="1" y="63"/>
                      </a:cubicBezTo>
                      <a:cubicBezTo>
                        <a:pt x="2" y="61"/>
                        <a:pt x="3" y="60"/>
                        <a:pt x="4" y="58"/>
                      </a:cubicBezTo>
                      <a:cubicBezTo>
                        <a:pt x="8" y="52"/>
                        <a:pt x="12" y="46"/>
                        <a:pt x="17" y="40"/>
                      </a:cubicBezTo>
                      <a:cubicBezTo>
                        <a:pt x="21" y="35"/>
                        <a:pt x="26" y="30"/>
                        <a:pt x="30" y="24"/>
                      </a:cubicBezTo>
                      <a:cubicBezTo>
                        <a:pt x="31" y="27"/>
                        <a:pt x="31" y="29"/>
                        <a:pt x="31" y="31"/>
                      </a:cubicBezTo>
                      <a:cubicBezTo>
                        <a:pt x="32" y="31"/>
                        <a:pt x="33" y="32"/>
                        <a:pt x="33" y="31"/>
                      </a:cubicBezTo>
                      <a:cubicBezTo>
                        <a:pt x="38" y="22"/>
                        <a:pt x="50" y="18"/>
                        <a:pt x="54" y="7"/>
                      </a:cubicBezTo>
                      <a:cubicBezTo>
                        <a:pt x="56" y="7"/>
                        <a:pt x="58" y="8"/>
                        <a:pt x="58" y="11"/>
                      </a:cubicBezTo>
                      <a:cubicBezTo>
                        <a:pt x="57" y="13"/>
                        <a:pt x="56" y="16"/>
                        <a:pt x="54" y="18"/>
                      </a:cubicBezTo>
                      <a:cubicBezTo>
                        <a:pt x="56" y="16"/>
                        <a:pt x="57" y="14"/>
                        <a:pt x="57" y="11"/>
                      </a:cubicBezTo>
                      <a:cubicBezTo>
                        <a:pt x="59" y="8"/>
                        <a:pt x="56" y="7"/>
                        <a:pt x="54" y="7"/>
                      </a:cubicBezTo>
                      <a:cubicBezTo>
                        <a:pt x="55" y="3"/>
                        <a:pt x="57" y="0"/>
                        <a:pt x="62" y="2"/>
                      </a:cubicBezTo>
                      <a:cubicBezTo>
                        <a:pt x="65" y="3"/>
                        <a:pt x="67" y="4"/>
                        <a:pt x="70" y="3"/>
                      </a:cubicBezTo>
                      <a:close/>
                    </a:path>
                  </a:pathLst>
                </a:custGeom>
                <a:solidFill>
                  <a:srgbClr val="8D8F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738"/>
                <p:cNvSpPr/>
                <p:nvPr userDrawn="1"/>
              </p:nvSpPr>
              <p:spPr bwMode="auto">
                <a:xfrm>
                  <a:off x="5090" y="709"/>
                  <a:ext cx="19" cy="19"/>
                </a:xfrm>
                <a:custGeom>
                  <a:avLst/>
                  <a:gdLst>
                    <a:gd name="T0" fmla="*/ 0 w 16"/>
                    <a:gd name="T1" fmla="*/ 8 h 17"/>
                    <a:gd name="T2" fmla="*/ 10 w 16"/>
                    <a:gd name="T3" fmla="*/ 2 h 17"/>
                    <a:gd name="T4" fmla="*/ 16 w 16"/>
                    <a:gd name="T5" fmla="*/ 1 h 17"/>
                    <a:gd name="T6" fmla="*/ 8 w 16"/>
                    <a:gd name="T7" fmla="*/ 15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cubicBezTo>
                        <a:pt x="3" y="6"/>
                        <a:pt x="8" y="6"/>
                        <a:pt x="10" y="2"/>
                      </a:cubicBezTo>
                      <a:cubicBezTo>
                        <a:pt x="12" y="1"/>
                        <a:pt x="13" y="0"/>
                        <a:pt x="16" y="1"/>
                      </a:cubicBezTo>
                      <a:cubicBezTo>
                        <a:pt x="15" y="7"/>
                        <a:pt x="5" y="8"/>
                        <a:pt x="8" y="15"/>
                      </a:cubicBezTo>
                      <a:cubicBezTo>
                        <a:pt x="2" y="17"/>
                        <a:pt x="2" y="11"/>
                        <a:pt x="0" y="8"/>
                      </a:cubicBezTo>
                      <a:close/>
                    </a:path>
                  </a:pathLst>
                </a:custGeom>
                <a:solidFill>
                  <a:srgbClr val="AC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739"/>
                <p:cNvSpPr/>
                <p:nvPr userDrawn="1"/>
              </p:nvSpPr>
              <p:spPr bwMode="auto">
                <a:xfrm>
                  <a:off x="5028" y="772"/>
                  <a:ext cx="12" cy="11"/>
                </a:xfrm>
                <a:custGeom>
                  <a:avLst/>
                  <a:gdLst>
                    <a:gd name="T0" fmla="*/ 10 w 10"/>
                    <a:gd name="T1" fmla="*/ 0 h 9"/>
                    <a:gd name="T2" fmla="*/ 1 w 10"/>
                    <a:gd name="T3" fmla="*/ 8 h 9"/>
                    <a:gd name="T4" fmla="*/ 0 w 10"/>
                    <a:gd name="T5" fmla="*/ 6 h 9"/>
                    <a:gd name="T6" fmla="*/ 10 w 10"/>
                    <a:gd name="T7" fmla="*/ 0 h 9"/>
                  </a:gdLst>
                  <a:ahLst/>
                  <a:cxnLst>
                    <a:cxn ang="0">
                      <a:pos x="T0" y="T1"/>
                    </a:cxn>
                    <a:cxn ang="0">
                      <a:pos x="T2" y="T3"/>
                    </a:cxn>
                    <a:cxn ang="0">
                      <a:pos x="T4" y="T5"/>
                    </a:cxn>
                    <a:cxn ang="0">
                      <a:pos x="T6" y="T7"/>
                    </a:cxn>
                  </a:cxnLst>
                  <a:rect l="0" t="0" r="r" b="b"/>
                  <a:pathLst>
                    <a:path w="10" h="9">
                      <a:moveTo>
                        <a:pt x="10" y="0"/>
                      </a:moveTo>
                      <a:cubicBezTo>
                        <a:pt x="7" y="3"/>
                        <a:pt x="7" y="9"/>
                        <a:pt x="1" y="8"/>
                      </a:cubicBezTo>
                      <a:cubicBezTo>
                        <a:pt x="0" y="8"/>
                        <a:pt x="0" y="7"/>
                        <a:pt x="0" y="6"/>
                      </a:cubicBezTo>
                      <a:cubicBezTo>
                        <a:pt x="3" y="5"/>
                        <a:pt x="5" y="1"/>
                        <a:pt x="10" y="0"/>
                      </a:cubicBezTo>
                      <a:close/>
                    </a:path>
                  </a:pathLst>
                </a:custGeom>
                <a:solidFill>
                  <a:srgbClr val="C0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740"/>
                <p:cNvSpPr/>
                <p:nvPr userDrawn="1"/>
              </p:nvSpPr>
              <p:spPr bwMode="auto">
                <a:xfrm>
                  <a:off x="5043" y="585"/>
                  <a:ext cx="22" cy="20"/>
                </a:xfrm>
                <a:custGeom>
                  <a:avLst/>
                  <a:gdLst>
                    <a:gd name="T0" fmla="*/ 1 w 19"/>
                    <a:gd name="T1" fmla="*/ 12 h 17"/>
                    <a:gd name="T2" fmla="*/ 2 w 19"/>
                    <a:gd name="T3" fmla="*/ 9 h 17"/>
                    <a:gd name="T4" fmla="*/ 13 w 19"/>
                    <a:gd name="T5" fmla="*/ 3 h 17"/>
                    <a:gd name="T6" fmla="*/ 19 w 19"/>
                    <a:gd name="T7" fmla="*/ 2 h 17"/>
                    <a:gd name="T8" fmla="*/ 17 w 19"/>
                    <a:gd name="T9" fmla="*/ 3 h 17"/>
                    <a:gd name="T10" fmla="*/ 17 w 19"/>
                    <a:gd name="T11" fmla="*/ 9 h 17"/>
                    <a:gd name="T12" fmla="*/ 19 w 19"/>
                    <a:gd name="T13" fmla="*/ 15 h 17"/>
                    <a:gd name="T14" fmla="*/ 13 w 19"/>
                    <a:gd name="T15" fmla="*/ 17 h 17"/>
                    <a:gd name="T16" fmla="*/ 11 w 19"/>
                    <a:gd name="T17" fmla="*/ 17 h 17"/>
                    <a:gd name="T18" fmla="*/ 4 w 19"/>
                    <a:gd name="T19" fmla="*/ 17 h 17"/>
                    <a:gd name="T20" fmla="*/ 1 w 19"/>
                    <a:gd name="T21" fmla="*/ 16 h 17"/>
                    <a:gd name="T22" fmla="*/ 1 w 19"/>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7">
                      <a:moveTo>
                        <a:pt x="1" y="12"/>
                      </a:moveTo>
                      <a:cubicBezTo>
                        <a:pt x="1" y="11"/>
                        <a:pt x="1" y="10"/>
                        <a:pt x="2" y="9"/>
                      </a:cubicBezTo>
                      <a:cubicBezTo>
                        <a:pt x="6" y="7"/>
                        <a:pt x="10" y="6"/>
                        <a:pt x="13" y="3"/>
                      </a:cubicBezTo>
                      <a:cubicBezTo>
                        <a:pt x="14" y="1"/>
                        <a:pt x="17" y="0"/>
                        <a:pt x="19" y="2"/>
                      </a:cubicBezTo>
                      <a:cubicBezTo>
                        <a:pt x="18" y="2"/>
                        <a:pt x="18" y="3"/>
                        <a:pt x="17" y="3"/>
                      </a:cubicBezTo>
                      <a:cubicBezTo>
                        <a:pt x="15" y="5"/>
                        <a:pt x="16" y="7"/>
                        <a:pt x="17" y="9"/>
                      </a:cubicBezTo>
                      <a:cubicBezTo>
                        <a:pt x="19" y="10"/>
                        <a:pt x="19" y="12"/>
                        <a:pt x="19" y="15"/>
                      </a:cubicBezTo>
                      <a:cubicBezTo>
                        <a:pt x="18" y="17"/>
                        <a:pt x="16" y="17"/>
                        <a:pt x="13" y="17"/>
                      </a:cubicBezTo>
                      <a:cubicBezTo>
                        <a:pt x="12" y="17"/>
                        <a:pt x="12" y="17"/>
                        <a:pt x="11" y="17"/>
                      </a:cubicBezTo>
                      <a:cubicBezTo>
                        <a:pt x="8" y="17"/>
                        <a:pt x="6" y="17"/>
                        <a:pt x="4" y="17"/>
                      </a:cubicBezTo>
                      <a:cubicBezTo>
                        <a:pt x="3" y="17"/>
                        <a:pt x="2" y="17"/>
                        <a:pt x="1" y="16"/>
                      </a:cubicBezTo>
                      <a:cubicBezTo>
                        <a:pt x="0" y="15"/>
                        <a:pt x="0" y="14"/>
                        <a:pt x="1" y="12"/>
                      </a:cubicBezTo>
                      <a:close/>
                    </a:path>
                  </a:pathLst>
                </a:custGeom>
                <a:solidFill>
                  <a:srgbClr val="C9C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741"/>
                <p:cNvSpPr/>
                <p:nvPr userDrawn="1"/>
              </p:nvSpPr>
              <p:spPr bwMode="auto">
                <a:xfrm>
                  <a:off x="5118" y="581"/>
                  <a:ext cx="5"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2" y="3"/>
                        <a:pt x="1" y="1"/>
                        <a:pt x="0" y="0"/>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742"/>
                <p:cNvSpPr/>
                <p:nvPr userDrawn="1"/>
              </p:nvSpPr>
              <p:spPr bwMode="auto">
                <a:xfrm>
                  <a:off x="5115" y="588"/>
                  <a:ext cx="2" cy="1"/>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1" y="1"/>
                        <a:pt x="0" y="0"/>
                      </a:cubicBezTo>
                      <a:close/>
                    </a:path>
                  </a:pathLst>
                </a:custGeom>
                <a:solidFill>
                  <a:srgbClr val="E0E0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743"/>
                <p:cNvSpPr/>
                <p:nvPr userDrawn="1"/>
              </p:nvSpPr>
              <p:spPr bwMode="auto">
                <a:xfrm>
                  <a:off x="5020" y="600"/>
                  <a:ext cx="54" cy="61"/>
                </a:xfrm>
                <a:custGeom>
                  <a:avLst/>
                  <a:gdLst>
                    <a:gd name="T0" fmla="*/ 32 w 47"/>
                    <a:gd name="T1" fmla="*/ 2 h 53"/>
                    <a:gd name="T2" fmla="*/ 39 w 47"/>
                    <a:gd name="T3" fmla="*/ 2 h 53"/>
                    <a:gd name="T4" fmla="*/ 39 w 47"/>
                    <a:gd name="T5" fmla="*/ 2 h 53"/>
                    <a:gd name="T6" fmla="*/ 44 w 47"/>
                    <a:gd name="T7" fmla="*/ 7 h 53"/>
                    <a:gd name="T8" fmla="*/ 44 w 47"/>
                    <a:gd name="T9" fmla="*/ 7 h 53"/>
                    <a:gd name="T10" fmla="*/ 45 w 47"/>
                    <a:gd name="T11" fmla="*/ 15 h 53"/>
                    <a:gd name="T12" fmla="*/ 45 w 47"/>
                    <a:gd name="T13" fmla="*/ 35 h 53"/>
                    <a:gd name="T14" fmla="*/ 42 w 47"/>
                    <a:gd name="T15" fmla="*/ 40 h 53"/>
                    <a:gd name="T16" fmla="*/ 35 w 47"/>
                    <a:gd name="T17" fmla="*/ 47 h 53"/>
                    <a:gd name="T18" fmla="*/ 25 w 47"/>
                    <a:gd name="T19" fmla="*/ 53 h 53"/>
                    <a:gd name="T20" fmla="*/ 2 w 47"/>
                    <a:gd name="T21" fmla="*/ 48 h 53"/>
                    <a:gd name="T22" fmla="*/ 3 w 47"/>
                    <a:gd name="T23" fmla="*/ 42 h 53"/>
                    <a:gd name="T24" fmla="*/ 2 w 47"/>
                    <a:gd name="T25" fmla="*/ 40 h 53"/>
                    <a:gd name="T26" fmla="*/ 21 w 47"/>
                    <a:gd name="T27" fmla="*/ 30 h 53"/>
                    <a:gd name="T28" fmla="*/ 24 w 47"/>
                    <a:gd name="T29" fmla="*/ 30 h 53"/>
                    <a:gd name="T30" fmla="*/ 26 w 47"/>
                    <a:gd name="T31" fmla="*/ 15 h 53"/>
                    <a:gd name="T32" fmla="*/ 22 w 47"/>
                    <a:gd name="T33" fmla="*/ 4 h 53"/>
                    <a:gd name="T34" fmla="*/ 32 w 47"/>
                    <a:gd name="T3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53">
                      <a:moveTo>
                        <a:pt x="32" y="2"/>
                      </a:moveTo>
                      <a:cubicBezTo>
                        <a:pt x="34" y="2"/>
                        <a:pt x="37" y="3"/>
                        <a:pt x="39" y="2"/>
                      </a:cubicBezTo>
                      <a:cubicBezTo>
                        <a:pt x="39" y="2"/>
                        <a:pt x="39" y="2"/>
                        <a:pt x="39" y="2"/>
                      </a:cubicBezTo>
                      <a:cubicBezTo>
                        <a:pt x="42" y="3"/>
                        <a:pt x="41" y="6"/>
                        <a:pt x="44" y="7"/>
                      </a:cubicBezTo>
                      <a:cubicBezTo>
                        <a:pt x="44" y="7"/>
                        <a:pt x="44" y="7"/>
                        <a:pt x="44" y="7"/>
                      </a:cubicBezTo>
                      <a:cubicBezTo>
                        <a:pt x="47" y="9"/>
                        <a:pt x="45" y="12"/>
                        <a:pt x="45" y="15"/>
                      </a:cubicBezTo>
                      <a:cubicBezTo>
                        <a:pt x="44" y="21"/>
                        <a:pt x="38" y="28"/>
                        <a:pt x="45" y="35"/>
                      </a:cubicBezTo>
                      <a:cubicBezTo>
                        <a:pt x="46" y="36"/>
                        <a:pt x="43" y="38"/>
                        <a:pt x="42" y="40"/>
                      </a:cubicBezTo>
                      <a:cubicBezTo>
                        <a:pt x="40" y="42"/>
                        <a:pt x="36" y="44"/>
                        <a:pt x="35" y="47"/>
                      </a:cubicBezTo>
                      <a:cubicBezTo>
                        <a:pt x="31" y="48"/>
                        <a:pt x="28" y="50"/>
                        <a:pt x="25" y="53"/>
                      </a:cubicBezTo>
                      <a:cubicBezTo>
                        <a:pt x="19" y="46"/>
                        <a:pt x="11" y="45"/>
                        <a:pt x="2" y="48"/>
                      </a:cubicBezTo>
                      <a:cubicBezTo>
                        <a:pt x="0" y="46"/>
                        <a:pt x="2" y="44"/>
                        <a:pt x="3" y="42"/>
                      </a:cubicBezTo>
                      <a:cubicBezTo>
                        <a:pt x="2" y="42"/>
                        <a:pt x="2" y="41"/>
                        <a:pt x="2" y="40"/>
                      </a:cubicBezTo>
                      <a:cubicBezTo>
                        <a:pt x="9" y="38"/>
                        <a:pt x="13" y="31"/>
                        <a:pt x="21" y="30"/>
                      </a:cubicBezTo>
                      <a:cubicBezTo>
                        <a:pt x="22" y="30"/>
                        <a:pt x="23" y="30"/>
                        <a:pt x="24" y="30"/>
                      </a:cubicBezTo>
                      <a:cubicBezTo>
                        <a:pt x="30" y="23"/>
                        <a:pt x="29" y="21"/>
                        <a:pt x="26" y="15"/>
                      </a:cubicBezTo>
                      <a:cubicBezTo>
                        <a:pt x="23" y="12"/>
                        <a:pt x="18" y="9"/>
                        <a:pt x="22" y="4"/>
                      </a:cubicBezTo>
                      <a:cubicBezTo>
                        <a:pt x="25" y="3"/>
                        <a:pt x="28" y="0"/>
                        <a:pt x="32" y="2"/>
                      </a:cubicBezTo>
                      <a:close/>
                    </a:path>
                  </a:pathLst>
                </a:custGeom>
                <a:solidFill>
                  <a:srgbClr val="BF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744"/>
                <p:cNvSpPr/>
                <p:nvPr userDrawn="1"/>
              </p:nvSpPr>
              <p:spPr bwMode="auto">
                <a:xfrm>
                  <a:off x="5061" y="613"/>
                  <a:ext cx="25" cy="42"/>
                </a:xfrm>
                <a:custGeom>
                  <a:avLst/>
                  <a:gdLst>
                    <a:gd name="T0" fmla="*/ 0 w 22"/>
                    <a:gd name="T1" fmla="*/ 36 h 36"/>
                    <a:gd name="T2" fmla="*/ 5 w 22"/>
                    <a:gd name="T3" fmla="*/ 29 h 36"/>
                    <a:gd name="T4" fmla="*/ 10 w 22"/>
                    <a:gd name="T5" fmla="*/ 18 h 36"/>
                    <a:gd name="T6" fmla="*/ 16 w 22"/>
                    <a:gd name="T7" fmla="*/ 1 h 36"/>
                    <a:gd name="T8" fmla="*/ 18 w 22"/>
                    <a:gd name="T9" fmla="*/ 0 h 36"/>
                    <a:gd name="T10" fmla="*/ 18 w 22"/>
                    <a:gd name="T11" fmla="*/ 0 h 36"/>
                    <a:gd name="T12" fmla="*/ 22 w 22"/>
                    <a:gd name="T13" fmla="*/ 17 h 36"/>
                    <a:gd name="T14" fmla="*/ 10 w 22"/>
                    <a:gd name="T15" fmla="*/ 32 h 36"/>
                    <a:gd name="T16" fmla="*/ 0 w 2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6">
                      <a:moveTo>
                        <a:pt x="0" y="36"/>
                      </a:moveTo>
                      <a:cubicBezTo>
                        <a:pt x="0" y="32"/>
                        <a:pt x="2" y="30"/>
                        <a:pt x="5" y="29"/>
                      </a:cubicBezTo>
                      <a:cubicBezTo>
                        <a:pt x="9" y="26"/>
                        <a:pt x="11" y="24"/>
                        <a:pt x="10" y="18"/>
                      </a:cubicBezTo>
                      <a:cubicBezTo>
                        <a:pt x="9" y="12"/>
                        <a:pt x="4" y="2"/>
                        <a:pt x="16" y="1"/>
                      </a:cubicBezTo>
                      <a:cubicBezTo>
                        <a:pt x="17" y="1"/>
                        <a:pt x="18" y="0"/>
                        <a:pt x="18" y="0"/>
                      </a:cubicBezTo>
                      <a:cubicBezTo>
                        <a:pt x="18" y="0"/>
                        <a:pt x="18" y="0"/>
                        <a:pt x="18" y="0"/>
                      </a:cubicBezTo>
                      <a:cubicBezTo>
                        <a:pt x="22" y="5"/>
                        <a:pt x="17" y="13"/>
                        <a:pt x="22" y="17"/>
                      </a:cubicBezTo>
                      <a:cubicBezTo>
                        <a:pt x="20" y="23"/>
                        <a:pt x="15" y="28"/>
                        <a:pt x="10" y="32"/>
                      </a:cubicBezTo>
                      <a:cubicBezTo>
                        <a:pt x="7" y="33"/>
                        <a:pt x="3" y="34"/>
                        <a:pt x="0" y="36"/>
                      </a:cubicBezTo>
                      <a:close/>
                    </a:path>
                  </a:pathLst>
                </a:custGeom>
                <a:solidFill>
                  <a:srgbClr val="D1CF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745"/>
                <p:cNvSpPr/>
                <p:nvPr userDrawn="1"/>
              </p:nvSpPr>
              <p:spPr bwMode="auto">
                <a:xfrm>
                  <a:off x="5059" y="608"/>
                  <a:ext cx="22" cy="38"/>
                </a:xfrm>
                <a:custGeom>
                  <a:avLst/>
                  <a:gdLst>
                    <a:gd name="T0" fmla="*/ 17 w 19"/>
                    <a:gd name="T1" fmla="*/ 5 h 33"/>
                    <a:gd name="T2" fmla="*/ 14 w 19"/>
                    <a:gd name="T3" fmla="*/ 8 h 33"/>
                    <a:gd name="T4" fmla="*/ 12 w 19"/>
                    <a:gd name="T5" fmla="*/ 12 h 33"/>
                    <a:gd name="T6" fmla="*/ 14 w 19"/>
                    <a:gd name="T7" fmla="*/ 25 h 33"/>
                    <a:gd name="T8" fmla="*/ 6 w 19"/>
                    <a:gd name="T9" fmla="*/ 33 h 33"/>
                    <a:gd name="T10" fmla="*/ 9 w 19"/>
                    <a:gd name="T11" fmla="*/ 27 h 33"/>
                    <a:gd name="T12" fmla="*/ 0 w 19"/>
                    <a:gd name="T13" fmla="*/ 24 h 33"/>
                    <a:gd name="T14" fmla="*/ 10 w 19"/>
                    <a:gd name="T15" fmla="*/ 0 h 33"/>
                    <a:gd name="T16" fmla="*/ 13 w 19"/>
                    <a:gd name="T17" fmla="*/ 1 h 33"/>
                    <a:gd name="T18" fmla="*/ 17 w 19"/>
                    <a:gd name="T19"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3">
                      <a:moveTo>
                        <a:pt x="17" y="5"/>
                      </a:moveTo>
                      <a:cubicBezTo>
                        <a:pt x="19" y="8"/>
                        <a:pt x="17" y="9"/>
                        <a:pt x="14" y="8"/>
                      </a:cubicBezTo>
                      <a:cubicBezTo>
                        <a:pt x="11" y="8"/>
                        <a:pt x="11" y="9"/>
                        <a:pt x="12" y="12"/>
                      </a:cubicBezTo>
                      <a:cubicBezTo>
                        <a:pt x="13" y="16"/>
                        <a:pt x="13" y="21"/>
                        <a:pt x="14" y="25"/>
                      </a:cubicBezTo>
                      <a:cubicBezTo>
                        <a:pt x="14" y="30"/>
                        <a:pt x="11" y="33"/>
                        <a:pt x="6" y="33"/>
                      </a:cubicBezTo>
                      <a:cubicBezTo>
                        <a:pt x="6" y="30"/>
                        <a:pt x="9" y="29"/>
                        <a:pt x="9" y="27"/>
                      </a:cubicBezTo>
                      <a:cubicBezTo>
                        <a:pt x="7" y="24"/>
                        <a:pt x="3" y="27"/>
                        <a:pt x="0" y="24"/>
                      </a:cubicBezTo>
                      <a:cubicBezTo>
                        <a:pt x="8" y="18"/>
                        <a:pt x="8" y="8"/>
                        <a:pt x="10" y="0"/>
                      </a:cubicBezTo>
                      <a:cubicBezTo>
                        <a:pt x="11" y="1"/>
                        <a:pt x="12" y="1"/>
                        <a:pt x="13" y="1"/>
                      </a:cubicBezTo>
                      <a:cubicBezTo>
                        <a:pt x="15" y="2"/>
                        <a:pt x="15" y="4"/>
                        <a:pt x="17" y="5"/>
                      </a:cubicBezTo>
                      <a:close/>
                    </a:path>
                  </a:pathLst>
                </a:custGeom>
                <a:solidFill>
                  <a:srgbClr val="C9C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746"/>
                <p:cNvSpPr/>
                <p:nvPr userDrawn="1"/>
              </p:nvSpPr>
              <p:spPr bwMode="auto">
                <a:xfrm>
                  <a:off x="5081" y="605"/>
                  <a:ext cx="13" cy="8"/>
                </a:xfrm>
                <a:custGeom>
                  <a:avLst/>
                  <a:gdLst>
                    <a:gd name="T0" fmla="*/ 0 w 11"/>
                    <a:gd name="T1" fmla="*/ 7 h 7"/>
                    <a:gd name="T2" fmla="*/ 11 w 11"/>
                    <a:gd name="T3" fmla="*/ 0 h 7"/>
                    <a:gd name="T4" fmla="*/ 0 w 11"/>
                    <a:gd name="T5" fmla="*/ 7 h 7"/>
                  </a:gdLst>
                  <a:ahLst/>
                  <a:cxnLst>
                    <a:cxn ang="0">
                      <a:pos x="T0" y="T1"/>
                    </a:cxn>
                    <a:cxn ang="0">
                      <a:pos x="T2" y="T3"/>
                    </a:cxn>
                    <a:cxn ang="0">
                      <a:pos x="T4" y="T5"/>
                    </a:cxn>
                  </a:cxnLst>
                  <a:rect l="0" t="0" r="r" b="b"/>
                  <a:pathLst>
                    <a:path w="11" h="7">
                      <a:moveTo>
                        <a:pt x="0" y="7"/>
                      </a:moveTo>
                      <a:cubicBezTo>
                        <a:pt x="2" y="2"/>
                        <a:pt x="7" y="2"/>
                        <a:pt x="11" y="0"/>
                      </a:cubicBezTo>
                      <a:cubicBezTo>
                        <a:pt x="8" y="5"/>
                        <a:pt x="5" y="7"/>
                        <a:pt x="0" y="7"/>
                      </a:cubicBezTo>
                      <a:close/>
                    </a:path>
                  </a:pathLst>
                </a:custGeom>
                <a:solidFill>
                  <a:srgbClr val="ECF0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747"/>
                <p:cNvSpPr/>
                <p:nvPr userDrawn="1"/>
              </p:nvSpPr>
              <p:spPr bwMode="auto">
                <a:xfrm>
                  <a:off x="5065" y="603"/>
                  <a:ext cx="6" cy="5"/>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2" y="5"/>
                        <a:pt x="1" y="2"/>
                        <a:pt x="0" y="0"/>
                      </a:cubicBezTo>
                      <a:cubicBezTo>
                        <a:pt x="4" y="0"/>
                        <a:pt x="4" y="3"/>
                        <a:pt x="5" y="5"/>
                      </a:cubicBezTo>
                      <a:close/>
                    </a:path>
                  </a:pathLst>
                </a:custGeom>
                <a:solidFill>
                  <a:srgbClr val="C9C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748"/>
                <p:cNvSpPr/>
                <p:nvPr userDrawn="1"/>
              </p:nvSpPr>
              <p:spPr bwMode="auto">
                <a:xfrm>
                  <a:off x="5074" y="610"/>
                  <a:ext cx="5" cy="4"/>
                </a:xfrm>
                <a:custGeom>
                  <a:avLst/>
                  <a:gdLst>
                    <a:gd name="T0" fmla="*/ 4 w 4"/>
                    <a:gd name="T1" fmla="*/ 4 h 4"/>
                    <a:gd name="T2" fmla="*/ 0 w 4"/>
                    <a:gd name="T3" fmla="*/ 0 h 4"/>
                    <a:gd name="T4" fmla="*/ 4 w 4"/>
                    <a:gd name="T5" fmla="*/ 4 h 4"/>
                  </a:gdLst>
                  <a:ahLst/>
                  <a:cxnLst>
                    <a:cxn ang="0">
                      <a:pos x="T0" y="T1"/>
                    </a:cxn>
                    <a:cxn ang="0">
                      <a:pos x="T2" y="T3"/>
                    </a:cxn>
                    <a:cxn ang="0">
                      <a:pos x="T4" y="T5"/>
                    </a:cxn>
                  </a:cxnLst>
                  <a:rect l="0" t="0" r="r" b="b"/>
                  <a:pathLst>
                    <a:path w="4" h="4">
                      <a:moveTo>
                        <a:pt x="4" y="4"/>
                      </a:moveTo>
                      <a:cubicBezTo>
                        <a:pt x="2" y="4"/>
                        <a:pt x="1" y="2"/>
                        <a:pt x="0" y="0"/>
                      </a:cubicBezTo>
                      <a:cubicBezTo>
                        <a:pt x="2" y="1"/>
                        <a:pt x="3" y="2"/>
                        <a:pt x="4" y="4"/>
                      </a:cubicBezTo>
                      <a:close/>
                    </a:path>
                  </a:pathLst>
                </a:custGeom>
                <a:solidFill>
                  <a:srgbClr val="D1CF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749"/>
                <p:cNvSpPr/>
                <p:nvPr userDrawn="1"/>
              </p:nvSpPr>
              <p:spPr bwMode="auto">
                <a:xfrm>
                  <a:off x="5155" y="597"/>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750"/>
                <p:cNvSpPr/>
                <p:nvPr userDrawn="1"/>
              </p:nvSpPr>
              <p:spPr bwMode="auto">
                <a:xfrm>
                  <a:off x="4966" y="599"/>
                  <a:ext cx="97" cy="74"/>
                </a:xfrm>
                <a:custGeom>
                  <a:avLst/>
                  <a:gdLst>
                    <a:gd name="T0" fmla="*/ 69 w 84"/>
                    <a:gd name="T1" fmla="*/ 5 h 64"/>
                    <a:gd name="T2" fmla="*/ 84 w 84"/>
                    <a:gd name="T3" fmla="*/ 18 h 64"/>
                    <a:gd name="T4" fmla="*/ 77 w 84"/>
                    <a:gd name="T5" fmla="*/ 35 h 64"/>
                    <a:gd name="T6" fmla="*/ 71 w 84"/>
                    <a:gd name="T7" fmla="*/ 32 h 64"/>
                    <a:gd name="T8" fmla="*/ 65 w 84"/>
                    <a:gd name="T9" fmla="*/ 29 h 64"/>
                    <a:gd name="T10" fmla="*/ 71 w 84"/>
                    <a:gd name="T11" fmla="*/ 32 h 64"/>
                    <a:gd name="T12" fmla="*/ 58 w 84"/>
                    <a:gd name="T13" fmla="*/ 41 h 64"/>
                    <a:gd name="T14" fmla="*/ 49 w 84"/>
                    <a:gd name="T15" fmla="*/ 41 h 64"/>
                    <a:gd name="T16" fmla="*/ 46 w 84"/>
                    <a:gd name="T17" fmla="*/ 39 h 64"/>
                    <a:gd name="T18" fmla="*/ 46 w 84"/>
                    <a:gd name="T19" fmla="*/ 40 h 64"/>
                    <a:gd name="T20" fmla="*/ 46 w 84"/>
                    <a:gd name="T21" fmla="*/ 39 h 64"/>
                    <a:gd name="T22" fmla="*/ 38 w 84"/>
                    <a:gd name="T23" fmla="*/ 34 h 64"/>
                    <a:gd name="T24" fmla="*/ 37 w 84"/>
                    <a:gd name="T25" fmla="*/ 44 h 64"/>
                    <a:gd name="T26" fmla="*/ 40 w 84"/>
                    <a:gd name="T27" fmla="*/ 55 h 64"/>
                    <a:gd name="T28" fmla="*/ 32 w 84"/>
                    <a:gd name="T29" fmla="*/ 52 h 64"/>
                    <a:gd name="T30" fmla="*/ 26 w 84"/>
                    <a:gd name="T31" fmla="*/ 49 h 64"/>
                    <a:gd name="T32" fmla="*/ 18 w 84"/>
                    <a:gd name="T33" fmla="*/ 64 h 64"/>
                    <a:gd name="T34" fmla="*/ 10 w 84"/>
                    <a:gd name="T35" fmla="*/ 51 h 64"/>
                    <a:gd name="T36" fmla="*/ 5 w 84"/>
                    <a:gd name="T37" fmla="*/ 50 h 64"/>
                    <a:gd name="T38" fmla="*/ 2 w 84"/>
                    <a:gd name="T39" fmla="*/ 52 h 64"/>
                    <a:gd name="T40" fmla="*/ 2 w 84"/>
                    <a:gd name="T41" fmla="*/ 47 h 64"/>
                    <a:gd name="T42" fmla="*/ 10 w 84"/>
                    <a:gd name="T43" fmla="*/ 44 h 64"/>
                    <a:gd name="T44" fmla="*/ 5 w 84"/>
                    <a:gd name="T45" fmla="*/ 39 h 64"/>
                    <a:gd name="T46" fmla="*/ 22 w 84"/>
                    <a:gd name="T47" fmla="*/ 26 h 64"/>
                    <a:gd name="T48" fmla="*/ 49 w 84"/>
                    <a:gd name="T49" fmla="*/ 13 h 64"/>
                    <a:gd name="T50" fmla="*/ 43 w 84"/>
                    <a:gd name="T51" fmla="*/ 10 h 64"/>
                    <a:gd name="T52" fmla="*/ 62 w 84"/>
                    <a:gd name="T53" fmla="*/ 0 h 64"/>
                    <a:gd name="T54" fmla="*/ 65 w 84"/>
                    <a:gd name="T55" fmla="*/ 1 h 64"/>
                    <a:gd name="T56" fmla="*/ 69 w 84"/>
                    <a:gd name="T5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64">
                      <a:moveTo>
                        <a:pt x="69" y="5"/>
                      </a:moveTo>
                      <a:cubicBezTo>
                        <a:pt x="73" y="16"/>
                        <a:pt x="75" y="18"/>
                        <a:pt x="84" y="18"/>
                      </a:cubicBezTo>
                      <a:cubicBezTo>
                        <a:pt x="78" y="23"/>
                        <a:pt x="74" y="28"/>
                        <a:pt x="77" y="35"/>
                      </a:cubicBezTo>
                      <a:cubicBezTo>
                        <a:pt x="74" y="36"/>
                        <a:pt x="72" y="33"/>
                        <a:pt x="71" y="32"/>
                      </a:cubicBezTo>
                      <a:cubicBezTo>
                        <a:pt x="71" y="28"/>
                        <a:pt x="67" y="29"/>
                        <a:pt x="65" y="29"/>
                      </a:cubicBezTo>
                      <a:cubicBezTo>
                        <a:pt x="67" y="30"/>
                        <a:pt x="71" y="28"/>
                        <a:pt x="71" y="32"/>
                      </a:cubicBezTo>
                      <a:cubicBezTo>
                        <a:pt x="66" y="35"/>
                        <a:pt x="60" y="35"/>
                        <a:pt x="58" y="41"/>
                      </a:cubicBezTo>
                      <a:cubicBezTo>
                        <a:pt x="56" y="46"/>
                        <a:pt x="52" y="41"/>
                        <a:pt x="49" y="41"/>
                      </a:cubicBezTo>
                      <a:cubicBezTo>
                        <a:pt x="48" y="41"/>
                        <a:pt x="47" y="40"/>
                        <a:pt x="46" y="39"/>
                      </a:cubicBezTo>
                      <a:cubicBezTo>
                        <a:pt x="45" y="40"/>
                        <a:pt x="47" y="41"/>
                        <a:pt x="46" y="40"/>
                      </a:cubicBezTo>
                      <a:cubicBezTo>
                        <a:pt x="46" y="40"/>
                        <a:pt x="46" y="39"/>
                        <a:pt x="46" y="39"/>
                      </a:cubicBezTo>
                      <a:cubicBezTo>
                        <a:pt x="42" y="40"/>
                        <a:pt x="42" y="35"/>
                        <a:pt x="38" y="34"/>
                      </a:cubicBezTo>
                      <a:cubicBezTo>
                        <a:pt x="36" y="37"/>
                        <a:pt x="35" y="39"/>
                        <a:pt x="37" y="44"/>
                      </a:cubicBezTo>
                      <a:cubicBezTo>
                        <a:pt x="39" y="47"/>
                        <a:pt x="35" y="52"/>
                        <a:pt x="40" y="55"/>
                      </a:cubicBezTo>
                      <a:cubicBezTo>
                        <a:pt x="36" y="55"/>
                        <a:pt x="32" y="60"/>
                        <a:pt x="32" y="52"/>
                      </a:cubicBezTo>
                      <a:cubicBezTo>
                        <a:pt x="32" y="48"/>
                        <a:pt x="28" y="48"/>
                        <a:pt x="26" y="49"/>
                      </a:cubicBezTo>
                      <a:cubicBezTo>
                        <a:pt x="21" y="52"/>
                        <a:pt x="17" y="56"/>
                        <a:pt x="18" y="64"/>
                      </a:cubicBezTo>
                      <a:cubicBezTo>
                        <a:pt x="14" y="60"/>
                        <a:pt x="6" y="60"/>
                        <a:pt x="10" y="51"/>
                      </a:cubicBezTo>
                      <a:cubicBezTo>
                        <a:pt x="11" y="50"/>
                        <a:pt x="7" y="48"/>
                        <a:pt x="5" y="50"/>
                      </a:cubicBezTo>
                      <a:cubicBezTo>
                        <a:pt x="4" y="52"/>
                        <a:pt x="4" y="55"/>
                        <a:pt x="2" y="52"/>
                      </a:cubicBezTo>
                      <a:cubicBezTo>
                        <a:pt x="0" y="51"/>
                        <a:pt x="1" y="49"/>
                        <a:pt x="2" y="47"/>
                      </a:cubicBezTo>
                      <a:cubicBezTo>
                        <a:pt x="3" y="43"/>
                        <a:pt x="7" y="45"/>
                        <a:pt x="10" y="44"/>
                      </a:cubicBezTo>
                      <a:cubicBezTo>
                        <a:pt x="9" y="41"/>
                        <a:pt x="6" y="41"/>
                        <a:pt x="5" y="39"/>
                      </a:cubicBezTo>
                      <a:cubicBezTo>
                        <a:pt x="7" y="30"/>
                        <a:pt x="15" y="29"/>
                        <a:pt x="22" y="26"/>
                      </a:cubicBezTo>
                      <a:cubicBezTo>
                        <a:pt x="31" y="22"/>
                        <a:pt x="41" y="20"/>
                        <a:pt x="49" y="13"/>
                      </a:cubicBezTo>
                      <a:cubicBezTo>
                        <a:pt x="46" y="13"/>
                        <a:pt x="44" y="13"/>
                        <a:pt x="43" y="10"/>
                      </a:cubicBezTo>
                      <a:cubicBezTo>
                        <a:pt x="48" y="4"/>
                        <a:pt x="56" y="3"/>
                        <a:pt x="62" y="0"/>
                      </a:cubicBezTo>
                      <a:cubicBezTo>
                        <a:pt x="63" y="0"/>
                        <a:pt x="64" y="1"/>
                        <a:pt x="65" y="1"/>
                      </a:cubicBezTo>
                      <a:cubicBezTo>
                        <a:pt x="67" y="2"/>
                        <a:pt x="67" y="4"/>
                        <a:pt x="69" y="5"/>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751"/>
                <p:cNvSpPr/>
                <p:nvPr userDrawn="1"/>
              </p:nvSpPr>
              <p:spPr bwMode="auto">
                <a:xfrm>
                  <a:off x="4903" y="608"/>
                  <a:ext cx="126" cy="56"/>
                </a:xfrm>
                <a:custGeom>
                  <a:avLst/>
                  <a:gdLst>
                    <a:gd name="T0" fmla="*/ 99 w 110"/>
                    <a:gd name="T1" fmla="*/ 2 h 48"/>
                    <a:gd name="T2" fmla="*/ 110 w 110"/>
                    <a:gd name="T3" fmla="*/ 2 h 48"/>
                    <a:gd name="T4" fmla="*/ 78 w 110"/>
                    <a:gd name="T5" fmla="*/ 20 h 48"/>
                    <a:gd name="T6" fmla="*/ 60 w 110"/>
                    <a:gd name="T7" fmla="*/ 31 h 48"/>
                    <a:gd name="T8" fmla="*/ 58 w 110"/>
                    <a:gd name="T9" fmla="*/ 30 h 48"/>
                    <a:gd name="T10" fmla="*/ 34 w 110"/>
                    <a:gd name="T11" fmla="*/ 37 h 48"/>
                    <a:gd name="T12" fmla="*/ 22 w 110"/>
                    <a:gd name="T13" fmla="*/ 38 h 48"/>
                    <a:gd name="T14" fmla="*/ 16 w 110"/>
                    <a:gd name="T15" fmla="*/ 48 h 48"/>
                    <a:gd name="T16" fmla="*/ 5 w 110"/>
                    <a:gd name="T17" fmla="*/ 41 h 48"/>
                    <a:gd name="T18" fmla="*/ 0 w 110"/>
                    <a:gd name="T19" fmla="*/ 41 h 48"/>
                    <a:gd name="T20" fmla="*/ 9 w 110"/>
                    <a:gd name="T21" fmla="*/ 37 h 48"/>
                    <a:gd name="T22" fmla="*/ 11 w 110"/>
                    <a:gd name="T23" fmla="*/ 36 h 48"/>
                    <a:gd name="T24" fmla="*/ 22 w 110"/>
                    <a:gd name="T25" fmla="*/ 32 h 48"/>
                    <a:gd name="T26" fmla="*/ 52 w 110"/>
                    <a:gd name="T27" fmla="*/ 18 h 48"/>
                    <a:gd name="T28" fmla="*/ 62 w 110"/>
                    <a:gd name="T29" fmla="*/ 12 h 48"/>
                    <a:gd name="T30" fmla="*/ 69 w 110"/>
                    <a:gd name="T31" fmla="*/ 10 h 48"/>
                    <a:gd name="T32" fmla="*/ 54 w 110"/>
                    <a:gd name="T33" fmla="*/ 25 h 48"/>
                    <a:gd name="T34" fmla="*/ 69 w 110"/>
                    <a:gd name="T35" fmla="*/ 12 h 48"/>
                    <a:gd name="T36" fmla="*/ 73 w 110"/>
                    <a:gd name="T37" fmla="*/ 4 h 48"/>
                    <a:gd name="T38" fmla="*/ 75 w 110"/>
                    <a:gd name="T39" fmla="*/ 1 h 48"/>
                    <a:gd name="T40" fmla="*/ 78 w 110"/>
                    <a:gd name="T41" fmla="*/ 1 h 48"/>
                    <a:gd name="T42" fmla="*/ 80 w 110"/>
                    <a:gd name="T43" fmla="*/ 7 h 48"/>
                    <a:gd name="T44" fmla="*/ 82 w 110"/>
                    <a:gd name="T45" fmla="*/ 8 h 48"/>
                    <a:gd name="T46" fmla="*/ 85 w 110"/>
                    <a:gd name="T47" fmla="*/ 7 h 48"/>
                    <a:gd name="T48" fmla="*/ 89 w 110"/>
                    <a:gd name="T49" fmla="*/ 5 h 48"/>
                    <a:gd name="T50" fmla="*/ 91 w 110"/>
                    <a:gd name="T51" fmla="*/ 4 h 48"/>
                    <a:gd name="T52" fmla="*/ 93 w 110"/>
                    <a:gd name="T53" fmla="*/ 4 h 48"/>
                    <a:gd name="T54" fmla="*/ 94 w 110"/>
                    <a:gd name="T55" fmla="*/ 3 h 48"/>
                    <a:gd name="T56" fmla="*/ 96 w 110"/>
                    <a:gd name="T57" fmla="*/ 2 h 48"/>
                    <a:gd name="T58" fmla="*/ 99 w 110"/>
                    <a:gd name="T5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48">
                      <a:moveTo>
                        <a:pt x="99" y="2"/>
                      </a:moveTo>
                      <a:cubicBezTo>
                        <a:pt x="102" y="5"/>
                        <a:pt x="106" y="2"/>
                        <a:pt x="110" y="2"/>
                      </a:cubicBezTo>
                      <a:cubicBezTo>
                        <a:pt x="102" y="13"/>
                        <a:pt x="90" y="16"/>
                        <a:pt x="78" y="20"/>
                      </a:cubicBezTo>
                      <a:cubicBezTo>
                        <a:pt x="72" y="23"/>
                        <a:pt x="65" y="26"/>
                        <a:pt x="60" y="31"/>
                      </a:cubicBezTo>
                      <a:cubicBezTo>
                        <a:pt x="59" y="31"/>
                        <a:pt x="58" y="30"/>
                        <a:pt x="58" y="30"/>
                      </a:cubicBezTo>
                      <a:cubicBezTo>
                        <a:pt x="50" y="34"/>
                        <a:pt x="42" y="35"/>
                        <a:pt x="34" y="37"/>
                      </a:cubicBezTo>
                      <a:cubicBezTo>
                        <a:pt x="30" y="36"/>
                        <a:pt x="27" y="44"/>
                        <a:pt x="22" y="38"/>
                      </a:cubicBezTo>
                      <a:cubicBezTo>
                        <a:pt x="18" y="39"/>
                        <a:pt x="19" y="44"/>
                        <a:pt x="16" y="48"/>
                      </a:cubicBezTo>
                      <a:cubicBezTo>
                        <a:pt x="15" y="42"/>
                        <a:pt x="13" y="37"/>
                        <a:pt x="5" y="41"/>
                      </a:cubicBezTo>
                      <a:cubicBezTo>
                        <a:pt x="4" y="42"/>
                        <a:pt x="2" y="42"/>
                        <a:pt x="0" y="41"/>
                      </a:cubicBezTo>
                      <a:cubicBezTo>
                        <a:pt x="3" y="40"/>
                        <a:pt x="6" y="38"/>
                        <a:pt x="9" y="37"/>
                      </a:cubicBezTo>
                      <a:cubicBezTo>
                        <a:pt x="9" y="37"/>
                        <a:pt x="10" y="36"/>
                        <a:pt x="11" y="36"/>
                      </a:cubicBezTo>
                      <a:cubicBezTo>
                        <a:pt x="14" y="33"/>
                        <a:pt x="19" y="37"/>
                        <a:pt x="22" y="32"/>
                      </a:cubicBezTo>
                      <a:cubicBezTo>
                        <a:pt x="31" y="24"/>
                        <a:pt x="42" y="22"/>
                        <a:pt x="52" y="18"/>
                      </a:cubicBezTo>
                      <a:cubicBezTo>
                        <a:pt x="56" y="16"/>
                        <a:pt x="59" y="14"/>
                        <a:pt x="62" y="12"/>
                      </a:cubicBezTo>
                      <a:cubicBezTo>
                        <a:pt x="64" y="9"/>
                        <a:pt x="66" y="8"/>
                        <a:pt x="69" y="10"/>
                      </a:cubicBezTo>
                      <a:cubicBezTo>
                        <a:pt x="67" y="18"/>
                        <a:pt x="59" y="21"/>
                        <a:pt x="54" y="25"/>
                      </a:cubicBezTo>
                      <a:cubicBezTo>
                        <a:pt x="59" y="21"/>
                        <a:pt x="66" y="19"/>
                        <a:pt x="69" y="12"/>
                      </a:cubicBezTo>
                      <a:cubicBezTo>
                        <a:pt x="70" y="9"/>
                        <a:pt x="72" y="7"/>
                        <a:pt x="73" y="4"/>
                      </a:cubicBezTo>
                      <a:cubicBezTo>
                        <a:pt x="74" y="3"/>
                        <a:pt x="74" y="2"/>
                        <a:pt x="75" y="1"/>
                      </a:cubicBezTo>
                      <a:cubicBezTo>
                        <a:pt x="76" y="1"/>
                        <a:pt x="77" y="0"/>
                        <a:pt x="78" y="1"/>
                      </a:cubicBezTo>
                      <a:cubicBezTo>
                        <a:pt x="79" y="3"/>
                        <a:pt x="79" y="5"/>
                        <a:pt x="80" y="7"/>
                      </a:cubicBezTo>
                      <a:cubicBezTo>
                        <a:pt x="81" y="8"/>
                        <a:pt x="81" y="8"/>
                        <a:pt x="82" y="8"/>
                      </a:cubicBezTo>
                      <a:cubicBezTo>
                        <a:pt x="83" y="8"/>
                        <a:pt x="84" y="7"/>
                        <a:pt x="85" y="7"/>
                      </a:cubicBezTo>
                      <a:cubicBezTo>
                        <a:pt x="86" y="7"/>
                        <a:pt x="87" y="6"/>
                        <a:pt x="89" y="5"/>
                      </a:cubicBezTo>
                      <a:cubicBezTo>
                        <a:pt x="89" y="5"/>
                        <a:pt x="90" y="4"/>
                        <a:pt x="91" y="4"/>
                      </a:cubicBezTo>
                      <a:cubicBezTo>
                        <a:pt x="92" y="3"/>
                        <a:pt x="92" y="6"/>
                        <a:pt x="93" y="4"/>
                      </a:cubicBezTo>
                      <a:cubicBezTo>
                        <a:pt x="93" y="4"/>
                        <a:pt x="94" y="3"/>
                        <a:pt x="94" y="3"/>
                      </a:cubicBezTo>
                      <a:cubicBezTo>
                        <a:pt x="94" y="3"/>
                        <a:pt x="95" y="2"/>
                        <a:pt x="96" y="2"/>
                      </a:cubicBezTo>
                      <a:cubicBezTo>
                        <a:pt x="97" y="2"/>
                        <a:pt x="98" y="2"/>
                        <a:pt x="99" y="2"/>
                      </a:cubicBezTo>
                      <a:close/>
                    </a:path>
                  </a:pathLst>
                </a:custGeom>
                <a:solidFill>
                  <a:srgbClr val="A8A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752"/>
                <p:cNvSpPr/>
                <p:nvPr userDrawn="1"/>
              </p:nvSpPr>
              <p:spPr bwMode="auto">
                <a:xfrm>
                  <a:off x="4974" y="685"/>
                  <a:ext cx="15" cy="11"/>
                </a:xfrm>
                <a:custGeom>
                  <a:avLst/>
                  <a:gdLst>
                    <a:gd name="T0" fmla="*/ 1 w 13"/>
                    <a:gd name="T1" fmla="*/ 10 h 10"/>
                    <a:gd name="T2" fmla="*/ 2 w 13"/>
                    <a:gd name="T3" fmla="*/ 5 h 10"/>
                    <a:gd name="T4" fmla="*/ 12 w 13"/>
                    <a:gd name="T5" fmla="*/ 0 h 10"/>
                    <a:gd name="T6" fmla="*/ 13 w 13"/>
                    <a:gd name="T7" fmla="*/ 1 h 10"/>
                    <a:gd name="T8" fmla="*/ 12 w 13"/>
                    <a:gd name="T9" fmla="*/ 4 h 10"/>
                    <a:gd name="T10" fmla="*/ 1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1" y="10"/>
                      </a:moveTo>
                      <a:cubicBezTo>
                        <a:pt x="0" y="8"/>
                        <a:pt x="0" y="5"/>
                        <a:pt x="2" y="5"/>
                      </a:cubicBezTo>
                      <a:cubicBezTo>
                        <a:pt x="6" y="4"/>
                        <a:pt x="8" y="0"/>
                        <a:pt x="12" y="0"/>
                      </a:cubicBezTo>
                      <a:cubicBezTo>
                        <a:pt x="12" y="0"/>
                        <a:pt x="13" y="1"/>
                        <a:pt x="13" y="1"/>
                      </a:cubicBezTo>
                      <a:cubicBezTo>
                        <a:pt x="13" y="2"/>
                        <a:pt x="13" y="4"/>
                        <a:pt x="12" y="4"/>
                      </a:cubicBezTo>
                      <a:cubicBezTo>
                        <a:pt x="9" y="6"/>
                        <a:pt x="5" y="8"/>
                        <a:pt x="1" y="10"/>
                      </a:cubicBezTo>
                      <a:close/>
                    </a:path>
                  </a:pathLst>
                </a:custGeom>
                <a:solidFill>
                  <a:srgbClr val="ADA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753"/>
                <p:cNvSpPr/>
                <p:nvPr userDrawn="1"/>
              </p:nvSpPr>
              <p:spPr bwMode="auto">
                <a:xfrm>
                  <a:off x="4942" y="666"/>
                  <a:ext cx="17" cy="12"/>
                </a:xfrm>
                <a:custGeom>
                  <a:avLst/>
                  <a:gdLst>
                    <a:gd name="T0" fmla="*/ 13 w 15"/>
                    <a:gd name="T1" fmla="*/ 5 h 10"/>
                    <a:gd name="T2" fmla="*/ 0 w 15"/>
                    <a:gd name="T3" fmla="*/ 10 h 10"/>
                    <a:gd name="T4" fmla="*/ 11 w 15"/>
                    <a:gd name="T5" fmla="*/ 0 h 10"/>
                    <a:gd name="T6" fmla="*/ 14 w 15"/>
                    <a:gd name="T7" fmla="*/ 1 h 10"/>
                    <a:gd name="T8" fmla="*/ 15 w 15"/>
                    <a:gd name="T9" fmla="*/ 3 h 10"/>
                    <a:gd name="T10" fmla="*/ 15 w 15"/>
                    <a:gd name="T11" fmla="*/ 4 h 10"/>
                    <a:gd name="T12" fmla="*/ 13 w 1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13" y="5"/>
                      </a:moveTo>
                      <a:cubicBezTo>
                        <a:pt x="9" y="6"/>
                        <a:pt x="6" y="7"/>
                        <a:pt x="0" y="10"/>
                      </a:cubicBezTo>
                      <a:cubicBezTo>
                        <a:pt x="3" y="4"/>
                        <a:pt x="7" y="2"/>
                        <a:pt x="11" y="0"/>
                      </a:cubicBezTo>
                      <a:cubicBezTo>
                        <a:pt x="12" y="1"/>
                        <a:pt x="13" y="1"/>
                        <a:pt x="14" y="1"/>
                      </a:cubicBezTo>
                      <a:cubicBezTo>
                        <a:pt x="15" y="2"/>
                        <a:pt x="15" y="2"/>
                        <a:pt x="15" y="3"/>
                      </a:cubicBezTo>
                      <a:cubicBezTo>
                        <a:pt x="15" y="3"/>
                        <a:pt x="15" y="3"/>
                        <a:pt x="15" y="4"/>
                      </a:cubicBezTo>
                      <a:cubicBezTo>
                        <a:pt x="14" y="4"/>
                        <a:pt x="13" y="4"/>
                        <a:pt x="13" y="5"/>
                      </a:cubicBezTo>
                      <a:close/>
                    </a:path>
                  </a:pathLst>
                </a:custGeom>
                <a:solidFill>
                  <a:srgbClr val="C2C2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754"/>
                <p:cNvSpPr/>
                <p:nvPr userDrawn="1"/>
              </p:nvSpPr>
              <p:spPr bwMode="auto">
                <a:xfrm>
                  <a:off x="5012" y="649"/>
                  <a:ext cx="12" cy="9"/>
                </a:xfrm>
                <a:custGeom>
                  <a:avLst/>
                  <a:gdLst>
                    <a:gd name="T0" fmla="*/ 10 w 10"/>
                    <a:gd name="T1" fmla="*/ 0 h 8"/>
                    <a:gd name="T2" fmla="*/ 9 w 10"/>
                    <a:gd name="T3" fmla="*/ 6 h 8"/>
                    <a:gd name="T4" fmla="*/ 6 w 10"/>
                    <a:gd name="T5" fmla="*/ 7 h 8"/>
                    <a:gd name="T6" fmla="*/ 1 w 10"/>
                    <a:gd name="T7" fmla="*/ 5 h 8"/>
                    <a:gd name="T8" fmla="*/ 6 w 10"/>
                    <a:gd name="T9" fmla="*/ 2 h 8"/>
                    <a:gd name="T10" fmla="*/ 1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10" y="0"/>
                      </a:moveTo>
                      <a:cubicBezTo>
                        <a:pt x="10" y="2"/>
                        <a:pt x="10" y="4"/>
                        <a:pt x="9" y="6"/>
                      </a:cubicBezTo>
                      <a:cubicBezTo>
                        <a:pt x="8" y="6"/>
                        <a:pt x="7" y="6"/>
                        <a:pt x="6" y="7"/>
                      </a:cubicBezTo>
                      <a:cubicBezTo>
                        <a:pt x="4" y="7"/>
                        <a:pt x="1" y="8"/>
                        <a:pt x="1" y="5"/>
                      </a:cubicBezTo>
                      <a:cubicBezTo>
                        <a:pt x="0" y="2"/>
                        <a:pt x="4" y="2"/>
                        <a:pt x="6" y="2"/>
                      </a:cubicBezTo>
                      <a:cubicBezTo>
                        <a:pt x="7" y="1"/>
                        <a:pt x="8" y="1"/>
                        <a:pt x="10" y="0"/>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755"/>
                <p:cNvSpPr/>
                <p:nvPr userDrawn="1"/>
              </p:nvSpPr>
              <p:spPr bwMode="auto">
                <a:xfrm>
                  <a:off x="4958" y="664"/>
                  <a:ext cx="7" cy="7"/>
                </a:xfrm>
                <a:custGeom>
                  <a:avLst/>
                  <a:gdLst>
                    <a:gd name="T0" fmla="*/ 1 w 6"/>
                    <a:gd name="T1" fmla="*/ 6 h 6"/>
                    <a:gd name="T2" fmla="*/ 0 w 6"/>
                    <a:gd name="T3" fmla="*/ 3 h 6"/>
                    <a:gd name="T4" fmla="*/ 3 w 6"/>
                    <a:gd name="T5" fmla="*/ 2 h 6"/>
                    <a:gd name="T6" fmla="*/ 5 w 6"/>
                    <a:gd name="T7" fmla="*/ 1 h 6"/>
                    <a:gd name="T8" fmla="*/ 5 w 6"/>
                    <a:gd name="T9" fmla="*/ 3 h 6"/>
                    <a:gd name="T10" fmla="*/ 1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1" y="6"/>
                      </a:moveTo>
                      <a:cubicBezTo>
                        <a:pt x="0" y="5"/>
                        <a:pt x="0" y="4"/>
                        <a:pt x="0" y="3"/>
                      </a:cubicBezTo>
                      <a:cubicBezTo>
                        <a:pt x="1" y="3"/>
                        <a:pt x="2" y="2"/>
                        <a:pt x="3" y="2"/>
                      </a:cubicBezTo>
                      <a:cubicBezTo>
                        <a:pt x="4" y="1"/>
                        <a:pt x="5" y="0"/>
                        <a:pt x="5" y="1"/>
                      </a:cubicBezTo>
                      <a:cubicBezTo>
                        <a:pt x="6" y="2"/>
                        <a:pt x="5" y="3"/>
                        <a:pt x="5" y="3"/>
                      </a:cubicBezTo>
                      <a:cubicBezTo>
                        <a:pt x="3" y="4"/>
                        <a:pt x="2" y="5"/>
                        <a:pt x="1" y="6"/>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756"/>
                <p:cNvSpPr/>
                <p:nvPr userDrawn="1"/>
              </p:nvSpPr>
              <p:spPr bwMode="auto">
                <a:xfrm>
                  <a:off x="4964" y="646"/>
                  <a:ext cx="3" cy="3"/>
                </a:xfrm>
                <a:custGeom>
                  <a:avLst/>
                  <a:gdLst>
                    <a:gd name="T0" fmla="*/ 2 w 3"/>
                    <a:gd name="T1" fmla="*/ 2 h 2"/>
                    <a:gd name="T2" fmla="*/ 0 w 3"/>
                    <a:gd name="T3" fmla="*/ 2 h 2"/>
                    <a:gd name="T4" fmla="*/ 1 w 3"/>
                    <a:gd name="T5" fmla="*/ 1 h 2"/>
                    <a:gd name="T6" fmla="*/ 3 w 3"/>
                    <a:gd name="T7" fmla="*/ 1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1" y="2"/>
                        <a:pt x="1" y="2"/>
                        <a:pt x="0" y="2"/>
                      </a:cubicBezTo>
                      <a:cubicBezTo>
                        <a:pt x="1" y="2"/>
                        <a:pt x="1" y="1"/>
                        <a:pt x="1" y="1"/>
                      </a:cubicBezTo>
                      <a:cubicBezTo>
                        <a:pt x="2" y="0"/>
                        <a:pt x="3" y="1"/>
                        <a:pt x="3" y="1"/>
                      </a:cubicBezTo>
                      <a:cubicBezTo>
                        <a:pt x="3" y="1"/>
                        <a:pt x="2" y="2"/>
                        <a:pt x="2" y="2"/>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757"/>
                <p:cNvSpPr/>
                <p:nvPr userDrawn="1"/>
              </p:nvSpPr>
              <p:spPr bwMode="auto">
                <a:xfrm>
                  <a:off x="4943" y="653"/>
                  <a:ext cx="3" cy="2"/>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758"/>
                <p:cNvSpPr/>
                <p:nvPr userDrawn="1"/>
              </p:nvSpPr>
              <p:spPr bwMode="auto">
                <a:xfrm>
                  <a:off x="5276" y="471"/>
                  <a:ext cx="24" cy="27"/>
                </a:xfrm>
                <a:custGeom>
                  <a:avLst/>
                  <a:gdLst>
                    <a:gd name="T0" fmla="*/ 21 w 21"/>
                    <a:gd name="T1" fmla="*/ 21 h 23"/>
                    <a:gd name="T2" fmla="*/ 9 w 21"/>
                    <a:gd name="T3" fmla="*/ 16 h 23"/>
                    <a:gd name="T4" fmla="*/ 0 w 21"/>
                    <a:gd name="T5" fmla="*/ 8 h 23"/>
                    <a:gd name="T6" fmla="*/ 10 w 21"/>
                    <a:gd name="T7" fmla="*/ 0 h 23"/>
                    <a:gd name="T8" fmla="*/ 16 w 21"/>
                    <a:gd name="T9" fmla="*/ 8 h 23"/>
                    <a:gd name="T10" fmla="*/ 21 w 21"/>
                    <a:gd name="T11" fmla="*/ 21 h 23"/>
                  </a:gdLst>
                  <a:ahLst/>
                  <a:cxnLst>
                    <a:cxn ang="0">
                      <a:pos x="T0" y="T1"/>
                    </a:cxn>
                    <a:cxn ang="0">
                      <a:pos x="T2" y="T3"/>
                    </a:cxn>
                    <a:cxn ang="0">
                      <a:pos x="T4" y="T5"/>
                    </a:cxn>
                    <a:cxn ang="0">
                      <a:pos x="T6" y="T7"/>
                    </a:cxn>
                    <a:cxn ang="0">
                      <a:pos x="T8" y="T9"/>
                    </a:cxn>
                    <a:cxn ang="0">
                      <a:pos x="T10" y="T11"/>
                    </a:cxn>
                  </a:cxnLst>
                  <a:rect l="0" t="0" r="r" b="b"/>
                  <a:pathLst>
                    <a:path w="21" h="23">
                      <a:moveTo>
                        <a:pt x="21" y="21"/>
                      </a:moveTo>
                      <a:cubicBezTo>
                        <a:pt x="15" y="23"/>
                        <a:pt x="13" y="16"/>
                        <a:pt x="9" y="16"/>
                      </a:cubicBezTo>
                      <a:cubicBezTo>
                        <a:pt x="7" y="12"/>
                        <a:pt x="4" y="11"/>
                        <a:pt x="0" y="8"/>
                      </a:cubicBezTo>
                      <a:cubicBezTo>
                        <a:pt x="5" y="7"/>
                        <a:pt x="6" y="2"/>
                        <a:pt x="10" y="0"/>
                      </a:cubicBezTo>
                      <a:cubicBezTo>
                        <a:pt x="12" y="2"/>
                        <a:pt x="15" y="5"/>
                        <a:pt x="16" y="8"/>
                      </a:cubicBezTo>
                      <a:cubicBezTo>
                        <a:pt x="17" y="13"/>
                        <a:pt x="20" y="16"/>
                        <a:pt x="21" y="21"/>
                      </a:cubicBezTo>
                      <a:close/>
                    </a:path>
                  </a:pathLst>
                </a:custGeom>
                <a:solidFill>
                  <a:srgbClr val="2F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759"/>
                <p:cNvSpPr/>
                <p:nvPr userDrawn="1"/>
              </p:nvSpPr>
              <p:spPr bwMode="auto">
                <a:xfrm>
                  <a:off x="5273" y="450"/>
                  <a:ext cx="15" cy="21"/>
                </a:xfrm>
                <a:custGeom>
                  <a:avLst/>
                  <a:gdLst>
                    <a:gd name="T0" fmla="*/ 13 w 13"/>
                    <a:gd name="T1" fmla="*/ 18 h 18"/>
                    <a:gd name="T2" fmla="*/ 3 w 13"/>
                    <a:gd name="T3" fmla="*/ 16 h 18"/>
                    <a:gd name="T4" fmla="*/ 9 w 13"/>
                    <a:gd name="T5" fmla="*/ 10 h 18"/>
                    <a:gd name="T6" fmla="*/ 2 w 13"/>
                    <a:gd name="T7" fmla="*/ 0 h 18"/>
                    <a:gd name="T8" fmla="*/ 13 w 13"/>
                    <a:gd name="T9" fmla="*/ 18 h 18"/>
                  </a:gdLst>
                  <a:ahLst/>
                  <a:cxnLst>
                    <a:cxn ang="0">
                      <a:pos x="T0" y="T1"/>
                    </a:cxn>
                    <a:cxn ang="0">
                      <a:pos x="T2" y="T3"/>
                    </a:cxn>
                    <a:cxn ang="0">
                      <a:pos x="T4" y="T5"/>
                    </a:cxn>
                    <a:cxn ang="0">
                      <a:pos x="T6" y="T7"/>
                    </a:cxn>
                    <a:cxn ang="0">
                      <a:pos x="T8" y="T9"/>
                    </a:cxn>
                  </a:cxnLst>
                  <a:rect l="0" t="0" r="r" b="b"/>
                  <a:pathLst>
                    <a:path w="13" h="18">
                      <a:moveTo>
                        <a:pt x="13" y="18"/>
                      </a:moveTo>
                      <a:cubicBezTo>
                        <a:pt x="10" y="17"/>
                        <a:pt x="6" y="17"/>
                        <a:pt x="3" y="16"/>
                      </a:cubicBezTo>
                      <a:cubicBezTo>
                        <a:pt x="2" y="11"/>
                        <a:pt x="8" y="14"/>
                        <a:pt x="9" y="10"/>
                      </a:cubicBezTo>
                      <a:cubicBezTo>
                        <a:pt x="7" y="7"/>
                        <a:pt x="0" y="6"/>
                        <a:pt x="2" y="0"/>
                      </a:cubicBezTo>
                      <a:cubicBezTo>
                        <a:pt x="12" y="2"/>
                        <a:pt x="13" y="10"/>
                        <a:pt x="13" y="18"/>
                      </a:cubicBezTo>
                      <a:close/>
                    </a:path>
                  </a:pathLst>
                </a:custGeom>
                <a:solidFill>
                  <a:srgbClr val="2F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760"/>
                <p:cNvSpPr/>
                <p:nvPr userDrawn="1"/>
              </p:nvSpPr>
              <p:spPr bwMode="auto">
                <a:xfrm>
                  <a:off x="5289" y="480"/>
                  <a:ext cx="13" cy="15"/>
                </a:xfrm>
                <a:custGeom>
                  <a:avLst/>
                  <a:gdLst>
                    <a:gd name="T0" fmla="*/ 10 w 11"/>
                    <a:gd name="T1" fmla="*/ 13 h 13"/>
                    <a:gd name="T2" fmla="*/ 5 w 11"/>
                    <a:gd name="T3" fmla="*/ 0 h 13"/>
                    <a:gd name="T4" fmla="*/ 10 w 11"/>
                    <a:gd name="T5" fmla="*/ 13 h 13"/>
                  </a:gdLst>
                  <a:ahLst/>
                  <a:cxnLst>
                    <a:cxn ang="0">
                      <a:pos x="T0" y="T1"/>
                    </a:cxn>
                    <a:cxn ang="0">
                      <a:pos x="T2" y="T3"/>
                    </a:cxn>
                    <a:cxn ang="0">
                      <a:pos x="T4" y="T5"/>
                    </a:cxn>
                  </a:cxnLst>
                  <a:rect l="0" t="0" r="r" b="b"/>
                  <a:pathLst>
                    <a:path w="11" h="13">
                      <a:moveTo>
                        <a:pt x="10" y="13"/>
                      </a:moveTo>
                      <a:cubicBezTo>
                        <a:pt x="6" y="9"/>
                        <a:pt x="0" y="7"/>
                        <a:pt x="5" y="0"/>
                      </a:cubicBezTo>
                      <a:cubicBezTo>
                        <a:pt x="10" y="3"/>
                        <a:pt x="11" y="7"/>
                        <a:pt x="10" y="13"/>
                      </a:cubicBezTo>
                      <a:close/>
                    </a:path>
                  </a:pathLst>
                </a:custGeom>
                <a:solidFill>
                  <a:srgbClr val="2F36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761"/>
                <p:cNvSpPr/>
                <p:nvPr userDrawn="1"/>
              </p:nvSpPr>
              <p:spPr bwMode="auto">
                <a:xfrm>
                  <a:off x="5348" y="353"/>
                  <a:ext cx="39" cy="45"/>
                </a:xfrm>
                <a:custGeom>
                  <a:avLst/>
                  <a:gdLst>
                    <a:gd name="T0" fmla="*/ 17 w 34"/>
                    <a:gd name="T1" fmla="*/ 17 h 39"/>
                    <a:gd name="T2" fmla="*/ 33 w 34"/>
                    <a:gd name="T3" fmla="*/ 0 h 39"/>
                    <a:gd name="T4" fmla="*/ 31 w 34"/>
                    <a:gd name="T5" fmla="*/ 14 h 39"/>
                    <a:gd name="T6" fmla="*/ 31 w 34"/>
                    <a:gd name="T7" fmla="*/ 14 h 39"/>
                    <a:gd name="T8" fmla="*/ 27 w 34"/>
                    <a:gd name="T9" fmla="*/ 11 h 39"/>
                    <a:gd name="T10" fmla="*/ 26 w 34"/>
                    <a:gd name="T11" fmla="*/ 15 h 39"/>
                    <a:gd name="T12" fmla="*/ 17 w 34"/>
                    <a:gd name="T13" fmla="*/ 28 h 39"/>
                    <a:gd name="T14" fmla="*/ 12 w 34"/>
                    <a:gd name="T15" fmla="*/ 32 h 39"/>
                    <a:gd name="T16" fmla="*/ 0 w 34"/>
                    <a:gd name="T17" fmla="*/ 39 h 39"/>
                    <a:gd name="T18" fmla="*/ 17 w 34"/>
                    <a:gd name="T19" fmla="*/ 1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9">
                      <a:moveTo>
                        <a:pt x="17" y="17"/>
                      </a:moveTo>
                      <a:cubicBezTo>
                        <a:pt x="22" y="12"/>
                        <a:pt x="28" y="6"/>
                        <a:pt x="33" y="0"/>
                      </a:cubicBezTo>
                      <a:cubicBezTo>
                        <a:pt x="33" y="5"/>
                        <a:pt x="34" y="10"/>
                        <a:pt x="31" y="14"/>
                      </a:cubicBezTo>
                      <a:cubicBezTo>
                        <a:pt x="31" y="14"/>
                        <a:pt x="31" y="14"/>
                        <a:pt x="31" y="14"/>
                      </a:cubicBezTo>
                      <a:cubicBezTo>
                        <a:pt x="30" y="13"/>
                        <a:pt x="29" y="11"/>
                        <a:pt x="27" y="11"/>
                      </a:cubicBezTo>
                      <a:cubicBezTo>
                        <a:pt x="26" y="12"/>
                        <a:pt x="26" y="14"/>
                        <a:pt x="26" y="15"/>
                      </a:cubicBezTo>
                      <a:cubicBezTo>
                        <a:pt x="26" y="25"/>
                        <a:pt x="26" y="26"/>
                        <a:pt x="17" y="28"/>
                      </a:cubicBezTo>
                      <a:cubicBezTo>
                        <a:pt x="14" y="28"/>
                        <a:pt x="12" y="29"/>
                        <a:pt x="12" y="32"/>
                      </a:cubicBezTo>
                      <a:cubicBezTo>
                        <a:pt x="10" y="38"/>
                        <a:pt x="5" y="39"/>
                        <a:pt x="0" y="39"/>
                      </a:cubicBezTo>
                      <a:cubicBezTo>
                        <a:pt x="4" y="31"/>
                        <a:pt x="10" y="24"/>
                        <a:pt x="17" y="17"/>
                      </a:cubicBezTo>
                      <a:close/>
                    </a:path>
                  </a:pathLst>
                </a:custGeom>
                <a:solidFill>
                  <a:srgbClr val="8284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762"/>
                <p:cNvSpPr/>
                <p:nvPr userDrawn="1"/>
              </p:nvSpPr>
              <p:spPr bwMode="auto">
                <a:xfrm>
                  <a:off x="5363" y="418"/>
                  <a:ext cx="5" cy="4"/>
                </a:xfrm>
                <a:custGeom>
                  <a:avLst/>
                  <a:gdLst>
                    <a:gd name="T0" fmla="*/ 5 w 5"/>
                    <a:gd name="T1" fmla="*/ 1 h 3"/>
                    <a:gd name="T2" fmla="*/ 3 w 5"/>
                    <a:gd name="T3" fmla="*/ 2 h 3"/>
                    <a:gd name="T4" fmla="*/ 0 w 5"/>
                    <a:gd name="T5" fmla="*/ 3 h 3"/>
                    <a:gd name="T6" fmla="*/ 3 w 5"/>
                    <a:gd name="T7" fmla="*/ 1 h 3"/>
                    <a:gd name="T8" fmla="*/ 5 w 5"/>
                    <a:gd name="T9" fmla="*/ 1 h 3"/>
                  </a:gdLst>
                  <a:ahLst/>
                  <a:cxnLst>
                    <a:cxn ang="0">
                      <a:pos x="T0" y="T1"/>
                    </a:cxn>
                    <a:cxn ang="0">
                      <a:pos x="T2" y="T3"/>
                    </a:cxn>
                    <a:cxn ang="0">
                      <a:pos x="T4" y="T5"/>
                    </a:cxn>
                    <a:cxn ang="0">
                      <a:pos x="T6" y="T7"/>
                    </a:cxn>
                    <a:cxn ang="0">
                      <a:pos x="T8" y="T9"/>
                    </a:cxn>
                  </a:cxnLst>
                  <a:rect l="0" t="0" r="r" b="b"/>
                  <a:pathLst>
                    <a:path w="5" h="3">
                      <a:moveTo>
                        <a:pt x="5" y="1"/>
                      </a:moveTo>
                      <a:cubicBezTo>
                        <a:pt x="5" y="2"/>
                        <a:pt x="4" y="2"/>
                        <a:pt x="3" y="2"/>
                      </a:cubicBezTo>
                      <a:cubicBezTo>
                        <a:pt x="2" y="2"/>
                        <a:pt x="1" y="2"/>
                        <a:pt x="0" y="3"/>
                      </a:cubicBezTo>
                      <a:cubicBezTo>
                        <a:pt x="0" y="0"/>
                        <a:pt x="2" y="0"/>
                        <a:pt x="3" y="1"/>
                      </a:cubicBezTo>
                      <a:cubicBezTo>
                        <a:pt x="4" y="1"/>
                        <a:pt x="5" y="1"/>
                        <a:pt x="5" y="1"/>
                      </a:cubicBezTo>
                      <a:close/>
                    </a:path>
                  </a:pathLst>
                </a:custGeom>
                <a:solidFill>
                  <a:srgbClr val="83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63"/>
                <p:cNvSpPr/>
                <p:nvPr userDrawn="1"/>
              </p:nvSpPr>
              <p:spPr bwMode="auto">
                <a:xfrm>
                  <a:off x="5376" y="410"/>
                  <a:ext cx="7" cy="3"/>
                </a:xfrm>
                <a:custGeom>
                  <a:avLst/>
                  <a:gdLst>
                    <a:gd name="T0" fmla="*/ 0 w 6"/>
                    <a:gd name="T1" fmla="*/ 3 h 3"/>
                    <a:gd name="T2" fmla="*/ 1 w 6"/>
                    <a:gd name="T3" fmla="*/ 0 h 3"/>
                    <a:gd name="T4" fmla="*/ 5 w 6"/>
                    <a:gd name="T5" fmla="*/ 0 h 3"/>
                    <a:gd name="T6" fmla="*/ 4 w 6"/>
                    <a:gd name="T7" fmla="*/ 1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1"/>
                        <a:pt x="1" y="0"/>
                        <a:pt x="1" y="0"/>
                      </a:cubicBezTo>
                      <a:cubicBezTo>
                        <a:pt x="2" y="0"/>
                        <a:pt x="4" y="0"/>
                        <a:pt x="5" y="0"/>
                      </a:cubicBezTo>
                      <a:cubicBezTo>
                        <a:pt x="6" y="1"/>
                        <a:pt x="6" y="1"/>
                        <a:pt x="4" y="1"/>
                      </a:cubicBezTo>
                      <a:cubicBezTo>
                        <a:pt x="3" y="2"/>
                        <a:pt x="2" y="2"/>
                        <a:pt x="0" y="3"/>
                      </a:cubicBezTo>
                      <a:close/>
                    </a:path>
                  </a:pathLst>
                </a:custGeom>
                <a:solidFill>
                  <a:srgbClr val="83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764"/>
                <p:cNvSpPr/>
                <p:nvPr userDrawn="1"/>
              </p:nvSpPr>
              <p:spPr bwMode="auto">
                <a:xfrm>
                  <a:off x="5382" y="370"/>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1"/>
                        <a:pt x="1" y="0"/>
                      </a:cubicBezTo>
                      <a:close/>
                    </a:path>
                  </a:pathLst>
                </a:custGeom>
                <a:solidFill>
                  <a:srgbClr val="8284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65"/>
                <p:cNvSpPr/>
                <p:nvPr userDrawn="1"/>
              </p:nvSpPr>
              <p:spPr bwMode="auto">
                <a:xfrm>
                  <a:off x="5322" y="445"/>
                  <a:ext cx="7" cy="4"/>
                </a:xfrm>
                <a:custGeom>
                  <a:avLst/>
                  <a:gdLst>
                    <a:gd name="T0" fmla="*/ 3 w 6"/>
                    <a:gd name="T1" fmla="*/ 4 h 4"/>
                    <a:gd name="T2" fmla="*/ 1 w 6"/>
                    <a:gd name="T3" fmla="*/ 1 h 4"/>
                    <a:gd name="T4" fmla="*/ 5 w 6"/>
                    <a:gd name="T5" fmla="*/ 1 h 4"/>
                    <a:gd name="T6" fmla="*/ 3 w 6"/>
                    <a:gd name="T7" fmla="*/ 4 h 4"/>
                  </a:gdLst>
                  <a:ahLst/>
                  <a:cxnLst>
                    <a:cxn ang="0">
                      <a:pos x="T0" y="T1"/>
                    </a:cxn>
                    <a:cxn ang="0">
                      <a:pos x="T2" y="T3"/>
                    </a:cxn>
                    <a:cxn ang="0">
                      <a:pos x="T4" y="T5"/>
                    </a:cxn>
                    <a:cxn ang="0">
                      <a:pos x="T6" y="T7"/>
                    </a:cxn>
                  </a:cxnLst>
                  <a:rect l="0" t="0" r="r" b="b"/>
                  <a:pathLst>
                    <a:path w="6" h="4">
                      <a:moveTo>
                        <a:pt x="3" y="4"/>
                      </a:moveTo>
                      <a:cubicBezTo>
                        <a:pt x="2" y="3"/>
                        <a:pt x="0" y="2"/>
                        <a:pt x="1" y="1"/>
                      </a:cubicBezTo>
                      <a:cubicBezTo>
                        <a:pt x="2" y="0"/>
                        <a:pt x="4" y="0"/>
                        <a:pt x="5" y="1"/>
                      </a:cubicBezTo>
                      <a:cubicBezTo>
                        <a:pt x="6" y="3"/>
                        <a:pt x="4" y="4"/>
                        <a:pt x="3" y="4"/>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766"/>
                <p:cNvSpPr/>
                <p:nvPr userDrawn="1"/>
              </p:nvSpPr>
              <p:spPr bwMode="auto">
                <a:xfrm>
                  <a:off x="5322" y="439"/>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1"/>
                        <a:pt x="1" y="0"/>
                      </a:cubicBezTo>
                      <a:close/>
                    </a:path>
                  </a:pathLst>
                </a:custGeom>
                <a:solidFill>
                  <a:srgbClr val="7A7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767"/>
                <p:cNvSpPr/>
                <p:nvPr userDrawn="1"/>
              </p:nvSpPr>
              <p:spPr bwMode="auto">
                <a:xfrm>
                  <a:off x="5252" y="473"/>
                  <a:ext cx="8" cy="7"/>
                </a:xfrm>
                <a:custGeom>
                  <a:avLst/>
                  <a:gdLst>
                    <a:gd name="T0" fmla="*/ 6 w 7"/>
                    <a:gd name="T1" fmla="*/ 5 h 6"/>
                    <a:gd name="T2" fmla="*/ 1 w 7"/>
                    <a:gd name="T3" fmla="*/ 4 h 6"/>
                    <a:gd name="T4" fmla="*/ 2 w 7"/>
                    <a:gd name="T5" fmla="*/ 0 h 6"/>
                    <a:gd name="T6" fmla="*/ 6 w 7"/>
                    <a:gd name="T7" fmla="*/ 1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4" y="6"/>
                        <a:pt x="3" y="5"/>
                        <a:pt x="1" y="4"/>
                      </a:cubicBezTo>
                      <a:cubicBezTo>
                        <a:pt x="0" y="3"/>
                        <a:pt x="0" y="2"/>
                        <a:pt x="2" y="0"/>
                      </a:cubicBezTo>
                      <a:cubicBezTo>
                        <a:pt x="3" y="0"/>
                        <a:pt x="5" y="0"/>
                        <a:pt x="6" y="1"/>
                      </a:cubicBezTo>
                      <a:cubicBezTo>
                        <a:pt x="7" y="2"/>
                        <a:pt x="7" y="4"/>
                        <a:pt x="6" y="5"/>
                      </a:cubicBezTo>
                      <a:close/>
                    </a:path>
                  </a:pathLst>
                </a:custGeom>
                <a:solidFill>
                  <a:srgbClr val="3C4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768"/>
                <p:cNvSpPr/>
                <p:nvPr userDrawn="1"/>
              </p:nvSpPr>
              <p:spPr bwMode="auto">
                <a:xfrm>
                  <a:off x="5082" y="563"/>
                  <a:ext cx="6" cy="4"/>
                </a:xfrm>
                <a:custGeom>
                  <a:avLst/>
                  <a:gdLst>
                    <a:gd name="T0" fmla="*/ 4 w 5"/>
                    <a:gd name="T1" fmla="*/ 1 h 3"/>
                    <a:gd name="T2" fmla="*/ 1 w 5"/>
                    <a:gd name="T3" fmla="*/ 3 h 3"/>
                    <a:gd name="T4" fmla="*/ 0 w 5"/>
                    <a:gd name="T5" fmla="*/ 3 h 3"/>
                    <a:gd name="T6" fmla="*/ 4 w 5"/>
                    <a:gd name="T7" fmla="*/ 0 h 3"/>
                    <a:gd name="T8" fmla="*/ 4 w 5"/>
                    <a:gd name="T9" fmla="*/ 1 h 3"/>
                  </a:gdLst>
                  <a:ahLst/>
                  <a:cxnLst>
                    <a:cxn ang="0">
                      <a:pos x="T0" y="T1"/>
                    </a:cxn>
                    <a:cxn ang="0">
                      <a:pos x="T2" y="T3"/>
                    </a:cxn>
                    <a:cxn ang="0">
                      <a:pos x="T4" y="T5"/>
                    </a:cxn>
                    <a:cxn ang="0">
                      <a:pos x="T6" y="T7"/>
                    </a:cxn>
                    <a:cxn ang="0">
                      <a:pos x="T8" y="T9"/>
                    </a:cxn>
                  </a:cxnLst>
                  <a:rect l="0" t="0" r="r" b="b"/>
                  <a:pathLst>
                    <a:path w="5" h="3">
                      <a:moveTo>
                        <a:pt x="4" y="1"/>
                      </a:moveTo>
                      <a:cubicBezTo>
                        <a:pt x="4" y="3"/>
                        <a:pt x="3" y="3"/>
                        <a:pt x="1" y="3"/>
                      </a:cubicBezTo>
                      <a:cubicBezTo>
                        <a:pt x="1" y="3"/>
                        <a:pt x="0" y="3"/>
                        <a:pt x="0" y="3"/>
                      </a:cubicBezTo>
                      <a:cubicBezTo>
                        <a:pt x="1" y="2"/>
                        <a:pt x="2" y="1"/>
                        <a:pt x="4" y="0"/>
                      </a:cubicBezTo>
                      <a:cubicBezTo>
                        <a:pt x="5" y="0"/>
                        <a:pt x="5" y="0"/>
                        <a:pt x="4" y="1"/>
                      </a:cubicBezTo>
                      <a:close/>
                    </a:path>
                  </a:pathLst>
                </a:custGeom>
                <a:solidFill>
                  <a:srgbClr val="B7BB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769"/>
                <p:cNvSpPr/>
                <p:nvPr userDrawn="1"/>
              </p:nvSpPr>
              <p:spPr bwMode="auto">
                <a:xfrm>
                  <a:off x="5088" y="559"/>
                  <a:ext cx="5" cy="4"/>
                </a:xfrm>
                <a:custGeom>
                  <a:avLst/>
                  <a:gdLst>
                    <a:gd name="T0" fmla="*/ 0 w 4"/>
                    <a:gd name="T1" fmla="*/ 4 h 4"/>
                    <a:gd name="T2" fmla="*/ 3 w 4"/>
                    <a:gd name="T3" fmla="*/ 0 h 4"/>
                    <a:gd name="T4" fmla="*/ 4 w 4"/>
                    <a:gd name="T5" fmla="*/ 2 h 4"/>
                    <a:gd name="T6" fmla="*/ 0 w 4"/>
                    <a:gd name="T7" fmla="*/ 4 h 4"/>
                  </a:gdLst>
                  <a:ahLst/>
                  <a:cxnLst>
                    <a:cxn ang="0">
                      <a:pos x="T0" y="T1"/>
                    </a:cxn>
                    <a:cxn ang="0">
                      <a:pos x="T2" y="T3"/>
                    </a:cxn>
                    <a:cxn ang="0">
                      <a:pos x="T4" y="T5"/>
                    </a:cxn>
                    <a:cxn ang="0">
                      <a:pos x="T6" y="T7"/>
                    </a:cxn>
                  </a:cxnLst>
                  <a:rect l="0" t="0" r="r" b="b"/>
                  <a:pathLst>
                    <a:path w="4" h="4">
                      <a:moveTo>
                        <a:pt x="0" y="4"/>
                      </a:moveTo>
                      <a:cubicBezTo>
                        <a:pt x="0" y="2"/>
                        <a:pt x="1" y="1"/>
                        <a:pt x="3" y="0"/>
                      </a:cubicBezTo>
                      <a:cubicBezTo>
                        <a:pt x="3" y="1"/>
                        <a:pt x="4" y="2"/>
                        <a:pt x="4" y="2"/>
                      </a:cubicBezTo>
                      <a:cubicBezTo>
                        <a:pt x="2" y="3"/>
                        <a:pt x="1" y="3"/>
                        <a:pt x="0" y="4"/>
                      </a:cubicBezTo>
                      <a:close/>
                    </a:path>
                  </a:pathLst>
                </a:custGeom>
                <a:solidFill>
                  <a:srgbClr val="B7BB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770"/>
                <p:cNvSpPr/>
                <p:nvPr userDrawn="1"/>
              </p:nvSpPr>
              <p:spPr bwMode="auto">
                <a:xfrm>
                  <a:off x="5092" y="555"/>
                  <a:ext cx="3" cy="4"/>
                </a:xfrm>
                <a:custGeom>
                  <a:avLst/>
                  <a:gdLst>
                    <a:gd name="T0" fmla="*/ 1 w 3"/>
                    <a:gd name="T1" fmla="*/ 1 h 3"/>
                    <a:gd name="T2" fmla="*/ 2 w 3"/>
                    <a:gd name="T3" fmla="*/ 1 h 3"/>
                    <a:gd name="T4" fmla="*/ 2 w 3"/>
                    <a:gd name="T5" fmla="*/ 2 h 3"/>
                    <a:gd name="T6" fmla="*/ 0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1"/>
                      </a:cubicBezTo>
                      <a:cubicBezTo>
                        <a:pt x="3" y="1"/>
                        <a:pt x="2" y="2"/>
                        <a:pt x="2" y="2"/>
                      </a:cubicBezTo>
                      <a:cubicBezTo>
                        <a:pt x="1" y="2"/>
                        <a:pt x="1" y="3"/>
                        <a:pt x="0" y="3"/>
                      </a:cubicBezTo>
                      <a:cubicBezTo>
                        <a:pt x="0" y="2"/>
                        <a:pt x="0" y="2"/>
                        <a:pt x="1" y="1"/>
                      </a:cubicBezTo>
                      <a:close/>
                    </a:path>
                  </a:pathLst>
                </a:custGeom>
                <a:solidFill>
                  <a:srgbClr val="B7BB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771"/>
                <p:cNvSpPr/>
                <p:nvPr userDrawn="1"/>
              </p:nvSpPr>
              <p:spPr bwMode="auto">
                <a:xfrm>
                  <a:off x="5420" y="265"/>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2"/>
                        <a:pt x="1" y="2"/>
                        <a:pt x="0" y="2"/>
                      </a:cubicBezTo>
                      <a:cubicBezTo>
                        <a:pt x="0" y="1"/>
                        <a:pt x="0" y="0"/>
                        <a:pt x="1" y="0"/>
                      </a:cubicBezTo>
                      <a:close/>
                    </a:path>
                  </a:pathLst>
                </a:custGeom>
                <a:solidFill>
                  <a:srgbClr val="C8D1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772"/>
                <p:cNvSpPr/>
                <p:nvPr userDrawn="1"/>
              </p:nvSpPr>
              <p:spPr bwMode="auto">
                <a:xfrm>
                  <a:off x="5421" y="261"/>
                  <a:ext cx="3" cy="4"/>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0" y="2"/>
                        <a:pt x="1" y="1"/>
                        <a:pt x="2" y="0"/>
                      </a:cubicBezTo>
                      <a:close/>
                    </a:path>
                  </a:pathLst>
                </a:custGeom>
                <a:solidFill>
                  <a:srgbClr val="C8D1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773"/>
                <p:cNvSpPr/>
                <p:nvPr userDrawn="1"/>
              </p:nvSpPr>
              <p:spPr bwMode="auto">
                <a:xfrm>
                  <a:off x="5424" y="253"/>
                  <a:ext cx="2" cy="4"/>
                </a:xfrm>
                <a:custGeom>
                  <a:avLst/>
                  <a:gdLst>
                    <a:gd name="T0" fmla="*/ 2 w 2"/>
                    <a:gd name="T1" fmla="*/ 1 h 3"/>
                    <a:gd name="T2" fmla="*/ 1 w 2"/>
                    <a:gd name="T3" fmla="*/ 3 h 3"/>
                    <a:gd name="T4" fmla="*/ 0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2" y="2"/>
                        <a:pt x="1" y="3"/>
                        <a:pt x="1" y="3"/>
                      </a:cubicBezTo>
                      <a:cubicBezTo>
                        <a:pt x="1" y="2"/>
                        <a:pt x="0" y="1"/>
                        <a:pt x="0" y="0"/>
                      </a:cubicBezTo>
                      <a:cubicBezTo>
                        <a:pt x="1" y="0"/>
                        <a:pt x="2" y="0"/>
                        <a:pt x="2" y="1"/>
                      </a:cubicBezTo>
                      <a:close/>
                    </a:path>
                  </a:pathLst>
                </a:custGeom>
                <a:solidFill>
                  <a:srgbClr val="3532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774"/>
                <p:cNvSpPr/>
                <p:nvPr userDrawn="1"/>
              </p:nvSpPr>
              <p:spPr bwMode="auto">
                <a:xfrm>
                  <a:off x="5387" y="235"/>
                  <a:ext cx="71" cy="98"/>
                </a:xfrm>
                <a:custGeom>
                  <a:avLst/>
                  <a:gdLst>
                    <a:gd name="T0" fmla="*/ 39 w 62"/>
                    <a:gd name="T1" fmla="*/ 59 h 85"/>
                    <a:gd name="T2" fmla="*/ 31 w 62"/>
                    <a:gd name="T3" fmla="*/ 60 h 85"/>
                    <a:gd name="T4" fmla="*/ 13 w 62"/>
                    <a:gd name="T5" fmla="*/ 69 h 85"/>
                    <a:gd name="T6" fmla="*/ 1 w 62"/>
                    <a:gd name="T7" fmla="*/ 85 h 85"/>
                    <a:gd name="T8" fmla="*/ 0 w 62"/>
                    <a:gd name="T9" fmla="*/ 82 h 85"/>
                    <a:gd name="T10" fmla="*/ 9 w 62"/>
                    <a:gd name="T11" fmla="*/ 67 h 85"/>
                    <a:gd name="T12" fmla="*/ 14 w 62"/>
                    <a:gd name="T13" fmla="*/ 61 h 85"/>
                    <a:gd name="T14" fmla="*/ 34 w 62"/>
                    <a:gd name="T15" fmla="*/ 32 h 85"/>
                    <a:gd name="T16" fmla="*/ 36 w 62"/>
                    <a:gd name="T17" fmla="*/ 22 h 85"/>
                    <a:gd name="T18" fmla="*/ 46 w 62"/>
                    <a:gd name="T19" fmla="*/ 2 h 85"/>
                    <a:gd name="T20" fmla="*/ 50 w 62"/>
                    <a:gd name="T21" fmla="*/ 0 h 85"/>
                    <a:gd name="T22" fmla="*/ 49 w 62"/>
                    <a:gd name="T23" fmla="*/ 6 h 85"/>
                    <a:gd name="T24" fmla="*/ 53 w 62"/>
                    <a:gd name="T25" fmla="*/ 16 h 85"/>
                    <a:gd name="T26" fmla="*/ 54 w 62"/>
                    <a:gd name="T27" fmla="*/ 22 h 85"/>
                    <a:gd name="T28" fmla="*/ 47 w 62"/>
                    <a:gd name="T29" fmla="*/ 28 h 85"/>
                    <a:gd name="T30" fmla="*/ 59 w 62"/>
                    <a:gd name="T31" fmla="*/ 30 h 85"/>
                    <a:gd name="T32" fmla="*/ 62 w 62"/>
                    <a:gd name="T33" fmla="*/ 34 h 85"/>
                    <a:gd name="T34" fmla="*/ 62 w 62"/>
                    <a:gd name="T35" fmla="*/ 36 h 85"/>
                    <a:gd name="T36" fmla="*/ 61 w 62"/>
                    <a:gd name="T37" fmla="*/ 39 h 85"/>
                    <a:gd name="T38" fmla="*/ 45 w 62"/>
                    <a:gd name="T39" fmla="*/ 56 h 85"/>
                    <a:gd name="T40" fmla="*/ 39 w 62"/>
                    <a:gd name="T41"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5">
                      <a:moveTo>
                        <a:pt x="39" y="59"/>
                      </a:moveTo>
                      <a:cubicBezTo>
                        <a:pt x="36" y="60"/>
                        <a:pt x="34" y="61"/>
                        <a:pt x="31" y="60"/>
                      </a:cubicBezTo>
                      <a:cubicBezTo>
                        <a:pt x="21" y="55"/>
                        <a:pt x="16" y="63"/>
                        <a:pt x="13" y="69"/>
                      </a:cubicBezTo>
                      <a:cubicBezTo>
                        <a:pt x="10" y="76"/>
                        <a:pt x="5" y="80"/>
                        <a:pt x="1" y="85"/>
                      </a:cubicBezTo>
                      <a:cubicBezTo>
                        <a:pt x="1" y="84"/>
                        <a:pt x="1" y="83"/>
                        <a:pt x="0" y="82"/>
                      </a:cubicBezTo>
                      <a:cubicBezTo>
                        <a:pt x="4" y="78"/>
                        <a:pt x="7" y="73"/>
                        <a:pt x="9" y="67"/>
                      </a:cubicBezTo>
                      <a:cubicBezTo>
                        <a:pt x="10" y="65"/>
                        <a:pt x="12" y="62"/>
                        <a:pt x="14" y="61"/>
                      </a:cubicBezTo>
                      <a:cubicBezTo>
                        <a:pt x="23" y="53"/>
                        <a:pt x="29" y="42"/>
                        <a:pt x="34" y="32"/>
                      </a:cubicBezTo>
                      <a:cubicBezTo>
                        <a:pt x="36" y="28"/>
                        <a:pt x="37" y="25"/>
                        <a:pt x="36" y="22"/>
                      </a:cubicBezTo>
                      <a:cubicBezTo>
                        <a:pt x="40" y="15"/>
                        <a:pt x="43" y="9"/>
                        <a:pt x="46" y="2"/>
                      </a:cubicBezTo>
                      <a:cubicBezTo>
                        <a:pt x="47" y="2"/>
                        <a:pt x="49" y="1"/>
                        <a:pt x="50" y="0"/>
                      </a:cubicBezTo>
                      <a:cubicBezTo>
                        <a:pt x="50" y="2"/>
                        <a:pt x="49" y="4"/>
                        <a:pt x="49" y="6"/>
                      </a:cubicBezTo>
                      <a:cubicBezTo>
                        <a:pt x="45" y="14"/>
                        <a:pt x="45" y="14"/>
                        <a:pt x="53" y="16"/>
                      </a:cubicBezTo>
                      <a:cubicBezTo>
                        <a:pt x="58" y="18"/>
                        <a:pt x="56" y="20"/>
                        <a:pt x="54" y="22"/>
                      </a:cubicBezTo>
                      <a:cubicBezTo>
                        <a:pt x="53" y="25"/>
                        <a:pt x="48" y="22"/>
                        <a:pt x="47" y="28"/>
                      </a:cubicBezTo>
                      <a:cubicBezTo>
                        <a:pt x="51" y="27"/>
                        <a:pt x="53" y="36"/>
                        <a:pt x="59" y="30"/>
                      </a:cubicBezTo>
                      <a:cubicBezTo>
                        <a:pt x="59" y="29"/>
                        <a:pt x="61" y="32"/>
                        <a:pt x="62" y="34"/>
                      </a:cubicBezTo>
                      <a:cubicBezTo>
                        <a:pt x="62" y="34"/>
                        <a:pt x="62" y="35"/>
                        <a:pt x="62" y="36"/>
                      </a:cubicBezTo>
                      <a:cubicBezTo>
                        <a:pt x="62" y="37"/>
                        <a:pt x="62" y="38"/>
                        <a:pt x="61" y="39"/>
                      </a:cubicBezTo>
                      <a:cubicBezTo>
                        <a:pt x="58" y="46"/>
                        <a:pt x="48" y="48"/>
                        <a:pt x="45" y="56"/>
                      </a:cubicBezTo>
                      <a:cubicBezTo>
                        <a:pt x="43" y="57"/>
                        <a:pt x="41" y="58"/>
                        <a:pt x="39" y="59"/>
                      </a:cubicBezTo>
                      <a:close/>
                    </a:path>
                  </a:pathLst>
                </a:custGeom>
                <a:solidFill>
                  <a:srgbClr val="9E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775"/>
                <p:cNvSpPr/>
                <p:nvPr userDrawn="1"/>
              </p:nvSpPr>
              <p:spPr bwMode="auto">
                <a:xfrm>
                  <a:off x="4989" y="587"/>
                  <a:ext cx="23" cy="20"/>
                </a:xfrm>
                <a:custGeom>
                  <a:avLst/>
                  <a:gdLst>
                    <a:gd name="T0" fmla="*/ 16 w 20"/>
                    <a:gd name="T1" fmla="*/ 8 h 18"/>
                    <a:gd name="T2" fmla="*/ 17 w 20"/>
                    <a:gd name="T3" fmla="*/ 16 h 18"/>
                    <a:gd name="T4" fmla="*/ 9 w 20"/>
                    <a:gd name="T5" fmla="*/ 14 h 18"/>
                    <a:gd name="T6" fmla="*/ 5 w 20"/>
                    <a:gd name="T7" fmla="*/ 12 h 18"/>
                    <a:gd name="T8" fmla="*/ 0 w 20"/>
                    <a:gd name="T9" fmla="*/ 10 h 18"/>
                    <a:gd name="T10" fmla="*/ 3 w 20"/>
                    <a:gd name="T11" fmla="*/ 4 h 18"/>
                    <a:gd name="T12" fmla="*/ 16 w 20"/>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16" y="8"/>
                      </a:moveTo>
                      <a:cubicBezTo>
                        <a:pt x="17" y="11"/>
                        <a:pt x="20" y="13"/>
                        <a:pt x="17" y="16"/>
                      </a:cubicBezTo>
                      <a:cubicBezTo>
                        <a:pt x="14" y="18"/>
                        <a:pt x="11" y="18"/>
                        <a:pt x="9" y="14"/>
                      </a:cubicBezTo>
                      <a:cubicBezTo>
                        <a:pt x="9" y="12"/>
                        <a:pt x="7" y="11"/>
                        <a:pt x="5" y="12"/>
                      </a:cubicBezTo>
                      <a:cubicBezTo>
                        <a:pt x="3" y="13"/>
                        <a:pt x="1" y="13"/>
                        <a:pt x="0" y="10"/>
                      </a:cubicBezTo>
                      <a:cubicBezTo>
                        <a:pt x="0" y="8"/>
                        <a:pt x="1" y="6"/>
                        <a:pt x="3" y="4"/>
                      </a:cubicBezTo>
                      <a:cubicBezTo>
                        <a:pt x="9" y="0"/>
                        <a:pt x="13" y="1"/>
                        <a:pt x="16" y="8"/>
                      </a:cubicBezTo>
                      <a:close/>
                    </a:path>
                  </a:pathLst>
                </a:custGeom>
                <a:solidFill>
                  <a:srgbClr val="ACA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776"/>
                <p:cNvSpPr/>
                <p:nvPr userDrawn="1"/>
              </p:nvSpPr>
              <p:spPr bwMode="auto">
                <a:xfrm>
                  <a:off x="4997" y="599"/>
                  <a:ext cx="40" cy="20"/>
                </a:xfrm>
                <a:custGeom>
                  <a:avLst/>
                  <a:gdLst>
                    <a:gd name="T0" fmla="*/ 17 w 35"/>
                    <a:gd name="T1" fmla="*/ 10 h 17"/>
                    <a:gd name="T2" fmla="*/ 14 w 35"/>
                    <a:gd name="T3" fmla="*/ 11 h 17"/>
                    <a:gd name="T4" fmla="*/ 12 w 35"/>
                    <a:gd name="T5" fmla="*/ 12 h 17"/>
                    <a:gd name="T6" fmla="*/ 12 w 35"/>
                    <a:gd name="T7" fmla="*/ 12 h 17"/>
                    <a:gd name="T8" fmla="*/ 10 w 35"/>
                    <a:gd name="T9" fmla="*/ 13 h 17"/>
                    <a:gd name="T10" fmla="*/ 8 w 35"/>
                    <a:gd name="T11" fmla="*/ 14 h 17"/>
                    <a:gd name="T12" fmla="*/ 1 w 35"/>
                    <a:gd name="T13" fmla="*/ 16 h 17"/>
                    <a:gd name="T14" fmla="*/ 1 w 35"/>
                    <a:gd name="T15" fmla="*/ 16 h 17"/>
                    <a:gd name="T16" fmla="*/ 0 w 35"/>
                    <a:gd name="T17" fmla="*/ 15 h 17"/>
                    <a:gd name="T18" fmla="*/ 1 w 35"/>
                    <a:gd name="T19" fmla="*/ 14 h 17"/>
                    <a:gd name="T20" fmla="*/ 35 w 35"/>
                    <a:gd name="T21" fmla="*/ 0 h 17"/>
                    <a:gd name="T22" fmla="*/ 17 w 35"/>
                    <a:gd name="T2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7">
                      <a:moveTo>
                        <a:pt x="17" y="10"/>
                      </a:moveTo>
                      <a:cubicBezTo>
                        <a:pt x="16" y="11"/>
                        <a:pt x="15" y="11"/>
                        <a:pt x="14" y="11"/>
                      </a:cubicBezTo>
                      <a:cubicBezTo>
                        <a:pt x="13" y="11"/>
                        <a:pt x="13" y="11"/>
                        <a:pt x="12" y="12"/>
                      </a:cubicBezTo>
                      <a:cubicBezTo>
                        <a:pt x="12" y="12"/>
                        <a:pt x="12" y="12"/>
                        <a:pt x="12" y="12"/>
                      </a:cubicBezTo>
                      <a:cubicBezTo>
                        <a:pt x="12" y="13"/>
                        <a:pt x="11" y="13"/>
                        <a:pt x="10" y="13"/>
                      </a:cubicBezTo>
                      <a:cubicBezTo>
                        <a:pt x="9" y="13"/>
                        <a:pt x="9" y="14"/>
                        <a:pt x="8" y="14"/>
                      </a:cubicBezTo>
                      <a:cubicBezTo>
                        <a:pt x="6" y="16"/>
                        <a:pt x="4" y="17"/>
                        <a:pt x="1" y="16"/>
                      </a:cubicBezTo>
                      <a:cubicBezTo>
                        <a:pt x="1" y="16"/>
                        <a:pt x="1" y="16"/>
                        <a:pt x="1" y="16"/>
                      </a:cubicBezTo>
                      <a:cubicBezTo>
                        <a:pt x="0" y="16"/>
                        <a:pt x="0" y="16"/>
                        <a:pt x="0" y="15"/>
                      </a:cubicBezTo>
                      <a:cubicBezTo>
                        <a:pt x="0" y="15"/>
                        <a:pt x="0" y="14"/>
                        <a:pt x="1" y="14"/>
                      </a:cubicBezTo>
                      <a:cubicBezTo>
                        <a:pt x="10" y="5"/>
                        <a:pt x="22" y="1"/>
                        <a:pt x="35" y="0"/>
                      </a:cubicBezTo>
                      <a:cubicBezTo>
                        <a:pt x="30" y="6"/>
                        <a:pt x="23" y="7"/>
                        <a:pt x="17" y="10"/>
                      </a:cubicBezTo>
                      <a:close/>
                    </a:path>
                  </a:pathLst>
                </a:custGeom>
                <a:solidFill>
                  <a:srgbClr val="C7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777"/>
                <p:cNvSpPr/>
                <p:nvPr userDrawn="1"/>
              </p:nvSpPr>
              <p:spPr bwMode="auto">
                <a:xfrm>
                  <a:off x="4994" y="615"/>
                  <a:ext cx="4" cy="8"/>
                </a:xfrm>
                <a:custGeom>
                  <a:avLst/>
                  <a:gdLst>
                    <a:gd name="T0" fmla="*/ 4 w 4"/>
                    <a:gd name="T1" fmla="*/ 0 h 7"/>
                    <a:gd name="T2" fmla="*/ 4 w 4"/>
                    <a:gd name="T3" fmla="*/ 2 h 7"/>
                    <a:gd name="T4" fmla="*/ 2 w 4"/>
                    <a:gd name="T5" fmla="*/ 6 h 7"/>
                    <a:gd name="T6" fmla="*/ 1 w 4"/>
                    <a:gd name="T7" fmla="*/ 1 h 7"/>
                    <a:gd name="T8" fmla="*/ 4 w 4"/>
                    <a:gd name="T9" fmla="*/ 0 h 7"/>
                  </a:gdLst>
                  <a:ahLst/>
                  <a:cxnLst>
                    <a:cxn ang="0">
                      <a:pos x="T0" y="T1"/>
                    </a:cxn>
                    <a:cxn ang="0">
                      <a:pos x="T2" y="T3"/>
                    </a:cxn>
                    <a:cxn ang="0">
                      <a:pos x="T4" y="T5"/>
                    </a:cxn>
                    <a:cxn ang="0">
                      <a:pos x="T6" y="T7"/>
                    </a:cxn>
                    <a:cxn ang="0">
                      <a:pos x="T8" y="T9"/>
                    </a:cxn>
                  </a:cxnLst>
                  <a:rect l="0" t="0" r="r" b="b"/>
                  <a:pathLst>
                    <a:path w="4" h="7">
                      <a:moveTo>
                        <a:pt x="4" y="0"/>
                      </a:moveTo>
                      <a:cubicBezTo>
                        <a:pt x="4" y="1"/>
                        <a:pt x="4" y="2"/>
                        <a:pt x="4" y="2"/>
                      </a:cubicBezTo>
                      <a:cubicBezTo>
                        <a:pt x="3" y="3"/>
                        <a:pt x="4" y="7"/>
                        <a:pt x="2" y="6"/>
                      </a:cubicBezTo>
                      <a:cubicBezTo>
                        <a:pt x="0" y="5"/>
                        <a:pt x="0" y="3"/>
                        <a:pt x="1" y="1"/>
                      </a:cubicBezTo>
                      <a:cubicBezTo>
                        <a:pt x="2" y="1"/>
                        <a:pt x="3" y="1"/>
                        <a:pt x="4" y="0"/>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778"/>
                <p:cNvSpPr/>
                <p:nvPr userDrawn="1"/>
              </p:nvSpPr>
              <p:spPr bwMode="auto">
                <a:xfrm>
                  <a:off x="4982" y="606"/>
                  <a:ext cx="8" cy="9"/>
                </a:xfrm>
                <a:custGeom>
                  <a:avLst/>
                  <a:gdLst>
                    <a:gd name="T0" fmla="*/ 2 w 7"/>
                    <a:gd name="T1" fmla="*/ 0 h 8"/>
                    <a:gd name="T2" fmla="*/ 6 w 7"/>
                    <a:gd name="T3" fmla="*/ 1 h 8"/>
                    <a:gd name="T4" fmla="*/ 7 w 7"/>
                    <a:gd name="T5" fmla="*/ 3 h 8"/>
                    <a:gd name="T6" fmla="*/ 6 w 7"/>
                    <a:gd name="T7" fmla="*/ 4 h 8"/>
                    <a:gd name="T8" fmla="*/ 6 w 7"/>
                    <a:gd name="T9" fmla="*/ 4 h 8"/>
                    <a:gd name="T10" fmla="*/ 3 w 7"/>
                    <a:gd name="T11" fmla="*/ 7 h 8"/>
                    <a:gd name="T12" fmla="*/ 0 w 7"/>
                    <a:gd name="T13" fmla="*/ 2 h 8"/>
                    <a:gd name="T14" fmla="*/ 2 w 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2" y="0"/>
                      </a:moveTo>
                      <a:cubicBezTo>
                        <a:pt x="3" y="1"/>
                        <a:pt x="5" y="1"/>
                        <a:pt x="6" y="1"/>
                      </a:cubicBezTo>
                      <a:cubicBezTo>
                        <a:pt x="6" y="2"/>
                        <a:pt x="7" y="2"/>
                        <a:pt x="7" y="3"/>
                      </a:cubicBezTo>
                      <a:cubicBezTo>
                        <a:pt x="7" y="3"/>
                        <a:pt x="7" y="4"/>
                        <a:pt x="6" y="4"/>
                      </a:cubicBezTo>
                      <a:cubicBezTo>
                        <a:pt x="6" y="4"/>
                        <a:pt x="6" y="4"/>
                        <a:pt x="6" y="4"/>
                      </a:cubicBezTo>
                      <a:cubicBezTo>
                        <a:pt x="6" y="6"/>
                        <a:pt x="5" y="8"/>
                        <a:pt x="3" y="7"/>
                      </a:cubicBezTo>
                      <a:cubicBezTo>
                        <a:pt x="0" y="7"/>
                        <a:pt x="0" y="4"/>
                        <a:pt x="0" y="2"/>
                      </a:cubicBezTo>
                      <a:cubicBezTo>
                        <a:pt x="0" y="0"/>
                        <a:pt x="1" y="0"/>
                        <a:pt x="2" y="0"/>
                      </a:cubicBezTo>
                      <a:close/>
                    </a:path>
                  </a:pathLst>
                </a:custGeom>
                <a:solidFill>
                  <a:srgbClr val="A8A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779"/>
                <p:cNvSpPr/>
                <p:nvPr userDrawn="1"/>
              </p:nvSpPr>
              <p:spPr bwMode="auto">
                <a:xfrm>
                  <a:off x="4977" y="603"/>
                  <a:ext cx="7" cy="4"/>
                </a:xfrm>
                <a:custGeom>
                  <a:avLst/>
                  <a:gdLst>
                    <a:gd name="T0" fmla="*/ 6 w 6"/>
                    <a:gd name="T1" fmla="*/ 3 h 4"/>
                    <a:gd name="T2" fmla="*/ 4 w 6"/>
                    <a:gd name="T3" fmla="*/ 4 h 4"/>
                    <a:gd name="T4" fmla="*/ 1 w 6"/>
                    <a:gd name="T5" fmla="*/ 3 h 4"/>
                    <a:gd name="T6" fmla="*/ 1 w 6"/>
                    <a:gd name="T7" fmla="*/ 3 h 4"/>
                    <a:gd name="T8" fmla="*/ 0 w 6"/>
                    <a:gd name="T9" fmla="*/ 2 h 4"/>
                    <a:gd name="T10" fmla="*/ 0 w 6"/>
                    <a:gd name="T11" fmla="*/ 1 h 4"/>
                    <a:gd name="T12" fmla="*/ 6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3"/>
                      </a:moveTo>
                      <a:cubicBezTo>
                        <a:pt x="6" y="3"/>
                        <a:pt x="5" y="4"/>
                        <a:pt x="4" y="4"/>
                      </a:cubicBezTo>
                      <a:cubicBezTo>
                        <a:pt x="3" y="4"/>
                        <a:pt x="2" y="3"/>
                        <a:pt x="1" y="3"/>
                      </a:cubicBezTo>
                      <a:cubicBezTo>
                        <a:pt x="1" y="3"/>
                        <a:pt x="1" y="3"/>
                        <a:pt x="1" y="3"/>
                      </a:cubicBezTo>
                      <a:cubicBezTo>
                        <a:pt x="0" y="3"/>
                        <a:pt x="0" y="2"/>
                        <a:pt x="0" y="2"/>
                      </a:cubicBezTo>
                      <a:cubicBezTo>
                        <a:pt x="0" y="1"/>
                        <a:pt x="0" y="1"/>
                        <a:pt x="0" y="1"/>
                      </a:cubicBezTo>
                      <a:cubicBezTo>
                        <a:pt x="3" y="0"/>
                        <a:pt x="5" y="0"/>
                        <a:pt x="6" y="3"/>
                      </a:cubicBezTo>
                      <a:close/>
                    </a:path>
                  </a:pathLst>
                </a:custGeom>
                <a:solidFill>
                  <a:srgbClr val="ACA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780"/>
                <p:cNvSpPr/>
                <p:nvPr userDrawn="1"/>
              </p:nvSpPr>
              <p:spPr bwMode="auto">
                <a:xfrm>
                  <a:off x="4971" y="604"/>
                  <a:ext cx="8" cy="4"/>
                </a:xfrm>
                <a:custGeom>
                  <a:avLst/>
                  <a:gdLst>
                    <a:gd name="T0" fmla="*/ 6 w 7"/>
                    <a:gd name="T1" fmla="*/ 0 h 4"/>
                    <a:gd name="T2" fmla="*/ 7 w 7"/>
                    <a:gd name="T3" fmla="*/ 2 h 4"/>
                    <a:gd name="T4" fmla="*/ 0 w 7"/>
                    <a:gd name="T5" fmla="*/ 2 h 4"/>
                    <a:gd name="T6" fmla="*/ 6 w 7"/>
                    <a:gd name="T7" fmla="*/ 0 h 4"/>
                  </a:gdLst>
                  <a:ahLst/>
                  <a:cxnLst>
                    <a:cxn ang="0">
                      <a:pos x="T0" y="T1"/>
                    </a:cxn>
                    <a:cxn ang="0">
                      <a:pos x="T2" y="T3"/>
                    </a:cxn>
                    <a:cxn ang="0">
                      <a:pos x="T4" y="T5"/>
                    </a:cxn>
                    <a:cxn ang="0">
                      <a:pos x="T6" y="T7"/>
                    </a:cxn>
                  </a:cxnLst>
                  <a:rect l="0" t="0" r="r" b="b"/>
                  <a:pathLst>
                    <a:path w="7" h="4">
                      <a:moveTo>
                        <a:pt x="6" y="0"/>
                      </a:moveTo>
                      <a:cubicBezTo>
                        <a:pt x="7" y="0"/>
                        <a:pt x="7" y="1"/>
                        <a:pt x="7" y="2"/>
                      </a:cubicBezTo>
                      <a:cubicBezTo>
                        <a:pt x="5" y="3"/>
                        <a:pt x="2" y="4"/>
                        <a:pt x="0" y="2"/>
                      </a:cubicBezTo>
                      <a:cubicBezTo>
                        <a:pt x="2" y="1"/>
                        <a:pt x="4" y="1"/>
                        <a:pt x="6" y="0"/>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781"/>
                <p:cNvSpPr/>
                <p:nvPr userDrawn="1"/>
              </p:nvSpPr>
              <p:spPr bwMode="auto">
                <a:xfrm>
                  <a:off x="5041" y="599"/>
                  <a:ext cx="5" cy="6"/>
                </a:xfrm>
                <a:custGeom>
                  <a:avLst/>
                  <a:gdLst>
                    <a:gd name="T0" fmla="*/ 4 w 4"/>
                    <a:gd name="T1" fmla="*/ 5 h 5"/>
                    <a:gd name="T2" fmla="*/ 0 w 4"/>
                    <a:gd name="T3" fmla="*/ 1 h 5"/>
                    <a:gd name="T4" fmla="*/ 3 w 4"/>
                    <a:gd name="T5" fmla="*/ 0 h 5"/>
                    <a:gd name="T6" fmla="*/ 4 w 4"/>
                    <a:gd name="T7" fmla="*/ 5 h 5"/>
                  </a:gdLst>
                  <a:ahLst/>
                  <a:cxnLst>
                    <a:cxn ang="0">
                      <a:pos x="T0" y="T1"/>
                    </a:cxn>
                    <a:cxn ang="0">
                      <a:pos x="T2" y="T3"/>
                    </a:cxn>
                    <a:cxn ang="0">
                      <a:pos x="T4" y="T5"/>
                    </a:cxn>
                    <a:cxn ang="0">
                      <a:pos x="T6" y="T7"/>
                    </a:cxn>
                  </a:cxnLst>
                  <a:rect l="0" t="0" r="r" b="b"/>
                  <a:pathLst>
                    <a:path w="4" h="5">
                      <a:moveTo>
                        <a:pt x="4" y="5"/>
                      </a:moveTo>
                      <a:cubicBezTo>
                        <a:pt x="2" y="4"/>
                        <a:pt x="1" y="3"/>
                        <a:pt x="0" y="1"/>
                      </a:cubicBezTo>
                      <a:cubicBezTo>
                        <a:pt x="1" y="1"/>
                        <a:pt x="2" y="0"/>
                        <a:pt x="3" y="0"/>
                      </a:cubicBezTo>
                      <a:cubicBezTo>
                        <a:pt x="3" y="2"/>
                        <a:pt x="4" y="3"/>
                        <a:pt x="4" y="5"/>
                      </a:cubicBezTo>
                      <a:close/>
                    </a:path>
                  </a:pathLst>
                </a:custGeom>
                <a:solidFill>
                  <a:srgbClr val="BF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782"/>
                <p:cNvSpPr/>
                <p:nvPr userDrawn="1"/>
              </p:nvSpPr>
              <p:spPr bwMode="auto">
                <a:xfrm>
                  <a:off x="4989" y="607"/>
                  <a:ext cx="3" cy="4"/>
                </a:xfrm>
                <a:custGeom>
                  <a:avLst/>
                  <a:gdLst>
                    <a:gd name="T0" fmla="*/ 0 w 3"/>
                    <a:gd name="T1" fmla="*/ 3 h 3"/>
                    <a:gd name="T2" fmla="*/ 0 w 3"/>
                    <a:gd name="T3" fmla="*/ 0 h 3"/>
                    <a:gd name="T4" fmla="*/ 3 w 3"/>
                    <a:gd name="T5" fmla="*/ 2 h 3"/>
                    <a:gd name="T6" fmla="*/ 0 w 3"/>
                    <a:gd name="T7" fmla="*/ 3 h 3"/>
                  </a:gdLst>
                  <a:ahLst/>
                  <a:cxnLst>
                    <a:cxn ang="0">
                      <a:pos x="T0" y="T1"/>
                    </a:cxn>
                    <a:cxn ang="0">
                      <a:pos x="T2" y="T3"/>
                    </a:cxn>
                    <a:cxn ang="0">
                      <a:pos x="T4" y="T5"/>
                    </a:cxn>
                    <a:cxn ang="0">
                      <a:pos x="T6" y="T7"/>
                    </a:cxn>
                  </a:cxnLst>
                  <a:rect l="0" t="0" r="r" b="b"/>
                  <a:pathLst>
                    <a:path w="3" h="3">
                      <a:moveTo>
                        <a:pt x="0" y="3"/>
                      </a:moveTo>
                      <a:cubicBezTo>
                        <a:pt x="0" y="2"/>
                        <a:pt x="0" y="1"/>
                        <a:pt x="0" y="0"/>
                      </a:cubicBezTo>
                      <a:cubicBezTo>
                        <a:pt x="1" y="1"/>
                        <a:pt x="2" y="1"/>
                        <a:pt x="3" y="2"/>
                      </a:cubicBezTo>
                      <a:cubicBezTo>
                        <a:pt x="2" y="2"/>
                        <a:pt x="1" y="2"/>
                        <a:pt x="0" y="3"/>
                      </a:cubicBezTo>
                      <a:close/>
                    </a:path>
                  </a:pathLst>
                </a:custGeom>
                <a:solidFill>
                  <a:srgbClr val="ACA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783"/>
                <p:cNvSpPr/>
                <p:nvPr userDrawn="1"/>
              </p:nvSpPr>
              <p:spPr bwMode="auto">
                <a:xfrm>
                  <a:off x="4968" y="606"/>
                  <a:ext cx="23" cy="16"/>
                </a:xfrm>
                <a:custGeom>
                  <a:avLst/>
                  <a:gdLst>
                    <a:gd name="T0" fmla="*/ 9 w 20"/>
                    <a:gd name="T1" fmla="*/ 0 h 14"/>
                    <a:gd name="T2" fmla="*/ 12 w 20"/>
                    <a:gd name="T3" fmla="*/ 1 h 14"/>
                    <a:gd name="T4" fmla="*/ 18 w 20"/>
                    <a:gd name="T5" fmla="*/ 4 h 14"/>
                    <a:gd name="T6" fmla="*/ 12 w 20"/>
                    <a:gd name="T7" fmla="*/ 14 h 14"/>
                    <a:gd name="T8" fmla="*/ 12 w 20"/>
                    <a:gd name="T9" fmla="*/ 14 h 14"/>
                    <a:gd name="T10" fmla="*/ 5 w 20"/>
                    <a:gd name="T11" fmla="*/ 14 h 14"/>
                    <a:gd name="T12" fmla="*/ 7 w 20"/>
                    <a:gd name="T13" fmla="*/ 4 h 14"/>
                    <a:gd name="T14" fmla="*/ 9 w 20"/>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9" y="0"/>
                      </a:moveTo>
                      <a:cubicBezTo>
                        <a:pt x="10" y="0"/>
                        <a:pt x="11" y="1"/>
                        <a:pt x="12" y="1"/>
                      </a:cubicBezTo>
                      <a:cubicBezTo>
                        <a:pt x="14" y="4"/>
                        <a:pt x="14" y="8"/>
                        <a:pt x="18" y="4"/>
                      </a:cubicBezTo>
                      <a:cubicBezTo>
                        <a:pt x="20" y="9"/>
                        <a:pt x="16" y="11"/>
                        <a:pt x="12" y="14"/>
                      </a:cubicBezTo>
                      <a:cubicBezTo>
                        <a:pt x="12" y="14"/>
                        <a:pt x="12" y="14"/>
                        <a:pt x="12" y="14"/>
                      </a:cubicBezTo>
                      <a:cubicBezTo>
                        <a:pt x="10" y="12"/>
                        <a:pt x="7" y="13"/>
                        <a:pt x="5" y="14"/>
                      </a:cubicBezTo>
                      <a:cubicBezTo>
                        <a:pt x="0" y="10"/>
                        <a:pt x="3" y="6"/>
                        <a:pt x="7" y="4"/>
                      </a:cubicBezTo>
                      <a:cubicBezTo>
                        <a:pt x="10" y="3"/>
                        <a:pt x="10" y="2"/>
                        <a:pt x="9" y="0"/>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784"/>
                <p:cNvSpPr/>
                <p:nvPr userDrawn="1"/>
              </p:nvSpPr>
              <p:spPr bwMode="auto">
                <a:xfrm>
                  <a:off x="4915" y="645"/>
                  <a:ext cx="13" cy="6"/>
                </a:xfrm>
                <a:custGeom>
                  <a:avLst/>
                  <a:gdLst>
                    <a:gd name="T0" fmla="*/ 11 w 11"/>
                    <a:gd name="T1" fmla="*/ 0 h 5"/>
                    <a:gd name="T2" fmla="*/ 0 w 11"/>
                    <a:gd name="T3" fmla="*/ 4 h 5"/>
                    <a:gd name="T4" fmla="*/ 6 w 11"/>
                    <a:gd name="T5" fmla="*/ 1 h 5"/>
                    <a:gd name="T6" fmla="*/ 11 w 11"/>
                    <a:gd name="T7" fmla="*/ 0 h 5"/>
                  </a:gdLst>
                  <a:ahLst/>
                  <a:cxnLst>
                    <a:cxn ang="0">
                      <a:pos x="T0" y="T1"/>
                    </a:cxn>
                    <a:cxn ang="0">
                      <a:pos x="T2" y="T3"/>
                    </a:cxn>
                    <a:cxn ang="0">
                      <a:pos x="T4" y="T5"/>
                    </a:cxn>
                    <a:cxn ang="0">
                      <a:pos x="T6" y="T7"/>
                    </a:cxn>
                  </a:cxnLst>
                  <a:rect l="0" t="0" r="r" b="b"/>
                  <a:pathLst>
                    <a:path w="11" h="5">
                      <a:moveTo>
                        <a:pt x="11" y="0"/>
                      </a:moveTo>
                      <a:cubicBezTo>
                        <a:pt x="9" y="5"/>
                        <a:pt x="4" y="4"/>
                        <a:pt x="0" y="4"/>
                      </a:cubicBezTo>
                      <a:cubicBezTo>
                        <a:pt x="1" y="0"/>
                        <a:pt x="4" y="2"/>
                        <a:pt x="6" y="1"/>
                      </a:cubicBezTo>
                      <a:cubicBezTo>
                        <a:pt x="8" y="1"/>
                        <a:pt x="9" y="0"/>
                        <a:pt x="11" y="0"/>
                      </a:cubicBezTo>
                      <a:close/>
                    </a:path>
                  </a:pathLst>
                </a:custGeom>
                <a:solidFill>
                  <a:srgbClr val="A2A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785"/>
                <p:cNvSpPr/>
                <p:nvPr userDrawn="1"/>
              </p:nvSpPr>
              <p:spPr bwMode="auto">
                <a:xfrm>
                  <a:off x="4878" y="646"/>
                  <a:ext cx="7" cy="9"/>
                </a:xfrm>
                <a:custGeom>
                  <a:avLst/>
                  <a:gdLst>
                    <a:gd name="T0" fmla="*/ 6 w 6"/>
                    <a:gd name="T1" fmla="*/ 3 h 7"/>
                    <a:gd name="T2" fmla="*/ 4 w 6"/>
                    <a:gd name="T3" fmla="*/ 7 h 7"/>
                    <a:gd name="T4" fmla="*/ 0 w 6"/>
                    <a:gd name="T5" fmla="*/ 4 h 7"/>
                    <a:gd name="T6" fmla="*/ 2 w 6"/>
                    <a:gd name="T7" fmla="*/ 1 h 7"/>
                    <a:gd name="T8" fmla="*/ 6 w 6"/>
                    <a:gd name="T9" fmla="*/ 3 h 7"/>
                  </a:gdLst>
                  <a:ahLst/>
                  <a:cxnLst>
                    <a:cxn ang="0">
                      <a:pos x="T0" y="T1"/>
                    </a:cxn>
                    <a:cxn ang="0">
                      <a:pos x="T2" y="T3"/>
                    </a:cxn>
                    <a:cxn ang="0">
                      <a:pos x="T4" y="T5"/>
                    </a:cxn>
                    <a:cxn ang="0">
                      <a:pos x="T6" y="T7"/>
                    </a:cxn>
                    <a:cxn ang="0">
                      <a:pos x="T8" y="T9"/>
                    </a:cxn>
                  </a:cxnLst>
                  <a:rect l="0" t="0" r="r" b="b"/>
                  <a:pathLst>
                    <a:path w="6" h="7">
                      <a:moveTo>
                        <a:pt x="6" y="3"/>
                      </a:moveTo>
                      <a:cubicBezTo>
                        <a:pt x="6" y="5"/>
                        <a:pt x="5" y="6"/>
                        <a:pt x="4" y="7"/>
                      </a:cubicBezTo>
                      <a:cubicBezTo>
                        <a:pt x="2" y="7"/>
                        <a:pt x="0" y="6"/>
                        <a:pt x="0" y="4"/>
                      </a:cubicBezTo>
                      <a:cubicBezTo>
                        <a:pt x="0" y="2"/>
                        <a:pt x="1" y="1"/>
                        <a:pt x="2" y="1"/>
                      </a:cubicBezTo>
                      <a:cubicBezTo>
                        <a:pt x="4" y="0"/>
                        <a:pt x="5" y="2"/>
                        <a:pt x="6" y="3"/>
                      </a:cubicBezTo>
                      <a:close/>
                    </a:path>
                  </a:pathLst>
                </a:custGeom>
                <a:solidFill>
                  <a:srgbClr val="9FA2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786"/>
                <p:cNvSpPr/>
                <p:nvPr userDrawn="1"/>
              </p:nvSpPr>
              <p:spPr bwMode="auto">
                <a:xfrm>
                  <a:off x="5436" y="266"/>
                  <a:ext cx="36" cy="38"/>
                </a:xfrm>
                <a:custGeom>
                  <a:avLst/>
                  <a:gdLst>
                    <a:gd name="T0" fmla="*/ 2 w 31"/>
                    <a:gd name="T1" fmla="*/ 29 h 33"/>
                    <a:gd name="T2" fmla="*/ 9 w 31"/>
                    <a:gd name="T3" fmla="*/ 18 h 33"/>
                    <a:gd name="T4" fmla="*/ 17 w 31"/>
                    <a:gd name="T5" fmla="*/ 10 h 33"/>
                    <a:gd name="T6" fmla="*/ 19 w 31"/>
                    <a:gd name="T7" fmla="*/ 7 h 33"/>
                    <a:gd name="T8" fmla="*/ 19 w 31"/>
                    <a:gd name="T9" fmla="*/ 7 h 33"/>
                    <a:gd name="T10" fmla="*/ 24 w 31"/>
                    <a:gd name="T11" fmla="*/ 3 h 33"/>
                    <a:gd name="T12" fmla="*/ 28 w 31"/>
                    <a:gd name="T13" fmla="*/ 5 h 33"/>
                    <a:gd name="T14" fmla="*/ 28 w 31"/>
                    <a:gd name="T15" fmla="*/ 5 h 33"/>
                    <a:gd name="T16" fmla="*/ 23 w 31"/>
                    <a:gd name="T17" fmla="*/ 18 h 33"/>
                    <a:gd name="T18" fmla="*/ 18 w 31"/>
                    <a:gd name="T19" fmla="*/ 24 h 33"/>
                    <a:gd name="T20" fmla="*/ 5 w 31"/>
                    <a:gd name="T21" fmla="*/ 30 h 33"/>
                    <a:gd name="T22" fmla="*/ 2 w 31"/>
                    <a:gd name="T23"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3">
                      <a:moveTo>
                        <a:pt x="2" y="29"/>
                      </a:moveTo>
                      <a:cubicBezTo>
                        <a:pt x="3" y="24"/>
                        <a:pt x="0" y="18"/>
                        <a:pt x="9" y="18"/>
                      </a:cubicBezTo>
                      <a:cubicBezTo>
                        <a:pt x="13" y="18"/>
                        <a:pt x="15" y="13"/>
                        <a:pt x="17" y="10"/>
                      </a:cubicBezTo>
                      <a:cubicBezTo>
                        <a:pt x="18" y="9"/>
                        <a:pt x="18" y="8"/>
                        <a:pt x="19" y="7"/>
                      </a:cubicBezTo>
                      <a:cubicBezTo>
                        <a:pt x="19" y="7"/>
                        <a:pt x="19" y="7"/>
                        <a:pt x="19" y="7"/>
                      </a:cubicBezTo>
                      <a:cubicBezTo>
                        <a:pt x="20" y="5"/>
                        <a:pt x="22" y="4"/>
                        <a:pt x="24" y="3"/>
                      </a:cubicBezTo>
                      <a:cubicBezTo>
                        <a:pt x="28" y="0"/>
                        <a:pt x="28" y="2"/>
                        <a:pt x="28" y="5"/>
                      </a:cubicBezTo>
                      <a:cubicBezTo>
                        <a:pt x="28" y="5"/>
                        <a:pt x="28" y="5"/>
                        <a:pt x="28" y="5"/>
                      </a:cubicBezTo>
                      <a:cubicBezTo>
                        <a:pt x="27" y="10"/>
                        <a:pt x="31" y="16"/>
                        <a:pt x="23" y="18"/>
                      </a:cubicBezTo>
                      <a:cubicBezTo>
                        <a:pt x="20" y="19"/>
                        <a:pt x="19" y="21"/>
                        <a:pt x="18" y="24"/>
                      </a:cubicBezTo>
                      <a:cubicBezTo>
                        <a:pt x="16" y="33"/>
                        <a:pt x="15" y="33"/>
                        <a:pt x="5" y="30"/>
                      </a:cubicBezTo>
                      <a:cubicBezTo>
                        <a:pt x="4" y="30"/>
                        <a:pt x="3" y="29"/>
                        <a:pt x="2" y="29"/>
                      </a:cubicBezTo>
                      <a:close/>
                    </a:path>
                  </a:pathLst>
                </a:custGeom>
                <a:solidFill>
                  <a:srgbClr val="8183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787"/>
                <p:cNvSpPr/>
                <p:nvPr userDrawn="1"/>
              </p:nvSpPr>
              <p:spPr bwMode="auto">
                <a:xfrm>
                  <a:off x="5451" y="230"/>
                  <a:ext cx="15" cy="27"/>
                </a:xfrm>
                <a:custGeom>
                  <a:avLst/>
                  <a:gdLst>
                    <a:gd name="T0" fmla="*/ 5 w 13"/>
                    <a:gd name="T1" fmla="*/ 0 h 23"/>
                    <a:gd name="T2" fmla="*/ 9 w 13"/>
                    <a:gd name="T3" fmla="*/ 9 h 23"/>
                    <a:gd name="T4" fmla="*/ 7 w 13"/>
                    <a:gd name="T5" fmla="*/ 23 h 23"/>
                    <a:gd name="T6" fmla="*/ 5 w 13"/>
                    <a:gd name="T7" fmla="*/ 0 h 23"/>
                  </a:gdLst>
                  <a:ahLst/>
                  <a:cxnLst>
                    <a:cxn ang="0">
                      <a:pos x="T0" y="T1"/>
                    </a:cxn>
                    <a:cxn ang="0">
                      <a:pos x="T2" y="T3"/>
                    </a:cxn>
                    <a:cxn ang="0">
                      <a:pos x="T4" y="T5"/>
                    </a:cxn>
                    <a:cxn ang="0">
                      <a:pos x="T6" y="T7"/>
                    </a:cxn>
                  </a:cxnLst>
                  <a:rect l="0" t="0" r="r" b="b"/>
                  <a:pathLst>
                    <a:path w="13" h="23">
                      <a:moveTo>
                        <a:pt x="5" y="0"/>
                      </a:moveTo>
                      <a:cubicBezTo>
                        <a:pt x="13" y="2"/>
                        <a:pt x="13" y="2"/>
                        <a:pt x="9" y="9"/>
                      </a:cubicBezTo>
                      <a:cubicBezTo>
                        <a:pt x="6" y="14"/>
                        <a:pt x="10" y="19"/>
                        <a:pt x="7" y="23"/>
                      </a:cubicBezTo>
                      <a:cubicBezTo>
                        <a:pt x="0" y="10"/>
                        <a:pt x="0" y="6"/>
                        <a:pt x="5" y="0"/>
                      </a:cubicBezTo>
                      <a:close/>
                    </a:path>
                  </a:pathLst>
                </a:custGeom>
                <a:solidFill>
                  <a:srgbClr val="9B9F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788"/>
                <p:cNvSpPr/>
                <p:nvPr userDrawn="1"/>
              </p:nvSpPr>
              <p:spPr bwMode="auto">
                <a:xfrm>
                  <a:off x="5477" y="224"/>
                  <a:ext cx="17" cy="30"/>
                </a:xfrm>
                <a:custGeom>
                  <a:avLst/>
                  <a:gdLst>
                    <a:gd name="T0" fmla="*/ 14 w 15"/>
                    <a:gd name="T1" fmla="*/ 12 h 26"/>
                    <a:gd name="T2" fmla="*/ 5 w 15"/>
                    <a:gd name="T3" fmla="*/ 26 h 26"/>
                    <a:gd name="T4" fmla="*/ 3 w 15"/>
                    <a:gd name="T5" fmla="*/ 21 h 26"/>
                    <a:gd name="T6" fmla="*/ 4 w 15"/>
                    <a:gd name="T7" fmla="*/ 9 h 26"/>
                    <a:gd name="T8" fmla="*/ 14 w 15"/>
                    <a:gd name="T9" fmla="*/ 5 h 26"/>
                    <a:gd name="T10" fmla="*/ 15 w 15"/>
                    <a:gd name="T11" fmla="*/ 7 h 26"/>
                    <a:gd name="T12" fmla="*/ 14 w 15"/>
                    <a:gd name="T13" fmla="*/ 12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4" y="12"/>
                      </a:moveTo>
                      <a:cubicBezTo>
                        <a:pt x="11" y="17"/>
                        <a:pt x="5" y="19"/>
                        <a:pt x="5" y="26"/>
                      </a:cubicBezTo>
                      <a:cubicBezTo>
                        <a:pt x="4" y="25"/>
                        <a:pt x="4" y="23"/>
                        <a:pt x="3" y="21"/>
                      </a:cubicBezTo>
                      <a:cubicBezTo>
                        <a:pt x="0" y="16"/>
                        <a:pt x="4" y="13"/>
                        <a:pt x="4" y="9"/>
                      </a:cubicBezTo>
                      <a:cubicBezTo>
                        <a:pt x="5" y="0"/>
                        <a:pt x="12" y="9"/>
                        <a:pt x="14" y="5"/>
                      </a:cubicBezTo>
                      <a:cubicBezTo>
                        <a:pt x="14" y="6"/>
                        <a:pt x="14" y="6"/>
                        <a:pt x="15" y="7"/>
                      </a:cubicBezTo>
                      <a:cubicBezTo>
                        <a:pt x="15" y="9"/>
                        <a:pt x="8" y="10"/>
                        <a:pt x="14" y="12"/>
                      </a:cubicBezTo>
                      <a:close/>
                    </a:path>
                  </a:pathLst>
                </a:custGeom>
                <a:solidFill>
                  <a:srgbClr val="9F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789"/>
                <p:cNvSpPr/>
                <p:nvPr userDrawn="1"/>
              </p:nvSpPr>
              <p:spPr bwMode="auto">
                <a:xfrm>
                  <a:off x="5476" y="202"/>
                  <a:ext cx="9" cy="13"/>
                </a:xfrm>
                <a:custGeom>
                  <a:avLst/>
                  <a:gdLst>
                    <a:gd name="T0" fmla="*/ 0 w 8"/>
                    <a:gd name="T1" fmla="*/ 7 h 11"/>
                    <a:gd name="T2" fmla="*/ 4 w 8"/>
                    <a:gd name="T3" fmla="*/ 1 h 11"/>
                    <a:gd name="T4" fmla="*/ 7 w 8"/>
                    <a:gd name="T5" fmla="*/ 3 h 11"/>
                    <a:gd name="T6" fmla="*/ 4 w 8"/>
                    <a:gd name="T7" fmla="*/ 10 h 11"/>
                    <a:gd name="T8" fmla="*/ 2 w 8"/>
                    <a:gd name="T9" fmla="*/ 11 h 11"/>
                    <a:gd name="T10" fmla="*/ 0 w 8"/>
                    <a:gd name="T11" fmla="*/ 7 h 11"/>
                  </a:gdLst>
                  <a:ahLst/>
                  <a:cxnLst>
                    <a:cxn ang="0">
                      <a:pos x="T0" y="T1"/>
                    </a:cxn>
                    <a:cxn ang="0">
                      <a:pos x="T2" y="T3"/>
                    </a:cxn>
                    <a:cxn ang="0">
                      <a:pos x="T4" y="T5"/>
                    </a:cxn>
                    <a:cxn ang="0">
                      <a:pos x="T6" y="T7"/>
                    </a:cxn>
                    <a:cxn ang="0">
                      <a:pos x="T8" y="T9"/>
                    </a:cxn>
                    <a:cxn ang="0">
                      <a:pos x="T10" y="T11"/>
                    </a:cxn>
                  </a:cxnLst>
                  <a:rect l="0" t="0" r="r" b="b"/>
                  <a:pathLst>
                    <a:path w="8" h="11">
                      <a:moveTo>
                        <a:pt x="0" y="7"/>
                      </a:moveTo>
                      <a:cubicBezTo>
                        <a:pt x="2" y="5"/>
                        <a:pt x="1" y="1"/>
                        <a:pt x="4" y="1"/>
                      </a:cubicBezTo>
                      <a:cubicBezTo>
                        <a:pt x="6" y="0"/>
                        <a:pt x="6" y="1"/>
                        <a:pt x="7" y="3"/>
                      </a:cubicBezTo>
                      <a:cubicBezTo>
                        <a:pt x="7" y="6"/>
                        <a:pt x="8" y="9"/>
                        <a:pt x="4" y="10"/>
                      </a:cubicBezTo>
                      <a:cubicBezTo>
                        <a:pt x="3" y="11"/>
                        <a:pt x="3" y="11"/>
                        <a:pt x="2" y="11"/>
                      </a:cubicBezTo>
                      <a:cubicBezTo>
                        <a:pt x="1" y="10"/>
                        <a:pt x="1" y="8"/>
                        <a:pt x="0" y="7"/>
                      </a:cubicBezTo>
                      <a:close/>
                    </a:path>
                  </a:pathLst>
                </a:custGeom>
                <a:solidFill>
                  <a:srgbClr val="969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790"/>
                <p:cNvSpPr/>
                <p:nvPr userDrawn="1"/>
              </p:nvSpPr>
              <p:spPr bwMode="auto">
                <a:xfrm>
                  <a:off x="5456" y="227"/>
                  <a:ext cx="7" cy="3"/>
                </a:xfrm>
                <a:custGeom>
                  <a:avLst/>
                  <a:gdLst>
                    <a:gd name="T0" fmla="*/ 0 w 6"/>
                    <a:gd name="T1" fmla="*/ 1 h 3"/>
                    <a:gd name="T2" fmla="*/ 2 w 6"/>
                    <a:gd name="T3" fmla="*/ 0 h 3"/>
                    <a:gd name="T4" fmla="*/ 1 w 6"/>
                    <a:gd name="T5" fmla="*/ 3 h 3"/>
                    <a:gd name="T6" fmla="*/ 1 w 6"/>
                    <a:gd name="T7" fmla="*/ 3 h 3"/>
                    <a:gd name="T8" fmla="*/ 0 w 6"/>
                    <a:gd name="T9" fmla="*/ 1 h 3"/>
                  </a:gdLst>
                  <a:ahLst/>
                  <a:cxnLst>
                    <a:cxn ang="0">
                      <a:pos x="T0" y="T1"/>
                    </a:cxn>
                    <a:cxn ang="0">
                      <a:pos x="T2" y="T3"/>
                    </a:cxn>
                    <a:cxn ang="0">
                      <a:pos x="T4" y="T5"/>
                    </a:cxn>
                    <a:cxn ang="0">
                      <a:pos x="T6" y="T7"/>
                    </a:cxn>
                    <a:cxn ang="0">
                      <a:pos x="T8" y="T9"/>
                    </a:cxn>
                  </a:cxnLst>
                  <a:rect l="0" t="0" r="r" b="b"/>
                  <a:pathLst>
                    <a:path w="6" h="3">
                      <a:moveTo>
                        <a:pt x="0" y="1"/>
                      </a:moveTo>
                      <a:cubicBezTo>
                        <a:pt x="1" y="0"/>
                        <a:pt x="2" y="0"/>
                        <a:pt x="2" y="0"/>
                      </a:cubicBezTo>
                      <a:cubicBezTo>
                        <a:pt x="6" y="2"/>
                        <a:pt x="2" y="2"/>
                        <a:pt x="1" y="3"/>
                      </a:cubicBezTo>
                      <a:cubicBezTo>
                        <a:pt x="1" y="3"/>
                        <a:pt x="1" y="3"/>
                        <a:pt x="1" y="3"/>
                      </a:cubicBezTo>
                      <a:cubicBezTo>
                        <a:pt x="1" y="2"/>
                        <a:pt x="0" y="1"/>
                        <a:pt x="0" y="1"/>
                      </a:cubicBezTo>
                      <a:close/>
                    </a:path>
                  </a:pathLst>
                </a:custGeom>
                <a:solidFill>
                  <a:srgbClr val="9B9F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791"/>
                <p:cNvSpPr/>
                <p:nvPr userDrawn="1"/>
              </p:nvSpPr>
              <p:spPr bwMode="auto">
                <a:xfrm>
                  <a:off x="5480" y="254"/>
                  <a:ext cx="3" cy="3"/>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2"/>
                        <a:pt x="1" y="2"/>
                        <a:pt x="0" y="1"/>
                      </a:cubicBezTo>
                      <a:cubicBezTo>
                        <a:pt x="0" y="1"/>
                        <a:pt x="1" y="1"/>
                        <a:pt x="2" y="0"/>
                      </a:cubicBezTo>
                      <a:close/>
                    </a:path>
                  </a:pathLst>
                </a:custGeom>
                <a:solidFill>
                  <a:srgbClr val="9F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792"/>
                <p:cNvSpPr/>
                <p:nvPr userDrawn="1"/>
              </p:nvSpPr>
              <p:spPr bwMode="auto">
                <a:xfrm>
                  <a:off x="5461" y="408"/>
                  <a:ext cx="1" cy="1"/>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1" y="1"/>
                        <a:pt x="1" y="1"/>
                        <a:pt x="0" y="0"/>
                      </a:cubicBez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793"/>
                <p:cNvSpPr/>
                <p:nvPr userDrawn="1"/>
              </p:nvSpPr>
              <p:spPr bwMode="auto">
                <a:xfrm>
                  <a:off x="5387" y="422"/>
                  <a:ext cx="4" cy="5"/>
                </a:xfrm>
                <a:custGeom>
                  <a:avLst/>
                  <a:gdLst>
                    <a:gd name="T0" fmla="*/ 4 w 4"/>
                    <a:gd name="T1" fmla="*/ 3 h 5"/>
                    <a:gd name="T2" fmla="*/ 0 w 4"/>
                    <a:gd name="T3" fmla="*/ 5 h 5"/>
                    <a:gd name="T4" fmla="*/ 0 w 4"/>
                    <a:gd name="T5" fmla="*/ 0 h 5"/>
                    <a:gd name="T6" fmla="*/ 4 w 4"/>
                    <a:gd name="T7" fmla="*/ 3 h 5"/>
                  </a:gdLst>
                  <a:ahLst/>
                  <a:cxnLst>
                    <a:cxn ang="0">
                      <a:pos x="T0" y="T1"/>
                    </a:cxn>
                    <a:cxn ang="0">
                      <a:pos x="T2" y="T3"/>
                    </a:cxn>
                    <a:cxn ang="0">
                      <a:pos x="T4" y="T5"/>
                    </a:cxn>
                    <a:cxn ang="0">
                      <a:pos x="T6" y="T7"/>
                    </a:cxn>
                  </a:cxnLst>
                  <a:rect l="0" t="0" r="r" b="b"/>
                  <a:pathLst>
                    <a:path w="4" h="5">
                      <a:moveTo>
                        <a:pt x="4" y="3"/>
                      </a:moveTo>
                      <a:cubicBezTo>
                        <a:pt x="3" y="4"/>
                        <a:pt x="1" y="4"/>
                        <a:pt x="0" y="5"/>
                      </a:cubicBezTo>
                      <a:cubicBezTo>
                        <a:pt x="0" y="3"/>
                        <a:pt x="0" y="1"/>
                        <a:pt x="0" y="0"/>
                      </a:cubicBezTo>
                      <a:cubicBezTo>
                        <a:pt x="2" y="0"/>
                        <a:pt x="3" y="1"/>
                        <a:pt x="4" y="3"/>
                      </a:cubicBezTo>
                      <a:close/>
                    </a:path>
                  </a:pathLst>
                </a:custGeom>
                <a:solidFill>
                  <a:srgbClr val="A0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794"/>
                <p:cNvSpPr/>
                <p:nvPr userDrawn="1"/>
              </p:nvSpPr>
              <p:spPr bwMode="auto">
                <a:xfrm>
                  <a:off x="5434" y="310"/>
                  <a:ext cx="23" cy="23"/>
                </a:xfrm>
                <a:custGeom>
                  <a:avLst/>
                  <a:gdLst>
                    <a:gd name="T0" fmla="*/ 13 w 20"/>
                    <a:gd name="T1" fmla="*/ 0 h 20"/>
                    <a:gd name="T2" fmla="*/ 19 w 20"/>
                    <a:gd name="T3" fmla="*/ 5 h 20"/>
                    <a:gd name="T4" fmla="*/ 10 w 20"/>
                    <a:gd name="T5" fmla="*/ 19 h 20"/>
                    <a:gd name="T6" fmla="*/ 0 w 20"/>
                    <a:gd name="T7" fmla="*/ 18 h 20"/>
                    <a:gd name="T8" fmla="*/ 0 w 20"/>
                    <a:gd name="T9" fmla="*/ 16 h 20"/>
                    <a:gd name="T10" fmla="*/ 11 w 20"/>
                    <a:gd name="T11" fmla="*/ 1 h 20"/>
                    <a:gd name="T12" fmla="*/ 13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3" y="0"/>
                      </a:moveTo>
                      <a:cubicBezTo>
                        <a:pt x="16" y="0"/>
                        <a:pt x="20" y="1"/>
                        <a:pt x="19" y="5"/>
                      </a:cubicBezTo>
                      <a:cubicBezTo>
                        <a:pt x="18" y="11"/>
                        <a:pt x="17" y="17"/>
                        <a:pt x="10" y="19"/>
                      </a:cubicBezTo>
                      <a:cubicBezTo>
                        <a:pt x="7" y="20"/>
                        <a:pt x="3" y="20"/>
                        <a:pt x="0" y="18"/>
                      </a:cubicBezTo>
                      <a:cubicBezTo>
                        <a:pt x="0" y="17"/>
                        <a:pt x="0" y="17"/>
                        <a:pt x="0" y="16"/>
                      </a:cubicBezTo>
                      <a:cubicBezTo>
                        <a:pt x="6" y="13"/>
                        <a:pt x="5" y="4"/>
                        <a:pt x="11" y="1"/>
                      </a:cubicBezTo>
                      <a:cubicBezTo>
                        <a:pt x="12" y="1"/>
                        <a:pt x="12" y="0"/>
                        <a:pt x="13" y="0"/>
                      </a:cubicBezTo>
                      <a:close/>
                    </a:path>
                  </a:pathLst>
                </a:custGeom>
                <a:solidFill>
                  <a:srgbClr val="A8A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795"/>
                <p:cNvSpPr/>
                <p:nvPr userDrawn="1"/>
              </p:nvSpPr>
              <p:spPr bwMode="auto">
                <a:xfrm>
                  <a:off x="5429" y="310"/>
                  <a:ext cx="18" cy="18"/>
                </a:xfrm>
                <a:custGeom>
                  <a:avLst/>
                  <a:gdLst>
                    <a:gd name="T0" fmla="*/ 15 w 15"/>
                    <a:gd name="T1" fmla="*/ 1 h 16"/>
                    <a:gd name="T2" fmla="*/ 4 w 15"/>
                    <a:gd name="T3" fmla="*/ 16 h 16"/>
                    <a:gd name="T4" fmla="*/ 3 w 15"/>
                    <a:gd name="T5" fmla="*/ 10 h 16"/>
                    <a:gd name="T6" fmla="*/ 1 w 15"/>
                    <a:gd name="T7" fmla="*/ 4 h 16"/>
                    <a:gd name="T8" fmla="*/ 7 w 15"/>
                    <a:gd name="T9" fmla="*/ 1 h 16"/>
                    <a:gd name="T10" fmla="*/ 15 w 15"/>
                    <a:gd name="T11" fmla="*/ 1 h 16"/>
                  </a:gdLst>
                  <a:ahLst/>
                  <a:cxnLst>
                    <a:cxn ang="0">
                      <a:pos x="T0" y="T1"/>
                    </a:cxn>
                    <a:cxn ang="0">
                      <a:pos x="T2" y="T3"/>
                    </a:cxn>
                    <a:cxn ang="0">
                      <a:pos x="T4" y="T5"/>
                    </a:cxn>
                    <a:cxn ang="0">
                      <a:pos x="T6" y="T7"/>
                    </a:cxn>
                    <a:cxn ang="0">
                      <a:pos x="T8" y="T9"/>
                    </a:cxn>
                    <a:cxn ang="0">
                      <a:pos x="T10" y="T11"/>
                    </a:cxn>
                  </a:cxnLst>
                  <a:rect l="0" t="0" r="r" b="b"/>
                  <a:pathLst>
                    <a:path w="15" h="16">
                      <a:moveTo>
                        <a:pt x="15" y="1"/>
                      </a:moveTo>
                      <a:cubicBezTo>
                        <a:pt x="12" y="7"/>
                        <a:pt x="12" y="15"/>
                        <a:pt x="4" y="16"/>
                      </a:cubicBezTo>
                      <a:cubicBezTo>
                        <a:pt x="3" y="14"/>
                        <a:pt x="7" y="12"/>
                        <a:pt x="3" y="10"/>
                      </a:cubicBezTo>
                      <a:cubicBezTo>
                        <a:pt x="0" y="9"/>
                        <a:pt x="0" y="7"/>
                        <a:pt x="1" y="4"/>
                      </a:cubicBezTo>
                      <a:cubicBezTo>
                        <a:pt x="2" y="1"/>
                        <a:pt x="4" y="0"/>
                        <a:pt x="7" y="1"/>
                      </a:cubicBezTo>
                      <a:cubicBezTo>
                        <a:pt x="10" y="1"/>
                        <a:pt x="12" y="2"/>
                        <a:pt x="15" y="1"/>
                      </a:cubicBezTo>
                      <a:close/>
                    </a:path>
                  </a:pathLst>
                </a:custGeom>
                <a:solidFill>
                  <a:srgbClr val="9092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96"/>
                <p:cNvSpPr/>
                <p:nvPr userDrawn="1"/>
              </p:nvSpPr>
              <p:spPr bwMode="auto">
                <a:xfrm>
                  <a:off x="5463" y="272"/>
                  <a:ext cx="18" cy="20"/>
                </a:xfrm>
                <a:custGeom>
                  <a:avLst/>
                  <a:gdLst>
                    <a:gd name="T0" fmla="*/ 0 w 16"/>
                    <a:gd name="T1" fmla="*/ 13 h 18"/>
                    <a:gd name="T2" fmla="*/ 5 w 16"/>
                    <a:gd name="T3" fmla="*/ 0 h 18"/>
                    <a:gd name="T4" fmla="*/ 11 w 16"/>
                    <a:gd name="T5" fmla="*/ 6 h 18"/>
                    <a:gd name="T6" fmla="*/ 15 w 16"/>
                    <a:gd name="T7" fmla="*/ 16 h 18"/>
                    <a:gd name="T8" fmla="*/ 1 w 16"/>
                    <a:gd name="T9" fmla="*/ 15 h 18"/>
                    <a:gd name="T10" fmla="*/ 0 w 16"/>
                    <a:gd name="T11" fmla="*/ 13 h 18"/>
                  </a:gdLst>
                  <a:ahLst/>
                  <a:cxnLst>
                    <a:cxn ang="0">
                      <a:pos x="T0" y="T1"/>
                    </a:cxn>
                    <a:cxn ang="0">
                      <a:pos x="T2" y="T3"/>
                    </a:cxn>
                    <a:cxn ang="0">
                      <a:pos x="T4" y="T5"/>
                    </a:cxn>
                    <a:cxn ang="0">
                      <a:pos x="T6" y="T7"/>
                    </a:cxn>
                    <a:cxn ang="0">
                      <a:pos x="T8" y="T9"/>
                    </a:cxn>
                    <a:cxn ang="0">
                      <a:pos x="T10" y="T11"/>
                    </a:cxn>
                  </a:cxnLst>
                  <a:rect l="0" t="0" r="r" b="b"/>
                  <a:pathLst>
                    <a:path w="16" h="18">
                      <a:moveTo>
                        <a:pt x="0" y="13"/>
                      </a:moveTo>
                      <a:cubicBezTo>
                        <a:pt x="4" y="9"/>
                        <a:pt x="3" y="4"/>
                        <a:pt x="5" y="0"/>
                      </a:cubicBezTo>
                      <a:cubicBezTo>
                        <a:pt x="6" y="3"/>
                        <a:pt x="8" y="5"/>
                        <a:pt x="11" y="6"/>
                      </a:cubicBezTo>
                      <a:cubicBezTo>
                        <a:pt x="15" y="8"/>
                        <a:pt x="16" y="12"/>
                        <a:pt x="15" y="16"/>
                      </a:cubicBezTo>
                      <a:cubicBezTo>
                        <a:pt x="10" y="18"/>
                        <a:pt x="6" y="12"/>
                        <a:pt x="1" y="15"/>
                      </a:cubicBezTo>
                      <a:cubicBezTo>
                        <a:pt x="1" y="14"/>
                        <a:pt x="0" y="13"/>
                        <a:pt x="0" y="13"/>
                      </a:cubicBezTo>
                      <a:close/>
                    </a:path>
                  </a:pathLst>
                </a:custGeom>
                <a:solidFill>
                  <a:srgbClr val="94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97"/>
                <p:cNvSpPr/>
                <p:nvPr userDrawn="1"/>
              </p:nvSpPr>
              <p:spPr bwMode="auto">
                <a:xfrm>
                  <a:off x="5461" y="289"/>
                  <a:ext cx="8" cy="7"/>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4" y="3"/>
                        <a:pt x="7" y="6"/>
                        <a:pt x="1" y="6"/>
                      </a:cubicBezTo>
                      <a:cubicBezTo>
                        <a:pt x="0" y="4"/>
                        <a:pt x="1" y="2"/>
                        <a:pt x="3" y="0"/>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98"/>
                <p:cNvSpPr/>
                <p:nvPr userDrawn="1"/>
              </p:nvSpPr>
              <p:spPr bwMode="auto">
                <a:xfrm>
                  <a:off x="5419" y="310"/>
                  <a:ext cx="5" cy="3"/>
                </a:xfrm>
                <a:custGeom>
                  <a:avLst/>
                  <a:gdLst>
                    <a:gd name="T0" fmla="*/ 2 w 4"/>
                    <a:gd name="T1" fmla="*/ 3 h 3"/>
                    <a:gd name="T2" fmla="*/ 0 w 4"/>
                    <a:gd name="T3" fmla="*/ 1 h 3"/>
                    <a:gd name="T4" fmla="*/ 4 w 4"/>
                    <a:gd name="T5" fmla="*/ 2 h 3"/>
                    <a:gd name="T6" fmla="*/ 2 w 4"/>
                    <a:gd name="T7" fmla="*/ 3 h 3"/>
                  </a:gdLst>
                  <a:ahLst/>
                  <a:cxnLst>
                    <a:cxn ang="0">
                      <a:pos x="T0" y="T1"/>
                    </a:cxn>
                    <a:cxn ang="0">
                      <a:pos x="T2" y="T3"/>
                    </a:cxn>
                    <a:cxn ang="0">
                      <a:pos x="T4" y="T5"/>
                    </a:cxn>
                    <a:cxn ang="0">
                      <a:pos x="T6" y="T7"/>
                    </a:cxn>
                  </a:cxnLst>
                  <a:rect l="0" t="0" r="r" b="b"/>
                  <a:pathLst>
                    <a:path w="4" h="3">
                      <a:moveTo>
                        <a:pt x="2" y="3"/>
                      </a:moveTo>
                      <a:cubicBezTo>
                        <a:pt x="1" y="2"/>
                        <a:pt x="1" y="2"/>
                        <a:pt x="0" y="1"/>
                      </a:cubicBezTo>
                      <a:cubicBezTo>
                        <a:pt x="2" y="0"/>
                        <a:pt x="3" y="1"/>
                        <a:pt x="4" y="2"/>
                      </a:cubicBezTo>
                      <a:cubicBezTo>
                        <a:pt x="3" y="2"/>
                        <a:pt x="3" y="2"/>
                        <a:pt x="2" y="3"/>
                      </a:cubicBezTo>
                      <a:close/>
                    </a:path>
                  </a:pathLst>
                </a:custGeom>
                <a:solidFill>
                  <a:srgbClr val="9E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99"/>
                <p:cNvSpPr/>
                <p:nvPr userDrawn="1"/>
              </p:nvSpPr>
              <p:spPr bwMode="auto">
                <a:xfrm>
                  <a:off x="5444" y="336"/>
                  <a:ext cx="13" cy="11"/>
                </a:xfrm>
                <a:custGeom>
                  <a:avLst/>
                  <a:gdLst>
                    <a:gd name="T0" fmla="*/ 10 w 11"/>
                    <a:gd name="T1" fmla="*/ 3 h 9"/>
                    <a:gd name="T2" fmla="*/ 11 w 11"/>
                    <a:gd name="T3" fmla="*/ 5 h 9"/>
                    <a:gd name="T4" fmla="*/ 0 w 11"/>
                    <a:gd name="T5" fmla="*/ 8 h 9"/>
                    <a:gd name="T6" fmla="*/ 7 w 11"/>
                    <a:gd name="T7" fmla="*/ 1 h 9"/>
                    <a:gd name="T8" fmla="*/ 9 w 11"/>
                    <a:gd name="T9" fmla="*/ 0 h 9"/>
                    <a:gd name="T10" fmla="*/ 10 w 11"/>
                    <a:gd name="T11" fmla="*/ 3 h 9"/>
                  </a:gdLst>
                  <a:ahLst/>
                  <a:cxnLst>
                    <a:cxn ang="0">
                      <a:pos x="T0" y="T1"/>
                    </a:cxn>
                    <a:cxn ang="0">
                      <a:pos x="T2" y="T3"/>
                    </a:cxn>
                    <a:cxn ang="0">
                      <a:pos x="T4" y="T5"/>
                    </a:cxn>
                    <a:cxn ang="0">
                      <a:pos x="T6" y="T7"/>
                    </a:cxn>
                    <a:cxn ang="0">
                      <a:pos x="T8" y="T9"/>
                    </a:cxn>
                    <a:cxn ang="0">
                      <a:pos x="T10" y="T11"/>
                    </a:cxn>
                  </a:cxnLst>
                  <a:rect l="0" t="0" r="r" b="b"/>
                  <a:pathLst>
                    <a:path w="11" h="9">
                      <a:moveTo>
                        <a:pt x="10" y="3"/>
                      </a:moveTo>
                      <a:cubicBezTo>
                        <a:pt x="10" y="3"/>
                        <a:pt x="10" y="4"/>
                        <a:pt x="11" y="5"/>
                      </a:cubicBezTo>
                      <a:cubicBezTo>
                        <a:pt x="7" y="6"/>
                        <a:pt x="4" y="9"/>
                        <a:pt x="0" y="8"/>
                      </a:cubicBezTo>
                      <a:cubicBezTo>
                        <a:pt x="0" y="2"/>
                        <a:pt x="7" y="6"/>
                        <a:pt x="7" y="1"/>
                      </a:cubicBezTo>
                      <a:cubicBezTo>
                        <a:pt x="7" y="1"/>
                        <a:pt x="8" y="0"/>
                        <a:pt x="9" y="0"/>
                      </a:cubicBezTo>
                      <a:cubicBezTo>
                        <a:pt x="10" y="1"/>
                        <a:pt x="10" y="2"/>
                        <a:pt x="10" y="3"/>
                      </a:cubicBezTo>
                      <a:close/>
                    </a:path>
                  </a:pathLst>
                </a:custGeom>
                <a:solidFill>
                  <a:srgbClr val="9F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800"/>
                <p:cNvSpPr/>
                <p:nvPr userDrawn="1"/>
              </p:nvSpPr>
              <p:spPr bwMode="auto">
                <a:xfrm>
                  <a:off x="5449" y="332"/>
                  <a:ext cx="7" cy="5"/>
                </a:xfrm>
                <a:custGeom>
                  <a:avLst/>
                  <a:gdLst>
                    <a:gd name="T0" fmla="*/ 5 w 6"/>
                    <a:gd name="T1" fmla="*/ 5 h 5"/>
                    <a:gd name="T2" fmla="*/ 3 w 6"/>
                    <a:gd name="T3" fmla="*/ 5 h 5"/>
                    <a:gd name="T4" fmla="*/ 0 w 6"/>
                    <a:gd name="T5" fmla="*/ 4 h 5"/>
                    <a:gd name="T6" fmla="*/ 6 w 6"/>
                    <a:gd name="T7" fmla="*/ 1 h 5"/>
                    <a:gd name="T8" fmla="*/ 5 w 6"/>
                    <a:gd name="T9" fmla="*/ 5 h 5"/>
                  </a:gdLst>
                  <a:ahLst/>
                  <a:cxnLst>
                    <a:cxn ang="0">
                      <a:pos x="T0" y="T1"/>
                    </a:cxn>
                    <a:cxn ang="0">
                      <a:pos x="T2" y="T3"/>
                    </a:cxn>
                    <a:cxn ang="0">
                      <a:pos x="T4" y="T5"/>
                    </a:cxn>
                    <a:cxn ang="0">
                      <a:pos x="T6" y="T7"/>
                    </a:cxn>
                    <a:cxn ang="0">
                      <a:pos x="T8" y="T9"/>
                    </a:cxn>
                  </a:cxnLst>
                  <a:rect l="0" t="0" r="r" b="b"/>
                  <a:pathLst>
                    <a:path w="6" h="5">
                      <a:moveTo>
                        <a:pt x="5" y="5"/>
                      </a:moveTo>
                      <a:cubicBezTo>
                        <a:pt x="4" y="5"/>
                        <a:pt x="4" y="5"/>
                        <a:pt x="3" y="5"/>
                      </a:cubicBezTo>
                      <a:cubicBezTo>
                        <a:pt x="2" y="5"/>
                        <a:pt x="1" y="5"/>
                        <a:pt x="0" y="4"/>
                      </a:cubicBezTo>
                      <a:cubicBezTo>
                        <a:pt x="1" y="0"/>
                        <a:pt x="3" y="0"/>
                        <a:pt x="6" y="1"/>
                      </a:cubicBezTo>
                      <a:cubicBezTo>
                        <a:pt x="6" y="3"/>
                        <a:pt x="6" y="4"/>
                        <a:pt x="5" y="5"/>
                      </a:cubicBezTo>
                      <a:close/>
                    </a:path>
                  </a:pathLst>
                </a:custGeom>
                <a:solidFill>
                  <a:srgbClr val="ABA7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801"/>
                <p:cNvSpPr/>
                <p:nvPr userDrawn="1"/>
              </p:nvSpPr>
              <p:spPr bwMode="auto">
                <a:xfrm>
                  <a:off x="5479" y="368"/>
                  <a:ext cx="67" cy="42"/>
                </a:xfrm>
                <a:custGeom>
                  <a:avLst/>
                  <a:gdLst>
                    <a:gd name="T0" fmla="*/ 41 w 58"/>
                    <a:gd name="T1" fmla="*/ 0 h 36"/>
                    <a:gd name="T2" fmla="*/ 58 w 58"/>
                    <a:gd name="T3" fmla="*/ 3 h 36"/>
                    <a:gd name="T4" fmla="*/ 55 w 58"/>
                    <a:gd name="T5" fmla="*/ 7 h 36"/>
                    <a:gd name="T6" fmla="*/ 54 w 58"/>
                    <a:gd name="T7" fmla="*/ 8 h 36"/>
                    <a:gd name="T8" fmla="*/ 52 w 58"/>
                    <a:gd name="T9" fmla="*/ 8 h 36"/>
                    <a:gd name="T10" fmla="*/ 47 w 58"/>
                    <a:gd name="T11" fmla="*/ 13 h 36"/>
                    <a:gd name="T12" fmla="*/ 47 w 58"/>
                    <a:gd name="T13" fmla="*/ 13 h 36"/>
                    <a:gd name="T14" fmla="*/ 45 w 58"/>
                    <a:gd name="T15" fmla="*/ 14 h 36"/>
                    <a:gd name="T16" fmla="*/ 40 w 58"/>
                    <a:gd name="T17" fmla="*/ 16 h 36"/>
                    <a:gd name="T18" fmla="*/ 19 w 58"/>
                    <a:gd name="T19" fmla="*/ 26 h 36"/>
                    <a:gd name="T20" fmla="*/ 17 w 58"/>
                    <a:gd name="T21" fmla="*/ 28 h 36"/>
                    <a:gd name="T22" fmla="*/ 15 w 58"/>
                    <a:gd name="T23" fmla="*/ 29 h 36"/>
                    <a:gd name="T24" fmla="*/ 0 w 58"/>
                    <a:gd name="T25" fmla="*/ 33 h 36"/>
                    <a:gd name="T26" fmla="*/ 7 w 58"/>
                    <a:gd name="T27" fmla="*/ 26 h 36"/>
                    <a:gd name="T28" fmla="*/ 10 w 58"/>
                    <a:gd name="T29" fmla="*/ 19 h 36"/>
                    <a:gd name="T30" fmla="*/ 17 w 58"/>
                    <a:gd name="T31" fmla="*/ 11 h 36"/>
                    <a:gd name="T32" fmla="*/ 39 w 58"/>
                    <a:gd name="T33" fmla="*/ 1 h 36"/>
                    <a:gd name="T34" fmla="*/ 41 w 58"/>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6">
                      <a:moveTo>
                        <a:pt x="41" y="0"/>
                      </a:moveTo>
                      <a:cubicBezTo>
                        <a:pt x="47" y="1"/>
                        <a:pt x="52" y="5"/>
                        <a:pt x="58" y="3"/>
                      </a:cubicBezTo>
                      <a:cubicBezTo>
                        <a:pt x="58" y="6"/>
                        <a:pt x="56" y="7"/>
                        <a:pt x="55" y="7"/>
                      </a:cubicBezTo>
                      <a:cubicBezTo>
                        <a:pt x="54" y="8"/>
                        <a:pt x="54" y="8"/>
                        <a:pt x="54" y="8"/>
                      </a:cubicBezTo>
                      <a:cubicBezTo>
                        <a:pt x="52" y="8"/>
                        <a:pt x="52" y="8"/>
                        <a:pt x="52" y="8"/>
                      </a:cubicBezTo>
                      <a:cubicBezTo>
                        <a:pt x="51" y="11"/>
                        <a:pt x="48" y="10"/>
                        <a:pt x="47" y="13"/>
                      </a:cubicBezTo>
                      <a:cubicBezTo>
                        <a:pt x="47" y="13"/>
                        <a:pt x="47" y="13"/>
                        <a:pt x="47" y="13"/>
                      </a:cubicBezTo>
                      <a:cubicBezTo>
                        <a:pt x="46" y="14"/>
                        <a:pt x="46" y="14"/>
                        <a:pt x="45" y="14"/>
                      </a:cubicBezTo>
                      <a:cubicBezTo>
                        <a:pt x="43" y="15"/>
                        <a:pt x="42" y="15"/>
                        <a:pt x="40" y="16"/>
                      </a:cubicBezTo>
                      <a:cubicBezTo>
                        <a:pt x="33" y="18"/>
                        <a:pt x="25" y="21"/>
                        <a:pt x="19" y="26"/>
                      </a:cubicBezTo>
                      <a:cubicBezTo>
                        <a:pt x="18" y="27"/>
                        <a:pt x="17" y="28"/>
                        <a:pt x="17" y="28"/>
                      </a:cubicBezTo>
                      <a:cubicBezTo>
                        <a:pt x="16" y="28"/>
                        <a:pt x="16" y="29"/>
                        <a:pt x="15" y="29"/>
                      </a:cubicBezTo>
                      <a:cubicBezTo>
                        <a:pt x="12" y="36"/>
                        <a:pt x="6" y="33"/>
                        <a:pt x="0" y="33"/>
                      </a:cubicBezTo>
                      <a:cubicBezTo>
                        <a:pt x="1" y="28"/>
                        <a:pt x="5" y="28"/>
                        <a:pt x="7" y="26"/>
                      </a:cubicBezTo>
                      <a:cubicBezTo>
                        <a:pt x="9" y="24"/>
                        <a:pt x="13" y="24"/>
                        <a:pt x="10" y="19"/>
                      </a:cubicBezTo>
                      <a:cubicBezTo>
                        <a:pt x="9" y="16"/>
                        <a:pt x="14" y="11"/>
                        <a:pt x="17" y="11"/>
                      </a:cubicBezTo>
                      <a:cubicBezTo>
                        <a:pt x="27" y="13"/>
                        <a:pt x="32" y="5"/>
                        <a:pt x="39" y="1"/>
                      </a:cubicBezTo>
                      <a:cubicBezTo>
                        <a:pt x="40" y="1"/>
                        <a:pt x="41" y="0"/>
                        <a:pt x="41" y="0"/>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802"/>
                <p:cNvSpPr/>
                <p:nvPr userDrawn="1"/>
              </p:nvSpPr>
              <p:spPr bwMode="auto">
                <a:xfrm>
                  <a:off x="5496" y="383"/>
                  <a:ext cx="30" cy="20"/>
                </a:xfrm>
                <a:custGeom>
                  <a:avLst/>
                  <a:gdLst>
                    <a:gd name="T0" fmla="*/ 1 w 26"/>
                    <a:gd name="T1" fmla="*/ 13 h 17"/>
                    <a:gd name="T2" fmla="*/ 15 w 26"/>
                    <a:gd name="T3" fmla="*/ 3 h 17"/>
                    <a:gd name="T4" fmla="*/ 25 w 26"/>
                    <a:gd name="T5" fmla="*/ 3 h 17"/>
                    <a:gd name="T6" fmla="*/ 26 w 26"/>
                    <a:gd name="T7" fmla="*/ 5 h 17"/>
                    <a:gd name="T8" fmla="*/ 22 w 26"/>
                    <a:gd name="T9" fmla="*/ 7 h 17"/>
                    <a:gd name="T10" fmla="*/ 13 w 26"/>
                    <a:gd name="T11" fmla="*/ 16 h 17"/>
                    <a:gd name="T12" fmla="*/ 9 w 26"/>
                    <a:gd name="T13" fmla="*/ 12 h 17"/>
                    <a:gd name="T14" fmla="*/ 9 w 26"/>
                    <a:gd name="T15" fmla="*/ 12 h 17"/>
                    <a:gd name="T16" fmla="*/ 3 w 26"/>
                    <a:gd name="T17" fmla="*/ 17 h 17"/>
                    <a:gd name="T18" fmla="*/ 0 w 26"/>
                    <a:gd name="T19" fmla="*/ 16 h 17"/>
                    <a:gd name="T20" fmla="*/ 0 w 26"/>
                    <a:gd name="T21" fmla="*/ 16 h 17"/>
                    <a:gd name="T22" fmla="*/ 1 w 26"/>
                    <a:gd name="T2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7">
                      <a:moveTo>
                        <a:pt x="1" y="13"/>
                      </a:moveTo>
                      <a:cubicBezTo>
                        <a:pt x="6" y="10"/>
                        <a:pt x="10" y="6"/>
                        <a:pt x="15" y="3"/>
                      </a:cubicBezTo>
                      <a:cubicBezTo>
                        <a:pt x="19" y="0"/>
                        <a:pt x="22" y="2"/>
                        <a:pt x="25" y="3"/>
                      </a:cubicBezTo>
                      <a:cubicBezTo>
                        <a:pt x="26" y="4"/>
                        <a:pt x="26" y="4"/>
                        <a:pt x="26" y="5"/>
                      </a:cubicBezTo>
                      <a:cubicBezTo>
                        <a:pt x="25" y="7"/>
                        <a:pt x="24" y="8"/>
                        <a:pt x="22" y="7"/>
                      </a:cubicBezTo>
                      <a:cubicBezTo>
                        <a:pt x="17" y="8"/>
                        <a:pt x="14" y="11"/>
                        <a:pt x="13" y="16"/>
                      </a:cubicBezTo>
                      <a:cubicBezTo>
                        <a:pt x="12" y="14"/>
                        <a:pt x="10" y="13"/>
                        <a:pt x="9" y="12"/>
                      </a:cubicBezTo>
                      <a:cubicBezTo>
                        <a:pt x="9" y="12"/>
                        <a:pt x="9" y="12"/>
                        <a:pt x="9" y="12"/>
                      </a:cubicBezTo>
                      <a:cubicBezTo>
                        <a:pt x="7" y="14"/>
                        <a:pt x="5" y="16"/>
                        <a:pt x="3" y="17"/>
                      </a:cubicBezTo>
                      <a:cubicBezTo>
                        <a:pt x="2" y="17"/>
                        <a:pt x="1" y="16"/>
                        <a:pt x="0" y="16"/>
                      </a:cubicBezTo>
                      <a:cubicBezTo>
                        <a:pt x="0" y="16"/>
                        <a:pt x="0" y="16"/>
                        <a:pt x="0" y="16"/>
                      </a:cubicBezTo>
                      <a:cubicBezTo>
                        <a:pt x="1" y="15"/>
                        <a:pt x="1" y="14"/>
                        <a:pt x="1" y="13"/>
                      </a:cubicBezTo>
                      <a:close/>
                    </a:path>
                  </a:pathLst>
                </a:custGeom>
                <a:solidFill>
                  <a:srgbClr val="A3A2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803"/>
                <p:cNvSpPr/>
                <p:nvPr userDrawn="1"/>
              </p:nvSpPr>
              <p:spPr bwMode="auto">
                <a:xfrm>
                  <a:off x="5524" y="360"/>
                  <a:ext cx="4" cy="6"/>
                </a:xfrm>
                <a:custGeom>
                  <a:avLst/>
                  <a:gdLst>
                    <a:gd name="T0" fmla="*/ 2 w 3"/>
                    <a:gd name="T1" fmla="*/ 0 h 5"/>
                    <a:gd name="T2" fmla="*/ 2 w 3"/>
                    <a:gd name="T3" fmla="*/ 5 h 5"/>
                    <a:gd name="T4" fmla="*/ 2 w 3"/>
                    <a:gd name="T5" fmla="*/ 0 h 5"/>
                  </a:gdLst>
                  <a:ahLst/>
                  <a:cxnLst>
                    <a:cxn ang="0">
                      <a:pos x="T0" y="T1"/>
                    </a:cxn>
                    <a:cxn ang="0">
                      <a:pos x="T2" y="T3"/>
                    </a:cxn>
                    <a:cxn ang="0">
                      <a:pos x="T4" y="T5"/>
                    </a:cxn>
                  </a:cxnLst>
                  <a:rect l="0" t="0" r="r" b="b"/>
                  <a:pathLst>
                    <a:path w="3" h="5">
                      <a:moveTo>
                        <a:pt x="2" y="0"/>
                      </a:moveTo>
                      <a:cubicBezTo>
                        <a:pt x="3" y="1"/>
                        <a:pt x="3" y="3"/>
                        <a:pt x="2" y="5"/>
                      </a:cubicBezTo>
                      <a:cubicBezTo>
                        <a:pt x="1" y="3"/>
                        <a:pt x="0" y="1"/>
                        <a:pt x="2" y="0"/>
                      </a:cubicBezTo>
                      <a:close/>
                    </a:path>
                  </a:pathLst>
                </a:custGeom>
                <a:solidFill>
                  <a:srgbClr val="929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804"/>
                <p:cNvSpPr/>
                <p:nvPr userDrawn="1"/>
              </p:nvSpPr>
              <p:spPr bwMode="auto">
                <a:xfrm>
                  <a:off x="5521" y="389"/>
                  <a:ext cx="11" cy="8"/>
                </a:xfrm>
                <a:custGeom>
                  <a:avLst/>
                  <a:gdLst>
                    <a:gd name="T0" fmla="*/ 1 w 10"/>
                    <a:gd name="T1" fmla="*/ 2 h 7"/>
                    <a:gd name="T2" fmla="*/ 5 w 10"/>
                    <a:gd name="T3" fmla="*/ 0 h 7"/>
                    <a:gd name="T4" fmla="*/ 6 w 10"/>
                    <a:gd name="T5" fmla="*/ 7 h 7"/>
                    <a:gd name="T6" fmla="*/ 1 w 10"/>
                    <a:gd name="T7" fmla="*/ 2 h 7"/>
                  </a:gdLst>
                  <a:ahLst/>
                  <a:cxnLst>
                    <a:cxn ang="0">
                      <a:pos x="T0" y="T1"/>
                    </a:cxn>
                    <a:cxn ang="0">
                      <a:pos x="T2" y="T3"/>
                    </a:cxn>
                    <a:cxn ang="0">
                      <a:pos x="T4" y="T5"/>
                    </a:cxn>
                    <a:cxn ang="0">
                      <a:pos x="T6" y="T7"/>
                    </a:cxn>
                  </a:cxnLst>
                  <a:rect l="0" t="0" r="r" b="b"/>
                  <a:pathLst>
                    <a:path w="10" h="7">
                      <a:moveTo>
                        <a:pt x="1" y="2"/>
                      </a:moveTo>
                      <a:cubicBezTo>
                        <a:pt x="2" y="1"/>
                        <a:pt x="4" y="1"/>
                        <a:pt x="5" y="0"/>
                      </a:cubicBezTo>
                      <a:cubicBezTo>
                        <a:pt x="10" y="2"/>
                        <a:pt x="10" y="5"/>
                        <a:pt x="6" y="7"/>
                      </a:cubicBezTo>
                      <a:cubicBezTo>
                        <a:pt x="4" y="6"/>
                        <a:pt x="0" y="6"/>
                        <a:pt x="1" y="2"/>
                      </a:cubicBezTo>
                      <a:close/>
                    </a:path>
                  </a:pathLst>
                </a:custGeom>
                <a:solidFill>
                  <a:srgbClr val="B9B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805"/>
                <p:cNvSpPr/>
                <p:nvPr userDrawn="1"/>
              </p:nvSpPr>
              <p:spPr bwMode="auto">
                <a:xfrm>
                  <a:off x="5533" y="378"/>
                  <a:ext cx="6" cy="5"/>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cubicBezTo>
                        <a:pt x="0" y="2"/>
                        <a:pt x="3" y="1"/>
                        <a:pt x="5" y="0"/>
                      </a:cubicBezTo>
                      <a:cubicBezTo>
                        <a:pt x="5" y="3"/>
                        <a:pt x="2" y="4"/>
                        <a:pt x="0" y="5"/>
                      </a:cubicBezTo>
                      <a:close/>
                    </a:path>
                  </a:pathLst>
                </a:custGeom>
                <a:solidFill>
                  <a:srgbClr val="A3A2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806"/>
                <p:cNvSpPr/>
                <p:nvPr userDrawn="1"/>
              </p:nvSpPr>
              <p:spPr bwMode="auto">
                <a:xfrm>
                  <a:off x="5531" y="383"/>
                  <a:ext cx="2" cy="3"/>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0" y="1"/>
                        <a:pt x="1" y="0"/>
                        <a:pt x="2" y="0"/>
                      </a:cubicBezTo>
                      <a:cubicBezTo>
                        <a:pt x="2" y="2"/>
                        <a:pt x="1" y="2"/>
                        <a:pt x="0" y="1"/>
                      </a:cubicBezTo>
                      <a:close/>
                    </a:path>
                  </a:pathLst>
                </a:custGeom>
                <a:solidFill>
                  <a:srgbClr val="A3A2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807"/>
                <p:cNvSpPr/>
                <p:nvPr userDrawn="1"/>
              </p:nvSpPr>
              <p:spPr bwMode="auto">
                <a:xfrm>
                  <a:off x="5488" y="232"/>
                  <a:ext cx="7" cy="6"/>
                </a:xfrm>
                <a:custGeom>
                  <a:avLst/>
                  <a:gdLst>
                    <a:gd name="T0" fmla="*/ 4 w 6"/>
                    <a:gd name="T1" fmla="*/ 5 h 5"/>
                    <a:gd name="T2" fmla="*/ 1 w 6"/>
                    <a:gd name="T3" fmla="*/ 3 h 5"/>
                    <a:gd name="T4" fmla="*/ 5 w 6"/>
                    <a:gd name="T5" fmla="*/ 0 h 5"/>
                    <a:gd name="T6" fmla="*/ 4 w 6"/>
                    <a:gd name="T7" fmla="*/ 5 h 5"/>
                  </a:gdLst>
                  <a:ahLst/>
                  <a:cxnLst>
                    <a:cxn ang="0">
                      <a:pos x="T0" y="T1"/>
                    </a:cxn>
                    <a:cxn ang="0">
                      <a:pos x="T2" y="T3"/>
                    </a:cxn>
                    <a:cxn ang="0">
                      <a:pos x="T4" y="T5"/>
                    </a:cxn>
                    <a:cxn ang="0">
                      <a:pos x="T6" y="T7"/>
                    </a:cxn>
                  </a:cxnLst>
                  <a:rect l="0" t="0" r="r" b="b"/>
                  <a:pathLst>
                    <a:path w="6" h="5">
                      <a:moveTo>
                        <a:pt x="4" y="5"/>
                      </a:moveTo>
                      <a:cubicBezTo>
                        <a:pt x="3" y="5"/>
                        <a:pt x="1" y="4"/>
                        <a:pt x="1" y="3"/>
                      </a:cubicBezTo>
                      <a:cubicBezTo>
                        <a:pt x="0" y="1"/>
                        <a:pt x="3" y="1"/>
                        <a:pt x="5" y="0"/>
                      </a:cubicBezTo>
                      <a:cubicBezTo>
                        <a:pt x="5" y="2"/>
                        <a:pt x="6" y="4"/>
                        <a:pt x="4" y="5"/>
                      </a:cubicBezTo>
                      <a:close/>
                    </a:path>
                  </a:pathLst>
                </a:custGeom>
                <a:solidFill>
                  <a:srgbClr val="94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808"/>
                <p:cNvSpPr/>
                <p:nvPr userDrawn="1"/>
              </p:nvSpPr>
              <p:spPr bwMode="auto">
                <a:xfrm>
                  <a:off x="5455" y="333"/>
                  <a:ext cx="6" cy="7"/>
                </a:xfrm>
                <a:custGeom>
                  <a:avLst/>
                  <a:gdLst>
                    <a:gd name="T0" fmla="*/ 0 w 5"/>
                    <a:gd name="T1" fmla="*/ 4 h 6"/>
                    <a:gd name="T2" fmla="*/ 1 w 5"/>
                    <a:gd name="T3" fmla="*/ 0 h 6"/>
                    <a:gd name="T4" fmla="*/ 3 w 5"/>
                    <a:gd name="T5" fmla="*/ 0 h 6"/>
                    <a:gd name="T6" fmla="*/ 5 w 5"/>
                    <a:gd name="T7" fmla="*/ 4 h 6"/>
                    <a:gd name="T8" fmla="*/ 1 w 5"/>
                    <a:gd name="T9" fmla="*/ 6 h 6"/>
                    <a:gd name="T10" fmla="*/ 0 w 5"/>
                    <a:gd name="T11" fmla="*/ 4 h 6"/>
                  </a:gdLst>
                  <a:ahLst/>
                  <a:cxnLst>
                    <a:cxn ang="0">
                      <a:pos x="T0" y="T1"/>
                    </a:cxn>
                    <a:cxn ang="0">
                      <a:pos x="T2" y="T3"/>
                    </a:cxn>
                    <a:cxn ang="0">
                      <a:pos x="T4" y="T5"/>
                    </a:cxn>
                    <a:cxn ang="0">
                      <a:pos x="T6" y="T7"/>
                    </a:cxn>
                    <a:cxn ang="0">
                      <a:pos x="T8" y="T9"/>
                    </a:cxn>
                    <a:cxn ang="0">
                      <a:pos x="T10" y="T11"/>
                    </a:cxn>
                  </a:cxnLst>
                  <a:rect l="0" t="0" r="r" b="b"/>
                  <a:pathLst>
                    <a:path w="5" h="6">
                      <a:moveTo>
                        <a:pt x="0" y="4"/>
                      </a:moveTo>
                      <a:cubicBezTo>
                        <a:pt x="0" y="3"/>
                        <a:pt x="1" y="2"/>
                        <a:pt x="1" y="0"/>
                      </a:cubicBezTo>
                      <a:cubicBezTo>
                        <a:pt x="2" y="0"/>
                        <a:pt x="3" y="0"/>
                        <a:pt x="3" y="0"/>
                      </a:cubicBezTo>
                      <a:cubicBezTo>
                        <a:pt x="4" y="1"/>
                        <a:pt x="5" y="2"/>
                        <a:pt x="5" y="4"/>
                      </a:cubicBezTo>
                      <a:cubicBezTo>
                        <a:pt x="4" y="5"/>
                        <a:pt x="2" y="5"/>
                        <a:pt x="1" y="6"/>
                      </a:cubicBezTo>
                      <a:cubicBezTo>
                        <a:pt x="1" y="5"/>
                        <a:pt x="0" y="4"/>
                        <a:pt x="0" y="4"/>
                      </a:cubicBezTo>
                      <a:close/>
                    </a:path>
                  </a:pathLst>
                </a:custGeom>
                <a:solidFill>
                  <a:srgbClr val="AA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809"/>
                <p:cNvSpPr/>
                <p:nvPr userDrawn="1"/>
              </p:nvSpPr>
              <p:spPr bwMode="auto">
                <a:xfrm>
                  <a:off x="5508" y="163"/>
                  <a:ext cx="13" cy="14"/>
                </a:xfrm>
                <a:custGeom>
                  <a:avLst/>
                  <a:gdLst>
                    <a:gd name="T0" fmla="*/ 9 w 11"/>
                    <a:gd name="T1" fmla="*/ 0 h 12"/>
                    <a:gd name="T2" fmla="*/ 0 w 11"/>
                    <a:gd name="T3" fmla="*/ 12 h 12"/>
                    <a:gd name="T4" fmla="*/ 9 w 11"/>
                    <a:gd name="T5" fmla="*/ 0 h 12"/>
                  </a:gdLst>
                  <a:ahLst/>
                  <a:cxnLst>
                    <a:cxn ang="0">
                      <a:pos x="T0" y="T1"/>
                    </a:cxn>
                    <a:cxn ang="0">
                      <a:pos x="T2" y="T3"/>
                    </a:cxn>
                    <a:cxn ang="0">
                      <a:pos x="T4" y="T5"/>
                    </a:cxn>
                  </a:cxnLst>
                  <a:rect l="0" t="0" r="r" b="b"/>
                  <a:pathLst>
                    <a:path w="11" h="12">
                      <a:moveTo>
                        <a:pt x="9" y="0"/>
                      </a:moveTo>
                      <a:cubicBezTo>
                        <a:pt x="11" y="8"/>
                        <a:pt x="4" y="9"/>
                        <a:pt x="0" y="12"/>
                      </a:cubicBezTo>
                      <a:cubicBezTo>
                        <a:pt x="3" y="8"/>
                        <a:pt x="6" y="4"/>
                        <a:pt x="9" y="0"/>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810"/>
                <p:cNvSpPr/>
                <p:nvPr userDrawn="1"/>
              </p:nvSpPr>
              <p:spPr bwMode="auto">
                <a:xfrm>
                  <a:off x="5514" y="157"/>
                  <a:ext cx="8" cy="6"/>
                </a:xfrm>
                <a:custGeom>
                  <a:avLst/>
                  <a:gdLst>
                    <a:gd name="T0" fmla="*/ 0 w 7"/>
                    <a:gd name="T1" fmla="*/ 2 h 5"/>
                    <a:gd name="T2" fmla="*/ 6 w 7"/>
                    <a:gd name="T3" fmla="*/ 2 h 5"/>
                    <a:gd name="T4" fmla="*/ 4 w 7"/>
                    <a:gd name="T5" fmla="*/ 5 h 5"/>
                    <a:gd name="T6" fmla="*/ 4 w 7"/>
                    <a:gd name="T7" fmla="*/ 5 h 5"/>
                    <a:gd name="T8" fmla="*/ 0 w 7"/>
                    <a:gd name="T9" fmla="*/ 2 h 5"/>
                  </a:gdLst>
                  <a:ahLst/>
                  <a:cxnLst>
                    <a:cxn ang="0">
                      <a:pos x="T0" y="T1"/>
                    </a:cxn>
                    <a:cxn ang="0">
                      <a:pos x="T2" y="T3"/>
                    </a:cxn>
                    <a:cxn ang="0">
                      <a:pos x="T4" y="T5"/>
                    </a:cxn>
                    <a:cxn ang="0">
                      <a:pos x="T6" y="T7"/>
                    </a:cxn>
                    <a:cxn ang="0">
                      <a:pos x="T8" y="T9"/>
                    </a:cxn>
                  </a:cxnLst>
                  <a:rect l="0" t="0" r="r" b="b"/>
                  <a:pathLst>
                    <a:path w="7" h="5">
                      <a:moveTo>
                        <a:pt x="0" y="2"/>
                      </a:moveTo>
                      <a:cubicBezTo>
                        <a:pt x="2" y="1"/>
                        <a:pt x="4" y="0"/>
                        <a:pt x="6" y="2"/>
                      </a:cubicBezTo>
                      <a:cubicBezTo>
                        <a:pt x="7" y="4"/>
                        <a:pt x="5" y="5"/>
                        <a:pt x="4" y="5"/>
                      </a:cubicBezTo>
                      <a:cubicBezTo>
                        <a:pt x="4" y="5"/>
                        <a:pt x="4" y="5"/>
                        <a:pt x="4" y="5"/>
                      </a:cubicBezTo>
                      <a:cubicBezTo>
                        <a:pt x="2" y="4"/>
                        <a:pt x="1" y="3"/>
                        <a:pt x="0" y="2"/>
                      </a:cubicBezTo>
                      <a:close/>
                    </a:path>
                  </a:pathLst>
                </a:custGeom>
                <a:solidFill>
                  <a:srgbClr val="838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811"/>
                <p:cNvSpPr/>
                <p:nvPr userDrawn="1"/>
              </p:nvSpPr>
              <p:spPr bwMode="auto">
                <a:xfrm>
                  <a:off x="5502" y="200"/>
                  <a:ext cx="4" cy="2"/>
                </a:xfrm>
                <a:custGeom>
                  <a:avLst/>
                  <a:gdLst>
                    <a:gd name="T0" fmla="*/ 2 w 3"/>
                    <a:gd name="T1" fmla="*/ 1 h 2"/>
                    <a:gd name="T2" fmla="*/ 1 w 3"/>
                    <a:gd name="T3" fmla="*/ 2 h 2"/>
                    <a:gd name="T4" fmla="*/ 0 w 3"/>
                    <a:gd name="T5" fmla="*/ 0 h 2"/>
                    <a:gd name="T6" fmla="*/ 1 w 3"/>
                    <a:gd name="T7" fmla="*/ 0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2" y="2"/>
                        <a:pt x="1" y="2"/>
                        <a:pt x="1" y="2"/>
                      </a:cubicBezTo>
                      <a:cubicBezTo>
                        <a:pt x="1" y="2"/>
                        <a:pt x="0" y="1"/>
                        <a:pt x="0" y="0"/>
                      </a:cubicBezTo>
                      <a:cubicBezTo>
                        <a:pt x="0" y="0"/>
                        <a:pt x="1" y="0"/>
                        <a:pt x="1" y="0"/>
                      </a:cubicBezTo>
                      <a:cubicBezTo>
                        <a:pt x="2" y="0"/>
                        <a:pt x="3" y="0"/>
                        <a:pt x="2" y="1"/>
                      </a:cubicBezTo>
                      <a:close/>
                    </a:path>
                  </a:pathLst>
                </a:custGeom>
                <a:solidFill>
                  <a:srgbClr val="A2A1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812"/>
                <p:cNvSpPr/>
                <p:nvPr userDrawn="1"/>
              </p:nvSpPr>
              <p:spPr bwMode="auto">
                <a:xfrm>
                  <a:off x="5059" y="608"/>
                  <a:ext cx="2" cy="2"/>
                </a:xfrm>
                <a:custGeom>
                  <a:avLst/>
                  <a:gdLst>
                    <a:gd name="T0" fmla="*/ 0 w 1"/>
                    <a:gd name="T1" fmla="*/ 1 h 1"/>
                    <a:gd name="T2" fmla="*/ 0 w 1"/>
                    <a:gd name="T3" fmla="*/ 0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0"/>
                        <a:pt x="0" y="0"/>
                      </a:cubicBezTo>
                      <a:cubicBezTo>
                        <a:pt x="0" y="0"/>
                        <a:pt x="0" y="0"/>
                        <a:pt x="1" y="0"/>
                      </a:cubicBezTo>
                      <a:cubicBezTo>
                        <a:pt x="1" y="0"/>
                        <a:pt x="1" y="1"/>
                        <a:pt x="1" y="1"/>
                      </a:cubicBezTo>
                      <a:cubicBezTo>
                        <a:pt x="0" y="1"/>
                        <a:pt x="0" y="1"/>
                        <a:pt x="0" y="1"/>
                      </a:cubicBezTo>
                      <a:close/>
                    </a:path>
                  </a:pathLst>
                </a:custGeom>
                <a:solidFill>
                  <a:srgbClr val="C9C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813"/>
                <p:cNvSpPr/>
                <p:nvPr userDrawn="1"/>
              </p:nvSpPr>
              <p:spPr bwMode="auto">
                <a:xfrm>
                  <a:off x="5052" y="603"/>
                  <a:ext cx="5" cy="3"/>
                </a:xfrm>
                <a:custGeom>
                  <a:avLst/>
                  <a:gdLst>
                    <a:gd name="T0" fmla="*/ 4 w 4"/>
                    <a:gd name="T1" fmla="*/ 0 h 3"/>
                    <a:gd name="T2" fmla="*/ 2 w 4"/>
                    <a:gd name="T3" fmla="*/ 3 h 3"/>
                    <a:gd name="T4" fmla="*/ 4 w 4"/>
                    <a:gd name="T5" fmla="*/ 0 h 3"/>
                  </a:gdLst>
                  <a:ahLst/>
                  <a:cxnLst>
                    <a:cxn ang="0">
                      <a:pos x="T0" y="T1"/>
                    </a:cxn>
                    <a:cxn ang="0">
                      <a:pos x="T2" y="T3"/>
                    </a:cxn>
                    <a:cxn ang="0">
                      <a:pos x="T4" y="T5"/>
                    </a:cxn>
                  </a:cxnLst>
                  <a:rect l="0" t="0" r="r" b="b"/>
                  <a:pathLst>
                    <a:path w="4" h="3">
                      <a:moveTo>
                        <a:pt x="4" y="0"/>
                      </a:moveTo>
                      <a:cubicBezTo>
                        <a:pt x="4" y="1"/>
                        <a:pt x="3" y="3"/>
                        <a:pt x="2" y="3"/>
                      </a:cubicBezTo>
                      <a:cubicBezTo>
                        <a:pt x="0" y="1"/>
                        <a:pt x="3" y="1"/>
                        <a:pt x="4" y="0"/>
                      </a:cubicBezTo>
                      <a:close/>
                    </a:path>
                  </a:pathLst>
                </a:custGeom>
                <a:solidFill>
                  <a:srgbClr val="C9C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814"/>
                <p:cNvSpPr/>
                <p:nvPr userDrawn="1"/>
              </p:nvSpPr>
              <p:spPr bwMode="auto">
                <a:xfrm>
                  <a:off x="5035" y="627"/>
                  <a:ext cx="13" cy="10"/>
                </a:xfrm>
                <a:custGeom>
                  <a:avLst/>
                  <a:gdLst>
                    <a:gd name="T0" fmla="*/ 11 w 11"/>
                    <a:gd name="T1" fmla="*/ 8 h 9"/>
                    <a:gd name="T2" fmla="*/ 0 w 11"/>
                    <a:gd name="T3" fmla="*/ 6 h 9"/>
                    <a:gd name="T4" fmla="*/ 11 w 11"/>
                    <a:gd name="T5" fmla="*/ 8 h 9"/>
                  </a:gdLst>
                  <a:ahLst/>
                  <a:cxnLst>
                    <a:cxn ang="0">
                      <a:pos x="T0" y="T1"/>
                    </a:cxn>
                    <a:cxn ang="0">
                      <a:pos x="T2" y="T3"/>
                    </a:cxn>
                    <a:cxn ang="0">
                      <a:pos x="T4" y="T5"/>
                    </a:cxn>
                  </a:cxnLst>
                  <a:rect l="0" t="0" r="r" b="b"/>
                  <a:pathLst>
                    <a:path w="11" h="9">
                      <a:moveTo>
                        <a:pt x="11" y="8"/>
                      </a:moveTo>
                      <a:cubicBezTo>
                        <a:pt x="7" y="6"/>
                        <a:pt x="3" y="9"/>
                        <a:pt x="0" y="6"/>
                      </a:cubicBezTo>
                      <a:cubicBezTo>
                        <a:pt x="9" y="0"/>
                        <a:pt x="10" y="0"/>
                        <a:pt x="11" y="8"/>
                      </a:cubicBezTo>
                      <a:close/>
                    </a:path>
                  </a:pathLst>
                </a:custGeom>
                <a:solidFill>
                  <a:srgbClr val="BF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815"/>
                <p:cNvSpPr/>
                <p:nvPr userDrawn="1"/>
              </p:nvSpPr>
              <p:spPr bwMode="auto">
                <a:xfrm>
                  <a:off x="5019" y="638"/>
                  <a:ext cx="8" cy="7"/>
                </a:xfrm>
                <a:custGeom>
                  <a:avLst/>
                  <a:gdLst>
                    <a:gd name="T0" fmla="*/ 0 w 7"/>
                    <a:gd name="T1" fmla="*/ 6 h 6"/>
                    <a:gd name="T2" fmla="*/ 4 w 7"/>
                    <a:gd name="T3" fmla="*/ 1 h 6"/>
                    <a:gd name="T4" fmla="*/ 2 w 7"/>
                    <a:gd name="T5" fmla="*/ 5 h 6"/>
                    <a:gd name="T6" fmla="*/ 0 w 7"/>
                    <a:gd name="T7" fmla="*/ 6 h 6"/>
                  </a:gdLst>
                  <a:ahLst/>
                  <a:cxnLst>
                    <a:cxn ang="0">
                      <a:pos x="T0" y="T1"/>
                    </a:cxn>
                    <a:cxn ang="0">
                      <a:pos x="T2" y="T3"/>
                    </a:cxn>
                    <a:cxn ang="0">
                      <a:pos x="T4" y="T5"/>
                    </a:cxn>
                    <a:cxn ang="0">
                      <a:pos x="T6" y="T7"/>
                    </a:cxn>
                  </a:cxnLst>
                  <a:rect l="0" t="0" r="r" b="b"/>
                  <a:pathLst>
                    <a:path w="7" h="6">
                      <a:moveTo>
                        <a:pt x="0" y="6"/>
                      </a:moveTo>
                      <a:cubicBezTo>
                        <a:pt x="0" y="3"/>
                        <a:pt x="2" y="0"/>
                        <a:pt x="4" y="1"/>
                      </a:cubicBezTo>
                      <a:cubicBezTo>
                        <a:pt x="7" y="3"/>
                        <a:pt x="3" y="4"/>
                        <a:pt x="2" y="5"/>
                      </a:cubicBezTo>
                      <a:cubicBezTo>
                        <a:pt x="1" y="5"/>
                        <a:pt x="0" y="6"/>
                        <a:pt x="0" y="6"/>
                      </a:cubicBezTo>
                      <a:close/>
                    </a:path>
                  </a:pathLst>
                </a:custGeom>
                <a:solidFill>
                  <a:srgbClr val="B5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816"/>
                <p:cNvSpPr/>
                <p:nvPr userDrawn="1"/>
              </p:nvSpPr>
              <p:spPr bwMode="auto">
                <a:xfrm>
                  <a:off x="4957" y="622"/>
                  <a:ext cx="31" cy="19"/>
                </a:xfrm>
                <a:custGeom>
                  <a:avLst/>
                  <a:gdLst>
                    <a:gd name="T0" fmla="*/ 22 w 27"/>
                    <a:gd name="T1" fmla="*/ 0 h 16"/>
                    <a:gd name="T2" fmla="*/ 27 w 27"/>
                    <a:gd name="T3" fmla="*/ 3 h 16"/>
                    <a:gd name="T4" fmla="*/ 24 w 27"/>
                    <a:gd name="T5" fmla="*/ 6 h 16"/>
                    <a:gd name="T6" fmla="*/ 18 w 27"/>
                    <a:gd name="T7" fmla="*/ 8 h 16"/>
                    <a:gd name="T8" fmla="*/ 0 w 27"/>
                    <a:gd name="T9" fmla="*/ 15 h 16"/>
                    <a:gd name="T10" fmla="*/ 22 w 27"/>
                    <a:gd name="T11" fmla="*/ 0 h 16"/>
                  </a:gdLst>
                  <a:ahLst/>
                  <a:cxnLst>
                    <a:cxn ang="0">
                      <a:pos x="T0" y="T1"/>
                    </a:cxn>
                    <a:cxn ang="0">
                      <a:pos x="T2" y="T3"/>
                    </a:cxn>
                    <a:cxn ang="0">
                      <a:pos x="T4" y="T5"/>
                    </a:cxn>
                    <a:cxn ang="0">
                      <a:pos x="T6" y="T7"/>
                    </a:cxn>
                    <a:cxn ang="0">
                      <a:pos x="T8" y="T9"/>
                    </a:cxn>
                    <a:cxn ang="0">
                      <a:pos x="T10" y="T11"/>
                    </a:cxn>
                  </a:cxnLst>
                  <a:rect l="0" t="0" r="r" b="b"/>
                  <a:pathLst>
                    <a:path w="27" h="16">
                      <a:moveTo>
                        <a:pt x="22" y="0"/>
                      </a:moveTo>
                      <a:cubicBezTo>
                        <a:pt x="24" y="1"/>
                        <a:pt x="27" y="0"/>
                        <a:pt x="27" y="3"/>
                      </a:cubicBezTo>
                      <a:cubicBezTo>
                        <a:pt x="27" y="4"/>
                        <a:pt x="26" y="6"/>
                        <a:pt x="24" y="6"/>
                      </a:cubicBezTo>
                      <a:cubicBezTo>
                        <a:pt x="22" y="6"/>
                        <a:pt x="19" y="6"/>
                        <a:pt x="18" y="8"/>
                      </a:cubicBezTo>
                      <a:cubicBezTo>
                        <a:pt x="14" y="16"/>
                        <a:pt x="6" y="15"/>
                        <a:pt x="0" y="15"/>
                      </a:cubicBezTo>
                      <a:cubicBezTo>
                        <a:pt x="8" y="11"/>
                        <a:pt x="14" y="3"/>
                        <a:pt x="22" y="0"/>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817"/>
                <p:cNvSpPr/>
                <p:nvPr userDrawn="1"/>
              </p:nvSpPr>
              <p:spPr bwMode="auto">
                <a:xfrm>
                  <a:off x="4998" y="615"/>
                  <a:ext cx="8" cy="5"/>
                </a:xfrm>
                <a:custGeom>
                  <a:avLst/>
                  <a:gdLst>
                    <a:gd name="T0" fmla="*/ 0 w 7"/>
                    <a:gd name="T1" fmla="*/ 2 h 4"/>
                    <a:gd name="T2" fmla="*/ 7 w 7"/>
                    <a:gd name="T3" fmla="*/ 0 h 4"/>
                    <a:gd name="T4" fmla="*/ 0 w 7"/>
                    <a:gd name="T5" fmla="*/ 2 h 4"/>
                  </a:gdLst>
                  <a:ahLst/>
                  <a:cxnLst>
                    <a:cxn ang="0">
                      <a:pos x="T0" y="T1"/>
                    </a:cxn>
                    <a:cxn ang="0">
                      <a:pos x="T2" y="T3"/>
                    </a:cxn>
                    <a:cxn ang="0">
                      <a:pos x="T4" y="T5"/>
                    </a:cxn>
                  </a:cxnLst>
                  <a:rect l="0" t="0" r="r" b="b"/>
                  <a:pathLst>
                    <a:path w="7" h="4">
                      <a:moveTo>
                        <a:pt x="0" y="2"/>
                      </a:moveTo>
                      <a:cubicBezTo>
                        <a:pt x="3" y="2"/>
                        <a:pt x="5" y="1"/>
                        <a:pt x="7" y="0"/>
                      </a:cubicBezTo>
                      <a:cubicBezTo>
                        <a:pt x="6" y="3"/>
                        <a:pt x="4" y="4"/>
                        <a:pt x="0" y="2"/>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818"/>
                <p:cNvSpPr/>
                <p:nvPr userDrawn="1"/>
              </p:nvSpPr>
              <p:spPr bwMode="auto">
                <a:xfrm>
                  <a:off x="5009" y="613"/>
                  <a:ext cx="2" cy="2"/>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1"/>
                        <a:pt x="2" y="0"/>
                        <a:pt x="2" y="0"/>
                      </a:cubicBezTo>
                      <a:cubicBezTo>
                        <a:pt x="2" y="2"/>
                        <a:pt x="1" y="2"/>
                        <a:pt x="0" y="1"/>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819"/>
                <p:cNvSpPr/>
                <p:nvPr userDrawn="1"/>
              </p:nvSpPr>
              <p:spPr bwMode="auto">
                <a:xfrm>
                  <a:off x="5011" y="611"/>
                  <a:ext cx="2" cy="2"/>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0"/>
                        <a:pt x="1" y="0"/>
                        <a:pt x="2" y="1"/>
                      </a:cubicBezTo>
                      <a:cubicBezTo>
                        <a:pt x="2" y="1"/>
                        <a:pt x="1" y="2"/>
                        <a:pt x="0" y="2"/>
                      </a:cubicBezTo>
                      <a:close/>
                    </a:path>
                  </a:pathLst>
                </a:custGeom>
                <a:solidFill>
                  <a:srgbClr val="B8B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820"/>
                <p:cNvSpPr/>
                <p:nvPr userDrawn="1"/>
              </p:nvSpPr>
              <p:spPr bwMode="auto">
                <a:xfrm>
                  <a:off x="5456" y="274"/>
                  <a:ext cx="2" cy="3"/>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1" y="1"/>
                        <a:pt x="2" y="0"/>
                      </a:cubicBezTo>
                      <a:close/>
                    </a:path>
                  </a:pathLst>
                </a:custGeom>
                <a:solidFill>
                  <a:srgbClr val="94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821"/>
                <p:cNvSpPr/>
                <p:nvPr userDrawn="1"/>
              </p:nvSpPr>
              <p:spPr bwMode="auto">
                <a:xfrm>
                  <a:off x="5496" y="398"/>
                  <a:ext cx="2" cy="4"/>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1" y="2"/>
                        <a:pt x="0" y="3"/>
                      </a:cubicBezTo>
                      <a:cubicBezTo>
                        <a:pt x="1" y="2"/>
                        <a:pt x="1" y="1"/>
                        <a:pt x="1" y="0"/>
                      </a:cubicBez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822"/>
                <p:cNvSpPr/>
                <p:nvPr userDrawn="1"/>
              </p:nvSpPr>
              <p:spPr bwMode="auto">
                <a:xfrm>
                  <a:off x="5507" y="396"/>
                  <a:ext cx="1" cy="1"/>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0"/>
                        <a:pt x="1" y="0"/>
                        <a:pt x="0" y="1"/>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823"/>
                <p:cNvSpPr/>
                <p:nvPr userDrawn="1"/>
              </p:nvSpPr>
              <p:spPr bwMode="auto">
                <a:xfrm>
                  <a:off x="5495" y="159"/>
                  <a:ext cx="36" cy="35"/>
                </a:xfrm>
                <a:custGeom>
                  <a:avLst/>
                  <a:gdLst>
                    <a:gd name="T0" fmla="*/ 25 w 31"/>
                    <a:gd name="T1" fmla="*/ 7 h 31"/>
                    <a:gd name="T2" fmla="*/ 22 w 31"/>
                    <a:gd name="T3" fmla="*/ 6 h 31"/>
                    <a:gd name="T4" fmla="*/ 17 w 31"/>
                    <a:gd name="T5" fmla="*/ 2 h 31"/>
                    <a:gd name="T6" fmla="*/ 7 w 31"/>
                    <a:gd name="T7" fmla="*/ 6 h 31"/>
                    <a:gd name="T8" fmla="*/ 7 w 31"/>
                    <a:gd name="T9" fmla="*/ 7 h 31"/>
                    <a:gd name="T10" fmla="*/ 5 w 31"/>
                    <a:gd name="T11" fmla="*/ 8 h 31"/>
                    <a:gd name="T12" fmla="*/ 5 w 31"/>
                    <a:gd name="T13" fmla="*/ 25 h 31"/>
                    <a:gd name="T14" fmla="*/ 6 w 31"/>
                    <a:gd name="T15" fmla="*/ 27 h 31"/>
                    <a:gd name="T16" fmla="*/ 9 w 31"/>
                    <a:gd name="T17" fmla="*/ 31 h 31"/>
                    <a:gd name="T18" fmla="*/ 10 w 31"/>
                    <a:gd name="T19" fmla="*/ 30 h 31"/>
                    <a:gd name="T20" fmla="*/ 10 w 31"/>
                    <a:gd name="T21" fmla="*/ 29 h 31"/>
                    <a:gd name="T22" fmla="*/ 14 w 31"/>
                    <a:gd name="T23" fmla="*/ 29 h 31"/>
                    <a:gd name="T24" fmla="*/ 21 w 31"/>
                    <a:gd name="T25" fmla="*/ 26 h 31"/>
                    <a:gd name="T26" fmla="*/ 23 w 31"/>
                    <a:gd name="T27" fmla="*/ 25 h 31"/>
                    <a:gd name="T28" fmla="*/ 29 w 31"/>
                    <a:gd name="T29" fmla="*/ 20 h 31"/>
                    <a:gd name="T30" fmla="*/ 30 w 31"/>
                    <a:gd name="T31" fmla="*/ 15 h 31"/>
                    <a:gd name="T32" fmla="*/ 25 w 31"/>
                    <a:gd name="T33"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25" y="7"/>
                      </a:moveTo>
                      <a:cubicBezTo>
                        <a:pt x="24" y="6"/>
                        <a:pt x="23" y="6"/>
                        <a:pt x="22" y="6"/>
                      </a:cubicBezTo>
                      <a:cubicBezTo>
                        <a:pt x="21" y="4"/>
                        <a:pt x="19" y="3"/>
                        <a:pt x="17" y="2"/>
                      </a:cubicBezTo>
                      <a:cubicBezTo>
                        <a:pt x="14" y="0"/>
                        <a:pt x="8" y="1"/>
                        <a:pt x="7" y="6"/>
                      </a:cubicBezTo>
                      <a:cubicBezTo>
                        <a:pt x="7" y="6"/>
                        <a:pt x="7" y="6"/>
                        <a:pt x="7" y="7"/>
                      </a:cubicBezTo>
                      <a:cubicBezTo>
                        <a:pt x="6" y="7"/>
                        <a:pt x="6" y="8"/>
                        <a:pt x="5" y="8"/>
                      </a:cubicBezTo>
                      <a:cubicBezTo>
                        <a:pt x="0" y="13"/>
                        <a:pt x="0" y="20"/>
                        <a:pt x="5" y="25"/>
                      </a:cubicBezTo>
                      <a:cubicBezTo>
                        <a:pt x="5" y="26"/>
                        <a:pt x="5" y="26"/>
                        <a:pt x="6" y="27"/>
                      </a:cubicBezTo>
                      <a:cubicBezTo>
                        <a:pt x="6" y="29"/>
                        <a:pt x="7" y="30"/>
                        <a:pt x="9" y="31"/>
                      </a:cubicBezTo>
                      <a:cubicBezTo>
                        <a:pt x="10" y="31"/>
                        <a:pt x="11" y="31"/>
                        <a:pt x="10" y="30"/>
                      </a:cubicBezTo>
                      <a:cubicBezTo>
                        <a:pt x="10" y="30"/>
                        <a:pt x="10" y="30"/>
                        <a:pt x="10" y="29"/>
                      </a:cubicBezTo>
                      <a:cubicBezTo>
                        <a:pt x="11" y="30"/>
                        <a:pt x="13" y="30"/>
                        <a:pt x="14" y="29"/>
                      </a:cubicBezTo>
                      <a:cubicBezTo>
                        <a:pt x="17" y="29"/>
                        <a:pt x="19" y="28"/>
                        <a:pt x="21" y="26"/>
                      </a:cubicBezTo>
                      <a:cubicBezTo>
                        <a:pt x="22" y="26"/>
                        <a:pt x="22" y="25"/>
                        <a:pt x="23" y="25"/>
                      </a:cubicBezTo>
                      <a:cubicBezTo>
                        <a:pt x="26" y="25"/>
                        <a:pt x="28" y="23"/>
                        <a:pt x="29" y="20"/>
                      </a:cubicBezTo>
                      <a:cubicBezTo>
                        <a:pt x="29" y="18"/>
                        <a:pt x="30" y="17"/>
                        <a:pt x="30" y="15"/>
                      </a:cubicBezTo>
                      <a:cubicBezTo>
                        <a:pt x="31" y="11"/>
                        <a:pt x="29" y="8"/>
                        <a:pt x="25" y="7"/>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824"/>
                <p:cNvSpPr/>
                <p:nvPr userDrawn="1"/>
              </p:nvSpPr>
              <p:spPr bwMode="auto">
                <a:xfrm>
                  <a:off x="5042" y="748"/>
                  <a:ext cx="35" cy="31"/>
                </a:xfrm>
                <a:custGeom>
                  <a:avLst/>
                  <a:gdLst>
                    <a:gd name="T0" fmla="*/ 28 w 30"/>
                    <a:gd name="T1" fmla="*/ 3 h 27"/>
                    <a:gd name="T2" fmla="*/ 15 w 30"/>
                    <a:gd name="T3" fmla="*/ 0 h 27"/>
                    <a:gd name="T4" fmla="*/ 5 w 30"/>
                    <a:gd name="T5" fmla="*/ 7 h 27"/>
                    <a:gd name="T6" fmla="*/ 13 w 30"/>
                    <a:gd name="T7" fmla="*/ 26 h 27"/>
                    <a:gd name="T8" fmla="*/ 25 w 30"/>
                    <a:gd name="T9" fmla="*/ 20 h 27"/>
                    <a:gd name="T10" fmla="*/ 30 w 30"/>
                    <a:gd name="T11" fmla="*/ 14 h 27"/>
                    <a:gd name="T12" fmla="*/ 28 w 30"/>
                    <a:gd name="T13" fmla="*/ 9 h 27"/>
                    <a:gd name="T14" fmla="*/ 28 w 30"/>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7">
                      <a:moveTo>
                        <a:pt x="28" y="3"/>
                      </a:moveTo>
                      <a:cubicBezTo>
                        <a:pt x="24" y="1"/>
                        <a:pt x="20" y="0"/>
                        <a:pt x="15" y="0"/>
                      </a:cubicBezTo>
                      <a:cubicBezTo>
                        <a:pt x="11" y="1"/>
                        <a:pt x="8" y="4"/>
                        <a:pt x="5" y="7"/>
                      </a:cubicBezTo>
                      <a:cubicBezTo>
                        <a:pt x="0" y="15"/>
                        <a:pt x="4" y="25"/>
                        <a:pt x="13" y="26"/>
                      </a:cubicBezTo>
                      <a:cubicBezTo>
                        <a:pt x="18" y="27"/>
                        <a:pt x="23" y="24"/>
                        <a:pt x="25" y="20"/>
                      </a:cubicBezTo>
                      <a:cubicBezTo>
                        <a:pt x="28" y="19"/>
                        <a:pt x="30" y="17"/>
                        <a:pt x="30" y="14"/>
                      </a:cubicBezTo>
                      <a:cubicBezTo>
                        <a:pt x="30" y="12"/>
                        <a:pt x="29" y="10"/>
                        <a:pt x="28" y="9"/>
                      </a:cubicBezTo>
                      <a:cubicBezTo>
                        <a:pt x="30" y="7"/>
                        <a:pt x="30" y="4"/>
                        <a:pt x="28" y="3"/>
                      </a:cubicBezTo>
                      <a:close/>
                    </a:path>
                  </a:pathLst>
                </a:custGeom>
                <a:solidFill>
                  <a:srgbClr val="7C7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825"/>
                <p:cNvSpPr/>
                <p:nvPr userDrawn="1"/>
              </p:nvSpPr>
              <p:spPr bwMode="auto">
                <a:xfrm>
                  <a:off x="5577" y="327"/>
                  <a:ext cx="35" cy="35"/>
                </a:xfrm>
                <a:custGeom>
                  <a:avLst/>
                  <a:gdLst>
                    <a:gd name="T0" fmla="*/ 28 w 30"/>
                    <a:gd name="T1" fmla="*/ 19 h 30"/>
                    <a:gd name="T2" fmla="*/ 28 w 30"/>
                    <a:gd name="T3" fmla="*/ 19 h 30"/>
                    <a:gd name="T4" fmla="*/ 27 w 30"/>
                    <a:gd name="T5" fmla="*/ 16 h 30"/>
                    <a:gd name="T6" fmla="*/ 27 w 30"/>
                    <a:gd name="T7" fmla="*/ 12 h 30"/>
                    <a:gd name="T8" fmla="*/ 26 w 30"/>
                    <a:gd name="T9" fmla="*/ 10 h 30"/>
                    <a:gd name="T10" fmla="*/ 22 w 30"/>
                    <a:gd name="T11" fmla="*/ 6 h 30"/>
                    <a:gd name="T12" fmla="*/ 3 w 30"/>
                    <a:gd name="T13" fmla="*/ 12 h 30"/>
                    <a:gd name="T14" fmla="*/ 2 w 30"/>
                    <a:gd name="T15" fmla="*/ 15 h 30"/>
                    <a:gd name="T16" fmla="*/ 1 w 30"/>
                    <a:gd name="T17" fmla="*/ 23 h 30"/>
                    <a:gd name="T18" fmla="*/ 7 w 30"/>
                    <a:gd name="T19" fmla="*/ 27 h 30"/>
                    <a:gd name="T20" fmla="*/ 10 w 30"/>
                    <a:gd name="T21" fmla="*/ 29 h 30"/>
                    <a:gd name="T22" fmla="*/ 19 w 30"/>
                    <a:gd name="T23" fmla="*/ 28 h 30"/>
                    <a:gd name="T24" fmla="*/ 22 w 30"/>
                    <a:gd name="T25" fmla="*/ 28 h 30"/>
                    <a:gd name="T26" fmla="*/ 28 w 30"/>
                    <a:gd name="T27" fmla="*/ 25 h 30"/>
                    <a:gd name="T28" fmla="*/ 28 w 30"/>
                    <a:gd name="T2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28" y="19"/>
                      </a:moveTo>
                      <a:cubicBezTo>
                        <a:pt x="28" y="19"/>
                        <a:pt x="28" y="19"/>
                        <a:pt x="28" y="19"/>
                      </a:cubicBezTo>
                      <a:cubicBezTo>
                        <a:pt x="28" y="18"/>
                        <a:pt x="28" y="17"/>
                        <a:pt x="27" y="16"/>
                      </a:cubicBezTo>
                      <a:cubicBezTo>
                        <a:pt x="27" y="15"/>
                        <a:pt x="27" y="13"/>
                        <a:pt x="27" y="12"/>
                      </a:cubicBezTo>
                      <a:cubicBezTo>
                        <a:pt x="27" y="11"/>
                        <a:pt x="26" y="10"/>
                        <a:pt x="26" y="10"/>
                      </a:cubicBezTo>
                      <a:cubicBezTo>
                        <a:pt x="25" y="8"/>
                        <a:pt x="24" y="7"/>
                        <a:pt x="22" y="6"/>
                      </a:cubicBezTo>
                      <a:cubicBezTo>
                        <a:pt x="16" y="0"/>
                        <a:pt x="6" y="4"/>
                        <a:pt x="3" y="12"/>
                      </a:cubicBezTo>
                      <a:cubicBezTo>
                        <a:pt x="2" y="13"/>
                        <a:pt x="2" y="14"/>
                        <a:pt x="2" y="15"/>
                      </a:cubicBezTo>
                      <a:cubicBezTo>
                        <a:pt x="1" y="18"/>
                        <a:pt x="0" y="20"/>
                        <a:pt x="1" y="23"/>
                      </a:cubicBezTo>
                      <a:cubicBezTo>
                        <a:pt x="2" y="26"/>
                        <a:pt x="5" y="27"/>
                        <a:pt x="7" y="27"/>
                      </a:cubicBezTo>
                      <a:cubicBezTo>
                        <a:pt x="8" y="28"/>
                        <a:pt x="9" y="28"/>
                        <a:pt x="10" y="29"/>
                      </a:cubicBezTo>
                      <a:cubicBezTo>
                        <a:pt x="13" y="30"/>
                        <a:pt x="16" y="29"/>
                        <a:pt x="19" y="28"/>
                      </a:cubicBezTo>
                      <a:cubicBezTo>
                        <a:pt x="20" y="29"/>
                        <a:pt x="21" y="29"/>
                        <a:pt x="22" y="28"/>
                      </a:cubicBezTo>
                      <a:cubicBezTo>
                        <a:pt x="24" y="27"/>
                        <a:pt x="26" y="26"/>
                        <a:pt x="28" y="25"/>
                      </a:cubicBezTo>
                      <a:cubicBezTo>
                        <a:pt x="30" y="23"/>
                        <a:pt x="30" y="20"/>
                        <a:pt x="28" y="19"/>
                      </a:cubicBez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826"/>
                <p:cNvSpPr>
                  <a:spLocks noEditPoints="1"/>
                </p:cNvSpPr>
                <p:nvPr userDrawn="1"/>
              </p:nvSpPr>
              <p:spPr bwMode="auto">
                <a:xfrm>
                  <a:off x="5047" y="747"/>
                  <a:ext cx="34" cy="29"/>
                </a:xfrm>
                <a:custGeom>
                  <a:avLst/>
                  <a:gdLst>
                    <a:gd name="T0" fmla="*/ 28 w 30"/>
                    <a:gd name="T1" fmla="*/ 2 h 25"/>
                    <a:gd name="T2" fmla="*/ 19 w 30"/>
                    <a:gd name="T3" fmla="*/ 5 h 25"/>
                    <a:gd name="T4" fmla="*/ 18 w 30"/>
                    <a:gd name="T5" fmla="*/ 5 h 25"/>
                    <a:gd name="T6" fmla="*/ 18 w 30"/>
                    <a:gd name="T7" fmla="*/ 5 h 25"/>
                    <a:gd name="T8" fmla="*/ 3 w 30"/>
                    <a:gd name="T9" fmla="*/ 17 h 25"/>
                    <a:gd name="T10" fmla="*/ 7 w 30"/>
                    <a:gd name="T11" fmla="*/ 21 h 25"/>
                    <a:gd name="T12" fmla="*/ 7 w 30"/>
                    <a:gd name="T13" fmla="*/ 24 h 25"/>
                    <a:gd name="T14" fmla="*/ 9 w 30"/>
                    <a:gd name="T15" fmla="*/ 25 h 25"/>
                    <a:gd name="T16" fmla="*/ 19 w 30"/>
                    <a:gd name="T17" fmla="*/ 21 h 25"/>
                    <a:gd name="T18" fmla="*/ 23 w 30"/>
                    <a:gd name="T19" fmla="*/ 19 h 25"/>
                    <a:gd name="T20" fmla="*/ 28 w 30"/>
                    <a:gd name="T21" fmla="*/ 13 h 25"/>
                    <a:gd name="T22" fmla="*/ 23 w 30"/>
                    <a:gd name="T23" fmla="*/ 6 h 25"/>
                    <a:gd name="T24" fmla="*/ 29 w 30"/>
                    <a:gd name="T25" fmla="*/ 3 h 25"/>
                    <a:gd name="T26" fmla="*/ 28 w 30"/>
                    <a:gd name="T27" fmla="*/ 2 h 25"/>
                    <a:gd name="T28" fmla="*/ 20 w 30"/>
                    <a:gd name="T29" fmla="*/ 15 h 25"/>
                    <a:gd name="T30" fmla="*/ 18 w 30"/>
                    <a:gd name="T31" fmla="*/ 18 h 25"/>
                    <a:gd name="T32" fmla="*/ 9 w 30"/>
                    <a:gd name="T33" fmla="*/ 19 h 25"/>
                    <a:gd name="T34" fmla="*/ 15 w 30"/>
                    <a:gd name="T35" fmla="*/ 7 h 25"/>
                    <a:gd name="T36" fmla="*/ 15 w 30"/>
                    <a:gd name="T37" fmla="*/ 7 h 25"/>
                    <a:gd name="T38" fmla="*/ 16 w 30"/>
                    <a:gd name="T39" fmla="*/ 7 h 25"/>
                    <a:gd name="T40" fmla="*/ 20 w 30"/>
                    <a:gd name="T41" fmla="*/ 15 h 25"/>
                    <a:gd name="T42" fmla="*/ 7 w 30"/>
                    <a:gd name="T43" fmla="*/ 9 h 25"/>
                    <a:gd name="T44" fmla="*/ 14 w 30"/>
                    <a:gd name="T45" fmla="*/ 6 h 25"/>
                    <a:gd name="T46" fmla="*/ 6 w 30"/>
                    <a:gd name="T47" fmla="*/ 17 h 25"/>
                    <a:gd name="T48" fmla="*/ 7 w 30"/>
                    <a:gd name="T49" fmla="*/ 9 h 25"/>
                    <a:gd name="T50" fmla="*/ 25 w 30"/>
                    <a:gd name="T51" fmla="*/ 13 h 25"/>
                    <a:gd name="T52" fmla="*/ 22 w 30"/>
                    <a:gd name="T53" fmla="*/ 17 h 25"/>
                    <a:gd name="T54" fmla="*/ 22 w 30"/>
                    <a:gd name="T55" fmla="*/ 15 h 25"/>
                    <a:gd name="T56" fmla="*/ 21 w 30"/>
                    <a:gd name="T57" fmla="*/ 9 h 25"/>
                    <a:gd name="T58" fmla="*/ 25 w 30"/>
                    <a:gd name="T5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5">
                      <a:moveTo>
                        <a:pt x="28" y="2"/>
                      </a:moveTo>
                      <a:cubicBezTo>
                        <a:pt x="25" y="2"/>
                        <a:pt x="22" y="5"/>
                        <a:pt x="19" y="5"/>
                      </a:cubicBezTo>
                      <a:cubicBezTo>
                        <a:pt x="19" y="5"/>
                        <a:pt x="19" y="5"/>
                        <a:pt x="18" y="5"/>
                      </a:cubicBezTo>
                      <a:cubicBezTo>
                        <a:pt x="18" y="5"/>
                        <a:pt x="18" y="5"/>
                        <a:pt x="18" y="5"/>
                      </a:cubicBezTo>
                      <a:cubicBezTo>
                        <a:pt x="10" y="0"/>
                        <a:pt x="0" y="8"/>
                        <a:pt x="3" y="17"/>
                      </a:cubicBezTo>
                      <a:cubicBezTo>
                        <a:pt x="4" y="19"/>
                        <a:pt x="5" y="20"/>
                        <a:pt x="7" y="21"/>
                      </a:cubicBezTo>
                      <a:cubicBezTo>
                        <a:pt x="7" y="22"/>
                        <a:pt x="7" y="23"/>
                        <a:pt x="7" y="24"/>
                      </a:cubicBezTo>
                      <a:cubicBezTo>
                        <a:pt x="8" y="25"/>
                        <a:pt x="8" y="25"/>
                        <a:pt x="9" y="25"/>
                      </a:cubicBezTo>
                      <a:cubicBezTo>
                        <a:pt x="12" y="24"/>
                        <a:pt x="16" y="23"/>
                        <a:pt x="19" y="21"/>
                      </a:cubicBezTo>
                      <a:cubicBezTo>
                        <a:pt x="20" y="20"/>
                        <a:pt x="22" y="20"/>
                        <a:pt x="23" y="19"/>
                      </a:cubicBezTo>
                      <a:cubicBezTo>
                        <a:pt x="25" y="18"/>
                        <a:pt x="28" y="16"/>
                        <a:pt x="28" y="13"/>
                      </a:cubicBezTo>
                      <a:cubicBezTo>
                        <a:pt x="28" y="10"/>
                        <a:pt x="26" y="8"/>
                        <a:pt x="23" y="6"/>
                      </a:cubicBezTo>
                      <a:cubicBezTo>
                        <a:pt x="25" y="5"/>
                        <a:pt x="27" y="4"/>
                        <a:pt x="29" y="3"/>
                      </a:cubicBezTo>
                      <a:cubicBezTo>
                        <a:pt x="30" y="3"/>
                        <a:pt x="29" y="2"/>
                        <a:pt x="28" y="2"/>
                      </a:cubicBezTo>
                      <a:close/>
                      <a:moveTo>
                        <a:pt x="20" y="15"/>
                      </a:moveTo>
                      <a:cubicBezTo>
                        <a:pt x="20" y="16"/>
                        <a:pt x="19" y="17"/>
                        <a:pt x="18" y="18"/>
                      </a:cubicBezTo>
                      <a:cubicBezTo>
                        <a:pt x="15" y="19"/>
                        <a:pt x="11" y="20"/>
                        <a:pt x="9" y="19"/>
                      </a:cubicBezTo>
                      <a:cubicBezTo>
                        <a:pt x="9" y="14"/>
                        <a:pt x="11" y="10"/>
                        <a:pt x="15" y="7"/>
                      </a:cubicBezTo>
                      <a:cubicBezTo>
                        <a:pt x="15" y="7"/>
                        <a:pt x="15" y="7"/>
                        <a:pt x="15" y="7"/>
                      </a:cubicBezTo>
                      <a:cubicBezTo>
                        <a:pt x="16" y="7"/>
                        <a:pt x="16" y="7"/>
                        <a:pt x="16" y="7"/>
                      </a:cubicBezTo>
                      <a:cubicBezTo>
                        <a:pt x="19" y="8"/>
                        <a:pt x="21" y="11"/>
                        <a:pt x="20" y="15"/>
                      </a:cubicBezTo>
                      <a:close/>
                      <a:moveTo>
                        <a:pt x="7" y="9"/>
                      </a:moveTo>
                      <a:cubicBezTo>
                        <a:pt x="9" y="7"/>
                        <a:pt x="11" y="6"/>
                        <a:pt x="14" y="6"/>
                      </a:cubicBezTo>
                      <a:cubicBezTo>
                        <a:pt x="10" y="9"/>
                        <a:pt x="7" y="13"/>
                        <a:pt x="6" y="17"/>
                      </a:cubicBezTo>
                      <a:cubicBezTo>
                        <a:pt x="4" y="15"/>
                        <a:pt x="6" y="11"/>
                        <a:pt x="7" y="9"/>
                      </a:cubicBezTo>
                      <a:close/>
                      <a:moveTo>
                        <a:pt x="25" y="13"/>
                      </a:moveTo>
                      <a:cubicBezTo>
                        <a:pt x="26" y="14"/>
                        <a:pt x="23" y="16"/>
                        <a:pt x="22" y="17"/>
                      </a:cubicBezTo>
                      <a:cubicBezTo>
                        <a:pt x="22" y="16"/>
                        <a:pt x="22" y="16"/>
                        <a:pt x="22" y="15"/>
                      </a:cubicBezTo>
                      <a:cubicBezTo>
                        <a:pt x="23" y="13"/>
                        <a:pt x="22" y="11"/>
                        <a:pt x="21" y="9"/>
                      </a:cubicBezTo>
                      <a:cubicBezTo>
                        <a:pt x="23" y="10"/>
                        <a:pt x="25" y="11"/>
                        <a:pt x="25" y="13"/>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827"/>
                <p:cNvSpPr/>
                <p:nvPr userDrawn="1"/>
              </p:nvSpPr>
              <p:spPr bwMode="auto">
                <a:xfrm>
                  <a:off x="5586" y="342"/>
                  <a:ext cx="21" cy="13"/>
                </a:xfrm>
                <a:custGeom>
                  <a:avLst/>
                  <a:gdLst>
                    <a:gd name="T0" fmla="*/ 17 w 18"/>
                    <a:gd name="T1" fmla="*/ 0 h 11"/>
                    <a:gd name="T2" fmla="*/ 9 w 18"/>
                    <a:gd name="T3" fmla="*/ 2 h 11"/>
                    <a:gd name="T4" fmla="*/ 5 w 18"/>
                    <a:gd name="T5" fmla="*/ 6 h 11"/>
                    <a:gd name="T6" fmla="*/ 5 w 18"/>
                    <a:gd name="T7" fmla="*/ 6 h 11"/>
                    <a:gd name="T8" fmla="*/ 5 w 18"/>
                    <a:gd name="T9" fmla="*/ 6 h 11"/>
                    <a:gd name="T10" fmla="*/ 4 w 18"/>
                    <a:gd name="T11" fmla="*/ 6 h 11"/>
                    <a:gd name="T12" fmla="*/ 4 w 18"/>
                    <a:gd name="T13" fmla="*/ 6 h 11"/>
                    <a:gd name="T14" fmla="*/ 4 w 18"/>
                    <a:gd name="T15" fmla="*/ 6 h 11"/>
                    <a:gd name="T16" fmla="*/ 4 w 18"/>
                    <a:gd name="T17" fmla="*/ 7 h 11"/>
                    <a:gd name="T18" fmla="*/ 1 w 18"/>
                    <a:gd name="T19" fmla="*/ 9 h 11"/>
                    <a:gd name="T20" fmla="*/ 1 w 18"/>
                    <a:gd name="T21" fmla="*/ 9 h 11"/>
                    <a:gd name="T22" fmla="*/ 1 w 18"/>
                    <a:gd name="T23" fmla="*/ 9 h 11"/>
                    <a:gd name="T24" fmla="*/ 1 w 18"/>
                    <a:gd name="T25" fmla="*/ 9 h 11"/>
                    <a:gd name="T26" fmla="*/ 1 w 18"/>
                    <a:gd name="T27" fmla="*/ 11 h 11"/>
                    <a:gd name="T28" fmla="*/ 4 w 18"/>
                    <a:gd name="T29" fmla="*/ 9 h 11"/>
                    <a:gd name="T30" fmla="*/ 6 w 18"/>
                    <a:gd name="T31" fmla="*/ 10 h 11"/>
                    <a:gd name="T32" fmla="*/ 15 w 18"/>
                    <a:gd name="T33" fmla="*/ 2 h 11"/>
                    <a:gd name="T34" fmla="*/ 16 w 18"/>
                    <a:gd name="T35" fmla="*/ 2 h 11"/>
                    <a:gd name="T36" fmla="*/ 17 w 18"/>
                    <a:gd name="T37" fmla="*/ 2 h 11"/>
                    <a:gd name="T38" fmla="*/ 17 w 18"/>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1">
                      <a:moveTo>
                        <a:pt x="17" y="0"/>
                      </a:moveTo>
                      <a:cubicBezTo>
                        <a:pt x="14" y="1"/>
                        <a:pt x="11" y="0"/>
                        <a:pt x="9" y="2"/>
                      </a:cubicBezTo>
                      <a:cubicBezTo>
                        <a:pt x="7" y="2"/>
                        <a:pt x="6" y="4"/>
                        <a:pt x="5" y="6"/>
                      </a:cubicBezTo>
                      <a:cubicBezTo>
                        <a:pt x="5" y="6"/>
                        <a:pt x="5" y="6"/>
                        <a:pt x="5" y="6"/>
                      </a:cubicBezTo>
                      <a:cubicBezTo>
                        <a:pt x="5" y="6"/>
                        <a:pt x="5" y="6"/>
                        <a:pt x="5" y="6"/>
                      </a:cubicBezTo>
                      <a:cubicBezTo>
                        <a:pt x="5" y="6"/>
                        <a:pt x="5" y="6"/>
                        <a:pt x="4" y="6"/>
                      </a:cubicBezTo>
                      <a:cubicBezTo>
                        <a:pt x="4" y="6"/>
                        <a:pt x="4" y="6"/>
                        <a:pt x="4" y="6"/>
                      </a:cubicBezTo>
                      <a:cubicBezTo>
                        <a:pt x="5" y="6"/>
                        <a:pt x="5" y="6"/>
                        <a:pt x="4" y="6"/>
                      </a:cubicBezTo>
                      <a:cubicBezTo>
                        <a:pt x="4" y="7"/>
                        <a:pt x="4" y="7"/>
                        <a:pt x="4" y="7"/>
                      </a:cubicBezTo>
                      <a:cubicBezTo>
                        <a:pt x="3" y="7"/>
                        <a:pt x="2" y="8"/>
                        <a:pt x="1" y="9"/>
                      </a:cubicBezTo>
                      <a:cubicBezTo>
                        <a:pt x="1" y="9"/>
                        <a:pt x="1" y="9"/>
                        <a:pt x="1" y="9"/>
                      </a:cubicBezTo>
                      <a:cubicBezTo>
                        <a:pt x="1" y="9"/>
                        <a:pt x="1" y="9"/>
                        <a:pt x="1" y="9"/>
                      </a:cubicBezTo>
                      <a:cubicBezTo>
                        <a:pt x="1" y="9"/>
                        <a:pt x="1" y="9"/>
                        <a:pt x="1" y="9"/>
                      </a:cubicBezTo>
                      <a:cubicBezTo>
                        <a:pt x="0" y="10"/>
                        <a:pt x="1" y="11"/>
                        <a:pt x="1" y="11"/>
                      </a:cubicBezTo>
                      <a:cubicBezTo>
                        <a:pt x="2" y="11"/>
                        <a:pt x="3" y="10"/>
                        <a:pt x="4" y="9"/>
                      </a:cubicBezTo>
                      <a:cubicBezTo>
                        <a:pt x="5" y="10"/>
                        <a:pt x="5" y="10"/>
                        <a:pt x="6" y="10"/>
                      </a:cubicBezTo>
                      <a:cubicBezTo>
                        <a:pt x="9" y="7"/>
                        <a:pt x="12" y="5"/>
                        <a:pt x="15" y="2"/>
                      </a:cubicBezTo>
                      <a:cubicBezTo>
                        <a:pt x="16" y="2"/>
                        <a:pt x="16" y="2"/>
                        <a:pt x="16" y="2"/>
                      </a:cubicBezTo>
                      <a:cubicBezTo>
                        <a:pt x="16" y="2"/>
                        <a:pt x="17" y="2"/>
                        <a:pt x="17" y="2"/>
                      </a:cubicBezTo>
                      <a:cubicBezTo>
                        <a:pt x="18" y="1"/>
                        <a:pt x="18" y="0"/>
                        <a:pt x="17" y="0"/>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2" name="Freeform 829"/>
              <p:cNvSpPr/>
              <p:nvPr userDrawn="1"/>
            </p:nvSpPr>
            <p:spPr bwMode="auto">
              <a:xfrm>
                <a:off x="8869363" y="5588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830"/>
              <p:cNvSpPr>
                <a:spLocks noEditPoints="1"/>
              </p:cNvSpPr>
              <p:nvPr userDrawn="1"/>
            </p:nvSpPr>
            <p:spPr bwMode="auto">
              <a:xfrm>
                <a:off x="7773988" y="1016001"/>
                <a:ext cx="66675" cy="49213"/>
              </a:xfrm>
              <a:custGeom>
                <a:avLst/>
                <a:gdLst>
                  <a:gd name="T0" fmla="*/ 25 w 37"/>
                  <a:gd name="T1" fmla="*/ 2 h 27"/>
                  <a:gd name="T2" fmla="*/ 4 w 37"/>
                  <a:gd name="T3" fmla="*/ 16 h 27"/>
                  <a:gd name="T4" fmla="*/ 5 w 37"/>
                  <a:gd name="T5" fmla="*/ 17 h 27"/>
                  <a:gd name="T6" fmla="*/ 7 w 37"/>
                  <a:gd name="T7" fmla="*/ 19 h 27"/>
                  <a:gd name="T8" fmla="*/ 34 w 37"/>
                  <a:gd name="T9" fmla="*/ 17 h 27"/>
                  <a:gd name="T10" fmla="*/ 37 w 37"/>
                  <a:gd name="T11" fmla="*/ 3 h 27"/>
                  <a:gd name="T12" fmla="*/ 21 w 37"/>
                  <a:gd name="T13" fmla="*/ 14 h 27"/>
                  <a:gd name="T14" fmla="*/ 19 w 37"/>
                  <a:gd name="T15" fmla="*/ 14 h 27"/>
                  <a:gd name="T16" fmla="*/ 21 w 37"/>
                  <a:gd name="T17" fmla="*/ 14 h 27"/>
                  <a:gd name="T18" fmla="*/ 30 w 37"/>
                  <a:gd name="T19" fmla="*/ 12 h 27"/>
                  <a:gd name="T20" fmla="*/ 27 w 37"/>
                  <a:gd name="T21" fmla="*/ 17 h 27"/>
                  <a:gd name="T22" fmla="*/ 13 w 37"/>
                  <a:gd name="T23" fmla="*/ 11 h 27"/>
                  <a:gd name="T24" fmla="*/ 13 w 37"/>
                  <a:gd name="T25" fmla="*/ 9 h 27"/>
                  <a:gd name="T26" fmla="*/ 13 w 37"/>
                  <a:gd name="T27" fmla="*/ 11 h 27"/>
                  <a:gd name="T28" fmla="*/ 23 w 37"/>
                  <a:gd name="T29" fmla="*/ 5 h 27"/>
                  <a:gd name="T30" fmla="*/ 16 w 37"/>
                  <a:gd name="T31" fmla="*/ 6 h 27"/>
                  <a:gd name="T32" fmla="*/ 32 w 37"/>
                  <a:gd name="T33" fmla="*/ 7 h 27"/>
                  <a:gd name="T34" fmla="*/ 18 w 37"/>
                  <a:gd name="T35" fmla="*/ 2 h 27"/>
                  <a:gd name="T36" fmla="*/ 12 w 37"/>
                  <a:gd name="T37" fmla="*/ 7 h 27"/>
                  <a:gd name="T38" fmla="*/ 11 w 37"/>
                  <a:gd name="T39" fmla="*/ 5 h 27"/>
                  <a:gd name="T40" fmla="*/ 6 w 37"/>
                  <a:gd name="T41" fmla="*/ 12 h 27"/>
                  <a:gd name="T42" fmla="*/ 4 w 37"/>
                  <a:gd name="T43" fmla="*/ 12 h 27"/>
                  <a:gd name="T44" fmla="*/ 18 w 37"/>
                  <a:gd name="T45" fmla="*/ 2 h 27"/>
                  <a:gd name="T46" fmla="*/ 17 w 37"/>
                  <a:gd name="T47" fmla="*/ 21 h 27"/>
                  <a:gd name="T48" fmla="*/ 18 w 37"/>
                  <a:gd name="T49" fmla="*/ 22 h 27"/>
                  <a:gd name="T50" fmla="*/ 30 w 37"/>
                  <a:gd name="T51" fmla="*/ 19 h 27"/>
                  <a:gd name="T52" fmla="*/ 29 w 37"/>
                  <a:gd name="T53" fmla="*/ 18 h 27"/>
                  <a:gd name="T54" fmla="*/ 34 w 37"/>
                  <a:gd name="T55" fmla="*/ 11 h 27"/>
                  <a:gd name="T56" fmla="*/ 32 w 37"/>
                  <a:gd name="T57" fmla="*/ 9 h 27"/>
                  <a:gd name="T58" fmla="*/ 33 w 37"/>
                  <a:gd name="T59" fmla="*/ 9 h 27"/>
                  <a:gd name="T60" fmla="*/ 33 w 37"/>
                  <a:gd name="T61" fmla="*/ 6 h 27"/>
                  <a:gd name="T62" fmla="*/ 32 w 37"/>
                  <a:gd name="T6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27">
                    <a:moveTo>
                      <a:pt x="36" y="1"/>
                    </a:moveTo>
                    <a:cubicBezTo>
                      <a:pt x="33" y="1"/>
                      <a:pt x="29" y="1"/>
                      <a:pt x="25" y="2"/>
                    </a:cubicBezTo>
                    <a:cubicBezTo>
                      <a:pt x="19" y="0"/>
                      <a:pt x="12" y="0"/>
                      <a:pt x="6" y="3"/>
                    </a:cubicBezTo>
                    <a:cubicBezTo>
                      <a:pt x="2" y="5"/>
                      <a:pt x="0" y="12"/>
                      <a:pt x="4" y="16"/>
                    </a:cubicBezTo>
                    <a:cubicBezTo>
                      <a:pt x="4" y="16"/>
                      <a:pt x="4" y="16"/>
                      <a:pt x="4" y="16"/>
                    </a:cubicBezTo>
                    <a:cubicBezTo>
                      <a:pt x="4" y="17"/>
                      <a:pt x="4" y="17"/>
                      <a:pt x="5" y="17"/>
                    </a:cubicBezTo>
                    <a:cubicBezTo>
                      <a:pt x="5" y="17"/>
                      <a:pt x="5" y="17"/>
                      <a:pt x="6" y="17"/>
                    </a:cubicBezTo>
                    <a:cubicBezTo>
                      <a:pt x="6" y="18"/>
                      <a:pt x="7" y="18"/>
                      <a:pt x="7" y="19"/>
                    </a:cubicBezTo>
                    <a:cubicBezTo>
                      <a:pt x="9" y="27"/>
                      <a:pt x="17" y="26"/>
                      <a:pt x="23" y="22"/>
                    </a:cubicBezTo>
                    <a:cubicBezTo>
                      <a:pt x="28" y="22"/>
                      <a:pt x="32" y="21"/>
                      <a:pt x="34" y="17"/>
                    </a:cubicBezTo>
                    <a:cubicBezTo>
                      <a:pt x="36" y="14"/>
                      <a:pt x="36" y="10"/>
                      <a:pt x="34" y="8"/>
                    </a:cubicBezTo>
                    <a:cubicBezTo>
                      <a:pt x="35" y="6"/>
                      <a:pt x="36" y="5"/>
                      <a:pt x="37" y="3"/>
                    </a:cubicBezTo>
                    <a:cubicBezTo>
                      <a:pt x="37" y="2"/>
                      <a:pt x="37" y="2"/>
                      <a:pt x="36" y="1"/>
                    </a:cubicBezTo>
                    <a:close/>
                    <a:moveTo>
                      <a:pt x="21" y="14"/>
                    </a:moveTo>
                    <a:cubicBezTo>
                      <a:pt x="21" y="14"/>
                      <a:pt x="21" y="14"/>
                      <a:pt x="20" y="14"/>
                    </a:cubicBezTo>
                    <a:cubicBezTo>
                      <a:pt x="20" y="14"/>
                      <a:pt x="20" y="14"/>
                      <a:pt x="19" y="14"/>
                    </a:cubicBezTo>
                    <a:cubicBezTo>
                      <a:pt x="20" y="12"/>
                      <a:pt x="21" y="12"/>
                      <a:pt x="22" y="11"/>
                    </a:cubicBezTo>
                    <a:cubicBezTo>
                      <a:pt x="22" y="12"/>
                      <a:pt x="22" y="13"/>
                      <a:pt x="21" y="14"/>
                    </a:cubicBezTo>
                    <a:close/>
                    <a:moveTo>
                      <a:pt x="26" y="17"/>
                    </a:moveTo>
                    <a:cubicBezTo>
                      <a:pt x="28" y="15"/>
                      <a:pt x="29" y="14"/>
                      <a:pt x="30" y="12"/>
                    </a:cubicBezTo>
                    <a:cubicBezTo>
                      <a:pt x="30" y="13"/>
                      <a:pt x="30" y="14"/>
                      <a:pt x="29" y="15"/>
                    </a:cubicBezTo>
                    <a:cubicBezTo>
                      <a:pt x="29" y="16"/>
                      <a:pt x="28" y="16"/>
                      <a:pt x="27" y="17"/>
                    </a:cubicBezTo>
                    <a:cubicBezTo>
                      <a:pt x="27" y="17"/>
                      <a:pt x="26" y="17"/>
                      <a:pt x="26" y="17"/>
                    </a:cubicBezTo>
                    <a:close/>
                    <a:moveTo>
                      <a:pt x="13" y="11"/>
                    </a:moveTo>
                    <a:cubicBezTo>
                      <a:pt x="13" y="11"/>
                      <a:pt x="13" y="11"/>
                      <a:pt x="13" y="11"/>
                    </a:cubicBezTo>
                    <a:cubicBezTo>
                      <a:pt x="13" y="11"/>
                      <a:pt x="13" y="10"/>
                      <a:pt x="13" y="9"/>
                    </a:cubicBezTo>
                    <a:cubicBezTo>
                      <a:pt x="13" y="9"/>
                      <a:pt x="14" y="9"/>
                      <a:pt x="15" y="8"/>
                    </a:cubicBezTo>
                    <a:cubicBezTo>
                      <a:pt x="14" y="9"/>
                      <a:pt x="14" y="10"/>
                      <a:pt x="13" y="11"/>
                    </a:cubicBezTo>
                    <a:close/>
                    <a:moveTo>
                      <a:pt x="31" y="7"/>
                    </a:moveTo>
                    <a:cubicBezTo>
                      <a:pt x="29" y="5"/>
                      <a:pt x="26" y="5"/>
                      <a:pt x="23" y="5"/>
                    </a:cubicBezTo>
                    <a:cubicBezTo>
                      <a:pt x="21" y="5"/>
                      <a:pt x="20" y="5"/>
                      <a:pt x="19" y="6"/>
                    </a:cubicBezTo>
                    <a:cubicBezTo>
                      <a:pt x="18" y="6"/>
                      <a:pt x="17" y="6"/>
                      <a:pt x="16" y="6"/>
                    </a:cubicBezTo>
                    <a:cubicBezTo>
                      <a:pt x="19" y="5"/>
                      <a:pt x="23" y="4"/>
                      <a:pt x="25" y="4"/>
                    </a:cubicBezTo>
                    <a:cubicBezTo>
                      <a:pt x="28" y="4"/>
                      <a:pt x="30" y="5"/>
                      <a:pt x="32" y="7"/>
                    </a:cubicBezTo>
                    <a:cubicBezTo>
                      <a:pt x="31" y="7"/>
                      <a:pt x="31" y="7"/>
                      <a:pt x="31" y="7"/>
                    </a:cubicBezTo>
                    <a:close/>
                    <a:moveTo>
                      <a:pt x="18" y="2"/>
                    </a:moveTo>
                    <a:cubicBezTo>
                      <a:pt x="19" y="2"/>
                      <a:pt x="20" y="3"/>
                      <a:pt x="21" y="3"/>
                    </a:cubicBezTo>
                    <a:cubicBezTo>
                      <a:pt x="18" y="3"/>
                      <a:pt x="15" y="5"/>
                      <a:pt x="12" y="7"/>
                    </a:cubicBezTo>
                    <a:cubicBezTo>
                      <a:pt x="12" y="6"/>
                      <a:pt x="12" y="6"/>
                      <a:pt x="12" y="6"/>
                    </a:cubicBezTo>
                    <a:cubicBezTo>
                      <a:pt x="12" y="5"/>
                      <a:pt x="11" y="4"/>
                      <a:pt x="11" y="5"/>
                    </a:cubicBezTo>
                    <a:cubicBezTo>
                      <a:pt x="10" y="7"/>
                      <a:pt x="9" y="8"/>
                      <a:pt x="9" y="9"/>
                    </a:cubicBezTo>
                    <a:cubicBezTo>
                      <a:pt x="8" y="10"/>
                      <a:pt x="7" y="11"/>
                      <a:pt x="6" y="12"/>
                    </a:cubicBezTo>
                    <a:cubicBezTo>
                      <a:pt x="6" y="12"/>
                      <a:pt x="5" y="12"/>
                      <a:pt x="5" y="12"/>
                    </a:cubicBezTo>
                    <a:cubicBezTo>
                      <a:pt x="5" y="12"/>
                      <a:pt x="4" y="12"/>
                      <a:pt x="4" y="12"/>
                    </a:cubicBezTo>
                    <a:cubicBezTo>
                      <a:pt x="4" y="12"/>
                      <a:pt x="4" y="11"/>
                      <a:pt x="4" y="10"/>
                    </a:cubicBezTo>
                    <a:cubicBezTo>
                      <a:pt x="3" y="3"/>
                      <a:pt x="13" y="2"/>
                      <a:pt x="18" y="2"/>
                    </a:cubicBezTo>
                    <a:close/>
                    <a:moveTo>
                      <a:pt x="13" y="23"/>
                    </a:moveTo>
                    <a:cubicBezTo>
                      <a:pt x="15" y="22"/>
                      <a:pt x="16" y="22"/>
                      <a:pt x="17" y="21"/>
                    </a:cubicBezTo>
                    <a:cubicBezTo>
                      <a:pt x="18" y="21"/>
                      <a:pt x="19" y="22"/>
                      <a:pt x="20" y="22"/>
                    </a:cubicBezTo>
                    <a:cubicBezTo>
                      <a:pt x="19" y="22"/>
                      <a:pt x="19" y="22"/>
                      <a:pt x="18" y="22"/>
                    </a:cubicBezTo>
                    <a:cubicBezTo>
                      <a:pt x="17" y="23"/>
                      <a:pt x="15" y="23"/>
                      <a:pt x="13" y="23"/>
                    </a:cubicBezTo>
                    <a:close/>
                    <a:moveTo>
                      <a:pt x="30" y="19"/>
                    </a:moveTo>
                    <a:cubicBezTo>
                      <a:pt x="29" y="19"/>
                      <a:pt x="29" y="19"/>
                      <a:pt x="29" y="18"/>
                    </a:cubicBezTo>
                    <a:cubicBezTo>
                      <a:pt x="29" y="18"/>
                      <a:pt x="29" y="18"/>
                      <a:pt x="29" y="18"/>
                    </a:cubicBezTo>
                    <a:cubicBezTo>
                      <a:pt x="30" y="17"/>
                      <a:pt x="31" y="16"/>
                      <a:pt x="32" y="15"/>
                    </a:cubicBezTo>
                    <a:cubicBezTo>
                      <a:pt x="33" y="14"/>
                      <a:pt x="33" y="12"/>
                      <a:pt x="34" y="11"/>
                    </a:cubicBezTo>
                    <a:cubicBezTo>
                      <a:pt x="34" y="11"/>
                      <a:pt x="34" y="10"/>
                      <a:pt x="33" y="10"/>
                    </a:cubicBezTo>
                    <a:cubicBezTo>
                      <a:pt x="33" y="10"/>
                      <a:pt x="33" y="10"/>
                      <a:pt x="32" y="9"/>
                    </a:cubicBezTo>
                    <a:cubicBezTo>
                      <a:pt x="32" y="9"/>
                      <a:pt x="32" y="9"/>
                      <a:pt x="32" y="9"/>
                    </a:cubicBezTo>
                    <a:cubicBezTo>
                      <a:pt x="33" y="9"/>
                      <a:pt x="33" y="9"/>
                      <a:pt x="33" y="9"/>
                    </a:cubicBezTo>
                    <a:cubicBezTo>
                      <a:pt x="36" y="14"/>
                      <a:pt x="34" y="17"/>
                      <a:pt x="30" y="19"/>
                    </a:cubicBezTo>
                    <a:close/>
                    <a:moveTo>
                      <a:pt x="33" y="6"/>
                    </a:moveTo>
                    <a:cubicBezTo>
                      <a:pt x="32" y="5"/>
                      <a:pt x="30" y="4"/>
                      <a:pt x="29" y="3"/>
                    </a:cubicBezTo>
                    <a:cubicBezTo>
                      <a:pt x="30" y="3"/>
                      <a:pt x="31" y="3"/>
                      <a:pt x="32" y="3"/>
                    </a:cubicBezTo>
                    <a:cubicBezTo>
                      <a:pt x="36" y="3"/>
                      <a:pt x="34" y="4"/>
                      <a:pt x="33" y="6"/>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831"/>
              <p:cNvSpPr/>
              <p:nvPr userDrawn="1"/>
            </p:nvSpPr>
            <p:spPr bwMode="auto">
              <a:xfrm>
                <a:off x="7793038" y="1073151"/>
                <a:ext cx="9525" cy="6350"/>
              </a:xfrm>
              <a:custGeom>
                <a:avLst/>
                <a:gdLst>
                  <a:gd name="T0" fmla="*/ 5 w 5"/>
                  <a:gd name="T1" fmla="*/ 3 h 3"/>
                  <a:gd name="T2" fmla="*/ 0 w 5"/>
                  <a:gd name="T3" fmla="*/ 3 h 3"/>
                  <a:gd name="T4" fmla="*/ 1 w 5"/>
                  <a:gd name="T5" fmla="*/ 1 h 3"/>
                  <a:gd name="T6" fmla="*/ 5 w 5"/>
                  <a:gd name="T7" fmla="*/ 1 h 3"/>
                  <a:gd name="T8" fmla="*/ 5 w 5"/>
                  <a:gd name="T9" fmla="*/ 1 h 3"/>
                  <a:gd name="T10" fmla="*/ 5 w 5"/>
                  <a:gd name="T11" fmla="*/ 2 h 3"/>
                  <a:gd name="T12" fmla="*/ 5 w 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5" y="3"/>
                    </a:moveTo>
                    <a:cubicBezTo>
                      <a:pt x="3" y="3"/>
                      <a:pt x="2" y="3"/>
                      <a:pt x="0" y="3"/>
                    </a:cubicBezTo>
                    <a:cubicBezTo>
                      <a:pt x="0" y="2"/>
                      <a:pt x="0" y="1"/>
                      <a:pt x="1" y="1"/>
                    </a:cubicBezTo>
                    <a:cubicBezTo>
                      <a:pt x="2" y="0"/>
                      <a:pt x="3" y="0"/>
                      <a:pt x="5" y="1"/>
                    </a:cubicBezTo>
                    <a:cubicBezTo>
                      <a:pt x="5" y="1"/>
                      <a:pt x="5" y="1"/>
                      <a:pt x="5" y="1"/>
                    </a:cubicBezTo>
                    <a:cubicBezTo>
                      <a:pt x="5" y="1"/>
                      <a:pt x="5" y="2"/>
                      <a:pt x="5" y="2"/>
                    </a:cubicBezTo>
                    <a:cubicBezTo>
                      <a:pt x="5" y="3"/>
                      <a:pt x="5" y="3"/>
                      <a:pt x="5" y="3"/>
                    </a:cubicBezTo>
                    <a:close/>
                  </a:path>
                </a:pathLst>
              </a:custGeom>
              <a:solidFill>
                <a:srgbClr val="DFE5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3" name="标题 1"/>
          <p:cNvSpPr>
            <a:spLocks noGrp="1"/>
          </p:cNvSpPr>
          <p:nvPr userDrawn="1">
            <p:ph type="ctrTitle" hasCustomPrompt="1"/>
          </p:nvPr>
        </p:nvSpPr>
        <p:spPr>
          <a:xfrm>
            <a:off x="1535339" y="3585243"/>
            <a:ext cx="4482645" cy="973538"/>
          </a:xfrm>
        </p:spPr>
        <p:txBody>
          <a:bodyPr anchor="b">
            <a:normAutofit/>
          </a:bodyPr>
          <a:lstStyle>
            <a:lvl1pPr marL="0" indent="0" algn="l">
              <a:buFont typeface="Arial" panose="020B0604020202020204" pitchFamily="34" charset="0"/>
              <a:buNone/>
              <a:defRPr sz="3200">
                <a:solidFill>
                  <a:schemeClr val="tx1">
                    <a:lumMod val="75000"/>
                    <a:lumOff val="25000"/>
                  </a:schemeClr>
                </a:solidFill>
              </a:defRPr>
            </a:lvl1pPr>
          </a:lstStyle>
          <a:p>
            <a:r>
              <a:rPr lang="zh-CN" altLang="en-US" dirty="0"/>
              <a:t>结束语</a:t>
            </a:r>
            <a:endParaRPr lang="zh-CN" altLang="en-US" dirty="0"/>
          </a:p>
        </p:txBody>
      </p:sp>
      <p:sp>
        <p:nvSpPr>
          <p:cNvPr id="14" name="文本占位符 62"/>
          <p:cNvSpPr>
            <a:spLocks noGrp="1"/>
          </p:cNvSpPr>
          <p:nvPr>
            <p:ph type="body" sz="quarter" idx="17" hasCustomPrompt="1"/>
          </p:nvPr>
        </p:nvSpPr>
        <p:spPr>
          <a:xfrm>
            <a:off x="1535339" y="4836284"/>
            <a:ext cx="4482645" cy="310871"/>
          </a:xfrm>
        </p:spPr>
        <p:txBody>
          <a:bodyPr vert="horz" lIns="91440" tIns="45720" rIns="91440" bIns="45720" rtlCol="0" anchor="b">
            <a:normAutofit/>
          </a:bodyPr>
          <a:lstStyle>
            <a:lvl1pPr marL="0" indent="0" algn="l">
              <a:buNone/>
              <a:defRPr lang="zh-CN" altLang="en-US" sz="1400" smtClean="0">
                <a:solidFill>
                  <a:schemeClr val="tx1">
                    <a:lumMod val="75000"/>
                    <a:lumOff val="25000"/>
                  </a:schemeClr>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公司或署名</a:t>
            </a:r>
            <a:endParaRPr lang="en-US" altLang="zh-CN" dirty="0"/>
          </a:p>
        </p:txBody>
      </p:sp>
      <p:sp>
        <p:nvSpPr>
          <p:cNvPr id="15" name="文本占位符 62"/>
          <p:cNvSpPr>
            <a:spLocks noGrp="1"/>
          </p:cNvSpPr>
          <p:nvPr>
            <p:ph type="body" sz="quarter" idx="18" hasCustomPrompt="1"/>
          </p:nvPr>
        </p:nvSpPr>
        <p:spPr>
          <a:xfrm>
            <a:off x="1535339" y="5151918"/>
            <a:ext cx="4482645" cy="310871"/>
          </a:xfrm>
        </p:spPr>
        <p:txBody>
          <a:bodyPr vert="horz" lIns="91440" tIns="45720" rIns="91440" bIns="45720" rtlCol="0">
            <a:normAutofit/>
          </a:bodyPr>
          <a:lstStyle>
            <a:lvl1pPr marL="0" indent="0" algn="l">
              <a:buNone/>
              <a:defRPr lang="zh-CN" altLang="en-US" sz="1400" smtClean="0">
                <a:solidFill>
                  <a:schemeClr val="tx1">
                    <a:lumMod val="75000"/>
                    <a:lumOff val="25000"/>
                  </a:schemeClr>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版权信息或网址</a:t>
            </a:r>
            <a:endParaRPr lang="en-US" altLang="zh-CN" dirty="0"/>
          </a:p>
        </p:txBody>
      </p:sp>
      <p:cxnSp>
        <p:nvCxnSpPr>
          <p:cNvPr id="1131" name="直接连接符 1130"/>
          <p:cNvCxnSpPr/>
          <p:nvPr userDrawn="1"/>
        </p:nvCxnSpPr>
        <p:spPr>
          <a:xfrm>
            <a:off x="1535339" y="5462789"/>
            <a:ext cx="38004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973463" y="522514"/>
            <a:ext cx="8218534" cy="633548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image" Target="../media/image6.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tile tx="0" ty="0" sx="100000" sy="100000" flip="none" algn="tl"/>
        </a:blip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0" y="0"/>
            <a:ext cx="4122057" cy="4122057"/>
          </a:xfrm>
          <a:prstGeom prst="rect">
            <a:avLst/>
          </a:prstGeom>
        </p:spPr>
      </p:pic>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5.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emf"/></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5.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emf"/></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5.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emf"/></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5.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emf"/></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5.xml"/><Relationship Id="rId2" Type="http://schemas.openxmlformats.org/officeDocument/2006/relationships/image" Target="../media/image19.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5.xml"/><Relationship Id="rId3" Type="http://schemas.openxmlformats.org/officeDocument/2006/relationships/tags" Target="../tags/tag5.xml"/><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5.xml"/><Relationship Id="rId2" Type="http://schemas.openxmlformats.org/officeDocument/2006/relationships/image" Target="../media/image23.png"/><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5.xml"/><Relationship Id="rId2" Type="http://schemas.openxmlformats.org/officeDocument/2006/relationships/image" Target="../media/image23.png"/><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5.xml"/><Relationship Id="rId2" Type="http://schemas.openxmlformats.org/officeDocument/2006/relationships/image" Target="../media/image23.pn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5.xml"/><Relationship Id="rId3" Type="http://schemas.openxmlformats.org/officeDocument/2006/relationships/image" Target="../media/image13.png"/><Relationship Id="rId2" Type="http://schemas.openxmlformats.org/officeDocument/2006/relationships/tags" Target="../tags/tag3.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14.png"/><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副标题 18"/>
          <p:cNvSpPr>
            <a:spLocks noGrp="1"/>
          </p:cNvSpPr>
          <p:nvPr>
            <p:ph type="subTitle" idx="4294967295"/>
          </p:nvPr>
        </p:nvSpPr>
        <p:spPr>
          <a:xfrm>
            <a:off x="2868720" y="4504086"/>
            <a:ext cx="6503988" cy="735178"/>
          </a:xfrm>
        </p:spPr>
        <p:txBody>
          <a:bodyPr>
            <a:noAutofit/>
          </a:bodyPr>
          <a:lstStyle/>
          <a:p>
            <a:pPr marL="0" indent="0" algn="ctr">
              <a:buNone/>
            </a:pPr>
            <a:r>
              <a:rPr lang="zh-CN" altLang="zh-CN" sz="1600" dirty="0"/>
              <a:t>汇报人：小Q办公课件；汇报时间：</a:t>
            </a:r>
            <a:r>
              <a:rPr lang="en-US" altLang="zh-CN" sz="1600" dirty="0"/>
              <a:t>202</a:t>
            </a:r>
            <a:r>
              <a:rPr lang="en-US" altLang="zh-CN" sz="1600" dirty="0"/>
              <a:t>X</a:t>
            </a:r>
            <a:r>
              <a:rPr lang="zh-CN" altLang="zh-CN" sz="1600" dirty="0"/>
              <a:t>年</a:t>
            </a:r>
            <a:r>
              <a:rPr lang="en-US" altLang="zh-CN" sz="1600" dirty="0"/>
              <a:t>XX</a:t>
            </a:r>
            <a:r>
              <a:rPr lang="zh-CN" altLang="zh-CN" sz="1600" dirty="0"/>
              <a:t>月</a:t>
            </a:r>
            <a:endParaRPr lang="zh-CN" altLang="en-US" sz="1600" dirty="0">
              <a:latin typeface="+mj-ea"/>
              <a:ea typeface="+mj-ea"/>
            </a:endParaRPr>
          </a:p>
        </p:txBody>
      </p:sp>
      <p:pic>
        <p:nvPicPr>
          <p:cNvPr id="3" name="麦振鸿 - 莫失莫忘">
            <a:hlinkClick r:id="" action="ppaction://media"/>
          </p:cNvPr>
          <p:cNvPicPr>
            <a:picLocks noChangeAspect="1"/>
          </p:cNvPicPr>
          <p:nvPr>
            <a:audioFile r:link="rId1"/>
            <p:extLst>
              <p:ext uri="{DAA4B4D4-6D71-4841-9C94-3DE7FCFB9230}">
                <p14:media xmlns:p14="http://schemas.microsoft.com/office/powerpoint/2010/main" r:embed="rId2">
                  <p14:fade in="5000.000000" out="5000.000000"/>
                </p14:media>
              </p:ext>
            </p:extLst>
          </p:nvPr>
        </p:nvPicPr>
        <p:blipFill>
          <a:blip r:embed="rId3"/>
          <a:stretch>
            <a:fillRect/>
          </a:stretch>
        </p:blipFill>
        <p:spPr>
          <a:xfrm>
            <a:off x="12476206" y="714632"/>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3350" y="2561822"/>
            <a:ext cx="6668840" cy="34083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prstClr val="white"/>
              </a:solidFill>
            </a:endParaRPr>
          </a:p>
        </p:txBody>
      </p:sp>
      <p:grpSp>
        <p:nvGrpSpPr>
          <p:cNvPr id="3" name="组合 2"/>
          <p:cNvGrpSpPr/>
          <p:nvPr/>
        </p:nvGrpSpPr>
        <p:grpSpPr>
          <a:xfrm>
            <a:off x="7807499" y="5659807"/>
            <a:ext cx="1358283" cy="620753"/>
            <a:chOff x="831851" y="1143000"/>
            <a:chExt cx="2768600" cy="1262063"/>
          </a:xfrm>
          <a:solidFill>
            <a:schemeClr val="tx1"/>
          </a:solidFill>
        </p:grpSpPr>
        <p:sp>
          <p:nvSpPr>
            <p:cNvPr id="4"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5"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6"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eaLnBrk="1" fontAlgn="auto" hangingPunct="1">
                <a:defRPr/>
              </a:pPr>
              <a:endParaRPr lang="zh-CN" altLang="en-US" noProof="1">
                <a:solidFill>
                  <a:prstClr val="black"/>
                </a:solidFill>
              </a:endParaRPr>
            </a:p>
          </p:txBody>
        </p:sp>
      </p:grpSp>
      <p:grpSp>
        <p:nvGrpSpPr>
          <p:cNvPr id="7" name="组合 6"/>
          <p:cNvGrpSpPr/>
          <p:nvPr/>
        </p:nvGrpSpPr>
        <p:grpSpPr>
          <a:xfrm flipH="1">
            <a:off x="3294751" y="2216541"/>
            <a:ext cx="1227968" cy="620753"/>
            <a:chOff x="831851" y="1143000"/>
            <a:chExt cx="2768600" cy="1262063"/>
          </a:xfrm>
          <a:solidFill>
            <a:schemeClr val="tx1"/>
          </a:solidFill>
        </p:grpSpPr>
        <p:sp>
          <p:nvSpPr>
            <p:cNvPr id="8"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9"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10"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eaLnBrk="1" fontAlgn="auto" hangingPunct="1">
                <a:defRPr/>
              </a:pPr>
              <a:endParaRPr lang="zh-CN" altLang="en-US" noProof="1">
                <a:solidFill>
                  <a:prstClr val="black"/>
                </a:solidFill>
              </a:endParaRPr>
            </a:p>
          </p:txBody>
        </p:sp>
      </p:grpSp>
      <p:sp>
        <p:nvSpPr>
          <p:cNvPr id="11" name="文本框 12"/>
          <p:cNvSpPr txBox="1">
            <a:spLocks noChangeArrowheads="1"/>
          </p:cNvSpPr>
          <p:nvPr/>
        </p:nvSpPr>
        <p:spPr bwMode="auto">
          <a:xfrm>
            <a:off x="3448729" y="2582244"/>
            <a:ext cx="623808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200000"/>
              </a:lnSpc>
              <a:spcBef>
                <a:spcPct val="0"/>
              </a:spcBef>
              <a:buNone/>
            </a:pPr>
            <a:r>
              <a:rPr lang="zh-CN" altLang="en-US" sz="1800" dirty="0">
                <a:latin typeface="微软雅黑" panose="020B0503020204020204" pitchFamily="34" charset="-122"/>
                <a:ea typeface="微软雅黑" panose="020B0503020204020204" pitchFamily="34" charset="-122"/>
              </a:rPr>
              <a:t>这两章是在前面基础上的对战争场面的具体描写，通过对马、车、象弭、鱼服、将帅和士兵生动而形象的刻划，从另一个侧面反映了“忧心烈烈”“忧心孔疚”的原因，也使前面的“王事靡盬”落到了实处。从而进一步强调了正是因为战争频繁，居无定所，作为兵营中最底层的士兵才归家无望，思乡心切，强化了作品主题。</a:t>
            </a:r>
            <a:endParaRPr lang="zh-CN" altLang="en-US" sz="1800" dirty="0">
              <a:latin typeface="微软雅黑" panose="020B0503020204020204" pitchFamily="34" charset="-122"/>
              <a:ea typeface="微软雅黑" panose="020B0503020204020204" pitchFamily="34" charset="-122"/>
            </a:endParaRPr>
          </a:p>
        </p:txBody>
      </p:sp>
      <p:sp>
        <p:nvSpPr>
          <p:cNvPr id="12" name="文本框 6149"/>
          <p:cNvSpPr txBox="1"/>
          <p:nvPr/>
        </p:nvSpPr>
        <p:spPr>
          <a:xfrm>
            <a:off x="3913838" y="1161170"/>
            <a:ext cx="5307863" cy="584775"/>
          </a:xfrm>
          <a:prstGeom prst="rect">
            <a:avLst/>
          </a:prstGeom>
          <a:noFill/>
          <a:ln w="9525">
            <a:noFill/>
          </a:ln>
        </p:spPr>
        <p:txBody>
          <a:bodyPr wrap="none" anchor="t">
            <a:spAutoFit/>
          </a:bodyPr>
          <a:lstStyle/>
          <a:p>
            <a:pPr lvl="0"/>
            <a:r>
              <a:rPr lang="en-US" altLang="zh-CN" sz="3200" b="1" dirty="0">
                <a:solidFill>
                  <a:srgbClr val="FF0000"/>
                </a:solidFill>
                <a:latin typeface="Arial" panose="020B0604020202020204" pitchFamily="34" charset="0"/>
                <a:ea typeface="黑体" panose="02010609060101010101" pitchFamily="2" charset="-122"/>
              </a:rPr>
              <a:t>4-5</a:t>
            </a:r>
            <a:r>
              <a:rPr lang="zh-CN" altLang="en-US" sz="3200" b="1" dirty="0">
                <a:solidFill>
                  <a:srgbClr val="FF0000"/>
                </a:solidFill>
                <a:latin typeface="Arial" panose="020B0604020202020204" pitchFamily="34" charset="0"/>
                <a:ea typeface="黑体" panose="02010609060101010101" pitchFamily="2" charset="-122"/>
              </a:rPr>
              <a:t>章与前三章有何关联呢？</a:t>
            </a:r>
            <a:endParaRPr lang="zh-CN" altLang="en-US" sz="3200" b="1" dirty="0">
              <a:solidFill>
                <a:srgbClr val="FF0000"/>
              </a:solidFill>
              <a:latin typeface="Arial" panose="020B0604020202020204" pitchFamily="34" charset="0"/>
              <a:ea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2664" y="733022"/>
            <a:ext cx="6668840" cy="34083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prstClr val="white"/>
              </a:solidFill>
            </a:endParaRPr>
          </a:p>
        </p:txBody>
      </p:sp>
      <p:grpSp>
        <p:nvGrpSpPr>
          <p:cNvPr id="3" name="组合 2"/>
          <p:cNvGrpSpPr/>
          <p:nvPr/>
        </p:nvGrpSpPr>
        <p:grpSpPr>
          <a:xfrm>
            <a:off x="8126813" y="3831007"/>
            <a:ext cx="1358283" cy="620753"/>
            <a:chOff x="831851" y="1143000"/>
            <a:chExt cx="2768600" cy="1262063"/>
          </a:xfrm>
          <a:solidFill>
            <a:schemeClr val="tx1"/>
          </a:solidFill>
        </p:grpSpPr>
        <p:sp>
          <p:nvSpPr>
            <p:cNvPr id="4"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5"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6"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eaLnBrk="1" fontAlgn="auto" hangingPunct="1">
                <a:defRPr/>
              </a:pPr>
              <a:endParaRPr lang="zh-CN" altLang="en-US" noProof="1">
                <a:solidFill>
                  <a:prstClr val="black"/>
                </a:solidFill>
              </a:endParaRPr>
            </a:p>
          </p:txBody>
        </p:sp>
      </p:grpSp>
      <p:grpSp>
        <p:nvGrpSpPr>
          <p:cNvPr id="7" name="组合 6"/>
          <p:cNvGrpSpPr/>
          <p:nvPr/>
        </p:nvGrpSpPr>
        <p:grpSpPr>
          <a:xfrm flipH="1">
            <a:off x="3614065" y="387741"/>
            <a:ext cx="1227968" cy="620753"/>
            <a:chOff x="831851" y="1143000"/>
            <a:chExt cx="2768600" cy="1262063"/>
          </a:xfrm>
          <a:solidFill>
            <a:schemeClr val="tx1"/>
          </a:solidFill>
        </p:grpSpPr>
        <p:sp>
          <p:nvSpPr>
            <p:cNvPr id="8"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9"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10"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eaLnBrk="1" fontAlgn="auto" hangingPunct="1">
                <a:defRPr/>
              </a:pPr>
              <a:endParaRPr lang="zh-CN" altLang="en-US" noProof="1">
                <a:solidFill>
                  <a:prstClr val="black"/>
                </a:solidFill>
              </a:endParaRPr>
            </a:p>
          </p:txBody>
        </p:sp>
      </p:grpSp>
      <p:sp>
        <p:nvSpPr>
          <p:cNvPr id="11" name="文本框 12"/>
          <p:cNvSpPr txBox="1">
            <a:spLocks noChangeArrowheads="1"/>
          </p:cNvSpPr>
          <p:nvPr/>
        </p:nvSpPr>
        <p:spPr bwMode="auto">
          <a:xfrm>
            <a:off x="3930915" y="1413438"/>
            <a:ext cx="6238080" cy="167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200000"/>
              </a:lnSpc>
              <a:spcBef>
                <a:spcPct val="0"/>
              </a:spcBef>
              <a:buNone/>
            </a:pPr>
            <a:r>
              <a:rPr lang="zh-CN" altLang="en-US" sz="1800" dirty="0">
                <a:latin typeface="微软雅黑" panose="020B0503020204020204" pitchFamily="34" charset="-122"/>
                <a:ea typeface="微软雅黑" panose="020B0503020204020204" pitchFamily="34" charset="-122"/>
              </a:rPr>
              <a:t>“岂敢定居？一月三捷”中的“捷”，有的解释为胜利，有的解释为接战、交战，则“三捷”或指多次胜利，或指多次行军，即不敢定居的意思，你觉得哪一种更合理？</a:t>
            </a:r>
            <a:endParaRPr lang="zh-CN" altLang="en-US" sz="1800" dirty="0">
              <a:latin typeface="微软雅黑" panose="020B0503020204020204" pitchFamily="34" charset="-122"/>
              <a:ea typeface="微软雅黑" panose="020B0503020204020204" pitchFamily="34" charset="-122"/>
            </a:endParaRPr>
          </a:p>
        </p:txBody>
      </p:sp>
      <p:sp>
        <p:nvSpPr>
          <p:cNvPr id="14" name="矩形 18435"/>
          <p:cNvSpPr/>
          <p:nvPr/>
        </p:nvSpPr>
        <p:spPr>
          <a:xfrm>
            <a:off x="1616075" y="4522983"/>
            <a:ext cx="8937625" cy="1865126"/>
          </a:xfrm>
          <a:prstGeom prst="rect">
            <a:avLst/>
          </a:prstGeom>
          <a:noFill/>
          <a:ln w="9525">
            <a:noFill/>
          </a:ln>
        </p:spPr>
        <p:txBody>
          <a:bodyPr wrap="square" anchor="ctr">
            <a:spAutoFit/>
          </a:bodyPr>
          <a:lstStyle/>
          <a:p>
            <a:pPr lvl="0">
              <a:lnSpc>
                <a:spcPct val="120000"/>
              </a:lnSpc>
            </a:pPr>
            <a:r>
              <a:rPr lang="zh-CN" altLang="en-US" sz="3200" b="1" dirty="0">
                <a:solidFill>
                  <a:srgbClr val="FF0000"/>
                </a:solidFill>
                <a:latin typeface="黑体" panose="02010609060101010101" pitchFamily="2" charset="-122"/>
                <a:ea typeface="黑体" panose="02010609060101010101" pitchFamily="2" charset="-122"/>
              </a:rPr>
              <a:t> 前一种能表现战士的自豪之情，让诗歌表现的情感更丰富；后一种则间接描写出战事之频繁，表明生活之艰苦。</a:t>
            </a:r>
            <a:endParaRPr lang="zh-CN" altLang="en-US" sz="3200" b="1" dirty="0">
              <a:solidFill>
                <a:srgbClr val="FF0000"/>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35850" y="2216541"/>
            <a:ext cx="8291900" cy="4237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prstClr val="white"/>
              </a:solidFill>
            </a:endParaRPr>
          </a:p>
        </p:txBody>
      </p:sp>
      <p:grpSp>
        <p:nvGrpSpPr>
          <p:cNvPr id="3" name="组合 2"/>
          <p:cNvGrpSpPr/>
          <p:nvPr/>
        </p:nvGrpSpPr>
        <p:grpSpPr>
          <a:xfrm>
            <a:off x="9741647" y="6144052"/>
            <a:ext cx="1358283" cy="620753"/>
            <a:chOff x="831851" y="1143000"/>
            <a:chExt cx="2768600" cy="1262063"/>
          </a:xfrm>
          <a:solidFill>
            <a:schemeClr val="tx1"/>
          </a:solidFill>
        </p:grpSpPr>
        <p:sp>
          <p:nvSpPr>
            <p:cNvPr id="4"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5"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6"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eaLnBrk="1" fontAlgn="auto" hangingPunct="1">
                <a:defRPr/>
              </a:pPr>
              <a:endParaRPr lang="zh-CN" altLang="en-US" noProof="1">
                <a:solidFill>
                  <a:prstClr val="black"/>
                </a:solidFill>
              </a:endParaRPr>
            </a:p>
          </p:txBody>
        </p:sp>
      </p:grpSp>
      <p:grpSp>
        <p:nvGrpSpPr>
          <p:cNvPr id="7" name="组合 6"/>
          <p:cNvGrpSpPr/>
          <p:nvPr/>
        </p:nvGrpSpPr>
        <p:grpSpPr>
          <a:xfrm flipH="1">
            <a:off x="2377480" y="1941630"/>
            <a:ext cx="1227968" cy="620753"/>
            <a:chOff x="831851" y="1143000"/>
            <a:chExt cx="2768600" cy="1262063"/>
          </a:xfrm>
          <a:solidFill>
            <a:schemeClr val="tx1"/>
          </a:solidFill>
        </p:grpSpPr>
        <p:sp>
          <p:nvSpPr>
            <p:cNvPr id="8"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9"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10"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eaLnBrk="1" fontAlgn="auto" hangingPunct="1">
                <a:defRPr/>
              </a:pPr>
              <a:endParaRPr lang="zh-CN" altLang="en-US" noProof="1">
                <a:solidFill>
                  <a:prstClr val="black"/>
                </a:solidFill>
              </a:endParaRPr>
            </a:p>
          </p:txBody>
        </p:sp>
      </p:grpSp>
      <p:sp>
        <p:nvSpPr>
          <p:cNvPr id="11" name="文本框 12"/>
          <p:cNvSpPr txBox="1">
            <a:spLocks noChangeArrowheads="1"/>
          </p:cNvSpPr>
          <p:nvPr/>
        </p:nvSpPr>
        <p:spPr bwMode="auto">
          <a:xfrm>
            <a:off x="3336794" y="2112564"/>
            <a:ext cx="763531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200000"/>
              </a:lnSpc>
              <a:spcBef>
                <a:spcPct val="0"/>
              </a:spcBef>
              <a:buNone/>
            </a:pPr>
            <a:r>
              <a:rPr lang="zh-CN" altLang="en-US" sz="1800" dirty="0">
                <a:latin typeface="微软雅黑" panose="020B0503020204020204" pitchFamily="34" charset="-122"/>
                <a:ea typeface="微软雅黑" panose="020B0503020204020204" pitchFamily="34" charset="-122"/>
              </a:rPr>
              <a:t> 偏偏在“杨柳依依”的大好时刻，战士们离别家乡亲人走上战场，心中有多少割舍不断的悲情愁肠！千辛万苦的战争终于结束，家园亲人就在眼前，该是多么温馨喜悦呀，可偏偏“雨雪霏霏”！昔日离家时的依依惜别之情，今日归来的悲戚之感，表现得淋漓尽致。</a:t>
            </a:r>
            <a:endParaRPr lang="zh-CN" altLang="en-US" sz="1800" dirty="0">
              <a:latin typeface="微软雅黑" panose="020B0503020204020204" pitchFamily="34" charset="-122"/>
              <a:ea typeface="微软雅黑" panose="020B0503020204020204" pitchFamily="34" charset="-122"/>
            </a:endParaRPr>
          </a:p>
          <a:p>
            <a:pPr>
              <a:lnSpc>
                <a:spcPct val="200000"/>
              </a:lnSpc>
              <a:spcBef>
                <a:spcPct val="0"/>
              </a:spcBef>
              <a:buNone/>
            </a:pPr>
            <a:r>
              <a:rPr lang="zh-CN" altLang="en-US" sz="1800" dirty="0">
                <a:latin typeface="微软雅黑" panose="020B0503020204020204" pitchFamily="34" charset="-122"/>
                <a:ea typeface="微软雅黑" panose="020B0503020204020204" pitchFamily="34" charset="-122"/>
              </a:rPr>
              <a:t>    主人公此时之所以充满了哀伤，还因为在他刚得以摆脱战争的苦难，从战场上回来之后，另一个根本无法回避的问题又凸现在他眼前，这就是对家人命运或者自己前景的极为沉重乃至不祥的预感。因此仍旧是对主题“忧”的诠释。</a:t>
            </a:r>
            <a:endParaRPr lang="zh-CN" altLang="en-US" sz="1800" dirty="0">
              <a:latin typeface="微软雅黑" panose="020B0503020204020204" pitchFamily="34" charset="-122"/>
              <a:ea typeface="微软雅黑" panose="020B0503020204020204" pitchFamily="34" charset="-122"/>
            </a:endParaRPr>
          </a:p>
        </p:txBody>
      </p:sp>
      <p:sp>
        <p:nvSpPr>
          <p:cNvPr id="12" name="文本框 6149"/>
          <p:cNvSpPr txBox="1"/>
          <p:nvPr/>
        </p:nvSpPr>
        <p:spPr>
          <a:xfrm>
            <a:off x="3233350" y="852101"/>
            <a:ext cx="7696901" cy="1089529"/>
          </a:xfrm>
          <a:prstGeom prst="rect">
            <a:avLst/>
          </a:prstGeom>
          <a:noFill/>
          <a:ln w="9525">
            <a:noFill/>
          </a:ln>
        </p:spPr>
        <p:txBody>
          <a:bodyPr wrap="square" anchor="t">
            <a:spAutoFit/>
          </a:bodyPr>
          <a:lstStyle/>
          <a:p>
            <a:pPr lvl="0" indent="304800">
              <a:lnSpc>
                <a:spcPct val="120000"/>
              </a:lnSpc>
            </a:pPr>
            <a:r>
              <a:rPr lang="zh-CN" altLang="en-US" b="1" dirty="0">
                <a:solidFill>
                  <a:srgbClr val="FF0000"/>
                </a:solidFill>
                <a:latin typeface="+mn-ea"/>
              </a:rPr>
              <a:t>诗末章首四句，历代传诵不已，被视为情景交融的佳句。王夫之在</a:t>
            </a:r>
            <a:r>
              <a:rPr lang="en-US" altLang="zh-CN" b="1" dirty="0">
                <a:solidFill>
                  <a:srgbClr val="FF0000"/>
                </a:solidFill>
                <a:latin typeface="+mn-ea"/>
              </a:rPr>
              <a:t>《</a:t>
            </a:r>
            <a:r>
              <a:rPr lang="zh-CN" altLang="en-US" b="1" dirty="0">
                <a:solidFill>
                  <a:srgbClr val="FF0000"/>
                </a:solidFill>
                <a:latin typeface="+mn-ea"/>
              </a:rPr>
              <a:t>薑斋诗话</a:t>
            </a:r>
            <a:r>
              <a:rPr lang="en-US" altLang="zh-CN" b="1" dirty="0">
                <a:solidFill>
                  <a:srgbClr val="FF0000"/>
                </a:solidFill>
                <a:latin typeface="+mn-ea"/>
              </a:rPr>
              <a:t>》</a:t>
            </a:r>
            <a:r>
              <a:rPr lang="zh-CN" altLang="en-US" b="1" dirty="0">
                <a:solidFill>
                  <a:srgbClr val="FF0000"/>
                </a:solidFill>
                <a:latin typeface="+mn-ea"/>
              </a:rPr>
              <a:t>里说：“昔我往矣，杨柳依依；今我来思，雨雪霏霏。以乐景写哀，以哀景写乐，倍增其哀乐。”你同意他的评价么？说说你的理由。</a:t>
            </a:r>
            <a:endParaRPr lang="zh-CN" altLang="en-US" b="1" dirty="0">
              <a:solidFill>
                <a:srgbClr val="FF0000"/>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5225369" y="998039"/>
            <a:ext cx="2116737" cy="1920498"/>
          </a:xfrm>
          <a:prstGeom prst="rect">
            <a:avLst/>
          </a:prstGeom>
        </p:spPr>
      </p:pic>
      <p:sp>
        <p:nvSpPr>
          <p:cNvPr id="4" name="文本框 3"/>
          <p:cNvSpPr txBox="1"/>
          <p:nvPr/>
        </p:nvSpPr>
        <p:spPr>
          <a:xfrm>
            <a:off x="4034971" y="3450319"/>
            <a:ext cx="6720115" cy="1754326"/>
          </a:xfrm>
          <a:prstGeom prst="rect">
            <a:avLst/>
          </a:prstGeom>
          <a:noFill/>
          <a:ln w="9525">
            <a:noFill/>
          </a:ln>
        </p:spPr>
        <p:txBody>
          <a:bodyPr wrap="square" anchor="t">
            <a:spAutoFit/>
          </a:bodyPr>
          <a:lstStyle/>
          <a:p>
            <a:pPr lvl="0">
              <a:lnSpc>
                <a:spcPct val="200000"/>
              </a:lnSpc>
              <a:spcBef>
                <a:spcPct val="50000"/>
              </a:spcBef>
            </a:pPr>
            <a:r>
              <a:rPr lang="en-US" altLang="zh-CN" dirty="0">
                <a:latin typeface="+mn-ea"/>
              </a:rPr>
              <a:t>    《</a:t>
            </a:r>
            <a:r>
              <a:rPr lang="zh-CN" altLang="en-US" dirty="0">
                <a:latin typeface="+mn-ea"/>
              </a:rPr>
              <a:t>采薇</a:t>
            </a:r>
            <a:r>
              <a:rPr lang="en-US" altLang="zh-CN" dirty="0">
                <a:latin typeface="+mn-ea"/>
              </a:rPr>
              <a:t>》</a:t>
            </a:r>
            <a:r>
              <a:rPr lang="zh-CN" altLang="en-US" dirty="0">
                <a:latin typeface="+mn-ea"/>
              </a:rPr>
              <a:t>一诗描写西周时期一位饱尝服役思家之苦的戍边战士在归途中所思所想，表现了普通士兵在离乡出征岁月里的艰苦生活和内心伤痛，抒发了对战争的不满和对故乡的思念。</a:t>
            </a:r>
            <a:endParaRPr lang="zh-CN" altLang="en-US" dirty="0">
              <a:latin typeface="+mn-ea"/>
            </a:endParaRPr>
          </a:p>
        </p:txBody>
      </p:sp>
      <p:sp>
        <p:nvSpPr>
          <p:cNvPr id="5" name="矩形 4"/>
          <p:cNvSpPr/>
          <p:nvPr/>
        </p:nvSpPr>
        <p:spPr>
          <a:xfrm>
            <a:off x="912994" y="3149931"/>
            <a:ext cx="2062434" cy="2807948"/>
          </a:xfrm>
          <a:prstGeom prst="rect">
            <a:avLst/>
          </a:prstGeom>
          <a:noFill/>
          <a:ln w="9525">
            <a:noFill/>
          </a:ln>
        </p:spPr>
        <p:txBody>
          <a:bodyPr wrap="square" anchor="ctr">
            <a:spAutoFit/>
          </a:bodyPr>
          <a:lstStyle/>
          <a:p>
            <a:pPr lvl="0" indent="306705">
              <a:lnSpc>
                <a:spcPct val="150000"/>
              </a:lnSpc>
            </a:pPr>
            <a:r>
              <a:rPr lang="zh-CN" altLang="en-US" sz="2000" b="1" dirty="0">
                <a:latin typeface="+mn-ea"/>
              </a:rPr>
              <a:t>久役在外 </a:t>
            </a:r>
            <a:endParaRPr lang="zh-CN" altLang="en-US" sz="2000" b="1" dirty="0">
              <a:latin typeface="+mn-ea"/>
            </a:endParaRPr>
          </a:p>
          <a:p>
            <a:pPr lvl="0" indent="306705">
              <a:lnSpc>
                <a:spcPct val="150000"/>
              </a:lnSpc>
            </a:pPr>
            <a:r>
              <a:rPr lang="zh-CN" altLang="en-US" sz="2000" b="1" dirty="0">
                <a:latin typeface="+mn-ea"/>
              </a:rPr>
              <a:t>寝食难安 </a:t>
            </a:r>
            <a:endParaRPr lang="zh-CN" altLang="en-US" sz="2000" b="1" dirty="0">
              <a:latin typeface="+mn-ea"/>
            </a:endParaRPr>
          </a:p>
          <a:p>
            <a:pPr lvl="0" indent="306705">
              <a:lnSpc>
                <a:spcPct val="150000"/>
              </a:lnSpc>
            </a:pPr>
            <a:r>
              <a:rPr lang="zh-CN" altLang="en-US" sz="2000" b="1" dirty="0">
                <a:latin typeface="+mn-ea"/>
              </a:rPr>
              <a:t>战斗惨烈  </a:t>
            </a:r>
            <a:endParaRPr lang="zh-CN" altLang="en-US" sz="2000" b="1" dirty="0">
              <a:latin typeface="+mn-ea"/>
            </a:endParaRPr>
          </a:p>
          <a:p>
            <a:pPr lvl="0" indent="306705">
              <a:lnSpc>
                <a:spcPct val="150000"/>
              </a:lnSpc>
            </a:pPr>
            <a:r>
              <a:rPr lang="zh-CN" altLang="en-US" sz="2000" b="1" dirty="0">
                <a:latin typeface="+mn-ea"/>
              </a:rPr>
              <a:t>音讯隔绝</a:t>
            </a:r>
            <a:endParaRPr lang="zh-CN" altLang="en-US" sz="2000" b="1" dirty="0">
              <a:latin typeface="+mn-ea"/>
            </a:endParaRPr>
          </a:p>
          <a:p>
            <a:pPr lvl="0" indent="306705">
              <a:lnSpc>
                <a:spcPct val="150000"/>
              </a:lnSpc>
            </a:pPr>
            <a:r>
              <a:rPr lang="zh-CN" altLang="en-US" sz="2000" b="1" dirty="0">
                <a:latin typeface="+mn-ea"/>
              </a:rPr>
              <a:t>归乡路遥</a:t>
            </a:r>
            <a:endParaRPr lang="zh-CN" altLang="en-US" sz="2000" b="1" dirty="0">
              <a:latin typeface="+mn-ea"/>
            </a:endParaRPr>
          </a:p>
          <a:p>
            <a:pPr lvl="0" indent="306705">
              <a:lnSpc>
                <a:spcPct val="150000"/>
              </a:lnSpc>
            </a:pPr>
            <a:r>
              <a:rPr lang="en-US" altLang="zh-CN" sz="2000" b="1" dirty="0">
                <a:latin typeface="+mn-ea"/>
              </a:rPr>
              <a:t>…… </a:t>
            </a:r>
            <a:endParaRPr lang="en-US" altLang="zh-CN" sz="2000" b="1" dirty="0">
              <a:latin typeface="+mn-ea"/>
            </a:endParaRPr>
          </a:p>
        </p:txBody>
      </p:sp>
      <p:sp>
        <p:nvSpPr>
          <p:cNvPr id="7" name="文本框 3078"/>
          <p:cNvSpPr txBox="1"/>
          <p:nvPr/>
        </p:nvSpPr>
        <p:spPr>
          <a:xfrm>
            <a:off x="4325257" y="998039"/>
            <a:ext cx="1800225" cy="701675"/>
          </a:xfrm>
          <a:prstGeom prst="rect">
            <a:avLst/>
          </a:prstGeom>
          <a:noFill/>
          <a:ln w="9525">
            <a:noFill/>
          </a:ln>
        </p:spPr>
        <p:txBody>
          <a:bodyPr anchor="t">
            <a:spAutoFit/>
          </a:bodyPr>
          <a:lstStyle/>
          <a:p>
            <a:pPr fontAlgn="base">
              <a:spcBef>
                <a:spcPct val="0"/>
              </a:spcBef>
              <a:spcAft>
                <a:spcPct val="0"/>
              </a:spcAft>
            </a:pPr>
            <a:r>
              <a:rPr lang="zh-CN" altLang="en-US" sz="4000" b="1" dirty="0">
                <a:solidFill>
                  <a:srgbClr val="000000"/>
                </a:solidFill>
                <a:ea typeface="黑体" panose="02010609060101010101" pitchFamily="2" charset="-122"/>
              </a:rPr>
              <a:t>征夫</a:t>
            </a:r>
            <a:endParaRPr lang="zh-CN" altLang="en-US" sz="4000" b="1" dirty="0">
              <a:solidFill>
                <a:srgbClr val="000000"/>
              </a:solidFill>
              <a:ea typeface="黑体" panose="02010609060101010101" pitchFamily="2" charset="-122"/>
            </a:endParaRPr>
          </a:p>
        </p:txBody>
      </p:sp>
      <p:sp>
        <p:nvSpPr>
          <p:cNvPr id="8" name="文本框 3078"/>
          <p:cNvSpPr txBox="1"/>
          <p:nvPr/>
        </p:nvSpPr>
        <p:spPr>
          <a:xfrm>
            <a:off x="5862711" y="1365441"/>
            <a:ext cx="1336375" cy="1200329"/>
          </a:xfrm>
          <a:prstGeom prst="rect">
            <a:avLst/>
          </a:prstGeom>
          <a:noFill/>
          <a:ln w="9525">
            <a:noFill/>
          </a:ln>
        </p:spPr>
        <p:txBody>
          <a:bodyPr wrap="square" anchor="t">
            <a:spAutoFit/>
          </a:bodyPr>
          <a:lstStyle/>
          <a:p>
            <a:pPr fontAlgn="base">
              <a:spcBef>
                <a:spcPct val="0"/>
              </a:spcBef>
              <a:spcAft>
                <a:spcPct val="0"/>
              </a:spcAft>
            </a:pPr>
            <a:r>
              <a:rPr lang="zh-CN" altLang="en-US" sz="7200" b="1" dirty="0" smtClean="0">
                <a:solidFill>
                  <a:schemeClr val="bg1"/>
                </a:solidFill>
                <a:latin typeface="+mj-ea"/>
                <a:ea typeface="+mj-ea"/>
              </a:rPr>
              <a:t>忧</a:t>
            </a:r>
            <a:endParaRPr lang="zh-CN" altLang="en-US" sz="7200" b="1" dirty="0">
              <a:solidFill>
                <a:schemeClr val="bg1"/>
              </a:solidFill>
              <a:latin typeface="+mj-ea"/>
              <a:ea typeface="+mj-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70541" y="700677"/>
            <a:ext cx="2317232" cy="646331"/>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lstStyle/>
          <a:p>
            <a:pPr algn="dist"/>
            <a:r>
              <a:rPr lang="zh-CN" altLang="en-US" sz="3600" dirty="0">
                <a:ln>
                  <a:solidFill>
                    <a:schemeClr val="tx1"/>
                  </a:solidFill>
                </a:ln>
                <a:latin typeface="+mj-ea"/>
                <a:ea typeface="+mj-ea"/>
              </a:rPr>
              <a:t>写法探究</a:t>
            </a:r>
            <a:endParaRPr lang="zh-CN" altLang="en-US" sz="3600" dirty="0">
              <a:ln>
                <a:solidFill>
                  <a:schemeClr val="tx1"/>
                </a:solidFill>
              </a:ln>
              <a:latin typeface="+mj-ea"/>
              <a:ea typeface="+mj-ea"/>
            </a:endParaRPr>
          </a:p>
        </p:txBody>
      </p:sp>
      <p:pic>
        <p:nvPicPr>
          <p:cNvPr id="4" name="图片 16"/>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rot="5887650">
            <a:off x="1391784" y="2668588"/>
            <a:ext cx="885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517"/>
          <a:stretch>
            <a:fillRect/>
          </a:stretch>
        </p:blipFill>
        <p:spPr bwMode="auto">
          <a:xfrm>
            <a:off x="3357960" y="1670645"/>
            <a:ext cx="8284683" cy="466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3860" y="4004412"/>
            <a:ext cx="2324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4"/>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rot="-7195313">
            <a:off x="9328407" y="5432738"/>
            <a:ext cx="1116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520714" y="2970213"/>
            <a:ext cx="6220429" cy="2446824"/>
          </a:xfrm>
          <a:prstGeom prst="rect">
            <a:avLst/>
          </a:prstGeom>
          <a:noFill/>
          <a:ln w="9525">
            <a:noFill/>
          </a:ln>
        </p:spPr>
        <p:txBody>
          <a:bodyPr wrap="square">
            <a:spAutoFit/>
          </a:bodyPr>
          <a:lstStyle/>
          <a:p>
            <a:pPr lvl="0" eaLnBrk="0" hangingPunct="0">
              <a:lnSpc>
                <a:spcPct val="150000"/>
              </a:lnSpc>
              <a:spcBef>
                <a:spcPct val="50000"/>
              </a:spcBef>
            </a:pPr>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诗的前三章开头句式相似，反复吟唱</a:t>
            </a:r>
            <a:r>
              <a:rPr lang="zh-CN" altLang="en-US" b="1" dirty="0" smtClean="0">
                <a:latin typeface="宋体" panose="02010600030101010101" pitchFamily="2" charset="-122"/>
                <a:ea typeface="宋体" panose="02010600030101010101" pitchFamily="2" charset="-122"/>
              </a:rPr>
              <a:t>。</a:t>
            </a:r>
            <a:endParaRPr lang="en-US" altLang="zh-CN" b="1" dirty="0" smtClean="0">
              <a:latin typeface="宋体" panose="02010600030101010101" pitchFamily="2" charset="-122"/>
              <a:ea typeface="宋体" panose="02010600030101010101" pitchFamily="2" charset="-122"/>
            </a:endParaRPr>
          </a:p>
          <a:p>
            <a:pPr lvl="0" eaLnBrk="0" hangingPunct="0">
              <a:lnSpc>
                <a:spcPct val="150000"/>
              </a:lnSpc>
              <a:spcBef>
                <a:spcPct val="50000"/>
              </a:spcBef>
            </a:pPr>
            <a:r>
              <a:rPr lang="zh-CN" altLang="en-US" b="1" dirty="0" smtClean="0">
                <a:solidFill>
                  <a:srgbClr val="800000"/>
                </a:solidFill>
                <a:latin typeface="宋体" panose="02010600030101010101" pitchFamily="2" charset="-122"/>
                <a:ea typeface="宋体" panose="02010600030101010101" pitchFamily="2" charset="-122"/>
              </a:rPr>
              <a:t>在</a:t>
            </a:r>
            <a:r>
              <a:rPr lang="zh-CN" altLang="en-US" b="1" dirty="0">
                <a:solidFill>
                  <a:srgbClr val="800000"/>
                </a:solidFill>
                <a:latin typeface="宋体" panose="02010600030101010101" pitchFamily="2" charset="-122"/>
                <a:ea typeface="宋体" panose="02010600030101010101" pitchFamily="2" charset="-122"/>
              </a:rPr>
              <a:t>内容上</a:t>
            </a:r>
            <a:r>
              <a:rPr lang="zh-CN" altLang="en-US" b="1" dirty="0">
                <a:solidFill>
                  <a:srgbClr val="CC00FF"/>
                </a:solidFill>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以植物的生长暗示时间的流逝、时序的更替，而人物内心的焦虑痛苦也随之加重，从而突出了思归主题</a:t>
            </a:r>
            <a:r>
              <a:rPr lang="zh-CN" altLang="en-US" b="1" dirty="0" smtClean="0">
                <a:latin typeface="宋体" panose="02010600030101010101" pitchFamily="2" charset="-122"/>
                <a:ea typeface="宋体" panose="02010600030101010101" pitchFamily="2" charset="-122"/>
              </a:rPr>
              <a:t>；</a:t>
            </a:r>
            <a:endParaRPr lang="en-US" altLang="zh-CN" b="1" dirty="0" smtClean="0">
              <a:latin typeface="宋体" panose="02010600030101010101" pitchFamily="2" charset="-122"/>
              <a:ea typeface="宋体" panose="02010600030101010101" pitchFamily="2" charset="-122"/>
            </a:endParaRPr>
          </a:p>
          <a:p>
            <a:pPr lvl="0" eaLnBrk="0" hangingPunct="0">
              <a:lnSpc>
                <a:spcPct val="150000"/>
              </a:lnSpc>
              <a:spcBef>
                <a:spcPct val="50000"/>
              </a:spcBef>
            </a:pPr>
            <a:r>
              <a:rPr lang="zh-CN" altLang="en-US" b="1" dirty="0" smtClean="0">
                <a:solidFill>
                  <a:srgbClr val="800000"/>
                </a:solidFill>
                <a:latin typeface="宋体" panose="02010600030101010101" pitchFamily="2" charset="-122"/>
                <a:ea typeface="宋体" panose="02010600030101010101" pitchFamily="2" charset="-122"/>
              </a:rPr>
              <a:t>在</a:t>
            </a:r>
            <a:r>
              <a:rPr lang="zh-CN" altLang="en-US" b="1" dirty="0">
                <a:solidFill>
                  <a:srgbClr val="800000"/>
                </a:solidFill>
                <a:latin typeface="宋体" panose="02010600030101010101" pitchFamily="2" charset="-122"/>
                <a:ea typeface="宋体" panose="02010600030101010101" pitchFamily="2" charset="-122"/>
              </a:rPr>
              <a:t>音节上</a:t>
            </a:r>
            <a:r>
              <a:rPr lang="zh-CN" altLang="en-US" b="1" dirty="0">
                <a:solidFill>
                  <a:srgbClr val="CC00FF"/>
                </a:solidFill>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反复吟唱，一唱三叹，音节和谐，旋律协调，在鲜明的节奏中表现出诗歌特有的音乐之美。</a:t>
            </a:r>
            <a:endParaRPr lang="zh-CN" altLang="en-US" b="1" dirty="0">
              <a:latin typeface="宋体" panose="02010600030101010101" pitchFamily="2" charset="-122"/>
              <a:ea typeface="宋体" panose="02010600030101010101" pitchFamily="2" charset="-122"/>
            </a:endParaRPr>
          </a:p>
        </p:txBody>
      </p:sp>
      <p:sp>
        <p:nvSpPr>
          <p:cNvPr id="10" name="矩形 9"/>
          <p:cNvSpPr/>
          <p:nvPr/>
        </p:nvSpPr>
        <p:spPr>
          <a:xfrm>
            <a:off x="6472313" y="2209228"/>
            <a:ext cx="2317232" cy="523220"/>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lstStyle/>
          <a:p>
            <a:pPr algn="ctr"/>
            <a:r>
              <a:rPr lang="zh-CN" altLang="en-US" sz="2800" dirty="0">
                <a:ln>
                  <a:solidFill>
                    <a:schemeClr val="tx1"/>
                  </a:solidFill>
                </a:ln>
                <a:latin typeface="+mj-ea"/>
                <a:ea typeface="+mj-ea"/>
              </a:rPr>
              <a:t>重章叠唱</a:t>
            </a:r>
            <a:endParaRPr lang="zh-CN" altLang="en-US" sz="2800" dirty="0">
              <a:ln>
                <a:solidFill>
                  <a:schemeClr val="tx1"/>
                </a:solidFill>
              </a:ln>
              <a:latin typeface="+mj-ea"/>
              <a:ea typeface="+mj-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70541" y="700677"/>
            <a:ext cx="2317232" cy="646331"/>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lstStyle/>
          <a:p>
            <a:pPr algn="dist"/>
            <a:r>
              <a:rPr lang="zh-CN" altLang="en-US" sz="3600" dirty="0">
                <a:ln>
                  <a:solidFill>
                    <a:schemeClr val="tx1"/>
                  </a:solidFill>
                </a:ln>
                <a:latin typeface="+mj-ea"/>
                <a:ea typeface="+mj-ea"/>
              </a:rPr>
              <a:t>写法探究</a:t>
            </a:r>
            <a:endParaRPr lang="zh-CN" altLang="en-US" sz="3600" dirty="0">
              <a:ln>
                <a:solidFill>
                  <a:schemeClr val="tx1"/>
                </a:solidFill>
              </a:ln>
              <a:latin typeface="+mj-ea"/>
              <a:ea typeface="+mj-ea"/>
            </a:endParaRPr>
          </a:p>
        </p:txBody>
      </p:sp>
      <p:pic>
        <p:nvPicPr>
          <p:cNvPr id="3" name="图片 16"/>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rot="5887650">
            <a:off x="1391784" y="2668588"/>
            <a:ext cx="885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517"/>
          <a:stretch>
            <a:fillRect/>
          </a:stretch>
        </p:blipFill>
        <p:spPr bwMode="auto">
          <a:xfrm>
            <a:off x="3357960" y="1670645"/>
            <a:ext cx="8284683" cy="466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3860" y="4004412"/>
            <a:ext cx="2324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390086" y="2970213"/>
            <a:ext cx="6220429" cy="923330"/>
          </a:xfrm>
          <a:prstGeom prst="rect">
            <a:avLst/>
          </a:prstGeom>
          <a:noFill/>
          <a:ln w="9525">
            <a:noFill/>
          </a:ln>
        </p:spPr>
        <p:txBody>
          <a:bodyPr wrap="square">
            <a:spAutoFit/>
          </a:bodyPr>
          <a:lstStyle/>
          <a:p>
            <a:pPr lvl="0" eaLnBrk="0" hangingPunct="0">
              <a:lnSpc>
                <a:spcPct val="150000"/>
              </a:lnSpc>
              <a:spcBef>
                <a:spcPct val="50000"/>
              </a:spcBef>
            </a:pPr>
            <a:r>
              <a:rPr lang="en-US" altLang="zh-CN" b="1" dirty="0" smtClean="0">
                <a:latin typeface="宋体" panose="02010600030101010101" pitchFamily="2" charset="-122"/>
                <a:ea typeface="宋体" panose="02010600030101010101" pitchFamily="2" charset="-122"/>
              </a:rPr>
              <a:t>    </a:t>
            </a:r>
            <a:r>
              <a:rPr lang="zh-CN" altLang="en-US" b="1" dirty="0">
                <a:solidFill>
                  <a:srgbClr val="FF0000"/>
                </a:solidFill>
                <a:latin typeface="宋体" panose="02010600030101010101" pitchFamily="2" charset="-122"/>
                <a:ea typeface="宋体" panose="02010600030101010101" pitchFamily="2" charset="-122"/>
              </a:rPr>
              <a:t>“昔我往矣，杨柳依依。今我来思，雨雪霏霏。”</a:t>
            </a:r>
            <a:r>
              <a:rPr lang="zh-CN" altLang="en-US" b="1" dirty="0">
                <a:latin typeface="宋体" panose="02010600030101010101" pitchFamily="2" charset="-122"/>
                <a:ea typeface="宋体" panose="02010600030101010101" pitchFamily="2" charset="-122"/>
              </a:rPr>
              <a:t>被视为情景交融的佳句。你同意这种观点吗？说说你的理解。</a:t>
            </a:r>
            <a:endParaRPr lang="zh-CN" altLang="en-US" b="1" dirty="0">
              <a:latin typeface="宋体" panose="02010600030101010101" pitchFamily="2" charset="-122"/>
              <a:ea typeface="宋体" panose="02010600030101010101" pitchFamily="2" charset="-122"/>
            </a:endParaRPr>
          </a:p>
        </p:txBody>
      </p:sp>
      <p:sp>
        <p:nvSpPr>
          <p:cNvPr id="7" name="矩形 6"/>
          <p:cNvSpPr/>
          <p:nvPr/>
        </p:nvSpPr>
        <p:spPr>
          <a:xfrm>
            <a:off x="6472313" y="2209228"/>
            <a:ext cx="2317232" cy="523220"/>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lstStyle/>
          <a:p>
            <a:pPr algn="ctr"/>
            <a:r>
              <a:rPr lang="zh-CN" altLang="en-US" sz="2800" dirty="0">
                <a:ln>
                  <a:solidFill>
                    <a:schemeClr val="tx1"/>
                  </a:solidFill>
                </a:ln>
                <a:latin typeface="+mj-ea"/>
                <a:ea typeface="+mj-ea"/>
              </a:rPr>
              <a:t>情景交融</a:t>
            </a:r>
            <a:endParaRPr lang="zh-CN" altLang="en-US" sz="2800" dirty="0">
              <a:ln>
                <a:solidFill>
                  <a:schemeClr val="tx1"/>
                </a:solidFill>
              </a:ln>
              <a:latin typeface="+mj-ea"/>
              <a:ea typeface="+mj-ea"/>
            </a:endParaRPr>
          </a:p>
        </p:txBody>
      </p:sp>
      <p:sp>
        <p:nvSpPr>
          <p:cNvPr id="9" name="矩形 8"/>
          <p:cNvSpPr/>
          <p:nvPr/>
        </p:nvSpPr>
        <p:spPr>
          <a:xfrm>
            <a:off x="4520714" y="4040123"/>
            <a:ext cx="6220429" cy="1273875"/>
          </a:xfrm>
          <a:prstGeom prst="rect">
            <a:avLst/>
          </a:prstGeom>
          <a:noFill/>
          <a:ln w="9525">
            <a:noFill/>
          </a:ln>
        </p:spPr>
        <p:txBody>
          <a:bodyPr wrap="square">
            <a:spAutoFit/>
          </a:bodyPr>
          <a:lstStyle/>
          <a:p>
            <a:pPr lvl="0" eaLnBrk="0" hangingPunct="0">
              <a:lnSpc>
                <a:spcPct val="150000"/>
              </a:lnSpc>
              <a:spcBef>
                <a:spcPct val="50000"/>
              </a:spcBef>
            </a:pP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清人王夫之在论</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诗经</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小雅</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采薇</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昔我往矣，杨柳依依；今我来思，雨雪霏霏”两句时说：</a:t>
            </a:r>
            <a:r>
              <a:rPr lang="zh-CN" altLang="en-US" b="1" dirty="0">
                <a:solidFill>
                  <a:srgbClr val="FF0000"/>
                </a:solidFill>
                <a:latin typeface="宋体" panose="02010600030101010101" pitchFamily="2" charset="-122"/>
                <a:ea typeface="宋体" panose="02010600030101010101" pitchFamily="2" charset="-122"/>
              </a:rPr>
              <a:t>“以乐景写哀，以哀景写乐，一倍增其哀乐。”</a:t>
            </a:r>
            <a:endParaRPr lang="zh-CN" altLang="en-US" b="1" dirty="0">
              <a:solidFill>
                <a:srgbClr val="FF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70541" y="700677"/>
            <a:ext cx="2317232" cy="646331"/>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lstStyle/>
          <a:p>
            <a:pPr algn="dist"/>
            <a:r>
              <a:rPr lang="zh-CN" altLang="en-US" sz="3600" dirty="0">
                <a:ln>
                  <a:solidFill>
                    <a:schemeClr val="tx1"/>
                  </a:solidFill>
                </a:ln>
                <a:latin typeface="+mj-ea"/>
                <a:ea typeface="+mj-ea"/>
              </a:rPr>
              <a:t>写法探究</a:t>
            </a:r>
            <a:endParaRPr lang="zh-CN" altLang="en-US" sz="3600" dirty="0">
              <a:ln>
                <a:solidFill>
                  <a:schemeClr val="tx1"/>
                </a:solidFill>
              </a:ln>
              <a:latin typeface="+mj-ea"/>
              <a:ea typeface="+mj-ea"/>
            </a:endParaRPr>
          </a:p>
        </p:txBody>
      </p:sp>
      <p:pic>
        <p:nvPicPr>
          <p:cNvPr id="3" name="图片 16"/>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rot="5887650">
            <a:off x="1391784" y="2668588"/>
            <a:ext cx="885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517"/>
          <a:stretch>
            <a:fillRect/>
          </a:stretch>
        </p:blipFill>
        <p:spPr bwMode="auto">
          <a:xfrm>
            <a:off x="3357960" y="1670645"/>
            <a:ext cx="8284683" cy="466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3860" y="4004412"/>
            <a:ext cx="2324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390086" y="2259478"/>
            <a:ext cx="6220429" cy="3553460"/>
          </a:xfrm>
          <a:prstGeom prst="rect">
            <a:avLst/>
          </a:prstGeom>
          <a:noFill/>
          <a:ln w="9525">
            <a:noFill/>
          </a:ln>
        </p:spPr>
        <p:txBody>
          <a:bodyPr wrap="square">
            <a:spAutoFit/>
          </a:bodyPr>
          <a:lstStyle/>
          <a:p>
            <a:pPr lvl="0" eaLnBrk="0" hangingPunct="0">
              <a:lnSpc>
                <a:spcPct val="150000"/>
              </a:lnSpc>
              <a:spcBef>
                <a:spcPct val="50000"/>
              </a:spcBef>
            </a:pP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当初离家出征的时候，心里是悲伤的，却用杨柳小Q办公来反衬；如今走在回家的路上，心里是高兴的，却用大雪纷飞来反衬。</a:t>
            </a:r>
            <a:endParaRPr lang="zh-CN" altLang="en-US" b="1" dirty="0">
              <a:latin typeface="宋体" panose="02010600030101010101" pitchFamily="2" charset="-122"/>
              <a:ea typeface="宋体" panose="02010600030101010101" pitchFamily="2" charset="-122"/>
            </a:endParaRPr>
          </a:p>
          <a:p>
            <a:pPr lvl="0" eaLnBrk="0" hangingPunct="0">
              <a:lnSpc>
                <a:spcPct val="150000"/>
              </a:lnSpc>
              <a:spcBef>
                <a:spcPct val="50000"/>
              </a:spcBef>
            </a:pPr>
            <a:r>
              <a:rPr lang="zh-CN" altLang="en-US" b="1" dirty="0">
                <a:latin typeface="宋体" panose="02010600030101010101" pitchFamily="2" charset="-122"/>
                <a:ea typeface="宋体" panose="02010600030101010101" pitchFamily="2" charset="-122"/>
              </a:rPr>
              <a:t>    这里诗人没有直接倾诉内心的感情，而是以春天随风飘拂的柳丝来渲染昔日上路时的依依惜别之情，用雨雪纷飞来表现今日返家路途的艰难和内心的悲苦，让那一股缠绵的、深邃的、飘忽的情思从风景画面中自然流露出，含蓄隽永，余味无穷。</a:t>
            </a:r>
            <a:endParaRPr lang="zh-CN" altLang="en-US"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70541" y="700677"/>
            <a:ext cx="2317232" cy="646331"/>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lstStyle/>
          <a:p>
            <a:pPr algn="dist"/>
            <a:r>
              <a:rPr lang="zh-CN" altLang="en-US" sz="3600" dirty="0">
                <a:ln>
                  <a:solidFill>
                    <a:schemeClr val="tx1"/>
                  </a:solidFill>
                </a:ln>
                <a:latin typeface="+mj-ea"/>
                <a:ea typeface="+mj-ea"/>
              </a:rPr>
              <a:t>写法探究</a:t>
            </a:r>
            <a:endParaRPr lang="zh-CN" altLang="en-US" sz="3600" dirty="0">
              <a:ln>
                <a:solidFill>
                  <a:schemeClr val="tx1"/>
                </a:solidFill>
              </a:ln>
              <a:latin typeface="+mj-ea"/>
              <a:ea typeface="+mj-ea"/>
            </a:endParaRPr>
          </a:p>
        </p:txBody>
      </p:sp>
      <p:pic>
        <p:nvPicPr>
          <p:cNvPr id="3" name="图片 16"/>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rot="5887650">
            <a:off x="1391784" y="2668588"/>
            <a:ext cx="885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517"/>
          <a:stretch>
            <a:fillRect/>
          </a:stretch>
        </p:blipFill>
        <p:spPr bwMode="auto">
          <a:xfrm>
            <a:off x="3357960" y="1670645"/>
            <a:ext cx="8284683" cy="466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3860" y="4004412"/>
            <a:ext cx="2324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114315" y="2295236"/>
            <a:ext cx="7252557" cy="2723823"/>
          </a:xfrm>
          <a:prstGeom prst="rect">
            <a:avLst/>
          </a:prstGeom>
          <a:noFill/>
          <a:ln w="9525">
            <a:noFill/>
          </a:ln>
        </p:spPr>
        <p:txBody>
          <a:bodyPr wrap="square">
            <a:spAutoFit/>
          </a:bodyPr>
          <a:lstStyle/>
          <a:p>
            <a:pPr lvl="0" eaLnBrk="0" hangingPunct="0">
              <a:lnSpc>
                <a:spcPct val="150000"/>
              </a:lnSpc>
              <a:spcBef>
                <a:spcPct val="50000"/>
              </a:spcBef>
            </a:pPr>
            <a:r>
              <a:rPr lang="zh-CN" altLang="en-US" b="1" dirty="0">
                <a:latin typeface="宋体" panose="02010600030101010101" pitchFamily="2" charset="-122"/>
                <a:ea typeface="宋体" panose="02010600030101010101" pitchFamily="2" charset="-122"/>
              </a:rPr>
              <a:t>一、以往昔之虚衬眼前之实，以凯旋之乐衬内心之悲；</a:t>
            </a:r>
            <a:endParaRPr lang="zh-CN" altLang="en-US" b="1" dirty="0">
              <a:latin typeface="宋体" panose="02010600030101010101" pitchFamily="2" charset="-122"/>
              <a:ea typeface="宋体" panose="02010600030101010101" pitchFamily="2" charset="-122"/>
            </a:endParaRPr>
          </a:p>
          <a:p>
            <a:pPr lvl="0" eaLnBrk="0" hangingPunct="0">
              <a:lnSpc>
                <a:spcPct val="150000"/>
              </a:lnSpc>
              <a:spcBef>
                <a:spcPct val="50000"/>
              </a:spcBef>
            </a:pPr>
            <a:r>
              <a:rPr lang="zh-CN" altLang="en-US" b="1" dirty="0">
                <a:latin typeface="宋体" panose="02010600030101010101" pitchFamily="2" charset="-122"/>
                <a:ea typeface="宋体" panose="02010600030101010101" pitchFamily="2" charset="-122"/>
              </a:rPr>
              <a:t>二、以景写情，情景交融，含蓄形象，耐人寻味；</a:t>
            </a:r>
            <a:endParaRPr lang="zh-CN" altLang="en-US" b="1" dirty="0">
              <a:latin typeface="宋体" panose="02010600030101010101" pitchFamily="2" charset="-122"/>
              <a:ea typeface="宋体" panose="02010600030101010101" pitchFamily="2" charset="-122"/>
            </a:endParaRPr>
          </a:p>
          <a:p>
            <a:pPr lvl="0" eaLnBrk="0" hangingPunct="0">
              <a:lnSpc>
                <a:spcPct val="150000"/>
              </a:lnSpc>
              <a:spcBef>
                <a:spcPct val="50000"/>
              </a:spcBef>
            </a:pPr>
            <a:r>
              <a:rPr lang="zh-CN" altLang="en-US" b="1" dirty="0">
                <a:latin typeface="宋体" panose="02010600030101010101" pitchFamily="2" charset="-122"/>
                <a:ea typeface="宋体" panose="02010600030101010101" pitchFamily="2" charset="-122"/>
              </a:rPr>
              <a:t>三、“杨柳依依”与“雨雪霏霏”对比，    突出不胜今昔之感；</a:t>
            </a:r>
            <a:endParaRPr lang="zh-CN" altLang="en-US" b="1" dirty="0">
              <a:latin typeface="宋体" panose="02010600030101010101" pitchFamily="2" charset="-122"/>
              <a:ea typeface="宋体" panose="02010600030101010101" pitchFamily="2" charset="-122"/>
            </a:endParaRPr>
          </a:p>
          <a:p>
            <a:pPr lvl="0" eaLnBrk="0" hangingPunct="0">
              <a:lnSpc>
                <a:spcPct val="150000"/>
              </a:lnSpc>
              <a:spcBef>
                <a:spcPct val="50000"/>
              </a:spcBef>
            </a:pPr>
            <a:r>
              <a:rPr lang="zh-CN" altLang="en-US" b="1" dirty="0">
                <a:latin typeface="宋体" panose="02010600030101010101" pitchFamily="2" charset="-122"/>
                <a:ea typeface="宋体" panose="02010600030101010101" pitchFamily="2" charset="-122"/>
              </a:rPr>
              <a:t>四、大雪交加，饥渴难当，情境实悲；</a:t>
            </a:r>
            <a:endParaRPr lang="zh-CN" altLang="en-US" b="1" dirty="0">
              <a:latin typeface="宋体" panose="02010600030101010101" pitchFamily="2" charset="-122"/>
              <a:ea typeface="宋体" panose="02010600030101010101" pitchFamily="2" charset="-122"/>
            </a:endParaRPr>
          </a:p>
          <a:p>
            <a:pPr lvl="0" eaLnBrk="0" hangingPunct="0">
              <a:lnSpc>
                <a:spcPct val="150000"/>
              </a:lnSpc>
              <a:spcBef>
                <a:spcPct val="50000"/>
              </a:spcBef>
            </a:pPr>
            <a:r>
              <a:rPr lang="zh-CN" altLang="en-US" b="1" dirty="0">
                <a:latin typeface="宋体" panose="02010600030101010101" pitchFamily="2" charset="-122"/>
                <a:ea typeface="宋体" panose="02010600030101010101" pitchFamily="2" charset="-122"/>
              </a:rPr>
              <a:t>五、语调低沉，低回往复，气氛悲怆。 </a:t>
            </a:r>
            <a:endParaRPr lang="zh-CN" altLang="en-US"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542623" y="1292351"/>
            <a:ext cx="11300549" cy="4957028"/>
            <a:chOff x="1065137" y="1277837"/>
            <a:chExt cx="11300549" cy="4957028"/>
          </a:xfrm>
        </p:grpSpPr>
        <p:pic>
          <p:nvPicPr>
            <p:cNvPr id="42" name="图片 41"/>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4661826" y="1277837"/>
              <a:ext cx="854981" cy="917700"/>
            </a:xfrm>
            <a:prstGeom prst="rect">
              <a:avLst/>
            </a:prstGeom>
          </p:spPr>
        </p:pic>
        <p:pic>
          <p:nvPicPr>
            <p:cNvPr id="43" name="图片 42"/>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6119394" y="2155563"/>
              <a:ext cx="854981" cy="917700"/>
            </a:xfrm>
            <a:prstGeom prst="rect">
              <a:avLst/>
            </a:prstGeom>
          </p:spPr>
        </p:pic>
        <p:pic>
          <p:nvPicPr>
            <p:cNvPr id="44" name="图片 43"/>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5602783" y="3122290"/>
              <a:ext cx="854981" cy="917700"/>
            </a:xfrm>
            <a:prstGeom prst="rect">
              <a:avLst/>
            </a:prstGeom>
          </p:spPr>
        </p:pic>
        <p:pic>
          <p:nvPicPr>
            <p:cNvPr id="45" name="图片 44"/>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6321129" y="4145407"/>
              <a:ext cx="854981" cy="917700"/>
            </a:xfrm>
            <a:prstGeom prst="rect">
              <a:avLst/>
            </a:prstGeom>
          </p:spPr>
        </p:pic>
        <p:pic>
          <p:nvPicPr>
            <p:cNvPr id="46" name="图片 45"/>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5045995" y="4904490"/>
              <a:ext cx="854981" cy="917700"/>
            </a:xfrm>
            <a:prstGeom prst="rect">
              <a:avLst/>
            </a:prstGeom>
          </p:spPr>
        </p:pic>
        <p:sp>
          <p:nvSpPr>
            <p:cNvPr id="4" name="íṡḷïḍé"/>
            <p:cNvSpPr/>
            <p:nvPr/>
          </p:nvSpPr>
          <p:spPr bwMode="auto">
            <a:xfrm>
              <a:off x="4749315" y="1456233"/>
              <a:ext cx="720997" cy="721133"/>
            </a:xfrm>
            <a:prstGeom prst="ellipse">
              <a:avLst/>
            </a:prstGeom>
            <a:noFill/>
            <a:ln>
              <a:noFill/>
            </a:ln>
          </p:spPr>
          <p:txBody>
            <a:bodyPr wrap="none" lIns="90000" tIns="46800" rIns="90000" bIns="46800" anchor="ctr" anchorCtr="1">
              <a:noAutofit/>
            </a:bodyPr>
            <a:lstStyle/>
            <a:p>
              <a:pPr algn="ctr" eaLnBrk="1" latinLnBrk="1" hangingPunct="1"/>
              <a:r>
                <a:rPr lang="en-US" altLang="zh-CN" sz="2800" b="1" dirty="0"/>
                <a:t>01</a:t>
              </a:r>
              <a:endParaRPr lang="en-US" altLang="zh-CN" sz="2800" b="1" dirty="0"/>
            </a:p>
          </p:txBody>
        </p:sp>
        <p:sp>
          <p:nvSpPr>
            <p:cNvPr id="5" name="íşḻïḋé"/>
            <p:cNvSpPr/>
            <p:nvPr/>
          </p:nvSpPr>
          <p:spPr bwMode="auto">
            <a:xfrm>
              <a:off x="6181838" y="2354045"/>
              <a:ext cx="720995" cy="721133"/>
            </a:xfrm>
            <a:prstGeom prst="ellipse">
              <a:avLst/>
            </a:prstGeom>
            <a:noFill/>
            <a:ln>
              <a:noFill/>
            </a:ln>
          </p:spPr>
          <p:txBody>
            <a:bodyPr wrap="none" lIns="90000" tIns="46800" rIns="90000" bIns="46800" anchor="ctr" anchorCtr="1">
              <a:noAutofit/>
            </a:bodyPr>
            <a:lstStyle/>
            <a:p>
              <a:pPr algn="ctr" eaLnBrk="1" latinLnBrk="1" hangingPunct="1"/>
              <a:r>
                <a:rPr lang="en-US" altLang="zh-CN" sz="2800" b="1" dirty="0"/>
                <a:t>02</a:t>
              </a:r>
              <a:endParaRPr lang="en-US" altLang="zh-CN" sz="2800" b="1" dirty="0"/>
            </a:p>
          </p:txBody>
        </p:sp>
        <p:sp>
          <p:nvSpPr>
            <p:cNvPr id="6" name="îšlîḍe"/>
            <p:cNvSpPr/>
            <p:nvPr/>
          </p:nvSpPr>
          <p:spPr bwMode="auto">
            <a:xfrm>
              <a:off x="5669776" y="3291006"/>
              <a:ext cx="720997" cy="722846"/>
            </a:xfrm>
            <a:prstGeom prst="ellipse">
              <a:avLst/>
            </a:prstGeom>
            <a:noFill/>
            <a:ln>
              <a:noFill/>
            </a:ln>
          </p:spPr>
          <p:txBody>
            <a:bodyPr wrap="none" lIns="90000" tIns="46800" rIns="90000" bIns="46800" anchor="ctr" anchorCtr="1">
              <a:noAutofit/>
            </a:bodyPr>
            <a:lstStyle/>
            <a:p>
              <a:pPr algn="ctr" eaLnBrk="1" latinLnBrk="1" hangingPunct="1"/>
              <a:r>
                <a:rPr lang="en-US" altLang="zh-CN" sz="2800" b="1" dirty="0"/>
                <a:t>03</a:t>
              </a:r>
              <a:endParaRPr lang="en-US" altLang="zh-CN" sz="2800" b="1" dirty="0"/>
            </a:p>
          </p:txBody>
        </p:sp>
        <p:sp>
          <p:nvSpPr>
            <p:cNvPr id="7" name="íṧ1idè"/>
            <p:cNvSpPr/>
            <p:nvPr/>
          </p:nvSpPr>
          <p:spPr bwMode="auto">
            <a:xfrm>
              <a:off x="6410994" y="4353331"/>
              <a:ext cx="720995" cy="722846"/>
            </a:xfrm>
            <a:prstGeom prst="ellipse">
              <a:avLst/>
            </a:prstGeom>
            <a:noFill/>
            <a:ln>
              <a:noFill/>
            </a:ln>
          </p:spPr>
          <p:txBody>
            <a:bodyPr wrap="none" lIns="90000" tIns="46800" rIns="90000" bIns="46800" anchor="ctr" anchorCtr="1">
              <a:noAutofit/>
            </a:bodyPr>
            <a:lstStyle/>
            <a:p>
              <a:pPr algn="ctr" eaLnBrk="1" latinLnBrk="1" hangingPunct="1"/>
              <a:r>
                <a:rPr lang="en-US" altLang="zh-CN" sz="2800" b="1" dirty="0"/>
                <a:t>04</a:t>
              </a:r>
              <a:endParaRPr lang="en-US" altLang="zh-CN" sz="2800" b="1" dirty="0"/>
            </a:p>
          </p:txBody>
        </p:sp>
        <p:sp>
          <p:nvSpPr>
            <p:cNvPr id="8" name="ïṣľïḋê"/>
            <p:cNvSpPr/>
            <p:nvPr/>
          </p:nvSpPr>
          <p:spPr bwMode="auto">
            <a:xfrm>
              <a:off x="5145727" y="5098118"/>
              <a:ext cx="720997" cy="721133"/>
            </a:xfrm>
            <a:prstGeom prst="ellipse">
              <a:avLst/>
            </a:prstGeom>
            <a:noFill/>
            <a:ln>
              <a:noFill/>
            </a:ln>
          </p:spPr>
          <p:txBody>
            <a:bodyPr wrap="none" lIns="90000" tIns="46800" rIns="90000" bIns="46800" anchor="ctr" anchorCtr="1">
              <a:noAutofit/>
            </a:bodyPr>
            <a:lstStyle/>
            <a:p>
              <a:pPr algn="ctr" eaLnBrk="1" latinLnBrk="1" hangingPunct="1"/>
              <a:r>
                <a:rPr lang="en-US" altLang="zh-CN" sz="2800" b="1" dirty="0"/>
                <a:t>05</a:t>
              </a:r>
              <a:endParaRPr lang="en-US" altLang="zh-CN" sz="2800" b="1" dirty="0"/>
            </a:p>
          </p:txBody>
        </p:sp>
        <p:sp>
          <p:nvSpPr>
            <p:cNvPr id="33" name="îṡlïďè"/>
            <p:cNvSpPr txBox="1"/>
            <p:nvPr/>
          </p:nvSpPr>
          <p:spPr bwMode="auto">
            <a:xfrm>
              <a:off x="5669776" y="1584531"/>
              <a:ext cx="3810506" cy="46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spcBef>
                  <a:spcPct val="0"/>
                </a:spcBef>
              </a:pPr>
              <a:r>
                <a:rPr lang="zh-CN" altLang="en-US" b="1" dirty="0"/>
                <a:t>运用重章叠唱表达思想感情；旋律协调，音节和谐，一唱三叹；</a:t>
              </a:r>
              <a:endParaRPr lang="zh-CN" altLang="en-US" b="1" dirty="0"/>
            </a:p>
          </p:txBody>
        </p:sp>
        <p:sp>
          <p:nvSpPr>
            <p:cNvPr id="30" name="íṩļïḍe"/>
            <p:cNvSpPr txBox="1"/>
            <p:nvPr/>
          </p:nvSpPr>
          <p:spPr bwMode="auto">
            <a:xfrm>
              <a:off x="7078364" y="2477927"/>
              <a:ext cx="3810506" cy="46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spcBef>
                  <a:spcPct val="0"/>
                </a:spcBef>
              </a:pPr>
              <a:r>
                <a:rPr lang="zh-CN" altLang="en-US" b="1" dirty="0"/>
                <a:t>采用了“兴”的抒情方式； </a:t>
              </a:r>
              <a:endParaRPr lang="zh-CN" altLang="en-US" b="1" dirty="0"/>
            </a:p>
          </p:txBody>
        </p:sp>
        <p:sp>
          <p:nvSpPr>
            <p:cNvPr id="27" name="išḷïḍè"/>
            <p:cNvSpPr txBox="1"/>
            <p:nvPr/>
          </p:nvSpPr>
          <p:spPr bwMode="auto">
            <a:xfrm>
              <a:off x="6577595" y="3365845"/>
              <a:ext cx="3810506" cy="46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spcBef>
                  <a:spcPct val="0"/>
                </a:spcBef>
              </a:pPr>
              <a:r>
                <a:rPr lang="zh-CN" altLang="en-US" b="1" dirty="0"/>
                <a:t>注重用具体生动的细节来展现生活图景；</a:t>
              </a:r>
              <a:endParaRPr lang="zh-CN" altLang="en-US" b="1" dirty="0"/>
            </a:p>
          </p:txBody>
        </p:sp>
        <p:sp>
          <p:nvSpPr>
            <p:cNvPr id="24" name="íṥḻiḓe"/>
            <p:cNvSpPr txBox="1"/>
            <p:nvPr/>
          </p:nvSpPr>
          <p:spPr bwMode="auto">
            <a:xfrm>
              <a:off x="7310944" y="4517129"/>
              <a:ext cx="3810506" cy="46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spcBef>
                  <a:spcPct val="0"/>
                </a:spcBef>
              </a:pPr>
              <a:r>
                <a:rPr lang="zh-CN" altLang="en-US" b="1" dirty="0"/>
                <a:t>情景交融；</a:t>
              </a:r>
              <a:endParaRPr lang="zh-CN" altLang="en-US" b="1" dirty="0"/>
            </a:p>
          </p:txBody>
        </p:sp>
        <p:sp>
          <p:nvSpPr>
            <p:cNvPr id="21" name="iś1iḓe"/>
            <p:cNvSpPr txBox="1"/>
            <p:nvPr/>
          </p:nvSpPr>
          <p:spPr bwMode="auto">
            <a:xfrm>
              <a:off x="6030274" y="5265367"/>
              <a:ext cx="3810506" cy="46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spcBef>
                  <a:spcPct val="0"/>
                </a:spcBef>
              </a:pPr>
              <a:r>
                <a:rPr lang="zh-CN" altLang="en-US" b="1" dirty="0"/>
                <a:t>善用叠词。</a:t>
              </a:r>
              <a:endParaRPr lang="zh-CN" altLang="en-US" b="1" dirty="0"/>
            </a:p>
          </p:txBody>
        </p:sp>
        <p:cxnSp>
          <p:nvCxnSpPr>
            <p:cNvPr id="15" name="直接连接符 14"/>
            <p:cNvCxnSpPr/>
            <p:nvPr/>
          </p:nvCxnSpPr>
          <p:spPr>
            <a:xfrm>
              <a:off x="6622018" y="2206736"/>
              <a:ext cx="574366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078364" y="3199985"/>
              <a:ext cx="5287322"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390699" y="4199526"/>
              <a:ext cx="497498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699061" y="6234865"/>
              <a:ext cx="566662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40" name="图片 7172" descr="01300542702710141584386663354_s"/>
            <p:cNvPicPr>
              <a:picLocks noChangeAspect="1"/>
            </p:cNvPicPr>
            <p:nvPr/>
          </p:nvPicPr>
          <p:blipFill>
            <a:blip r:embed="rId2"/>
            <a:stretch>
              <a:fillRect/>
            </a:stretch>
          </p:blipFill>
          <p:spPr>
            <a:xfrm>
              <a:off x="1065137" y="2577430"/>
              <a:ext cx="4225290" cy="2547620"/>
            </a:xfrm>
            <a:prstGeom prst="rect">
              <a:avLst/>
            </a:prstGeom>
            <a:noFill/>
            <a:ln w="9525">
              <a:noFill/>
            </a:ln>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11868" y="2708921"/>
            <a:ext cx="5931748" cy="1872208"/>
          </a:xfrm>
          <a:prstGeom prst="rect">
            <a:avLst/>
          </a:prstGeom>
        </p:spPr>
      </p:pic>
      <p:pic>
        <p:nvPicPr>
          <p:cNvPr id="32" name="图片 3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52341" y="1994375"/>
            <a:ext cx="3626494" cy="3290288"/>
          </a:xfrm>
          <a:prstGeom prst="rect">
            <a:avLst/>
          </a:prstGeom>
        </p:spPr>
      </p:pic>
      <p:grpSp>
        <p:nvGrpSpPr>
          <p:cNvPr id="3" name="a0b6e493-9341-4a41-827c-70a1b520e04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3966364" y="1442703"/>
            <a:ext cx="7935602" cy="4146537"/>
            <a:chOff x="3966364" y="1442703"/>
            <a:chExt cx="7935602" cy="4146537"/>
          </a:xfrm>
        </p:grpSpPr>
        <p:sp>
          <p:nvSpPr>
            <p:cNvPr id="6" name="ïśļîḑè"/>
            <p:cNvSpPr/>
            <p:nvPr/>
          </p:nvSpPr>
          <p:spPr>
            <a:xfrm>
              <a:off x="3966364" y="1700808"/>
              <a:ext cx="3888432" cy="3888432"/>
            </a:xfrm>
            <a:prstGeom prst="arc">
              <a:avLst>
                <a:gd name="adj1" fmla="val 16200000"/>
                <a:gd name="adj2" fmla="val 5400000"/>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ïṡļiḋè"/>
            <p:cNvSpPr/>
            <p:nvPr/>
          </p:nvSpPr>
          <p:spPr>
            <a:xfrm>
              <a:off x="7968819" y="1442703"/>
              <a:ext cx="3933147" cy="516209"/>
            </a:xfrm>
            <a:prstGeom prst="rect">
              <a:avLst/>
            </a:prstGeom>
          </p:spPr>
          <p:txBody>
            <a:bodyPr wrap="square" lIns="90000" tIns="46800" rIns="90000" bIns="46800">
              <a:noAutofit/>
            </a:bodyPr>
            <a:lstStyle/>
            <a:p>
              <a:pPr marL="457200" indent="-457200">
                <a:lnSpc>
                  <a:spcPct val="130000"/>
                </a:lnSpc>
                <a:buFont typeface="Wingdings" panose="05000000000000000000" charset="0"/>
                <a:buChar char="Ø"/>
              </a:pPr>
              <a:r>
                <a:rPr lang="zh-CN" altLang="en-US" b="1" dirty="0">
                  <a:latin typeface="+mj-ea"/>
                  <a:ea typeface="+mj-ea"/>
                </a:rPr>
                <a:t>离家远征，历久不归的痛苦；</a:t>
              </a:r>
              <a:endParaRPr lang="zh-CN" altLang="en-US" b="1" dirty="0">
                <a:latin typeface="+mj-ea"/>
                <a:ea typeface="+mj-ea"/>
              </a:endParaRPr>
            </a:p>
          </p:txBody>
        </p:sp>
        <p:sp>
          <p:nvSpPr>
            <p:cNvPr id="18" name="iṧḷïďé"/>
            <p:cNvSpPr/>
            <p:nvPr/>
          </p:nvSpPr>
          <p:spPr>
            <a:xfrm>
              <a:off x="7968819" y="3250897"/>
              <a:ext cx="3933147" cy="516209"/>
            </a:xfrm>
            <a:prstGeom prst="rect">
              <a:avLst/>
            </a:prstGeom>
          </p:spPr>
          <p:txBody>
            <a:bodyPr wrap="square" lIns="90000" tIns="46800" rIns="90000" bIns="46800">
              <a:normAutofit/>
            </a:bodyPr>
            <a:lstStyle/>
            <a:p>
              <a:pPr marL="457200" indent="-457200">
                <a:lnSpc>
                  <a:spcPct val="130000"/>
                </a:lnSpc>
                <a:buFont typeface="Wingdings" panose="05000000000000000000" charset="0"/>
                <a:buChar char="Ø"/>
              </a:pPr>
              <a:r>
                <a:rPr lang="zh-CN" altLang="en-US" b="1" dirty="0">
                  <a:latin typeface="+mj-ea"/>
                  <a:ea typeface="+mj-ea"/>
                </a:rPr>
                <a:t>对战争的怨，对外族的恨；</a:t>
              </a:r>
              <a:endParaRPr lang="zh-CN" altLang="en-US" b="1" dirty="0">
                <a:latin typeface="+mj-ea"/>
                <a:ea typeface="+mj-ea"/>
              </a:endParaRPr>
            </a:p>
          </p:txBody>
        </p:sp>
        <p:sp>
          <p:nvSpPr>
            <p:cNvPr id="16" name="îŝḻîḋe"/>
            <p:cNvSpPr/>
            <p:nvPr/>
          </p:nvSpPr>
          <p:spPr>
            <a:xfrm>
              <a:off x="7968819" y="5059091"/>
              <a:ext cx="3933147" cy="516209"/>
            </a:xfrm>
            <a:prstGeom prst="rect">
              <a:avLst/>
            </a:prstGeom>
          </p:spPr>
          <p:txBody>
            <a:bodyPr wrap="square" lIns="90000" tIns="46800" rIns="90000" bIns="46800">
              <a:noAutofit/>
            </a:bodyPr>
            <a:lstStyle/>
            <a:p>
              <a:pPr marL="457200" indent="-457200">
                <a:lnSpc>
                  <a:spcPct val="130000"/>
                </a:lnSpc>
                <a:buFont typeface="Wingdings" panose="05000000000000000000" charset="0"/>
                <a:buChar char="Ø"/>
              </a:pPr>
              <a:r>
                <a:rPr lang="zh-CN" altLang="en-US" b="1" dirty="0">
                  <a:latin typeface="+mj-ea"/>
                  <a:ea typeface="+mj-ea"/>
                  <a:sym typeface="+mn-ea"/>
                </a:rPr>
                <a:t>抵御外侮、保家卫国的自豪。</a:t>
              </a:r>
              <a:endParaRPr lang="zh-CN" altLang="en-US" b="1" dirty="0">
                <a:latin typeface="+mj-ea"/>
                <a:ea typeface="+mj-ea"/>
                <a:sym typeface="+mn-ea"/>
              </a:endParaRPr>
            </a:p>
          </p:txBody>
        </p:sp>
        <p:cxnSp>
          <p:nvCxnSpPr>
            <p:cNvPr id="14" name="直接连接符 13"/>
            <p:cNvCxnSpPr/>
            <p:nvPr/>
          </p:nvCxnSpPr>
          <p:spPr>
            <a:xfrm>
              <a:off x="8093445" y="2619000"/>
              <a:ext cx="3427043"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093445" y="4374000"/>
              <a:ext cx="3427043"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5203774" y="2910729"/>
            <a:ext cx="1413612" cy="1457579"/>
          </a:xfrm>
          <a:prstGeom prst="rect">
            <a:avLst/>
          </a:prstGeom>
        </p:spPr>
        <p:txBody>
          <a:bodyPr wrap="square">
            <a:spAutoFit/>
          </a:bodyPr>
          <a:lstStyle/>
          <a:p>
            <a:pPr>
              <a:lnSpc>
                <a:spcPct val="200000"/>
              </a:lnSpc>
            </a:pPr>
            <a:r>
              <a:rPr lang="zh-CN" altLang="en-US" sz="2400" dirty="0">
                <a:solidFill>
                  <a:schemeClr val="bg1"/>
                </a:solidFill>
              </a:rPr>
              <a:t>怨而不怒  哀而不伤</a:t>
            </a:r>
            <a:endParaRPr lang="zh-CN" altLang="en-US" sz="2400" dirty="0">
              <a:solidFill>
                <a:schemeClr val="bg1"/>
              </a:solidFill>
            </a:endParaRPr>
          </a:p>
        </p:txBody>
      </p:sp>
      <p:sp>
        <p:nvSpPr>
          <p:cNvPr id="35" name="矩形 34"/>
          <p:cNvSpPr/>
          <p:nvPr/>
        </p:nvSpPr>
        <p:spPr>
          <a:xfrm>
            <a:off x="4828521" y="749900"/>
            <a:ext cx="2432600" cy="646331"/>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lstStyle/>
          <a:p>
            <a:pPr algn="dist"/>
            <a:r>
              <a:rPr lang="zh-CN" altLang="en-US" sz="3600" dirty="0">
                <a:ln>
                  <a:solidFill>
                    <a:schemeClr val="tx1"/>
                  </a:solidFill>
                </a:ln>
                <a:latin typeface="+mn-ea"/>
              </a:rPr>
              <a:t>情感探究</a:t>
            </a:r>
            <a:endParaRPr lang="zh-CN" altLang="en-US" sz="3600" dirty="0">
              <a:ln>
                <a:solidFill>
                  <a:schemeClr val="tx1"/>
                </a:solidFill>
              </a:ln>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2495" y="2554332"/>
            <a:ext cx="10850564" cy="804151"/>
          </a:xfrm>
        </p:spPr>
        <p:txBody>
          <a:bodyPr>
            <a:normAutofit/>
          </a:bodyPr>
          <a:lstStyle/>
          <a:p>
            <a:r>
              <a:rPr lang="zh-CN" altLang="en-US" sz="4800" dirty="0">
                <a:solidFill>
                  <a:schemeClr val="tx1"/>
                </a:solidFill>
              </a:rPr>
              <a:t>课文教学</a:t>
            </a:r>
            <a:endParaRPr lang="zh-CN" altLang="en-US" sz="4800" dirty="0">
              <a:solidFill>
                <a:schemeClr val="tx1"/>
              </a:solidFill>
            </a:endParaRPr>
          </a:p>
        </p:txBody>
      </p:sp>
      <p:sp>
        <p:nvSpPr>
          <p:cNvPr id="3" name="文本占位符 2"/>
          <p:cNvSpPr>
            <a:spLocks noGrp="1"/>
          </p:cNvSpPr>
          <p:nvPr>
            <p:ph type="body" idx="1"/>
          </p:nvPr>
        </p:nvSpPr>
        <p:spPr>
          <a:xfrm>
            <a:off x="742495" y="3575655"/>
            <a:ext cx="10850564" cy="1082874"/>
          </a:xfrm>
        </p:spPr>
        <p:txBody>
          <a:bodyPr>
            <a:normAutofit/>
          </a:bodyPr>
          <a:lstStyle/>
          <a:p>
            <a:r>
              <a:rPr lang="en-US" altLang="zh-CN" sz="1800" dirty="0"/>
              <a:t>Text teaching</a:t>
            </a:r>
            <a:endParaRPr lang="zh-CN" altLang="en-US" sz="1800" dirty="0"/>
          </a:p>
        </p:txBody>
      </p:sp>
      <p:cxnSp>
        <p:nvCxnSpPr>
          <p:cNvPr id="5" name="直接连接符 4"/>
          <p:cNvCxnSpPr/>
          <p:nvPr/>
        </p:nvCxnSpPr>
        <p:spPr>
          <a:xfrm>
            <a:off x="742496" y="3574961"/>
            <a:ext cx="108505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2495" y="2554332"/>
            <a:ext cx="10850564" cy="804151"/>
          </a:xfrm>
        </p:spPr>
        <p:txBody>
          <a:bodyPr>
            <a:normAutofit/>
          </a:bodyPr>
          <a:lstStyle/>
          <a:p>
            <a:r>
              <a:rPr lang="zh-CN" altLang="en-US" sz="4800" dirty="0">
                <a:solidFill>
                  <a:schemeClr val="tx1"/>
                </a:solidFill>
              </a:rPr>
              <a:t>课外扩展</a:t>
            </a:r>
            <a:endParaRPr lang="zh-CN" altLang="en-US" sz="4800" dirty="0">
              <a:solidFill>
                <a:schemeClr val="tx1"/>
              </a:solidFill>
            </a:endParaRPr>
          </a:p>
        </p:txBody>
      </p:sp>
      <p:sp>
        <p:nvSpPr>
          <p:cNvPr id="3" name="文本占位符 2"/>
          <p:cNvSpPr>
            <a:spLocks noGrp="1"/>
          </p:cNvSpPr>
          <p:nvPr>
            <p:ph type="body" idx="1"/>
          </p:nvPr>
        </p:nvSpPr>
        <p:spPr>
          <a:xfrm>
            <a:off x="742495" y="3575655"/>
            <a:ext cx="10850564" cy="1082874"/>
          </a:xfrm>
        </p:spPr>
        <p:txBody>
          <a:bodyPr>
            <a:normAutofit/>
          </a:bodyPr>
          <a:lstStyle/>
          <a:p>
            <a:r>
              <a:rPr lang="en-US" altLang="zh-CN" sz="1800" dirty="0"/>
              <a:t>Extra-curricular extension</a:t>
            </a:r>
            <a:endParaRPr lang="zh-CN" altLang="en-US" sz="1800" dirty="0"/>
          </a:p>
        </p:txBody>
      </p:sp>
      <p:cxnSp>
        <p:nvCxnSpPr>
          <p:cNvPr id="5" name="直接连接符 4"/>
          <p:cNvCxnSpPr/>
          <p:nvPr/>
        </p:nvCxnSpPr>
        <p:spPr>
          <a:xfrm>
            <a:off x="742496" y="3574961"/>
            <a:ext cx="108505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5272290" y="3736785"/>
            <a:ext cx="5667627" cy="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3918731" y="318517"/>
            <a:ext cx="7374108" cy="6282729"/>
            <a:chOff x="3396216" y="333032"/>
            <a:chExt cx="7374108" cy="6282729"/>
          </a:xfrm>
        </p:grpSpPr>
        <p:pic>
          <p:nvPicPr>
            <p:cNvPr id="25" name="图片 24"/>
            <p:cNvPicPr>
              <a:picLocks noChangeAspect="1"/>
            </p:cNvPicPr>
            <p:nvPr/>
          </p:nvPicPr>
          <p:blipFill rotWithShape="1">
            <a:blip r:embed="rId1" cstate="email">
              <a:extLst>
                <a:ext uri="{28A0092B-C50C-407E-A947-70E740481C1C}">
                  <a14:useLocalDpi xmlns:a14="http://schemas.microsoft.com/office/drawing/2010/main" val="0"/>
                </a:ext>
              </a:extLst>
            </a:blip>
            <a:srcRect/>
            <a:stretch>
              <a:fillRect/>
            </a:stretch>
          </p:blipFill>
          <p:spPr>
            <a:xfrm>
              <a:off x="3396216" y="4006843"/>
              <a:ext cx="1823048" cy="2608918"/>
            </a:xfrm>
            <a:prstGeom prst="rect">
              <a:avLst/>
            </a:prstGeom>
          </p:spPr>
        </p:pic>
        <p:grpSp>
          <p:nvGrpSpPr>
            <p:cNvPr id="4" name="ïŝ1íḋê"/>
            <p:cNvGrpSpPr/>
            <p:nvPr/>
          </p:nvGrpSpPr>
          <p:grpSpPr>
            <a:xfrm>
              <a:off x="3534280" y="851792"/>
              <a:ext cx="4986712" cy="5514062"/>
              <a:chOff x="4621848" y="1944000"/>
              <a:chExt cx="2969947" cy="3284022"/>
            </a:xfrm>
          </p:grpSpPr>
          <p:sp>
            <p:nvSpPr>
              <p:cNvPr id="17" name="îSlïde"/>
              <p:cNvSpPr/>
              <p:nvPr/>
            </p:nvSpPr>
            <p:spPr bwMode="auto">
              <a:xfrm>
                <a:off x="5621458" y="2616418"/>
                <a:ext cx="1970337" cy="2611604"/>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chemeClr val="tx1">
                  <a:lumMod val="20000"/>
                  <a:lumOff val="80000"/>
                </a:schemeClr>
              </a:solidFill>
              <a:ln>
                <a:noFill/>
              </a:ln>
            </p:spPr>
            <p:txBody>
              <a:bodyPr anchor="ctr"/>
              <a:lstStyle/>
              <a:p>
                <a:pPr algn="ctr"/>
              </a:p>
            </p:txBody>
          </p:sp>
          <p:sp>
            <p:nvSpPr>
              <p:cNvPr id="18" name="îṥḻîḑê"/>
              <p:cNvSpPr/>
              <p:nvPr/>
            </p:nvSpPr>
            <p:spPr bwMode="auto">
              <a:xfrm>
                <a:off x="4621848" y="1944000"/>
                <a:ext cx="1970337" cy="26559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chemeClr val="tx1">
                  <a:lumMod val="20000"/>
                  <a:lumOff val="80000"/>
                </a:schemeClr>
              </a:solidFill>
              <a:ln>
                <a:noFill/>
              </a:ln>
            </p:spPr>
            <p:txBody>
              <a:bodyPr anchor="ctr"/>
              <a:lstStyle/>
              <a:p>
                <a:pPr algn="ctr"/>
              </a:p>
            </p:txBody>
          </p:sp>
        </p:grpSp>
        <p:sp>
          <p:nvSpPr>
            <p:cNvPr id="22" name="矩形 5124"/>
            <p:cNvSpPr/>
            <p:nvPr/>
          </p:nvSpPr>
          <p:spPr>
            <a:xfrm>
              <a:off x="4532567" y="1298461"/>
              <a:ext cx="3344636" cy="4846320"/>
            </a:xfrm>
            <a:prstGeom prst="rect">
              <a:avLst/>
            </a:prstGeom>
            <a:noFill/>
            <a:ln w="9525">
              <a:noFill/>
            </a:ln>
          </p:spPr>
          <p:txBody>
            <a:bodyPr wrap="square" anchor="ctr">
              <a:spAutoFit/>
            </a:bodyPr>
            <a:lstStyle/>
            <a:p>
              <a:pPr lvl="0" indent="304800" algn="ctr">
                <a:lnSpc>
                  <a:spcPct val="150000"/>
                </a:lnSpc>
              </a:pPr>
              <a:r>
                <a:rPr lang="en-US" altLang="zh-CN" sz="2800" b="1" dirty="0" smtClean="0">
                  <a:latin typeface="+mn-ea"/>
                </a:rPr>
                <a:t>《</a:t>
              </a:r>
              <a:r>
                <a:rPr lang="zh-CN" altLang="en-US" sz="2800" b="1" dirty="0">
                  <a:latin typeface="+mn-ea"/>
                </a:rPr>
                <a:t>乡愁</a:t>
              </a:r>
              <a:r>
                <a:rPr lang="en-US" altLang="zh-CN" sz="2800" b="1" dirty="0" smtClean="0">
                  <a:latin typeface="+mn-ea"/>
                </a:rPr>
                <a:t>》</a:t>
              </a:r>
              <a:endParaRPr lang="en-US" altLang="zh-CN" sz="2800" b="1" dirty="0" smtClean="0">
                <a:latin typeface="+mn-ea"/>
              </a:endParaRPr>
            </a:p>
            <a:p>
              <a:pPr lvl="0" indent="304800" algn="ctr">
                <a:lnSpc>
                  <a:spcPct val="150000"/>
                </a:lnSpc>
              </a:pPr>
              <a:r>
                <a:rPr lang="zh-CN" altLang="en-US" sz="1600" b="1" dirty="0" smtClean="0">
                  <a:latin typeface="+mn-ea"/>
                </a:rPr>
                <a:t>余光中</a:t>
              </a:r>
              <a:endParaRPr lang="en-US" altLang="zh-CN" dirty="0" smtClean="0">
                <a:latin typeface="+mn-ea"/>
              </a:endParaRPr>
            </a:p>
            <a:p>
              <a:pPr lvl="0" indent="304800" algn="ctr">
                <a:lnSpc>
                  <a:spcPct val="150000"/>
                </a:lnSpc>
              </a:pPr>
              <a:r>
                <a:rPr lang="zh-CN" altLang="en-US" dirty="0" smtClean="0">
                  <a:latin typeface="+mn-ea"/>
                </a:rPr>
                <a:t>小</a:t>
              </a:r>
              <a:r>
                <a:rPr lang="zh-CN" altLang="en-US" dirty="0">
                  <a:latin typeface="+mn-ea"/>
                </a:rPr>
                <a:t>时候，乡愁是一枚小Q办公的邮票：我在这头，母亲在那头</a:t>
              </a:r>
              <a:r>
                <a:rPr lang="zh-CN" altLang="en-US" dirty="0" smtClean="0">
                  <a:latin typeface="+mn-ea"/>
                </a:rPr>
                <a:t>。长</a:t>
              </a:r>
              <a:r>
                <a:rPr lang="zh-CN" altLang="en-US" dirty="0">
                  <a:latin typeface="+mn-ea"/>
                </a:rPr>
                <a:t>大后，乡愁是一张窄窄的船票：我在这头，新娘在那</a:t>
              </a:r>
              <a:r>
                <a:rPr lang="zh-CN" altLang="en-US" dirty="0" smtClean="0">
                  <a:latin typeface="+mn-ea"/>
                </a:rPr>
                <a:t>头。后来啊，乡愁是一方矮矮的坟墓：我在外头，母亲在里头。 </a:t>
              </a:r>
              <a:r>
                <a:rPr lang="zh-CN" altLang="en-US" dirty="0">
                  <a:latin typeface="+mn-ea"/>
                </a:rPr>
                <a:t>而现在，乡愁是一湾浅浅的海峡：我在这里，大陆在那头。</a:t>
              </a:r>
              <a:endParaRPr lang="zh-CN" altLang="en-US" dirty="0">
                <a:latin typeface="+mn-ea"/>
              </a:endParaRPr>
            </a:p>
          </p:txBody>
        </p:sp>
        <p:pic>
          <p:nvPicPr>
            <p:cNvPr id="23" name="图片 2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0653" y="333032"/>
              <a:ext cx="3789671" cy="1549369"/>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5272290" y="3736785"/>
            <a:ext cx="5667627" cy="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3918731" y="318517"/>
            <a:ext cx="7374108" cy="6282729"/>
            <a:chOff x="3396216" y="333032"/>
            <a:chExt cx="7374108" cy="6282729"/>
          </a:xfrm>
        </p:grpSpPr>
        <p:pic>
          <p:nvPicPr>
            <p:cNvPr id="25" name="图片 24"/>
            <p:cNvPicPr>
              <a:picLocks noChangeAspect="1"/>
            </p:cNvPicPr>
            <p:nvPr/>
          </p:nvPicPr>
          <p:blipFill rotWithShape="1">
            <a:blip r:embed="rId1" cstate="email">
              <a:extLst>
                <a:ext uri="{28A0092B-C50C-407E-A947-70E740481C1C}">
                  <a14:useLocalDpi xmlns:a14="http://schemas.microsoft.com/office/drawing/2010/main" val="0"/>
                </a:ext>
              </a:extLst>
            </a:blip>
            <a:srcRect/>
            <a:stretch>
              <a:fillRect/>
            </a:stretch>
          </p:blipFill>
          <p:spPr>
            <a:xfrm>
              <a:off x="3396216" y="4006843"/>
              <a:ext cx="1823048" cy="2608918"/>
            </a:xfrm>
            <a:prstGeom prst="rect">
              <a:avLst/>
            </a:prstGeom>
          </p:spPr>
        </p:pic>
        <p:grpSp>
          <p:nvGrpSpPr>
            <p:cNvPr id="4" name="ïŝ1íḋê"/>
            <p:cNvGrpSpPr/>
            <p:nvPr/>
          </p:nvGrpSpPr>
          <p:grpSpPr>
            <a:xfrm>
              <a:off x="3534280" y="851792"/>
              <a:ext cx="4986712" cy="5514062"/>
              <a:chOff x="4621848" y="1944000"/>
              <a:chExt cx="2969947" cy="3284022"/>
            </a:xfrm>
          </p:grpSpPr>
          <p:sp>
            <p:nvSpPr>
              <p:cNvPr id="17" name="îSlïde"/>
              <p:cNvSpPr/>
              <p:nvPr/>
            </p:nvSpPr>
            <p:spPr bwMode="auto">
              <a:xfrm>
                <a:off x="5621458" y="2616418"/>
                <a:ext cx="1970337" cy="2611604"/>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chemeClr val="tx1">
                  <a:lumMod val="20000"/>
                  <a:lumOff val="80000"/>
                </a:schemeClr>
              </a:solidFill>
              <a:ln>
                <a:noFill/>
              </a:ln>
            </p:spPr>
            <p:txBody>
              <a:bodyPr anchor="ctr"/>
              <a:lstStyle/>
              <a:p>
                <a:pPr algn="ctr"/>
              </a:p>
            </p:txBody>
          </p:sp>
          <p:sp>
            <p:nvSpPr>
              <p:cNvPr id="18" name="îṥḻîḑê"/>
              <p:cNvSpPr/>
              <p:nvPr/>
            </p:nvSpPr>
            <p:spPr bwMode="auto">
              <a:xfrm>
                <a:off x="4621848" y="1944000"/>
                <a:ext cx="1970337" cy="26559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chemeClr val="tx1">
                  <a:lumMod val="20000"/>
                  <a:lumOff val="80000"/>
                </a:schemeClr>
              </a:solidFill>
              <a:ln>
                <a:noFill/>
              </a:ln>
            </p:spPr>
            <p:txBody>
              <a:bodyPr anchor="ctr"/>
              <a:lstStyle/>
              <a:p>
                <a:pPr algn="ctr"/>
              </a:p>
            </p:txBody>
          </p:sp>
        </p:grpSp>
        <p:sp>
          <p:nvSpPr>
            <p:cNvPr id="22" name="矩形 5124"/>
            <p:cNvSpPr/>
            <p:nvPr/>
          </p:nvSpPr>
          <p:spPr>
            <a:xfrm>
              <a:off x="4144635" y="1730914"/>
              <a:ext cx="3827661" cy="4016484"/>
            </a:xfrm>
            <a:prstGeom prst="rect">
              <a:avLst/>
            </a:prstGeom>
            <a:noFill/>
            <a:ln w="9525">
              <a:noFill/>
            </a:ln>
          </p:spPr>
          <p:txBody>
            <a:bodyPr wrap="square" anchor="ctr">
              <a:spAutoFit/>
            </a:bodyPr>
            <a:lstStyle/>
            <a:p>
              <a:pPr lvl="0" indent="304800" algn="ctr">
                <a:lnSpc>
                  <a:spcPct val="150000"/>
                </a:lnSpc>
              </a:pPr>
              <a:r>
                <a:rPr lang="en-US" altLang="zh-CN" sz="2800" b="1" dirty="0" smtClean="0">
                  <a:latin typeface="+mn-ea"/>
                </a:rPr>
                <a:t>《</a:t>
              </a:r>
              <a:r>
                <a:rPr lang="zh-CN" altLang="en-US" sz="2800" b="1" dirty="0">
                  <a:latin typeface="+mn-ea"/>
                </a:rPr>
                <a:t>乡愁</a:t>
              </a:r>
              <a:r>
                <a:rPr lang="en-US" altLang="zh-CN" sz="2800" b="1" dirty="0" smtClean="0">
                  <a:latin typeface="+mn-ea"/>
                </a:rPr>
                <a:t>》</a:t>
              </a:r>
              <a:endParaRPr lang="en-US" altLang="zh-CN" sz="2800" b="1" dirty="0" smtClean="0">
                <a:latin typeface="+mn-ea"/>
              </a:endParaRPr>
            </a:p>
            <a:p>
              <a:pPr lvl="0" indent="304800" algn="ctr">
                <a:lnSpc>
                  <a:spcPct val="150000"/>
                </a:lnSpc>
              </a:pPr>
              <a:r>
                <a:rPr lang="zh-CN" altLang="en-US" sz="1600" b="1" dirty="0">
                  <a:latin typeface="+mn-ea"/>
                </a:rPr>
                <a:t>席慕</a:t>
              </a:r>
              <a:r>
                <a:rPr lang="zh-CN" altLang="en-US" sz="1600" b="1" dirty="0" smtClean="0">
                  <a:latin typeface="+mn-ea"/>
                </a:rPr>
                <a:t>容</a:t>
              </a:r>
              <a:endParaRPr lang="en-US" altLang="zh-CN" sz="1600" b="1" dirty="0" smtClean="0">
                <a:latin typeface="+mn-ea"/>
              </a:endParaRPr>
            </a:p>
            <a:p>
              <a:pPr lvl="0" indent="304800" algn="ctr">
                <a:lnSpc>
                  <a:spcPct val="150000"/>
                </a:lnSpc>
              </a:pPr>
              <a:r>
                <a:rPr lang="zh-CN" altLang="en-US" dirty="0" smtClean="0">
                  <a:latin typeface="+mn-ea"/>
                </a:rPr>
                <a:t>故乡的歌是一支清远的笛 </a:t>
              </a:r>
              <a:endParaRPr lang="zh-CN" altLang="en-US" dirty="0" smtClean="0">
                <a:latin typeface="+mn-ea"/>
              </a:endParaRPr>
            </a:p>
            <a:p>
              <a:pPr lvl="0" indent="304800" algn="ctr">
                <a:lnSpc>
                  <a:spcPct val="150000"/>
                </a:lnSpc>
              </a:pPr>
              <a:r>
                <a:rPr lang="zh-CN" altLang="en-US" dirty="0" smtClean="0">
                  <a:latin typeface="+mn-ea"/>
                </a:rPr>
                <a:t>总</a:t>
              </a:r>
              <a:r>
                <a:rPr lang="zh-CN" altLang="en-US" dirty="0">
                  <a:latin typeface="+mn-ea"/>
                </a:rPr>
                <a:t>在有月亮的晚上 响起 </a:t>
              </a:r>
              <a:endParaRPr lang="zh-CN" altLang="en-US" dirty="0">
                <a:latin typeface="+mn-ea"/>
              </a:endParaRPr>
            </a:p>
            <a:p>
              <a:pPr lvl="0" indent="304800" algn="ctr">
                <a:lnSpc>
                  <a:spcPct val="150000"/>
                </a:lnSpc>
              </a:pPr>
              <a:r>
                <a:rPr lang="zh-CN" altLang="en-US" dirty="0">
                  <a:latin typeface="+mn-ea"/>
                </a:rPr>
                <a:t>故乡的面貌却是一种模糊的怅望 </a:t>
              </a:r>
              <a:endParaRPr lang="zh-CN" altLang="en-US" dirty="0">
                <a:latin typeface="+mn-ea"/>
              </a:endParaRPr>
            </a:p>
            <a:p>
              <a:pPr lvl="0" indent="304800" algn="ctr">
                <a:lnSpc>
                  <a:spcPct val="150000"/>
                </a:lnSpc>
              </a:pPr>
              <a:r>
                <a:rPr lang="zh-CN" altLang="en-US" dirty="0">
                  <a:latin typeface="+mn-ea"/>
                </a:rPr>
                <a:t>仿佛雾里的挥手别离 </a:t>
              </a:r>
              <a:endParaRPr lang="zh-CN" altLang="en-US" dirty="0">
                <a:latin typeface="+mn-ea"/>
              </a:endParaRPr>
            </a:p>
            <a:p>
              <a:pPr lvl="0" indent="304800" algn="ctr">
                <a:lnSpc>
                  <a:spcPct val="150000"/>
                </a:lnSpc>
              </a:pPr>
              <a:r>
                <a:rPr lang="zh-CN" altLang="en-US" dirty="0">
                  <a:latin typeface="+mn-ea"/>
                </a:rPr>
                <a:t>离别后 </a:t>
              </a:r>
              <a:endParaRPr lang="zh-CN" altLang="en-US" dirty="0">
                <a:latin typeface="+mn-ea"/>
              </a:endParaRPr>
            </a:p>
            <a:p>
              <a:pPr lvl="0" indent="304800" algn="ctr">
                <a:lnSpc>
                  <a:spcPct val="150000"/>
                </a:lnSpc>
              </a:pPr>
              <a:r>
                <a:rPr lang="zh-CN" altLang="en-US" dirty="0">
                  <a:latin typeface="+mn-ea"/>
                </a:rPr>
                <a:t>乡愁是一棵没有年轮的树 </a:t>
              </a:r>
              <a:endParaRPr lang="zh-CN" altLang="en-US" dirty="0">
                <a:latin typeface="+mn-ea"/>
              </a:endParaRPr>
            </a:p>
            <a:p>
              <a:pPr lvl="0" indent="304800" algn="ctr">
                <a:lnSpc>
                  <a:spcPct val="150000"/>
                </a:lnSpc>
              </a:pPr>
              <a:r>
                <a:rPr lang="zh-CN" altLang="en-US" dirty="0">
                  <a:latin typeface="+mn-ea"/>
                </a:rPr>
                <a:t>永不老去 </a:t>
              </a:r>
              <a:endParaRPr lang="zh-CN" altLang="en-US" dirty="0">
                <a:latin typeface="+mn-ea"/>
              </a:endParaRPr>
            </a:p>
          </p:txBody>
        </p:sp>
        <p:pic>
          <p:nvPicPr>
            <p:cNvPr id="23" name="图片 2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0653" y="333032"/>
              <a:ext cx="3789671" cy="1549369"/>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5272290" y="3736785"/>
            <a:ext cx="5667627" cy="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2859188" y="318518"/>
            <a:ext cx="7374108" cy="6282729"/>
            <a:chOff x="3396216" y="333032"/>
            <a:chExt cx="7374108" cy="6282729"/>
          </a:xfrm>
        </p:grpSpPr>
        <p:pic>
          <p:nvPicPr>
            <p:cNvPr id="25" name="图片 24"/>
            <p:cNvPicPr>
              <a:picLocks noChangeAspect="1"/>
            </p:cNvPicPr>
            <p:nvPr/>
          </p:nvPicPr>
          <p:blipFill rotWithShape="1">
            <a:blip r:embed="rId1" cstate="email">
              <a:extLst>
                <a:ext uri="{28A0092B-C50C-407E-A947-70E740481C1C}">
                  <a14:useLocalDpi xmlns:a14="http://schemas.microsoft.com/office/drawing/2010/main" val="0"/>
                </a:ext>
              </a:extLst>
            </a:blip>
            <a:srcRect/>
            <a:stretch>
              <a:fillRect/>
            </a:stretch>
          </p:blipFill>
          <p:spPr>
            <a:xfrm>
              <a:off x="3396216" y="4006843"/>
              <a:ext cx="1823048" cy="2608918"/>
            </a:xfrm>
            <a:prstGeom prst="rect">
              <a:avLst/>
            </a:prstGeom>
          </p:spPr>
        </p:pic>
        <p:grpSp>
          <p:nvGrpSpPr>
            <p:cNvPr id="4" name="ïŝ1íḋê"/>
            <p:cNvGrpSpPr/>
            <p:nvPr/>
          </p:nvGrpSpPr>
          <p:grpSpPr>
            <a:xfrm>
              <a:off x="3534280" y="851792"/>
              <a:ext cx="4986712" cy="5514062"/>
              <a:chOff x="4621848" y="1944000"/>
              <a:chExt cx="2969947" cy="3284022"/>
            </a:xfrm>
          </p:grpSpPr>
          <p:sp>
            <p:nvSpPr>
              <p:cNvPr id="17" name="îSlïde"/>
              <p:cNvSpPr/>
              <p:nvPr/>
            </p:nvSpPr>
            <p:spPr bwMode="auto">
              <a:xfrm>
                <a:off x="5621458" y="2616418"/>
                <a:ext cx="1970337" cy="2611604"/>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chemeClr val="tx1">
                  <a:lumMod val="20000"/>
                  <a:lumOff val="80000"/>
                </a:schemeClr>
              </a:solidFill>
              <a:ln>
                <a:noFill/>
              </a:ln>
            </p:spPr>
            <p:txBody>
              <a:bodyPr anchor="ctr"/>
              <a:lstStyle/>
              <a:p>
                <a:pPr algn="ctr"/>
              </a:p>
            </p:txBody>
          </p:sp>
          <p:sp>
            <p:nvSpPr>
              <p:cNvPr id="18" name="îṥḻîḑê"/>
              <p:cNvSpPr/>
              <p:nvPr/>
            </p:nvSpPr>
            <p:spPr bwMode="auto">
              <a:xfrm>
                <a:off x="4621848" y="1944000"/>
                <a:ext cx="1970337" cy="26559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chemeClr val="tx1">
                  <a:lumMod val="20000"/>
                  <a:lumOff val="80000"/>
                </a:schemeClr>
              </a:solidFill>
              <a:ln>
                <a:noFill/>
              </a:ln>
            </p:spPr>
            <p:txBody>
              <a:bodyPr anchor="ctr"/>
              <a:lstStyle/>
              <a:p>
                <a:pPr algn="ctr"/>
              </a:p>
            </p:txBody>
          </p:sp>
        </p:grpSp>
        <p:sp>
          <p:nvSpPr>
            <p:cNvPr id="22" name="矩形 5124"/>
            <p:cNvSpPr/>
            <p:nvPr/>
          </p:nvSpPr>
          <p:spPr>
            <a:xfrm>
              <a:off x="4532567" y="1507008"/>
              <a:ext cx="3344636" cy="4429226"/>
            </a:xfrm>
            <a:prstGeom prst="rect">
              <a:avLst/>
            </a:prstGeom>
            <a:noFill/>
            <a:ln w="9525">
              <a:noFill/>
            </a:ln>
          </p:spPr>
          <p:txBody>
            <a:bodyPr wrap="square" anchor="ctr">
              <a:spAutoFit/>
            </a:bodyPr>
            <a:lstStyle/>
            <a:p>
              <a:pPr lvl="0" indent="304800" algn="ctr">
                <a:lnSpc>
                  <a:spcPct val="150000"/>
                </a:lnSpc>
              </a:pPr>
              <a:r>
                <a:rPr lang="zh-CN" altLang="en-US" sz="2800" b="1" dirty="0">
                  <a:latin typeface="+mn-ea"/>
                </a:rPr>
                <a:t>十五从军征</a:t>
              </a:r>
              <a:endParaRPr lang="zh-CN" altLang="en-US" sz="2800" b="1" dirty="0">
                <a:latin typeface="+mn-ea"/>
              </a:endParaRPr>
            </a:p>
            <a:p>
              <a:pPr lvl="0" indent="304800" algn="ctr">
                <a:lnSpc>
                  <a:spcPct val="150000"/>
                </a:lnSpc>
              </a:pPr>
              <a:r>
                <a:rPr lang="zh-CN" altLang="en-US" b="1" dirty="0">
                  <a:latin typeface="+mn-ea"/>
                </a:rPr>
                <a:t>                   </a:t>
              </a:r>
              <a:r>
                <a:rPr lang="zh-CN" altLang="en-US" b="1" dirty="0" smtClean="0">
                  <a:latin typeface="+mn-ea"/>
                </a:rPr>
                <a:t> </a:t>
              </a:r>
              <a:r>
                <a:rPr lang="zh-CN" altLang="en-US" b="1" dirty="0">
                  <a:latin typeface="+mn-ea"/>
                </a:rPr>
                <a:t>（</a:t>
              </a:r>
              <a:r>
                <a:rPr lang="zh-CN" altLang="en-US" dirty="0">
                  <a:latin typeface="+mn-ea"/>
                </a:rPr>
                <a:t>汉乐府民歌）</a:t>
              </a:r>
              <a:endParaRPr lang="zh-CN" altLang="en-US" dirty="0">
                <a:latin typeface="+mn-ea"/>
              </a:endParaRPr>
            </a:p>
            <a:p>
              <a:pPr lvl="0" indent="304800" algn="ctr">
                <a:lnSpc>
                  <a:spcPct val="150000"/>
                </a:lnSpc>
              </a:pPr>
              <a:r>
                <a:rPr lang="zh-CN" altLang="en-US" dirty="0">
                  <a:latin typeface="+mn-ea"/>
                </a:rPr>
                <a:t>十五从军征，八十始得归。道逢乡里人，家中有阿谁？</a:t>
              </a:r>
              <a:endParaRPr lang="zh-CN" altLang="en-US" dirty="0">
                <a:latin typeface="+mn-ea"/>
              </a:endParaRPr>
            </a:p>
            <a:p>
              <a:pPr lvl="0" indent="304800" algn="ctr">
                <a:lnSpc>
                  <a:spcPct val="150000"/>
                </a:lnSpc>
              </a:pPr>
              <a:r>
                <a:rPr lang="zh-CN" altLang="en-US" dirty="0">
                  <a:latin typeface="+mn-ea"/>
                </a:rPr>
                <a:t>遥望是君家，松柏冢累累。兔从狗窦入，雉从梁上飞。</a:t>
              </a:r>
              <a:endParaRPr lang="zh-CN" altLang="en-US" dirty="0">
                <a:latin typeface="+mn-ea"/>
              </a:endParaRPr>
            </a:p>
            <a:p>
              <a:pPr lvl="0" indent="304800" algn="ctr">
                <a:lnSpc>
                  <a:spcPct val="150000"/>
                </a:lnSpc>
              </a:pPr>
              <a:r>
                <a:rPr lang="zh-CN" altLang="en-US" dirty="0">
                  <a:latin typeface="+mn-ea"/>
                </a:rPr>
                <a:t>中庭生旅谷，井上生旅葵。烹谷持作饭，采葵持作羹。</a:t>
              </a:r>
              <a:endParaRPr lang="zh-CN" altLang="en-US" dirty="0">
                <a:latin typeface="+mn-ea"/>
              </a:endParaRPr>
            </a:p>
            <a:p>
              <a:pPr lvl="0" indent="304800" algn="ctr">
                <a:lnSpc>
                  <a:spcPct val="150000"/>
                </a:lnSpc>
              </a:pPr>
              <a:r>
                <a:rPr lang="zh-CN" altLang="en-US" dirty="0">
                  <a:latin typeface="+mn-ea"/>
                </a:rPr>
                <a:t>羹饭一时熟，不知贻阿谁。出门东向望，泪落沾我衣。</a:t>
              </a:r>
              <a:endParaRPr lang="zh-CN" altLang="en-US" dirty="0">
                <a:latin typeface="+mn-ea"/>
              </a:endParaRPr>
            </a:p>
          </p:txBody>
        </p:sp>
        <p:pic>
          <p:nvPicPr>
            <p:cNvPr id="23" name="图片 2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0653" y="333032"/>
              <a:ext cx="3789671" cy="1549369"/>
            </a:xfrm>
            <a:prstGeom prst="rect">
              <a:avLst/>
            </a:prstGeom>
          </p:spPr>
        </p:pic>
      </p:grpSp>
      <p:sp>
        <p:nvSpPr>
          <p:cNvPr id="27" name="矩形 26"/>
          <p:cNvSpPr/>
          <p:nvPr/>
        </p:nvSpPr>
        <p:spPr>
          <a:xfrm>
            <a:off x="8122027" y="2911858"/>
            <a:ext cx="3736143" cy="3046988"/>
          </a:xfrm>
          <a:prstGeom prst="rect">
            <a:avLst/>
          </a:prstGeom>
          <a:noFill/>
          <a:ln w="9525">
            <a:noFill/>
          </a:ln>
        </p:spPr>
        <p:txBody>
          <a:bodyPr wrap="square" anchor="ctr">
            <a:spAutoFit/>
          </a:bodyPr>
          <a:lstStyle/>
          <a:p>
            <a:pPr lvl="0">
              <a:lnSpc>
                <a:spcPct val="200000"/>
              </a:lnSpc>
            </a:pPr>
            <a:r>
              <a:rPr lang="en-US" altLang="zh-CN" sz="1600" dirty="0">
                <a:latin typeface="+mn-ea"/>
              </a:rPr>
              <a:t>       </a:t>
            </a:r>
            <a:r>
              <a:rPr lang="zh-CN" altLang="en-US" sz="1600" dirty="0">
                <a:latin typeface="+mn-ea"/>
              </a:rPr>
              <a:t>一笔笔着意倾诉的是主人公归来后不得不接受的家破人亡的悲剧。对家人命运或自身前景的沉重担忧，使归途中的他压根儿就乐不起来，使他不能不充满道不尽的悲伤。这与</a:t>
            </a:r>
            <a:r>
              <a:rPr lang="en-US" altLang="zh-CN" sz="1600" dirty="0">
                <a:latin typeface="+mn-ea"/>
              </a:rPr>
              <a:t>《</a:t>
            </a:r>
            <a:r>
              <a:rPr lang="zh-CN" altLang="en-US" sz="1600" dirty="0">
                <a:latin typeface="+mn-ea"/>
              </a:rPr>
              <a:t>采薇</a:t>
            </a:r>
            <a:r>
              <a:rPr lang="en-US" altLang="zh-CN" sz="1600" dirty="0">
                <a:latin typeface="+mn-ea"/>
              </a:rPr>
              <a:t>》</a:t>
            </a:r>
            <a:r>
              <a:rPr lang="zh-CN" altLang="en-US" sz="1600" dirty="0">
                <a:latin typeface="+mn-ea"/>
              </a:rPr>
              <a:t>中的战士可谓同病相怜。</a:t>
            </a:r>
            <a:endParaRPr lang="zh-CN" altLang="en-US" sz="1600" dirty="0">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18"/>
          <p:cNvSpPr txBox="1"/>
          <p:nvPr/>
        </p:nvSpPr>
        <p:spPr>
          <a:xfrm>
            <a:off x="1535339" y="4683253"/>
            <a:ext cx="3149264" cy="735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smtClean="0">
                <a:solidFill>
                  <a:schemeClr val="tx1">
                    <a:lumMod val="75000"/>
                    <a:lumOff val="25000"/>
                  </a:schemeClr>
                </a:solidFill>
                <a:latin typeface="+mj-ea"/>
                <a:ea typeface="+mj-ea"/>
              </a:rPr>
              <a:t>汇报人：小Q办公课件</a:t>
            </a:r>
            <a:endParaRPr lang="en-US" altLang="zh-CN" sz="1600" dirty="0" smtClean="0">
              <a:solidFill>
                <a:schemeClr val="tx1">
                  <a:lumMod val="75000"/>
                  <a:lumOff val="25000"/>
                </a:schemeClr>
              </a:solidFill>
              <a:latin typeface="+mj-ea"/>
              <a:ea typeface="+mj-ea"/>
            </a:endParaRPr>
          </a:p>
          <a:p>
            <a:pPr marL="0" indent="0">
              <a:buFont typeface="Arial" panose="020B0604020202020204" pitchFamily="34" charset="0"/>
              <a:buNone/>
            </a:pPr>
            <a:r>
              <a:rPr lang="zh-CN" altLang="en-US" sz="1600" dirty="0" smtClean="0">
                <a:solidFill>
                  <a:schemeClr val="tx1">
                    <a:lumMod val="75000"/>
                    <a:lumOff val="25000"/>
                  </a:schemeClr>
                </a:solidFill>
                <a:latin typeface="+mj-ea"/>
                <a:ea typeface="+mj-ea"/>
              </a:rPr>
              <a:t>汇报时间：</a:t>
            </a:r>
            <a:r>
              <a:rPr lang="en-US" altLang="zh-CN" sz="1600" dirty="0" smtClean="0">
                <a:solidFill>
                  <a:schemeClr val="tx1">
                    <a:lumMod val="75000"/>
                    <a:lumOff val="25000"/>
                  </a:schemeClr>
                </a:solidFill>
                <a:latin typeface="+mj-ea"/>
                <a:ea typeface="+mj-ea"/>
              </a:rPr>
              <a:t>202X</a:t>
            </a:r>
            <a:r>
              <a:rPr lang="zh-CN" altLang="en-US" sz="1600" dirty="0" smtClean="0">
                <a:solidFill>
                  <a:schemeClr val="tx1">
                    <a:lumMod val="75000"/>
                    <a:lumOff val="25000"/>
                  </a:schemeClr>
                </a:solidFill>
                <a:latin typeface="+mj-ea"/>
                <a:ea typeface="+mj-ea"/>
              </a:rPr>
              <a:t>年</a:t>
            </a:r>
            <a:r>
              <a:rPr lang="en-US" altLang="zh-CN" sz="1600" dirty="0" smtClean="0">
                <a:solidFill>
                  <a:schemeClr val="tx1">
                    <a:lumMod val="75000"/>
                    <a:lumOff val="25000"/>
                  </a:schemeClr>
                </a:solidFill>
                <a:latin typeface="+mj-ea"/>
                <a:ea typeface="+mj-ea"/>
              </a:rPr>
              <a:t>X</a:t>
            </a:r>
            <a:r>
              <a:rPr lang="zh-CN" altLang="en-US" sz="1600" dirty="0" smtClean="0">
                <a:solidFill>
                  <a:schemeClr val="tx1">
                    <a:lumMod val="75000"/>
                    <a:lumOff val="25000"/>
                  </a:schemeClr>
                </a:solidFill>
                <a:latin typeface="+mj-ea"/>
                <a:ea typeface="+mj-ea"/>
              </a:rPr>
              <a:t>月</a:t>
            </a:r>
            <a:r>
              <a:rPr lang="en-US" altLang="zh-CN" sz="1600" dirty="0" smtClean="0">
                <a:solidFill>
                  <a:schemeClr val="tx1">
                    <a:lumMod val="75000"/>
                    <a:lumOff val="25000"/>
                  </a:schemeClr>
                </a:solidFill>
                <a:latin typeface="+mj-ea"/>
                <a:ea typeface="+mj-ea"/>
              </a:rPr>
              <a:t>X</a:t>
            </a:r>
            <a:r>
              <a:rPr lang="zh-CN" altLang="en-US" sz="1600" dirty="0" smtClean="0">
                <a:solidFill>
                  <a:schemeClr val="tx1">
                    <a:lumMod val="75000"/>
                    <a:lumOff val="25000"/>
                  </a:schemeClr>
                </a:solidFill>
                <a:latin typeface="+mj-ea"/>
                <a:ea typeface="+mj-ea"/>
              </a:rPr>
              <a:t>日</a:t>
            </a:r>
            <a:endParaRPr lang="zh-CN" altLang="en-US" sz="1600" dirty="0">
              <a:solidFill>
                <a:schemeClr val="tx1">
                  <a:lumMod val="75000"/>
                  <a:lumOff val="25000"/>
                </a:schemeClr>
              </a:solidFill>
              <a:latin typeface="+mj-ea"/>
              <a:ea typeface="+mj-ea"/>
            </a:endParaRPr>
          </a:p>
        </p:txBody>
      </p:sp>
      <p:sp>
        <p:nvSpPr>
          <p:cNvPr id="9" name="标题 8"/>
          <p:cNvSpPr>
            <a:spLocks noGrp="1"/>
          </p:cNvSpPr>
          <p:nvPr>
            <p:ph type="ctrTitle"/>
          </p:nvPr>
        </p:nvSpPr>
        <p:spPr>
          <a:xfrm>
            <a:off x="1374701" y="3225114"/>
            <a:ext cx="4544184" cy="1370738"/>
          </a:xfrm>
        </p:spPr>
        <p:txBody>
          <a:bodyPr>
            <a:noAutofit/>
          </a:bodyPr>
          <a:lstStyle/>
          <a:p>
            <a:r>
              <a:rPr lang="zh-CN" altLang="en-US" sz="7200" dirty="0" smtClean="0">
                <a:latin typeface="方正黄草简体" panose="03000509000000000000" pitchFamily="65" charset="-122"/>
                <a:ea typeface="方正黄草简体" panose="03000509000000000000" pitchFamily="65" charset="-122"/>
              </a:rPr>
              <a:t>谢谢观看</a:t>
            </a:r>
            <a:endParaRPr lang="zh-CN" altLang="en-US" sz="7200" dirty="0">
              <a:latin typeface="方正黄草简体" panose="03000509000000000000" pitchFamily="65" charset="-122"/>
              <a:ea typeface="方正黄草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š1îďé"/>
          <p:cNvSpPr txBox="1"/>
          <p:nvPr/>
        </p:nvSpPr>
        <p:spPr>
          <a:xfrm>
            <a:off x="4496169" y="1703022"/>
            <a:ext cx="5249037" cy="671296"/>
          </a:xfrm>
          <a:prstGeom prst="rect">
            <a:avLst/>
          </a:prstGeom>
          <a:noFill/>
        </p:spPr>
        <p:txBody>
          <a:bodyPr wrap="square" lIns="90000" tIns="46800" rIns="90000" bIns="46800" rtlCol="0">
            <a:normAutofit/>
          </a:bodyPr>
          <a:lstStyle/>
          <a:p>
            <a:pPr algn="just">
              <a:lnSpc>
                <a:spcPct val="150000"/>
              </a:lnSpc>
            </a:pPr>
            <a:r>
              <a:rPr lang="zh-CN" altLang="en-US" sz="2400" b="1" dirty="0"/>
              <a:t>自主学习这首诗</a:t>
            </a:r>
            <a:endParaRPr lang="zh-CN" altLang="en-US" sz="2400" b="1" dirty="0" smtClean="0"/>
          </a:p>
        </p:txBody>
      </p:sp>
      <p:cxnSp>
        <p:nvCxnSpPr>
          <p:cNvPr id="6" name="直接连接符 5"/>
          <p:cNvCxnSpPr/>
          <p:nvPr/>
        </p:nvCxnSpPr>
        <p:spPr>
          <a:xfrm>
            <a:off x="4496169" y="2529000"/>
            <a:ext cx="7024319" cy="0"/>
          </a:xfrm>
          <a:prstGeom prst="line">
            <a:avLst/>
          </a:prstGeom>
          <a:ln w="952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3953949" y="2752385"/>
            <a:ext cx="3899935" cy="1023407"/>
            <a:chOff x="3953949" y="2752385"/>
            <a:chExt cx="3899935" cy="1023407"/>
          </a:xfrm>
        </p:grpSpPr>
        <p:sp>
          <p:nvSpPr>
            <p:cNvPr id="18" name="íṩ1iḑe"/>
            <p:cNvSpPr/>
            <p:nvPr/>
          </p:nvSpPr>
          <p:spPr>
            <a:xfrm>
              <a:off x="4463962" y="3165531"/>
              <a:ext cx="3389922" cy="610261"/>
            </a:xfrm>
            <a:prstGeom prst="snip2SameRect">
              <a:avLst>
                <a:gd name="adj1" fmla="val 0"/>
                <a:gd name="adj2" fmla="val 0"/>
              </a:avLst>
            </a:prstGeom>
            <a:ln>
              <a:noFill/>
            </a:ln>
          </p:spPr>
          <p:txBody>
            <a:bodyPr wrap="square" anchor="t">
              <a:normAutofit lnSpcReduction="10000"/>
            </a:bodyPr>
            <a:lstStyle/>
            <a:p>
              <a:pPr marL="228600" indent="-228600">
                <a:lnSpc>
                  <a:spcPct val="150000"/>
                </a:lnSpc>
                <a:buFont typeface="Arial" panose="020B0604020202020204" pitchFamily="34" charset="0"/>
                <a:buChar char="•"/>
                <a:tabLst>
                  <a:tab pos="227965" algn="l"/>
                </a:tabLst>
                <a:defRPr/>
              </a:pPr>
              <a:r>
                <a:rPr lang="zh-CN" altLang="en-US" sz="1200" dirty="0"/>
                <a:t>这首诗都写了什么？用通俗的语言翻译全诗，并概括每一章的主要内容。</a:t>
              </a:r>
              <a:endParaRPr lang="zh-CN" altLang="en-US" sz="1200" dirty="0"/>
            </a:p>
          </p:txBody>
        </p:sp>
        <p:pic>
          <p:nvPicPr>
            <p:cNvPr id="73" name="图片 72"/>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3953949" y="2752385"/>
              <a:ext cx="1023407" cy="1023407"/>
            </a:xfrm>
            <a:prstGeom prst="rect">
              <a:avLst/>
            </a:prstGeom>
          </p:spPr>
        </p:pic>
      </p:grpSp>
      <p:grpSp>
        <p:nvGrpSpPr>
          <p:cNvPr id="79" name="组合 78"/>
          <p:cNvGrpSpPr/>
          <p:nvPr/>
        </p:nvGrpSpPr>
        <p:grpSpPr>
          <a:xfrm>
            <a:off x="3952258" y="4252417"/>
            <a:ext cx="3901626" cy="1026718"/>
            <a:chOff x="3952258" y="4252417"/>
            <a:chExt cx="3901626" cy="1026718"/>
          </a:xfrm>
        </p:grpSpPr>
        <p:sp>
          <p:nvSpPr>
            <p:cNvPr id="14" name="iṧ1îḓè"/>
            <p:cNvSpPr/>
            <p:nvPr/>
          </p:nvSpPr>
          <p:spPr>
            <a:xfrm>
              <a:off x="4463962" y="4668874"/>
              <a:ext cx="3389922" cy="610261"/>
            </a:xfrm>
            <a:prstGeom prst="snip2SameRect">
              <a:avLst>
                <a:gd name="adj1" fmla="val 0"/>
                <a:gd name="adj2" fmla="val 0"/>
              </a:avLst>
            </a:prstGeom>
            <a:ln>
              <a:noFill/>
            </a:ln>
          </p:spPr>
          <p:txBody>
            <a:bodyPr wrap="square" anchor="t">
              <a:normAutofit/>
            </a:bodyPr>
            <a:lstStyle/>
            <a:p>
              <a:pPr marL="228600" indent="-228600">
                <a:lnSpc>
                  <a:spcPct val="150000"/>
                </a:lnSpc>
                <a:buFont typeface="Arial" panose="020B0604020202020204" pitchFamily="34" charset="0"/>
                <a:buChar char="•"/>
                <a:tabLst>
                  <a:tab pos="227965" algn="l"/>
                </a:tabLst>
                <a:defRPr/>
              </a:pPr>
              <a:r>
                <a:rPr lang="zh-CN" altLang="en-US" sz="1200" dirty="0"/>
                <a:t>诗歌都用了哪些表达技巧？请加以分析。</a:t>
              </a:r>
              <a:endParaRPr lang="zh-CN" altLang="en-US" sz="1200" dirty="0"/>
            </a:p>
          </p:txBody>
        </p:sp>
        <p:pic>
          <p:nvPicPr>
            <p:cNvPr id="74" name="图片 73"/>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3952258" y="4252417"/>
              <a:ext cx="1023407" cy="1023407"/>
            </a:xfrm>
            <a:prstGeom prst="rect">
              <a:avLst/>
            </a:prstGeom>
          </p:spPr>
        </p:pic>
      </p:grpSp>
      <p:grpSp>
        <p:nvGrpSpPr>
          <p:cNvPr id="80" name="组合 79"/>
          <p:cNvGrpSpPr/>
          <p:nvPr/>
        </p:nvGrpSpPr>
        <p:grpSpPr>
          <a:xfrm>
            <a:off x="7618862" y="4255727"/>
            <a:ext cx="3901626" cy="1023408"/>
            <a:chOff x="7618862" y="4255727"/>
            <a:chExt cx="3901626" cy="1023408"/>
          </a:xfrm>
        </p:grpSpPr>
        <p:sp>
          <p:nvSpPr>
            <p:cNvPr id="12" name="iṡ1iḓé"/>
            <p:cNvSpPr/>
            <p:nvPr/>
          </p:nvSpPr>
          <p:spPr>
            <a:xfrm>
              <a:off x="8130566" y="4668874"/>
              <a:ext cx="3389922" cy="610261"/>
            </a:xfrm>
            <a:prstGeom prst="snip2SameRect">
              <a:avLst>
                <a:gd name="adj1" fmla="val 0"/>
                <a:gd name="adj2" fmla="val 0"/>
              </a:avLst>
            </a:prstGeom>
            <a:ln>
              <a:noFill/>
            </a:ln>
          </p:spPr>
          <p:txBody>
            <a:bodyPr wrap="square" anchor="t">
              <a:normAutofit lnSpcReduction="10000"/>
            </a:bodyPr>
            <a:lstStyle/>
            <a:p>
              <a:pPr marL="228600" indent="-228600">
                <a:lnSpc>
                  <a:spcPct val="150000"/>
                </a:lnSpc>
                <a:buFont typeface="Arial" panose="020B0604020202020204" pitchFamily="34" charset="0"/>
                <a:buChar char="•"/>
                <a:tabLst>
                  <a:tab pos="227965" algn="l"/>
                </a:tabLst>
                <a:defRPr/>
              </a:pPr>
              <a:r>
                <a:rPr lang="zh-CN" altLang="en-US" sz="1200" dirty="0"/>
                <a:t>你最喜欢哪一句诗？从内容和形式方面进行赏析。</a:t>
              </a:r>
              <a:endParaRPr lang="zh-CN" altLang="en-US" sz="1200" dirty="0"/>
            </a:p>
          </p:txBody>
        </p:sp>
        <p:pic>
          <p:nvPicPr>
            <p:cNvPr id="75" name="图片 74"/>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7618862" y="4255727"/>
              <a:ext cx="1023407" cy="1023407"/>
            </a:xfrm>
            <a:prstGeom prst="rect">
              <a:avLst/>
            </a:prstGeom>
          </p:spPr>
        </p:pic>
      </p:grpSp>
      <p:grpSp>
        <p:nvGrpSpPr>
          <p:cNvPr id="78" name="组合 77"/>
          <p:cNvGrpSpPr/>
          <p:nvPr/>
        </p:nvGrpSpPr>
        <p:grpSpPr>
          <a:xfrm>
            <a:off x="7618862" y="2752385"/>
            <a:ext cx="3901626" cy="1023407"/>
            <a:chOff x="7618862" y="2752385"/>
            <a:chExt cx="3901626" cy="1023407"/>
          </a:xfrm>
        </p:grpSpPr>
        <p:sp>
          <p:nvSpPr>
            <p:cNvPr id="16" name="îṣḷïḋè"/>
            <p:cNvSpPr/>
            <p:nvPr/>
          </p:nvSpPr>
          <p:spPr>
            <a:xfrm>
              <a:off x="8130566" y="3165531"/>
              <a:ext cx="3389922" cy="610261"/>
            </a:xfrm>
            <a:prstGeom prst="snip2SameRect">
              <a:avLst>
                <a:gd name="adj1" fmla="val 0"/>
                <a:gd name="adj2" fmla="val 0"/>
              </a:avLst>
            </a:prstGeom>
            <a:ln>
              <a:noFill/>
            </a:ln>
          </p:spPr>
          <p:txBody>
            <a:bodyPr wrap="square" anchor="t">
              <a:noAutofit/>
            </a:bodyPr>
            <a:lstStyle/>
            <a:p>
              <a:pPr marL="228600" indent="-228600">
                <a:lnSpc>
                  <a:spcPct val="150000"/>
                </a:lnSpc>
                <a:buFont typeface="Arial" panose="020B0604020202020204" pitchFamily="34" charset="0"/>
                <a:buChar char="•"/>
                <a:tabLst>
                  <a:tab pos="227965" algn="l"/>
                </a:tabLst>
                <a:defRPr/>
              </a:pPr>
              <a:r>
                <a:rPr lang="zh-CN" altLang="en-US" sz="1200"/>
                <a:t>梳理这首诗的结构层次，诗人通过这首诗表达了怎样的感情？反映了一个什么主题？</a:t>
              </a:r>
              <a:endParaRPr lang="zh-CN" altLang="en-US" sz="1200"/>
            </a:p>
          </p:txBody>
        </p:sp>
        <p:pic>
          <p:nvPicPr>
            <p:cNvPr id="76" name="图片 75"/>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7618862" y="2752385"/>
              <a:ext cx="1023407" cy="1023407"/>
            </a:xfrm>
            <a:prstGeom prst="rect">
              <a:avLst/>
            </a:prstGeom>
          </p:spPr>
        </p:pic>
      </p:grpSp>
      <p:pic>
        <p:nvPicPr>
          <p:cNvPr id="81" name="图片 16388" descr="0025ab5419c81719525f02"/>
          <p:cNvPicPr>
            <a:picLocks noChangeAspect="1"/>
          </p:cNvPicPr>
          <p:nvPr/>
        </p:nvPicPr>
        <p:blipFill rotWithShape="1">
          <a:blip r:embed="rId2"/>
          <a:srcRect l="53042"/>
          <a:stretch>
            <a:fillRect/>
          </a:stretch>
        </p:blipFill>
        <p:spPr>
          <a:xfrm>
            <a:off x="552527" y="1013211"/>
            <a:ext cx="3242032" cy="4757913"/>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email">
            <a:extLst>
              <a:ext uri="{28A0092B-C50C-407E-A947-70E740481C1C}">
                <a14:useLocalDpi xmlns:a14="http://schemas.microsoft.com/office/drawing/2010/main" val="0"/>
              </a:ext>
            </a:extLst>
          </a:blip>
          <a:srcRect b="-1518"/>
          <a:stretch>
            <a:fillRect/>
          </a:stretch>
        </p:blipFill>
        <p:spPr>
          <a:xfrm>
            <a:off x="8763000" y="3679930"/>
            <a:ext cx="3429000" cy="3178070"/>
          </a:xfrm>
          <a:prstGeom prst="rect">
            <a:avLst/>
          </a:prstGeom>
        </p:spPr>
      </p:pic>
      <p:sp>
        <p:nvSpPr>
          <p:cNvPr id="2" name="矩形 1"/>
          <p:cNvSpPr/>
          <p:nvPr/>
        </p:nvSpPr>
        <p:spPr>
          <a:xfrm>
            <a:off x="840658" y="2340272"/>
            <a:ext cx="11208774" cy="3332772"/>
          </a:xfrm>
          <a:prstGeom prst="rect">
            <a:avLst/>
          </a:prstGeom>
        </p:spPr>
        <p:txBody>
          <a:bodyPr wrap="square">
            <a:spAutoFit/>
          </a:bodyPr>
          <a:lstStyle/>
          <a:p>
            <a:pPr>
              <a:lnSpc>
                <a:spcPct val="200000"/>
              </a:lnSpc>
            </a:pPr>
            <a:r>
              <a:rPr lang="zh-CN" altLang="en-US" dirty="0">
                <a:latin typeface="+mn-ea"/>
              </a:rPr>
              <a:t>采薇采薇，薇亦作止。曰归曰归，岁亦莫</a:t>
            </a:r>
            <a:r>
              <a:rPr lang="en-US" altLang="zh-CN" dirty="0">
                <a:latin typeface="+mn-ea"/>
              </a:rPr>
              <a:t>(</a:t>
            </a:r>
            <a:r>
              <a:rPr lang="en-US" altLang="zh-CN" dirty="0" err="1">
                <a:latin typeface="+mn-ea"/>
              </a:rPr>
              <a:t>mù</a:t>
            </a:r>
            <a:r>
              <a:rPr lang="en-US" altLang="zh-CN" dirty="0">
                <a:latin typeface="+mn-ea"/>
              </a:rPr>
              <a:t>)</a:t>
            </a:r>
            <a:r>
              <a:rPr lang="zh-CN" altLang="en-US" dirty="0">
                <a:latin typeface="+mn-ea"/>
              </a:rPr>
              <a:t>止。 靡室靡家，玁</a:t>
            </a:r>
            <a:r>
              <a:rPr lang="en-US" altLang="zh-CN" dirty="0">
                <a:latin typeface="+mn-ea"/>
              </a:rPr>
              <a:t>(</a:t>
            </a:r>
            <a:r>
              <a:rPr lang="en-US" altLang="zh-CN" dirty="0" err="1">
                <a:latin typeface="+mn-ea"/>
              </a:rPr>
              <a:t>xiǎn</a:t>
            </a:r>
            <a:r>
              <a:rPr lang="zh-CN" altLang="en-US" dirty="0">
                <a:latin typeface="+mn-ea"/>
              </a:rPr>
              <a:t>）狁</a:t>
            </a:r>
            <a:r>
              <a:rPr lang="en-US" altLang="zh-CN" dirty="0">
                <a:latin typeface="+mn-ea"/>
              </a:rPr>
              <a:t>(</a:t>
            </a:r>
            <a:r>
              <a:rPr lang="en-US" altLang="zh-CN" dirty="0" err="1">
                <a:latin typeface="+mn-ea"/>
              </a:rPr>
              <a:t>yǔn</a:t>
            </a:r>
            <a:r>
              <a:rPr lang="en-US" altLang="zh-CN" dirty="0">
                <a:latin typeface="+mn-ea"/>
              </a:rPr>
              <a:t>)</a:t>
            </a:r>
            <a:r>
              <a:rPr lang="zh-CN" altLang="en-US" dirty="0">
                <a:latin typeface="+mn-ea"/>
              </a:rPr>
              <a:t>之故。不遑启居，玁狁之故。</a:t>
            </a:r>
            <a:endParaRPr lang="zh-CN" altLang="en-US" dirty="0">
              <a:latin typeface="+mn-ea"/>
            </a:endParaRPr>
          </a:p>
          <a:p>
            <a:pPr>
              <a:lnSpc>
                <a:spcPct val="200000"/>
              </a:lnSpc>
            </a:pPr>
            <a:r>
              <a:rPr lang="zh-CN" altLang="en-US" dirty="0">
                <a:latin typeface="+mn-ea"/>
              </a:rPr>
              <a:t>采薇采薇，薇亦柔止。曰归曰归，心亦忧止。 忧心烈烈，载饥载渴。我戍未定，靡</a:t>
            </a:r>
            <a:r>
              <a:rPr lang="en-US" altLang="zh-CN" dirty="0">
                <a:latin typeface="+mn-ea"/>
              </a:rPr>
              <a:t>(</a:t>
            </a:r>
            <a:r>
              <a:rPr lang="en-US" altLang="zh-CN" dirty="0" err="1">
                <a:latin typeface="+mn-ea"/>
              </a:rPr>
              <a:t>mǐ</a:t>
            </a:r>
            <a:r>
              <a:rPr lang="en-US" altLang="zh-CN" dirty="0">
                <a:latin typeface="+mn-ea"/>
              </a:rPr>
              <a:t>)</a:t>
            </a:r>
            <a:r>
              <a:rPr lang="zh-CN" altLang="en-US" dirty="0">
                <a:latin typeface="+mn-ea"/>
              </a:rPr>
              <a:t>使归聘。</a:t>
            </a:r>
            <a:endParaRPr lang="zh-CN" altLang="en-US" dirty="0">
              <a:latin typeface="+mn-ea"/>
            </a:endParaRPr>
          </a:p>
          <a:p>
            <a:pPr>
              <a:lnSpc>
                <a:spcPct val="200000"/>
              </a:lnSpc>
            </a:pPr>
            <a:r>
              <a:rPr lang="zh-CN" altLang="en-US" dirty="0">
                <a:latin typeface="+mn-ea"/>
              </a:rPr>
              <a:t>采薇采薇，薇亦刚止。曰归曰归，岁亦阳止。 王事靡盬</a:t>
            </a:r>
            <a:r>
              <a:rPr lang="en-US" altLang="zh-CN" dirty="0">
                <a:latin typeface="+mn-ea"/>
              </a:rPr>
              <a:t>(</a:t>
            </a:r>
            <a:r>
              <a:rPr lang="en-US" altLang="zh-CN" dirty="0" err="1">
                <a:latin typeface="+mn-ea"/>
              </a:rPr>
              <a:t>gǔ</a:t>
            </a:r>
            <a:r>
              <a:rPr lang="en-US" altLang="zh-CN" dirty="0">
                <a:latin typeface="+mn-ea"/>
              </a:rPr>
              <a:t>)</a:t>
            </a:r>
            <a:r>
              <a:rPr lang="zh-CN" altLang="en-US" dirty="0">
                <a:latin typeface="+mn-ea"/>
              </a:rPr>
              <a:t>，不遑启处。忧心孔疚，我行不来！</a:t>
            </a:r>
            <a:endParaRPr lang="zh-CN" altLang="en-US" dirty="0">
              <a:latin typeface="+mn-ea"/>
            </a:endParaRPr>
          </a:p>
          <a:p>
            <a:pPr>
              <a:lnSpc>
                <a:spcPct val="200000"/>
              </a:lnSpc>
            </a:pPr>
            <a:r>
              <a:rPr lang="zh-CN" altLang="en-US" dirty="0">
                <a:latin typeface="+mn-ea"/>
              </a:rPr>
              <a:t>彼尔维何？维常之华。彼路斯何？君子之车。 戎车既驾，四牡业业。岂敢定居？一月三捷。</a:t>
            </a:r>
            <a:endParaRPr lang="zh-CN" altLang="en-US" dirty="0">
              <a:latin typeface="+mn-ea"/>
            </a:endParaRPr>
          </a:p>
          <a:p>
            <a:pPr>
              <a:lnSpc>
                <a:spcPct val="200000"/>
              </a:lnSpc>
            </a:pPr>
            <a:r>
              <a:rPr lang="zh-CN" altLang="en-US" dirty="0">
                <a:latin typeface="+mn-ea"/>
              </a:rPr>
              <a:t>驾彼四牡，四牡骙</a:t>
            </a:r>
            <a:r>
              <a:rPr lang="en-US" altLang="zh-CN" dirty="0">
                <a:latin typeface="+mn-ea"/>
              </a:rPr>
              <a:t>(</a:t>
            </a:r>
            <a:r>
              <a:rPr lang="en-US" altLang="zh-CN" dirty="0" err="1">
                <a:latin typeface="+mn-ea"/>
              </a:rPr>
              <a:t>kuí</a:t>
            </a:r>
            <a:r>
              <a:rPr lang="en-US" altLang="zh-CN" dirty="0">
                <a:latin typeface="+mn-ea"/>
              </a:rPr>
              <a:t>)</a:t>
            </a:r>
            <a:r>
              <a:rPr lang="zh-CN" altLang="en-US" dirty="0">
                <a:latin typeface="+mn-ea"/>
              </a:rPr>
              <a:t>骙。君子所依，小人所腓</a:t>
            </a:r>
            <a:r>
              <a:rPr lang="en-US" altLang="zh-CN" dirty="0">
                <a:latin typeface="+mn-ea"/>
              </a:rPr>
              <a:t>(</a:t>
            </a:r>
            <a:r>
              <a:rPr lang="en-US" altLang="zh-CN" dirty="0" err="1">
                <a:latin typeface="+mn-ea"/>
              </a:rPr>
              <a:t>féi</a:t>
            </a:r>
            <a:r>
              <a:rPr lang="en-US" altLang="zh-CN" dirty="0">
                <a:latin typeface="+mn-ea"/>
              </a:rPr>
              <a:t>)</a:t>
            </a:r>
            <a:r>
              <a:rPr lang="zh-CN" altLang="en-US" dirty="0">
                <a:latin typeface="+mn-ea"/>
              </a:rPr>
              <a:t>。 四牡翼翼，象弭</a:t>
            </a:r>
            <a:r>
              <a:rPr lang="en-US" altLang="zh-CN" dirty="0">
                <a:latin typeface="+mn-ea"/>
              </a:rPr>
              <a:t>(</a:t>
            </a:r>
            <a:r>
              <a:rPr lang="en-US" altLang="zh-CN" dirty="0" err="1">
                <a:latin typeface="+mn-ea"/>
              </a:rPr>
              <a:t>mǐ</a:t>
            </a:r>
            <a:r>
              <a:rPr lang="en-US" altLang="zh-CN" dirty="0">
                <a:latin typeface="+mn-ea"/>
              </a:rPr>
              <a:t>)</a:t>
            </a:r>
            <a:r>
              <a:rPr lang="zh-CN" altLang="en-US" dirty="0">
                <a:latin typeface="+mn-ea"/>
              </a:rPr>
              <a:t>鱼服。岂不日戒？玁狁孔棘！</a:t>
            </a:r>
            <a:endParaRPr lang="zh-CN" altLang="en-US" dirty="0">
              <a:latin typeface="+mn-ea"/>
            </a:endParaRPr>
          </a:p>
          <a:p>
            <a:pPr>
              <a:lnSpc>
                <a:spcPct val="200000"/>
              </a:lnSpc>
            </a:pPr>
            <a:r>
              <a:rPr lang="zh-CN" altLang="en-US" dirty="0">
                <a:latin typeface="+mn-ea"/>
              </a:rPr>
              <a:t>昔我往矣，杨柳依依。今我来思，雨（</a:t>
            </a:r>
            <a:r>
              <a:rPr lang="en-US" altLang="zh-CN" dirty="0" err="1">
                <a:latin typeface="+mn-ea"/>
              </a:rPr>
              <a:t>yù</a:t>
            </a:r>
            <a:r>
              <a:rPr lang="zh-CN" altLang="en-US" dirty="0">
                <a:latin typeface="+mn-ea"/>
              </a:rPr>
              <a:t>）雪霏霏。 行道迟迟，载渴载饥。我心伤悲，莫知我哀！</a:t>
            </a:r>
            <a:endParaRPr lang="zh-CN" altLang="en-US" dirty="0">
              <a:latin typeface="+mn-ea"/>
            </a:endParaRPr>
          </a:p>
        </p:txBody>
      </p:sp>
      <p:sp>
        <p:nvSpPr>
          <p:cNvPr id="4" name="文本框 3"/>
          <p:cNvSpPr txBox="1"/>
          <p:nvPr/>
        </p:nvSpPr>
        <p:spPr>
          <a:xfrm>
            <a:off x="4417141" y="635813"/>
            <a:ext cx="4055807" cy="1862048"/>
          </a:xfrm>
          <a:prstGeom prst="rect">
            <a:avLst/>
          </a:prstGeom>
          <a:noFill/>
        </p:spPr>
        <p:txBody>
          <a:bodyPr wrap="square" rtlCol="0">
            <a:spAutoFit/>
          </a:bodyPr>
          <a:lstStyle/>
          <a:p>
            <a:r>
              <a:rPr lang="zh-CN" altLang="en-US" sz="11500" b="1" dirty="0" smtClean="0">
                <a:latin typeface="方正黄草简体" panose="03000509000000000000" pitchFamily="65" charset="-122"/>
                <a:ea typeface="方正黄草简体" panose="03000509000000000000" pitchFamily="65" charset="-122"/>
              </a:rPr>
              <a:t>采  </a:t>
            </a:r>
            <a:r>
              <a:rPr lang="zh-CN" altLang="en-US" sz="11500" b="1" dirty="0" smtClean="0">
                <a:latin typeface="方正黄草简体" panose="03000509000000000000" pitchFamily="65" charset="-122"/>
                <a:ea typeface="方正黄草简体" panose="03000509000000000000" pitchFamily="65" charset="-122"/>
              </a:rPr>
              <a:t>薇</a:t>
            </a:r>
            <a:endParaRPr lang="zh-CN" altLang="en-US" sz="11500" b="1" dirty="0">
              <a:latin typeface="方正黄草简体" panose="03000509000000000000" pitchFamily="65" charset="-122"/>
              <a:ea typeface="方正黄草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60220" y="302369"/>
            <a:ext cx="9611941" cy="6029234"/>
            <a:chOff x="1760220" y="302369"/>
            <a:chExt cx="9611941" cy="6029234"/>
          </a:xfrm>
        </p:grpSpPr>
        <p:grpSp>
          <p:nvGrpSpPr>
            <p:cNvPr id="2" name="281898bf-6ad0-46f7-a3e0-f5aa660ef16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760220" y="302369"/>
              <a:ext cx="9611941" cy="6029234"/>
              <a:chOff x="1847305" y="359845"/>
              <a:chExt cx="9611941" cy="6029234"/>
            </a:xfrm>
          </p:grpSpPr>
          <p:sp>
            <p:nvSpPr>
              <p:cNvPr id="3" name="îṡļîḑè"/>
              <p:cNvSpPr/>
              <p:nvPr/>
            </p:nvSpPr>
            <p:spPr>
              <a:xfrm>
                <a:off x="2163535" y="676075"/>
                <a:ext cx="5233743" cy="5233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 name="ísľïḓè"/>
              <p:cNvSpPr/>
              <p:nvPr/>
            </p:nvSpPr>
            <p:spPr>
              <a:xfrm>
                <a:off x="7024406" y="1954239"/>
                <a:ext cx="4434840" cy="4434840"/>
              </a:xfrm>
              <a:prstGeom prst="rect">
                <a:avLst/>
              </a:prstGeom>
              <a:blipFill>
                <a:blip r:embed="rId2"/>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ï$1ïḍe"/>
              <p:cNvSpPr/>
              <p:nvPr/>
            </p:nvSpPr>
            <p:spPr>
              <a:xfrm>
                <a:off x="1847305" y="359845"/>
                <a:ext cx="632460" cy="63246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6" name="文本框 23562"/>
            <p:cNvSpPr txBox="1"/>
            <p:nvPr/>
          </p:nvSpPr>
          <p:spPr>
            <a:xfrm>
              <a:off x="2439162" y="1326236"/>
              <a:ext cx="4498159" cy="3905300"/>
            </a:xfrm>
            <a:prstGeom prst="rect">
              <a:avLst/>
            </a:prstGeom>
            <a:noFill/>
            <a:ln w="9525">
              <a:noFill/>
            </a:ln>
          </p:spPr>
          <p:txBody>
            <a:bodyPr wrap="square" anchor="t">
              <a:spAutoFit/>
            </a:bodyPr>
            <a:lstStyle/>
            <a:p>
              <a:pPr lvl="0">
                <a:lnSpc>
                  <a:spcPct val="200000"/>
                </a:lnSpc>
              </a:pPr>
              <a:r>
                <a:rPr lang="en-US" altLang="zh-CN" sz="1400" dirty="0">
                  <a:latin typeface="+mn-ea"/>
                </a:rPr>
                <a:t>    </a:t>
              </a:r>
              <a:r>
                <a:rPr lang="zh-CN" altLang="en-US" sz="1400" dirty="0">
                  <a:latin typeface="+mn-ea"/>
                </a:rPr>
                <a:t>采薇采薇一把把，薇菜新芽已长大。说回家呀道回家，眼看一年又完啦。有家等于没有家，为跟玁狁去厮杀。没有空闲来坐下，为跟玁狁来厮杀。 </a:t>
              </a:r>
              <a:endParaRPr lang="zh-CN" altLang="en-US" sz="1400" dirty="0">
                <a:latin typeface="+mn-ea"/>
              </a:endParaRPr>
            </a:p>
            <a:p>
              <a:pPr lvl="0">
                <a:lnSpc>
                  <a:spcPct val="200000"/>
                </a:lnSpc>
              </a:pPr>
              <a:r>
                <a:rPr lang="zh-CN" altLang="en-US" sz="1400" dirty="0">
                  <a:latin typeface="+mn-ea"/>
                </a:rPr>
                <a:t>    采薇采薇一把把，薇菜柔嫩初发芽。说回家呀道回家，心里忧闷多牵挂。满腔愁绪火辣辣，又饥又渴真苦煞。防地调动难定下，书信托谁捎回家！ </a:t>
              </a:r>
              <a:endParaRPr lang="zh-CN" altLang="en-US" sz="1400" dirty="0">
                <a:latin typeface="+mn-ea"/>
              </a:endParaRPr>
            </a:p>
            <a:p>
              <a:pPr lvl="0">
                <a:lnSpc>
                  <a:spcPct val="200000"/>
                </a:lnSpc>
              </a:pPr>
              <a:r>
                <a:rPr lang="zh-CN" altLang="en-US" sz="1400" dirty="0">
                  <a:latin typeface="+mn-ea"/>
                </a:rPr>
                <a:t>    采薇采薇一把把，薇菜已老发杈枒。说回家呀道回家，转眼十月又到啦。王室差事没个罢，想要休息没闲暇。满怀忧愁太痛苦，生怕从此不回家。 </a:t>
              </a:r>
              <a:endParaRPr lang="zh-CN" altLang="en-US" sz="1400" dirty="0">
                <a:latin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60220" y="302369"/>
            <a:ext cx="9611941" cy="6029234"/>
            <a:chOff x="1760220" y="302369"/>
            <a:chExt cx="9611941" cy="6029234"/>
          </a:xfrm>
        </p:grpSpPr>
        <p:grpSp>
          <p:nvGrpSpPr>
            <p:cNvPr id="3" name="281898bf-6ad0-46f7-a3e0-f5aa660ef16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760220" y="302369"/>
              <a:ext cx="9611941" cy="6029234"/>
              <a:chOff x="1847305" y="359845"/>
              <a:chExt cx="9611941" cy="6029234"/>
            </a:xfrm>
          </p:grpSpPr>
          <p:sp>
            <p:nvSpPr>
              <p:cNvPr id="5" name="îṡļîḑè"/>
              <p:cNvSpPr/>
              <p:nvPr/>
            </p:nvSpPr>
            <p:spPr>
              <a:xfrm>
                <a:off x="2163535" y="676075"/>
                <a:ext cx="5233743" cy="5233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ísľïḓè"/>
              <p:cNvSpPr/>
              <p:nvPr/>
            </p:nvSpPr>
            <p:spPr>
              <a:xfrm>
                <a:off x="7024406" y="1954239"/>
                <a:ext cx="4434840" cy="4434840"/>
              </a:xfrm>
              <a:prstGeom prst="rect">
                <a:avLst/>
              </a:prstGeom>
              <a:blipFill>
                <a:blip r:embed="rId2"/>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 name="ï$1ïḍe"/>
              <p:cNvSpPr/>
              <p:nvPr/>
            </p:nvSpPr>
            <p:spPr>
              <a:xfrm>
                <a:off x="1847305" y="359845"/>
                <a:ext cx="632460" cy="63246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4" name="文本框 23562"/>
            <p:cNvSpPr txBox="1"/>
            <p:nvPr/>
          </p:nvSpPr>
          <p:spPr>
            <a:xfrm>
              <a:off x="2439162" y="1326236"/>
              <a:ext cx="4498159" cy="4001095"/>
            </a:xfrm>
            <a:prstGeom prst="rect">
              <a:avLst/>
            </a:prstGeom>
            <a:noFill/>
            <a:ln w="9525">
              <a:noFill/>
            </a:ln>
          </p:spPr>
          <p:txBody>
            <a:bodyPr wrap="square" anchor="t">
              <a:spAutoFit/>
            </a:bodyPr>
            <a:lstStyle/>
            <a:p>
              <a:pPr lvl="0">
                <a:lnSpc>
                  <a:spcPct val="200000"/>
                </a:lnSpc>
              </a:pPr>
              <a:r>
                <a:rPr lang="zh-CN" altLang="en-US" sz="1400" dirty="0" smtClean="0">
                  <a:latin typeface="+mn-ea"/>
                </a:rPr>
                <a:t>什</a:t>
              </a:r>
              <a:r>
                <a:rPr lang="zh-CN" altLang="en-US" sz="1400" dirty="0">
                  <a:latin typeface="+mn-ea"/>
                </a:rPr>
                <a:t>么花儿开得盛？棠棣花开密层层。什么车儿高又大？高大战车将军乘。驾起兵车要出战，四匹壮马齐奔腾。边地怎敢图安居？一月要争几回胜</a:t>
              </a:r>
              <a:r>
                <a:rPr lang="zh-CN" altLang="en-US" sz="1400" dirty="0" smtClean="0">
                  <a:latin typeface="+mn-ea"/>
                </a:rPr>
                <a:t>！</a:t>
              </a:r>
              <a:endParaRPr lang="en-US" altLang="zh-CN" sz="100" dirty="0">
                <a:latin typeface="+mn-ea"/>
              </a:endParaRPr>
            </a:p>
            <a:p>
              <a:pPr lvl="0">
                <a:lnSpc>
                  <a:spcPct val="200000"/>
                </a:lnSpc>
              </a:pPr>
              <a:r>
                <a:rPr lang="zh-CN" altLang="en-US" sz="1400" dirty="0" smtClean="0">
                  <a:latin typeface="+mn-ea"/>
                </a:rPr>
                <a:t>驾</a:t>
              </a:r>
              <a:r>
                <a:rPr lang="zh-CN" altLang="en-US" sz="1400" dirty="0">
                  <a:latin typeface="+mn-ea"/>
                </a:rPr>
                <a:t>起四匹大公马，马儿雄骏高又大。将军威武倚车立，兵士掩护也靠它。四匹马儿多齐整，鱼皮箭袋雕弓挂。哪有一天不戒备，军情紧急不卸甲！</a:t>
              </a:r>
              <a:endParaRPr lang="zh-CN" altLang="en-US" sz="1400" dirty="0">
                <a:latin typeface="+mn-ea"/>
              </a:endParaRPr>
            </a:p>
            <a:p>
              <a:pPr lvl="0">
                <a:lnSpc>
                  <a:spcPct val="200000"/>
                </a:lnSpc>
              </a:pPr>
              <a:r>
                <a:rPr lang="zh-CN" altLang="en-US" sz="1400" dirty="0" smtClean="0">
                  <a:latin typeface="+mn-ea"/>
                </a:rPr>
                <a:t>回</a:t>
              </a:r>
              <a:r>
                <a:rPr lang="zh-CN" altLang="en-US" sz="1400" dirty="0">
                  <a:latin typeface="+mn-ea"/>
                </a:rPr>
                <a:t>想当初出征时，杨柳依依随风吹；如今回来路途中，大雪纷纷满天飞。道路泥泞难行走，又渴又饥真劳累。满心伤感满腔悲。我的哀痛谁体会！</a:t>
              </a:r>
              <a:endParaRPr lang="zh-CN" altLang="en-US" sz="1400" dirty="0">
                <a:latin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3158761" y="1426135"/>
            <a:ext cx="644659" cy="691949"/>
          </a:xfrm>
          <a:prstGeom prst="rect">
            <a:avLst/>
          </a:prstGeom>
        </p:spPr>
      </p:pic>
      <p:pic>
        <p:nvPicPr>
          <p:cNvPr id="51" name="图片 50"/>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3145413" y="2661529"/>
            <a:ext cx="644659" cy="691949"/>
          </a:xfrm>
          <a:prstGeom prst="rect">
            <a:avLst/>
          </a:prstGeom>
        </p:spPr>
      </p:pic>
      <p:pic>
        <p:nvPicPr>
          <p:cNvPr id="52" name="图片 51"/>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3170714" y="3882973"/>
            <a:ext cx="644659" cy="691949"/>
          </a:xfrm>
          <a:prstGeom prst="rect">
            <a:avLst/>
          </a:prstGeom>
        </p:spPr>
      </p:pic>
      <p:pic>
        <p:nvPicPr>
          <p:cNvPr id="53" name="图片 52"/>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3147714" y="5105821"/>
            <a:ext cx="644659" cy="691949"/>
          </a:xfrm>
          <a:prstGeom prst="rect">
            <a:avLst/>
          </a:prstGeom>
        </p:spPr>
      </p:pic>
      <p:pic>
        <p:nvPicPr>
          <p:cNvPr id="54" name="图片 53"/>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8182112" y="1426135"/>
            <a:ext cx="644659" cy="691949"/>
          </a:xfrm>
          <a:prstGeom prst="rect">
            <a:avLst/>
          </a:prstGeom>
        </p:spPr>
      </p:pic>
      <p:pic>
        <p:nvPicPr>
          <p:cNvPr id="55" name="图片 54"/>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8182112" y="2653036"/>
            <a:ext cx="644659" cy="691949"/>
          </a:xfrm>
          <a:prstGeom prst="rect">
            <a:avLst/>
          </a:prstGeom>
        </p:spPr>
      </p:pic>
      <p:pic>
        <p:nvPicPr>
          <p:cNvPr id="56" name="图片 55"/>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8182112" y="3879937"/>
            <a:ext cx="644659" cy="691949"/>
          </a:xfrm>
          <a:prstGeom prst="rect">
            <a:avLst/>
          </a:prstGeom>
        </p:spPr>
      </p:pic>
      <p:pic>
        <p:nvPicPr>
          <p:cNvPr id="57" name="图片 56"/>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8195614" y="5087886"/>
            <a:ext cx="644659" cy="691949"/>
          </a:xfrm>
          <a:prstGeom prst="rect">
            <a:avLst/>
          </a:prstGeom>
        </p:spPr>
      </p:pic>
      <p:grpSp>
        <p:nvGrpSpPr>
          <p:cNvPr id="2" name="9837fb3f-1459-4c95-b0ef-8c4036da850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911017" y="1599502"/>
            <a:ext cx="10369966" cy="4168389"/>
            <a:chOff x="923717" y="1623092"/>
            <a:chExt cx="10369966" cy="4168389"/>
          </a:xfrm>
        </p:grpSpPr>
        <p:grpSp>
          <p:nvGrpSpPr>
            <p:cNvPr id="4" name="ïşľïďê"/>
            <p:cNvGrpSpPr/>
            <p:nvPr/>
          </p:nvGrpSpPr>
          <p:grpSpPr>
            <a:xfrm>
              <a:off x="8279800" y="1623092"/>
              <a:ext cx="3013883" cy="4168389"/>
              <a:chOff x="8209936" y="1623092"/>
              <a:chExt cx="3013883" cy="4168389"/>
            </a:xfrm>
          </p:grpSpPr>
          <p:sp>
            <p:nvSpPr>
              <p:cNvPr id="27" name="îŝlîḋê"/>
              <p:cNvSpPr/>
              <p:nvPr/>
            </p:nvSpPr>
            <p:spPr>
              <a:xfrm>
                <a:off x="8209936" y="1623092"/>
                <a:ext cx="504056"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400" b="1" smtClean="0">
                    <a:solidFill>
                      <a:schemeClr val="tx1"/>
                    </a:solidFill>
                  </a:rPr>
                  <a:t>5</a:t>
                </a:r>
                <a:endParaRPr lang="zh-CN" altLang="en-US" sz="2400" b="1" dirty="0">
                  <a:solidFill>
                    <a:schemeClr val="tx1"/>
                  </a:solidFill>
                </a:endParaRPr>
              </a:p>
            </p:txBody>
          </p:sp>
          <p:sp>
            <p:nvSpPr>
              <p:cNvPr id="28" name="îšḷiďè"/>
              <p:cNvSpPr/>
              <p:nvPr/>
            </p:nvSpPr>
            <p:spPr>
              <a:xfrm>
                <a:off x="8209936" y="2844536"/>
                <a:ext cx="504056"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400" b="1" smtClean="0">
                    <a:solidFill>
                      <a:schemeClr val="tx1"/>
                    </a:solidFill>
                  </a:rPr>
                  <a:t>6</a:t>
                </a:r>
                <a:endParaRPr lang="zh-CN" altLang="en-US" sz="2400" b="1" dirty="0">
                  <a:solidFill>
                    <a:schemeClr val="tx1"/>
                  </a:solidFill>
                </a:endParaRPr>
              </a:p>
            </p:txBody>
          </p:sp>
          <p:sp>
            <p:nvSpPr>
              <p:cNvPr id="29" name="ïṡḻiḓe"/>
              <p:cNvSpPr/>
              <p:nvPr/>
            </p:nvSpPr>
            <p:spPr>
              <a:xfrm>
                <a:off x="8209936" y="4065980"/>
                <a:ext cx="504056"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400" b="1" smtClean="0">
                    <a:solidFill>
                      <a:schemeClr val="tx1"/>
                    </a:solidFill>
                  </a:rPr>
                  <a:t>7</a:t>
                </a:r>
                <a:endParaRPr lang="zh-CN" altLang="en-US" sz="2400" b="1" dirty="0">
                  <a:solidFill>
                    <a:schemeClr val="tx1"/>
                  </a:solidFill>
                </a:endParaRPr>
              </a:p>
            </p:txBody>
          </p:sp>
          <p:sp>
            <p:nvSpPr>
              <p:cNvPr id="30" name="îS1îḓê"/>
              <p:cNvSpPr/>
              <p:nvPr/>
            </p:nvSpPr>
            <p:spPr>
              <a:xfrm>
                <a:off x="8209936" y="5287425"/>
                <a:ext cx="504056"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400" b="1" smtClean="0">
                    <a:solidFill>
                      <a:schemeClr val="tx1"/>
                    </a:solidFill>
                  </a:rPr>
                  <a:t>8</a:t>
                </a:r>
                <a:endParaRPr lang="zh-CN" altLang="en-US" sz="2400" b="1" dirty="0">
                  <a:solidFill>
                    <a:schemeClr val="tx1"/>
                  </a:solidFill>
                </a:endParaRPr>
              </a:p>
            </p:txBody>
          </p:sp>
          <p:grpSp>
            <p:nvGrpSpPr>
              <p:cNvPr id="31" name="iŝ1iḑè"/>
              <p:cNvGrpSpPr/>
              <p:nvPr/>
            </p:nvGrpSpPr>
            <p:grpSpPr>
              <a:xfrm>
                <a:off x="9014724" y="1699551"/>
                <a:ext cx="2209095" cy="4015471"/>
                <a:chOff x="7644021" y="1699551"/>
                <a:chExt cx="2209095" cy="4015471"/>
              </a:xfrm>
            </p:grpSpPr>
            <p:sp>
              <p:nvSpPr>
                <p:cNvPr id="33" name="íṣḷíde"/>
                <p:cNvSpPr txBox="1">
                  <a:spLocks noChangeArrowheads="1"/>
                </p:cNvSpPr>
                <p:nvPr/>
              </p:nvSpPr>
              <p:spPr bwMode="auto">
                <a:xfrm>
                  <a:off x="7644021" y="1699551"/>
                  <a:ext cx="2209095"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zh-CN" altLang="en-US" b="1" dirty="0">
                      <a:latin typeface="+mj-ea"/>
                      <a:ea typeface="+mj-ea"/>
                      <a:sym typeface="Arial" panose="020B0604020202020204" pitchFamily="34" charset="0"/>
                    </a:rPr>
                    <a:t>猃狁</a:t>
                  </a:r>
                  <a:r>
                    <a:rPr lang="en-US" altLang="zh-CN" b="1" dirty="0">
                      <a:solidFill>
                        <a:srgbClr val="FF0000"/>
                      </a:solidFill>
                      <a:latin typeface="+mj-ea"/>
                      <a:ea typeface="+mj-ea"/>
                      <a:sym typeface="Arial" panose="020B0604020202020204" pitchFamily="34" charset="0"/>
                    </a:rPr>
                    <a:t>(</a:t>
                  </a:r>
                  <a:r>
                    <a:rPr lang="en-US" altLang="zh-CN" b="1" dirty="0" err="1">
                      <a:solidFill>
                        <a:srgbClr val="FF0000"/>
                      </a:solidFill>
                      <a:latin typeface="+mj-ea"/>
                      <a:ea typeface="+mj-ea"/>
                      <a:sym typeface="Arial" panose="020B0604020202020204" pitchFamily="34" charset="0"/>
                    </a:rPr>
                    <a:t>xiǎn</a:t>
                  </a:r>
                  <a:r>
                    <a:rPr lang="en-US" altLang="zh-CN" b="1" dirty="0">
                      <a:solidFill>
                        <a:srgbClr val="FF0000"/>
                      </a:solidFill>
                      <a:latin typeface="+mj-ea"/>
                      <a:ea typeface="+mj-ea"/>
                      <a:sym typeface="Arial" panose="020B0604020202020204" pitchFamily="34" charset="0"/>
                    </a:rPr>
                    <a:t> </a:t>
                  </a:r>
                  <a:r>
                    <a:rPr lang="en-US" altLang="zh-CN" b="1" dirty="0" err="1">
                      <a:solidFill>
                        <a:srgbClr val="FF0000"/>
                      </a:solidFill>
                      <a:latin typeface="+mj-ea"/>
                      <a:ea typeface="+mj-ea"/>
                      <a:sym typeface="Arial" panose="020B0604020202020204" pitchFamily="34" charset="0"/>
                    </a:rPr>
                    <a:t>yǔn</a:t>
                  </a:r>
                  <a:r>
                    <a:rPr lang="en-US" altLang="zh-CN" b="1" dirty="0">
                      <a:solidFill>
                        <a:srgbClr val="FF0000"/>
                      </a:solidFill>
                      <a:latin typeface="+mj-ea"/>
                      <a:ea typeface="+mj-ea"/>
                      <a:sym typeface="Arial" panose="020B0604020202020204" pitchFamily="34" charset="0"/>
                    </a:rPr>
                    <a:t>)</a:t>
                  </a:r>
                  <a:endParaRPr lang="en-US" altLang="zh-CN" b="1" dirty="0">
                    <a:solidFill>
                      <a:srgbClr val="FF0000"/>
                    </a:solidFill>
                    <a:latin typeface="+mj-ea"/>
                    <a:ea typeface="+mj-ea"/>
                    <a:sym typeface="Arial" panose="020B0604020202020204" pitchFamily="34" charset="0"/>
                  </a:endParaRPr>
                </a:p>
              </p:txBody>
            </p:sp>
            <p:sp>
              <p:nvSpPr>
                <p:cNvPr id="35" name="iṣḷïḋé"/>
                <p:cNvSpPr txBox="1">
                  <a:spLocks noChangeArrowheads="1"/>
                </p:cNvSpPr>
                <p:nvPr/>
              </p:nvSpPr>
              <p:spPr bwMode="auto">
                <a:xfrm>
                  <a:off x="7644021" y="2920995"/>
                  <a:ext cx="2209095"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zh-CN" altLang="en-US" b="1" dirty="0">
                      <a:latin typeface="+mj-ea"/>
                      <a:ea typeface="+mj-ea"/>
                      <a:sym typeface="Arial" panose="020B0604020202020204" pitchFamily="34" charset="0"/>
                    </a:rPr>
                    <a:t>载</a:t>
                  </a:r>
                  <a:r>
                    <a:rPr lang="en-US" altLang="zh-CN" b="1" dirty="0">
                      <a:solidFill>
                        <a:srgbClr val="FF0000"/>
                      </a:solidFill>
                      <a:latin typeface="+mj-ea"/>
                      <a:ea typeface="+mj-ea"/>
                      <a:sym typeface="Arial" panose="020B0604020202020204" pitchFamily="34" charset="0"/>
                    </a:rPr>
                    <a:t>(</a:t>
                  </a:r>
                  <a:r>
                    <a:rPr lang="en-US" altLang="zh-CN" b="1" dirty="0" err="1">
                      <a:solidFill>
                        <a:srgbClr val="FF0000"/>
                      </a:solidFill>
                      <a:latin typeface="+mj-ea"/>
                      <a:ea typeface="+mj-ea"/>
                      <a:sym typeface="Arial" panose="020B0604020202020204" pitchFamily="34" charset="0"/>
                    </a:rPr>
                    <a:t>zài</a:t>
                  </a:r>
                  <a:r>
                    <a:rPr lang="en-US" altLang="zh-CN" b="1" dirty="0">
                      <a:solidFill>
                        <a:srgbClr val="FF0000"/>
                      </a:solidFill>
                      <a:latin typeface="+mj-ea"/>
                      <a:ea typeface="+mj-ea"/>
                      <a:sym typeface="Arial" panose="020B0604020202020204" pitchFamily="34" charset="0"/>
                    </a:rPr>
                    <a:t>)</a:t>
                  </a:r>
                  <a:r>
                    <a:rPr lang="zh-CN" altLang="en-US" b="1" dirty="0">
                      <a:latin typeface="+mj-ea"/>
                      <a:ea typeface="+mj-ea"/>
                      <a:sym typeface="Arial" panose="020B0604020202020204" pitchFamily="34" charset="0"/>
                    </a:rPr>
                    <a:t>饥载渴</a:t>
                  </a:r>
                  <a:endParaRPr lang="zh-CN" altLang="en-US" b="1" dirty="0">
                    <a:latin typeface="+mj-ea"/>
                    <a:ea typeface="+mj-ea"/>
                    <a:sym typeface="Arial" panose="020B0604020202020204" pitchFamily="34" charset="0"/>
                  </a:endParaRPr>
                </a:p>
              </p:txBody>
            </p:sp>
            <p:sp>
              <p:nvSpPr>
                <p:cNvPr id="37" name="íSḻíḍe"/>
                <p:cNvSpPr txBox="1">
                  <a:spLocks noChangeArrowheads="1"/>
                </p:cNvSpPr>
                <p:nvPr/>
              </p:nvSpPr>
              <p:spPr bwMode="auto">
                <a:xfrm>
                  <a:off x="7644021" y="4142439"/>
                  <a:ext cx="2209095"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zh-CN" altLang="en-US" b="1" dirty="0">
                      <a:latin typeface="+mj-ea"/>
                      <a:ea typeface="+mj-ea"/>
                      <a:sym typeface="Arial" panose="020B0604020202020204" pitchFamily="34" charset="0"/>
                    </a:rPr>
                    <a:t>四牡騤騤</a:t>
                  </a:r>
                  <a:r>
                    <a:rPr lang="en-US" altLang="zh-CN" b="1" dirty="0">
                      <a:solidFill>
                        <a:srgbClr val="FF0000"/>
                      </a:solidFill>
                      <a:latin typeface="+mj-ea"/>
                      <a:ea typeface="+mj-ea"/>
                      <a:sym typeface="Arial" panose="020B0604020202020204" pitchFamily="34" charset="0"/>
                    </a:rPr>
                    <a:t>(</a:t>
                  </a:r>
                  <a:r>
                    <a:rPr lang="en-US" altLang="zh-CN" b="1" dirty="0" err="1">
                      <a:solidFill>
                        <a:srgbClr val="FF0000"/>
                      </a:solidFill>
                      <a:latin typeface="+mj-ea"/>
                      <a:ea typeface="+mj-ea"/>
                      <a:sym typeface="Arial" panose="020B0604020202020204" pitchFamily="34" charset="0"/>
                    </a:rPr>
                    <a:t>kuí</a:t>
                  </a:r>
                  <a:r>
                    <a:rPr lang="en-US" altLang="zh-CN" b="1" dirty="0">
                      <a:solidFill>
                        <a:srgbClr val="FF0000"/>
                      </a:solidFill>
                      <a:latin typeface="+mj-ea"/>
                      <a:ea typeface="+mj-ea"/>
                      <a:sym typeface="Arial" panose="020B0604020202020204" pitchFamily="34" charset="0"/>
                    </a:rPr>
                    <a:t>) </a:t>
                  </a:r>
                  <a:endParaRPr lang="en-US" altLang="zh-CN" sz="1800" b="1" dirty="0">
                    <a:solidFill>
                      <a:srgbClr val="FF0000"/>
                    </a:solidFill>
                    <a:latin typeface="+mj-ea"/>
                    <a:ea typeface="+mj-ea"/>
                    <a:sym typeface="Arial" panose="020B0604020202020204" pitchFamily="34" charset="0"/>
                  </a:endParaRPr>
                </a:p>
              </p:txBody>
            </p:sp>
            <p:sp>
              <p:nvSpPr>
                <p:cNvPr id="39" name="ïṣľïḍé"/>
                <p:cNvSpPr txBox="1">
                  <a:spLocks noChangeArrowheads="1"/>
                </p:cNvSpPr>
                <p:nvPr/>
              </p:nvSpPr>
              <p:spPr bwMode="auto">
                <a:xfrm>
                  <a:off x="7644021" y="5363884"/>
                  <a:ext cx="2209095"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zh-CN" altLang="en-US" b="1" dirty="0">
                      <a:latin typeface="+mj-ea"/>
                      <a:ea typeface="+mj-ea"/>
                      <a:sym typeface="Arial" panose="020B0604020202020204" pitchFamily="34" charset="0"/>
                    </a:rPr>
                    <a:t>象弭</a:t>
                  </a:r>
                  <a:r>
                    <a:rPr lang="en-US" altLang="zh-CN" b="1" dirty="0">
                      <a:solidFill>
                        <a:srgbClr val="FF0000"/>
                      </a:solidFill>
                      <a:latin typeface="+mj-ea"/>
                      <a:ea typeface="+mj-ea"/>
                      <a:sym typeface="Arial" panose="020B0604020202020204" pitchFamily="34" charset="0"/>
                    </a:rPr>
                    <a:t>(</a:t>
                  </a:r>
                  <a:r>
                    <a:rPr lang="en-US" altLang="zh-CN" b="1" dirty="0" err="1">
                      <a:solidFill>
                        <a:srgbClr val="FF0000"/>
                      </a:solidFill>
                      <a:latin typeface="+mj-ea"/>
                      <a:ea typeface="+mj-ea"/>
                      <a:sym typeface="Arial" panose="020B0604020202020204" pitchFamily="34" charset="0"/>
                    </a:rPr>
                    <a:t>mǐ</a:t>
                  </a:r>
                  <a:r>
                    <a:rPr lang="en-US" altLang="zh-CN" b="1" dirty="0">
                      <a:solidFill>
                        <a:srgbClr val="FF0000"/>
                      </a:solidFill>
                      <a:latin typeface="+mj-ea"/>
                      <a:ea typeface="+mj-ea"/>
                      <a:sym typeface="Arial" panose="020B0604020202020204" pitchFamily="34" charset="0"/>
                    </a:rPr>
                    <a:t>)</a:t>
                  </a:r>
                  <a:r>
                    <a:rPr lang="zh-CN" altLang="en-US" b="1" dirty="0">
                      <a:latin typeface="+mj-ea"/>
                      <a:ea typeface="+mj-ea"/>
                      <a:sym typeface="Arial" panose="020B0604020202020204" pitchFamily="34" charset="0"/>
                    </a:rPr>
                    <a:t>鱼服 </a:t>
                  </a:r>
                  <a:endParaRPr lang="en-US" altLang="zh-CN" sz="1800" b="1" dirty="0">
                    <a:latin typeface="+mj-ea"/>
                    <a:ea typeface="+mj-ea"/>
                    <a:sym typeface="Arial" panose="020B0604020202020204" pitchFamily="34" charset="0"/>
                  </a:endParaRPr>
                </a:p>
              </p:txBody>
            </p:sp>
          </p:grpSp>
        </p:grpSp>
        <p:grpSp>
          <p:nvGrpSpPr>
            <p:cNvPr id="5" name="ïṩḷîḓe"/>
            <p:cNvGrpSpPr/>
            <p:nvPr/>
          </p:nvGrpSpPr>
          <p:grpSpPr>
            <a:xfrm>
              <a:off x="923717" y="1623092"/>
              <a:ext cx="2821314" cy="4168389"/>
              <a:chOff x="853853" y="1623092"/>
              <a:chExt cx="2821314" cy="4168389"/>
            </a:xfrm>
          </p:grpSpPr>
          <p:grpSp>
            <p:nvGrpSpPr>
              <p:cNvPr id="14" name="ïsļíḓé"/>
              <p:cNvGrpSpPr/>
              <p:nvPr/>
            </p:nvGrpSpPr>
            <p:grpSpPr>
              <a:xfrm>
                <a:off x="853853" y="1699551"/>
                <a:ext cx="2209095" cy="4015471"/>
                <a:chOff x="7644021" y="1699551"/>
                <a:chExt cx="2209095" cy="4015471"/>
              </a:xfrm>
            </p:grpSpPr>
            <p:sp>
              <p:nvSpPr>
                <p:cNvPr id="20" name="iṡ1îḍê"/>
                <p:cNvSpPr txBox="1">
                  <a:spLocks noChangeArrowheads="1"/>
                </p:cNvSpPr>
                <p:nvPr/>
              </p:nvSpPr>
              <p:spPr bwMode="auto">
                <a:xfrm>
                  <a:off x="7644021" y="1699551"/>
                  <a:ext cx="2209095"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0"/>
                    </a:spcBef>
                  </a:pPr>
                  <a:r>
                    <a:rPr lang="zh-CN" altLang="en-US" b="1" dirty="0">
                      <a:latin typeface="+mj-ea"/>
                      <a:ea typeface="+mj-ea"/>
                      <a:sym typeface="Arial" panose="020B0604020202020204" pitchFamily="34" charset="0"/>
                    </a:rPr>
                    <a:t>岁亦莫</a:t>
                  </a:r>
                  <a:r>
                    <a:rPr lang="en-US" altLang="zh-CN" b="1" dirty="0">
                      <a:latin typeface="+mj-ea"/>
                      <a:ea typeface="+mj-ea"/>
                      <a:sym typeface="Arial" panose="020B0604020202020204" pitchFamily="34" charset="0"/>
                    </a:rPr>
                    <a:t>(</a:t>
                  </a:r>
                  <a:r>
                    <a:rPr lang="zh-CN" altLang="en-US" b="1" dirty="0">
                      <a:latin typeface="+mj-ea"/>
                      <a:ea typeface="+mj-ea"/>
                      <a:sym typeface="Arial" panose="020B0604020202020204" pitchFamily="34" charset="0"/>
                    </a:rPr>
                    <a:t>暮）</a:t>
                  </a:r>
                  <a:r>
                    <a:rPr lang="en-US" altLang="zh-CN" b="1" dirty="0">
                      <a:solidFill>
                        <a:srgbClr val="FF0000"/>
                      </a:solidFill>
                      <a:latin typeface="+mj-ea"/>
                      <a:ea typeface="+mj-ea"/>
                      <a:sym typeface="Arial" panose="020B0604020202020204" pitchFamily="34" charset="0"/>
                    </a:rPr>
                    <a:t>(</a:t>
                  </a:r>
                  <a:r>
                    <a:rPr lang="en-US" altLang="zh-CN" b="1" dirty="0" err="1">
                      <a:solidFill>
                        <a:srgbClr val="FF0000"/>
                      </a:solidFill>
                      <a:latin typeface="+mj-ea"/>
                      <a:ea typeface="+mj-ea"/>
                      <a:sym typeface="Arial" panose="020B0604020202020204" pitchFamily="34" charset="0"/>
                    </a:rPr>
                    <a:t>mù</a:t>
                  </a:r>
                  <a:r>
                    <a:rPr lang="en-US" altLang="zh-CN" b="1" dirty="0">
                      <a:solidFill>
                        <a:srgbClr val="FF0000"/>
                      </a:solidFill>
                      <a:latin typeface="+mj-ea"/>
                      <a:ea typeface="+mj-ea"/>
                      <a:sym typeface="Arial" panose="020B0604020202020204" pitchFamily="34" charset="0"/>
                    </a:rPr>
                    <a:t>)</a:t>
                  </a:r>
                  <a:r>
                    <a:rPr lang="zh-CN" altLang="en-US" b="1" dirty="0">
                      <a:latin typeface="+mj-ea"/>
                      <a:ea typeface="+mj-ea"/>
                      <a:sym typeface="Arial" panose="020B0604020202020204" pitchFamily="34" charset="0"/>
                    </a:rPr>
                    <a:t>止</a:t>
                  </a:r>
                  <a:endParaRPr lang="en-US" altLang="zh-CN" sz="1800" b="1" dirty="0">
                    <a:latin typeface="+mj-ea"/>
                    <a:ea typeface="+mj-ea"/>
                    <a:sym typeface="Arial" panose="020B0604020202020204" pitchFamily="34" charset="0"/>
                  </a:endParaRPr>
                </a:p>
              </p:txBody>
            </p:sp>
            <p:sp>
              <p:nvSpPr>
                <p:cNvPr id="22" name="i$ḷïďè"/>
                <p:cNvSpPr txBox="1">
                  <a:spLocks noChangeArrowheads="1"/>
                </p:cNvSpPr>
                <p:nvPr/>
              </p:nvSpPr>
              <p:spPr bwMode="auto">
                <a:xfrm>
                  <a:off x="7644021" y="2920995"/>
                  <a:ext cx="2209095"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0"/>
                    </a:spcBef>
                  </a:pPr>
                  <a:r>
                    <a:rPr lang="zh-CN" altLang="en-US" b="1" dirty="0">
                      <a:latin typeface="+mj-ea"/>
                      <a:ea typeface="+mj-ea"/>
                      <a:sym typeface="Arial" panose="020B0604020202020204" pitchFamily="34" charset="0"/>
                    </a:rPr>
                    <a:t>孔棘</a:t>
                  </a:r>
                  <a:r>
                    <a:rPr lang="en-US" altLang="zh-CN" b="1" dirty="0">
                      <a:latin typeface="+mj-ea"/>
                      <a:ea typeface="+mj-ea"/>
                      <a:sym typeface="Arial" panose="020B0604020202020204" pitchFamily="34" charset="0"/>
                    </a:rPr>
                    <a:t>(</a:t>
                  </a:r>
                  <a:r>
                    <a:rPr lang="zh-CN" altLang="en-US" b="1" dirty="0">
                      <a:latin typeface="+mj-ea"/>
                      <a:ea typeface="+mj-ea"/>
                      <a:sym typeface="Arial" panose="020B0604020202020204" pitchFamily="34" charset="0"/>
                    </a:rPr>
                    <a:t>急</a:t>
                  </a:r>
                  <a:r>
                    <a:rPr lang="en-US" altLang="zh-CN" b="1" dirty="0">
                      <a:latin typeface="+mj-ea"/>
                      <a:ea typeface="+mj-ea"/>
                      <a:sym typeface="Arial" panose="020B0604020202020204" pitchFamily="34" charset="0"/>
                    </a:rPr>
                    <a:t>)</a:t>
                  </a:r>
                  <a:r>
                    <a:rPr lang="en-US" altLang="zh-CN" b="1" dirty="0">
                      <a:solidFill>
                        <a:srgbClr val="FF0000"/>
                      </a:solidFill>
                      <a:latin typeface="+mj-ea"/>
                      <a:ea typeface="+mj-ea"/>
                      <a:sym typeface="Arial" panose="020B0604020202020204" pitchFamily="34" charset="0"/>
                    </a:rPr>
                    <a:t>(</a:t>
                  </a:r>
                  <a:r>
                    <a:rPr lang="en-US" altLang="zh-CN" b="1" dirty="0" err="1">
                      <a:solidFill>
                        <a:srgbClr val="FF0000"/>
                      </a:solidFill>
                      <a:latin typeface="+mj-ea"/>
                      <a:ea typeface="+mj-ea"/>
                      <a:sym typeface="Arial" panose="020B0604020202020204" pitchFamily="34" charset="0"/>
                    </a:rPr>
                    <a:t>jí</a:t>
                  </a:r>
                  <a:r>
                    <a:rPr lang="en-US" altLang="zh-CN" b="1" dirty="0">
                      <a:solidFill>
                        <a:srgbClr val="FF0000"/>
                      </a:solidFill>
                      <a:latin typeface="+mj-ea"/>
                      <a:ea typeface="+mj-ea"/>
                      <a:sym typeface="Arial" panose="020B0604020202020204" pitchFamily="34" charset="0"/>
                    </a:rPr>
                    <a:t>) </a:t>
                  </a:r>
                  <a:endParaRPr lang="en-US" altLang="zh-CN" sz="1800" b="1" dirty="0">
                    <a:solidFill>
                      <a:srgbClr val="FF0000"/>
                    </a:solidFill>
                    <a:latin typeface="+mj-ea"/>
                    <a:ea typeface="+mj-ea"/>
                    <a:sym typeface="Arial" panose="020B0604020202020204" pitchFamily="34" charset="0"/>
                  </a:endParaRPr>
                </a:p>
              </p:txBody>
            </p:sp>
            <p:sp>
              <p:nvSpPr>
                <p:cNvPr id="24" name="íś1ïdè"/>
                <p:cNvSpPr txBox="1">
                  <a:spLocks noChangeArrowheads="1"/>
                </p:cNvSpPr>
                <p:nvPr/>
              </p:nvSpPr>
              <p:spPr bwMode="auto">
                <a:xfrm>
                  <a:off x="7644021" y="4142439"/>
                  <a:ext cx="2209095"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0"/>
                    </a:spcBef>
                  </a:pPr>
                  <a:r>
                    <a:rPr lang="zh-CN" altLang="en-US" b="1" dirty="0">
                      <a:latin typeface="+mj-ea"/>
                      <a:ea typeface="+mj-ea"/>
                      <a:sym typeface="Arial" panose="020B0604020202020204" pitchFamily="34" charset="0"/>
                    </a:rPr>
                    <a:t>靡盬</a:t>
                  </a:r>
                  <a:r>
                    <a:rPr lang="en-US" altLang="zh-CN" b="1" dirty="0">
                      <a:solidFill>
                        <a:srgbClr val="FF0000"/>
                      </a:solidFill>
                      <a:latin typeface="+mj-ea"/>
                      <a:ea typeface="+mj-ea"/>
                      <a:sym typeface="Arial" panose="020B0604020202020204" pitchFamily="34" charset="0"/>
                    </a:rPr>
                    <a:t>(</a:t>
                  </a:r>
                  <a:r>
                    <a:rPr lang="en-US" altLang="zh-CN" b="1" dirty="0" err="1">
                      <a:solidFill>
                        <a:srgbClr val="FF0000"/>
                      </a:solidFill>
                      <a:latin typeface="+mj-ea"/>
                      <a:ea typeface="+mj-ea"/>
                      <a:sym typeface="Arial" panose="020B0604020202020204" pitchFamily="34" charset="0"/>
                    </a:rPr>
                    <a:t>gǔ</a:t>
                  </a:r>
                  <a:r>
                    <a:rPr lang="en-US" altLang="zh-CN" b="1" dirty="0">
                      <a:solidFill>
                        <a:srgbClr val="FF0000"/>
                      </a:solidFill>
                      <a:latin typeface="+mj-ea"/>
                      <a:ea typeface="+mj-ea"/>
                      <a:sym typeface="Arial" panose="020B0604020202020204" pitchFamily="34" charset="0"/>
                    </a:rPr>
                    <a:t>) </a:t>
                  </a:r>
                  <a:endParaRPr lang="en-US" altLang="zh-CN" sz="1800" b="1" dirty="0">
                    <a:solidFill>
                      <a:srgbClr val="FF0000"/>
                    </a:solidFill>
                    <a:latin typeface="+mj-ea"/>
                    <a:ea typeface="+mj-ea"/>
                    <a:sym typeface="Arial" panose="020B0604020202020204" pitchFamily="34" charset="0"/>
                  </a:endParaRPr>
                </a:p>
              </p:txBody>
            </p:sp>
            <p:sp>
              <p:nvSpPr>
                <p:cNvPr id="26" name="ïSļíḑê"/>
                <p:cNvSpPr txBox="1">
                  <a:spLocks noChangeArrowheads="1"/>
                </p:cNvSpPr>
                <p:nvPr/>
              </p:nvSpPr>
              <p:spPr bwMode="auto">
                <a:xfrm>
                  <a:off x="7644021" y="5363884"/>
                  <a:ext cx="2209095"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0"/>
                    </a:spcBef>
                  </a:pPr>
                  <a:r>
                    <a:rPr lang="zh-CN" altLang="en-US" b="1" dirty="0">
                      <a:latin typeface="+mj-ea"/>
                      <a:ea typeface="+mj-ea"/>
                      <a:sym typeface="Arial" panose="020B0604020202020204" pitchFamily="34" charset="0"/>
                    </a:rPr>
                    <a:t>小人所腓</a:t>
                  </a:r>
                  <a:r>
                    <a:rPr lang="en-US" altLang="zh-CN" b="1" dirty="0">
                      <a:solidFill>
                        <a:srgbClr val="FF0000"/>
                      </a:solidFill>
                      <a:latin typeface="+mj-ea"/>
                      <a:ea typeface="+mj-ea"/>
                      <a:sym typeface="Arial" panose="020B0604020202020204" pitchFamily="34" charset="0"/>
                    </a:rPr>
                    <a:t>(</a:t>
                  </a:r>
                  <a:r>
                    <a:rPr lang="en-US" altLang="zh-CN" b="1" dirty="0" err="1">
                      <a:solidFill>
                        <a:srgbClr val="FF0000"/>
                      </a:solidFill>
                      <a:latin typeface="+mj-ea"/>
                      <a:ea typeface="+mj-ea"/>
                      <a:sym typeface="Arial" panose="020B0604020202020204" pitchFamily="34" charset="0"/>
                    </a:rPr>
                    <a:t>féi</a:t>
                  </a:r>
                  <a:r>
                    <a:rPr lang="en-US" altLang="zh-CN" b="1" dirty="0">
                      <a:solidFill>
                        <a:srgbClr val="FF0000"/>
                      </a:solidFill>
                      <a:latin typeface="+mj-ea"/>
                      <a:ea typeface="+mj-ea"/>
                      <a:sym typeface="Arial" panose="020B0604020202020204" pitchFamily="34" charset="0"/>
                    </a:rPr>
                    <a:t>) </a:t>
                  </a:r>
                  <a:endParaRPr lang="en-US" altLang="zh-CN" sz="1800" b="1" dirty="0">
                    <a:solidFill>
                      <a:srgbClr val="FF0000"/>
                    </a:solidFill>
                    <a:latin typeface="+mj-ea"/>
                    <a:ea typeface="+mj-ea"/>
                    <a:sym typeface="Arial" panose="020B0604020202020204" pitchFamily="34" charset="0"/>
                  </a:endParaRPr>
                </a:p>
              </p:txBody>
            </p:sp>
          </p:grpSp>
          <p:sp>
            <p:nvSpPr>
              <p:cNvPr id="15" name="iŝḷíďè"/>
              <p:cNvSpPr/>
              <p:nvPr/>
            </p:nvSpPr>
            <p:spPr>
              <a:xfrm>
                <a:off x="3171111" y="1623092"/>
                <a:ext cx="504056"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400" b="1" dirty="0" smtClean="0">
                    <a:solidFill>
                      <a:schemeClr val="tx1"/>
                    </a:solidFill>
                  </a:rPr>
                  <a:t>1</a:t>
                </a:r>
                <a:endParaRPr lang="zh-CN" altLang="en-US" sz="2400" b="1" dirty="0">
                  <a:solidFill>
                    <a:schemeClr val="tx1"/>
                  </a:solidFill>
                </a:endParaRPr>
              </a:p>
            </p:txBody>
          </p:sp>
          <p:sp>
            <p:nvSpPr>
              <p:cNvPr id="16" name="i$1iḑè"/>
              <p:cNvSpPr/>
              <p:nvPr/>
            </p:nvSpPr>
            <p:spPr>
              <a:xfrm>
                <a:off x="3171111" y="2844536"/>
                <a:ext cx="504056"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400" b="1" smtClean="0">
                    <a:solidFill>
                      <a:schemeClr val="tx1"/>
                    </a:solidFill>
                  </a:rPr>
                  <a:t>2</a:t>
                </a:r>
                <a:endParaRPr lang="zh-CN" altLang="en-US" sz="2400" b="1" dirty="0">
                  <a:solidFill>
                    <a:schemeClr val="tx1"/>
                  </a:solidFill>
                </a:endParaRPr>
              </a:p>
            </p:txBody>
          </p:sp>
          <p:sp>
            <p:nvSpPr>
              <p:cNvPr id="17" name="íṧlíḋe"/>
              <p:cNvSpPr/>
              <p:nvPr/>
            </p:nvSpPr>
            <p:spPr>
              <a:xfrm>
                <a:off x="3171111" y="4065980"/>
                <a:ext cx="504056"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400" b="1" smtClean="0">
                    <a:solidFill>
                      <a:schemeClr val="tx1"/>
                    </a:solidFill>
                  </a:rPr>
                  <a:t>3</a:t>
                </a:r>
                <a:endParaRPr lang="zh-CN" altLang="en-US" sz="2400" b="1" dirty="0">
                  <a:solidFill>
                    <a:schemeClr val="tx1"/>
                  </a:solidFill>
                </a:endParaRPr>
              </a:p>
            </p:txBody>
          </p:sp>
          <p:sp>
            <p:nvSpPr>
              <p:cNvPr id="18" name="îṩḻïde"/>
              <p:cNvSpPr/>
              <p:nvPr/>
            </p:nvSpPr>
            <p:spPr>
              <a:xfrm>
                <a:off x="3171111" y="5287425"/>
                <a:ext cx="504056"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400" b="1" smtClean="0">
                    <a:solidFill>
                      <a:schemeClr val="tx1"/>
                    </a:solidFill>
                  </a:rPr>
                  <a:t>4</a:t>
                </a:r>
                <a:endParaRPr lang="zh-CN" altLang="en-US" sz="2400" b="1" dirty="0">
                  <a:solidFill>
                    <a:schemeClr val="tx1"/>
                  </a:solidFill>
                </a:endParaRPr>
              </a:p>
            </p:txBody>
          </p:sp>
        </p:grpSp>
        <p:cxnSp>
          <p:nvCxnSpPr>
            <p:cNvPr id="6" name="连接符: 肘形 18"/>
            <p:cNvCxnSpPr>
              <a:stCxn id="15" idx="6"/>
            </p:cNvCxnSpPr>
            <p:nvPr/>
          </p:nvCxnSpPr>
          <p:spPr>
            <a:xfrm>
              <a:off x="3745031" y="1875120"/>
              <a:ext cx="1233569" cy="1982409"/>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 name="连接符: 肘形 50"/>
            <p:cNvCxnSpPr>
              <a:stCxn id="18" idx="6"/>
            </p:cNvCxnSpPr>
            <p:nvPr/>
          </p:nvCxnSpPr>
          <p:spPr>
            <a:xfrm flipV="1">
              <a:off x="3745031" y="3857529"/>
              <a:ext cx="1233569" cy="1681924"/>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 name="连接符: 肘形 52"/>
            <p:cNvCxnSpPr>
              <a:stCxn id="16" idx="6"/>
            </p:cNvCxnSpPr>
            <p:nvPr/>
          </p:nvCxnSpPr>
          <p:spPr>
            <a:xfrm>
              <a:off x="3745031" y="3096564"/>
              <a:ext cx="1233569" cy="760965"/>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 name="连接符: 肘形 54"/>
            <p:cNvCxnSpPr>
              <a:stCxn id="17" idx="6"/>
            </p:cNvCxnSpPr>
            <p:nvPr/>
          </p:nvCxnSpPr>
          <p:spPr>
            <a:xfrm flipV="1">
              <a:off x="3745031" y="3857529"/>
              <a:ext cx="1233569" cy="460479"/>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连接符: 肘形 56"/>
            <p:cNvCxnSpPr>
              <a:endCxn id="27" idx="2"/>
            </p:cNvCxnSpPr>
            <p:nvPr/>
          </p:nvCxnSpPr>
          <p:spPr>
            <a:xfrm flipV="1">
              <a:off x="7046231" y="1875120"/>
              <a:ext cx="1233569" cy="1982409"/>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连接符: 肘形 58"/>
            <p:cNvCxnSpPr>
              <a:endCxn id="28" idx="2"/>
            </p:cNvCxnSpPr>
            <p:nvPr/>
          </p:nvCxnSpPr>
          <p:spPr>
            <a:xfrm flipV="1">
              <a:off x="7046231" y="3096564"/>
              <a:ext cx="1233569" cy="760965"/>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 name="连接符: 肘形 60"/>
            <p:cNvCxnSpPr>
              <a:endCxn id="29" idx="2"/>
            </p:cNvCxnSpPr>
            <p:nvPr/>
          </p:nvCxnSpPr>
          <p:spPr>
            <a:xfrm>
              <a:off x="7046231" y="3857529"/>
              <a:ext cx="1233569" cy="460479"/>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连接符: 肘形 62"/>
            <p:cNvCxnSpPr>
              <a:endCxn id="30" idx="2"/>
            </p:cNvCxnSpPr>
            <p:nvPr/>
          </p:nvCxnSpPr>
          <p:spPr>
            <a:xfrm>
              <a:off x="7046231" y="3857529"/>
              <a:ext cx="1233569" cy="1681924"/>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4486451" y="1145061"/>
            <a:ext cx="2936060" cy="5023508"/>
            <a:chOff x="4499152" y="1145061"/>
            <a:chExt cx="2936060" cy="5023508"/>
          </a:xfrm>
        </p:grpSpPr>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55428" y="2188785"/>
              <a:ext cx="5023508" cy="2936060"/>
            </a:xfrm>
            <a:prstGeom prst="rect">
              <a:avLst/>
            </a:prstGeom>
          </p:spPr>
        </p:pic>
        <p:sp>
          <p:nvSpPr>
            <p:cNvPr id="46" name="矩形 45"/>
            <p:cNvSpPr/>
            <p:nvPr/>
          </p:nvSpPr>
          <p:spPr>
            <a:xfrm>
              <a:off x="5673862" y="2103558"/>
              <a:ext cx="677108" cy="2976442"/>
            </a:xfrm>
            <a:prstGeom prst="rect">
              <a:avLst/>
            </a:prstGeom>
          </p:spPr>
          <p:txBody>
            <a:bodyPr vert="eaVert" wrap="square">
              <a:spAutoFit/>
            </a:bodyPr>
            <a:lstStyle/>
            <a:p>
              <a:pPr algn="dist"/>
              <a:r>
                <a:rPr lang="zh-CN" altLang="en-US" sz="3200" dirty="0"/>
                <a:t>重点字词读音</a:t>
              </a:r>
              <a:endParaRPr lang="zh-CN" altLang="en-US" sz="3200"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358954" y="1132597"/>
            <a:ext cx="10285068" cy="4465317"/>
            <a:chOff x="1358954" y="1132597"/>
            <a:chExt cx="10285068" cy="4465317"/>
          </a:xfrm>
        </p:grpSpPr>
        <p:grpSp>
          <p:nvGrpSpPr>
            <p:cNvPr id="2" name="e1b10a51-e3d6-4ead-9eb5-448c7a51aa9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60309" y="1132597"/>
              <a:ext cx="9183713" cy="4465317"/>
              <a:chOff x="2460309" y="1132597"/>
              <a:chExt cx="9183713" cy="4465317"/>
            </a:xfrm>
          </p:grpSpPr>
          <p:sp>
            <p:nvSpPr>
              <p:cNvPr id="3" name="iśliḍe"/>
              <p:cNvSpPr txBox="1"/>
              <p:nvPr/>
            </p:nvSpPr>
            <p:spPr>
              <a:xfrm>
                <a:off x="2460309" y="1791080"/>
                <a:ext cx="2024879" cy="619541"/>
              </a:xfrm>
              <a:prstGeom prst="rect">
                <a:avLst/>
              </a:prstGeom>
              <a:noFill/>
            </p:spPr>
            <p:txBody>
              <a:bodyPr wrap="square" lIns="90000" tIns="46800" rIns="90000" bIns="46800" rtlCol="0">
                <a:noAutofit/>
              </a:bodyPr>
              <a:lstStyle/>
              <a:p>
                <a:pPr algn="dist">
                  <a:lnSpc>
                    <a:spcPct val="150000"/>
                  </a:lnSpc>
                </a:pPr>
                <a:r>
                  <a:rPr lang="zh-CN" altLang="en-US" sz="2800" b="1" dirty="0" smtClean="0">
                    <a:solidFill>
                      <a:srgbClr val="009E47"/>
                    </a:solidFill>
                    <a:latin typeface="+mn-ea"/>
                  </a:rPr>
                  <a:t>理</a:t>
                </a:r>
                <a:r>
                  <a:rPr lang="zh-CN" altLang="en-US" sz="2800" b="1" dirty="0">
                    <a:solidFill>
                      <a:srgbClr val="009E47"/>
                    </a:solidFill>
                    <a:latin typeface="+mn-ea"/>
                  </a:rPr>
                  <a:t>清</a:t>
                </a:r>
                <a:r>
                  <a:rPr lang="zh-CN" altLang="en-US" sz="2800" b="1" dirty="0" smtClean="0">
                    <a:solidFill>
                      <a:srgbClr val="009E47"/>
                    </a:solidFill>
                    <a:latin typeface="+mn-ea"/>
                  </a:rPr>
                  <a:t>结构</a:t>
                </a:r>
                <a:endParaRPr lang="zh-CN" altLang="en-US" sz="2800" b="1" dirty="0" smtClean="0">
                  <a:solidFill>
                    <a:srgbClr val="009E47"/>
                  </a:solidFill>
                  <a:latin typeface="+mn-ea"/>
                </a:endParaRPr>
              </a:p>
            </p:txBody>
          </p:sp>
          <p:grpSp>
            <p:nvGrpSpPr>
              <p:cNvPr id="4" name="ïs1ïḑè"/>
              <p:cNvGrpSpPr/>
              <p:nvPr/>
            </p:nvGrpSpPr>
            <p:grpSpPr>
              <a:xfrm>
                <a:off x="4983830" y="3034666"/>
                <a:ext cx="2716030" cy="2318278"/>
                <a:chOff x="4983830" y="2602618"/>
                <a:chExt cx="2716030" cy="2318278"/>
              </a:xfrm>
            </p:grpSpPr>
            <p:cxnSp>
              <p:nvCxnSpPr>
                <p:cNvPr id="15" name="直接连接符 14"/>
                <p:cNvCxnSpPr/>
                <p:nvPr/>
              </p:nvCxnSpPr>
              <p:spPr>
                <a:xfrm>
                  <a:off x="4983830" y="3562880"/>
                  <a:ext cx="27160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381584" y="2602618"/>
                  <a:ext cx="2318276" cy="96026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983830" y="2602618"/>
                  <a:ext cx="2318276" cy="96026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4983830" y="3562880"/>
                  <a:ext cx="2318276" cy="96026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983830" y="3562880"/>
                  <a:ext cx="1358015" cy="13580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341846" y="2602618"/>
                  <a:ext cx="960261" cy="23182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5381584" y="2602618"/>
                  <a:ext cx="960261" cy="23182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ïSḻíḓê"/>
                <p:cNvSpPr/>
                <p:nvPr/>
              </p:nvSpPr>
              <p:spPr>
                <a:xfrm>
                  <a:off x="7253531" y="4450422"/>
                  <a:ext cx="260066" cy="259673"/>
                </a:xfrm>
                <a:custGeom>
                  <a:avLst/>
                  <a:gdLst>
                    <a:gd name="T0" fmla="*/ 6827 w 6827"/>
                    <a:gd name="T1" fmla="*/ 910 h 6827"/>
                    <a:gd name="T2" fmla="*/ 5916 w 6827"/>
                    <a:gd name="T3" fmla="*/ 0 h 6827"/>
                    <a:gd name="T4" fmla="*/ 5006 w 6827"/>
                    <a:gd name="T5" fmla="*/ 910 h 6827"/>
                    <a:gd name="T6" fmla="*/ 5796 w 6827"/>
                    <a:gd name="T7" fmla="*/ 1812 h 6827"/>
                    <a:gd name="T8" fmla="*/ 4892 w 6827"/>
                    <a:gd name="T9" fmla="*/ 2617 h 6827"/>
                    <a:gd name="T10" fmla="*/ 1934 w 6827"/>
                    <a:gd name="T11" fmla="*/ 2617 h 6827"/>
                    <a:gd name="T12" fmla="*/ 796 w 6827"/>
                    <a:gd name="T13" fmla="*/ 3755 h 6827"/>
                    <a:gd name="T14" fmla="*/ 796 w 6827"/>
                    <a:gd name="T15" fmla="*/ 5014 h 6827"/>
                    <a:gd name="T16" fmla="*/ 0 w 6827"/>
                    <a:gd name="T17" fmla="*/ 5916 h 6827"/>
                    <a:gd name="T18" fmla="*/ 910 w 6827"/>
                    <a:gd name="T19" fmla="*/ 6827 h 6827"/>
                    <a:gd name="T20" fmla="*/ 1820 w 6827"/>
                    <a:gd name="T21" fmla="*/ 5916 h 6827"/>
                    <a:gd name="T22" fmla="*/ 1024 w 6827"/>
                    <a:gd name="T23" fmla="*/ 5014 h 6827"/>
                    <a:gd name="T24" fmla="*/ 1024 w 6827"/>
                    <a:gd name="T25" fmla="*/ 3755 h 6827"/>
                    <a:gd name="T26" fmla="*/ 1934 w 6827"/>
                    <a:gd name="T27" fmla="*/ 2844 h 6827"/>
                    <a:gd name="T28" fmla="*/ 3757 w 6827"/>
                    <a:gd name="T29" fmla="*/ 2844 h 6827"/>
                    <a:gd name="T30" fmla="*/ 3300 w 6827"/>
                    <a:gd name="T31" fmla="*/ 3755 h 6827"/>
                    <a:gd name="T32" fmla="*/ 3300 w 6827"/>
                    <a:gd name="T33" fmla="*/ 5014 h 6827"/>
                    <a:gd name="T34" fmla="*/ 2503 w 6827"/>
                    <a:gd name="T35" fmla="*/ 5916 h 6827"/>
                    <a:gd name="T36" fmla="*/ 3413 w 6827"/>
                    <a:gd name="T37" fmla="*/ 6827 h 6827"/>
                    <a:gd name="T38" fmla="*/ 4324 w 6827"/>
                    <a:gd name="T39" fmla="*/ 5916 h 6827"/>
                    <a:gd name="T40" fmla="*/ 3527 w 6827"/>
                    <a:gd name="T41" fmla="*/ 5014 h 6827"/>
                    <a:gd name="T42" fmla="*/ 3527 w 6827"/>
                    <a:gd name="T43" fmla="*/ 3755 h 6827"/>
                    <a:gd name="T44" fmla="*/ 4437 w 6827"/>
                    <a:gd name="T45" fmla="*/ 2844 h 6827"/>
                    <a:gd name="T46" fmla="*/ 4892 w 6827"/>
                    <a:gd name="T47" fmla="*/ 2844 h 6827"/>
                    <a:gd name="T48" fmla="*/ 6025 w 6827"/>
                    <a:gd name="T49" fmla="*/ 1814 h 6827"/>
                    <a:gd name="T50" fmla="*/ 6827 w 6827"/>
                    <a:gd name="T51" fmla="*/ 910 h 6827"/>
                    <a:gd name="T52" fmla="*/ 1593 w 6827"/>
                    <a:gd name="T53" fmla="*/ 5916 h 6827"/>
                    <a:gd name="T54" fmla="*/ 910 w 6827"/>
                    <a:gd name="T55" fmla="*/ 6599 h 6827"/>
                    <a:gd name="T56" fmla="*/ 228 w 6827"/>
                    <a:gd name="T57" fmla="*/ 5916 h 6827"/>
                    <a:gd name="T58" fmla="*/ 910 w 6827"/>
                    <a:gd name="T59" fmla="*/ 5234 h 6827"/>
                    <a:gd name="T60" fmla="*/ 1593 w 6827"/>
                    <a:gd name="T61" fmla="*/ 5916 h 6827"/>
                    <a:gd name="T62" fmla="*/ 4096 w 6827"/>
                    <a:gd name="T63" fmla="*/ 5916 h 6827"/>
                    <a:gd name="T64" fmla="*/ 3413 w 6827"/>
                    <a:gd name="T65" fmla="*/ 6599 h 6827"/>
                    <a:gd name="T66" fmla="*/ 2731 w 6827"/>
                    <a:gd name="T67" fmla="*/ 5916 h 6827"/>
                    <a:gd name="T68" fmla="*/ 3413 w 6827"/>
                    <a:gd name="T69" fmla="*/ 5234 h 6827"/>
                    <a:gd name="T70" fmla="*/ 4096 w 6827"/>
                    <a:gd name="T71" fmla="*/ 5916 h 6827"/>
                    <a:gd name="T72" fmla="*/ 5916 w 6827"/>
                    <a:gd name="T73" fmla="*/ 1593 h 6827"/>
                    <a:gd name="T74" fmla="*/ 5234 w 6827"/>
                    <a:gd name="T75" fmla="*/ 910 h 6827"/>
                    <a:gd name="T76" fmla="*/ 5916 w 6827"/>
                    <a:gd name="T77" fmla="*/ 228 h 6827"/>
                    <a:gd name="T78" fmla="*/ 6599 w 6827"/>
                    <a:gd name="T79" fmla="*/ 910 h 6827"/>
                    <a:gd name="T80" fmla="*/ 5916 w 6827"/>
                    <a:gd name="T81" fmla="*/ 159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7" h="6827">
                      <a:moveTo>
                        <a:pt x="6827" y="910"/>
                      </a:moveTo>
                      <a:cubicBezTo>
                        <a:pt x="6827" y="410"/>
                        <a:pt x="6417" y="0"/>
                        <a:pt x="5916" y="0"/>
                      </a:cubicBezTo>
                      <a:cubicBezTo>
                        <a:pt x="5416" y="0"/>
                        <a:pt x="5006" y="410"/>
                        <a:pt x="5006" y="910"/>
                      </a:cubicBezTo>
                      <a:cubicBezTo>
                        <a:pt x="5006" y="1370"/>
                        <a:pt x="5352" y="1753"/>
                        <a:pt x="5796" y="1812"/>
                      </a:cubicBezTo>
                      <a:cubicBezTo>
                        <a:pt x="5744" y="2264"/>
                        <a:pt x="5357" y="2617"/>
                        <a:pt x="4892" y="2617"/>
                      </a:cubicBezTo>
                      <a:lnTo>
                        <a:pt x="1934" y="2617"/>
                      </a:lnTo>
                      <a:cubicBezTo>
                        <a:pt x="1308" y="2617"/>
                        <a:pt x="796" y="3129"/>
                        <a:pt x="796" y="3755"/>
                      </a:cubicBezTo>
                      <a:lnTo>
                        <a:pt x="796" y="5014"/>
                      </a:lnTo>
                      <a:cubicBezTo>
                        <a:pt x="349" y="5070"/>
                        <a:pt x="0" y="5454"/>
                        <a:pt x="0" y="5916"/>
                      </a:cubicBezTo>
                      <a:cubicBezTo>
                        <a:pt x="0" y="6417"/>
                        <a:pt x="410" y="6827"/>
                        <a:pt x="910" y="6827"/>
                      </a:cubicBezTo>
                      <a:cubicBezTo>
                        <a:pt x="1411" y="6827"/>
                        <a:pt x="1820" y="6417"/>
                        <a:pt x="1820" y="5916"/>
                      </a:cubicBezTo>
                      <a:cubicBezTo>
                        <a:pt x="1820" y="5454"/>
                        <a:pt x="1471" y="5070"/>
                        <a:pt x="1024" y="5014"/>
                      </a:cubicBezTo>
                      <a:lnTo>
                        <a:pt x="1024" y="3755"/>
                      </a:lnTo>
                      <a:cubicBezTo>
                        <a:pt x="1024" y="3254"/>
                        <a:pt x="1434" y="2844"/>
                        <a:pt x="1934" y="2844"/>
                      </a:cubicBezTo>
                      <a:lnTo>
                        <a:pt x="3757" y="2844"/>
                      </a:lnTo>
                      <a:cubicBezTo>
                        <a:pt x="3480" y="3052"/>
                        <a:pt x="3300" y="3384"/>
                        <a:pt x="3300" y="3755"/>
                      </a:cubicBezTo>
                      <a:lnTo>
                        <a:pt x="3300" y="5014"/>
                      </a:lnTo>
                      <a:cubicBezTo>
                        <a:pt x="2852" y="5070"/>
                        <a:pt x="2503" y="5454"/>
                        <a:pt x="2503" y="5916"/>
                      </a:cubicBezTo>
                      <a:cubicBezTo>
                        <a:pt x="2503" y="6417"/>
                        <a:pt x="2913" y="6827"/>
                        <a:pt x="3413" y="6827"/>
                      </a:cubicBezTo>
                      <a:cubicBezTo>
                        <a:pt x="3914" y="6827"/>
                        <a:pt x="4324" y="6417"/>
                        <a:pt x="4324" y="5916"/>
                      </a:cubicBezTo>
                      <a:cubicBezTo>
                        <a:pt x="4324" y="5454"/>
                        <a:pt x="3975" y="5070"/>
                        <a:pt x="3527" y="5014"/>
                      </a:cubicBezTo>
                      <a:lnTo>
                        <a:pt x="3527" y="3755"/>
                      </a:lnTo>
                      <a:cubicBezTo>
                        <a:pt x="3527" y="3254"/>
                        <a:pt x="3937" y="2844"/>
                        <a:pt x="4437" y="2844"/>
                      </a:cubicBezTo>
                      <a:lnTo>
                        <a:pt x="4892" y="2844"/>
                      </a:lnTo>
                      <a:cubicBezTo>
                        <a:pt x="5482" y="2844"/>
                        <a:pt x="5971" y="2390"/>
                        <a:pt x="6025" y="1814"/>
                      </a:cubicBezTo>
                      <a:cubicBezTo>
                        <a:pt x="6475" y="1760"/>
                        <a:pt x="6827" y="1374"/>
                        <a:pt x="6827" y="910"/>
                      </a:cubicBezTo>
                      <a:close/>
                      <a:moveTo>
                        <a:pt x="1593" y="5916"/>
                      </a:moveTo>
                      <a:cubicBezTo>
                        <a:pt x="1593" y="6292"/>
                        <a:pt x="1286" y="6599"/>
                        <a:pt x="910" y="6599"/>
                      </a:cubicBezTo>
                      <a:cubicBezTo>
                        <a:pt x="535" y="6599"/>
                        <a:pt x="228" y="6292"/>
                        <a:pt x="228" y="5916"/>
                      </a:cubicBezTo>
                      <a:cubicBezTo>
                        <a:pt x="228" y="5541"/>
                        <a:pt x="535" y="5234"/>
                        <a:pt x="910" y="5234"/>
                      </a:cubicBezTo>
                      <a:cubicBezTo>
                        <a:pt x="1286" y="5234"/>
                        <a:pt x="1593" y="5541"/>
                        <a:pt x="1593" y="5916"/>
                      </a:cubicBezTo>
                      <a:close/>
                      <a:moveTo>
                        <a:pt x="4096" y="5916"/>
                      </a:moveTo>
                      <a:cubicBezTo>
                        <a:pt x="4096" y="6292"/>
                        <a:pt x="3789" y="6599"/>
                        <a:pt x="3413" y="6599"/>
                      </a:cubicBezTo>
                      <a:cubicBezTo>
                        <a:pt x="3038" y="6599"/>
                        <a:pt x="2731" y="6292"/>
                        <a:pt x="2731" y="5916"/>
                      </a:cubicBezTo>
                      <a:cubicBezTo>
                        <a:pt x="2731" y="5541"/>
                        <a:pt x="3038" y="5234"/>
                        <a:pt x="3413" y="5234"/>
                      </a:cubicBezTo>
                      <a:cubicBezTo>
                        <a:pt x="3789" y="5234"/>
                        <a:pt x="4096" y="5541"/>
                        <a:pt x="4096" y="5916"/>
                      </a:cubicBezTo>
                      <a:close/>
                      <a:moveTo>
                        <a:pt x="5916" y="1593"/>
                      </a:moveTo>
                      <a:cubicBezTo>
                        <a:pt x="5541" y="1593"/>
                        <a:pt x="5234" y="1286"/>
                        <a:pt x="5234" y="910"/>
                      </a:cubicBezTo>
                      <a:cubicBezTo>
                        <a:pt x="5234" y="535"/>
                        <a:pt x="5541" y="228"/>
                        <a:pt x="5916" y="228"/>
                      </a:cubicBezTo>
                      <a:cubicBezTo>
                        <a:pt x="6292" y="228"/>
                        <a:pt x="6599" y="535"/>
                        <a:pt x="6599" y="910"/>
                      </a:cubicBezTo>
                      <a:cubicBezTo>
                        <a:pt x="6599" y="1286"/>
                        <a:pt x="6292" y="1593"/>
                        <a:pt x="5916" y="1593"/>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6" name="í$ḻïḑé"/>
              <p:cNvGrpSpPr/>
              <p:nvPr/>
            </p:nvGrpSpPr>
            <p:grpSpPr>
              <a:xfrm>
                <a:off x="7952582" y="1132597"/>
                <a:ext cx="3691440" cy="973662"/>
                <a:chOff x="4282358" y="3508756"/>
                <a:chExt cx="3691440" cy="973662"/>
              </a:xfrm>
            </p:grpSpPr>
            <p:sp>
              <p:nvSpPr>
                <p:cNvPr id="10" name="išḻiďè"/>
                <p:cNvSpPr/>
                <p:nvPr/>
              </p:nvSpPr>
              <p:spPr bwMode="auto">
                <a:xfrm>
                  <a:off x="4282358" y="3875232"/>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dirty="0"/>
                    <a:t>终年戍边，劳苦思家</a:t>
                  </a:r>
                  <a:endParaRPr lang="zh-CN" altLang="en-US" dirty="0"/>
                </a:p>
              </p:txBody>
            </p:sp>
            <p:sp>
              <p:nvSpPr>
                <p:cNvPr id="11" name="iṥ1îdê"/>
                <p:cNvSpPr txBox="1"/>
                <p:nvPr/>
              </p:nvSpPr>
              <p:spPr bwMode="auto">
                <a:xfrm>
                  <a:off x="4282358" y="3508756"/>
                  <a:ext cx="369144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t>第</a:t>
                  </a:r>
                  <a:r>
                    <a:rPr lang="en-US" altLang="zh-CN" b="1" dirty="0"/>
                    <a:t>1-3</a:t>
                  </a:r>
                  <a:r>
                    <a:rPr lang="zh-CN" altLang="en-US" b="1" dirty="0"/>
                    <a:t>章</a:t>
                  </a:r>
                  <a:endParaRPr lang="en-US" altLang="zh-CN" b="1" dirty="0"/>
                </a:p>
              </p:txBody>
            </p:sp>
          </p:grpSp>
          <p:grpSp>
            <p:nvGrpSpPr>
              <p:cNvPr id="7" name="í$ľiḓe"/>
              <p:cNvGrpSpPr/>
              <p:nvPr/>
            </p:nvGrpSpPr>
            <p:grpSpPr>
              <a:xfrm>
                <a:off x="7952582" y="4624252"/>
                <a:ext cx="3691440" cy="973662"/>
                <a:chOff x="4282358" y="4917293"/>
                <a:chExt cx="3691440" cy="973662"/>
              </a:xfrm>
            </p:grpSpPr>
            <p:sp>
              <p:nvSpPr>
                <p:cNvPr id="8" name="ïṡļîdè"/>
                <p:cNvSpPr/>
                <p:nvPr/>
              </p:nvSpPr>
              <p:spPr bwMode="auto">
                <a:xfrm>
                  <a:off x="4282358" y="5283769"/>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dirty="0"/>
                    <a:t>抵御外侮，战频激烈</a:t>
                  </a:r>
                  <a:endParaRPr lang="zh-CN" altLang="en-US" dirty="0"/>
                </a:p>
              </p:txBody>
            </p:sp>
            <p:sp>
              <p:nvSpPr>
                <p:cNvPr id="9" name="iṧlîḋè"/>
                <p:cNvSpPr txBox="1"/>
                <p:nvPr/>
              </p:nvSpPr>
              <p:spPr bwMode="auto">
                <a:xfrm>
                  <a:off x="4282358" y="4917293"/>
                  <a:ext cx="369144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t>第</a:t>
                  </a:r>
                  <a:r>
                    <a:rPr lang="en-US" altLang="zh-CN" b="1" dirty="0"/>
                    <a:t>4-5</a:t>
                  </a:r>
                  <a:r>
                    <a:rPr lang="zh-CN" altLang="en-US" b="1" dirty="0"/>
                    <a:t>章</a:t>
                  </a:r>
                  <a:endParaRPr lang="en-US" altLang="zh-CN" b="1" dirty="0"/>
                </a:p>
              </p:txBody>
            </p:sp>
          </p:grpSp>
        </p:grpSp>
        <p:sp>
          <p:nvSpPr>
            <p:cNvPr id="39" name="išḻiďè"/>
            <p:cNvSpPr/>
            <p:nvPr/>
          </p:nvSpPr>
          <p:spPr bwMode="auto">
            <a:xfrm>
              <a:off x="1358954" y="4990728"/>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dirty="0"/>
                <a:t>归途艰难，愁思满怀</a:t>
              </a:r>
              <a:endParaRPr lang="zh-CN" altLang="en-US" dirty="0"/>
            </a:p>
          </p:txBody>
        </p:sp>
        <p:sp>
          <p:nvSpPr>
            <p:cNvPr id="40" name="iṥ1îdê"/>
            <p:cNvSpPr txBox="1"/>
            <p:nvPr/>
          </p:nvSpPr>
          <p:spPr bwMode="auto">
            <a:xfrm>
              <a:off x="1358954" y="4624252"/>
              <a:ext cx="369144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t>第</a:t>
              </a:r>
              <a:r>
                <a:rPr lang="en-US" altLang="zh-CN" b="1" dirty="0"/>
                <a:t>6</a:t>
              </a:r>
              <a:r>
                <a:rPr lang="zh-CN" altLang="en-US" b="1" dirty="0"/>
                <a:t>章</a:t>
              </a:r>
              <a:endParaRPr lang="en-US" altLang="zh-CN" b="1" dirty="0"/>
            </a:p>
          </p:txBody>
        </p:sp>
      </p:grpSp>
      <p:pic>
        <p:nvPicPr>
          <p:cNvPr id="42" name="图片 4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30957" y="2063957"/>
            <a:ext cx="2730087" cy="273008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3350" y="2561822"/>
            <a:ext cx="6668840" cy="34083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prstClr val="white"/>
              </a:solidFill>
            </a:endParaRPr>
          </a:p>
        </p:txBody>
      </p:sp>
      <p:grpSp>
        <p:nvGrpSpPr>
          <p:cNvPr id="3" name="组合 2"/>
          <p:cNvGrpSpPr/>
          <p:nvPr/>
        </p:nvGrpSpPr>
        <p:grpSpPr>
          <a:xfrm>
            <a:off x="7807499" y="5659807"/>
            <a:ext cx="1358283" cy="620753"/>
            <a:chOff x="831851" y="1143000"/>
            <a:chExt cx="2768600" cy="1262063"/>
          </a:xfrm>
          <a:solidFill>
            <a:schemeClr val="tx1"/>
          </a:solidFill>
        </p:grpSpPr>
        <p:sp>
          <p:nvSpPr>
            <p:cNvPr id="4"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5"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6"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eaLnBrk="1" fontAlgn="auto" hangingPunct="1">
                <a:defRPr/>
              </a:pPr>
              <a:endParaRPr lang="zh-CN" altLang="en-US" noProof="1">
                <a:solidFill>
                  <a:prstClr val="black"/>
                </a:solidFill>
              </a:endParaRPr>
            </a:p>
          </p:txBody>
        </p:sp>
      </p:grpSp>
      <p:grpSp>
        <p:nvGrpSpPr>
          <p:cNvPr id="7" name="组合 6"/>
          <p:cNvGrpSpPr/>
          <p:nvPr/>
        </p:nvGrpSpPr>
        <p:grpSpPr>
          <a:xfrm flipH="1">
            <a:off x="3294751" y="2216541"/>
            <a:ext cx="1227968" cy="620753"/>
            <a:chOff x="831851" y="1143000"/>
            <a:chExt cx="2768600" cy="1262063"/>
          </a:xfrm>
          <a:solidFill>
            <a:schemeClr val="tx1"/>
          </a:solidFill>
        </p:grpSpPr>
        <p:sp>
          <p:nvSpPr>
            <p:cNvPr id="8"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9"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eaLnBrk="1" fontAlgn="auto" hangingPunct="1">
                <a:defRPr/>
              </a:pPr>
              <a:endParaRPr lang="zh-CN" altLang="en-US" noProof="1">
                <a:solidFill>
                  <a:prstClr val="black"/>
                </a:solidFill>
              </a:endParaRPr>
            </a:p>
          </p:txBody>
        </p:sp>
        <p:sp>
          <p:nvSpPr>
            <p:cNvPr id="10"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eaLnBrk="1" fontAlgn="auto" hangingPunct="1">
                <a:defRPr/>
              </a:pPr>
              <a:endParaRPr lang="zh-CN" altLang="en-US" noProof="1">
                <a:solidFill>
                  <a:prstClr val="black"/>
                </a:solidFill>
              </a:endParaRPr>
            </a:p>
          </p:txBody>
        </p:sp>
      </p:grpSp>
      <p:sp>
        <p:nvSpPr>
          <p:cNvPr id="11" name="文本框 12"/>
          <p:cNvSpPr txBox="1">
            <a:spLocks noChangeArrowheads="1"/>
          </p:cNvSpPr>
          <p:nvPr/>
        </p:nvSpPr>
        <p:spPr bwMode="auto">
          <a:xfrm>
            <a:off x="4212206" y="2918240"/>
            <a:ext cx="5147453" cy="277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200000"/>
              </a:lnSpc>
              <a:spcBef>
                <a:spcPct val="0"/>
              </a:spcBef>
              <a:buNone/>
            </a:pPr>
            <a:r>
              <a:rPr lang="zh-CN" altLang="en-US" sz="1800" dirty="0">
                <a:latin typeface="微软雅黑" panose="020B0503020204020204" pitchFamily="34" charset="-122"/>
                <a:ea typeface="微软雅黑" panose="020B0503020204020204" pitchFamily="34" charset="-122"/>
              </a:rPr>
              <a:t>“薇”是故乡田野里常见的植物，自然由物及人，引起了浓浓乡愁。于是深切的乡情融入熟悉的“薇”中。思乡怀亲的情感是抽象的，但是，当把它化作故乡的看得见摸得着的一株“薇”时，就具体形象了。</a:t>
            </a:r>
            <a:endParaRPr lang="zh-CN" altLang="en-US" sz="1800" dirty="0">
              <a:latin typeface="微软雅黑" panose="020B0503020204020204" pitchFamily="34" charset="-122"/>
              <a:ea typeface="微软雅黑" panose="020B0503020204020204" pitchFamily="34" charset="-122"/>
            </a:endParaRPr>
          </a:p>
        </p:txBody>
      </p:sp>
      <p:sp>
        <p:nvSpPr>
          <p:cNvPr id="12" name="文本框 6149"/>
          <p:cNvSpPr txBox="1"/>
          <p:nvPr/>
        </p:nvSpPr>
        <p:spPr>
          <a:xfrm>
            <a:off x="3428488" y="1169177"/>
            <a:ext cx="6278563" cy="579437"/>
          </a:xfrm>
          <a:prstGeom prst="rect">
            <a:avLst/>
          </a:prstGeom>
          <a:noFill/>
          <a:ln w="9525">
            <a:noFill/>
          </a:ln>
        </p:spPr>
        <p:txBody>
          <a:bodyPr wrap="none" anchor="t">
            <a:spAutoFit/>
          </a:bodyPr>
          <a:lstStyle/>
          <a:p>
            <a:pPr lvl="0"/>
            <a:r>
              <a:rPr lang="zh-CN" altLang="en-US" sz="3200" b="1" dirty="0">
                <a:solidFill>
                  <a:srgbClr val="FF0000"/>
                </a:solidFill>
                <a:latin typeface="Arial" panose="020B0604020202020204" pitchFamily="34" charset="0"/>
                <a:ea typeface="黑体" panose="02010609060101010101" pitchFamily="2" charset="-122"/>
              </a:rPr>
              <a:t>采薇与表达本诗的主题有何联系？</a:t>
            </a:r>
            <a:endParaRPr lang="zh-CN" altLang="en-US" sz="3200" b="1" dirty="0">
              <a:solidFill>
                <a:srgbClr val="FF0000"/>
              </a:solidFill>
              <a:latin typeface="Arial" panose="020B0604020202020204" pitchFamily="34" charset="0"/>
              <a:ea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eelOff"/>
      </p:transition>
    </mc:Choice>
    <mc:Fallback>
      <p:transition spd="slow" advClick="0" advTm="3000">
        <p:fade/>
      </p:transition>
    </mc:Fallback>
  </mc:AlternateContent>
</p:sld>
</file>

<file path=ppt/tags/tag1.xml><?xml version="1.0" encoding="utf-8"?>
<p:tagLst xmlns:p="http://schemas.openxmlformats.org/presentationml/2006/main">
  <p:tag name="ISLIDE.DIAGRAM" val="281898bf-6ad0-46f7-a3e0-f5aa660ef160"/>
</p:tagLst>
</file>

<file path=ppt/tags/tag2.xml><?xml version="1.0" encoding="utf-8"?>
<p:tagLst xmlns:p="http://schemas.openxmlformats.org/presentationml/2006/main">
  <p:tag name="ISLIDE.DIAGRAM" val="281898bf-6ad0-46f7-a3e0-f5aa660ef160"/>
</p:tagLst>
</file>

<file path=ppt/tags/tag3.xml><?xml version="1.0" encoding="utf-8"?>
<p:tagLst xmlns:p="http://schemas.openxmlformats.org/presentationml/2006/main">
  <p:tag name="ISLIDE.DIAGRAM" val="9837fb3f-1459-4c95-b0ef-8c4036da850d"/>
</p:tagLst>
</file>

<file path=ppt/tags/tag4.xml><?xml version="1.0" encoding="utf-8"?>
<p:tagLst xmlns:p="http://schemas.openxmlformats.org/presentationml/2006/main">
  <p:tag name="ISLIDE.DIAGRAM" val="e1b10a51-e3d6-4ead-9eb5-448c7a51aa9c"/>
</p:tagLst>
</file>

<file path=ppt/tags/tag5.xml><?xml version="1.0" encoding="utf-8"?>
<p:tagLst xmlns:p="http://schemas.openxmlformats.org/presentationml/2006/main">
  <p:tag name="ISLIDE.DIAGRAM" val="a0b6e493-9341-4a41-827c-70a1b520e04b"/>
</p:tagLst>
</file>

<file path=ppt/tags/tag6.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THEME" val="58d6b7de-875c-4982-b353-629a037de50d"/>
  <p:tag name="ISPRING_PRESENTATION_TITLE" val="09采薇语文详细内容课件模板"/>
</p:tagLst>
</file>

<file path=ppt/theme/theme1.xml><?xml version="1.0" encoding="utf-8"?>
<a:theme xmlns:a="http://schemas.openxmlformats.org/drawingml/2006/main" name="www.xqppt.com">
  <a:themeElements>
    <a:clrScheme name="自定义 14">
      <a:dk1>
        <a:srgbClr val="000000"/>
      </a:dk1>
      <a:lt1>
        <a:srgbClr val="FFFFFF"/>
      </a:lt1>
      <a:dk2>
        <a:srgbClr val="778495"/>
      </a:dk2>
      <a:lt2>
        <a:srgbClr val="F0F0F0"/>
      </a:lt2>
      <a:accent1>
        <a:srgbClr val="B4B4B4"/>
      </a:accent1>
      <a:accent2>
        <a:srgbClr val="778495"/>
      </a:accent2>
      <a:accent3>
        <a:srgbClr val="7F7F7F"/>
      </a:accent3>
      <a:accent4>
        <a:srgbClr val="778495"/>
      </a:accent4>
      <a:accent5>
        <a:srgbClr val="3C3C3C"/>
      </a:accent5>
      <a:accent6>
        <a:srgbClr val="586270"/>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2947</Words>
  <Application>WPS 演示</Application>
  <PresentationFormat>宽屏</PresentationFormat>
  <Paragraphs>202</Paragraphs>
  <Slides>24</Slides>
  <Notes>24</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Arial</vt:lpstr>
      <vt:lpstr>宋体</vt:lpstr>
      <vt:lpstr>Wingdings</vt:lpstr>
      <vt:lpstr>方正黄草简体</vt:lpstr>
      <vt:lpstr>Calibri</vt:lpstr>
      <vt:lpstr>微软雅黑</vt:lpstr>
      <vt:lpstr>黑体</vt:lpstr>
      <vt:lpstr>Arial Unicode MS</vt:lpstr>
      <vt:lpstr>Wingdings</vt:lpstr>
      <vt:lpstr>www.xqppt.com</vt:lpstr>
      <vt:lpstr>PowerPoint 演示文稿</vt:lpstr>
      <vt:lpstr>课文教学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课外扩展</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cp:revision>
  <cp:lastPrinted>2017-08-28T16:00:00Z</cp:lastPrinted>
  <dcterms:created xsi:type="dcterms:W3CDTF">2021-01-04T13:50:00Z</dcterms:created>
  <dcterms:modified xsi:type="dcterms:W3CDTF">2021-01-04T13:51:38Z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58d6b7de-875c-4982-b353-629a037de50d</vt:lpwstr>
  </property>
  <property fmtid="{D5CDD505-2E9C-101B-9397-08002B2CF9AE}" pid="3" name="KSOProductBuildVer">
    <vt:lpwstr>2052-11.1.0.10228</vt:lpwstr>
  </property>
</Properties>
</file>